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</p:sldMasterIdLst>
  <p:notesMasterIdLst>
    <p:notesMasterId r:id="rId44"/>
  </p:notesMasterIdLst>
  <p:sldIdLst>
    <p:sldId id="256" r:id="rId3"/>
    <p:sldId id="257" r:id="rId4"/>
    <p:sldId id="341" r:id="rId5"/>
    <p:sldId id="260" r:id="rId6"/>
    <p:sldId id="261" r:id="rId7"/>
    <p:sldId id="312" r:id="rId8"/>
    <p:sldId id="258" r:id="rId9"/>
    <p:sldId id="344" r:id="rId10"/>
    <p:sldId id="313" r:id="rId11"/>
    <p:sldId id="329" r:id="rId12"/>
    <p:sldId id="315" r:id="rId13"/>
    <p:sldId id="330" r:id="rId14"/>
    <p:sldId id="316" r:id="rId15"/>
    <p:sldId id="331" r:id="rId16"/>
    <p:sldId id="355" r:id="rId17"/>
    <p:sldId id="356" r:id="rId18"/>
    <p:sldId id="317" r:id="rId19"/>
    <p:sldId id="332" r:id="rId20"/>
    <p:sldId id="352" r:id="rId21"/>
    <p:sldId id="345" r:id="rId22"/>
    <p:sldId id="346" r:id="rId23"/>
    <p:sldId id="347" r:id="rId24"/>
    <p:sldId id="348" r:id="rId25"/>
    <p:sldId id="319" r:id="rId26"/>
    <p:sldId id="334" r:id="rId27"/>
    <p:sldId id="349" r:id="rId28"/>
    <p:sldId id="350" r:id="rId29"/>
    <p:sldId id="321" r:id="rId30"/>
    <p:sldId id="343" r:id="rId31"/>
    <p:sldId id="322" r:id="rId32"/>
    <p:sldId id="335" r:id="rId33"/>
    <p:sldId id="323" r:id="rId34"/>
    <p:sldId id="336" r:id="rId35"/>
    <p:sldId id="324" r:id="rId36"/>
    <p:sldId id="337" r:id="rId37"/>
    <p:sldId id="353" r:id="rId38"/>
    <p:sldId id="354" r:id="rId39"/>
    <p:sldId id="325" r:id="rId40"/>
    <p:sldId id="351" r:id="rId41"/>
    <p:sldId id="273" r:id="rId42"/>
    <p:sldId id="311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9DFF355-357D-44CF-B14D-4A9E23C5215D}">
  <a:tblStyle styleId="{39DFF355-357D-44CF-B14D-4A9E23C521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956F0D4-EAFE-4785-8BC6-990761374D6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02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95282-5C44-4730-85FA-28BBEA728E1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2958D34B-D07E-43EF-8510-67FF9C1BE905}">
      <dgm:prSet phldrT="[Text]" custT="1"/>
      <dgm:spPr/>
      <dgm:t>
        <a:bodyPr/>
        <a:lstStyle/>
        <a:p>
          <a:r>
            <a:rPr lang="id-ID" sz="1200" b="1" dirty="0" smtClean="0"/>
            <a:t>Statistika &amp; Penelitian</a:t>
          </a:r>
          <a:endParaRPr lang="id-ID" sz="1200" b="1" dirty="0"/>
        </a:p>
      </dgm:t>
    </dgm:pt>
    <dgm:pt modelId="{C765CD2B-2F31-453C-8433-543EE8EC62ED}" type="parTrans" cxnId="{4CBF6E40-20C3-4877-BC9A-80003E025ED1}">
      <dgm:prSet/>
      <dgm:spPr/>
      <dgm:t>
        <a:bodyPr/>
        <a:lstStyle/>
        <a:p>
          <a:endParaRPr lang="id-ID"/>
        </a:p>
      </dgm:t>
    </dgm:pt>
    <dgm:pt modelId="{6D70EB6D-6829-4518-98BB-89ED064CC375}" type="sibTrans" cxnId="{4CBF6E40-20C3-4877-BC9A-80003E025ED1}">
      <dgm:prSet/>
      <dgm:spPr/>
      <dgm:t>
        <a:bodyPr/>
        <a:lstStyle/>
        <a:p>
          <a:endParaRPr lang="id-ID"/>
        </a:p>
      </dgm:t>
    </dgm:pt>
    <dgm:pt modelId="{DF91FEA9-4C69-4E44-8210-CF804494752D}">
      <dgm:prSet phldrT="[Text]" custT="1"/>
      <dgm:spPr/>
      <dgm:t>
        <a:bodyPr/>
        <a:lstStyle/>
        <a:p>
          <a:r>
            <a:rPr lang="id-ID" sz="1200" b="1" dirty="0" smtClean="0"/>
            <a:t>Statistika &amp; Penelitian</a:t>
          </a:r>
          <a:endParaRPr lang="id-ID" sz="1200" b="1" dirty="0"/>
        </a:p>
      </dgm:t>
    </dgm:pt>
    <dgm:pt modelId="{F2A09CBC-F691-4C97-ACBB-76A5A7680AF6}" type="parTrans" cxnId="{E418B55A-B8CE-4A03-AAEF-69166119E4C9}">
      <dgm:prSet/>
      <dgm:spPr/>
      <dgm:t>
        <a:bodyPr/>
        <a:lstStyle/>
        <a:p>
          <a:endParaRPr lang="id-ID"/>
        </a:p>
      </dgm:t>
    </dgm:pt>
    <dgm:pt modelId="{4CDA0C02-755B-4828-A014-5FB157CDE06F}" type="sibTrans" cxnId="{E418B55A-B8CE-4A03-AAEF-69166119E4C9}">
      <dgm:prSet/>
      <dgm:spPr/>
      <dgm:t>
        <a:bodyPr/>
        <a:lstStyle/>
        <a:p>
          <a:endParaRPr lang="id-ID"/>
        </a:p>
      </dgm:t>
    </dgm:pt>
    <dgm:pt modelId="{CAE13F54-3092-404A-A4D5-019820107BB9}">
      <dgm:prSet phldrT="[Text]" custT="1"/>
      <dgm:spPr/>
      <dgm:t>
        <a:bodyPr/>
        <a:lstStyle/>
        <a:p>
          <a:r>
            <a:rPr lang="id-ID" sz="1200" b="1" dirty="0" smtClean="0"/>
            <a:t>Manfaat Statistika</a:t>
          </a:r>
          <a:endParaRPr lang="id-ID" sz="1200" b="1" dirty="0"/>
        </a:p>
      </dgm:t>
    </dgm:pt>
    <dgm:pt modelId="{C5B533E8-1792-446E-A2F5-91E4AC45711F}" type="parTrans" cxnId="{8DEC8DA3-F9C1-4EB9-B8F8-2758C1E962EE}">
      <dgm:prSet/>
      <dgm:spPr/>
      <dgm:t>
        <a:bodyPr/>
        <a:lstStyle/>
        <a:p>
          <a:endParaRPr lang="id-ID"/>
        </a:p>
      </dgm:t>
    </dgm:pt>
    <dgm:pt modelId="{A398D246-5950-4EEF-84C0-FC71A26CF99D}" type="sibTrans" cxnId="{8DEC8DA3-F9C1-4EB9-B8F8-2758C1E962EE}">
      <dgm:prSet/>
      <dgm:spPr/>
      <dgm:t>
        <a:bodyPr/>
        <a:lstStyle/>
        <a:p>
          <a:endParaRPr lang="id-ID"/>
        </a:p>
      </dgm:t>
    </dgm:pt>
    <dgm:pt modelId="{DCBFCDBC-A474-41CB-A0F3-DB22C2936D35}">
      <dgm:prSet phldrT="[Text]" custT="1"/>
      <dgm:spPr/>
      <dgm:t>
        <a:bodyPr/>
        <a:lstStyle/>
        <a:p>
          <a:r>
            <a:rPr lang="id-ID" sz="1200" dirty="0" smtClean="0"/>
            <a:t>Statistika (Ilmu mengumpulkan, mengolah, dan menyajikan data )</a:t>
          </a:r>
          <a:endParaRPr lang="id-ID" sz="1200" dirty="0"/>
        </a:p>
      </dgm:t>
    </dgm:pt>
    <dgm:pt modelId="{F40D4F99-9830-483B-AA83-4BD540EA5B77}" type="parTrans" cxnId="{1DDC4EBD-B868-481F-B309-B2521120B806}">
      <dgm:prSet/>
      <dgm:spPr/>
      <dgm:t>
        <a:bodyPr/>
        <a:lstStyle/>
        <a:p>
          <a:endParaRPr lang="id-ID"/>
        </a:p>
      </dgm:t>
    </dgm:pt>
    <dgm:pt modelId="{58D4D474-9D8D-4D35-A796-7F4D26530A10}" type="sibTrans" cxnId="{1DDC4EBD-B868-481F-B309-B2521120B806}">
      <dgm:prSet/>
      <dgm:spPr/>
      <dgm:t>
        <a:bodyPr/>
        <a:lstStyle/>
        <a:p>
          <a:endParaRPr lang="id-ID"/>
        </a:p>
      </dgm:t>
    </dgm:pt>
    <dgm:pt modelId="{3A0E6824-B61F-4575-B2D2-5D0BE0CAFD9A}">
      <dgm:prSet phldrT="[Text]" custT="1"/>
      <dgm:spPr/>
      <dgm:t>
        <a:bodyPr/>
        <a:lstStyle/>
        <a:p>
          <a:r>
            <a:rPr lang="id-ID" sz="1200" dirty="0" smtClean="0"/>
            <a:t>Mengukur fenomena ekonomi</a:t>
          </a:r>
          <a:endParaRPr lang="id-ID" sz="1200" dirty="0"/>
        </a:p>
      </dgm:t>
    </dgm:pt>
    <dgm:pt modelId="{6FA2FDDD-A3E0-46DE-A319-390CC3DDD893}" type="parTrans" cxnId="{B308E111-B28C-48DC-877E-C7F3D24D85F0}">
      <dgm:prSet/>
      <dgm:spPr/>
      <dgm:t>
        <a:bodyPr/>
        <a:lstStyle/>
        <a:p>
          <a:endParaRPr lang="id-ID"/>
        </a:p>
      </dgm:t>
    </dgm:pt>
    <dgm:pt modelId="{1D13A472-F62F-4145-9C03-97E605E54675}" type="sibTrans" cxnId="{B308E111-B28C-48DC-877E-C7F3D24D85F0}">
      <dgm:prSet/>
      <dgm:spPr/>
      <dgm:t>
        <a:bodyPr/>
        <a:lstStyle/>
        <a:p>
          <a:endParaRPr lang="id-ID"/>
        </a:p>
      </dgm:t>
    </dgm:pt>
    <dgm:pt modelId="{6F0FDC6A-2AEA-4AA8-832B-07382B3BF792}">
      <dgm:prSet phldrT="[Text]" custT="1"/>
      <dgm:spPr/>
      <dgm:t>
        <a:bodyPr/>
        <a:lstStyle/>
        <a:p>
          <a:r>
            <a:rPr lang="id-ID" sz="1200" dirty="0" smtClean="0"/>
            <a:t>Mengambil keputusan bisnis</a:t>
          </a:r>
          <a:endParaRPr lang="id-ID" sz="1200" dirty="0"/>
        </a:p>
      </dgm:t>
    </dgm:pt>
    <dgm:pt modelId="{400CCB7B-B0E6-4593-B30F-1046B743FDB3}" type="parTrans" cxnId="{AFDF2403-2E50-4C63-9CCC-FFC93C8F696B}">
      <dgm:prSet/>
      <dgm:spPr/>
      <dgm:t>
        <a:bodyPr/>
        <a:lstStyle/>
        <a:p>
          <a:endParaRPr lang="id-ID"/>
        </a:p>
      </dgm:t>
    </dgm:pt>
    <dgm:pt modelId="{7A05F27D-2B4D-40A7-8D93-4DD3C2CAE488}" type="sibTrans" cxnId="{AFDF2403-2E50-4C63-9CCC-FFC93C8F696B}">
      <dgm:prSet/>
      <dgm:spPr/>
      <dgm:t>
        <a:bodyPr/>
        <a:lstStyle/>
        <a:p>
          <a:endParaRPr lang="id-ID"/>
        </a:p>
      </dgm:t>
    </dgm:pt>
    <dgm:pt modelId="{7179AF41-ABD1-45D2-B2C8-D9EAB6DA2CB6}">
      <dgm:prSet phldrT="[Text]" custT="1"/>
      <dgm:spPr/>
      <dgm:t>
        <a:bodyPr/>
        <a:lstStyle/>
        <a:p>
          <a:r>
            <a:rPr lang="id-ID" sz="1200" b="1" dirty="0" smtClean="0"/>
            <a:t>Jenis Statistika</a:t>
          </a:r>
          <a:endParaRPr lang="id-ID" sz="1200" b="1" dirty="0"/>
        </a:p>
      </dgm:t>
    </dgm:pt>
    <dgm:pt modelId="{434E6AA4-BF07-4125-BAF0-EC409EECBCA7}" type="parTrans" cxnId="{231BC2B6-E0C2-4E95-9281-384AC5C1DA1C}">
      <dgm:prSet/>
      <dgm:spPr/>
      <dgm:t>
        <a:bodyPr/>
        <a:lstStyle/>
        <a:p>
          <a:endParaRPr lang="id-ID"/>
        </a:p>
      </dgm:t>
    </dgm:pt>
    <dgm:pt modelId="{1774A81F-7BF9-4C18-81F5-FA68D35A4B7C}" type="sibTrans" cxnId="{231BC2B6-E0C2-4E95-9281-384AC5C1DA1C}">
      <dgm:prSet/>
      <dgm:spPr/>
      <dgm:t>
        <a:bodyPr/>
        <a:lstStyle/>
        <a:p>
          <a:endParaRPr lang="id-ID"/>
        </a:p>
      </dgm:t>
    </dgm:pt>
    <dgm:pt modelId="{1EAB6F23-C1C0-489E-B566-BF34241A3520}">
      <dgm:prSet phldrT="[Text]" custT="1"/>
      <dgm:spPr/>
      <dgm:t>
        <a:bodyPr/>
        <a:lstStyle/>
        <a:p>
          <a:r>
            <a:rPr lang="id-ID" sz="1200" dirty="0" smtClean="0"/>
            <a:t>Deskriptif (Menggambarkan data)</a:t>
          </a:r>
          <a:endParaRPr lang="id-ID" sz="1200" dirty="0"/>
        </a:p>
      </dgm:t>
    </dgm:pt>
    <dgm:pt modelId="{F58BFA49-7186-431C-A25B-5CBAEC4B29F1}" type="parTrans" cxnId="{31DDE7B9-EBC5-4765-8D36-7426478292F5}">
      <dgm:prSet/>
      <dgm:spPr/>
      <dgm:t>
        <a:bodyPr/>
        <a:lstStyle/>
        <a:p>
          <a:endParaRPr lang="id-ID"/>
        </a:p>
      </dgm:t>
    </dgm:pt>
    <dgm:pt modelId="{01E4183D-E2BB-4CA7-A86E-BE8CA87BE123}" type="sibTrans" cxnId="{31DDE7B9-EBC5-4765-8D36-7426478292F5}">
      <dgm:prSet/>
      <dgm:spPr/>
      <dgm:t>
        <a:bodyPr/>
        <a:lstStyle/>
        <a:p>
          <a:endParaRPr lang="id-ID"/>
        </a:p>
      </dgm:t>
    </dgm:pt>
    <dgm:pt modelId="{72D599C3-51DD-411E-81D1-0C8A270889FF}">
      <dgm:prSet phldrT="[Text]" custT="1"/>
      <dgm:spPr/>
      <dgm:t>
        <a:bodyPr/>
        <a:lstStyle/>
        <a:p>
          <a:r>
            <a:rPr lang="id-ID" sz="1200" dirty="0" smtClean="0"/>
            <a:t>Induktif/Inferensial (Menggambarkan &amp; menyimpulkan data)</a:t>
          </a:r>
          <a:endParaRPr lang="id-ID" sz="1200" dirty="0"/>
        </a:p>
      </dgm:t>
    </dgm:pt>
    <dgm:pt modelId="{AFE87600-93ED-4B8C-9530-F74D3317C157}" type="parTrans" cxnId="{E58EACC0-BE65-4D5C-B024-3476348E9BA3}">
      <dgm:prSet/>
      <dgm:spPr/>
      <dgm:t>
        <a:bodyPr/>
        <a:lstStyle/>
        <a:p>
          <a:endParaRPr lang="id-ID"/>
        </a:p>
      </dgm:t>
    </dgm:pt>
    <dgm:pt modelId="{65763C7D-FCBB-4E7E-BAC4-318F7257BD6E}" type="sibTrans" cxnId="{E58EACC0-BE65-4D5C-B024-3476348E9BA3}">
      <dgm:prSet/>
      <dgm:spPr/>
      <dgm:t>
        <a:bodyPr/>
        <a:lstStyle/>
        <a:p>
          <a:endParaRPr lang="id-ID"/>
        </a:p>
      </dgm:t>
    </dgm:pt>
    <dgm:pt modelId="{C10FBD68-B23A-408D-BC29-AF916617EE5D}">
      <dgm:prSet phldrT="[Text]" custT="1"/>
      <dgm:spPr/>
      <dgm:t>
        <a:bodyPr/>
        <a:lstStyle/>
        <a:p>
          <a:r>
            <a:rPr lang="id-ID" sz="1200" dirty="0" smtClean="0"/>
            <a:t>Penelitian (Prosedur ilmiah menemukan, membuktikan, mengembangkan ilmu)</a:t>
          </a:r>
          <a:endParaRPr lang="id-ID" sz="1200" dirty="0"/>
        </a:p>
      </dgm:t>
    </dgm:pt>
    <dgm:pt modelId="{866E9DAF-5CC1-420D-AAB1-3338E5811D52}" type="parTrans" cxnId="{B490401A-3BB5-49EE-941D-3C9B84F550BF}">
      <dgm:prSet/>
      <dgm:spPr/>
      <dgm:t>
        <a:bodyPr/>
        <a:lstStyle/>
        <a:p>
          <a:endParaRPr lang="id-ID"/>
        </a:p>
      </dgm:t>
    </dgm:pt>
    <dgm:pt modelId="{5207AB29-86D8-45D7-ABDF-F506E116D326}" type="sibTrans" cxnId="{B490401A-3BB5-49EE-941D-3C9B84F550BF}">
      <dgm:prSet/>
      <dgm:spPr/>
      <dgm:t>
        <a:bodyPr/>
        <a:lstStyle/>
        <a:p>
          <a:endParaRPr lang="id-ID"/>
        </a:p>
      </dgm:t>
    </dgm:pt>
    <dgm:pt modelId="{5A4429E3-F682-4FF6-8A14-B6DF1693E030}">
      <dgm:prSet phldrT="[Text]" custT="1"/>
      <dgm:spPr/>
      <dgm:t>
        <a:bodyPr/>
        <a:lstStyle/>
        <a:p>
          <a:r>
            <a:rPr lang="id-ID" sz="1200" b="1" dirty="0" smtClean="0"/>
            <a:t>Analisis Statistika</a:t>
          </a:r>
          <a:endParaRPr lang="id-ID" sz="1200" b="1" dirty="0"/>
        </a:p>
      </dgm:t>
    </dgm:pt>
    <dgm:pt modelId="{C9F80108-68F8-420A-A2B2-FB6852AFA7A1}" type="parTrans" cxnId="{D038AB26-5B41-45C0-A4F2-B75DCF3B6FBF}">
      <dgm:prSet/>
      <dgm:spPr/>
      <dgm:t>
        <a:bodyPr/>
        <a:lstStyle/>
        <a:p>
          <a:endParaRPr lang="id-ID"/>
        </a:p>
      </dgm:t>
    </dgm:pt>
    <dgm:pt modelId="{8E68D4F4-97E8-4569-BD2E-AE1F5C60A910}" type="sibTrans" cxnId="{D038AB26-5B41-45C0-A4F2-B75DCF3B6FBF}">
      <dgm:prSet/>
      <dgm:spPr/>
      <dgm:t>
        <a:bodyPr/>
        <a:lstStyle/>
        <a:p>
          <a:endParaRPr lang="id-ID"/>
        </a:p>
      </dgm:t>
    </dgm:pt>
    <dgm:pt modelId="{AC3DD908-E458-4E15-BC12-094086312378}">
      <dgm:prSet phldrT="[Text]" custT="1"/>
      <dgm:spPr/>
      <dgm:t>
        <a:bodyPr/>
        <a:lstStyle/>
        <a:p>
          <a:r>
            <a:rPr lang="id-ID" sz="1200" dirty="0" smtClean="0"/>
            <a:t>Korelasi</a:t>
          </a:r>
          <a:endParaRPr lang="id-ID" sz="1200" dirty="0"/>
        </a:p>
      </dgm:t>
    </dgm:pt>
    <dgm:pt modelId="{E98E86A5-7B7A-4879-B39F-9007D9A08D89}" type="parTrans" cxnId="{A50EF2BA-2037-4077-928A-D56F99C5385B}">
      <dgm:prSet/>
      <dgm:spPr/>
      <dgm:t>
        <a:bodyPr/>
        <a:lstStyle/>
        <a:p>
          <a:endParaRPr lang="id-ID"/>
        </a:p>
      </dgm:t>
    </dgm:pt>
    <dgm:pt modelId="{7A56F426-1543-48FA-B638-F89392C2ECE5}" type="sibTrans" cxnId="{A50EF2BA-2037-4077-928A-D56F99C5385B}">
      <dgm:prSet/>
      <dgm:spPr/>
      <dgm:t>
        <a:bodyPr/>
        <a:lstStyle/>
        <a:p>
          <a:endParaRPr lang="id-ID"/>
        </a:p>
      </dgm:t>
    </dgm:pt>
    <dgm:pt modelId="{96EF3B0C-C5BC-41EE-9B42-57E295132F8B}">
      <dgm:prSet phldrT="[Text]" custT="1"/>
      <dgm:spPr/>
      <dgm:t>
        <a:bodyPr/>
        <a:lstStyle/>
        <a:p>
          <a:r>
            <a:rPr lang="id-ID" sz="1200" dirty="0" smtClean="0"/>
            <a:t>Regresi</a:t>
          </a:r>
          <a:endParaRPr lang="id-ID" sz="1200" dirty="0"/>
        </a:p>
      </dgm:t>
    </dgm:pt>
    <dgm:pt modelId="{8BDEEA47-F821-4209-B6A3-F056475BF9F7}" type="parTrans" cxnId="{0990C0BA-2AFF-4470-B634-DB9DF16EABFF}">
      <dgm:prSet/>
      <dgm:spPr/>
      <dgm:t>
        <a:bodyPr/>
        <a:lstStyle/>
        <a:p>
          <a:endParaRPr lang="id-ID"/>
        </a:p>
      </dgm:t>
    </dgm:pt>
    <dgm:pt modelId="{E1B0B461-A9A4-4FD7-A7A0-CE55FA817C4C}" type="sibTrans" cxnId="{0990C0BA-2AFF-4470-B634-DB9DF16EABFF}">
      <dgm:prSet/>
      <dgm:spPr/>
      <dgm:t>
        <a:bodyPr/>
        <a:lstStyle/>
        <a:p>
          <a:endParaRPr lang="id-ID"/>
        </a:p>
      </dgm:t>
    </dgm:pt>
    <dgm:pt modelId="{B71F14D8-D41C-466B-A126-43E95F985B5A}">
      <dgm:prSet phldrT="[Text]" custT="1"/>
      <dgm:spPr/>
      <dgm:t>
        <a:bodyPr/>
        <a:lstStyle/>
        <a:p>
          <a:r>
            <a:rPr lang="id-ID" sz="1200" b="1" dirty="0" smtClean="0"/>
            <a:t>Jenis Statistika</a:t>
          </a:r>
          <a:endParaRPr lang="id-ID" sz="1200" b="1" dirty="0"/>
        </a:p>
      </dgm:t>
    </dgm:pt>
    <dgm:pt modelId="{302919F9-DF73-4378-8009-ECE2DFC948A6}" type="parTrans" cxnId="{E9CEB18F-8249-49D0-BEC1-50AE7947C1F6}">
      <dgm:prSet/>
      <dgm:spPr/>
      <dgm:t>
        <a:bodyPr/>
        <a:lstStyle/>
        <a:p>
          <a:endParaRPr lang="id-ID"/>
        </a:p>
      </dgm:t>
    </dgm:pt>
    <dgm:pt modelId="{0F338C4C-09F5-4E05-BB00-905B55B3028F}" type="sibTrans" cxnId="{E9CEB18F-8249-49D0-BEC1-50AE7947C1F6}">
      <dgm:prSet/>
      <dgm:spPr/>
      <dgm:t>
        <a:bodyPr/>
        <a:lstStyle/>
        <a:p>
          <a:endParaRPr lang="id-ID"/>
        </a:p>
      </dgm:t>
    </dgm:pt>
    <dgm:pt modelId="{BD093FC6-7740-44C6-BF7C-814EAF4EB163}">
      <dgm:prSet phldrT="[Text]" custT="1"/>
      <dgm:spPr/>
      <dgm:t>
        <a:bodyPr/>
        <a:lstStyle/>
        <a:p>
          <a:r>
            <a:rPr lang="id-ID" sz="1200" b="0" dirty="0" smtClean="0"/>
            <a:t>Parametris (Data Interval/ Rasio)</a:t>
          </a:r>
          <a:endParaRPr lang="id-ID" sz="1200" b="0" dirty="0"/>
        </a:p>
      </dgm:t>
    </dgm:pt>
    <dgm:pt modelId="{0D25EF4E-5993-4493-AFE5-F29C1DD2A328}" type="parTrans" cxnId="{77F79B4E-58DF-4BDE-A68B-D6E496355C28}">
      <dgm:prSet/>
      <dgm:spPr/>
      <dgm:t>
        <a:bodyPr/>
        <a:lstStyle/>
        <a:p>
          <a:endParaRPr lang="id-ID"/>
        </a:p>
      </dgm:t>
    </dgm:pt>
    <dgm:pt modelId="{18E0ADF1-51CC-4482-8AAF-E67E45D32E65}" type="sibTrans" cxnId="{77F79B4E-58DF-4BDE-A68B-D6E496355C28}">
      <dgm:prSet/>
      <dgm:spPr/>
      <dgm:t>
        <a:bodyPr/>
        <a:lstStyle/>
        <a:p>
          <a:endParaRPr lang="id-ID"/>
        </a:p>
      </dgm:t>
    </dgm:pt>
    <dgm:pt modelId="{DDBA4C99-A5E6-406E-9883-42732BC333E2}">
      <dgm:prSet phldrT="[Text]" custT="1"/>
      <dgm:spPr/>
      <dgm:t>
        <a:bodyPr/>
        <a:lstStyle/>
        <a:p>
          <a:r>
            <a:rPr lang="id-ID" sz="1200" b="0" dirty="0" smtClean="0"/>
            <a:t>Nonparametris (Data Nominal/Ordinal)</a:t>
          </a:r>
          <a:endParaRPr lang="id-ID" sz="1200" b="0" dirty="0"/>
        </a:p>
      </dgm:t>
    </dgm:pt>
    <dgm:pt modelId="{FE58979C-5FD5-4984-8111-CF1D3C0596BE}" type="parTrans" cxnId="{C823CF02-708F-46DF-B523-7D7833B897E2}">
      <dgm:prSet/>
      <dgm:spPr/>
      <dgm:t>
        <a:bodyPr/>
        <a:lstStyle/>
        <a:p>
          <a:endParaRPr lang="id-ID"/>
        </a:p>
      </dgm:t>
    </dgm:pt>
    <dgm:pt modelId="{F6E0A551-60DF-43A5-B71B-F38986152BF8}" type="sibTrans" cxnId="{C823CF02-708F-46DF-B523-7D7833B897E2}">
      <dgm:prSet/>
      <dgm:spPr/>
      <dgm:t>
        <a:bodyPr/>
        <a:lstStyle/>
        <a:p>
          <a:endParaRPr lang="id-ID"/>
        </a:p>
      </dgm:t>
    </dgm:pt>
    <dgm:pt modelId="{C8B39A14-8D27-4AA9-BEF8-778678A7D685}">
      <dgm:prSet phldrT="[Text]" custT="1"/>
      <dgm:spPr/>
      <dgm:t>
        <a:bodyPr/>
        <a:lstStyle/>
        <a:p>
          <a:r>
            <a:rPr lang="id-ID" sz="1200" dirty="0" smtClean="0"/>
            <a:t>Paradigma Penelitian</a:t>
          </a:r>
          <a:endParaRPr lang="id-ID" sz="1200" dirty="0"/>
        </a:p>
      </dgm:t>
    </dgm:pt>
    <dgm:pt modelId="{B9E20587-CE91-43E4-A5D4-47AC122D9EC5}" type="parTrans" cxnId="{52D1E75A-FA8A-48CD-9B24-E053A31456AA}">
      <dgm:prSet/>
      <dgm:spPr/>
      <dgm:t>
        <a:bodyPr/>
        <a:lstStyle/>
        <a:p>
          <a:endParaRPr lang="id-ID"/>
        </a:p>
      </dgm:t>
    </dgm:pt>
    <dgm:pt modelId="{133E2372-E0BF-4488-BD66-82091A998CA5}" type="sibTrans" cxnId="{52D1E75A-FA8A-48CD-9B24-E053A31456AA}">
      <dgm:prSet/>
      <dgm:spPr/>
      <dgm:t>
        <a:bodyPr/>
        <a:lstStyle/>
        <a:p>
          <a:endParaRPr lang="id-ID"/>
        </a:p>
      </dgm:t>
    </dgm:pt>
    <dgm:pt modelId="{7F5D1828-4250-40B5-9905-29519E4BD811}">
      <dgm:prSet phldrT="[Text]" custT="1"/>
      <dgm:spPr/>
      <dgm:t>
        <a:bodyPr/>
        <a:lstStyle/>
        <a:p>
          <a:r>
            <a:rPr lang="id-ID" sz="1200" dirty="0" smtClean="0"/>
            <a:t>Path</a:t>
          </a:r>
          <a:endParaRPr lang="id-ID" sz="1200" dirty="0"/>
        </a:p>
      </dgm:t>
    </dgm:pt>
    <dgm:pt modelId="{5E0FA436-D1A6-4634-BE97-40F1546D1C23}" type="parTrans" cxnId="{3DE42F06-BFA2-4BB6-9183-2A7454C700D1}">
      <dgm:prSet/>
      <dgm:spPr/>
      <dgm:t>
        <a:bodyPr/>
        <a:lstStyle/>
        <a:p>
          <a:endParaRPr lang="id-ID"/>
        </a:p>
      </dgm:t>
    </dgm:pt>
    <dgm:pt modelId="{04059829-1257-4135-A5F1-82796B6BD2C6}" type="sibTrans" cxnId="{3DE42F06-BFA2-4BB6-9183-2A7454C700D1}">
      <dgm:prSet/>
      <dgm:spPr/>
      <dgm:t>
        <a:bodyPr/>
        <a:lstStyle/>
        <a:p>
          <a:endParaRPr lang="id-ID"/>
        </a:p>
      </dgm:t>
    </dgm:pt>
    <dgm:pt modelId="{9CE6E1FE-B588-4412-A3D4-9F4717D4C924}">
      <dgm:prSet phldrT="[Text]" custT="1"/>
      <dgm:spPr/>
      <dgm:t>
        <a:bodyPr/>
        <a:lstStyle/>
        <a:p>
          <a:r>
            <a:rPr lang="id-ID" sz="1200" dirty="0" smtClean="0"/>
            <a:t>SEM</a:t>
          </a:r>
          <a:endParaRPr lang="id-ID" sz="1200" dirty="0"/>
        </a:p>
      </dgm:t>
    </dgm:pt>
    <dgm:pt modelId="{54CD8521-CA02-4C9F-B3AF-9D36964B75F6}" type="parTrans" cxnId="{66CC52CF-970F-4496-98F0-5FC638A13E7E}">
      <dgm:prSet/>
      <dgm:spPr/>
      <dgm:t>
        <a:bodyPr/>
        <a:lstStyle/>
        <a:p>
          <a:endParaRPr lang="id-ID"/>
        </a:p>
      </dgm:t>
    </dgm:pt>
    <dgm:pt modelId="{70FEC2ED-DA2F-42DB-94BD-FB9513A0C5CA}" type="sibTrans" cxnId="{66CC52CF-970F-4496-98F0-5FC638A13E7E}">
      <dgm:prSet/>
      <dgm:spPr/>
      <dgm:t>
        <a:bodyPr/>
        <a:lstStyle/>
        <a:p>
          <a:endParaRPr lang="id-ID"/>
        </a:p>
      </dgm:t>
    </dgm:pt>
    <dgm:pt modelId="{480107F9-3212-4C8E-AC48-4E9A4F41C683}" type="pres">
      <dgm:prSet presAssocID="{51395282-5C44-4730-85FA-28BBEA728E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2A8CB996-B717-43CF-9C7F-A7C4EA33E8DE}" type="pres">
      <dgm:prSet presAssocID="{2958D34B-D07E-43EF-8510-67FF9C1BE905}" presName="hierRoot1" presStyleCnt="0">
        <dgm:presLayoutVars>
          <dgm:hierBranch val="init"/>
        </dgm:presLayoutVars>
      </dgm:prSet>
      <dgm:spPr/>
    </dgm:pt>
    <dgm:pt modelId="{0EC42DA3-4B59-4E02-84C1-398DA752E422}" type="pres">
      <dgm:prSet presAssocID="{2958D34B-D07E-43EF-8510-67FF9C1BE905}" presName="rootComposite1" presStyleCnt="0"/>
      <dgm:spPr/>
    </dgm:pt>
    <dgm:pt modelId="{AE66B01C-183E-4DCF-A562-A2A782C93FEE}" type="pres">
      <dgm:prSet presAssocID="{2958D34B-D07E-43EF-8510-67FF9C1BE905}" presName="rootText1" presStyleLbl="node0" presStyleIdx="0" presStyleCnt="1" custScaleX="160157" custScaleY="6367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E178FCF-7142-4BC6-BF02-8F0596CD4264}" type="pres">
      <dgm:prSet presAssocID="{2958D34B-D07E-43EF-8510-67FF9C1BE905}" presName="rootConnector1" presStyleLbl="node1" presStyleIdx="0" presStyleCnt="0"/>
      <dgm:spPr/>
      <dgm:t>
        <a:bodyPr/>
        <a:lstStyle/>
        <a:p>
          <a:endParaRPr lang="id-ID"/>
        </a:p>
      </dgm:t>
    </dgm:pt>
    <dgm:pt modelId="{8233C817-09D0-44FF-9004-E825D29B3376}" type="pres">
      <dgm:prSet presAssocID="{2958D34B-D07E-43EF-8510-67FF9C1BE905}" presName="hierChild2" presStyleCnt="0"/>
      <dgm:spPr/>
    </dgm:pt>
    <dgm:pt modelId="{7E45A198-409A-4798-84FA-5C683780B46F}" type="pres">
      <dgm:prSet presAssocID="{F2A09CBC-F691-4C97-ACBB-76A5A7680AF6}" presName="Name37" presStyleLbl="parChTrans1D2" presStyleIdx="0" presStyleCnt="5"/>
      <dgm:spPr/>
      <dgm:t>
        <a:bodyPr/>
        <a:lstStyle/>
        <a:p>
          <a:endParaRPr lang="id-ID"/>
        </a:p>
      </dgm:t>
    </dgm:pt>
    <dgm:pt modelId="{45582728-76AE-4538-9290-EAEEB4CFE8DE}" type="pres">
      <dgm:prSet presAssocID="{DF91FEA9-4C69-4E44-8210-CF804494752D}" presName="hierRoot2" presStyleCnt="0">
        <dgm:presLayoutVars>
          <dgm:hierBranch val="init"/>
        </dgm:presLayoutVars>
      </dgm:prSet>
      <dgm:spPr/>
    </dgm:pt>
    <dgm:pt modelId="{1B49EBFA-5C1D-4519-B121-73C6B7141B22}" type="pres">
      <dgm:prSet presAssocID="{DF91FEA9-4C69-4E44-8210-CF804494752D}" presName="rootComposite" presStyleCnt="0"/>
      <dgm:spPr/>
    </dgm:pt>
    <dgm:pt modelId="{A3536B0B-B540-434F-ABD5-AC3A3D17626B}" type="pres">
      <dgm:prSet presAssocID="{DF91FEA9-4C69-4E44-8210-CF804494752D}" presName="rootText" presStyleLbl="node2" presStyleIdx="0" presStyleCnt="5" custScaleY="6367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896BB89-0549-406D-84F5-B15C70BDF082}" type="pres">
      <dgm:prSet presAssocID="{DF91FEA9-4C69-4E44-8210-CF804494752D}" presName="rootConnector" presStyleLbl="node2" presStyleIdx="0" presStyleCnt="5"/>
      <dgm:spPr/>
      <dgm:t>
        <a:bodyPr/>
        <a:lstStyle/>
        <a:p>
          <a:endParaRPr lang="id-ID"/>
        </a:p>
      </dgm:t>
    </dgm:pt>
    <dgm:pt modelId="{653C39E3-7BC1-42A0-A2ED-A570BF24936E}" type="pres">
      <dgm:prSet presAssocID="{DF91FEA9-4C69-4E44-8210-CF804494752D}" presName="hierChild4" presStyleCnt="0"/>
      <dgm:spPr/>
    </dgm:pt>
    <dgm:pt modelId="{A7DB8C80-857C-4E93-8A64-CE2B6F8998FF}" type="pres">
      <dgm:prSet presAssocID="{F40D4F99-9830-483B-AA83-4BD540EA5B77}" presName="Name37" presStyleLbl="parChTrans1D3" presStyleIdx="0" presStyleCnt="13"/>
      <dgm:spPr/>
      <dgm:t>
        <a:bodyPr/>
        <a:lstStyle/>
        <a:p>
          <a:endParaRPr lang="id-ID"/>
        </a:p>
      </dgm:t>
    </dgm:pt>
    <dgm:pt modelId="{010193C6-B02A-43D4-9A30-806299DB0674}" type="pres">
      <dgm:prSet presAssocID="{DCBFCDBC-A474-41CB-A0F3-DB22C2936D35}" presName="hierRoot2" presStyleCnt="0">
        <dgm:presLayoutVars>
          <dgm:hierBranch val="init"/>
        </dgm:presLayoutVars>
      </dgm:prSet>
      <dgm:spPr/>
    </dgm:pt>
    <dgm:pt modelId="{EBD95021-7DB3-400B-93D1-D1EB070352DC}" type="pres">
      <dgm:prSet presAssocID="{DCBFCDBC-A474-41CB-A0F3-DB22C2936D35}" presName="rootComposite" presStyleCnt="0"/>
      <dgm:spPr/>
    </dgm:pt>
    <dgm:pt modelId="{6EB06F28-95BD-49E1-9052-CCD3634BC3CE}" type="pres">
      <dgm:prSet presAssocID="{DCBFCDBC-A474-41CB-A0F3-DB22C2936D35}" presName="rootText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04C1153-693F-49BA-A770-C73EC8C49931}" type="pres">
      <dgm:prSet presAssocID="{DCBFCDBC-A474-41CB-A0F3-DB22C2936D35}" presName="rootConnector" presStyleLbl="node3" presStyleIdx="0" presStyleCnt="13"/>
      <dgm:spPr/>
      <dgm:t>
        <a:bodyPr/>
        <a:lstStyle/>
        <a:p>
          <a:endParaRPr lang="id-ID"/>
        </a:p>
      </dgm:t>
    </dgm:pt>
    <dgm:pt modelId="{09F943FE-D358-4340-A5F1-8A6EE6337333}" type="pres">
      <dgm:prSet presAssocID="{DCBFCDBC-A474-41CB-A0F3-DB22C2936D35}" presName="hierChild4" presStyleCnt="0"/>
      <dgm:spPr/>
    </dgm:pt>
    <dgm:pt modelId="{83678987-100A-44E7-8D68-455D569AAFD6}" type="pres">
      <dgm:prSet presAssocID="{DCBFCDBC-A474-41CB-A0F3-DB22C2936D35}" presName="hierChild5" presStyleCnt="0"/>
      <dgm:spPr/>
    </dgm:pt>
    <dgm:pt modelId="{B7833F4A-B18A-4866-B97F-DBFC2D366421}" type="pres">
      <dgm:prSet presAssocID="{866E9DAF-5CC1-420D-AAB1-3338E5811D52}" presName="Name37" presStyleLbl="parChTrans1D3" presStyleIdx="1" presStyleCnt="13"/>
      <dgm:spPr/>
      <dgm:t>
        <a:bodyPr/>
        <a:lstStyle/>
        <a:p>
          <a:endParaRPr lang="id-ID"/>
        </a:p>
      </dgm:t>
    </dgm:pt>
    <dgm:pt modelId="{50E901D4-A684-4A0A-B902-02631D25B462}" type="pres">
      <dgm:prSet presAssocID="{C10FBD68-B23A-408D-BC29-AF916617EE5D}" presName="hierRoot2" presStyleCnt="0">
        <dgm:presLayoutVars>
          <dgm:hierBranch val="init"/>
        </dgm:presLayoutVars>
      </dgm:prSet>
      <dgm:spPr/>
    </dgm:pt>
    <dgm:pt modelId="{3E16609F-A618-4DB9-B98A-93AD0C8347DC}" type="pres">
      <dgm:prSet presAssocID="{C10FBD68-B23A-408D-BC29-AF916617EE5D}" presName="rootComposite" presStyleCnt="0"/>
      <dgm:spPr/>
    </dgm:pt>
    <dgm:pt modelId="{053F0B10-AE82-40DE-87A1-9C07A44DE60B}" type="pres">
      <dgm:prSet presAssocID="{C10FBD68-B23A-408D-BC29-AF916617EE5D}" presName="rootText" presStyleLbl="node3" presStyleIdx="1" presStyleCnt="13" custScaleY="13653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8BD5533-C30B-448D-9FFE-E70DCD0FF45F}" type="pres">
      <dgm:prSet presAssocID="{C10FBD68-B23A-408D-BC29-AF916617EE5D}" presName="rootConnector" presStyleLbl="node3" presStyleIdx="1" presStyleCnt="13"/>
      <dgm:spPr/>
      <dgm:t>
        <a:bodyPr/>
        <a:lstStyle/>
        <a:p>
          <a:endParaRPr lang="id-ID"/>
        </a:p>
      </dgm:t>
    </dgm:pt>
    <dgm:pt modelId="{97058BF7-E49D-45C7-969D-F9DC4FBAB6C9}" type="pres">
      <dgm:prSet presAssocID="{C10FBD68-B23A-408D-BC29-AF916617EE5D}" presName="hierChild4" presStyleCnt="0"/>
      <dgm:spPr/>
    </dgm:pt>
    <dgm:pt modelId="{2E4FC6DD-A903-4C7D-A0A8-8BA7B927B418}" type="pres">
      <dgm:prSet presAssocID="{C10FBD68-B23A-408D-BC29-AF916617EE5D}" presName="hierChild5" presStyleCnt="0"/>
      <dgm:spPr/>
    </dgm:pt>
    <dgm:pt modelId="{3A5905B6-9818-4A9A-AD3F-A60E99D3CDE4}" type="pres">
      <dgm:prSet presAssocID="{B9E20587-CE91-43E4-A5D4-47AC122D9EC5}" presName="Name37" presStyleLbl="parChTrans1D3" presStyleIdx="2" presStyleCnt="13"/>
      <dgm:spPr/>
      <dgm:t>
        <a:bodyPr/>
        <a:lstStyle/>
        <a:p>
          <a:endParaRPr lang="id-ID"/>
        </a:p>
      </dgm:t>
    </dgm:pt>
    <dgm:pt modelId="{FF6168F8-0F6C-44DA-9092-4385179C2980}" type="pres">
      <dgm:prSet presAssocID="{C8B39A14-8D27-4AA9-BEF8-778678A7D685}" presName="hierRoot2" presStyleCnt="0">
        <dgm:presLayoutVars>
          <dgm:hierBranch val="init"/>
        </dgm:presLayoutVars>
      </dgm:prSet>
      <dgm:spPr/>
    </dgm:pt>
    <dgm:pt modelId="{6F47105C-7AE6-40B8-BBC1-AF2EB65A8524}" type="pres">
      <dgm:prSet presAssocID="{C8B39A14-8D27-4AA9-BEF8-778678A7D685}" presName="rootComposite" presStyleCnt="0"/>
      <dgm:spPr/>
    </dgm:pt>
    <dgm:pt modelId="{AC3473DD-9342-48CF-8692-230DFC006EF0}" type="pres">
      <dgm:prSet presAssocID="{C8B39A14-8D27-4AA9-BEF8-778678A7D685}" presName="rootText" presStyleLbl="node3" presStyleIdx="2" presStyleCnt="13" custScaleY="5687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6482B18-5648-49C8-9AFA-B7E560413F26}" type="pres">
      <dgm:prSet presAssocID="{C8B39A14-8D27-4AA9-BEF8-778678A7D685}" presName="rootConnector" presStyleLbl="node3" presStyleIdx="2" presStyleCnt="13"/>
      <dgm:spPr/>
      <dgm:t>
        <a:bodyPr/>
        <a:lstStyle/>
        <a:p>
          <a:endParaRPr lang="id-ID"/>
        </a:p>
      </dgm:t>
    </dgm:pt>
    <dgm:pt modelId="{BC665DAE-DCEE-48ED-843F-D3FEF6969F10}" type="pres">
      <dgm:prSet presAssocID="{C8B39A14-8D27-4AA9-BEF8-778678A7D685}" presName="hierChild4" presStyleCnt="0"/>
      <dgm:spPr/>
    </dgm:pt>
    <dgm:pt modelId="{2529F239-43E2-48E8-B677-3CEC975F118A}" type="pres">
      <dgm:prSet presAssocID="{C8B39A14-8D27-4AA9-BEF8-778678A7D685}" presName="hierChild5" presStyleCnt="0"/>
      <dgm:spPr/>
    </dgm:pt>
    <dgm:pt modelId="{3E3638DB-9059-43DE-AE06-B516CD9DF8CA}" type="pres">
      <dgm:prSet presAssocID="{DF91FEA9-4C69-4E44-8210-CF804494752D}" presName="hierChild5" presStyleCnt="0"/>
      <dgm:spPr/>
    </dgm:pt>
    <dgm:pt modelId="{4B83D79C-08DF-4FA3-AA6A-5D69A3F8CEC0}" type="pres">
      <dgm:prSet presAssocID="{C5B533E8-1792-446E-A2F5-91E4AC45711F}" presName="Name37" presStyleLbl="parChTrans1D2" presStyleIdx="1" presStyleCnt="5"/>
      <dgm:spPr/>
      <dgm:t>
        <a:bodyPr/>
        <a:lstStyle/>
        <a:p>
          <a:endParaRPr lang="id-ID"/>
        </a:p>
      </dgm:t>
    </dgm:pt>
    <dgm:pt modelId="{A62616E6-D7D3-4971-82D9-63FCFEF7243D}" type="pres">
      <dgm:prSet presAssocID="{CAE13F54-3092-404A-A4D5-019820107BB9}" presName="hierRoot2" presStyleCnt="0">
        <dgm:presLayoutVars>
          <dgm:hierBranch val="init"/>
        </dgm:presLayoutVars>
      </dgm:prSet>
      <dgm:spPr/>
    </dgm:pt>
    <dgm:pt modelId="{CD2C98F3-4C98-4806-AB73-E2ED37A2A2B8}" type="pres">
      <dgm:prSet presAssocID="{CAE13F54-3092-404A-A4D5-019820107BB9}" presName="rootComposite" presStyleCnt="0"/>
      <dgm:spPr/>
    </dgm:pt>
    <dgm:pt modelId="{B4BFE317-93C6-43F3-A59C-EDB2AC6E3CC2}" type="pres">
      <dgm:prSet presAssocID="{CAE13F54-3092-404A-A4D5-019820107BB9}" presName="rootText" presStyleLbl="node2" presStyleIdx="1" presStyleCnt="5" custScaleY="6367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0B636CB-295C-417B-AF87-59743E668ABF}" type="pres">
      <dgm:prSet presAssocID="{CAE13F54-3092-404A-A4D5-019820107BB9}" presName="rootConnector" presStyleLbl="node2" presStyleIdx="1" presStyleCnt="5"/>
      <dgm:spPr/>
      <dgm:t>
        <a:bodyPr/>
        <a:lstStyle/>
        <a:p>
          <a:endParaRPr lang="id-ID"/>
        </a:p>
      </dgm:t>
    </dgm:pt>
    <dgm:pt modelId="{2FE9F39E-4133-45D9-BF48-E2B0D053ED5D}" type="pres">
      <dgm:prSet presAssocID="{CAE13F54-3092-404A-A4D5-019820107BB9}" presName="hierChild4" presStyleCnt="0"/>
      <dgm:spPr/>
    </dgm:pt>
    <dgm:pt modelId="{B4EA1DA8-EADE-4E55-A645-B830ABB05478}" type="pres">
      <dgm:prSet presAssocID="{6FA2FDDD-A3E0-46DE-A319-390CC3DDD893}" presName="Name37" presStyleLbl="parChTrans1D3" presStyleIdx="3" presStyleCnt="13"/>
      <dgm:spPr/>
      <dgm:t>
        <a:bodyPr/>
        <a:lstStyle/>
        <a:p>
          <a:endParaRPr lang="id-ID"/>
        </a:p>
      </dgm:t>
    </dgm:pt>
    <dgm:pt modelId="{C096A73E-CCD2-4A5B-B595-D194EEEB5156}" type="pres">
      <dgm:prSet presAssocID="{3A0E6824-B61F-4575-B2D2-5D0BE0CAFD9A}" presName="hierRoot2" presStyleCnt="0">
        <dgm:presLayoutVars>
          <dgm:hierBranch val="init"/>
        </dgm:presLayoutVars>
      </dgm:prSet>
      <dgm:spPr/>
    </dgm:pt>
    <dgm:pt modelId="{3D08E104-7149-41E8-B568-593A4A7C5924}" type="pres">
      <dgm:prSet presAssocID="{3A0E6824-B61F-4575-B2D2-5D0BE0CAFD9A}" presName="rootComposite" presStyleCnt="0"/>
      <dgm:spPr/>
    </dgm:pt>
    <dgm:pt modelId="{A66E3503-7DFE-4E97-8353-CF6C851BECEA}" type="pres">
      <dgm:prSet presAssocID="{3A0E6824-B61F-4575-B2D2-5D0BE0CAFD9A}" presName="rootText" presStyleLbl="node3" presStyleIdx="3" presStyleCnt="13" custScaleY="7197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E7D32DD-8EC5-4CF6-99C9-0BCE047D161A}" type="pres">
      <dgm:prSet presAssocID="{3A0E6824-B61F-4575-B2D2-5D0BE0CAFD9A}" presName="rootConnector" presStyleLbl="node3" presStyleIdx="3" presStyleCnt="13"/>
      <dgm:spPr/>
      <dgm:t>
        <a:bodyPr/>
        <a:lstStyle/>
        <a:p>
          <a:endParaRPr lang="id-ID"/>
        </a:p>
      </dgm:t>
    </dgm:pt>
    <dgm:pt modelId="{30391403-F767-49D3-B359-136CAC89927D}" type="pres">
      <dgm:prSet presAssocID="{3A0E6824-B61F-4575-B2D2-5D0BE0CAFD9A}" presName="hierChild4" presStyleCnt="0"/>
      <dgm:spPr/>
    </dgm:pt>
    <dgm:pt modelId="{FBD9C8A7-05AF-4B6D-B59C-11E077D04192}" type="pres">
      <dgm:prSet presAssocID="{3A0E6824-B61F-4575-B2D2-5D0BE0CAFD9A}" presName="hierChild5" presStyleCnt="0"/>
      <dgm:spPr/>
    </dgm:pt>
    <dgm:pt modelId="{8A24E63D-9D2B-4E8C-9118-2E0118E0B16F}" type="pres">
      <dgm:prSet presAssocID="{400CCB7B-B0E6-4593-B30F-1046B743FDB3}" presName="Name37" presStyleLbl="parChTrans1D3" presStyleIdx="4" presStyleCnt="13"/>
      <dgm:spPr/>
      <dgm:t>
        <a:bodyPr/>
        <a:lstStyle/>
        <a:p>
          <a:endParaRPr lang="id-ID"/>
        </a:p>
      </dgm:t>
    </dgm:pt>
    <dgm:pt modelId="{6B17FA4F-BE5B-4DAA-AE61-16947E83B856}" type="pres">
      <dgm:prSet presAssocID="{6F0FDC6A-2AEA-4AA8-832B-07382B3BF792}" presName="hierRoot2" presStyleCnt="0">
        <dgm:presLayoutVars>
          <dgm:hierBranch val="init"/>
        </dgm:presLayoutVars>
      </dgm:prSet>
      <dgm:spPr/>
    </dgm:pt>
    <dgm:pt modelId="{268CF4DA-D959-49B7-91AF-E44CFC2B01C3}" type="pres">
      <dgm:prSet presAssocID="{6F0FDC6A-2AEA-4AA8-832B-07382B3BF792}" presName="rootComposite" presStyleCnt="0"/>
      <dgm:spPr/>
    </dgm:pt>
    <dgm:pt modelId="{4676E45D-EE70-48FA-89A8-D8AF8C6DE848}" type="pres">
      <dgm:prSet presAssocID="{6F0FDC6A-2AEA-4AA8-832B-07382B3BF792}" presName="rootText" presStyleLbl="node3" presStyleIdx="4" presStyleCnt="13" custScaleY="7197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D328A3A-0FC1-42F5-9D7D-AB8DC90075C9}" type="pres">
      <dgm:prSet presAssocID="{6F0FDC6A-2AEA-4AA8-832B-07382B3BF792}" presName="rootConnector" presStyleLbl="node3" presStyleIdx="4" presStyleCnt="13"/>
      <dgm:spPr/>
      <dgm:t>
        <a:bodyPr/>
        <a:lstStyle/>
        <a:p>
          <a:endParaRPr lang="id-ID"/>
        </a:p>
      </dgm:t>
    </dgm:pt>
    <dgm:pt modelId="{E4A8B5DF-2A62-48AB-A70D-8AAF01C2C374}" type="pres">
      <dgm:prSet presAssocID="{6F0FDC6A-2AEA-4AA8-832B-07382B3BF792}" presName="hierChild4" presStyleCnt="0"/>
      <dgm:spPr/>
    </dgm:pt>
    <dgm:pt modelId="{B4A9A998-05CD-4599-9CC0-345FDA75CB1C}" type="pres">
      <dgm:prSet presAssocID="{6F0FDC6A-2AEA-4AA8-832B-07382B3BF792}" presName="hierChild5" presStyleCnt="0"/>
      <dgm:spPr/>
    </dgm:pt>
    <dgm:pt modelId="{7C3E86AA-32CE-49FF-9007-A77D63082D5C}" type="pres">
      <dgm:prSet presAssocID="{CAE13F54-3092-404A-A4D5-019820107BB9}" presName="hierChild5" presStyleCnt="0"/>
      <dgm:spPr/>
    </dgm:pt>
    <dgm:pt modelId="{DD63E3DF-417B-4487-ADD9-0FE5A967FCBA}" type="pres">
      <dgm:prSet presAssocID="{434E6AA4-BF07-4125-BAF0-EC409EECBCA7}" presName="Name37" presStyleLbl="parChTrans1D2" presStyleIdx="2" presStyleCnt="5"/>
      <dgm:spPr/>
      <dgm:t>
        <a:bodyPr/>
        <a:lstStyle/>
        <a:p>
          <a:endParaRPr lang="id-ID"/>
        </a:p>
      </dgm:t>
    </dgm:pt>
    <dgm:pt modelId="{76D551D8-98FF-47D7-9937-FBE8B2623BD9}" type="pres">
      <dgm:prSet presAssocID="{7179AF41-ABD1-45D2-B2C8-D9EAB6DA2CB6}" presName="hierRoot2" presStyleCnt="0">
        <dgm:presLayoutVars>
          <dgm:hierBranch val="init"/>
        </dgm:presLayoutVars>
      </dgm:prSet>
      <dgm:spPr/>
    </dgm:pt>
    <dgm:pt modelId="{2F7C4AAF-754E-4616-9915-5FC3DD7BB2F5}" type="pres">
      <dgm:prSet presAssocID="{7179AF41-ABD1-45D2-B2C8-D9EAB6DA2CB6}" presName="rootComposite" presStyleCnt="0"/>
      <dgm:spPr/>
    </dgm:pt>
    <dgm:pt modelId="{A37DA5BC-B6CB-499E-B59D-D36DDFBBAFF4}" type="pres">
      <dgm:prSet presAssocID="{7179AF41-ABD1-45D2-B2C8-D9EAB6DA2CB6}" presName="rootText" presStyleLbl="node2" presStyleIdx="2" presStyleCnt="5" custScaleY="6367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F326A8C-79C6-4B7A-BE35-03499A2C2BA3}" type="pres">
      <dgm:prSet presAssocID="{7179AF41-ABD1-45D2-B2C8-D9EAB6DA2CB6}" presName="rootConnector" presStyleLbl="node2" presStyleIdx="2" presStyleCnt="5"/>
      <dgm:spPr/>
      <dgm:t>
        <a:bodyPr/>
        <a:lstStyle/>
        <a:p>
          <a:endParaRPr lang="id-ID"/>
        </a:p>
      </dgm:t>
    </dgm:pt>
    <dgm:pt modelId="{A6C6F93B-9637-45A5-B576-41EF9841CA8B}" type="pres">
      <dgm:prSet presAssocID="{7179AF41-ABD1-45D2-B2C8-D9EAB6DA2CB6}" presName="hierChild4" presStyleCnt="0"/>
      <dgm:spPr/>
    </dgm:pt>
    <dgm:pt modelId="{C3AC4BE4-B3A4-440A-BCF4-FA49B857D754}" type="pres">
      <dgm:prSet presAssocID="{F58BFA49-7186-431C-A25B-5CBAEC4B29F1}" presName="Name37" presStyleLbl="parChTrans1D3" presStyleIdx="5" presStyleCnt="13"/>
      <dgm:spPr/>
      <dgm:t>
        <a:bodyPr/>
        <a:lstStyle/>
        <a:p>
          <a:endParaRPr lang="id-ID"/>
        </a:p>
      </dgm:t>
    </dgm:pt>
    <dgm:pt modelId="{69D088AB-279F-4FE0-8A2C-F75087F63AFC}" type="pres">
      <dgm:prSet presAssocID="{1EAB6F23-C1C0-489E-B566-BF34241A3520}" presName="hierRoot2" presStyleCnt="0">
        <dgm:presLayoutVars>
          <dgm:hierBranch val="init"/>
        </dgm:presLayoutVars>
      </dgm:prSet>
      <dgm:spPr/>
    </dgm:pt>
    <dgm:pt modelId="{CC53C154-BC06-450E-8A9D-7EBFD726E6BA}" type="pres">
      <dgm:prSet presAssocID="{1EAB6F23-C1C0-489E-B566-BF34241A3520}" presName="rootComposite" presStyleCnt="0"/>
      <dgm:spPr/>
    </dgm:pt>
    <dgm:pt modelId="{4E35FA79-027C-4AE4-B256-3100B4B2E09B}" type="pres">
      <dgm:prSet presAssocID="{1EAB6F23-C1C0-489E-B566-BF34241A3520}" presName="rootText" presStyleLbl="node3" presStyleIdx="5" presStyleCnt="13" custScaleY="8772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FD3D2A1-4150-4C80-85DD-377423F14D3E}" type="pres">
      <dgm:prSet presAssocID="{1EAB6F23-C1C0-489E-B566-BF34241A3520}" presName="rootConnector" presStyleLbl="node3" presStyleIdx="5" presStyleCnt="13"/>
      <dgm:spPr/>
      <dgm:t>
        <a:bodyPr/>
        <a:lstStyle/>
        <a:p>
          <a:endParaRPr lang="id-ID"/>
        </a:p>
      </dgm:t>
    </dgm:pt>
    <dgm:pt modelId="{20EDDCD5-F350-4DB8-A1E8-F95519DCB61D}" type="pres">
      <dgm:prSet presAssocID="{1EAB6F23-C1C0-489E-B566-BF34241A3520}" presName="hierChild4" presStyleCnt="0"/>
      <dgm:spPr/>
    </dgm:pt>
    <dgm:pt modelId="{4E451264-931B-4C90-A562-59A8576C7B87}" type="pres">
      <dgm:prSet presAssocID="{1EAB6F23-C1C0-489E-B566-BF34241A3520}" presName="hierChild5" presStyleCnt="0"/>
      <dgm:spPr/>
    </dgm:pt>
    <dgm:pt modelId="{700802EC-0F3D-4A35-AA40-9F323347050E}" type="pres">
      <dgm:prSet presAssocID="{AFE87600-93ED-4B8C-9530-F74D3317C157}" presName="Name37" presStyleLbl="parChTrans1D3" presStyleIdx="6" presStyleCnt="13"/>
      <dgm:spPr/>
      <dgm:t>
        <a:bodyPr/>
        <a:lstStyle/>
        <a:p>
          <a:endParaRPr lang="id-ID"/>
        </a:p>
      </dgm:t>
    </dgm:pt>
    <dgm:pt modelId="{1F0C467D-1FE8-4670-A737-DAF1211B071A}" type="pres">
      <dgm:prSet presAssocID="{72D599C3-51DD-411E-81D1-0C8A270889FF}" presName="hierRoot2" presStyleCnt="0">
        <dgm:presLayoutVars>
          <dgm:hierBranch val="init"/>
        </dgm:presLayoutVars>
      </dgm:prSet>
      <dgm:spPr/>
    </dgm:pt>
    <dgm:pt modelId="{EA6D8292-957E-4318-B050-42613B0E6E77}" type="pres">
      <dgm:prSet presAssocID="{72D599C3-51DD-411E-81D1-0C8A270889FF}" presName="rootComposite" presStyleCnt="0"/>
      <dgm:spPr/>
    </dgm:pt>
    <dgm:pt modelId="{D01FF03C-42E9-4770-9E4D-3CF713013F6E}" type="pres">
      <dgm:prSet presAssocID="{72D599C3-51DD-411E-81D1-0C8A270889FF}" presName="rootText" presStyleLbl="node3" presStyleIdx="6" presStyleCnt="13" custScaleY="8772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7D24FE2-571E-4854-B03D-C535097365F1}" type="pres">
      <dgm:prSet presAssocID="{72D599C3-51DD-411E-81D1-0C8A270889FF}" presName="rootConnector" presStyleLbl="node3" presStyleIdx="6" presStyleCnt="13"/>
      <dgm:spPr/>
      <dgm:t>
        <a:bodyPr/>
        <a:lstStyle/>
        <a:p>
          <a:endParaRPr lang="id-ID"/>
        </a:p>
      </dgm:t>
    </dgm:pt>
    <dgm:pt modelId="{D407F803-4C53-4373-81E4-25FD332B91D2}" type="pres">
      <dgm:prSet presAssocID="{72D599C3-51DD-411E-81D1-0C8A270889FF}" presName="hierChild4" presStyleCnt="0"/>
      <dgm:spPr/>
    </dgm:pt>
    <dgm:pt modelId="{162A26EC-A526-4A0D-B8FD-B0DFFBD88698}" type="pres">
      <dgm:prSet presAssocID="{72D599C3-51DD-411E-81D1-0C8A270889FF}" presName="hierChild5" presStyleCnt="0"/>
      <dgm:spPr/>
    </dgm:pt>
    <dgm:pt modelId="{CA48D8B6-E64D-487E-8AF1-5C0BEB101740}" type="pres">
      <dgm:prSet presAssocID="{7179AF41-ABD1-45D2-B2C8-D9EAB6DA2CB6}" presName="hierChild5" presStyleCnt="0"/>
      <dgm:spPr/>
    </dgm:pt>
    <dgm:pt modelId="{739DC95C-C33B-41A2-A509-068FD9E9E8C1}" type="pres">
      <dgm:prSet presAssocID="{302919F9-DF73-4378-8009-ECE2DFC948A6}" presName="Name37" presStyleLbl="parChTrans1D2" presStyleIdx="3" presStyleCnt="5"/>
      <dgm:spPr/>
      <dgm:t>
        <a:bodyPr/>
        <a:lstStyle/>
        <a:p>
          <a:endParaRPr lang="id-ID"/>
        </a:p>
      </dgm:t>
    </dgm:pt>
    <dgm:pt modelId="{72AF6F71-AEB3-4E74-A02D-39E094749302}" type="pres">
      <dgm:prSet presAssocID="{B71F14D8-D41C-466B-A126-43E95F985B5A}" presName="hierRoot2" presStyleCnt="0">
        <dgm:presLayoutVars>
          <dgm:hierBranch val="init"/>
        </dgm:presLayoutVars>
      </dgm:prSet>
      <dgm:spPr/>
    </dgm:pt>
    <dgm:pt modelId="{8E271B50-127B-4C76-ADEE-4BCAA2BA3011}" type="pres">
      <dgm:prSet presAssocID="{B71F14D8-D41C-466B-A126-43E95F985B5A}" presName="rootComposite" presStyleCnt="0"/>
      <dgm:spPr/>
    </dgm:pt>
    <dgm:pt modelId="{F0DC6E75-AEDD-496F-A4EB-2FD9B0DA950E}" type="pres">
      <dgm:prSet presAssocID="{B71F14D8-D41C-466B-A126-43E95F985B5A}" presName="rootText" presStyleLbl="node2" presStyleIdx="3" presStyleCnt="5" custScaleY="6527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CB6000B-1ADB-46AF-956E-AD5805EC3FEE}" type="pres">
      <dgm:prSet presAssocID="{B71F14D8-D41C-466B-A126-43E95F985B5A}" presName="rootConnector" presStyleLbl="node2" presStyleIdx="3" presStyleCnt="5"/>
      <dgm:spPr/>
      <dgm:t>
        <a:bodyPr/>
        <a:lstStyle/>
        <a:p>
          <a:endParaRPr lang="id-ID"/>
        </a:p>
      </dgm:t>
    </dgm:pt>
    <dgm:pt modelId="{5BF7843B-5391-481E-987A-17A72DF2BC10}" type="pres">
      <dgm:prSet presAssocID="{B71F14D8-D41C-466B-A126-43E95F985B5A}" presName="hierChild4" presStyleCnt="0"/>
      <dgm:spPr/>
    </dgm:pt>
    <dgm:pt modelId="{80890932-F08A-4862-B3D6-EA7A59D4E2EE}" type="pres">
      <dgm:prSet presAssocID="{0D25EF4E-5993-4493-AFE5-F29C1DD2A328}" presName="Name37" presStyleLbl="parChTrans1D3" presStyleIdx="7" presStyleCnt="13"/>
      <dgm:spPr/>
      <dgm:t>
        <a:bodyPr/>
        <a:lstStyle/>
        <a:p>
          <a:endParaRPr lang="id-ID"/>
        </a:p>
      </dgm:t>
    </dgm:pt>
    <dgm:pt modelId="{7BC6E0E8-EBC1-4626-88FA-3434273D3E27}" type="pres">
      <dgm:prSet presAssocID="{BD093FC6-7740-44C6-BF7C-814EAF4EB163}" presName="hierRoot2" presStyleCnt="0">
        <dgm:presLayoutVars>
          <dgm:hierBranch val="init"/>
        </dgm:presLayoutVars>
      </dgm:prSet>
      <dgm:spPr/>
    </dgm:pt>
    <dgm:pt modelId="{6F4B2819-8208-4496-BEBD-F91E40BA565A}" type="pres">
      <dgm:prSet presAssocID="{BD093FC6-7740-44C6-BF7C-814EAF4EB163}" presName="rootComposite" presStyleCnt="0"/>
      <dgm:spPr/>
    </dgm:pt>
    <dgm:pt modelId="{9B920DD5-92E7-40D4-9E44-9002CCADA406}" type="pres">
      <dgm:prSet presAssocID="{BD093FC6-7740-44C6-BF7C-814EAF4EB163}" presName="rootText" presStyleLbl="node3" presStyleIdx="7" presStyleCnt="13" custScaleY="7841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F269E40-80CA-4187-849A-955132FA18D3}" type="pres">
      <dgm:prSet presAssocID="{BD093FC6-7740-44C6-BF7C-814EAF4EB163}" presName="rootConnector" presStyleLbl="node3" presStyleIdx="7" presStyleCnt="13"/>
      <dgm:spPr/>
      <dgm:t>
        <a:bodyPr/>
        <a:lstStyle/>
        <a:p>
          <a:endParaRPr lang="id-ID"/>
        </a:p>
      </dgm:t>
    </dgm:pt>
    <dgm:pt modelId="{1F0E6AB8-45DB-4744-846D-29B7B7C21286}" type="pres">
      <dgm:prSet presAssocID="{BD093FC6-7740-44C6-BF7C-814EAF4EB163}" presName="hierChild4" presStyleCnt="0"/>
      <dgm:spPr/>
    </dgm:pt>
    <dgm:pt modelId="{C0549D4C-9AE4-427B-845E-7041A3DF97E8}" type="pres">
      <dgm:prSet presAssocID="{BD093FC6-7740-44C6-BF7C-814EAF4EB163}" presName="hierChild5" presStyleCnt="0"/>
      <dgm:spPr/>
    </dgm:pt>
    <dgm:pt modelId="{8E9898E0-AEF1-45FA-B0B5-E4FF668F82FF}" type="pres">
      <dgm:prSet presAssocID="{FE58979C-5FD5-4984-8111-CF1D3C0596BE}" presName="Name37" presStyleLbl="parChTrans1D3" presStyleIdx="8" presStyleCnt="13"/>
      <dgm:spPr/>
      <dgm:t>
        <a:bodyPr/>
        <a:lstStyle/>
        <a:p>
          <a:endParaRPr lang="id-ID"/>
        </a:p>
      </dgm:t>
    </dgm:pt>
    <dgm:pt modelId="{0DBFBA4D-09DC-45B6-A1D7-3EABD1A5DE7A}" type="pres">
      <dgm:prSet presAssocID="{DDBA4C99-A5E6-406E-9883-42732BC333E2}" presName="hierRoot2" presStyleCnt="0">
        <dgm:presLayoutVars>
          <dgm:hierBranch val="init"/>
        </dgm:presLayoutVars>
      </dgm:prSet>
      <dgm:spPr/>
    </dgm:pt>
    <dgm:pt modelId="{E220A28C-1557-458A-8ACA-0AC50F0A09B5}" type="pres">
      <dgm:prSet presAssocID="{DDBA4C99-A5E6-406E-9883-42732BC333E2}" presName="rootComposite" presStyleCnt="0"/>
      <dgm:spPr/>
    </dgm:pt>
    <dgm:pt modelId="{5CAAB8EB-4ACD-4891-99C5-629DA21EC1FA}" type="pres">
      <dgm:prSet presAssocID="{DDBA4C99-A5E6-406E-9883-42732BC333E2}" presName="rootText" presStyleLbl="node3" presStyleIdx="8" presStyleCnt="13" custScaleY="7841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EA4B5AE-B44D-4887-8CFE-30571B200A87}" type="pres">
      <dgm:prSet presAssocID="{DDBA4C99-A5E6-406E-9883-42732BC333E2}" presName="rootConnector" presStyleLbl="node3" presStyleIdx="8" presStyleCnt="13"/>
      <dgm:spPr/>
      <dgm:t>
        <a:bodyPr/>
        <a:lstStyle/>
        <a:p>
          <a:endParaRPr lang="id-ID"/>
        </a:p>
      </dgm:t>
    </dgm:pt>
    <dgm:pt modelId="{9C39637D-F7E1-4BF9-9211-653C92B68256}" type="pres">
      <dgm:prSet presAssocID="{DDBA4C99-A5E6-406E-9883-42732BC333E2}" presName="hierChild4" presStyleCnt="0"/>
      <dgm:spPr/>
    </dgm:pt>
    <dgm:pt modelId="{F3D1262A-EDD7-4397-86C5-160AD6281920}" type="pres">
      <dgm:prSet presAssocID="{DDBA4C99-A5E6-406E-9883-42732BC333E2}" presName="hierChild5" presStyleCnt="0"/>
      <dgm:spPr/>
    </dgm:pt>
    <dgm:pt modelId="{C00325C2-9096-41FB-8188-366DF6AA774E}" type="pres">
      <dgm:prSet presAssocID="{B71F14D8-D41C-466B-A126-43E95F985B5A}" presName="hierChild5" presStyleCnt="0"/>
      <dgm:spPr/>
    </dgm:pt>
    <dgm:pt modelId="{8958CCB6-07BD-44CD-BB8C-21E63280AA32}" type="pres">
      <dgm:prSet presAssocID="{C9F80108-68F8-420A-A2B2-FB6852AFA7A1}" presName="Name37" presStyleLbl="parChTrans1D2" presStyleIdx="4" presStyleCnt="5"/>
      <dgm:spPr/>
      <dgm:t>
        <a:bodyPr/>
        <a:lstStyle/>
        <a:p>
          <a:endParaRPr lang="id-ID"/>
        </a:p>
      </dgm:t>
    </dgm:pt>
    <dgm:pt modelId="{9B1C7DD3-1265-479E-BEE3-3CEDA5475D70}" type="pres">
      <dgm:prSet presAssocID="{5A4429E3-F682-4FF6-8A14-B6DF1693E030}" presName="hierRoot2" presStyleCnt="0">
        <dgm:presLayoutVars>
          <dgm:hierBranch val="init"/>
        </dgm:presLayoutVars>
      </dgm:prSet>
      <dgm:spPr/>
    </dgm:pt>
    <dgm:pt modelId="{81BF7636-8CB3-46E0-9B5A-293933DB5AA1}" type="pres">
      <dgm:prSet presAssocID="{5A4429E3-F682-4FF6-8A14-B6DF1693E030}" presName="rootComposite" presStyleCnt="0"/>
      <dgm:spPr/>
    </dgm:pt>
    <dgm:pt modelId="{BA88CF73-1EFA-421B-ACB2-DA49F841BCCD}" type="pres">
      <dgm:prSet presAssocID="{5A4429E3-F682-4FF6-8A14-B6DF1693E030}" presName="rootText" presStyleLbl="node2" presStyleIdx="4" presStyleCnt="5" custScaleY="6367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C94A4AB-9B3F-41BC-9653-DA9977793494}" type="pres">
      <dgm:prSet presAssocID="{5A4429E3-F682-4FF6-8A14-B6DF1693E030}" presName="rootConnector" presStyleLbl="node2" presStyleIdx="4" presStyleCnt="5"/>
      <dgm:spPr/>
      <dgm:t>
        <a:bodyPr/>
        <a:lstStyle/>
        <a:p>
          <a:endParaRPr lang="id-ID"/>
        </a:p>
      </dgm:t>
    </dgm:pt>
    <dgm:pt modelId="{86523C71-28A1-40DE-8B0C-F66E5F74E314}" type="pres">
      <dgm:prSet presAssocID="{5A4429E3-F682-4FF6-8A14-B6DF1693E030}" presName="hierChild4" presStyleCnt="0"/>
      <dgm:spPr/>
    </dgm:pt>
    <dgm:pt modelId="{6B46EEAF-F94E-4073-A7AC-942F58305A9B}" type="pres">
      <dgm:prSet presAssocID="{E98E86A5-7B7A-4879-B39F-9007D9A08D89}" presName="Name37" presStyleLbl="parChTrans1D3" presStyleIdx="9" presStyleCnt="13"/>
      <dgm:spPr/>
      <dgm:t>
        <a:bodyPr/>
        <a:lstStyle/>
        <a:p>
          <a:endParaRPr lang="id-ID"/>
        </a:p>
      </dgm:t>
    </dgm:pt>
    <dgm:pt modelId="{7D49C363-C4D2-4C5E-B1DE-147B9AD7AD34}" type="pres">
      <dgm:prSet presAssocID="{AC3DD908-E458-4E15-BC12-094086312378}" presName="hierRoot2" presStyleCnt="0">
        <dgm:presLayoutVars>
          <dgm:hierBranch val="init"/>
        </dgm:presLayoutVars>
      </dgm:prSet>
      <dgm:spPr/>
    </dgm:pt>
    <dgm:pt modelId="{FAD358B4-4E61-45DA-82CD-D807ADBF8276}" type="pres">
      <dgm:prSet presAssocID="{AC3DD908-E458-4E15-BC12-094086312378}" presName="rootComposite" presStyleCnt="0"/>
      <dgm:spPr/>
    </dgm:pt>
    <dgm:pt modelId="{A742BA6F-2408-4B00-9E9A-E62A781C049A}" type="pres">
      <dgm:prSet presAssocID="{AC3DD908-E458-4E15-BC12-094086312378}" presName="rootText" presStyleLbl="node3" presStyleIdx="9" presStyleCnt="13" custScaleX="65168" custScaleY="7197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B1790A5-6B11-4C72-964D-F68786109D14}" type="pres">
      <dgm:prSet presAssocID="{AC3DD908-E458-4E15-BC12-094086312378}" presName="rootConnector" presStyleLbl="node3" presStyleIdx="9" presStyleCnt="13"/>
      <dgm:spPr/>
      <dgm:t>
        <a:bodyPr/>
        <a:lstStyle/>
        <a:p>
          <a:endParaRPr lang="id-ID"/>
        </a:p>
      </dgm:t>
    </dgm:pt>
    <dgm:pt modelId="{620EE17B-847B-49FB-842B-04B70DCE3F7A}" type="pres">
      <dgm:prSet presAssocID="{AC3DD908-E458-4E15-BC12-094086312378}" presName="hierChild4" presStyleCnt="0"/>
      <dgm:spPr/>
    </dgm:pt>
    <dgm:pt modelId="{3EDD218D-5B97-43A2-A7DA-6C9D794492F0}" type="pres">
      <dgm:prSet presAssocID="{AC3DD908-E458-4E15-BC12-094086312378}" presName="hierChild5" presStyleCnt="0"/>
      <dgm:spPr/>
    </dgm:pt>
    <dgm:pt modelId="{D8E2A06B-8154-435C-9EF0-C4FB3E35BAAA}" type="pres">
      <dgm:prSet presAssocID="{8BDEEA47-F821-4209-B6A3-F056475BF9F7}" presName="Name37" presStyleLbl="parChTrans1D3" presStyleIdx="10" presStyleCnt="13"/>
      <dgm:spPr/>
      <dgm:t>
        <a:bodyPr/>
        <a:lstStyle/>
        <a:p>
          <a:endParaRPr lang="id-ID"/>
        </a:p>
      </dgm:t>
    </dgm:pt>
    <dgm:pt modelId="{8CFE5798-8E6F-43D3-97D8-D92F2795BE6F}" type="pres">
      <dgm:prSet presAssocID="{96EF3B0C-C5BC-41EE-9B42-57E295132F8B}" presName="hierRoot2" presStyleCnt="0">
        <dgm:presLayoutVars>
          <dgm:hierBranch val="init"/>
        </dgm:presLayoutVars>
      </dgm:prSet>
      <dgm:spPr/>
    </dgm:pt>
    <dgm:pt modelId="{545DC415-D76D-42D2-AF3B-20EFCC5DDAD7}" type="pres">
      <dgm:prSet presAssocID="{96EF3B0C-C5BC-41EE-9B42-57E295132F8B}" presName="rootComposite" presStyleCnt="0"/>
      <dgm:spPr/>
    </dgm:pt>
    <dgm:pt modelId="{DF8E4159-1275-47D7-9D2F-A0673D4C8BF6}" type="pres">
      <dgm:prSet presAssocID="{96EF3B0C-C5BC-41EE-9B42-57E295132F8B}" presName="rootText" presStyleLbl="node3" presStyleIdx="10" presStyleCnt="13" custScaleX="65168" custScaleY="7197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EE54786-7629-48A2-9DDB-AA1086B43E58}" type="pres">
      <dgm:prSet presAssocID="{96EF3B0C-C5BC-41EE-9B42-57E295132F8B}" presName="rootConnector" presStyleLbl="node3" presStyleIdx="10" presStyleCnt="13"/>
      <dgm:spPr/>
      <dgm:t>
        <a:bodyPr/>
        <a:lstStyle/>
        <a:p>
          <a:endParaRPr lang="id-ID"/>
        </a:p>
      </dgm:t>
    </dgm:pt>
    <dgm:pt modelId="{10319E3F-619B-4C0F-AD17-27670CC19BF4}" type="pres">
      <dgm:prSet presAssocID="{96EF3B0C-C5BC-41EE-9B42-57E295132F8B}" presName="hierChild4" presStyleCnt="0"/>
      <dgm:spPr/>
    </dgm:pt>
    <dgm:pt modelId="{6D58282E-976D-45C7-9936-89D398B3C337}" type="pres">
      <dgm:prSet presAssocID="{96EF3B0C-C5BC-41EE-9B42-57E295132F8B}" presName="hierChild5" presStyleCnt="0"/>
      <dgm:spPr/>
    </dgm:pt>
    <dgm:pt modelId="{AC174B35-FB11-40AB-B132-3CAC966F7D88}" type="pres">
      <dgm:prSet presAssocID="{5E0FA436-D1A6-4634-BE97-40F1546D1C23}" presName="Name37" presStyleLbl="parChTrans1D3" presStyleIdx="11" presStyleCnt="13"/>
      <dgm:spPr/>
      <dgm:t>
        <a:bodyPr/>
        <a:lstStyle/>
        <a:p>
          <a:endParaRPr lang="id-ID"/>
        </a:p>
      </dgm:t>
    </dgm:pt>
    <dgm:pt modelId="{63B39483-0D54-4021-BFAF-738413D75035}" type="pres">
      <dgm:prSet presAssocID="{7F5D1828-4250-40B5-9905-29519E4BD811}" presName="hierRoot2" presStyleCnt="0">
        <dgm:presLayoutVars>
          <dgm:hierBranch val="init"/>
        </dgm:presLayoutVars>
      </dgm:prSet>
      <dgm:spPr/>
    </dgm:pt>
    <dgm:pt modelId="{358C5450-71F3-408A-9199-EE9F1DF4F175}" type="pres">
      <dgm:prSet presAssocID="{7F5D1828-4250-40B5-9905-29519E4BD811}" presName="rootComposite" presStyleCnt="0"/>
      <dgm:spPr/>
    </dgm:pt>
    <dgm:pt modelId="{1FB3D65F-7893-4998-ABFC-302A28F79A0B}" type="pres">
      <dgm:prSet presAssocID="{7F5D1828-4250-40B5-9905-29519E4BD811}" presName="rootText" presStyleLbl="node3" presStyleIdx="11" presStyleCnt="13" custScaleX="65892" custScaleY="6565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F4E4FA2-2226-4E69-A9F7-309EE3B7629E}" type="pres">
      <dgm:prSet presAssocID="{7F5D1828-4250-40B5-9905-29519E4BD811}" presName="rootConnector" presStyleLbl="node3" presStyleIdx="11" presStyleCnt="13"/>
      <dgm:spPr/>
      <dgm:t>
        <a:bodyPr/>
        <a:lstStyle/>
        <a:p>
          <a:endParaRPr lang="id-ID"/>
        </a:p>
      </dgm:t>
    </dgm:pt>
    <dgm:pt modelId="{AFD94FEC-2717-45DB-A22C-1324D2561FDE}" type="pres">
      <dgm:prSet presAssocID="{7F5D1828-4250-40B5-9905-29519E4BD811}" presName="hierChild4" presStyleCnt="0"/>
      <dgm:spPr/>
    </dgm:pt>
    <dgm:pt modelId="{A48F3ECA-1764-4845-BCC5-B02A0A24252A}" type="pres">
      <dgm:prSet presAssocID="{7F5D1828-4250-40B5-9905-29519E4BD811}" presName="hierChild5" presStyleCnt="0"/>
      <dgm:spPr/>
    </dgm:pt>
    <dgm:pt modelId="{649BE84D-7F5F-4E3B-9222-132465421DF0}" type="pres">
      <dgm:prSet presAssocID="{54CD8521-CA02-4C9F-B3AF-9D36964B75F6}" presName="Name37" presStyleLbl="parChTrans1D3" presStyleIdx="12" presStyleCnt="13"/>
      <dgm:spPr/>
      <dgm:t>
        <a:bodyPr/>
        <a:lstStyle/>
        <a:p>
          <a:endParaRPr lang="id-ID"/>
        </a:p>
      </dgm:t>
    </dgm:pt>
    <dgm:pt modelId="{9C186FB3-7321-40CD-A859-501EAB51676B}" type="pres">
      <dgm:prSet presAssocID="{9CE6E1FE-B588-4412-A3D4-9F4717D4C924}" presName="hierRoot2" presStyleCnt="0">
        <dgm:presLayoutVars>
          <dgm:hierBranch val="init"/>
        </dgm:presLayoutVars>
      </dgm:prSet>
      <dgm:spPr/>
    </dgm:pt>
    <dgm:pt modelId="{F19816F6-AFE4-4716-9B61-16A04F1669A0}" type="pres">
      <dgm:prSet presAssocID="{9CE6E1FE-B588-4412-A3D4-9F4717D4C924}" presName="rootComposite" presStyleCnt="0"/>
      <dgm:spPr/>
    </dgm:pt>
    <dgm:pt modelId="{6173AD40-4A28-44F2-B1CF-77AE20F24537}" type="pres">
      <dgm:prSet presAssocID="{9CE6E1FE-B588-4412-A3D4-9F4717D4C924}" presName="rootText" presStyleLbl="node3" presStyleIdx="12" presStyleCnt="13" custScaleX="65892" custScaleY="6565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80F76C2-B1B4-4E69-A9A1-5015AF803A55}" type="pres">
      <dgm:prSet presAssocID="{9CE6E1FE-B588-4412-A3D4-9F4717D4C924}" presName="rootConnector" presStyleLbl="node3" presStyleIdx="12" presStyleCnt="13"/>
      <dgm:spPr/>
      <dgm:t>
        <a:bodyPr/>
        <a:lstStyle/>
        <a:p>
          <a:endParaRPr lang="id-ID"/>
        </a:p>
      </dgm:t>
    </dgm:pt>
    <dgm:pt modelId="{D380E9D8-86E1-462B-A7FD-5AE8BCA06EC4}" type="pres">
      <dgm:prSet presAssocID="{9CE6E1FE-B588-4412-A3D4-9F4717D4C924}" presName="hierChild4" presStyleCnt="0"/>
      <dgm:spPr/>
    </dgm:pt>
    <dgm:pt modelId="{DBD5565B-1F13-4CA9-BFD0-26A583F5E6AF}" type="pres">
      <dgm:prSet presAssocID="{9CE6E1FE-B588-4412-A3D4-9F4717D4C924}" presName="hierChild5" presStyleCnt="0"/>
      <dgm:spPr/>
    </dgm:pt>
    <dgm:pt modelId="{1FCE5BCB-B99A-483A-8A15-454C856C5310}" type="pres">
      <dgm:prSet presAssocID="{5A4429E3-F682-4FF6-8A14-B6DF1693E030}" presName="hierChild5" presStyleCnt="0"/>
      <dgm:spPr/>
    </dgm:pt>
    <dgm:pt modelId="{81F37B26-B1DC-466F-A723-47D3B222805F}" type="pres">
      <dgm:prSet presAssocID="{2958D34B-D07E-43EF-8510-67FF9C1BE905}" presName="hierChild3" presStyleCnt="0"/>
      <dgm:spPr/>
    </dgm:pt>
  </dgm:ptLst>
  <dgm:cxnLst>
    <dgm:cxn modelId="{1DDC4EBD-B868-481F-B309-B2521120B806}" srcId="{DF91FEA9-4C69-4E44-8210-CF804494752D}" destId="{DCBFCDBC-A474-41CB-A0F3-DB22C2936D35}" srcOrd="0" destOrd="0" parTransId="{F40D4F99-9830-483B-AA83-4BD540EA5B77}" sibTransId="{58D4D474-9D8D-4D35-A796-7F4D26530A10}"/>
    <dgm:cxn modelId="{B759F4BB-030F-4D78-8D04-9D4C74308617}" type="presOf" srcId="{5E0FA436-D1A6-4634-BE97-40F1546D1C23}" destId="{AC174B35-FB11-40AB-B132-3CAC966F7D88}" srcOrd="0" destOrd="0" presId="urn:microsoft.com/office/officeart/2005/8/layout/orgChart1"/>
    <dgm:cxn modelId="{231BC2B6-E0C2-4E95-9281-384AC5C1DA1C}" srcId="{2958D34B-D07E-43EF-8510-67FF9C1BE905}" destId="{7179AF41-ABD1-45D2-B2C8-D9EAB6DA2CB6}" srcOrd="2" destOrd="0" parTransId="{434E6AA4-BF07-4125-BAF0-EC409EECBCA7}" sibTransId="{1774A81F-7BF9-4C18-81F5-FA68D35A4B7C}"/>
    <dgm:cxn modelId="{14F7D46E-6695-4C04-A4A4-9D6B87BE07CD}" type="presOf" srcId="{AC3DD908-E458-4E15-BC12-094086312378}" destId="{A742BA6F-2408-4B00-9E9A-E62A781C049A}" srcOrd="0" destOrd="0" presId="urn:microsoft.com/office/officeart/2005/8/layout/orgChart1"/>
    <dgm:cxn modelId="{77F64728-52C7-4AD8-A2D1-99D190D60533}" type="presOf" srcId="{400CCB7B-B0E6-4593-B30F-1046B743FDB3}" destId="{8A24E63D-9D2B-4E8C-9118-2E0118E0B16F}" srcOrd="0" destOrd="0" presId="urn:microsoft.com/office/officeart/2005/8/layout/orgChart1"/>
    <dgm:cxn modelId="{A678985C-03D3-4D04-A620-42485057AE74}" type="presOf" srcId="{F2A09CBC-F691-4C97-ACBB-76A5A7680AF6}" destId="{7E45A198-409A-4798-84FA-5C683780B46F}" srcOrd="0" destOrd="0" presId="urn:microsoft.com/office/officeart/2005/8/layout/orgChart1"/>
    <dgm:cxn modelId="{57CC02E9-1CCF-452B-95D4-090244507AFE}" type="presOf" srcId="{9CE6E1FE-B588-4412-A3D4-9F4717D4C924}" destId="{6173AD40-4A28-44F2-B1CF-77AE20F24537}" srcOrd="0" destOrd="0" presId="urn:microsoft.com/office/officeart/2005/8/layout/orgChart1"/>
    <dgm:cxn modelId="{D307E6B8-917F-4E2D-9A95-CF08D0C87196}" type="presOf" srcId="{DDBA4C99-A5E6-406E-9883-42732BC333E2}" destId="{9EA4B5AE-B44D-4887-8CFE-30571B200A87}" srcOrd="1" destOrd="0" presId="urn:microsoft.com/office/officeart/2005/8/layout/orgChart1"/>
    <dgm:cxn modelId="{02EE4A3E-EA3B-4D0C-B2C1-8D00871F030B}" type="presOf" srcId="{96EF3B0C-C5BC-41EE-9B42-57E295132F8B}" destId="{BEE54786-7629-48A2-9DDB-AA1086B43E58}" srcOrd="1" destOrd="0" presId="urn:microsoft.com/office/officeart/2005/8/layout/orgChart1"/>
    <dgm:cxn modelId="{BE76A20C-D12D-4031-B38E-44D51F1CC6BC}" type="presOf" srcId="{866E9DAF-5CC1-420D-AAB1-3338E5811D52}" destId="{B7833F4A-B18A-4866-B97F-DBFC2D366421}" srcOrd="0" destOrd="0" presId="urn:microsoft.com/office/officeart/2005/8/layout/orgChart1"/>
    <dgm:cxn modelId="{4CE0B3F3-7CA7-4982-920B-8FD33A86A381}" type="presOf" srcId="{C9F80108-68F8-420A-A2B2-FB6852AFA7A1}" destId="{8958CCB6-07BD-44CD-BB8C-21E63280AA32}" srcOrd="0" destOrd="0" presId="urn:microsoft.com/office/officeart/2005/8/layout/orgChart1"/>
    <dgm:cxn modelId="{8DEC8DA3-F9C1-4EB9-B8F8-2758C1E962EE}" srcId="{2958D34B-D07E-43EF-8510-67FF9C1BE905}" destId="{CAE13F54-3092-404A-A4D5-019820107BB9}" srcOrd="1" destOrd="0" parTransId="{C5B533E8-1792-446E-A2F5-91E4AC45711F}" sibTransId="{A398D246-5950-4EEF-84C0-FC71A26CF99D}"/>
    <dgm:cxn modelId="{1C1CB32E-7424-41C7-BEDF-79A8FA39C617}" type="presOf" srcId="{7F5D1828-4250-40B5-9905-29519E4BD811}" destId="{1F4E4FA2-2226-4E69-A9F7-309EE3B7629E}" srcOrd="1" destOrd="0" presId="urn:microsoft.com/office/officeart/2005/8/layout/orgChart1"/>
    <dgm:cxn modelId="{465E936F-1388-4613-90E5-EAF4BD330870}" type="presOf" srcId="{8BDEEA47-F821-4209-B6A3-F056475BF9F7}" destId="{D8E2A06B-8154-435C-9EF0-C4FB3E35BAAA}" srcOrd="0" destOrd="0" presId="urn:microsoft.com/office/officeart/2005/8/layout/orgChart1"/>
    <dgm:cxn modelId="{BEEB949C-2918-4630-9AAF-B8ADB06EDBF2}" type="presOf" srcId="{1EAB6F23-C1C0-489E-B566-BF34241A3520}" destId="{4E35FA79-027C-4AE4-B256-3100B4B2E09B}" srcOrd="0" destOrd="0" presId="urn:microsoft.com/office/officeart/2005/8/layout/orgChart1"/>
    <dgm:cxn modelId="{96FCB6BD-D4E7-43F1-80E4-FB19C3F2DBB5}" type="presOf" srcId="{72D599C3-51DD-411E-81D1-0C8A270889FF}" destId="{B7D24FE2-571E-4854-B03D-C535097365F1}" srcOrd="1" destOrd="0" presId="urn:microsoft.com/office/officeart/2005/8/layout/orgChart1"/>
    <dgm:cxn modelId="{E48296F3-940E-4773-AEEC-D051BC693447}" type="presOf" srcId="{F58BFA49-7186-431C-A25B-5CBAEC4B29F1}" destId="{C3AC4BE4-B3A4-440A-BCF4-FA49B857D754}" srcOrd="0" destOrd="0" presId="urn:microsoft.com/office/officeart/2005/8/layout/orgChart1"/>
    <dgm:cxn modelId="{5A8B715C-2533-4B15-9CE8-40133343E053}" type="presOf" srcId="{B9E20587-CE91-43E4-A5D4-47AC122D9EC5}" destId="{3A5905B6-9818-4A9A-AD3F-A60E99D3CDE4}" srcOrd="0" destOrd="0" presId="urn:microsoft.com/office/officeart/2005/8/layout/orgChart1"/>
    <dgm:cxn modelId="{31DDE7B9-EBC5-4765-8D36-7426478292F5}" srcId="{7179AF41-ABD1-45D2-B2C8-D9EAB6DA2CB6}" destId="{1EAB6F23-C1C0-489E-B566-BF34241A3520}" srcOrd="0" destOrd="0" parTransId="{F58BFA49-7186-431C-A25B-5CBAEC4B29F1}" sibTransId="{01E4183D-E2BB-4CA7-A86E-BE8CA87BE123}"/>
    <dgm:cxn modelId="{55363FE7-738A-4602-A25A-2146E13E8BA6}" type="presOf" srcId="{302919F9-DF73-4378-8009-ECE2DFC948A6}" destId="{739DC95C-C33B-41A2-A509-068FD9E9E8C1}" srcOrd="0" destOrd="0" presId="urn:microsoft.com/office/officeart/2005/8/layout/orgChart1"/>
    <dgm:cxn modelId="{629CC9CF-4CCD-475B-96A7-6E96F9795C5F}" type="presOf" srcId="{96EF3B0C-C5BC-41EE-9B42-57E295132F8B}" destId="{DF8E4159-1275-47D7-9D2F-A0673D4C8BF6}" srcOrd="0" destOrd="0" presId="urn:microsoft.com/office/officeart/2005/8/layout/orgChart1"/>
    <dgm:cxn modelId="{7DD5646E-0A2E-420F-85E7-7E353ED24434}" type="presOf" srcId="{5A4429E3-F682-4FF6-8A14-B6DF1693E030}" destId="{FC94A4AB-9B3F-41BC-9653-DA9977793494}" srcOrd="1" destOrd="0" presId="urn:microsoft.com/office/officeart/2005/8/layout/orgChart1"/>
    <dgm:cxn modelId="{797C7AE3-662B-4F34-86EF-70F367BA4364}" type="presOf" srcId="{7F5D1828-4250-40B5-9905-29519E4BD811}" destId="{1FB3D65F-7893-4998-ABFC-302A28F79A0B}" srcOrd="0" destOrd="0" presId="urn:microsoft.com/office/officeart/2005/8/layout/orgChart1"/>
    <dgm:cxn modelId="{B7E3CFD1-7D55-4D30-AE17-4A449882AF63}" type="presOf" srcId="{2958D34B-D07E-43EF-8510-67FF9C1BE905}" destId="{AE66B01C-183E-4DCF-A562-A2A782C93FEE}" srcOrd="0" destOrd="0" presId="urn:microsoft.com/office/officeart/2005/8/layout/orgChart1"/>
    <dgm:cxn modelId="{D33BCE64-F7FD-449B-B506-085ABA53E332}" type="presOf" srcId="{1EAB6F23-C1C0-489E-B566-BF34241A3520}" destId="{0FD3D2A1-4150-4C80-85DD-377423F14D3E}" srcOrd="1" destOrd="0" presId="urn:microsoft.com/office/officeart/2005/8/layout/orgChart1"/>
    <dgm:cxn modelId="{FD8941EA-31BA-4988-99E5-349F689E4606}" type="presOf" srcId="{E98E86A5-7B7A-4879-B39F-9007D9A08D89}" destId="{6B46EEAF-F94E-4073-A7AC-942F58305A9B}" srcOrd="0" destOrd="0" presId="urn:microsoft.com/office/officeart/2005/8/layout/orgChart1"/>
    <dgm:cxn modelId="{52D1E75A-FA8A-48CD-9B24-E053A31456AA}" srcId="{DF91FEA9-4C69-4E44-8210-CF804494752D}" destId="{C8B39A14-8D27-4AA9-BEF8-778678A7D685}" srcOrd="2" destOrd="0" parTransId="{B9E20587-CE91-43E4-A5D4-47AC122D9EC5}" sibTransId="{133E2372-E0BF-4488-BD66-82091A998CA5}"/>
    <dgm:cxn modelId="{66CC52CF-970F-4496-98F0-5FC638A13E7E}" srcId="{5A4429E3-F682-4FF6-8A14-B6DF1693E030}" destId="{9CE6E1FE-B588-4412-A3D4-9F4717D4C924}" srcOrd="3" destOrd="0" parTransId="{54CD8521-CA02-4C9F-B3AF-9D36964B75F6}" sibTransId="{70FEC2ED-DA2F-42DB-94BD-FB9513A0C5CA}"/>
    <dgm:cxn modelId="{A87FFC1F-4D7F-41E3-BA3A-8F53514F77F1}" type="presOf" srcId="{AC3DD908-E458-4E15-BC12-094086312378}" destId="{2B1790A5-6B11-4C72-964D-F68786109D14}" srcOrd="1" destOrd="0" presId="urn:microsoft.com/office/officeart/2005/8/layout/orgChart1"/>
    <dgm:cxn modelId="{FBA9AC55-D976-4548-98CD-633D43FE2105}" type="presOf" srcId="{9CE6E1FE-B588-4412-A3D4-9F4717D4C924}" destId="{F80F76C2-B1B4-4E69-A9A1-5015AF803A55}" srcOrd="1" destOrd="0" presId="urn:microsoft.com/office/officeart/2005/8/layout/orgChart1"/>
    <dgm:cxn modelId="{851FC07C-1096-4CBD-A703-8CFAA07E7CFB}" type="presOf" srcId="{CAE13F54-3092-404A-A4D5-019820107BB9}" destId="{B4BFE317-93C6-43F3-A59C-EDB2AC6E3CC2}" srcOrd="0" destOrd="0" presId="urn:microsoft.com/office/officeart/2005/8/layout/orgChart1"/>
    <dgm:cxn modelId="{4CBF6E40-20C3-4877-BC9A-80003E025ED1}" srcId="{51395282-5C44-4730-85FA-28BBEA728E1C}" destId="{2958D34B-D07E-43EF-8510-67FF9C1BE905}" srcOrd="0" destOrd="0" parTransId="{C765CD2B-2F31-453C-8433-543EE8EC62ED}" sibTransId="{6D70EB6D-6829-4518-98BB-89ED064CC375}"/>
    <dgm:cxn modelId="{36D14890-0939-42C9-AF7D-F8D2B4A75D61}" type="presOf" srcId="{AFE87600-93ED-4B8C-9530-F74D3317C157}" destId="{700802EC-0F3D-4A35-AA40-9F323347050E}" srcOrd="0" destOrd="0" presId="urn:microsoft.com/office/officeart/2005/8/layout/orgChart1"/>
    <dgm:cxn modelId="{292FC489-2E99-4D32-B4AF-5B2C480809B1}" type="presOf" srcId="{DCBFCDBC-A474-41CB-A0F3-DB22C2936D35}" destId="{6EB06F28-95BD-49E1-9052-CCD3634BC3CE}" srcOrd="0" destOrd="0" presId="urn:microsoft.com/office/officeart/2005/8/layout/orgChart1"/>
    <dgm:cxn modelId="{426EC8AC-8259-4C53-B4A7-B50AC7284267}" type="presOf" srcId="{DF91FEA9-4C69-4E44-8210-CF804494752D}" destId="{D896BB89-0549-406D-84F5-B15C70BDF082}" srcOrd="1" destOrd="0" presId="urn:microsoft.com/office/officeart/2005/8/layout/orgChart1"/>
    <dgm:cxn modelId="{A50EF2BA-2037-4077-928A-D56F99C5385B}" srcId="{5A4429E3-F682-4FF6-8A14-B6DF1693E030}" destId="{AC3DD908-E458-4E15-BC12-094086312378}" srcOrd="0" destOrd="0" parTransId="{E98E86A5-7B7A-4879-B39F-9007D9A08D89}" sibTransId="{7A56F426-1543-48FA-B638-F89392C2ECE5}"/>
    <dgm:cxn modelId="{25598994-2B5B-44E3-8E7E-D4E1D1F6CB9A}" type="presOf" srcId="{C5B533E8-1792-446E-A2F5-91E4AC45711F}" destId="{4B83D79C-08DF-4FA3-AA6A-5D69A3F8CEC0}" srcOrd="0" destOrd="0" presId="urn:microsoft.com/office/officeart/2005/8/layout/orgChart1"/>
    <dgm:cxn modelId="{E418B55A-B8CE-4A03-AAEF-69166119E4C9}" srcId="{2958D34B-D07E-43EF-8510-67FF9C1BE905}" destId="{DF91FEA9-4C69-4E44-8210-CF804494752D}" srcOrd="0" destOrd="0" parTransId="{F2A09CBC-F691-4C97-ACBB-76A5A7680AF6}" sibTransId="{4CDA0C02-755B-4828-A014-5FB157CDE06F}"/>
    <dgm:cxn modelId="{49EAABFD-8144-43F9-9339-13EF27714F87}" type="presOf" srcId="{C10FBD68-B23A-408D-BC29-AF916617EE5D}" destId="{48BD5533-C30B-448D-9FFE-E70DCD0FF45F}" srcOrd="1" destOrd="0" presId="urn:microsoft.com/office/officeart/2005/8/layout/orgChart1"/>
    <dgm:cxn modelId="{D8544B5C-E3D4-4963-9312-CBDC42DECC7E}" type="presOf" srcId="{CAE13F54-3092-404A-A4D5-019820107BB9}" destId="{F0B636CB-295C-417B-AF87-59743E668ABF}" srcOrd="1" destOrd="0" presId="urn:microsoft.com/office/officeart/2005/8/layout/orgChart1"/>
    <dgm:cxn modelId="{3DE42F06-BFA2-4BB6-9183-2A7454C700D1}" srcId="{5A4429E3-F682-4FF6-8A14-B6DF1693E030}" destId="{7F5D1828-4250-40B5-9905-29519E4BD811}" srcOrd="2" destOrd="0" parTransId="{5E0FA436-D1A6-4634-BE97-40F1546D1C23}" sibTransId="{04059829-1257-4135-A5F1-82796B6BD2C6}"/>
    <dgm:cxn modelId="{76B791AF-4CEB-4170-8DFD-C6B58E8FDA1B}" type="presOf" srcId="{DCBFCDBC-A474-41CB-A0F3-DB22C2936D35}" destId="{204C1153-693F-49BA-A770-C73EC8C49931}" srcOrd="1" destOrd="0" presId="urn:microsoft.com/office/officeart/2005/8/layout/orgChart1"/>
    <dgm:cxn modelId="{0E8995FE-01FC-4209-897C-8DB33CB8F4F1}" type="presOf" srcId="{51395282-5C44-4730-85FA-28BBEA728E1C}" destId="{480107F9-3212-4C8E-AC48-4E9A4F41C683}" srcOrd="0" destOrd="0" presId="urn:microsoft.com/office/officeart/2005/8/layout/orgChart1"/>
    <dgm:cxn modelId="{B32123A1-195E-472F-BFCE-03A057CDB9D2}" type="presOf" srcId="{6FA2FDDD-A3E0-46DE-A319-390CC3DDD893}" destId="{B4EA1DA8-EADE-4E55-A645-B830ABB05478}" srcOrd="0" destOrd="0" presId="urn:microsoft.com/office/officeart/2005/8/layout/orgChart1"/>
    <dgm:cxn modelId="{C823CF02-708F-46DF-B523-7D7833B897E2}" srcId="{B71F14D8-D41C-466B-A126-43E95F985B5A}" destId="{DDBA4C99-A5E6-406E-9883-42732BC333E2}" srcOrd="1" destOrd="0" parTransId="{FE58979C-5FD5-4984-8111-CF1D3C0596BE}" sibTransId="{F6E0A551-60DF-43A5-B71B-F38986152BF8}"/>
    <dgm:cxn modelId="{CD923F1E-7EE5-4C71-AE49-8F7474B06E36}" type="presOf" srcId="{6F0FDC6A-2AEA-4AA8-832B-07382B3BF792}" destId="{4676E45D-EE70-48FA-89A8-D8AF8C6DE848}" srcOrd="0" destOrd="0" presId="urn:microsoft.com/office/officeart/2005/8/layout/orgChart1"/>
    <dgm:cxn modelId="{8ADF87FA-3092-40EC-8DBC-EEFE583455A3}" type="presOf" srcId="{2958D34B-D07E-43EF-8510-67FF9C1BE905}" destId="{2E178FCF-7142-4BC6-BF02-8F0596CD4264}" srcOrd="1" destOrd="0" presId="urn:microsoft.com/office/officeart/2005/8/layout/orgChart1"/>
    <dgm:cxn modelId="{878EAD2A-2309-438A-AF80-B3F9A2E8AF1A}" type="presOf" srcId="{DDBA4C99-A5E6-406E-9883-42732BC333E2}" destId="{5CAAB8EB-4ACD-4891-99C5-629DA21EC1FA}" srcOrd="0" destOrd="0" presId="urn:microsoft.com/office/officeart/2005/8/layout/orgChart1"/>
    <dgm:cxn modelId="{DAF8238B-2E54-4D20-8F6B-483291591535}" type="presOf" srcId="{BD093FC6-7740-44C6-BF7C-814EAF4EB163}" destId="{9B920DD5-92E7-40D4-9E44-9002CCADA406}" srcOrd="0" destOrd="0" presId="urn:microsoft.com/office/officeart/2005/8/layout/orgChart1"/>
    <dgm:cxn modelId="{D765D8D8-E33E-4D55-84C6-C394AFE0DF08}" type="presOf" srcId="{B71F14D8-D41C-466B-A126-43E95F985B5A}" destId="{F0DC6E75-AEDD-496F-A4EB-2FD9B0DA950E}" srcOrd="0" destOrd="0" presId="urn:microsoft.com/office/officeart/2005/8/layout/orgChart1"/>
    <dgm:cxn modelId="{B490401A-3BB5-49EE-941D-3C9B84F550BF}" srcId="{DF91FEA9-4C69-4E44-8210-CF804494752D}" destId="{C10FBD68-B23A-408D-BC29-AF916617EE5D}" srcOrd="1" destOrd="0" parTransId="{866E9DAF-5CC1-420D-AAB1-3338E5811D52}" sibTransId="{5207AB29-86D8-45D7-ABDF-F506E116D326}"/>
    <dgm:cxn modelId="{436D4203-F48C-4F99-858F-5CA5F6D26273}" type="presOf" srcId="{BD093FC6-7740-44C6-BF7C-814EAF4EB163}" destId="{3F269E40-80CA-4187-849A-955132FA18D3}" srcOrd="1" destOrd="0" presId="urn:microsoft.com/office/officeart/2005/8/layout/orgChart1"/>
    <dgm:cxn modelId="{5062DF97-A137-486C-BE3B-64E7C52596C6}" type="presOf" srcId="{5A4429E3-F682-4FF6-8A14-B6DF1693E030}" destId="{BA88CF73-1EFA-421B-ACB2-DA49F841BCCD}" srcOrd="0" destOrd="0" presId="urn:microsoft.com/office/officeart/2005/8/layout/orgChart1"/>
    <dgm:cxn modelId="{77F79B4E-58DF-4BDE-A68B-D6E496355C28}" srcId="{B71F14D8-D41C-466B-A126-43E95F985B5A}" destId="{BD093FC6-7740-44C6-BF7C-814EAF4EB163}" srcOrd="0" destOrd="0" parTransId="{0D25EF4E-5993-4493-AFE5-F29C1DD2A328}" sibTransId="{18E0ADF1-51CC-4482-8AAF-E67E45D32E65}"/>
    <dgm:cxn modelId="{8576598D-AFEA-4BE2-ABCD-E1F3CD8661EC}" type="presOf" srcId="{6F0FDC6A-2AEA-4AA8-832B-07382B3BF792}" destId="{DD328A3A-0FC1-42F5-9D7D-AB8DC90075C9}" srcOrd="1" destOrd="0" presId="urn:microsoft.com/office/officeart/2005/8/layout/orgChart1"/>
    <dgm:cxn modelId="{B308E111-B28C-48DC-877E-C7F3D24D85F0}" srcId="{CAE13F54-3092-404A-A4D5-019820107BB9}" destId="{3A0E6824-B61F-4575-B2D2-5D0BE0CAFD9A}" srcOrd="0" destOrd="0" parTransId="{6FA2FDDD-A3E0-46DE-A319-390CC3DDD893}" sibTransId="{1D13A472-F62F-4145-9C03-97E605E54675}"/>
    <dgm:cxn modelId="{902BB792-79E9-43BA-B85D-7689C1A4630A}" type="presOf" srcId="{434E6AA4-BF07-4125-BAF0-EC409EECBCA7}" destId="{DD63E3DF-417B-4487-ADD9-0FE5A967FCBA}" srcOrd="0" destOrd="0" presId="urn:microsoft.com/office/officeart/2005/8/layout/orgChart1"/>
    <dgm:cxn modelId="{7AC6AC9E-CEB6-4737-AC17-F3237414BD1C}" type="presOf" srcId="{C8B39A14-8D27-4AA9-BEF8-778678A7D685}" destId="{AC3473DD-9342-48CF-8692-230DFC006EF0}" srcOrd="0" destOrd="0" presId="urn:microsoft.com/office/officeart/2005/8/layout/orgChart1"/>
    <dgm:cxn modelId="{6D1B476F-8D96-468A-9EFA-1EF2C6FC8BFC}" type="presOf" srcId="{C10FBD68-B23A-408D-BC29-AF916617EE5D}" destId="{053F0B10-AE82-40DE-87A1-9C07A44DE60B}" srcOrd="0" destOrd="0" presId="urn:microsoft.com/office/officeart/2005/8/layout/orgChart1"/>
    <dgm:cxn modelId="{CDD0CA1B-59BE-4B7E-B0E8-089FABA1139A}" type="presOf" srcId="{DF91FEA9-4C69-4E44-8210-CF804494752D}" destId="{A3536B0B-B540-434F-ABD5-AC3A3D17626B}" srcOrd="0" destOrd="0" presId="urn:microsoft.com/office/officeart/2005/8/layout/orgChart1"/>
    <dgm:cxn modelId="{47AA8866-93CD-4A93-91C7-052763A5DE09}" type="presOf" srcId="{F40D4F99-9830-483B-AA83-4BD540EA5B77}" destId="{A7DB8C80-857C-4E93-8A64-CE2B6F8998FF}" srcOrd="0" destOrd="0" presId="urn:microsoft.com/office/officeart/2005/8/layout/orgChart1"/>
    <dgm:cxn modelId="{4F4D20D7-0067-4E26-BC5B-E738593E61B3}" type="presOf" srcId="{3A0E6824-B61F-4575-B2D2-5D0BE0CAFD9A}" destId="{A66E3503-7DFE-4E97-8353-CF6C851BECEA}" srcOrd="0" destOrd="0" presId="urn:microsoft.com/office/officeart/2005/8/layout/orgChart1"/>
    <dgm:cxn modelId="{520227B4-ED8F-45CE-9040-468246EA89EB}" type="presOf" srcId="{FE58979C-5FD5-4984-8111-CF1D3C0596BE}" destId="{8E9898E0-AEF1-45FA-B0B5-E4FF668F82FF}" srcOrd="0" destOrd="0" presId="urn:microsoft.com/office/officeart/2005/8/layout/orgChart1"/>
    <dgm:cxn modelId="{B0A4B021-A999-4A25-B479-3A95A50F44CF}" type="presOf" srcId="{72D599C3-51DD-411E-81D1-0C8A270889FF}" destId="{D01FF03C-42E9-4770-9E4D-3CF713013F6E}" srcOrd="0" destOrd="0" presId="urn:microsoft.com/office/officeart/2005/8/layout/orgChart1"/>
    <dgm:cxn modelId="{4E3384AA-7A5E-4C40-8599-41E63516FDAC}" type="presOf" srcId="{7179AF41-ABD1-45D2-B2C8-D9EAB6DA2CB6}" destId="{A37DA5BC-B6CB-499E-B59D-D36DDFBBAFF4}" srcOrd="0" destOrd="0" presId="urn:microsoft.com/office/officeart/2005/8/layout/orgChart1"/>
    <dgm:cxn modelId="{E9CEB18F-8249-49D0-BEC1-50AE7947C1F6}" srcId="{2958D34B-D07E-43EF-8510-67FF9C1BE905}" destId="{B71F14D8-D41C-466B-A126-43E95F985B5A}" srcOrd="3" destOrd="0" parTransId="{302919F9-DF73-4378-8009-ECE2DFC948A6}" sibTransId="{0F338C4C-09F5-4E05-BB00-905B55B3028F}"/>
    <dgm:cxn modelId="{BDF12AC6-8118-4A17-9D09-5D4A2BEADB8B}" type="presOf" srcId="{7179AF41-ABD1-45D2-B2C8-D9EAB6DA2CB6}" destId="{1F326A8C-79C6-4B7A-BE35-03499A2C2BA3}" srcOrd="1" destOrd="0" presId="urn:microsoft.com/office/officeart/2005/8/layout/orgChart1"/>
    <dgm:cxn modelId="{D038AB26-5B41-45C0-A4F2-B75DCF3B6FBF}" srcId="{2958D34B-D07E-43EF-8510-67FF9C1BE905}" destId="{5A4429E3-F682-4FF6-8A14-B6DF1693E030}" srcOrd="4" destOrd="0" parTransId="{C9F80108-68F8-420A-A2B2-FB6852AFA7A1}" sibTransId="{8E68D4F4-97E8-4569-BD2E-AE1F5C60A910}"/>
    <dgm:cxn modelId="{BA97A8FF-28F1-4F74-8016-CE1AE739FE08}" type="presOf" srcId="{0D25EF4E-5993-4493-AFE5-F29C1DD2A328}" destId="{80890932-F08A-4862-B3D6-EA7A59D4E2EE}" srcOrd="0" destOrd="0" presId="urn:microsoft.com/office/officeart/2005/8/layout/orgChart1"/>
    <dgm:cxn modelId="{87931264-FF68-4AD1-8F81-A000CB6A4D02}" type="presOf" srcId="{3A0E6824-B61F-4575-B2D2-5D0BE0CAFD9A}" destId="{8E7D32DD-8EC5-4CF6-99C9-0BCE047D161A}" srcOrd="1" destOrd="0" presId="urn:microsoft.com/office/officeart/2005/8/layout/orgChart1"/>
    <dgm:cxn modelId="{0990C0BA-2AFF-4470-B634-DB9DF16EABFF}" srcId="{5A4429E3-F682-4FF6-8A14-B6DF1693E030}" destId="{96EF3B0C-C5BC-41EE-9B42-57E295132F8B}" srcOrd="1" destOrd="0" parTransId="{8BDEEA47-F821-4209-B6A3-F056475BF9F7}" sibTransId="{E1B0B461-A9A4-4FD7-A7A0-CE55FA817C4C}"/>
    <dgm:cxn modelId="{AFDF2403-2E50-4C63-9CCC-FFC93C8F696B}" srcId="{CAE13F54-3092-404A-A4D5-019820107BB9}" destId="{6F0FDC6A-2AEA-4AA8-832B-07382B3BF792}" srcOrd="1" destOrd="0" parTransId="{400CCB7B-B0E6-4593-B30F-1046B743FDB3}" sibTransId="{7A05F27D-2B4D-40A7-8D93-4DD3C2CAE488}"/>
    <dgm:cxn modelId="{40605DD8-1BB9-49EB-9404-34C1366B22D6}" type="presOf" srcId="{B71F14D8-D41C-466B-A126-43E95F985B5A}" destId="{ECB6000B-1ADB-46AF-956E-AD5805EC3FEE}" srcOrd="1" destOrd="0" presId="urn:microsoft.com/office/officeart/2005/8/layout/orgChart1"/>
    <dgm:cxn modelId="{FD04DAAA-4FBC-406C-9DCA-EC8E93823FAF}" type="presOf" srcId="{54CD8521-CA02-4C9F-B3AF-9D36964B75F6}" destId="{649BE84D-7F5F-4E3B-9222-132465421DF0}" srcOrd="0" destOrd="0" presId="urn:microsoft.com/office/officeart/2005/8/layout/orgChart1"/>
    <dgm:cxn modelId="{E58EACC0-BE65-4D5C-B024-3476348E9BA3}" srcId="{7179AF41-ABD1-45D2-B2C8-D9EAB6DA2CB6}" destId="{72D599C3-51DD-411E-81D1-0C8A270889FF}" srcOrd="1" destOrd="0" parTransId="{AFE87600-93ED-4B8C-9530-F74D3317C157}" sibTransId="{65763C7D-FCBB-4E7E-BAC4-318F7257BD6E}"/>
    <dgm:cxn modelId="{961CD7D0-E9FD-48D8-A105-30994F322F98}" type="presOf" srcId="{C8B39A14-8D27-4AA9-BEF8-778678A7D685}" destId="{46482B18-5648-49C8-9AFA-B7E560413F26}" srcOrd="1" destOrd="0" presId="urn:microsoft.com/office/officeart/2005/8/layout/orgChart1"/>
    <dgm:cxn modelId="{54A9E623-67A1-439A-B2E1-182D0C05083B}" type="presParOf" srcId="{480107F9-3212-4C8E-AC48-4E9A4F41C683}" destId="{2A8CB996-B717-43CF-9C7F-A7C4EA33E8DE}" srcOrd="0" destOrd="0" presId="urn:microsoft.com/office/officeart/2005/8/layout/orgChart1"/>
    <dgm:cxn modelId="{7011F5E3-34BB-454D-808A-BDE76359B83C}" type="presParOf" srcId="{2A8CB996-B717-43CF-9C7F-A7C4EA33E8DE}" destId="{0EC42DA3-4B59-4E02-84C1-398DA752E422}" srcOrd="0" destOrd="0" presId="urn:microsoft.com/office/officeart/2005/8/layout/orgChart1"/>
    <dgm:cxn modelId="{B6B7AE1F-BCE6-4B3E-BC23-388E8DCA67D8}" type="presParOf" srcId="{0EC42DA3-4B59-4E02-84C1-398DA752E422}" destId="{AE66B01C-183E-4DCF-A562-A2A782C93FEE}" srcOrd="0" destOrd="0" presId="urn:microsoft.com/office/officeart/2005/8/layout/orgChart1"/>
    <dgm:cxn modelId="{935AED21-01F3-4A48-855C-0807F0F14BB0}" type="presParOf" srcId="{0EC42DA3-4B59-4E02-84C1-398DA752E422}" destId="{2E178FCF-7142-4BC6-BF02-8F0596CD4264}" srcOrd="1" destOrd="0" presId="urn:microsoft.com/office/officeart/2005/8/layout/orgChart1"/>
    <dgm:cxn modelId="{BC696675-ED10-4380-AB69-7320C644532B}" type="presParOf" srcId="{2A8CB996-B717-43CF-9C7F-A7C4EA33E8DE}" destId="{8233C817-09D0-44FF-9004-E825D29B3376}" srcOrd="1" destOrd="0" presId="urn:microsoft.com/office/officeart/2005/8/layout/orgChart1"/>
    <dgm:cxn modelId="{A64F06A9-C3CC-49DC-8AC8-5B3BDCAD9BA4}" type="presParOf" srcId="{8233C817-09D0-44FF-9004-E825D29B3376}" destId="{7E45A198-409A-4798-84FA-5C683780B46F}" srcOrd="0" destOrd="0" presId="urn:microsoft.com/office/officeart/2005/8/layout/orgChart1"/>
    <dgm:cxn modelId="{A358BC44-80EA-429B-86B3-F434C73CEEBE}" type="presParOf" srcId="{8233C817-09D0-44FF-9004-E825D29B3376}" destId="{45582728-76AE-4538-9290-EAEEB4CFE8DE}" srcOrd="1" destOrd="0" presId="urn:microsoft.com/office/officeart/2005/8/layout/orgChart1"/>
    <dgm:cxn modelId="{638886C2-86C4-4881-A2D7-FD4456987686}" type="presParOf" srcId="{45582728-76AE-4538-9290-EAEEB4CFE8DE}" destId="{1B49EBFA-5C1D-4519-B121-73C6B7141B22}" srcOrd="0" destOrd="0" presId="urn:microsoft.com/office/officeart/2005/8/layout/orgChart1"/>
    <dgm:cxn modelId="{6C50796A-DA87-430A-B253-ECBB01EF14DD}" type="presParOf" srcId="{1B49EBFA-5C1D-4519-B121-73C6B7141B22}" destId="{A3536B0B-B540-434F-ABD5-AC3A3D17626B}" srcOrd="0" destOrd="0" presId="urn:microsoft.com/office/officeart/2005/8/layout/orgChart1"/>
    <dgm:cxn modelId="{BDED9AB3-20E3-466E-B75F-8D0DFBABE334}" type="presParOf" srcId="{1B49EBFA-5C1D-4519-B121-73C6B7141B22}" destId="{D896BB89-0549-406D-84F5-B15C70BDF082}" srcOrd="1" destOrd="0" presId="urn:microsoft.com/office/officeart/2005/8/layout/orgChart1"/>
    <dgm:cxn modelId="{792555B0-68B8-4B17-8079-36F196696035}" type="presParOf" srcId="{45582728-76AE-4538-9290-EAEEB4CFE8DE}" destId="{653C39E3-7BC1-42A0-A2ED-A570BF24936E}" srcOrd="1" destOrd="0" presId="urn:microsoft.com/office/officeart/2005/8/layout/orgChart1"/>
    <dgm:cxn modelId="{AED7B3EF-AF55-452E-9866-8FC647B33F0F}" type="presParOf" srcId="{653C39E3-7BC1-42A0-A2ED-A570BF24936E}" destId="{A7DB8C80-857C-4E93-8A64-CE2B6F8998FF}" srcOrd="0" destOrd="0" presId="urn:microsoft.com/office/officeart/2005/8/layout/orgChart1"/>
    <dgm:cxn modelId="{1CF73EAF-C0E2-4CE9-BAB4-8FE166892038}" type="presParOf" srcId="{653C39E3-7BC1-42A0-A2ED-A570BF24936E}" destId="{010193C6-B02A-43D4-9A30-806299DB0674}" srcOrd="1" destOrd="0" presId="urn:microsoft.com/office/officeart/2005/8/layout/orgChart1"/>
    <dgm:cxn modelId="{95FD7C4A-5A17-43D4-A7EB-05AB6B67F7AA}" type="presParOf" srcId="{010193C6-B02A-43D4-9A30-806299DB0674}" destId="{EBD95021-7DB3-400B-93D1-D1EB070352DC}" srcOrd="0" destOrd="0" presId="urn:microsoft.com/office/officeart/2005/8/layout/orgChart1"/>
    <dgm:cxn modelId="{6377B57A-5514-4B76-9C53-E5D715070A71}" type="presParOf" srcId="{EBD95021-7DB3-400B-93D1-D1EB070352DC}" destId="{6EB06F28-95BD-49E1-9052-CCD3634BC3CE}" srcOrd="0" destOrd="0" presId="urn:microsoft.com/office/officeart/2005/8/layout/orgChart1"/>
    <dgm:cxn modelId="{38F7E13E-B72F-43B4-88CA-9F46CAAA34DE}" type="presParOf" srcId="{EBD95021-7DB3-400B-93D1-D1EB070352DC}" destId="{204C1153-693F-49BA-A770-C73EC8C49931}" srcOrd="1" destOrd="0" presId="urn:microsoft.com/office/officeart/2005/8/layout/orgChart1"/>
    <dgm:cxn modelId="{6D9BBADF-8D61-49D8-89E5-14E6142ED545}" type="presParOf" srcId="{010193C6-B02A-43D4-9A30-806299DB0674}" destId="{09F943FE-D358-4340-A5F1-8A6EE6337333}" srcOrd="1" destOrd="0" presId="urn:microsoft.com/office/officeart/2005/8/layout/orgChart1"/>
    <dgm:cxn modelId="{00BBB4F9-C1C5-4E7A-A554-3D14A677A80F}" type="presParOf" srcId="{010193C6-B02A-43D4-9A30-806299DB0674}" destId="{83678987-100A-44E7-8D68-455D569AAFD6}" srcOrd="2" destOrd="0" presId="urn:microsoft.com/office/officeart/2005/8/layout/orgChart1"/>
    <dgm:cxn modelId="{CC0CD1A5-FC26-48E8-8369-9C38CADA274F}" type="presParOf" srcId="{653C39E3-7BC1-42A0-A2ED-A570BF24936E}" destId="{B7833F4A-B18A-4866-B97F-DBFC2D366421}" srcOrd="2" destOrd="0" presId="urn:microsoft.com/office/officeart/2005/8/layout/orgChart1"/>
    <dgm:cxn modelId="{9B703D0E-12B0-49F7-B5D0-FB6EFD5AE08D}" type="presParOf" srcId="{653C39E3-7BC1-42A0-A2ED-A570BF24936E}" destId="{50E901D4-A684-4A0A-B902-02631D25B462}" srcOrd="3" destOrd="0" presId="urn:microsoft.com/office/officeart/2005/8/layout/orgChart1"/>
    <dgm:cxn modelId="{6BDC4EFA-5781-4670-9B1C-06387E7A5094}" type="presParOf" srcId="{50E901D4-A684-4A0A-B902-02631D25B462}" destId="{3E16609F-A618-4DB9-B98A-93AD0C8347DC}" srcOrd="0" destOrd="0" presId="urn:microsoft.com/office/officeart/2005/8/layout/orgChart1"/>
    <dgm:cxn modelId="{2DFC1014-1DAF-4AF3-A8DF-62A31C4AD98D}" type="presParOf" srcId="{3E16609F-A618-4DB9-B98A-93AD0C8347DC}" destId="{053F0B10-AE82-40DE-87A1-9C07A44DE60B}" srcOrd="0" destOrd="0" presId="urn:microsoft.com/office/officeart/2005/8/layout/orgChart1"/>
    <dgm:cxn modelId="{66B34D70-1B72-46B8-BB2E-FC2DBC2525DC}" type="presParOf" srcId="{3E16609F-A618-4DB9-B98A-93AD0C8347DC}" destId="{48BD5533-C30B-448D-9FFE-E70DCD0FF45F}" srcOrd="1" destOrd="0" presId="urn:microsoft.com/office/officeart/2005/8/layout/orgChart1"/>
    <dgm:cxn modelId="{CC86C4FF-ADF4-49E2-B589-2A32B7244439}" type="presParOf" srcId="{50E901D4-A684-4A0A-B902-02631D25B462}" destId="{97058BF7-E49D-45C7-969D-F9DC4FBAB6C9}" srcOrd="1" destOrd="0" presId="urn:microsoft.com/office/officeart/2005/8/layout/orgChart1"/>
    <dgm:cxn modelId="{8F1F30C4-CFBE-4BB1-9474-982B719A9615}" type="presParOf" srcId="{50E901D4-A684-4A0A-B902-02631D25B462}" destId="{2E4FC6DD-A903-4C7D-A0A8-8BA7B927B418}" srcOrd="2" destOrd="0" presId="urn:microsoft.com/office/officeart/2005/8/layout/orgChart1"/>
    <dgm:cxn modelId="{67EE2240-804F-41AF-B35B-DD0DFD91A1B7}" type="presParOf" srcId="{653C39E3-7BC1-42A0-A2ED-A570BF24936E}" destId="{3A5905B6-9818-4A9A-AD3F-A60E99D3CDE4}" srcOrd="4" destOrd="0" presId="urn:microsoft.com/office/officeart/2005/8/layout/orgChart1"/>
    <dgm:cxn modelId="{251B4DAA-DAFD-400D-BDC5-CC137A8E4450}" type="presParOf" srcId="{653C39E3-7BC1-42A0-A2ED-A570BF24936E}" destId="{FF6168F8-0F6C-44DA-9092-4385179C2980}" srcOrd="5" destOrd="0" presId="urn:microsoft.com/office/officeart/2005/8/layout/orgChart1"/>
    <dgm:cxn modelId="{2AA4B7E7-A158-400D-8241-27FF3F54FE7B}" type="presParOf" srcId="{FF6168F8-0F6C-44DA-9092-4385179C2980}" destId="{6F47105C-7AE6-40B8-BBC1-AF2EB65A8524}" srcOrd="0" destOrd="0" presId="urn:microsoft.com/office/officeart/2005/8/layout/orgChart1"/>
    <dgm:cxn modelId="{7F105E08-374A-4E3C-A039-DF26224975A7}" type="presParOf" srcId="{6F47105C-7AE6-40B8-BBC1-AF2EB65A8524}" destId="{AC3473DD-9342-48CF-8692-230DFC006EF0}" srcOrd="0" destOrd="0" presId="urn:microsoft.com/office/officeart/2005/8/layout/orgChart1"/>
    <dgm:cxn modelId="{99835524-6FFF-40F9-9E0B-5D97C1B9BBFD}" type="presParOf" srcId="{6F47105C-7AE6-40B8-BBC1-AF2EB65A8524}" destId="{46482B18-5648-49C8-9AFA-B7E560413F26}" srcOrd="1" destOrd="0" presId="urn:microsoft.com/office/officeart/2005/8/layout/orgChart1"/>
    <dgm:cxn modelId="{C51AA7E9-A71E-4D0A-845E-F8C01D26E08A}" type="presParOf" srcId="{FF6168F8-0F6C-44DA-9092-4385179C2980}" destId="{BC665DAE-DCEE-48ED-843F-D3FEF6969F10}" srcOrd="1" destOrd="0" presId="urn:microsoft.com/office/officeart/2005/8/layout/orgChart1"/>
    <dgm:cxn modelId="{256A0DE8-3E5B-4F41-823A-CAD4F0FDE26A}" type="presParOf" srcId="{FF6168F8-0F6C-44DA-9092-4385179C2980}" destId="{2529F239-43E2-48E8-B677-3CEC975F118A}" srcOrd="2" destOrd="0" presId="urn:microsoft.com/office/officeart/2005/8/layout/orgChart1"/>
    <dgm:cxn modelId="{64EA879C-3FB1-4F0D-B7C6-F9AF0CBBB3BA}" type="presParOf" srcId="{45582728-76AE-4538-9290-EAEEB4CFE8DE}" destId="{3E3638DB-9059-43DE-AE06-B516CD9DF8CA}" srcOrd="2" destOrd="0" presId="urn:microsoft.com/office/officeart/2005/8/layout/orgChart1"/>
    <dgm:cxn modelId="{53B1D9A9-9DD1-4980-86D1-B8A57FE256E2}" type="presParOf" srcId="{8233C817-09D0-44FF-9004-E825D29B3376}" destId="{4B83D79C-08DF-4FA3-AA6A-5D69A3F8CEC0}" srcOrd="2" destOrd="0" presId="urn:microsoft.com/office/officeart/2005/8/layout/orgChart1"/>
    <dgm:cxn modelId="{704E171C-0C91-429F-8CF5-9402F4F33D9E}" type="presParOf" srcId="{8233C817-09D0-44FF-9004-E825D29B3376}" destId="{A62616E6-D7D3-4971-82D9-63FCFEF7243D}" srcOrd="3" destOrd="0" presId="urn:microsoft.com/office/officeart/2005/8/layout/orgChart1"/>
    <dgm:cxn modelId="{055F8100-4667-43AF-9127-7968DE1351BA}" type="presParOf" srcId="{A62616E6-D7D3-4971-82D9-63FCFEF7243D}" destId="{CD2C98F3-4C98-4806-AB73-E2ED37A2A2B8}" srcOrd="0" destOrd="0" presId="urn:microsoft.com/office/officeart/2005/8/layout/orgChart1"/>
    <dgm:cxn modelId="{D978AD36-BEFC-431A-A3C8-F133D0CFDF6A}" type="presParOf" srcId="{CD2C98F3-4C98-4806-AB73-E2ED37A2A2B8}" destId="{B4BFE317-93C6-43F3-A59C-EDB2AC6E3CC2}" srcOrd="0" destOrd="0" presId="urn:microsoft.com/office/officeart/2005/8/layout/orgChart1"/>
    <dgm:cxn modelId="{B48D34DE-76C8-4380-A468-3D095CAE926B}" type="presParOf" srcId="{CD2C98F3-4C98-4806-AB73-E2ED37A2A2B8}" destId="{F0B636CB-295C-417B-AF87-59743E668ABF}" srcOrd="1" destOrd="0" presId="urn:microsoft.com/office/officeart/2005/8/layout/orgChart1"/>
    <dgm:cxn modelId="{3226397B-C6E2-4D2C-B254-D8E92480664C}" type="presParOf" srcId="{A62616E6-D7D3-4971-82D9-63FCFEF7243D}" destId="{2FE9F39E-4133-45D9-BF48-E2B0D053ED5D}" srcOrd="1" destOrd="0" presId="urn:microsoft.com/office/officeart/2005/8/layout/orgChart1"/>
    <dgm:cxn modelId="{18BCDE61-899C-4579-8612-57EFC2AF7D1C}" type="presParOf" srcId="{2FE9F39E-4133-45D9-BF48-E2B0D053ED5D}" destId="{B4EA1DA8-EADE-4E55-A645-B830ABB05478}" srcOrd="0" destOrd="0" presId="urn:microsoft.com/office/officeart/2005/8/layout/orgChart1"/>
    <dgm:cxn modelId="{E42A5F25-5D56-4694-935E-50CF417B4C73}" type="presParOf" srcId="{2FE9F39E-4133-45D9-BF48-E2B0D053ED5D}" destId="{C096A73E-CCD2-4A5B-B595-D194EEEB5156}" srcOrd="1" destOrd="0" presId="urn:microsoft.com/office/officeart/2005/8/layout/orgChart1"/>
    <dgm:cxn modelId="{B7944CA9-061E-4F5C-8FAA-62DB0FD30F3F}" type="presParOf" srcId="{C096A73E-CCD2-4A5B-B595-D194EEEB5156}" destId="{3D08E104-7149-41E8-B568-593A4A7C5924}" srcOrd="0" destOrd="0" presId="urn:microsoft.com/office/officeart/2005/8/layout/orgChart1"/>
    <dgm:cxn modelId="{DAC86B18-C51F-446A-8106-1466468E3D54}" type="presParOf" srcId="{3D08E104-7149-41E8-B568-593A4A7C5924}" destId="{A66E3503-7DFE-4E97-8353-CF6C851BECEA}" srcOrd="0" destOrd="0" presId="urn:microsoft.com/office/officeart/2005/8/layout/orgChart1"/>
    <dgm:cxn modelId="{DFBFABCC-DAA1-4DD0-B115-44192A9907E9}" type="presParOf" srcId="{3D08E104-7149-41E8-B568-593A4A7C5924}" destId="{8E7D32DD-8EC5-4CF6-99C9-0BCE047D161A}" srcOrd="1" destOrd="0" presId="urn:microsoft.com/office/officeart/2005/8/layout/orgChart1"/>
    <dgm:cxn modelId="{24532148-372D-459F-809A-7AF039FD246B}" type="presParOf" srcId="{C096A73E-CCD2-4A5B-B595-D194EEEB5156}" destId="{30391403-F767-49D3-B359-136CAC89927D}" srcOrd="1" destOrd="0" presId="urn:microsoft.com/office/officeart/2005/8/layout/orgChart1"/>
    <dgm:cxn modelId="{47FD967B-D569-44B4-B6CF-4BEE00142698}" type="presParOf" srcId="{C096A73E-CCD2-4A5B-B595-D194EEEB5156}" destId="{FBD9C8A7-05AF-4B6D-B59C-11E077D04192}" srcOrd="2" destOrd="0" presId="urn:microsoft.com/office/officeart/2005/8/layout/orgChart1"/>
    <dgm:cxn modelId="{EB871DD0-0DFF-47E1-BB89-29101913C85B}" type="presParOf" srcId="{2FE9F39E-4133-45D9-BF48-E2B0D053ED5D}" destId="{8A24E63D-9D2B-4E8C-9118-2E0118E0B16F}" srcOrd="2" destOrd="0" presId="urn:microsoft.com/office/officeart/2005/8/layout/orgChart1"/>
    <dgm:cxn modelId="{CD2EADC9-9F5F-4833-B4DA-1A8336BAF8B9}" type="presParOf" srcId="{2FE9F39E-4133-45D9-BF48-E2B0D053ED5D}" destId="{6B17FA4F-BE5B-4DAA-AE61-16947E83B856}" srcOrd="3" destOrd="0" presId="urn:microsoft.com/office/officeart/2005/8/layout/orgChart1"/>
    <dgm:cxn modelId="{4AD8691F-910C-40BC-8159-38B96D64AA93}" type="presParOf" srcId="{6B17FA4F-BE5B-4DAA-AE61-16947E83B856}" destId="{268CF4DA-D959-49B7-91AF-E44CFC2B01C3}" srcOrd="0" destOrd="0" presId="urn:microsoft.com/office/officeart/2005/8/layout/orgChart1"/>
    <dgm:cxn modelId="{04A2AB3D-B8B4-4714-A0D6-623E6A57A280}" type="presParOf" srcId="{268CF4DA-D959-49B7-91AF-E44CFC2B01C3}" destId="{4676E45D-EE70-48FA-89A8-D8AF8C6DE848}" srcOrd="0" destOrd="0" presId="urn:microsoft.com/office/officeart/2005/8/layout/orgChart1"/>
    <dgm:cxn modelId="{C31C019A-9547-44AA-A6A9-12D0C918D8A7}" type="presParOf" srcId="{268CF4DA-D959-49B7-91AF-E44CFC2B01C3}" destId="{DD328A3A-0FC1-42F5-9D7D-AB8DC90075C9}" srcOrd="1" destOrd="0" presId="urn:microsoft.com/office/officeart/2005/8/layout/orgChart1"/>
    <dgm:cxn modelId="{1B6F7D3A-71A1-48C8-B056-FEC070E8AABA}" type="presParOf" srcId="{6B17FA4F-BE5B-4DAA-AE61-16947E83B856}" destId="{E4A8B5DF-2A62-48AB-A70D-8AAF01C2C374}" srcOrd="1" destOrd="0" presId="urn:microsoft.com/office/officeart/2005/8/layout/orgChart1"/>
    <dgm:cxn modelId="{456B7B2C-CBDC-4FF1-BB8F-45FC5F438363}" type="presParOf" srcId="{6B17FA4F-BE5B-4DAA-AE61-16947E83B856}" destId="{B4A9A998-05CD-4599-9CC0-345FDA75CB1C}" srcOrd="2" destOrd="0" presId="urn:microsoft.com/office/officeart/2005/8/layout/orgChart1"/>
    <dgm:cxn modelId="{F2ABA5BB-CEF8-42A4-899E-3FB8DFF427BD}" type="presParOf" srcId="{A62616E6-D7D3-4971-82D9-63FCFEF7243D}" destId="{7C3E86AA-32CE-49FF-9007-A77D63082D5C}" srcOrd="2" destOrd="0" presId="urn:microsoft.com/office/officeart/2005/8/layout/orgChart1"/>
    <dgm:cxn modelId="{24008978-D845-48D0-9364-066349FDEB2E}" type="presParOf" srcId="{8233C817-09D0-44FF-9004-E825D29B3376}" destId="{DD63E3DF-417B-4487-ADD9-0FE5A967FCBA}" srcOrd="4" destOrd="0" presId="urn:microsoft.com/office/officeart/2005/8/layout/orgChart1"/>
    <dgm:cxn modelId="{8F435277-F2AB-4C24-9432-13887804146E}" type="presParOf" srcId="{8233C817-09D0-44FF-9004-E825D29B3376}" destId="{76D551D8-98FF-47D7-9937-FBE8B2623BD9}" srcOrd="5" destOrd="0" presId="urn:microsoft.com/office/officeart/2005/8/layout/orgChart1"/>
    <dgm:cxn modelId="{F721EFE8-62A2-4473-AB2F-D6CE805D7D77}" type="presParOf" srcId="{76D551D8-98FF-47D7-9937-FBE8B2623BD9}" destId="{2F7C4AAF-754E-4616-9915-5FC3DD7BB2F5}" srcOrd="0" destOrd="0" presId="urn:microsoft.com/office/officeart/2005/8/layout/orgChart1"/>
    <dgm:cxn modelId="{3ECA53C7-99AC-485D-99EA-B948D6C3C76E}" type="presParOf" srcId="{2F7C4AAF-754E-4616-9915-5FC3DD7BB2F5}" destId="{A37DA5BC-B6CB-499E-B59D-D36DDFBBAFF4}" srcOrd="0" destOrd="0" presId="urn:microsoft.com/office/officeart/2005/8/layout/orgChart1"/>
    <dgm:cxn modelId="{C490F285-A63C-47FE-993A-63B79560C22E}" type="presParOf" srcId="{2F7C4AAF-754E-4616-9915-5FC3DD7BB2F5}" destId="{1F326A8C-79C6-4B7A-BE35-03499A2C2BA3}" srcOrd="1" destOrd="0" presId="urn:microsoft.com/office/officeart/2005/8/layout/orgChart1"/>
    <dgm:cxn modelId="{4536A7E1-F989-4432-8EFC-285C87ED7503}" type="presParOf" srcId="{76D551D8-98FF-47D7-9937-FBE8B2623BD9}" destId="{A6C6F93B-9637-45A5-B576-41EF9841CA8B}" srcOrd="1" destOrd="0" presId="urn:microsoft.com/office/officeart/2005/8/layout/orgChart1"/>
    <dgm:cxn modelId="{5310CF21-908C-478A-8AB5-90758C82468B}" type="presParOf" srcId="{A6C6F93B-9637-45A5-B576-41EF9841CA8B}" destId="{C3AC4BE4-B3A4-440A-BCF4-FA49B857D754}" srcOrd="0" destOrd="0" presId="urn:microsoft.com/office/officeart/2005/8/layout/orgChart1"/>
    <dgm:cxn modelId="{EC162926-87D4-4687-8D35-FD8175D9B6F7}" type="presParOf" srcId="{A6C6F93B-9637-45A5-B576-41EF9841CA8B}" destId="{69D088AB-279F-4FE0-8A2C-F75087F63AFC}" srcOrd="1" destOrd="0" presId="urn:microsoft.com/office/officeart/2005/8/layout/orgChart1"/>
    <dgm:cxn modelId="{E3BD87D1-693E-465C-88A2-5B561F7F177A}" type="presParOf" srcId="{69D088AB-279F-4FE0-8A2C-F75087F63AFC}" destId="{CC53C154-BC06-450E-8A9D-7EBFD726E6BA}" srcOrd="0" destOrd="0" presId="urn:microsoft.com/office/officeart/2005/8/layout/orgChart1"/>
    <dgm:cxn modelId="{925F6721-7723-4E73-A150-F0602762BC9E}" type="presParOf" srcId="{CC53C154-BC06-450E-8A9D-7EBFD726E6BA}" destId="{4E35FA79-027C-4AE4-B256-3100B4B2E09B}" srcOrd="0" destOrd="0" presId="urn:microsoft.com/office/officeart/2005/8/layout/orgChart1"/>
    <dgm:cxn modelId="{A8A82154-6DA5-4FD7-AE75-9D2535537E2E}" type="presParOf" srcId="{CC53C154-BC06-450E-8A9D-7EBFD726E6BA}" destId="{0FD3D2A1-4150-4C80-85DD-377423F14D3E}" srcOrd="1" destOrd="0" presId="urn:microsoft.com/office/officeart/2005/8/layout/orgChart1"/>
    <dgm:cxn modelId="{AFD1C765-1340-44AF-BD0D-E2672B6B0091}" type="presParOf" srcId="{69D088AB-279F-4FE0-8A2C-F75087F63AFC}" destId="{20EDDCD5-F350-4DB8-A1E8-F95519DCB61D}" srcOrd="1" destOrd="0" presId="urn:microsoft.com/office/officeart/2005/8/layout/orgChart1"/>
    <dgm:cxn modelId="{DC4ACE2E-0DFA-428D-83CF-E2A8F79575EE}" type="presParOf" srcId="{69D088AB-279F-4FE0-8A2C-F75087F63AFC}" destId="{4E451264-931B-4C90-A562-59A8576C7B87}" srcOrd="2" destOrd="0" presId="urn:microsoft.com/office/officeart/2005/8/layout/orgChart1"/>
    <dgm:cxn modelId="{C1421F9F-565D-4041-B3F5-7C1B4B8A2940}" type="presParOf" srcId="{A6C6F93B-9637-45A5-B576-41EF9841CA8B}" destId="{700802EC-0F3D-4A35-AA40-9F323347050E}" srcOrd="2" destOrd="0" presId="urn:microsoft.com/office/officeart/2005/8/layout/orgChart1"/>
    <dgm:cxn modelId="{2F1A5F66-2D5D-44A1-A662-7B88D840A066}" type="presParOf" srcId="{A6C6F93B-9637-45A5-B576-41EF9841CA8B}" destId="{1F0C467D-1FE8-4670-A737-DAF1211B071A}" srcOrd="3" destOrd="0" presId="urn:microsoft.com/office/officeart/2005/8/layout/orgChart1"/>
    <dgm:cxn modelId="{CAB18E03-DEC7-4781-A0E7-CD84F3960BEC}" type="presParOf" srcId="{1F0C467D-1FE8-4670-A737-DAF1211B071A}" destId="{EA6D8292-957E-4318-B050-42613B0E6E77}" srcOrd="0" destOrd="0" presId="urn:microsoft.com/office/officeart/2005/8/layout/orgChart1"/>
    <dgm:cxn modelId="{241208AC-0F9B-48F2-8C86-16E6DFDD53C8}" type="presParOf" srcId="{EA6D8292-957E-4318-B050-42613B0E6E77}" destId="{D01FF03C-42E9-4770-9E4D-3CF713013F6E}" srcOrd="0" destOrd="0" presId="urn:microsoft.com/office/officeart/2005/8/layout/orgChart1"/>
    <dgm:cxn modelId="{DAAEE03B-EDA6-4A2D-A8B9-B7A3E3ADE5FC}" type="presParOf" srcId="{EA6D8292-957E-4318-B050-42613B0E6E77}" destId="{B7D24FE2-571E-4854-B03D-C535097365F1}" srcOrd="1" destOrd="0" presId="urn:microsoft.com/office/officeart/2005/8/layout/orgChart1"/>
    <dgm:cxn modelId="{11203531-E178-458B-8490-3AB79200C30F}" type="presParOf" srcId="{1F0C467D-1FE8-4670-A737-DAF1211B071A}" destId="{D407F803-4C53-4373-81E4-25FD332B91D2}" srcOrd="1" destOrd="0" presId="urn:microsoft.com/office/officeart/2005/8/layout/orgChart1"/>
    <dgm:cxn modelId="{4EEF44A1-A9DE-4F6E-AD3D-2E1BF9F5E864}" type="presParOf" srcId="{1F0C467D-1FE8-4670-A737-DAF1211B071A}" destId="{162A26EC-A526-4A0D-B8FD-B0DFFBD88698}" srcOrd="2" destOrd="0" presId="urn:microsoft.com/office/officeart/2005/8/layout/orgChart1"/>
    <dgm:cxn modelId="{7941086A-D1C9-4B90-BA41-7D1889AD8DF5}" type="presParOf" srcId="{76D551D8-98FF-47D7-9937-FBE8B2623BD9}" destId="{CA48D8B6-E64D-487E-8AF1-5C0BEB101740}" srcOrd="2" destOrd="0" presId="urn:microsoft.com/office/officeart/2005/8/layout/orgChart1"/>
    <dgm:cxn modelId="{EA49F774-1EA3-40D7-A110-393C825E7D07}" type="presParOf" srcId="{8233C817-09D0-44FF-9004-E825D29B3376}" destId="{739DC95C-C33B-41A2-A509-068FD9E9E8C1}" srcOrd="6" destOrd="0" presId="urn:microsoft.com/office/officeart/2005/8/layout/orgChart1"/>
    <dgm:cxn modelId="{CAB86544-CAF6-4733-A805-EADAFC020E41}" type="presParOf" srcId="{8233C817-09D0-44FF-9004-E825D29B3376}" destId="{72AF6F71-AEB3-4E74-A02D-39E094749302}" srcOrd="7" destOrd="0" presId="urn:microsoft.com/office/officeart/2005/8/layout/orgChart1"/>
    <dgm:cxn modelId="{C5F78582-BF76-4A41-A319-30DF18600F23}" type="presParOf" srcId="{72AF6F71-AEB3-4E74-A02D-39E094749302}" destId="{8E271B50-127B-4C76-ADEE-4BCAA2BA3011}" srcOrd="0" destOrd="0" presId="urn:microsoft.com/office/officeart/2005/8/layout/orgChart1"/>
    <dgm:cxn modelId="{1321A78D-ABAF-436B-B64B-B8F80A32AF07}" type="presParOf" srcId="{8E271B50-127B-4C76-ADEE-4BCAA2BA3011}" destId="{F0DC6E75-AEDD-496F-A4EB-2FD9B0DA950E}" srcOrd="0" destOrd="0" presId="urn:microsoft.com/office/officeart/2005/8/layout/orgChart1"/>
    <dgm:cxn modelId="{1701C2BC-79EC-4053-A6F7-6D164DF6CA44}" type="presParOf" srcId="{8E271B50-127B-4C76-ADEE-4BCAA2BA3011}" destId="{ECB6000B-1ADB-46AF-956E-AD5805EC3FEE}" srcOrd="1" destOrd="0" presId="urn:microsoft.com/office/officeart/2005/8/layout/orgChart1"/>
    <dgm:cxn modelId="{27E6F214-8BF4-4273-85B7-BBE1CDF29B56}" type="presParOf" srcId="{72AF6F71-AEB3-4E74-A02D-39E094749302}" destId="{5BF7843B-5391-481E-987A-17A72DF2BC10}" srcOrd="1" destOrd="0" presId="urn:microsoft.com/office/officeart/2005/8/layout/orgChart1"/>
    <dgm:cxn modelId="{6CA43197-19BC-400E-958B-C9C346934AB8}" type="presParOf" srcId="{5BF7843B-5391-481E-987A-17A72DF2BC10}" destId="{80890932-F08A-4862-B3D6-EA7A59D4E2EE}" srcOrd="0" destOrd="0" presId="urn:microsoft.com/office/officeart/2005/8/layout/orgChart1"/>
    <dgm:cxn modelId="{7D0ED80A-CF07-4864-8D5B-12991A306F53}" type="presParOf" srcId="{5BF7843B-5391-481E-987A-17A72DF2BC10}" destId="{7BC6E0E8-EBC1-4626-88FA-3434273D3E27}" srcOrd="1" destOrd="0" presId="urn:microsoft.com/office/officeart/2005/8/layout/orgChart1"/>
    <dgm:cxn modelId="{4AAD6DC6-F986-4038-A45B-64231763FBD3}" type="presParOf" srcId="{7BC6E0E8-EBC1-4626-88FA-3434273D3E27}" destId="{6F4B2819-8208-4496-BEBD-F91E40BA565A}" srcOrd="0" destOrd="0" presId="urn:microsoft.com/office/officeart/2005/8/layout/orgChart1"/>
    <dgm:cxn modelId="{D4668CA1-25DA-45AA-BD83-1D9AB715F865}" type="presParOf" srcId="{6F4B2819-8208-4496-BEBD-F91E40BA565A}" destId="{9B920DD5-92E7-40D4-9E44-9002CCADA406}" srcOrd="0" destOrd="0" presId="urn:microsoft.com/office/officeart/2005/8/layout/orgChart1"/>
    <dgm:cxn modelId="{85C8F80C-ABE7-4BD5-83FF-0DC1D5120EFF}" type="presParOf" srcId="{6F4B2819-8208-4496-BEBD-F91E40BA565A}" destId="{3F269E40-80CA-4187-849A-955132FA18D3}" srcOrd="1" destOrd="0" presId="urn:microsoft.com/office/officeart/2005/8/layout/orgChart1"/>
    <dgm:cxn modelId="{C4BD599C-76B1-4D7B-AF8F-18EF754C64CD}" type="presParOf" srcId="{7BC6E0E8-EBC1-4626-88FA-3434273D3E27}" destId="{1F0E6AB8-45DB-4744-846D-29B7B7C21286}" srcOrd="1" destOrd="0" presId="urn:microsoft.com/office/officeart/2005/8/layout/orgChart1"/>
    <dgm:cxn modelId="{B3620C13-ECEA-4321-96ED-BD3E8F276244}" type="presParOf" srcId="{7BC6E0E8-EBC1-4626-88FA-3434273D3E27}" destId="{C0549D4C-9AE4-427B-845E-7041A3DF97E8}" srcOrd="2" destOrd="0" presId="urn:microsoft.com/office/officeart/2005/8/layout/orgChart1"/>
    <dgm:cxn modelId="{B04B2A2B-9ACB-44E0-86C9-E61962A00127}" type="presParOf" srcId="{5BF7843B-5391-481E-987A-17A72DF2BC10}" destId="{8E9898E0-AEF1-45FA-B0B5-E4FF668F82FF}" srcOrd="2" destOrd="0" presId="urn:microsoft.com/office/officeart/2005/8/layout/orgChart1"/>
    <dgm:cxn modelId="{C33DC12F-D152-48CC-B9BA-FA35086E2C7F}" type="presParOf" srcId="{5BF7843B-5391-481E-987A-17A72DF2BC10}" destId="{0DBFBA4D-09DC-45B6-A1D7-3EABD1A5DE7A}" srcOrd="3" destOrd="0" presId="urn:microsoft.com/office/officeart/2005/8/layout/orgChart1"/>
    <dgm:cxn modelId="{8D83630D-D718-4B0C-8D90-EC144BE0EEE4}" type="presParOf" srcId="{0DBFBA4D-09DC-45B6-A1D7-3EABD1A5DE7A}" destId="{E220A28C-1557-458A-8ACA-0AC50F0A09B5}" srcOrd="0" destOrd="0" presId="urn:microsoft.com/office/officeart/2005/8/layout/orgChart1"/>
    <dgm:cxn modelId="{15F1DD28-4396-465D-955F-5EFCF8D9B433}" type="presParOf" srcId="{E220A28C-1557-458A-8ACA-0AC50F0A09B5}" destId="{5CAAB8EB-4ACD-4891-99C5-629DA21EC1FA}" srcOrd="0" destOrd="0" presId="urn:microsoft.com/office/officeart/2005/8/layout/orgChart1"/>
    <dgm:cxn modelId="{E5CB41E3-9CB1-4D6A-B84E-38FD7D62E2C5}" type="presParOf" srcId="{E220A28C-1557-458A-8ACA-0AC50F0A09B5}" destId="{9EA4B5AE-B44D-4887-8CFE-30571B200A87}" srcOrd="1" destOrd="0" presId="urn:microsoft.com/office/officeart/2005/8/layout/orgChart1"/>
    <dgm:cxn modelId="{B090F5C7-4C4B-457A-BC31-C3B45B5BCF76}" type="presParOf" srcId="{0DBFBA4D-09DC-45B6-A1D7-3EABD1A5DE7A}" destId="{9C39637D-F7E1-4BF9-9211-653C92B68256}" srcOrd="1" destOrd="0" presId="urn:microsoft.com/office/officeart/2005/8/layout/orgChart1"/>
    <dgm:cxn modelId="{BEA4EF90-208B-419E-BB2E-F277F641F4BE}" type="presParOf" srcId="{0DBFBA4D-09DC-45B6-A1D7-3EABD1A5DE7A}" destId="{F3D1262A-EDD7-4397-86C5-160AD6281920}" srcOrd="2" destOrd="0" presId="urn:microsoft.com/office/officeart/2005/8/layout/orgChart1"/>
    <dgm:cxn modelId="{BCBB75B8-D9E0-41C2-A035-E197247FFA90}" type="presParOf" srcId="{72AF6F71-AEB3-4E74-A02D-39E094749302}" destId="{C00325C2-9096-41FB-8188-366DF6AA774E}" srcOrd="2" destOrd="0" presId="urn:microsoft.com/office/officeart/2005/8/layout/orgChart1"/>
    <dgm:cxn modelId="{1E8ABC26-D7C8-4F8E-8CAC-8AB5B5EF4BD7}" type="presParOf" srcId="{8233C817-09D0-44FF-9004-E825D29B3376}" destId="{8958CCB6-07BD-44CD-BB8C-21E63280AA32}" srcOrd="8" destOrd="0" presId="urn:microsoft.com/office/officeart/2005/8/layout/orgChart1"/>
    <dgm:cxn modelId="{6D7D1E3B-929E-40A6-8B78-F0350EC891BB}" type="presParOf" srcId="{8233C817-09D0-44FF-9004-E825D29B3376}" destId="{9B1C7DD3-1265-479E-BEE3-3CEDA5475D70}" srcOrd="9" destOrd="0" presId="urn:microsoft.com/office/officeart/2005/8/layout/orgChart1"/>
    <dgm:cxn modelId="{1517264F-583C-435A-98AA-132FB43C0357}" type="presParOf" srcId="{9B1C7DD3-1265-479E-BEE3-3CEDA5475D70}" destId="{81BF7636-8CB3-46E0-9B5A-293933DB5AA1}" srcOrd="0" destOrd="0" presId="urn:microsoft.com/office/officeart/2005/8/layout/orgChart1"/>
    <dgm:cxn modelId="{6DEDE407-A064-4F73-B773-D899306514F2}" type="presParOf" srcId="{81BF7636-8CB3-46E0-9B5A-293933DB5AA1}" destId="{BA88CF73-1EFA-421B-ACB2-DA49F841BCCD}" srcOrd="0" destOrd="0" presId="urn:microsoft.com/office/officeart/2005/8/layout/orgChart1"/>
    <dgm:cxn modelId="{32EF81AA-AC6D-4160-99B9-3E4361885360}" type="presParOf" srcId="{81BF7636-8CB3-46E0-9B5A-293933DB5AA1}" destId="{FC94A4AB-9B3F-41BC-9653-DA9977793494}" srcOrd="1" destOrd="0" presId="urn:microsoft.com/office/officeart/2005/8/layout/orgChart1"/>
    <dgm:cxn modelId="{850113ED-D918-4CDE-BB38-D42DD596CFD9}" type="presParOf" srcId="{9B1C7DD3-1265-479E-BEE3-3CEDA5475D70}" destId="{86523C71-28A1-40DE-8B0C-F66E5F74E314}" srcOrd="1" destOrd="0" presId="urn:microsoft.com/office/officeart/2005/8/layout/orgChart1"/>
    <dgm:cxn modelId="{E2492C8D-AB19-4C1C-9E0B-1400469C41AC}" type="presParOf" srcId="{86523C71-28A1-40DE-8B0C-F66E5F74E314}" destId="{6B46EEAF-F94E-4073-A7AC-942F58305A9B}" srcOrd="0" destOrd="0" presId="urn:microsoft.com/office/officeart/2005/8/layout/orgChart1"/>
    <dgm:cxn modelId="{E918D0BA-5F5A-4DDD-946D-5F33EDB4D53F}" type="presParOf" srcId="{86523C71-28A1-40DE-8B0C-F66E5F74E314}" destId="{7D49C363-C4D2-4C5E-B1DE-147B9AD7AD34}" srcOrd="1" destOrd="0" presId="urn:microsoft.com/office/officeart/2005/8/layout/orgChart1"/>
    <dgm:cxn modelId="{17688272-42FB-401A-874C-986A37992C03}" type="presParOf" srcId="{7D49C363-C4D2-4C5E-B1DE-147B9AD7AD34}" destId="{FAD358B4-4E61-45DA-82CD-D807ADBF8276}" srcOrd="0" destOrd="0" presId="urn:microsoft.com/office/officeart/2005/8/layout/orgChart1"/>
    <dgm:cxn modelId="{69A6CA9D-E60F-4810-920B-3F49A2815C3C}" type="presParOf" srcId="{FAD358B4-4E61-45DA-82CD-D807ADBF8276}" destId="{A742BA6F-2408-4B00-9E9A-E62A781C049A}" srcOrd="0" destOrd="0" presId="urn:microsoft.com/office/officeart/2005/8/layout/orgChart1"/>
    <dgm:cxn modelId="{072D2AC9-13B1-468D-B78E-45A638C326AE}" type="presParOf" srcId="{FAD358B4-4E61-45DA-82CD-D807ADBF8276}" destId="{2B1790A5-6B11-4C72-964D-F68786109D14}" srcOrd="1" destOrd="0" presId="urn:microsoft.com/office/officeart/2005/8/layout/orgChart1"/>
    <dgm:cxn modelId="{3A075E42-C25E-457D-ACB1-AABB27F6D619}" type="presParOf" srcId="{7D49C363-C4D2-4C5E-B1DE-147B9AD7AD34}" destId="{620EE17B-847B-49FB-842B-04B70DCE3F7A}" srcOrd="1" destOrd="0" presId="urn:microsoft.com/office/officeart/2005/8/layout/orgChart1"/>
    <dgm:cxn modelId="{E7074557-5E2F-4606-ADB5-D3C7AB766CF2}" type="presParOf" srcId="{7D49C363-C4D2-4C5E-B1DE-147B9AD7AD34}" destId="{3EDD218D-5B97-43A2-A7DA-6C9D794492F0}" srcOrd="2" destOrd="0" presId="urn:microsoft.com/office/officeart/2005/8/layout/orgChart1"/>
    <dgm:cxn modelId="{1778CFE5-F1C0-40B7-9D63-2C762976F91D}" type="presParOf" srcId="{86523C71-28A1-40DE-8B0C-F66E5F74E314}" destId="{D8E2A06B-8154-435C-9EF0-C4FB3E35BAAA}" srcOrd="2" destOrd="0" presId="urn:microsoft.com/office/officeart/2005/8/layout/orgChart1"/>
    <dgm:cxn modelId="{C305405B-E854-4186-A73B-9D02297F64A1}" type="presParOf" srcId="{86523C71-28A1-40DE-8B0C-F66E5F74E314}" destId="{8CFE5798-8E6F-43D3-97D8-D92F2795BE6F}" srcOrd="3" destOrd="0" presId="urn:microsoft.com/office/officeart/2005/8/layout/orgChart1"/>
    <dgm:cxn modelId="{1942E174-3CF6-4D32-99A2-137D51ED5A99}" type="presParOf" srcId="{8CFE5798-8E6F-43D3-97D8-D92F2795BE6F}" destId="{545DC415-D76D-42D2-AF3B-20EFCC5DDAD7}" srcOrd="0" destOrd="0" presId="urn:microsoft.com/office/officeart/2005/8/layout/orgChart1"/>
    <dgm:cxn modelId="{1BE1C150-9D07-43C5-8945-7596C3C4B2B8}" type="presParOf" srcId="{545DC415-D76D-42D2-AF3B-20EFCC5DDAD7}" destId="{DF8E4159-1275-47D7-9D2F-A0673D4C8BF6}" srcOrd="0" destOrd="0" presId="urn:microsoft.com/office/officeart/2005/8/layout/orgChart1"/>
    <dgm:cxn modelId="{EC3BB527-59EB-41BA-B20E-596CCE93C2AF}" type="presParOf" srcId="{545DC415-D76D-42D2-AF3B-20EFCC5DDAD7}" destId="{BEE54786-7629-48A2-9DDB-AA1086B43E58}" srcOrd="1" destOrd="0" presId="urn:microsoft.com/office/officeart/2005/8/layout/orgChart1"/>
    <dgm:cxn modelId="{69A6B24C-D710-4CB9-9F2B-47499E293F40}" type="presParOf" srcId="{8CFE5798-8E6F-43D3-97D8-D92F2795BE6F}" destId="{10319E3F-619B-4C0F-AD17-27670CC19BF4}" srcOrd="1" destOrd="0" presId="urn:microsoft.com/office/officeart/2005/8/layout/orgChart1"/>
    <dgm:cxn modelId="{C5578165-01E4-4AA9-A250-6DD5D5B3E697}" type="presParOf" srcId="{8CFE5798-8E6F-43D3-97D8-D92F2795BE6F}" destId="{6D58282E-976D-45C7-9936-89D398B3C337}" srcOrd="2" destOrd="0" presId="urn:microsoft.com/office/officeart/2005/8/layout/orgChart1"/>
    <dgm:cxn modelId="{5FD2A268-B135-4C42-AE90-2D21CF968A1A}" type="presParOf" srcId="{86523C71-28A1-40DE-8B0C-F66E5F74E314}" destId="{AC174B35-FB11-40AB-B132-3CAC966F7D88}" srcOrd="4" destOrd="0" presId="urn:microsoft.com/office/officeart/2005/8/layout/orgChart1"/>
    <dgm:cxn modelId="{925AAD59-C167-442F-99A8-AFED4324E8E9}" type="presParOf" srcId="{86523C71-28A1-40DE-8B0C-F66E5F74E314}" destId="{63B39483-0D54-4021-BFAF-738413D75035}" srcOrd="5" destOrd="0" presId="urn:microsoft.com/office/officeart/2005/8/layout/orgChart1"/>
    <dgm:cxn modelId="{E1409100-E0FD-4AE7-824A-B13FE084DB99}" type="presParOf" srcId="{63B39483-0D54-4021-BFAF-738413D75035}" destId="{358C5450-71F3-408A-9199-EE9F1DF4F175}" srcOrd="0" destOrd="0" presId="urn:microsoft.com/office/officeart/2005/8/layout/orgChart1"/>
    <dgm:cxn modelId="{2BA23EAD-051B-414D-928D-FD06045C0119}" type="presParOf" srcId="{358C5450-71F3-408A-9199-EE9F1DF4F175}" destId="{1FB3D65F-7893-4998-ABFC-302A28F79A0B}" srcOrd="0" destOrd="0" presId="urn:microsoft.com/office/officeart/2005/8/layout/orgChart1"/>
    <dgm:cxn modelId="{441E85A5-9D9E-4BE5-AF06-24CCD08E10CE}" type="presParOf" srcId="{358C5450-71F3-408A-9199-EE9F1DF4F175}" destId="{1F4E4FA2-2226-4E69-A9F7-309EE3B7629E}" srcOrd="1" destOrd="0" presId="urn:microsoft.com/office/officeart/2005/8/layout/orgChart1"/>
    <dgm:cxn modelId="{CCFFC06D-DE05-4FEA-92AD-49D1506B62E3}" type="presParOf" srcId="{63B39483-0D54-4021-BFAF-738413D75035}" destId="{AFD94FEC-2717-45DB-A22C-1324D2561FDE}" srcOrd="1" destOrd="0" presId="urn:microsoft.com/office/officeart/2005/8/layout/orgChart1"/>
    <dgm:cxn modelId="{499EC20F-1A2A-4267-82D9-B921B04EE899}" type="presParOf" srcId="{63B39483-0D54-4021-BFAF-738413D75035}" destId="{A48F3ECA-1764-4845-BCC5-B02A0A24252A}" srcOrd="2" destOrd="0" presId="urn:microsoft.com/office/officeart/2005/8/layout/orgChart1"/>
    <dgm:cxn modelId="{0D7C4055-88A8-4FFA-B4B3-DB458DC48B59}" type="presParOf" srcId="{86523C71-28A1-40DE-8B0C-F66E5F74E314}" destId="{649BE84D-7F5F-4E3B-9222-132465421DF0}" srcOrd="6" destOrd="0" presId="urn:microsoft.com/office/officeart/2005/8/layout/orgChart1"/>
    <dgm:cxn modelId="{33651192-C9D9-496F-A522-0725729633DA}" type="presParOf" srcId="{86523C71-28A1-40DE-8B0C-F66E5F74E314}" destId="{9C186FB3-7321-40CD-A859-501EAB51676B}" srcOrd="7" destOrd="0" presId="urn:microsoft.com/office/officeart/2005/8/layout/orgChart1"/>
    <dgm:cxn modelId="{F4771402-4E65-473B-A879-65AC97D1B6B2}" type="presParOf" srcId="{9C186FB3-7321-40CD-A859-501EAB51676B}" destId="{F19816F6-AFE4-4716-9B61-16A04F1669A0}" srcOrd="0" destOrd="0" presId="urn:microsoft.com/office/officeart/2005/8/layout/orgChart1"/>
    <dgm:cxn modelId="{CA5E7FA3-E8F3-467A-BD37-B5D11A88BF3E}" type="presParOf" srcId="{F19816F6-AFE4-4716-9B61-16A04F1669A0}" destId="{6173AD40-4A28-44F2-B1CF-77AE20F24537}" srcOrd="0" destOrd="0" presId="urn:microsoft.com/office/officeart/2005/8/layout/orgChart1"/>
    <dgm:cxn modelId="{6C79CEFD-CC8C-41CB-9618-0D3EEA171F6D}" type="presParOf" srcId="{F19816F6-AFE4-4716-9B61-16A04F1669A0}" destId="{F80F76C2-B1B4-4E69-A9A1-5015AF803A55}" srcOrd="1" destOrd="0" presId="urn:microsoft.com/office/officeart/2005/8/layout/orgChart1"/>
    <dgm:cxn modelId="{33E18ECF-2307-41F7-BAFF-EEE5EE4A2657}" type="presParOf" srcId="{9C186FB3-7321-40CD-A859-501EAB51676B}" destId="{D380E9D8-86E1-462B-A7FD-5AE8BCA06EC4}" srcOrd="1" destOrd="0" presId="urn:microsoft.com/office/officeart/2005/8/layout/orgChart1"/>
    <dgm:cxn modelId="{2D1F4DA9-4C99-47DE-B42B-3E4B341DFD8B}" type="presParOf" srcId="{9C186FB3-7321-40CD-A859-501EAB51676B}" destId="{DBD5565B-1F13-4CA9-BFD0-26A583F5E6AF}" srcOrd="2" destOrd="0" presId="urn:microsoft.com/office/officeart/2005/8/layout/orgChart1"/>
    <dgm:cxn modelId="{041055A9-A9D8-487B-AB7C-CA25CB56EB26}" type="presParOf" srcId="{9B1C7DD3-1265-479E-BEE3-3CEDA5475D70}" destId="{1FCE5BCB-B99A-483A-8A15-454C856C5310}" srcOrd="2" destOrd="0" presId="urn:microsoft.com/office/officeart/2005/8/layout/orgChart1"/>
    <dgm:cxn modelId="{4E8FEEBA-A2EF-4506-A1DE-A983A1249420}" type="presParOf" srcId="{2A8CB996-B717-43CF-9C7F-A7C4EA33E8DE}" destId="{81F37B26-B1DC-466F-A723-47D3B22280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ACA180-87C2-401B-A5E6-C67B26A47C6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5D25FD9C-5D48-4ED6-8A57-A0E0599074EB}">
      <dgm:prSet phldrT="[Text]"/>
      <dgm:spPr/>
      <dgm:t>
        <a:bodyPr/>
        <a:lstStyle/>
        <a:p>
          <a:r>
            <a:rPr lang="id-ID" b="1" dirty="0" smtClean="0"/>
            <a:t>Pengujian Hipotesis </a:t>
          </a:r>
          <a:r>
            <a:rPr lang="id-ID" b="1" dirty="0" smtClean="0"/>
            <a:t>Komparatif K Sampel</a:t>
          </a:r>
          <a:endParaRPr lang="id-ID" b="1" dirty="0" smtClean="0"/>
        </a:p>
        <a:p>
          <a:r>
            <a:rPr lang="id-ID" b="0" dirty="0" smtClean="0"/>
            <a:t>(Hipotesis Uji Perbedaan variabel x1 : variabel x2 : variabel x3 )</a:t>
          </a:r>
          <a:endParaRPr lang="id-ID" b="0" dirty="0"/>
        </a:p>
      </dgm:t>
    </dgm:pt>
    <dgm:pt modelId="{FA99AA98-6B49-4E2A-A04D-ED9486395C3D}" type="parTrans" cxnId="{CAD4C27B-E790-4C48-93FB-915927578212}">
      <dgm:prSet/>
      <dgm:spPr/>
      <dgm:t>
        <a:bodyPr/>
        <a:lstStyle/>
        <a:p>
          <a:endParaRPr lang="id-ID"/>
        </a:p>
      </dgm:t>
    </dgm:pt>
    <dgm:pt modelId="{53B3F5B8-E4E9-4D0D-B127-1E8BAC5F6F87}" type="sibTrans" cxnId="{CAD4C27B-E790-4C48-93FB-915927578212}">
      <dgm:prSet/>
      <dgm:spPr/>
      <dgm:t>
        <a:bodyPr/>
        <a:lstStyle/>
        <a:p>
          <a:endParaRPr lang="id-ID"/>
        </a:p>
      </dgm:t>
    </dgm:pt>
    <dgm:pt modelId="{A0D262D6-CBE1-4786-A428-91FE65D500F7}">
      <dgm:prSet phldrT="[Text]"/>
      <dgm:spPr/>
      <dgm:t>
        <a:bodyPr/>
        <a:lstStyle/>
        <a:p>
          <a:r>
            <a:rPr lang="id-ID" b="1" dirty="0" smtClean="0"/>
            <a:t>Parametris</a:t>
          </a:r>
          <a:endParaRPr lang="id-ID" b="1" dirty="0"/>
        </a:p>
      </dgm:t>
    </dgm:pt>
    <dgm:pt modelId="{321340E5-8C8D-4B4C-94F6-E2F99E171EE8}" type="parTrans" cxnId="{D4692DB5-A222-44AC-8860-003271CFCBE8}">
      <dgm:prSet/>
      <dgm:spPr/>
      <dgm:t>
        <a:bodyPr/>
        <a:lstStyle/>
        <a:p>
          <a:endParaRPr lang="id-ID"/>
        </a:p>
      </dgm:t>
    </dgm:pt>
    <dgm:pt modelId="{B694C2EE-5DBD-4AF3-9DA0-F2B8BDAE5234}" type="sibTrans" cxnId="{D4692DB5-A222-44AC-8860-003271CFCBE8}">
      <dgm:prSet/>
      <dgm:spPr/>
      <dgm:t>
        <a:bodyPr/>
        <a:lstStyle/>
        <a:p>
          <a:endParaRPr lang="id-ID"/>
        </a:p>
      </dgm:t>
    </dgm:pt>
    <dgm:pt modelId="{19975F8F-3A79-4777-9214-E241E20CBF36}">
      <dgm:prSet phldrT="[Text]"/>
      <dgm:spPr/>
      <dgm:t>
        <a:bodyPr/>
        <a:lstStyle/>
        <a:p>
          <a:r>
            <a:rPr lang="id-ID" b="1" dirty="0" smtClean="0"/>
            <a:t>Non Parametris</a:t>
          </a:r>
          <a:endParaRPr lang="id-ID" b="1" dirty="0"/>
        </a:p>
      </dgm:t>
    </dgm:pt>
    <dgm:pt modelId="{B15AE4C3-4018-4093-8567-077DBF752B6B}" type="parTrans" cxnId="{6D92C037-F474-42DA-870D-01774DEC7014}">
      <dgm:prSet/>
      <dgm:spPr/>
      <dgm:t>
        <a:bodyPr/>
        <a:lstStyle/>
        <a:p>
          <a:endParaRPr lang="id-ID"/>
        </a:p>
      </dgm:t>
    </dgm:pt>
    <dgm:pt modelId="{3077103F-0B9F-466E-BA03-4401BB260116}" type="sibTrans" cxnId="{6D92C037-F474-42DA-870D-01774DEC7014}">
      <dgm:prSet/>
      <dgm:spPr/>
      <dgm:t>
        <a:bodyPr/>
        <a:lstStyle/>
        <a:p>
          <a:endParaRPr lang="id-ID"/>
        </a:p>
      </dgm:t>
    </dgm:pt>
    <dgm:pt modelId="{480CC4D4-6FE9-43C8-BAD2-0A708C38C76F}">
      <dgm:prSet phldrT="[Text]"/>
      <dgm:spPr/>
      <dgm:t>
        <a:bodyPr/>
        <a:lstStyle/>
        <a:p>
          <a:r>
            <a:rPr lang="id-ID" dirty="0" smtClean="0"/>
            <a:t>Berhubungan</a:t>
          </a:r>
          <a:endParaRPr lang="id-ID" dirty="0"/>
        </a:p>
      </dgm:t>
    </dgm:pt>
    <dgm:pt modelId="{950AD4CA-AC40-4AF4-8EE3-9B61D436CFE2}" type="parTrans" cxnId="{8B56EDDE-06C8-4162-B5CC-A9BE988D4B02}">
      <dgm:prSet/>
      <dgm:spPr/>
      <dgm:t>
        <a:bodyPr/>
        <a:lstStyle/>
        <a:p>
          <a:endParaRPr lang="id-ID"/>
        </a:p>
      </dgm:t>
    </dgm:pt>
    <dgm:pt modelId="{2E2DFDDF-4B70-4ACA-881B-05FC9D923C7B}" type="sibTrans" cxnId="{8B56EDDE-06C8-4162-B5CC-A9BE988D4B02}">
      <dgm:prSet/>
      <dgm:spPr/>
      <dgm:t>
        <a:bodyPr/>
        <a:lstStyle/>
        <a:p>
          <a:endParaRPr lang="id-ID"/>
        </a:p>
      </dgm:t>
    </dgm:pt>
    <dgm:pt modelId="{DE6C5FD7-0AB3-4879-814A-20EDB1E25CC7}">
      <dgm:prSet phldrT="[Text]"/>
      <dgm:spPr/>
      <dgm:t>
        <a:bodyPr/>
        <a:lstStyle/>
        <a:p>
          <a:r>
            <a:rPr lang="id-ID" dirty="0" smtClean="0"/>
            <a:t>Independen</a:t>
          </a:r>
          <a:endParaRPr lang="id-ID" dirty="0"/>
        </a:p>
      </dgm:t>
    </dgm:pt>
    <dgm:pt modelId="{69CCC81F-F4EA-4060-85F1-505974DCB32B}" type="parTrans" cxnId="{C062FE5D-9BEB-46B4-AC03-0CC797ECE1B9}">
      <dgm:prSet/>
      <dgm:spPr/>
      <dgm:t>
        <a:bodyPr/>
        <a:lstStyle/>
        <a:p>
          <a:endParaRPr lang="id-ID"/>
        </a:p>
      </dgm:t>
    </dgm:pt>
    <dgm:pt modelId="{60780322-5B79-42F3-9551-6F371955C69A}" type="sibTrans" cxnId="{C062FE5D-9BEB-46B4-AC03-0CC797ECE1B9}">
      <dgm:prSet/>
      <dgm:spPr/>
      <dgm:t>
        <a:bodyPr/>
        <a:lstStyle/>
        <a:p>
          <a:endParaRPr lang="id-ID"/>
        </a:p>
      </dgm:t>
    </dgm:pt>
    <dgm:pt modelId="{2636B717-1976-40AE-9A61-E077BD6EF1A9}">
      <dgm:prSet phldrT="[Text]"/>
      <dgm:spPr/>
      <dgm:t>
        <a:bodyPr/>
        <a:lstStyle/>
        <a:p>
          <a:r>
            <a:rPr lang="id-ID" dirty="0" smtClean="0"/>
            <a:t>Berhubungan</a:t>
          </a:r>
          <a:endParaRPr lang="id-ID" dirty="0"/>
        </a:p>
      </dgm:t>
    </dgm:pt>
    <dgm:pt modelId="{3FBECC12-C059-46A1-A9CD-4EE5990E2763}" type="parTrans" cxnId="{CCB75928-5DFF-4EB5-AE24-8909A4DB8375}">
      <dgm:prSet/>
      <dgm:spPr/>
      <dgm:t>
        <a:bodyPr/>
        <a:lstStyle/>
        <a:p>
          <a:endParaRPr lang="id-ID"/>
        </a:p>
      </dgm:t>
    </dgm:pt>
    <dgm:pt modelId="{787D3E0C-B4B3-46CF-B1B3-E44A59955803}" type="sibTrans" cxnId="{CCB75928-5DFF-4EB5-AE24-8909A4DB8375}">
      <dgm:prSet/>
      <dgm:spPr/>
      <dgm:t>
        <a:bodyPr/>
        <a:lstStyle/>
        <a:p>
          <a:endParaRPr lang="id-ID"/>
        </a:p>
      </dgm:t>
    </dgm:pt>
    <dgm:pt modelId="{EE34B5E1-EA82-4979-8E44-035C184EF07A}">
      <dgm:prSet phldrT="[Text]"/>
      <dgm:spPr/>
      <dgm:t>
        <a:bodyPr/>
        <a:lstStyle/>
        <a:p>
          <a:r>
            <a:rPr lang="id-ID" dirty="0" smtClean="0"/>
            <a:t> Independen</a:t>
          </a:r>
          <a:endParaRPr lang="id-ID" dirty="0"/>
        </a:p>
      </dgm:t>
    </dgm:pt>
    <dgm:pt modelId="{E1428A2F-AF2A-46B8-91E7-454B1A592559}" type="parTrans" cxnId="{4047C3C7-1B31-4D22-A5A5-7CF4EDDCBD47}">
      <dgm:prSet/>
      <dgm:spPr/>
      <dgm:t>
        <a:bodyPr/>
        <a:lstStyle/>
        <a:p>
          <a:endParaRPr lang="id-ID"/>
        </a:p>
      </dgm:t>
    </dgm:pt>
    <dgm:pt modelId="{0321F0AC-202E-40A5-B6B4-815C37D3C034}" type="sibTrans" cxnId="{4047C3C7-1B31-4D22-A5A5-7CF4EDDCBD47}">
      <dgm:prSet/>
      <dgm:spPr/>
      <dgm:t>
        <a:bodyPr/>
        <a:lstStyle/>
        <a:p>
          <a:endParaRPr lang="id-ID"/>
        </a:p>
      </dgm:t>
    </dgm:pt>
    <dgm:pt modelId="{5341A715-B5BD-4C2F-A8B7-35349901D4BE}">
      <dgm:prSet phldrT="[Text]"/>
      <dgm:spPr/>
      <dgm:t>
        <a:bodyPr/>
        <a:lstStyle/>
        <a:p>
          <a:r>
            <a:rPr lang="id-ID" dirty="0" smtClean="0"/>
            <a:t>(Chi Square, Friedman)</a:t>
          </a:r>
          <a:endParaRPr lang="id-ID" dirty="0"/>
        </a:p>
      </dgm:t>
    </dgm:pt>
    <dgm:pt modelId="{3D956A3D-2801-4BB5-A8E3-E76AF9A432E5}" type="parTrans" cxnId="{913925D2-DA92-44C7-B6EC-A4D2B3BF4149}">
      <dgm:prSet/>
      <dgm:spPr/>
      <dgm:t>
        <a:bodyPr/>
        <a:lstStyle/>
        <a:p>
          <a:endParaRPr lang="id-ID"/>
        </a:p>
      </dgm:t>
    </dgm:pt>
    <dgm:pt modelId="{0DB17F36-FB71-4515-81B4-B41073699802}" type="sibTrans" cxnId="{913925D2-DA92-44C7-B6EC-A4D2B3BF4149}">
      <dgm:prSet/>
      <dgm:spPr/>
      <dgm:t>
        <a:bodyPr/>
        <a:lstStyle/>
        <a:p>
          <a:endParaRPr lang="id-ID"/>
        </a:p>
      </dgm:t>
    </dgm:pt>
    <dgm:pt modelId="{BFA08849-0FA8-4017-BA94-2C926C70CBBE}">
      <dgm:prSet phldrT="[Text]"/>
      <dgm:spPr/>
      <dgm:t>
        <a:bodyPr/>
        <a:lstStyle/>
        <a:p>
          <a:r>
            <a:rPr lang="id-ID" dirty="0" smtClean="0"/>
            <a:t>(Chi Square, Kruskall Walls)</a:t>
          </a:r>
          <a:endParaRPr lang="id-ID" dirty="0"/>
        </a:p>
      </dgm:t>
    </dgm:pt>
    <dgm:pt modelId="{5FB0AA80-AAF7-4F21-B43E-0F60E7BD3D3E}" type="parTrans" cxnId="{2F781935-5B11-40C3-9CA0-CCBDB76DA3E2}">
      <dgm:prSet/>
      <dgm:spPr/>
      <dgm:t>
        <a:bodyPr/>
        <a:lstStyle/>
        <a:p>
          <a:endParaRPr lang="id-ID"/>
        </a:p>
      </dgm:t>
    </dgm:pt>
    <dgm:pt modelId="{5BA96F72-67D1-4619-B465-B03AA0849D7F}" type="sibTrans" cxnId="{2F781935-5B11-40C3-9CA0-CCBDB76DA3E2}">
      <dgm:prSet/>
      <dgm:spPr/>
      <dgm:t>
        <a:bodyPr/>
        <a:lstStyle/>
        <a:p>
          <a:endParaRPr lang="id-ID"/>
        </a:p>
      </dgm:t>
    </dgm:pt>
    <dgm:pt modelId="{0D73C078-B11D-47BB-AE1A-99BFDAF7B896}">
      <dgm:prSet phldrT="[Text]"/>
      <dgm:spPr/>
      <dgm:t>
        <a:bodyPr/>
        <a:lstStyle/>
        <a:p>
          <a:r>
            <a:rPr lang="id-ID" dirty="0" smtClean="0"/>
            <a:t>(Analysis of Variance)</a:t>
          </a:r>
          <a:endParaRPr lang="id-ID" dirty="0"/>
        </a:p>
      </dgm:t>
    </dgm:pt>
    <dgm:pt modelId="{16404501-112F-45C4-9D0A-E336D5FDAF9B}" type="parTrans" cxnId="{4A5F9AA4-5D7D-4336-A7CB-129B51103EDA}">
      <dgm:prSet/>
      <dgm:spPr/>
      <dgm:t>
        <a:bodyPr/>
        <a:lstStyle/>
        <a:p>
          <a:endParaRPr lang="id-ID"/>
        </a:p>
      </dgm:t>
    </dgm:pt>
    <dgm:pt modelId="{BFD327F1-B89B-4A7F-A7CD-63C9AFB6F16E}" type="sibTrans" cxnId="{4A5F9AA4-5D7D-4336-A7CB-129B51103EDA}">
      <dgm:prSet/>
      <dgm:spPr/>
      <dgm:t>
        <a:bodyPr/>
        <a:lstStyle/>
        <a:p>
          <a:endParaRPr lang="id-ID"/>
        </a:p>
      </dgm:t>
    </dgm:pt>
    <dgm:pt modelId="{4A2388B8-D25B-4A11-BA7B-8D121C4E3AA1}">
      <dgm:prSet phldrT="[Text]"/>
      <dgm:spPr/>
      <dgm:t>
        <a:bodyPr/>
        <a:lstStyle/>
        <a:p>
          <a:r>
            <a:rPr lang="id-ID" smtClean="0"/>
            <a:t>(Analysis </a:t>
          </a:r>
          <a:r>
            <a:rPr lang="id-ID" dirty="0" smtClean="0"/>
            <a:t>of Variance)</a:t>
          </a:r>
          <a:endParaRPr lang="id-ID" dirty="0"/>
        </a:p>
      </dgm:t>
    </dgm:pt>
    <dgm:pt modelId="{EB926EC1-B5F7-436B-B501-400387023B47}" type="parTrans" cxnId="{4C4C1236-57E5-43E9-B24C-0EE12842AEEB}">
      <dgm:prSet/>
      <dgm:spPr/>
      <dgm:t>
        <a:bodyPr/>
        <a:lstStyle/>
        <a:p>
          <a:endParaRPr lang="id-ID"/>
        </a:p>
      </dgm:t>
    </dgm:pt>
    <dgm:pt modelId="{20A2FF4D-6A1B-40F7-9A70-E480D131489E}" type="sibTrans" cxnId="{4C4C1236-57E5-43E9-B24C-0EE12842AEEB}">
      <dgm:prSet/>
      <dgm:spPr/>
      <dgm:t>
        <a:bodyPr/>
        <a:lstStyle/>
        <a:p>
          <a:endParaRPr lang="id-ID"/>
        </a:p>
      </dgm:t>
    </dgm:pt>
    <dgm:pt modelId="{85A7B120-9EA0-43E4-9983-0202F7C9E26D}" type="pres">
      <dgm:prSet presAssocID="{25ACA180-87C2-401B-A5E6-C67B26A47C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942B2F2-7521-451C-9AF1-B3C821348563}" type="pres">
      <dgm:prSet presAssocID="{5D25FD9C-5D48-4ED6-8A57-A0E0599074EB}" presName="hierRoot1" presStyleCnt="0">
        <dgm:presLayoutVars>
          <dgm:hierBranch val="init"/>
        </dgm:presLayoutVars>
      </dgm:prSet>
      <dgm:spPr/>
    </dgm:pt>
    <dgm:pt modelId="{494C37C2-7B91-4925-9D22-023A442CE45C}" type="pres">
      <dgm:prSet presAssocID="{5D25FD9C-5D48-4ED6-8A57-A0E0599074EB}" presName="rootComposite1" presStyleCnt="0"/>
      <dgm:spPr/>
    </dgm:pt>
    <dgm:pt modelId="{2B3EC2EC-0C4C-40DC-9073-27F23221A365}" type="pres">
      <dgm:prSet presAssocID="{5D25FD9C-5D48-4ED6-8A57-A0E0599074EB}" presName="rootText1" presStyleLbl="node0" presStyleIdx="0" presStyleCnt="1" custScaleX="247240" custScaleY="6102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89AD900-BDB1-43A9-82B9-254670FD76E8}" type="pres">
      <dgm:prSet presAssocID="{5D25FD9C-5D48-4ED6-8A57-A0E0599074EB}" presName="rootConnector1" presStyleLbl="node1" presStyleIdx="0" presStyleCnt="0"/>
      <dgm:spPr/>
      <dgm:t>
        <a:bodyPr/>
        <a:lstStyle/>
        <a:p>
          <a:endParaRPr lang="id-ID"/>
        </a:p>
      </dgm:t>
    </dgm:pt>
    <dgm:pt modelId="{FBF0B79F-2208-4701-A0D3-446DDC4F6251}" type="pres">
      <dgm:prSet presAssocID="{5D25FD9C-5D48-4ED6-8A57-A0E0599074EB}" presName="hierChild2" presStyleCnt="0"/>
      <dgm:spPr/>
    </dgm:pt>
    <dgm:pt modelId="{81AF3BA2-2DCD-44C1-A9BF-2ACD69E6B3B0}" type="pres">
      <dgm:prSet presAssocID="{321340E5-8C8D-4B4C-94F6-E2F99E171EE8}" presName="Name37" presStyleLbl="parChTrans1D2" presStyleIdx="0" presStyleCnt="2"/>
      <dgm:spPr/>
      <dgm:t>
        <a:bodyPr/>
        <a:lstStyle/>
        <a:p>
          <a:endParaRPr lang="id-ID"/>
        </a:p>
      </dgm:t>
    </dgm:pt>
    <dgm:pt modelId="{1077497E-9807-4D6C-84D8-4636192837EF}" type="pres">
      <dgm:prSet presAssocID="{A0D262D6-CBE1-4786-A428-91FE65D500F7}" presName="hierRoot2" presStyleCnt="0">
        <dgm:presLayoutVars>
          <dgm:hierBranch val="init"/>
        </dgm:presLayoutVars>
      </dgm:prSet>
      <dgm:spPr/>
    </dgm:pt>
    <dgm:pt modelId="{CC686485-01DB-40D0-A6C8-E4C60DB2A2BE}" type="pres">
      <dgm:prSet presAssocID="{A0D262D6-CBE1-4786-A428-91FE65D500F7}" presName="rootComposite" presStyleCnt="0"/>
      <dgm:spPr/>
    </dgm:pt>
    <dgm:pt modelId="{053DDE4C-87B5-4926-A95E-BA264A3670E8}" type="pres">
      <dgm:prSet presAssocID="{A0D262D6-CBE1-4786-A428-91FE65D500F7}" presName="rootText" presStyleLbl="node2" presStyleIdx="0" presStyleCnt="2" custScaleY="61020" custLinFactNeighborX="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6610DFD-090B-4D16-8A04-112A69406A1C}" type="pres">
      <dgm:prSet presAssocID="{A0D262D6-CBE1-4786-A428-91FE65D500F7}" presName="rootConnector" presStyleLbl="node2" presStyleIdx="0" presStyleCnt="2"/>
      <dgm:spPr/>
      <dgm:t>
        <a:bodyPr/>
        <a:lstStyle/>
        <a:p>
          <a:endParaRPr lang="id-ID"/>
        </a:p>
      </dgm:t>
    </dgm:pt>
    <dgm:pt modelId="{68B2741A-291F-4F0D-9C53-1612AC37F001}" type="pres">
      <dgm:prSet presAssocID="{A0D262D6-CBE1-4786-A428-91FE65D500F7}" presName="hierChild4" presStyleCnt="0"/>
      <dgm:spPr/>
    </dgm:pt>
    <dgm:pt modelId="{2068A077-70DE-43BF-8B12-2677295354B8}" type="pres">
      <dgm:prSet presAssocID="{950AD4CA-AC40-4AF4-8EE3-9B61D436CFE2}" presName="Name37" presStyleLbl="parChTrans1D3" presStyleIdx="0" presStyleCnt="4"/>
      <dgm:spPr/>
      <dgm:t>
        <a:bodyPr/>
        <a:lstStyle/>
        <a:p>
          <a:endParaRPr lang="id-ID"/>
        </a:p>
      </dgm:t>
    </dgm:pt>
    <dgm:pt modelId="{2D39D875-50F7-42CC-958F-2E6A03C2D460}" type="pres">
      <dgm:prSet presAssocID="{480CC4D4-6FE9-43C8-BAD2-0A708C38C76F}" presName="hierRoot2" presStyleCnt="0">
        <dgm:presLayoutVars>
          <dgm:hierBranch val="init"/>
        </dgm:presLayoutVars>
      </dgm:prSet>
      <dgm:spPr/>
    </dgm:pt>
    <dgm:pt modelId="{843136A9-B1B4-44B3-86C8-E642485E2817}" type="pres">
      <dgm:prSet presAssocID="{480CC4D4-6FE9-43C8-BAD2-0A708C38C76F}" presName="rootComposite" presStyleCnt="0"/>
      <dgm:spPr/>
    </dgm:pt>
    <dgm:pt modelId="{6A2717C2-1364-4E2F-A23C-042D08B72860}" type="pres">
      <dgm:prSet presAssocID="{480CC4D4-6FE9-43C8-BAD2-0A708C38C76F}" presName="rootText" presStyleLbl="node3" presStyleIdx="0" presStyleCnt="4" custScaleY="55567" custLinFactNeighborX="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48264D1-5492-43E0-A82C-EE8B205E4E62}" type="pres">
      <dgm:prSet presAssocID="{480CC4D4-6FE9-43C8-BAD2-0A708C38C76F}" presName="rootConnector" presStyleLbl="node3" presStyleIdx="0" presStyleCnt="4"/>
      <dgm:spPr/>
      <dgm:t>
        <a:bodyPr/>
        <a:lstStyle/>
        <a:p>
          <a:endParaRPr lang="id-ID"/>
        </a:p>
      </dgm:t>
    </dgm:pt>
    <dgm:pt modelId="{B10866F2-2278-4600-990D-07F760C9771C}" type="pres">
      <dgm:prSet presAssocID="{480CC4D4-6FE9-43C8-BAD2-0A708C38C76F}" presName="hierChild4" presStyleCnt="0"/>
      <dgm:spPr/>
    </dgm:pt>
    <dgm:pt modelId="{1CD5A490-BA84-4530-9C2F-62992825D032}" type="pres">
      <dgm:prSet presAssocID="{16404501-112F-45C4-9D0A-E336D5FDAF9B}" presName="Name37" presStyleLbl="parChTrans1D4" presStyleIdx="0" presStyleCnt="4"/>
      <dgm:spPr/>
      <dgm:t>
        <a:bodyPr/>
        <a:lstStyle/>
        <a:p>
          <a:endParaRPr lang="id-ID"/>
        </a:p>
      </dgm:t>
    </dgm:pt>
    <dgm:pt modelId="{589E257B-BA11-4CB7-B94D-B129615567D1}" type="pres">
      <dgm:prSet presAssocID="{0D73C078-B11D-47BB-AE1A-99BFDAF7B896}" presName="hierRoot2" presStyleCnt="0">
        <dgm:presLayoutVars>
          <dgm:hierBranch val="init"/>
        </dgm:presLayoutVars>
      </dgm:prSet>
      <dgm:spPr/>
    </dgm:pt>
    <dgm:pt modelId="{2E1649BE-8184-46A6-B827-49FB882E6098}" type="pres">
      <dgm:prSet presAssocID="{0D73C078-B11D-47BB-AE1A-99BFDAF7B896}" presName="rootComposite" presStyleCnt="0"/>
      <dgm:spPr/>
    </dgm:pt>
    <dgm:pt modelId="{8B11D6DD-9EEE-4321-ABD0-B3D66776222D}" type="pres">
      <dgm:prSet presAssocID="{0D73C078-B11D-47BB-AE1A-99BFDAF7B896}" presName="rootText" presStyleLbl="node4" presStyleIdx="0" presStyleCnt="4" custScaleY="5556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5BA0BF5-38A0-4164-882F-40AA04BEC73D}" type="pres">
      <dgm:prSet presAssocID="{0D73C078-B11D-47BB-AE1A-99BFDAF7B896}" presName="rootConnector" presStyleLbl="node4" presStyleIdx="0" presStyleCnt="4"/>
      <dgm:spPr/>
      <dgm:t>
        <a:bodyPr/>
        <a:lstStyle/>
        <a:p>
          <a:endParaRPr lang="id-ID"/>
        </a:p>
      </dgm:t>
    </dgm:pt>
    <dgm:pt modelId="{AFC2F3AC-0460-4A4F-A957-34FEBC7A086C}" type="pres">
      <dgm:prSet presAssocID="{0D73C078-B11D-47BB-AE1A-99BFDAF7B896}" presName="hierChild4" presStyleCnt="0"/>
      <dgm:spPr/>
    </dgm:pt>
    <dgm:pt modelId="{B2860E41-DD37-4825-9D29-3D0E3801A079}" type="pres">
      <dgm:prSet presAssocID="{0D73C078-B11D-47BB-AE1A-99BFDAF7B896}" presName="hierChild5" presStyleCnt="0"/>
      <dgm:spPr/>
    </dgm:pt>
    <dgm:pt modelId="{EF1C7F06-0841-4F9D-A7E1-9D01AE6C8AA8}" type="pres">
      <dgm:prSet presAssocID="{480CC4D4-6FE9-43C8-BAD2-0A708C38C76F}" presName="hierChild5" presStyleCnt="0"/>
      <dgm:spPr/>
    </dgm:pt>
    <dgm:pt modelId="{4CF2F78F-44E1-4878-BD5C-B8A318D1221F}" type="pres">
      <dgm:prSet presAssocID="{69CCC81F-F4EA-4060-85F1-505974DCB32B}" presName="Name37" presStyleLbl="parChTrans1D3" presStyleIdx="1" presStyleCnt="4"/>
      <dgm:spPr/>
      <dgm:t>
        <a:bodyPr/>
        <a:lstStyle/>
        <a:p>
          <a:endParaRPr lang="id-ID"/>
        </a:p>
      </dgm:t>
    </dgm:pt>
    <dgm:pt modelId="{441F6C5D-BA25-40F6-BC1B-103157C59F69}" type="pres">
      <dgm:prSet presAssocID="{DE6C5FD7-0AB3-4879-814A-20EDB1E25CC7}" presName="hierRoot2" presStyleCnt="0">
        <dgm:presLayoutVars>
          <dgm:hierBranch val="init"/>
        </dgm:presLayoutVars>
      </dgm:prSet>
      <dgm:spPr/>
    </dgm:pt>
    <dgm:pt modelId="{18DBC546-4B94-4DD0-9C85-50AD1B9A6D78}" type="pres">
      <dgm:prSet presAssocID="{DE6C5FD7-0AB3-4879-814A-20EDB1E25CC7}" presName="rootComposite" presStyleCnt="0"/>
      <dgm:spPr/>
    </dgm:pt>
    <dgm:pt modelId="{6B8051F6-7EEE-4E86-AAF8-CD401465FDE6}" type="pres">
      <dgm:prSet presAssocID="{DE6C5FD7-0AB3-4879-814A-20EDB1E25CC7}" presName="rootText" presStyleLbl="node3" presStyleIdx="1" presStyleCnt="4" custScaleY="55567" custLinFactNeighborX="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AABB10A-0034-4C55-A78F-0C76AC7C398F}" type="pres">
      <dgm:prSet presAssocID="{DE6C5FD7-0AB3-4879-814A-20EDB1E25CC7}" presName="rootConnector" presStyleLbl="node3" presStyleIdx="1" presStyleCnt="4"/>
      <dgm:spPr/>
      <dgm:t>
        <a:bodyPr/>
        <a:lstStyle/>
        <a:p>
          <a:endParaRPr lang="id-ID"/>
        </a:p>
      </dgm:t>
    </dgm:pt>
    <dgm:pt modelId="{E12AA7CE-3FA7-4421-B2F1-7A07AC76E918}" type="pres">
      <dgm:prSet presAssocID="{DE6C5FD7-0AB3-4879-814A-20EDB1E25CC7}" presName="hierChild4" presStyleCnt="0"/>
      <dgm:spPr/>
    </dgm:pt>
    <dgm:pt modelId="{8D83B267-39A2-451D-9DB9-392566F15BE7}" type="pres">
      <dgm:prSet presAssocID="{EB926EC1-B5F7-436B-B501-400387023B47}" presName="Name37" presStyleLbl="parChTrans1D4" presStyleIdx="1" presStyleCnt="4"/>
      <dgm:spPr/>
      <dgm:t>
        <a:bodyPr/>
        <a:lstStyle/>
        <a:p>
          <a:endParaRPr lang="id-ID"/>
        </a:p>
      </dgm:t>
    </dgm:pt>
    <dgm:pt modelId="{C3C68FFB-BB0A-4F31-9A11-676A7176C9F1}" type="pres">
      <dgm:prSet presAssocID="{4A2388B8-D25B-4A11-BA7B-8D121C4E3AA1}" presName="hierRoot2" presStyleCnt="0">
        <dgm:presLayoutVars>
          <dgm:hierBranch val="init"/>
        </dgm:presLayoutVars>
      </dgm:prSet>
      <dgm:spPr/>
    </dgm:pt>
    <dgm:pt modelId="{1AF5B21D-07B2-4AD5-A59C-FFB269CE4BCD}" type="pres">
      <dgm:prSet presAssocID="{4A2388B8-D25B-4A11-BA7B-8D121C4E3AA1}" presName="rootComposite" presStyleCnt="0"/>
      <dgm:spPr/>
    </dgm:pt>
    <dgm:pt modelId="{2ECFA6C2-C0B1-4493-9990-279B04646B1D}" type="pres">
      <dgm:prSet presAssocID="{4A2388B8-D25B-4A11-BA7B-8D121C4E3AA1}" presName="rootText" presStyleLbl="node4" presStyleIdx="1" presStyleCnt="4" custScaleY="5556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23DBBD5-9A44-4A03-9108-BBA0F6F44476}" type="pres">
      <dgm:prSet presAssocID="{4A2388B8-D25B-4A11-BA7B-8D121C4E3AA1}" presName="rootConnector" presStyleLbl="node4" presStyleIdx="1" presStyleCnt="4"/>
      <dgm:spPr/>
      <dgm:t>
        <a:bodyPr/>
        <a:lstStyle/>
        <a:p>
          <a:endParaRPr lang="id-ID"/>
        </a:p>
      </dgm:t>
    </dgm:pt>
    <dgm:pt modelId="{DB12DFDD-0863-4F83-8AE8-76CFE32AC9CF}" type="pres">
      <dgm:prSet presAssocID="{4A2388B8-D25B-4A11-BA7B-8D121C4E3AA1}" presName="hierChild4" presStyleCnt="0"/>
      <dgm:spPr/>
    </dgm:pt>
    <dgm:pt modelId="{0C64F1D0-DE63-404B-B440-D950189C4AF9}" type="pres">
      <dgm:prSet presAssocID="{4A2388B8-D25B-4A11-BA7B-8D121C4E3AA1}" presName="hierChild5" presStyleCnt="0"/>
      <dgm:spPr/>
    </dgm:pt>
    <dgm:pt modelId="{A34DDD23-7C19-4636-AD29-96A637ED6E74}" type="pres">
      <dgm:prSet presAssocID="{DE6C5FD7-0AB3-4879-814A-20EDB1E25CC7}" presName="hierChild5" presStyleCnt="0"/>
      <dgm:spPr/>
    </dgm:pt>
    <dgm:pt modelId="{5A22EDCB-1F97-4965-BCD1-6408F97F7955}" type="pres">
      <dgm:prSet presAssocID="{A0D262D6-CBE1-4786-A428-91FE65D500F7}" presName="hierChild5" presStyleCnt="0"/>
      <dgm:spPr/>
    </dgm:pt>
    <dgm:pt modelId="{F70AD636-932B-4E76-98F2-EA892FDDBED9}" type="pres">
      <dgm:prSet presAssocID="{B15AE4C3-4018-4093-8567-077DBF752B6B}" presName="Name37" presStyleLbl="parChTrans1D2" presStyleIdx="1" presStyleCnt="2"/>
      <dgm:spPr/>
      <dgm:t>
        <a:bodyPr/>
        <a:lstStyle/>
        <a:p>
          <a:endParaRPr lang="id-ID"/>
        </a:p>
      </dgm:t>
    </dgm:pt>
    <dgm:pt modelId="{B5628C37-CC58-4BC2-B930-209A57CAED5C}" type="pres">
      <dgm:prSet presAssocID="{19975F8F-3A79-4777-9214-E241E20CBF36}" presName="hierRoot2" presStyleCnt="0">
        <dgm:presLayoutVars>
          <dgm:hierBranch val="init"/>
        </dgm:presLayoutVars>
      </dgm:prSet>
      <dgm:spPr/>
    </dgm:pt>
    <dgm:pt modelId="{B26A1A94-3E0A-4732-9E55-FC1DAE1E7964}" type="pres">
      <dgm:prSet presAssocID="{19975F8F-3A79-4777-9214-E241E20CBF36}" presName="rootComposite" presStyleCnt="0"/>
      <dgm:spPr/>
    </dgm:pt>
    <dgm:pt modelId="{F070031F-EEC7-4977-966C-95016BA41FE4}" type="pres">
      <dgm:prSet presAssocID="{19975F8F-3A79-4777-9214-E241E20CBF36}" presName="rootText" presStyleLbl="node2" presStyleIdx="1" presStyleCnt="2" custScaleY="61020" custLinFactNeighborX="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88873E6-8D93-492E-9930-D4848F18E368}" type="pres">
      <dgm:prSet presAssocID="{19975F8F-3A79-4777-9214-E241E20CBF36}" presName="rootConnector" presStyleLbl="node2" presStyleIdx="1" presStyleCnt="2"/>
      <dgm:spPr/>
      <dgm:t>
        <a:bodyPr/>
        <a:lstStyle/>
        <a:p>
          <a:endParaRPr lang="id-ID"/>
        </a:p>
      </dgm:t>
    </dgm:pt>
    <dgm:pt modelId="{AC357422-136C-47A4-8FE7-6B6A32E68982}" type="pres">
      <dgm:prSet presAssocID="{19975F8F-3A79-4777-9214-E241E20CBF36}" presName="hierChild4" presStyleCnt="0"/>
      <dgm:spPr/>
    </dgm:pt>
    <dgm:pt modelId="{B309D107-2E61-4312-A10D-24B0D3EAAFB0}" type="pres">
      <dgm:prSet presAssocID="{3FBECC12-C059-46A1-A9CD-4EE5990E2763}" presName="Name37" presStyleLbl="parChTrans1D3" presStyleIdx="2" presStyleCnt="4"/>
      <dgm:spPr/>
      <dgm:t>
        <a:bodyPr/>
        <a:lstStyle/>
        <a:p>
          <a:endParaRPr lang="id-ID"/>
        </a:p>
      </dgm:t>
    </dgm:pt>
    <dgm:pt modelId="{1DEF9EFE-64CB-449A-9107-C1A0C9898299}" type="pres">
      <dgm:prSet presAssocID="{2636B717-1976-40AE-9A61-E077BD6EF1A9}" presName="hierRoot2" presStyleCnt="0">
        <dgm:presLayoutVars>
          <dgm:hierBranch val="init"/>
        </dgm:presLayoutVars>
      </dgm:prSet>
      <dgm:spPr/>
    </dgm:pt>
    <dgm:pt modelId="{A7530D3B-0FAA-405C-A6F9-FBDD5EC4F440}" type="pres">
      <dgm:prSet presAssocID="{2636B717-1976-40AE-9A61-E077BD6EF1A9}" presName="rootComposite" presStyleCnt="0"/>
      <dgm:spPr/>
    </dgm:pt>
    <dgm:pt modelId="{926CA98F-FBC6-40AC-8AEA-1655681DF8DC}" type="pres">
      <dgm:prSet presAssocID="{2636B717-1976-40AE-9A61-E077BD6EF1A9}" presName="rootText" presStyleLbl="node3" presStyleIdx="2" presStyleCnt="4" custScaleY="55567" custLinFactNeighborX="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F49BEDF-999C-4DAC-84A0-078B334BA8EA}" type="pres">
      <dgm:prSet presAssocID="{2636B717-1976-40AE-9A61-E077BD6EF1A9}" presName="rootConnector" presStyleLbl="node3" presStyleIdx="2" presStyleCnt="4"/>
      <dgm:spPr/>
      <dgm:t>
        <a:bodyPr/>
        <a:lstStyle/>
        <a:p>
          <a:endParaRPr lang="id-ID"/>
        </a:p>
      </dgm:t>
    </dgm:pt>
    <dgm:pt modelId="{EBF36025-5D5E-4100-9819-B66B658AFFAB}" type="pres">
      <dgm:prSet presAssocID="{2636B717-1976-40AE-9A61-E077BD6EF1A9}" presName="hierChild4" presStyleCnt="0"/>
      <dgm:spPr/>
    </dgm:pt>
    <dgm:pt modelId="{E6F75CD2-D520-4DCA-ADF0-6C2836C8AB11}" type="pres">
      <dgm:prSet presAssocID="{3D956A3D-2801-4BB5-A8E3-E76AF9A432E5}" presName="Name37" presStyleLbl="parChTrans1D4" presStyleIdx="2" presStyleCnt="4"/>
      <dgm:spPr/>
      <dgm:t>
        <a:bodyPr/>
        <a:lstStyle/>
        <a:p>
          <a:endParaRPr lang="id-ID"/>
        </a:p>
      </dgm:t>
    </dgm:pt>
    <dgm:pt modelId="{5C7C0064-0D00-4113-B766-6A484F4176D3}" type="pres">
      <dgm:prSet presAssocID="{5341A715-B5BD-4C2F-A8B7-35349901D4BE}" presName="hierRoot2" presStyleCnt="0">
        <dgm:presLayoutVars>
          <dgm:hierBranch val="init"/>
        </dgm:presLayoutVars>
      </dgm:prSet>
      <dgm:spPr/>
    </dgm:pt>
    <dgm:pt modelId="{191BA75D-2796-4FF5-8DF2-070546632C83}" type="pres">
      <dgm:prSet presAssocID="{5341A715-B5BD-4C2F-A8B7-35349901D4BE}" presName="rootComposite" presStyleCnt="0"/>
      <dgm:spPr/>
    </dgm:pt>
    <dgm:pt modelId="{C4FF6094-2B83-495C-8729-0ED295A2EC5B}" type="pres">
      <dgm:prSet presAssocID="{5341A715-B5BD-4C2F-A8B7-35349901D4BE}" presName="rootText" presStyleLbl="node4" presStyleIdx="2" presStyleCnt="4" custScaleY="5556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D27E86F-F93B-41FD-933D-46E03FBF7FCA}" type="pres">
      <dgm:prSet presAssocID="{5341A715-B5BD-4C2F-A8B7-35349901D4BE}" presName="rootConnector" presStyleLbl="node4" presStyleIdx="2" presStyleCnt="4"/>
      <dgm:spPr/>
      <dgm:t>
        <a:bodyPr/>
        <a:lstStyle/>
        <a:p>
          <a:endParaRPr lang="id-ID"/>
        </a:p>
      </dgm:t>
    </dgm:pt>
    <dgm:pt modelId="{F7915BA8-5227-45BE-AB40-A58032319229}" type="pres">
      <dgm:prSet presAssocID="{5341A715-B5BD-4C2F-A8B7-35349901D4BE}" presName="hierChild4" presStyleCnt="0"/>
      <dgm:spPr/>
    </dgm:pt>
    <dgm:pt modelId="{98437612-D01D-4B8F-886F-13127C78E9E7}" type="pres">
      <dgm:prSet presAssocID="{5341A715-B5BD-4C2F-A8B7-35349901D4BE}" presName="hierChild5" presStyleCnt="0"/>
      <dgm:spPr/>
    </dgm:pt>
    <dgm:pt modelId="{0554C42C-7D70-42C7-9B21-EC8E309DEF7F}" type="pres">
      <dgm:prSet presAssocID="{2636B717-1976-40AE-9A61-E077BD6EF1A9}" presName="hierChild5" presStyleCnt="0"/>
      <dgm:spPr/>
    </dgm:pt>
    <dgm:pt modelId="{A7F393BF-5682-4526-A42E-2B9152F8E1B8}" type="pres">
      <dgm:prSet presAssocID="{E1428A2F-AF2A-46B8-91E7-454B1A592559}" presName="Name37" presStyleLbl="parChTrans1D3" presStyleIdx="3" presStyleCnt="4"/>
      <dgm:spPr/>
      <dgm:t>
        <a:bodyPr/>
        <a:lstStyle/>
        <a:p>
          <a:endParaRPr lang="id-ID"/>
        </a:p>
      </dgm:t>
    </dgm:pt>
    <dgm:pt modelId="{7C714ED6-D341-4D72-A891-01C35D43BECD}" type="pres">
      <dgm:prSet presAssocID="{EE34B5E1-EA82-4979-8E44-035C184EF07A}" presName="hierRoot2" presStyleCnt="0">
        <dgm:presLayoutVars>
          <dgm:hierBranch val="init"/>
        </dgm:presLayoutVars>
      </dgm:prSet>
      <dgm:spPr/>
    </dgm:pt>
    <dgm:pt modelId="{41E75283-CAD1-43A1-9995-190420941894}" type="pres">
      <dgm:prSet presAssocID="{EE34B5E1-EA82-4979-8E44-035C184EF07A}" presName="rootComposite" presStyleCnt="0"/>
      <dgm:spPr/>
    </dgm:pt>
    <dgm:pt modelId="{44DA24A6-18A0-43AF-BC1C-B296B3902BB8}" type="pres">
      <dgm:prSet presAssocID="{EE34B5E1-EA82-4979-8E44-035C184EF07A}" presName="rootText" presStyleLbl="node3" presStyleIdx="3" presStyleCnt="4" custScaleY="55567" custLinFactNeighborX="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56E282F-8006-46E4-B875-7D84A64129FC}" type="pres">
      <dgm:prSet presAssocID="{EE34B5E1-EA82-4979-8E44-035C184EF07A}" presName="rootConnector" presStyleLbl="node3" presStyleIdx="3" presStyleCnt="4"/>
      <dgm:spPr/>
      <dgm:t>
        <a:bodyPr/>
        <a:lstStyle/>
        <a:p>
          <a:endParaRPr lang="id-ID"/>
        </a:p>
      </dgm:t>
    </dgm:pt>
    <dgm:pt modelId="{288FA9E0-0617-41A5-BEB9-3F56DEFDDB2C}" type="pres">
      <dgm:prSet presAssocID="{EE34B5E1-EA82-4979-8E44-035C184EF07A}" presName="hierChild4" presStyleCnt="0"/>
      <dgm:spPr/>
    </dgm:pt>
    <dgm:pt modelId="{C29F15C0-1B5C-4307-97C6-B2C42021F830}" type="pres">
      <dgm:prSet presAssocID="{5FB0AA80-AAF7-4F21-B43E-0F60E7BD3D3E}" presName="Name37" presStyleLbl="parChTrans1D4" presStyleIdx="3" presStyleCnt="4"/>
      <dgm:spPr/>
      <dgm:t>
        <a:bodyPr/>
        <a:lstStyle/>
        <a:p>
          <a:endParaRPr lang="id-ID"/>
        </a:p>
      </dgm:t>
    </dgm:pt>
    <dgm:pt modelId="{ED9C9FDD-E87C-435D-B36A-CC9E74A233F3}" type="pres">
      <dgm:prSet presAssocID="{BFA08849-0FA8-4017-BA94-2C926C70CBBE}" presName="hierRoot2" presStyleCnt="0">
        <dgm:presLayoutVars>
          <dgm:hierBranch val="init"/>
        </dgm:presLayoutVars>
      </dgm:prSet>
      <dgm:spPr/>
    </dgm:pt>
    <dgm:pt modelId="{7BD82E9C-D53B-4ACE-8C5F-CAB85208B642}" type="pres">
      <dgm:prSet presAssocID="{BFA08849-0FA8-4017-BA94-2C926C70CBBE}" presName="rootComposite" presStyleCnt="0"/>
      <dgm:spPr/>
    </dgm:pt>
    <dgm:pt modelId="{EDE1875A-ED27-4620-AC40-A54A363816C3}" type="pres">
      <dgm:prSet presAssocID="{BFA08849-0FA8-4017-BA94-2C926C70CBBE}" presName="rootText" presStyleLbl="node4" presStyleIdx="3" presStyleCnt="4" custScaleY="5556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1157B55-6C85-45D3-9847-E1AB6CA7E980}" type="pres">
      <dgm:prSet presAssocID="{BFA08849-0FA8-4017-BA94-2C926C70CBBE}" presName="rootConnector" presStyleLbl="node4" presStyleIdx="3" presStyleCnt="4"/>
      <dgm:spPr/>
      <dgm:t>
        <a:bodyPr/>
        <a:lstStyle/>
        <a:p>
          <a:endParaRPr lang="id-ID"/>
        </a:p>
      </dgm:t>
    </dgm:pt>
    <dgm:pt modelId="{E8AD8A9D-CC86-4D33-9EC4-769E82CA92C4}" type="pres">
      <dgm:prSet presAssocID="{BFA08849-0FA8-4017-BA94-2C926C70CBBE}" presName="hierChild4" presStyleCnt="0"/>
      <dgm:spPr/>
    </dgm:pt>
    <dgm:pt modelId="{A5203DF1-781B-4CD5-AED0-F3F5013FC955}" type="pres">
      <dgm:prSet presAssocID="{BFA08849-0FA8-4017-BA94-2C926C70CBBE}" presName="hierChild5" presStyleCnt="0"/>
      <dgm:spPr/>
    </dgm:pt>
    <dgm:pt modelId="{387E183E-0D64-40DF-95E1-568F87F98581}" type="pres">
      <dgm:prSet presAssocID="{EE34B5E1-EA82-4979-8E44-035C184EF07A}" presName="hierChild5" presStyleCnt="0"/>
      <dgm:spPr/>
    </dgm:pt>
    <dgm:pt modelId="{04980D31-311C-4243-9D6B-892F65B3CD54}" type="pres">
      <dgm:prSet presAssocID="{19975F8F-3A79-4777-9214-E241E20CBF36}" presName="hierChild5" presStyleCnt="0"/>
      <dgm:spPr/>
    </dgm:pt>
    <dgm:pt modelId="{E082C5C5-4E74-42FA-AD7A-760503CF49CF}" type="pres">
      <dgm:prSet presAssocID="{5D25FD9C-5D48-4ED6-8A57-A0E0599074EB}" presName="hierChild3" presStyleCnt="0"/>
      <dgm:spPr/>
    </dgm:pt>
  </dgm:ptLst>
  <dgm:cxnLst>
    <dgm:cxn modelId="{FEA869E6-D2C8-48DF-A240-4FE9D6DFFEF4}" type="presOf" srcId="{E1428A2F-AF2A-46B8-91E7-454B1A592559}" destId="{A7F393BF-5682-4526-A42E-2B9152F8E1B8}" srcOrd="0" destOrd="0" presId="urn:microsoft.com/office/officeart/2005/8/layout/orgChart1"/>
    <dgm:cxn modelId="{6D18266F-89A4-46F2-B004-A5FDA1FFEE22}" type="presOf" srcId="{DE6C5FD7-0AB3-4879-814A-20EDB1E25CC7}" destId="{6B8051F6-7EEE-4E86-AAF8-CD401465FDE6}" srcOrd="0" destOrd="0" presId="urn:microsoft.com/office/officeart/2005/8/layout/orgChart1"/>
    <dgm:cxn modelId="{638D9A45-677A-4D85-B820-284A32BAF650}" type="presOf" srcId="{321340E5-8C8D-4B4C-94F6-E2F99E171EE8}" destId="{81AF3BA2-2DCD-44C1-A9BF-2ACD69E6B3B0}" srcOrd="0" destOrd="0" presId="urn:microsoft.com/office/officeart/2005/8/layout/orgChart1"/>
    <dgm:cxn modelId="{8DDF42B1-BA91-41A4-901F-2BB5BE51C066}" type="presOf" srcId="{DE6C5FD7-0AB3-4879-814A-20EDB1E25CC7}" destId="{CAABB10A-0034-4C55-A78F-0C76AC7C398F}" srcOrd="1" destOrd="0" presId="urn:microsoft.com/office/officeart/2005/8/layout/orgChart1"/>
    <dgm:cxn modelId="{14E7BB1F-BB56-4719-BDA5-1DFA057930AC}" type="presOf" srcId="{B15AE4C3-4018-4093-8567-077DBF752B6B}" destId="{F70AD636-932B-4E76-98F2-EA892FDDBED9}" srcOrd="0" destOrd="0" presId="urn:microsoft.com/office/officeart/2005/8/layout/orgChart1"/>
    <dgm:cxn modelId="{F518B64F-4305-4675-A888-C52E8DEC4A6A}" type="presOf" srcId="{480CC4D4-6FE9-43C8-BAD2-0A708C38C76F}" destId="{048264D1-5492-43E0-A82C-EE8B205E4E62}" srcOrd="1" destOrd="0" presId="urn:microsoft.com/office/officeart/2005/8/layout/orgChart1"/>
    <dgm:cxn modelId="{1AFFDFE9-70D8-45AF-AC49-167EDB06BF46}" type="presOf" srcId="{EB926EC1-B5F7-436B-B501-400387023B47}" destId="{8D83B267-39A2-451D-9DB9-392566F15BE7}" srcOrd="0" destOrd="0" presId="urn:microsoft.com/office/officeart/2005/8/layout/orgChart1"/>
    <dgm:cxn modelId="{E6FCD453-7643-42E8-A4BD-FA52B3131B16}" type="presOf" srcId="{480CC4D4-6FE9-43C8-BAD2-0A708C38C76F}" destId="{6A2717C2-1364-4E2F-A23C-042D08B72860}" srcOrd="0" destOrd="0" presId="urn:microsoft.com/office/officeart/2005/8/layout/orgChart1"/>
    <dgm:cxn modelId="{3CE72505-A5AC-4B84-BD7B-B14A0477D9FC}" type="presOf" srcId="{2636B717-1976-40AE-9A61-E077BD6EF1A9}" destId="{9F49BEDF-999C-4DAC-84A0-078B334BA8EA}" srcOrd="1" destOrd="0" presId="urn:microsoft.com/office/officeart/2005/8/layout/orgChart1"/>
    <dgm:cxn modelId="{CCB75928-5DFF-4EB5-AE24-8909A4DB8375}" srcId="{19975F8F-3A79-4777-9214-E241E20CBF36}" destId="{2636B717-1976-40AE-9A61-E077BD6EF1A9}" srcOrd="0" destOrd="0" parTransId="{3FBECC12-C059-46A1-A9CD-4EE5990E2763}" sibTransId="{787D3E0C-B4B3-46CF-B1B3-E44A59955803}"/>
    <dgm:cxn modelId="{2D5E99A4-5546-4EC8-BA99-1A7EEEE2E9C2}" type="presOf" srcId="{950AD4CA-AC40-4AF4-8EE3-9B61D436CFE2}" destId="{2068A077-70DE-43BF-8B12-2677295354B8}" srcOrd="0" destOrd="0" presId="urn:microsoft.com/office/officeart/2005/8/layout/orgChart1"/>
    <dgm:cxn modelId="{4A5F9AA4-5D7D-4336-A7CB-129B51103EDA}" srcId="{480CC4D4-6FE9-43C8-BAD2-0A708C38C76F}" destId="{0D73C078-B11D-47BB-AE1A-99BFDAF7B896}" srcOrd="0" destOrd="0" parTransId="{16404501-112F-45C4-9D0A-E336D5FDAF9B}" sibTransId="{BFD327F1-B89B-4A7F-A7CD-63C9AFB6F16E}"/>
    <dgm:cxn modelId="{BFBE2714-5669-4DF3-9402-471ECE7A429F}" type="presOf" srcId="{19975F8F-3A79-4777-9214-E241E20CBF36}" destId="{F070031F-EEC7-4977-966C-95016BA41FE4}" srcOrd="0" destOrd="0" presId="urn:microsoft.com/office/officeart/2005/8/layout/orgChart1"/>
    <dgm:cxn modelId="{6D92C037-F474-42DA-870D-01774DEC7014}" srcId="{5D25FD9C-5D48-4ED6-8A57-A0E0599074EB}" destId="{19975F8F-3A79-4777-9214-E241E20CBF36}" srcOrd="1" destOrd="0" parTransId="{B15AE4C3-4018-4093-8567-077DBF752B6B}" sibTransId="{3077103F-0B9F-466E-BA03-4401BB260116}"/>
    <dgm:cxn modelId="{86E8FD09-89F6-4DFD-A2CD-AAEB44C6E5FE}" type="presOf" srcId="{BFA08849-0FA8-4017-BA94-2C926C70CBBE}" destId="{EDE1875A-ED27-4620-AC40-A54A363816C3}" srcOrd="0" destOrd="0" presId="urn:microsoft.com/office/officeart/2005/8/layout/orgChart1"/>
    <dgm:cxn modelId="{983860EB-4707-4F64-A1E0-590D2EED9950}" type="presOf" srcId="{5FB0AA80-AAF7-4F21-B43E-0F60E7BD3D3E}" destId="{C29F15C0-1B5C-4307-97C6-B2C42021F830}" srcOrd="0" destOrd="0" presId="urn:microsoft.com/office/officeart/2005/8/layout/orgChart1"/>
    <dgm:cxn modelId="{CAD4C27B-E790-4C48-93FB-915927578212}" srcId="{25ACA180-87C2-401B-A5E6-C67B26A47C61}" destId="{5D25FD9C-5D48-4ED6-8A57-A0E0599074EB}" srcOrd="0" destOrd="0" parTransId="{FA99AA98-6B49-4E2A-A04D-ED9486395C3D}" sibTransId="{53B3F5B8-E4E9-4D0D-B127-1E8BAC5F6F87}"/>
    <dgm:cxn modelId="{A351C0B3-78B2-4F30-99DC-A0E96DA37E48}" type="presOf" srcId="{A0D262D6-CBE1-4786-A428-91FE65D500F7}" destId="{053DDE4C-87B5-4926-A95E-BA264A3670E8}" srcOrd="0" destOrd="0" presId="urn:microsoft.com/office/officeart/2005/8/layout/orgChart1"/>
    <dgm:cxn modelId="{EDD325CA-6926-4623-A05F-DD4463789B10}" type="presOf" srcId="{2636B717-1976-40AE-9A61-E077BD6EF1A9}" destId="{926CA98F-FBC6-40AC-8AEA-1655681DF8DC}" srcOrd="0" destOrd="0" presId="urn:microsoft.com/office/officeart/2005/8/layout/orgChart1"/>
    <dgm:cxn modelId="{F12BDAAE-941E-485B-808F-8442A003D997}" type="presOf" srcId="{4A2388B8-D25B-4A11-BA7B-8D121C4E3AA1}" destId="{2ECFA6C2-C0B1-4493-9990-279B04646B1D}" srcOrd="0" destOrd="0" presId="urn:microsoft.com/office/officeart/2005/8/layout/orgChart1"/>
    <dgm:cxn modelId="{5DCA4E28-74A8-4138-B339-955A35ECC62F}" type="presOf" srcId="{5D25FD9C-5D48-4ED6-8A57-A0E0599074EB}" destId="{2B3EC2EC-0C4C-40DC-9073-27F23221A365}" srcOrd="0" destOrd="0" presId="urn:microsoft.com/office/officeart/2005/8/layout/orgChart1"/>
    <dgm:cxn modelId="{B7262027-E4A8-4899-AC31-9035CDF25837}" type="presOf" srcId="{16404501-112F-45C4-9D0A-E336D5FDAF9B}" destId="{1CD5A490-BA84-4530-9C2F-62992825D032}" srcOrd="0" destOrd="0" presId="urn:microsoft.com/office/officeart/2005/8/layout/orgChart1"/>
    <dgm:cxn modelId="{913925D2-DA92-44C7-B6EC-A4D2B3BF4149}" srcId="{2636B717-1976-40AE-9A61-E077BD6EF1A9}" destId="{5341A715-B5BD-4C2F-A8B7-35349901D4BE}" srcOrd="0" destOrd="0" parTransId="{3D956A3D-2801-4BB5-A8E3-E76AF9A432E5}" sibTransId="{0DB17F36-FB71-4515-81B4-B41073699802}"/>
    <dgm:cxn modelId="{ACF1D2A7-A5ED-4ABC-BB27-D1EDE897C912}" type="presOf" srcId="{BFA08849-0FA8-4017-BA94-2C926C70CBBE}" destId="{71157B55-6C85-45D3-9847-E1AB6CA7E980}" srcOrd="1" destOrd="0" presId="urn:microsoft.com/office/officeart/2005/8/layout/orgChart1"/>
    <dgm:cxn modelId="{C062FE5D-9BEB-46B4-AC03-0CC797ECE1B9}" srcId="{A0D262D6-CBE1-4786-A428-91FE65D500F7}" destId="{DE6C5FD7-0AB3-4879-814A-20EDB1E25CC7}" srcOrd="1" destOrd="0" parTransId="{69CCC81F-F4EA-4060-85F1-505974DCB32B}" sibTransId="{60780322-5B79-42F3-9551-6F371955C69A}"/>
    <dgm:cxn modelId="{D3F01F3B-9BEF-488C-A4F3-253D240C6B5C}" type="presOf" srcId="{3D956A3D-2801-4BB5-A8E3-E76AF9A432E5}" destId="{E6F75CD2-D520-4DCA-ADF0-6C2836C8AB11}" srcOrd="0" destOrd="0" presId="urn:microsoft.com/office/officeart/2005/8/layout/orgChart1"/>
    <dgm:cxn modelId="{4C4C1236-57E5-43E9-B24C-0EE12842AEEB}" srcId="{DE6C5FD7-0AB3-4879-814A-20EDB1E25CC7}" destId="{4A2388B8-D25B-4A11-BA7B-8D121C4E3AA1}" srcOrd="0" destOrd="0" parTransId="{EB926EC1-B5F7-436B-B501-400387023B47}" sibTransId="{20A2FF4D-6A1B-40F7-9A70-E480D131489E}"/>
    <dgm:cxn modelId="{3CB10952-DA32-4AD1-A08F-EFCD347F5136}" type="presOf" srcId="{EE34B5E1-EA82-4979-8E44-035C184EF07A}" destId="{44DA24A6-18A0-43AF-BC1C-B296B3902BB8}" srcOrd="0" destOrd="0" presId="urn:microsoft.com/office/officeart/2005/8/layout/orgChart1"/>
    <dgm:cxn modelId="{7BAEECAC-E332-454B-8B38-FFB3B6D0A602}" type="presOf" srcId="{19975F8F-3A79-4777-9214-E241E20CBF36}" destId="{988873E6-8D93-492E-9930-D4848F18E368}" srcOrd="1" destOrd="0" presId="urn:microsoft.com/office/officeart/2005/8/layout/orgChart1"/>
    <dgm:cxn modelId="{BE6FA5B3-9045-480B-AA65-0B6F4BB8E468}" type="presOf" srcId="{0D73C078-B11D-47BB-AE1A-99BFDAF7B896}" destId="{15BA0BF5-38A0-4164-882F-40AA04BEC73D}" srcOrd="1" destOrd="0" presId="urn:microsoft.com/office/officeart/2005/8/layout/orgChart1"/>
    <dgm:cxn modelId="{E625B08A-4DD4-4E77-8A19-C838F81A1293}" type="presOf" srcId="{3FBECC12-C059-46A1-A9CD-4EE5990E2763}" destId="{B309D107-2E61-4312-A10D-24B0D3EAAFB0}" srcOrd="0" destOrd="0" presId="urn:microsoft.com/office/officeart/2005/8/layout/orgChart1"/>
    <dgm:cxn modelId="{52461A5D-6F19-4B23-AB90-66469FEFB873}" type="presOf" srcId="{5341A715-B5BD-4C2F-A8B7-35349901D4BE}" destId="{C4FF6094-2B83-495C-8729-0ED295A2EC5B}" srcOrd="0" destOrd="0" presId="urn:microsoft.com/office/officeart/2005/8/layout/orgChart1"/>
    <dgm:cxn modelId="{E145F710-15A7-4AF1-B50C-1032B5238BA3}" type="presOf" srcId="{0D73C078-B11D-47BB-AE1A-99BFDAF7B896}" destId="{8B11D6DD-9EEE-4321-ABD0-B3D66776222D}" srcOrd="0" destOrd="0" presId="urn:microsoft.com/office/officeart/2005/8/layout/orgChart1"/>
    <dgm:cxn modelId="{2F781935-5B11-40C3-9CA0-CCBDB76DA3E2}" srcId="{EE34B5E1-EA82-4979-8E44-035C184EF07A}" destId="{BFA08849-0FA8-4017-BA94-2C926C70CBBE}" srcOrd="0" destOrd="0" parTransId="{5FB0AA80-AAF7-4F21-B43E-0F60E7BD3D3E}" sibTransId="{5BA96F72-67D1-4619-B465-B03AA0849D7F}"/>
    <dgm:cxn modelId="{D4692DB5-A222-44AC-8860-003271CFCBE8}" srcId="{5D25FD9C-5D48-4ED6-8A57-A0E0599074EB}" destId="{A0D262D6-CBE1-4786-A428-91FE65D500F7}" srcOrd="0" destOrd="0" parTransId="{321340E5-8C8D-4B4C-94F6-E2F99E171EE8}" sibTransId="{B694C2EE-5DBD-4AF3-9DA0-F2B8BDAE5234}"/>
    <dgm:cxn modelId="{4D73996C-BF11-4E79-9A67-FABA50529E97}" type="presOf" srcId="{69CCC81F-F4EA-4060-85F1-505974DCB32B}" destId="{4CF2F78F-44E1-4878-BD5C-B8A318D1221F}" srcOrd="0" destOrd="0" presId="urn:microsoft.com/office/officeart/2005/8/layout/orgChart1"/>
    <dgm:cxn modelId="{8B56EDDE-06C8-4162-B5CC-A9BE988D4B02}" srcId="{A0D262D6-CBE1-4786-A428-91FE65D500F7}" destId="{480CC4D4-6FE9-43C8-BAD2-0A708C38C76F}" srcOrd="0" destOrd="0" parTransId="{950AD4CA-AC40-4AF4-8EE3-9B61D436CFE2}" sibTransId="{2E2DFDDF-4B70-4ACA-881B-05FC9D923C7B}"/>
    <dgm:cxn modelId="{FDAA76ED-3A3F-416B-8BFE-B1F53B468B72}" type="presOf" srcId="{25ACA180-87C2-401B-A5E6-C67B26A47C61}" destId="{85A7B120-9EA0-43E4-9983-0202F7C9E26D}" srcOrd="0" destOrd="0" presId="urn:microsoft.com/office/officeart/2005/8/layout/orgChart1"/>
    <dgm:cxn modelId="{B5A24E6E-92D9-4240-AFD9-87A87E7D81EA}" type="presOf" srcId="{EE34B5E1-EA82-4979-8E44-035C184EF07A}" destId="{556E282F-8006-46E4-B875-7D84A64129FC}" srcOrd="1" destOrd="0" presId="urn:microsoft.com/office/officeart/2005/8/layout/orgChart1"/>
    <dgm:cxn modelId="{4047C3C7-1B31-4D22-A5A5-7CF4EDDCBD47}" srcId="{19975F8F-3A79-4777-9214-E241E20CBF36}" destId="{EE34B5E1-EA82-4979-8E44-035C184EF07A}" srcOrd="1" destOrd="0" parTransId="{E1428A2F-AF2A-46B8-91E7-454B1A592559}" sibTransId="{0321F0AC-202E-40A5-B6B4-815C37D3C034}"/>
    <dgm:cxn modelId="{82D103B7-B1F6-422C-AE16-15C74DF771BF}" type="presOf" srcId="{4A2388B8-D25B-4A11-BA7B-8D121C4E3AA1}" destId="{023DBBD5-9A44-4A03-9108-BBA0F6F44476}" srcOrd="1" destOrd="0" presId="urn:microsoft.com/office/officeart/2005/8/layout/orgChart1"/>
    <dgm:cxn modelId="{BC30DF6D-C18F-4175-80F4-840A008431C2}" type="presOf" srcId="{5D25FD9C-5D48-4ED6-8A57-A0E0599074EB}" destId="{C89AD900-BDB1-43A9-82B9-254670FD76E8}" srcOrd="1" destOrd="0" presId="urn:microsoft.com/office/officeart/2005/8/layout/orgChart1"/>
    <dgm:cxn modelId="{6A7114A6-2222-4683-AF81-458E57D96D7E}" type="presOf" srcId="{5341A715-B5BD-4C2F-A8B7-35349901D4BE}" destId="{0D27E86F-F93B-41FD-933D-46E03FBF7FCA}" srcOrd="1" destOrd="0" presId="urn:microsoft.com/office/officeart/2005/8/layout/orgChart1"/>
    <dgm:cxn modelId="{F9603557-3C78-4BD3-9167-0CD26AD20E42}" type="presOf" srcId="{A0D262D6-CBE1-4786-A428-91FE65D500F7}" destId="{56610DFD-090B-4D16-8A04-112A69406A1C}" srcOrd="1" destOrd="0" presId="urn:microsoft.com/office/officeart/2005/8/layout/orgChart1"/>
    <dgm:cxn modelId="{5F14FBB6-C0E4-4945-8C64-578B594AC784}" type="presParOf" srcId="{85A7B120-9EA0-43E4-9983-0202F7C9E26D}" destId="{C942B2F2-7521-451C-9AF1-B3C821348563}" srcOrd="0" destOrd="0" presId="urn:microsoft.com/office/officeart/2005/8/layout/orgChart1"/>
    <dgm:cxn modelId="{CBCCA908-A065-4947-8AB5-2BABD3BA9FD3}" type="presParOf" srcId="{C942B2F2-7521-451C-9AF1-B3C821348563}" destId="{494C37C2-7B91-4925-9D22-023A442CE45C}" srcOrd="0" destOrd="0" presId="urn:microsoft.com/office/officeart/2005/8/layout/orgChart1"/>
    <dgm:cxn modelId="{545B7CAA-8781-430D-8DA3-F03879A387DF}" type="presParOf" srcId="{494C37C2-7B91-4925-9D22-023A442CE45C}" destId="{2B3EC2EC-0C4C-40DC-9073-27F23221A365}" srcOrd="0" destOrd="0" presId="urn:microsoft.com/office/officeart/2005/8/layout/orgChart1"/>
    <dgm:cxn modelId="{5FCB02BF-F4B5-4975-BB31-97CDE2EB0218}" type="presParOf" srcId="{494C37C2-7B91-4925-9D22-023A442CE45C}" destId="{C89AD900-BDB1-43A9-82B9-254670FD76E8}" srcOrd="1" destOrd="0" presId="urn:microsoft.com/office/officeart/2005/8/layout/orgChart1"/>
    <dgm:cxn modelId="{60BF5CF2-7578-4382-8F79-FF54A900F67A}" type="presParOf" srcId="{C942B2F2-7521-451C-9AF1-B3C821348563}" destId="{FBF0B79F-2208-4701-A0D3-446DDC4F6251}" srcOrd="1" destOrd="0" presId="urn:microsoft.com/office/officeart/2005/8/layout/orgChart1"/>
    <dgm:cxn modelId="{0894A865-6922-4343-BE7B-EC7490D10AAE}" type="presParOf" srcId="{FBF0B79F-2208-4701-A0D3-446DDC4F6251}" destId="{81AF3BA2-2DCD-44C1-A9BF-2ACD69E6B3B0}" srcOrd="0" destOrd="0" presId="urn:microsoft.com/office/officeart/2005/8/layout/orgChart1"/>
    <dgm:cxn modelId="{3ED0D123-7558-4FD1-8671-316FB3762094}" type="presParOf" srcId="{FBF0B79F-2208-4701-A0D3-446DDC4F6251}" destId="{1077497E-9807-4D6C-84D8-4636192837EF}" srcOrd="1" destOrd="0" presId="urn:microsoft.com/office/officeart/2005/8/layout/orgChart1"/>
    <dgm:cxn modelId="{BF7ABD81-42F5-4939-82CC-3741C04F9884}" type="presParOf" srcId="{1077497E-9807-4D6C-84D8-4636192837EF}" destId="{CC686485-01DB-40D0-A6C8-E4C60DB2A2BE}" srcOrd="0" destOrd="0" presId="urn:microsoft.com/office/officeart/2005/8/layout/orgChart1"/>
    <dgm:cxn modelId="{CE6FBD24-0A0A-48B8-A74F-447BAC02F015}" type="presParOf" srcId="{CC686485-01DB-40D0-A6C8-E4C60DB2A2BE}" destId="{053DDE4C-87B5-4926-A95E-BA264A3670E8}" srcOrd="0" destOrd="0" presId="urn:microsoft.com/office/officeart/2005/8/layout/orgChart1"/>
    <dgm:cxn modelId="{2FA6C9CD-42F0-4409-BB04-A36459B36EF3}" type="presParOf" srcId="{CC686485-01DB-40D0-A6C8-E4C60DB2A2BE}" destId="{56610DFD-090B-4D16-8A04-112A69406A1C}" srcOrd="1" destOrd="0" presId="urn:microsoft.com/office/officeart/2005/8/layout/orgChart1"/>
    <dgm:cxn modelId="{1FDF99EF-9B6E-4939-ABB1-70605EB7BC72}" type="presParOf" srcId="{1077497E-9807-4D6C-84D8-4636192837EF}" destId="{68B2741A-291F-4F0D-9C53-1612AC37F001}" srcOrd="1" destOrd="0" presId="urn:microsoft.com/office/officeart/2005/8/layout/orgChart1"/>
    <dgm:cxn modelId="{9A199367-2571-4A2F-8F1A-54CE52188CA8}" type="presParOf" srcId="{68B2741A-291F-4F0D-9C53-1612AC37F001}" destId="{2068A077-70DE-43BF-8B12-2677295354B8}" srcOrd="0" destOrd="0" presId="urn:microsoft.com/office/officeart/2005/8/layout/orgChart1"/>
    <dgm:cxn modelId="{C3833A80-B95C-44C0-A164-1B7BFAC71A7A}" type="presParOf" srcId="{68B2741A-291F-4F0D-9C53-1612AC37F001}" destId="{2D39D875-50F7-42CC-958F-2E6A03C2D460}" srcOrd="1" destOrd="0" presId="urn:microsoft.com/office/officeart/2005/8/layout/orgChart1"/>
    <dgm:cxn modelId="{FB07C985-3869-4A8D-BEAA-0E1BFAA9E386}" type="presParOf" srcId="{2D39D875-50F7-42CC-958F-2E6A03C2D460}" destId="{843136A9-B1B4-44B3-86C8-E642485E2817}" srcOrd="0" destOrd="0" presId="urn:microsoft.com/office/officeart/2005/8/layout/orgChart1"/>
    <dgm:cxn modelId="{2F1B4636-9866-48C3-8FF3-156DD6D08C2D}" type="presParOf" srcId="{843136A9-B1B4-44B3-86C8-E642485E2817}" destId="{6A2717C2-1364-4E2F-A23C-042D08B72860}" srcOrd="0" destOrd="0" presId="urn:microsoft.com/office/officeart/2005/8/layout/orgChart1"/>
    <dgm:cxn modelId="{F4D2ABBB-7CEA-4FA2-B705-37D86BBBD644}" type="presParOf" srcId="{843136A9-B1B4-44B3-86C8-E642485E2817}" destId="{048264D1-5492-43E0-A82C-EE8B205E4E62}" srcOrd="1" destOrd="0" presId="urn:microsoft.com/office/officeart/2005/8/layout/orgChart1"/>
    <dgm:cxn modelId="{B812A07D-C05B-4D38-A1C3-2967A0652D67}" type="presParOf" srcId="{2D39D875-50F7-42CC-958F-2E6A03C2D460}" destId="{B10866F2-2278-4600-990D-07F760C9771C}" srcOrd="1" destOrd="0" presId="urn:microsoft.com/office/officeart/2005/8/layout/orgChart1"/>
    <dgm:cxn modelId="{431A96E3-ABD2-4564-B081-CE3C3AF106CD}" type="presParOf" srcId="{B10866F2-2278-4600-990D-07F760C9771C}" destId="{1CD5A490-BA84-4530-9C2F-62992825D032}" srcOrd="0" destOrd="0" presId="urn:microsoft.com/office/officeart/2005/8/layout/orgChart1"/>
    <dgm:cxn modelId="{7378247F-74FE-4E86-B789-359887AD1541}" type="presParOf" srcId="{B10866F2-2278-4600-990D-07F760C9771C}" destId="{589E257B-BA11-4CB7-B94D-B129615567D1}" srcOrd="1" destOrd="0" presId="urn:microsoft.com/office/officeart/2005/8/layout/orgChart1"/>
    <dgm:cxn modelId="{62EB36A7-5370-4571-8B15-BBEBBA77E0C1}" type="presParOf" srcId="{589E257B-BA11-4CB7-B94D-B129615567D1}" destId="{2E1649BE-8184-46A6-B827-49FB882E6098}" srcOrd="0" destOrd="0" presId="urn:microsoft.com/office/officeart/2005/8/layout/orgChart1"/>
    <dgm:cxn modelId="{E0FA2412-7299-4B3B-9366-519ACEB6ACC1}" type="presParOf" srcId="{2E1649BE-8184-46A6-B827-49FB882E6098}" destId="{8B11D6DD-9EEE-4321-ABD0-B3D66776222D}" srcOrd="0" destOrd="0" presId="urn:microsoft.com/office/officeart/2005/8/layout/orgChart1"/>
    <dgm:cxn modelId="{7B305008-84DB-4E36-A799-DF91259E431D}" type="presParOf" srcId="{2E1649BE-8184-46A6-B827-49FB882E6098}" destId="{15BA0BF5-38A0-4164-882F-40AA04BEC73D}" srcOrd="1" destOrd="0" presId="urn:microsoft.com/office/officeart/2005/8/layout/orgChart1"/>
    <dgm:cxn modelId="{690A92D8-964F-4314-BB39-5C19F6A25597}" type="presParOf" srcId="{589E257B-BA11-4CB7-B94D-B129615567D1}" destId="{AFC2F3AC-0460-4A4F-A957-34FEBC7A086C}" srcOrd="1" destOrd="0" presId="urn:microsoft.com/office/officeart/2005/8/layout/orgChart1"/>
    <dgm:cxn modelId="{97E8B57F-06B6-4F65-B6A1-534E423E38E9}" type="presParOf" srcId="{589E257B-BA11-4CB7-B94D-B129615567D1}" destId="{B2860E41-DD37-4825-9D29-3D0E3801A079}" srcOrd="2" destOrd="0" presId="urn:microsoft.com/office/officeart/2005/8/layout/orgChart1"/>
    <dgm:cxn modelId="{FD83ABF4-9B5F-405A-B98A-07E38B89CB8B}" type="presParOf" srcId="{2D39D875-50F7-42CC-958F-2E6A03C2D460}" destId="{EF1C7F06-0841-4F9D-A7E1-9D01AE6C8AA8}" srcOrd="2" destOrd="0" presId="urn:microsoft.com/office/officeart/2005/8/layout/orgChart1"/>
    <dgm:cxn modelId="{B11F3597-7CFA-40E9-9D11-3737D52239E7}" type="presParOf" srcId="{68B2741A-291F-4F0D-9C53-1612AC37F001}" destId="{4CF2F78F-44E1-4878-BD5C-B8A318D1221F}" srcOrd="2" destOrd="0" presId="urn:microsoft.com/office/officeart/2005/8/layout/orgChart1"/>
    <dgm:cxn modelId="{975D91A5-3B05-4F8E-AA1A-18EAF4AE00AF}" type="presParOf" srcId="{68B2741A-291F-4F0D-9C53-1612AC37F001}" destId="{441F6C5D-BA25-40F6-BC1B-103157C59F69}" srcOrd="3" destOrd="0" presId="urn:microsoft.com/office/officeart/2005/8/layout/orgChart1"/>
    <dgm:cxn modelId="{E94EB7BC-5F47-4E1A-9303-289DEFDFEAA2}" type="presParOf" srcId="{441F6C5D-BA25-40F6-BC1B-103157C59F69}" destId="{18DBC546-4B94-4DD0-9C85-50AD1B9A6D78}" srcOrd="0" destOrd="0" presId="urn:microsoft.com/office/officeart/2005/8/layout/orgChart1"/>
    <dgm:cxn modelId="{D0A6DF4B-BEE9-432E-9A01-3BD9D996E6AF}" type="presParOf" srcId="{18DBC546-4B94-4DD0-9C85-50AD1B9A6D78}" destId="{6B8051F6-7EEE-4E86-AAF8-CD401465FDE6}" srcOrd="0" destOrd="0" presId="urn:microsoft.com/office/officeart/2005/8/layout/orgChart1"/>
    <dgm:cxn modelId="{6EA2DF66-EC63-497C-8B8B-F099A38099A7}" type="presParOf" srcId="{18DBC546-4B94-4DD0-9C85-50AD1B9A6D78}" destId="{CAABB10A-0034-4C55-A78F-0C76AC7C398F}" srcOrd="1" destOrd="0" presId="urn:microsoft.com/office/officeart/2005/8/layout/orgChart1"/>
    <dgm:cxn modelId="{45369D34-999D-4F23-8289-0619109ED922}" type="presParOf" srcId="{441F6C5D-BA25-40F6-BC1B-103157C59F69}" destId="{E12AA7CE-3FA7-4421-B2F1-7A07AC76E918}" srcOrd="1" destOrd="0" presId="urn:microsoft.com/office/officeart/2005/8/layout/orgChart1"/>
    <dgm:cxn modelId="{77C50CD8-8547-4ECA-B4F8-15DFCD0A5382}" type="presParOf" srcId="{E12AA7CE-3FA7-4421-B2F1-7A07AC76E918}" destId="{8D83B267-39A2-451D-9DB9-392566F15BE7}" srcOrd="0" destOrd="0" presId="urn:microsoft.com/office/officeart/2005/8/layout/orgChart1"/>
    <dgm:cxn modelId="{3E8C33AC-786C-4EB8-B767-70D734AD1EF9}" type="presParOf" srcId="{E12AA7CE-3FA7-4421-B2F1-7A07AC76E918}" destId="{C3C68FFB-BB0A-4F31-9A11-676A7176C9F1}" srcOrd="1" destOrd="0" presId="urn:microsoft.com/office/officeart/2005/8/layout/orgChart1"/>
    <dgm:cxn modelId="{382634D4-576B-4026-B2D4-60A309C27C3F}" type="presParOf" srcId="{C3C68FFB-BB0A-4F31-9A11-676A7176C9F1}" destId="{1AF5B21D-07B2-4AD5-A59C-FFB269CE4BCD}" srcOrd="0" destOrd="0" presId="urn:microsoft.com/office/officeart/2005/8/layout/orgChart1"/>
    <dgm:cxn modelId="{A918BE44-D89B-4C17-B40A-A3F83FD5561F}" type="presParOf" srcId="{1AF5B21D-07B2-4AD5-A59C-FFB269CE4BCD}" destId="{2ECFA6C2-C0B1-4493-9990-279B04646B1D}" srcOrd="0" destOrd="0" presId="urn:microsoft.com/office/officeart/2005/8/layout/orgChart1"/>
    <dgm:cxn modelId="{08345C49-4C7A-411E-BE41-6FB1BA6596F3}" type="presParOf" srcId="{1AF5B21D-07B2-4AD5-A59C-FFB269CE4BCD}" destId="{023DBBD5-9A44-4A03-9108-BBA0F6F44476}" srcOrd="1" destOrd="0" presId="urn:microsoft.com/office/officeart/2005/8/layout/orgChart1"/>
    <dgm:cxn modelId="{76B6B017-5AFE-4B2E-9E0C-6747D804CB16}" type="presParOf" srcId="{C3C68FFB-BB0A-4F31-9A11-676A7176C9F1}" destId="{DB12DFDD-0863-4F83-8AE8-76CFE32AC9CF}" srcOrd="1" destOrd="0" presId="urn:microsoft.com/office/officeart/2005/8/layout/orgChart1"/>
    <dgm:cxn modelId="{6F7E7B3F-92F3-41BE-9A82-3958F5CE9C85}" type="presParOf" srcId="{C3C68FFB-BB0A-4F31-9A11-676A7176C9F1}" destId="{0C64F1D0-DE63-404B-B440-D950189C4AF9}" srcOrd="2" destOrd="0" presId="urn:microsoft.com/office/officeart/2005/8/layout/orgChart1"/>
    <dgm:cxn modelId="{801484B7-B366-4826-B9C9-B96B0A1C7142}" type="presParOf" srcId="{441F6C5D-BA25-40F6-BC1B-103157C59F69}" destId="{A34DDD23-7C19-4636-AD29-96A637ED6E74}" srcOrd="2" destOrd="0" presId="urn:microsoft.com/office/officeart/2005/8/layout/orgChart1"/>
    <dgm:cxn modelId="{3F827B1D-E75A-4A21-AB3A-9844FFAE4D35}" type="presParOf" srcId="{1077497E-9807-4D6C-84D8-4636192837EF}" destId="{5A22EDCB-1F97-4965-BCD1-6408F97F7955}" srcOrd="2" destOrd="0" presId="urn:microsoft.com/office/officeart/2005/8/layout/orgChart1"/>
    <dgm:cxn modelId="{67BD21CA-73EA-4A44-8DC8-7DF0B19DEAB2}" type="presParOf" srcId="{FBF0B79F-2208-4701-A0D3-446DDC4F6251}" destId="{F70AD636-932B-4E76-98F2-EA892FDDBED9}" srcOrd="2" destOrd="0" presId="urn:microsoft.com/office/officeart/2005/8/layout/orgChart1"/>
    <dgm:cxn modelId="{CD1F8676-74C2-4F90-A29C-CBDA913316F0}" type="presParOf" srcId="{FBF0B79F-2208-4701-A0D3-446DDC4F6251}" destId="{B5628C37-CC58-4BC2-B930-209A57CAED5C}" srcOrd="3" destOrd="0" presId="urn:microsoft.com/office/officeart/2005/8/layout/orgChart1"/>
    <dgm:cxn modelId="{34208FDD-468A-41B4-888B-B7677079BE5E}" type="presParOf" srcId="{B5628C37-CC58-4BC2-B930-209A57CAED5C}" destId="{B26A1A94-3E0A-4732-9E55-FC1DAE1E7964}" srcOrd="0" destOrd="0" presId="urn:microsoft.com/office/officeart/2005/8/layout/orgChart1"/>
    <dgm:cxn modelId="{93253AD6-25FF-46DA-A4D3-5EE70212AF01}" type="presParOf" srcId="{B26A1A94-3E0A-4732-9E55-FC1DAE1E7964}" destId="{F070031F-EEC7-4977-966C-95016BA41FE4}" srcOrd="0" destOrd="0" presId="urn:microsoft.com/office/officeart/2005/8/layout/orgChart1"/>
    <dgm:cxn modelId="{E5BEB487-41A9-4846-B028-8A15D5A800E0}" type="presParOf" srcId="{B26A1A94-3E0A-4732-9E55-FC1DAE1E7964}" destId="{988873E6-8D93-492E-9930-D4848F18E368}" srcOrd="1" destOrd="0" presId="urn:microsoft.com/office/officeart/2005/8/layout/orgChart1"/>
    <dgm:cxn modelId="{F48E3E6D-1FB3-4237-B71A-C3311258CD0C}" type="presParOf" srcId="{B5628C37-CC58-4BC2-B930-209A57CAED5C}" destId="{AC357422-136C-47A4-8FE7-6B6A32E68982}" srcOrd="1" destOrd="0" presId="urn:microsoft.com/office/officeart/2005/8/layout/orgChart1"/>
    <dgm:cxn modelId="{8B609D7E-C027-4AB0-B634-3727B12CFAC9}" type="presParOf" srcId="{AC357422-136C-47A4-8FE7-6B6A32E68982}" destId="{B309D107-2E61-4312-A10D-24B0D3EAAFB0}" srcOrd="0" destOrd="0" presId="urn:microsoft.com/office/officeart/2005/8/layout/orgChart1"/>
    <dgm:cxn modelId="{22E94585-E282-4B9B-92C4-DE3B6EF73356}" type="presParOf" srcId="{AC357422-136C-47A4-8FE7-6B6A32E68982}" destId="{1DEF9EFE-64CB-449A-9107-C1A0C9898299}" srcOrd="1" destOrd="0" presId="urn:microsoft.com/office/officeart/2005/8/layout/orgChart1"/>
    <dgm:cxn modelId="{82E1A359-E153-43F2-8209-0AFE032D7971}" type="presParOf" srcId="{1DEF9EFE-64CB-449A-9107-C1A0C9898299}" destId="{A7530D3B-0FAA-405C-A6F9-FBDD5EC4F440}" srcOrd="0" destOrd="0" presId="urn:microsoft.com/office/officeart/2005/8/layout/orgChart1"/>
    <dgm:cxn modelId="{6A05D184-5E22-40F8-A38C-308655F330B0}" type="presParOf" srcId="{A7530D3B-0FAA-405C-A6F9-FBDD5EC4F440}" destId="{926CA98F-FBC6-40AC-8AEA-1655681DF8DC}" srcOrd="0" destOrd="0" presId="urn:microsoft.com/office/officeart/2005/8/layout/orgChart1"/>
    <dgm:cxn modelId="{224C0DC8-2B10-44D8-9859-BE96AB672B77}" type="presParOf" srcId="{A7530D3B-0FAA-405C-A6F9-FBDD5EC4F440}" destId="{9F49BEDF-999C-4DAC-84A0-078B334BA8EA}" srcOrd="1" destOrd="0" presId="urn:microsoft.com/office/officeart/2005/8/layout/orgChart1"/>
    <dgm:cxn modelId="{66B3B6A2-EE44-4C3B-8391-2A3D30C1507F}" type="presParOf" srcId="{1DEF9EFE-64CB-449A-9107-C1A0C9898299}" destId="{EBF36025-5D5E-4100-9819-B66B658AFFAB}" srcOrd="1" destOrd="0" presId="urn:microsoft.com/office/officeart/2005/8/layout/orgChart1"/>
    <dgm:cxn modelId="{06A4B76E-B7C0-48BA-A768-65264C8E39F7}" type="presParOf" srcId="{EBF36025-5D5E-4100-9819-B66B658AFFAB}" destId="{E6F75CD2-D520-4DCA-ADF0-6C2836C8AB11}" srcOrd="0" destOrd="0" presId="urn:microsoft.com/office/officeart/2005/8/layout/orgChart1"/>
    <dgm:cxn modelId="{4CB93186-49D7-4BAA-B4D6-CA8E2F5E845E}" type="presParOf" srcId="{EBF36025-5D5E-4100-9819-B66B658AFFAB}" destId="{5C7C0064-0D00-4113-B766-6A484F4176D3}" srcOrd="1" destOrd="0" presId="urn:microsoft.com/office/officeart/2005/8/layout/orgChart1"/>
    <dgm:cxn modelId="{33064758-9F4B-4FE9-B78A-146CCDE98E8A}" type="presParOf" srcId="{5C7C0064-0D00-4113-B766-6A484F4176D3}" destId="{191BA75D-2796-4FF5-8DF2-070546632C83}" srcOrd="0" destOrd="0" presId="urn:microsoft.com/office/officeart/2005/8/layout/orgChart1"/>
    <dgm:cxn modelId="{8F78AFE9-3BC0-4C1F-8C10-BBE72FCF815A}" type="presParOf" srcId="{191BA75D-2796-4FF5-8DF2-070546632C83}" destId="{C4FF6094-2B83-495C-8729-0ED295A2EC5B}" srcOrd="0" destOrd="0" presId="urn:microsoft.com/office/officeart/2005/8/layout/orgChart1"/>
    <dgm:cxn modelId="{B7ACF83E-9EAA-42AC-84CC-6ED486C8A5A0}" type="presParOf" srcId="{191BA75D-2796-4FF5-8DF2-070546632C83}" destId="{0D27E86F-F93B-41FD-933D-46E03FBF7FCA}" srcOrd="1" destOrd="0" presId="urn:microsoft.com/office/officeart/2005/8/layout/orgChart1"/>
    <dgm:cxn modelId="{9EFE589A-7676-4816-AF47-2B15E772D696}" type="presParOf" srcId="{5C7C0064-0D00-4113-B766-6A484F4176D3}" destId="{F7915BA8-5227-45BE-AB40-A58032319229}" srcOrd="1" destOrd="0" presId="urn:microsoft.com/office/officeart/2005/8/layout/orgChart1"/>
    <dgm:cxn modelId="{20FA19C9-1E5A-41F2-BC51-A25D2BD2B951}" type="presParOf" srcId="{5C7C0064-0D00-4113-B766-6A484F4176D3}" destId="{98437612-D01D-4B8F-886F-13127C78E9E7}" srcOrd="2" destOrd="0" presId="urn:microsoft.com/office/officeart/2005/8/layout/orgChart1"/>
    <dgm:cxn modelId="{D2F03CE3-394C-46CE-A8C4-0F8DA644DC1B}" type="presParOf" srcId="{1DEF9EFE-64CB-449A-9107-C1A0C9898299}" destId="{0554C42C-7D70-42C7-9B21-EC8E309DEF7F}" srcOrd="2" destOrd="0" presId="urn:microsoft.com/office/officeart/2005/8/layout/orgChart1"/>
    <dgm:cxn modelId="{B1568FAC-91C1-4426-8BEB-E8BBFB523C47}" type="presParOf" srcId="{AC357422-136C-47A4-8FE7-6B6A32E68982}" destId="{A7F393BF-5682-4526-A42E-2B9152F8E1B8}" srcOrd="2" destOrd="0" presId="urn:microsoft.com/office/officeart/2005/8/layout/orgChart1"/>
    <dgm:cxn modelId="{6A9B79C4-538D-4ECE-BADB-8323A7AB9191}" type="presParOf" srcId="{AC357422-136C-47A4-8FE7-6B6A32E68982}" destId="{7C714ED6-D341-4D72-A891-01C35D43BECD}" srcOrd="3" destOrd="0" presId="urn:microsoft.com/office/officeart/2005/8/layout/orgChart1"/>
    <dgm:cxn modelId="{24863789-587A-4903-A8F0-DD0665989A47}" type="presParOf" srcId="{7C714ED6-D341-4D72-A891-01C35D43BECD}" destId="{41E75283-CAD1-43A1-9995-190420941894}" srcOrd="0" destOrd="0" presId="urn:microsoft.com/office/officeart/2005/8/layout/orgChart1"/>
    <dgm:cxn modelId="{5574A0FD-AF22-4D8D-BD4C-D35E172A4E65}" type="presParOf" srcId="{41E75283-CAD1-43A1-9995-190420941894}" destId="{44DA24A6-18A0-43AF-BC1C-B296B3902BB8}" srcOrd="0" destOrd="0" presId="urn:microsoft.com/office/officeart/2005/8/layout/orgChart1"/>
    <dgm:cxn modelId="{DFDF5661-C06D-47B9-AA16-75FB8E151DCA}" type="presParOf" srcId="{41E75283-CAD1-43A1-9995-190420941894}" destId="{556E282F-8006-46E4-B875-7D84A64129FC}" srcOrd="1" destOrd="0" presId="urn:microsoft.com/office/officeart/2005/8/layout/orgChart1"/>
    <dgm:cxn modelId="{B7C840CE-59D1-447A-898F-36F87B1C0A4F}" type="presParOf" srcId="{7C714ED6-D341-4D72-A891-01C35D43BECD}" destId="{288FA9E0-0617-41A5-BEB9-3F56DEFDDB2C}" srcOrd="1" destOrd="0" presId="urn:microsoft.com/office/officeart/2005/8/layout/orgChart1"/>
    <dgm:cxn modelId="{30578333-930B-4931-97E9-20034DB9DDAC}" type="presParOf" srcId="{288FA9E0-0617-41A5-BEB9-3F56DEFDDB2C}" destId="{C29F15C0-1B5C-4307-97C6-B2C42021F830}" srcOrd="0" destOrd="0" presId="urn:microsoft.com/office/officeart/2005/8/layout/orgChart1"/>
    <dgm:cxn modelId="{7D9638C8-C23E-4D9D-8B19-89938E84A32A}" type="presParOf" srcId="{288FA9E0-0617-41A5-BEB9-3F56DEFDDB2C}" destId="{ED9C9FDD-E87C-435D-B36A-CC9E74A233F3}" srcOrd="1" destOrd="0" presId="urn:microsoft.com/office/officeart/2005/8/layout/orgChart1"/>
    <dgm:cxn modelId="{E84CC28A-5A31-4101-B2F4-2ABC8F5CB07C}" type="presParOf" srcId="{ED9C9FDD-E87C-435D-B36A-CC9E74A233F3}" destId="{7BD82E9C-D53B-4ACE-8C5F-CAB85208B642}" srcOrd="0" destOrd="0" presId="urn:microsoft.com/office/officeart/2005/8/layout/orgChart1"/>
    <dgm:cxn modelId="{36F08657-A34D-434F-9DC0-0EA251426E92}" type="presParOf" srcId="{7BD82E9C-D53B-4ACE-8C5F-CAB85208B642}" destId="{EDE1875A-ED27-4620-AC40-A54A363816C3}" srcOrd="0" destOrd="0" presId="urn:microsoft.com/office/officeart/2005/8/layout/orgChart1"/>
    <dgm:cxn modelId="{323B6133-9970-44A3-A1BB-783EF3DE133C}" type="presParOf" srcId="{7BD82E9C-D53B-4ACE-8C5F-CAB85208B642}" destId="{71157B55-6C85-45D3-9847-E1AB6CA7E980}" srcOrd="1" destOrd="0" presId="urn:microsoft.com/office/officeart/2005/8/layout/orgChart1"/>
    <dgm:cxn modelId="{48C516D0-FED6-4789-AD0E-917E5F27FAE4}" type="presParOf" srcId="{ED9C9FDD-E87C-435D-B36A-CC9E74A233F3}" destId="{E8AD8A9D-CC86-4D33-9EC4-769E82CA92C4}" srcOrd="1" destOrd="0" presId="urn:microsoft.com/office/officeart/2005/8/layout/orgChart1"/>
    <dgm:cxn modelId="{5C114256-F9C5-47C6-A9FE-1A229B519611}" type="presParOf" srcId="{ED9C9FDD-E87C-435D-B36A-CC9E74A233F3}" destId="{A5203DF1-781B-4CD5-AED0-F3F5013FC955}" srcOrd="2" destOrd="0" presId="urn:microsoft.com/office/officeart/2005/8/layout/orgChart1"/>
    <dgm:cxn modelId="{8C2083AE-44F5-4312-8DEC-523C4123C491}" type="presParOf" srcId="{7C714ED6-D341-4D72-A891-01C35D43BECD}" destId="{387E183E-0D64-40DF-95E1-568F87F98581}" srcOrd="2" destOrd="0" presId="urn:microsoft.com/office/officeart/2005/8/layout/orgChart1"/>
    <dgm:cxn modelId="{632CEE39-0A7B-4835-A1F2-67D68EAE0B9B}" type="presParOf" srcId="{B5628C37-CC58-4BC2-B930-209A57CAED5C}" destId="{04980D31-311C-4243-9D6B-892F65B3CD54}" srcOrd="2" destOrd="0" presId="urn:microsoft.com/office/officeart/2005/8/layout/orgChart1"/>
    <dgm:cxn modelId="{5C468834-7BFA-4937-BCD3-3C4D7497B9E5}" type="presParOf" srcId="{C942B2F2-7521-451C-9AF1-B3C821348563}" destId="{E082C5C5-4E74-42FA-AD7A-760503CF49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D5E39A-4A47-4487-B1AE-A4A7BEC20AC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6198F32B-53F6-4DC7-9316-637CD9BEB63B}">
      <dgm:prSet phldrT="[Text]"/>
      <dgm:spPr/>
      <dgm:t>
        <a:bodyPr/>
        <a:lstStyle/>
        <a:p>
          <a:r>
            <a:rPr lang="id-ID" b="1" dirty="0" smtClean="0"/>
            <a:t>Pengujian Hipotesis Asosiatif (Korelasi)</a:t>
          </a:r>
        </a:p>
        <a:p>
          <a:r>
            <a:rPr lang="id-ID" dirty="0" smtClean="0"/>
            <a:t>(Hipotesis hubungan antar variabel penelitian)</a:t>
          </a:r>
          <a:endParaRPr lang="id-ID" dirty="0"/>
        </a:p>
      </dgm:t>
    </dgm:pt>
    <dgm:pt modelId="{CEE7224B-88E5-427A-99F7-F7331F8C7E88}" type="parTrans" cxnId="{2D621CBD-1D1B-4B34-BD92-94E4A800A273}">
      <dgm:prSet/>
      <dgm:spPr/>
      <dgm:t>
        <a:bodyPr/>
        <a:lstStyle/>
        <a:p>
          <a:endParaRPr lang="id-ID"/>
        </a:p>
      </dgm:t>
    </dgm:pt>
    <dgm:pt modelId="{0705B7E6-949C-4B1C-8C60-A1021E160EC7}" type="sibTrans" cxnId="{2D621CBD-1D1B-4B34-BD92-94E4A800A273}">
      <dgm:prSet/>
      <dgm:spPr/>
      <dgm:t>
        <a:bodyPr/>
        <a:lstStyle/>
        <a:p>
          <a:endParaRPr lang="id-ID"/>
        </a:p>
      </dgm:t>
    </dgm:pt>
    <dgm:pt modelId="{48F40E3B-7BEB-493D-989B-8B948F360B6D}">
      <dgm:prSet phldrT="[Text]"/>
      <dgm:spPr/>
      <dgm:t>
        <a:bodyPr/>
        <a:lstStyle/>
        <a:p>
          <a:r>
            <a:rPr lang="id-ID" b="1" dirty="0" smtClean="0"/>
            <a:t>Parametris</a:t>
          </a:r>
          <a:endParaRPr lang="id-ID" b="1" dirty="0"/>
        </a:p>
      </dgm:t>
    </dgm:pt>
    <dgm:pt modelId="{65A19175-E6A9-433B-8F9C-BCBE92C05D50}" type="parTrans" cxnId="{490F50FD-1877-4970-BFA5-5438374B193E}">
      <dgm:prSet/>
      <dgm:spPr/>
      <dgm:t>
        <a:bodyPr/>
        <a:lstStyle/>
        <a:p>
          <a:endParaRPr lang="id-ID"/>
        </a:p>
      </dgm:t>
    </dgm:pt>
    <dgm:pt modelId="{777CECF5-A06A-4A88-8407-4227F6E684CE}" type="sibTrans" cxnId="{490F50FD-1877-4970-BFA5-5438374B193E}">
      <dgm:prSet/>
      <dgm:spPr/>
      <dgm:t>
        <a:bodyPr/>
        <a:lstStyle/>
        <a:p>
          <a:endParaRPr lang="id-ID"/>
        </a:p>
      </dgm:t>
    </dgm:pt>
    <dgm:pt modelId="{38CD2F49-6E67-4265-97FC-9B42BF5CEB73}">
      <dgm:prSet phldrT="[Text]"/>
      <dgm:spPr/>
      <dgm:t>
        <a:bodyPr/>
        <a:lstStyle/>
        <a:p>
          <a:r>
            <a:rPr lang="id-ID" dirty="0" smtClean="0"/>
            <a:t>Pearson Product Moment</a:t>
          </a:r>
          <a:endParaRPr lang="id-ID" dirty="0"/>
        </a:p>
      </dgm:t>
    </dgm:pt>
    <dgm:pt modelId="{54718591-A25F-41DB-BC42-2F52A7936842}" type="parTrans" cxnId="{493F2C1B-0332-4888-9768-292BBC845451}">
      <dgm:prSet/>
      <dgm:spPr/>
      <dgm:t>
        <a:bodyPr/>
        <a:lstStyle/>
        <a:p>
          <a:endParaRPr lang="id-ID"/>
        </a:p>
      </dgm:t>
    </dgm:pt>
    <dgm:pt modelId="{116E0154-2216-4653-8E19-8B8BE3D35B5B}" type="sibTrans" cxnId="{493F2C1B-0332-4888-9768-292BBC845451}">
      <dgm:prSet/>
      <dgm:spPr/>
      <dgm:t>
        <a:bodyPr/>
        <a:lstStyle/>
        <a:p>
          <a:endParaRPr lang="id-ID"/>
        </a:p>
      </dgm:t>
    </dgm:pt>
    <dgm:pt modelId="{92D8FA08-1BC2-49E3-B430-6CD27C6E521E}">
      <dgm:prSet phldrT="[Text]"/>
      <dgm:spPr/>
      <dgm:t>
        <a:bodyPr/>
        <a:lstStyle/>
        <a:p>
          <a:r>
            <a:rPr lang="id-ID" b="1" dirty="0" smtClean="0"/>
            <a:t>Non Parametris</a:t>
          </a:r>
          <a:endParaRPr lang="id-ID" b="1" dirty="0"/>
        </a:p>
      </dgm:t>
    </dgm:pt>
    <dgm:pt modelId="{6A2B3E6F-DE55-438C-822E-379B60859EAB}" type="parTrans" cxnId="{8F3241BB-D3A6-4ECC-A377-F1531C792352}">
      <dgm:prSet/>
      <dgm:spPr/>
      <dgm:t>
        <a:bodyPr/>
        <a:lstStyle/>
        <a:p>
          <a:endParaRPr lang="id-ID"/>
        </a:p>
      </dgm:t>
    </dgm:pt>
    <dgm:pt modelId="{21817D90-F46D-4D65-865F-73B3B1D568F9}" type="sibTrans" cxnId="{8F3241BB-D3A6-4ECC-A377-F1531C792352}">
      <dgm:prSet/>
      <dgm:spPr/>
      <dgm:t>
        <a:bodyPr/>
        <a:lstStyle/>
        <a:p>
          <a:endParaRPr lang="id-ID"/>
        </a:p>
      </dgm:t>
    </dgm:pt>
    <dgm:pt modelId="{4D714810-58B5-477D-AB68-F6D7C30F4E55}">
      <dgm:prSet phldrT="[Text]"/>
      <dgm:spPr/>
      <dgm:t>
        <a:bodyPr/>
        <a:lstStyle/>
        <a:p>
          <a:r>
            <a:rPr lang="id-ID" dirty="0" smtClean="0"/>
            <a:t>Coeficient Contingency</a:t>
          </a:r>
          <a:endParaRPr lang="id-ID" dirty="0"/>
        </a:p>
      </dgm:t>
    </dgm:pt>
    <dgm:pt modelId="{A93ED0D5-1BBC-49A5-BB9F-C5A35090FCE5}" type="parTrans" cxnId="{76682CE0-2FDD-4CC0-AE8A-C9BDEA970B15}">
      <dgm:prSet/>
      <dgm:spPr/>
      <dgm:t>
        <a:bodyPr/>
        <a:lstStyle/>
        <a:p>
          <a:endParaRPr lang="id-ID"/>
        </a:p>
      </dgm:t>
    </dgm:pt>
    <dgm:pt modelId="{4DB031E1-DEA8-4DE9-B960-4DE72A15CE81}" type="sibTrans" cxnId="{76682CE0-2FDD-4CC0-AE8A-C9BDEA970B15}">
      <dgm:prSet/>
      <dgm:spPr/>
      <dgm:t>
        <a:bodyPr/>
        <a:lstStyle/>
        <a:p>
          <a:endParaRPr lang="id-ID"/>
        </a:p>
      </dgm:t>
    </dgm:pt>
    <dgm:pt modelId="{9752245A-60ED-4848-A2A7-4975FB3C043A}">
      <dgm:prSet phldrT="[Text]"/>
      <dgm:spPr/>
      <dgm:t>
        <a:bodyPr/>
        <a:lstStyle/>
        <a:p>
          <a:r>
            <a:rPr lang="id-ID" dirty="0" smtClean="0"/>
            <a:t>Spearman Rank</a:t>
          </a:r>
          <a:endParaRPr lang="id-ID" dirty="0"/>
        </a:p>
      </dgm:t>
    </dgm:pt>
    <dgm:pt modelId="{248FAC9E-CE1A-4B40-BFEE-0E398B897B8A}" type="parTrans" cxnId="{E651B8E1-42D7-43F1-A624-F7E9CF7B356E}">
      <dgm:prSet/>
      <dgm:spPr/>
      <dgm:t>
        <a:bodyPr/>
        <a:lstStyle/>
        <a:p>
          <a:endParaRPr lang="id-ID"/>
        </a:p>
      </dgm:t>
    </dgm:pt>
    <dgm:pt modelId="{04F5362B-8FE7-4DC6-9FD4-A5C7EE4A1B54}" type="sibTrans" cxnId="{E651B8E1-42D7-43F1-A624-F7E9CF7B356E}">
      <dgm:prSet/>
      <dgm:spPr/>
      <dgm:t>
        <a:bodyPr/>
        <a:lstStyle/>
        <a:p>
          <a:endParaRPr lang="id-ID"/>
        </a:p>
      </dgm:t>
    </dgm:pt>
    <dgm:pt modelId="{288329B1-4D48-4336-8B44-87B15EC70028}">
      <dgm:prSet phldrT="[Text]"/>
      <dgm:spPr/>
      <dgm:t>
        <a:bodyPr/>
        <a:lstStyle/>
        <a:p>
          <a:r>
            <a:rPr lang="id-ID" dirty="0" smtClean="0"/>
            <a:t>Partial Correlation</a:t>
          </a:r>
          <a:endParaRPr lang="id-ID" dirty="0"/>
        </a:p>
      </dgm:t>
    </dgm:pt>
    <dgm:pt modelId="{6F8FDC68-7269-4E8F-AA01-444513E17ED9}" type="parTrans" cxnId="{5CCC2B8E-DFE3-4E48-BA4F-D8893B469816}">
      <dgm:prSet/>
      <dgm:spPr/>
      <dgm:t>
        <a:bodyPr/>
        <a:lstStyle/>
        <a:p>
          <a:endParaRPr lang="id-ID"/>
        </a:p>
      </dgm:t>
    </dgm:pt>
    <dgm:pt modelId="{0C545BF8-5DBE-4442-964F-15C7E9C1281E}" type="sibTrans" cxnId="{5CCC2B8E-DFE3-4E48-BA4F-D8893B469816}">
      <dgm:prSet/>
      <dgm:spPr/>
      <dgm:t>
        <a:bodyPr/>
        <a:lstStyle/>
        <a:p>
          <a:endParaRPr lang="id-ID"/>
        </a:p>
      </dgm:t>
    </dgm:pt>
    <dgm:pt modelId="{64CA053D-C38E-477D-A801-5E8468EB2C5B}">
      <dgm:prSet phldrT="[Text]"/>
      <dgm:spPr/>
      <dgm:t>
        <a:bodyPr/>
        <a:lstStyle/>
        <a:p>
          <a:r>
            <a:rPr lang="id-ID" dirty="0" smtClean="0"/>
            <a:t>Multiple Correlation</a:t>
          </a:r>
          <a:endParaRPr lang="id-ID" dirty="0"/>
        </a:p>
      </dgm:t>
    </dgm:pt>
    <dgm:pt modelId="{00867B79-15E1-4E20-B077-2B492A6FB077}" type="parTrans" cxnId="{24AA128E-3964-4AB2-89AE-F8B91C03EF75}">
      <dgm:prSet/>
      <dgm:spPr/>
      <dgm:t>
        <a:bodyPr/>
        <a:lstStyle/>
        <a:p>
          <a:endParaRPr lang="id-ID"/>
        </a:p>
      </dgm:t>
    </dgm:pt>
    <dgm:pt modelId="{67D9B037-DEE3-44BD-BD78-5D5A2252244B}" type="sibTrans" cxnId="{24AA128E-3964-4AB2-89AE-F8B91C03EF75}">
      <dgm:prSet/>
      <dgm:spPr/>
      <dgm:t>
        <a:bodyPr/>
        <a:lstStyle/>
        <a:p>
          <a:endParaRPr lang="id-ID"/>
        </a:p>
      </dgm:t>
    </dgm:pt>
    <dgm:pt modelId="{D93EC501-3B2F-4461-9E8B-4CD13591B92E}">
      <dgm:prSet phldrT="[Text]"/>
      <dgm:spPr/>
      <dgm:t>
        <a:bodyPr/>
        <a:lstStyle/>
        <a:p>
          <a:r>
            <a:rPr lang="id-ID" dirty="0" smtClean="0"/>
            <a:t>Kendall Tau</a:t>
          </a:r>
          <a:endParaRPr lang="id-ID" dirty="0"/>
        </a:p>
      </dgm:t>
    </dgm:pt>
    <dgm:pt modelId="{1ED19FAD-B091-40DB-A974-8FCC9736F1E9}" type="parTrans" cxnId="{90A7E285-361D-4436-8534-7C7C3BAF6426}">
      <dgm:prSet/>
      <dgm:spPr/>
      <dgm:t>
        <a:bodyPr/>
        <a:lstStyle/>
        <a:p>
          <a:endParaRPr lang="id-ID"/>
        </a:p>
      </dgm:t>
    </dgm:pt>
    <dgm:pt modelId="{AE66283C-7868-425B-8336-F9585376FE15}" type="sibTrans" cxnId="{90A7E285-361D-4436-8534-7C7C3BAF6426}">
      <dgm:prSet/>
      <dgm:spPr/>
      <dgm:t>
        <a:bodyPr/>
        <a:lstStyle/>
        <a:p>
          <a:endParaRPr lang="id-ID"/>
        </a:p>
      </dgm:t>
    </dgm:pt>
    <dgm:pt modelId="{711DF809-B5D4-400D-8BF7-E857AD2B5553}" type="pres">
      <dgm:prSet presAssocID="{8DD5E39A-4A47-4487-B1AE-A4A7BEC20AC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F23666BA-53B2-4A5F-A4ED-C4F850A25B0C}" type="pres">
      <dgm:prSet presAssocID="{6198F32B-53F6-4DC7-9316-637CD9BEB63B}" presName="hierRoot1" presStyleCnt="0">
        <dgm:presLayoutVars>
          <dgm:hierBranch val="init"/>
        </dgm:presLayoutVars>
      </dgm:prSet>
      <dgm:spPr/>
    </dgm:pt>
    <dgm:pt modelId="{8E2FD120-BCC5-4EA4-AF14-2780703E798A}" type="pres">
      <dgm:prSet presAssocID="{6198F32B-53F6-4DC7-9316-637CD9BEB63B}" presName="rootComposite1" presStyleCnt="0"/>
      <dgm:spPr/>
    </dgm:pt>
    <dgm:pt modelId="{D73A37BA-F453-4751-8C98-3220CB1CD92D}" type="pres">
      <dgm:prSet presAssocID="{6198F32B-53F6-4DC7-9316-637CD9BEB63B}" presName="rootText1" presStyleLbl="node0" presStyleIdx="0" presStyleCnt="1" custScaleX="31435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809A0AF-85BB-467B-A14A-D3BD7358CF21}" type="pres">
      <dgm:prSet presAssocID="{6198F32B-53F6-4DC7-9316-637CD9BEB63B}" presName="rootConnector1" presStyleLbl="node1" presStyleIdx="0" presStyleCnt="0"/>
      <dgm:spPr/>
      <dgm:t>
        <a:bodyPr/>
        <a:lstStyle/>
        <a:p>
          <a:endParaRPr lang="id-ID"/>
        </a:p>
      </dgm:t>
    </dgm:pt>
    <dgm:pt modelId="{C2B590E7-F572-43EB-94C1-48CAFFAA7B08}" type="pres">
      <dgm:prSet presAssocID="{6198F32B-53F6-4DC7-9316-637CD9BEB63B}" presName="hierChild2" presStyleCnt="0"/>
      <dgm:spPr/>
    </dgm:pt>
    <dgm:pt modelId="{3701C5C0-B8FE-4671-97F7-94CCDFED2F04}" type="pres">
      <dgm:prSet presAssocID="{65A19175-E6A9-433B-8F9C-BCBE92C05D50}" presName="Name37" presStyleLbl="parChTrans1D2" presStyleIdx="0" presStyleCnt="2"/>
      <dgm:spPr/>
      <dgm:t>
        <a:bodyPr/>
        <a:lstStyle/>
        <a:p>
          <a:endParaRPr lang="id-ID"/>
        </a:p>
      </dgm:t>
    </dgm:pt>
    <dgm:pt modelId="{6CA22993-44DB-4B38-B8E0-7B155F86D93E}" type="pres">
      <dgm:prSet presAssocID="{48F40E3B-7BEB-493D-989B-8B948F360B6D}" presName="hierRoot2" presStyleCnt="0">
        <dgm:presLayoutVars>
          <dgm:hierBranch val="init"/>
        </dgm:presLayoutVars>
      </dgm:prSet>
      <dgm:spPr/>
    </dgm:pt>
    <dgm:pt modelId="{5DA30CF3-5F70-4A8D-856C-2656A7B4582D}" type="pres">
      <dgm:prSet presAssocID="{48F40E3B-7BEB-493D-989B-8B948F360B6D}" presName="rootComposite" presStyleCnt="0"/>
      <dgm:spPr/>
    </dgm:pt>
    <dgm:pt modelId="{51240F34-678E-40CA-B818-E851A50FC3D6}" type="pres">
      <dgm:prSet presAssocID="{48F40E3B-7BEB-493D-989B-8B948F360B6D}" presName="rootText" presStyleLbl="node2" presStyleIdx="0" presStyleCnt="2" custLinFactNeighborX="-3534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B159C9B-9F56-480A-96E5-550685FDC8E9}" type="pres">
      <dgm:prSet presAssocID="{48F40E3B-7BEB-493D-989B-8B948F360B6D}" presName="rootConnector" presStyleLbl="node2" presStyleIdx="0" presStyleCnt="2"/>
      <dgm:spPr/>
      <dgm:t>
        <a:bodyPr/>
        <a:lstStyle/>
        <a:p>
          <a:endParaRPr lang="id-ID"/>
        </a:p>
      </dgm:t>
    </dgm:pt>
    <dgm:pt modelId="{82168AB6-63F1-4305-8020-C0DE35B77463}" type="pres">
      <dgm:prSet presAssocID="{48F40E3B-7BEB-493D-989B-8B948F360B6D}" presName="hierChild4" presStyleCnt="0"/>
      <dgm:spPr/>
    </dgm:pt>
    <dgm:pt modelId="{B1779F6D-24C3-4FF3-822F-03581F13568D}" type="pres">
      <dgm:prSet presAssocID="{54718591-A25F-41DB-BC42-2F52A7936842}" presName="Name37" presStyleLbl="parChTrans1D3" presStyleIdx="0" presStyleCnt="6"/>
      <dgm:spPr/>
      <dgm:t>
        <a:bodyPr/>
        <a:lstStyle/>
        <a:p>
          <a:endParaRPr lang="id-ID"/>
        </a:p>
      </dgm:t>
    </dgm:pt>
    <dgm:pt modelId="{287A71D6-91A4-4E54-94A5-AB9AD129390F}" type="pres">
      <dgm:prSet presAssocID="{38CD2F49-6E67-4265-97FC-9B42BF5CEB73}" presName="hierRoot2" presStyleCnt="0">
        <dgm:presLayoutVars>
          <dgm:hierBranch val="init"/>
        </dgm:presLayoutVars>
      </dgm:prSet>
      <dgm:spPr/>
    </dgm:pt>
    <dgm:pt modelId="{23FB5D25-34F1-48AD-8CFB-B45D349E456E}" type="pres">
      <dgm:prSet presAssocID="{38CD2F49-6E67-4265-97FC-9B42BF5CEB73}" presName="rootComposite" presStyleCnt="0"/>
      <dgm:spPr/>
    </dgm:pt>
    <dgm:pt modelId="{0C632938-4938-428C-AB52-47C2F4A5C106}" type="pres">
      <dgm:prSet presAssocID="{38CD2F49-6E67-4265-97FC-9B42BF5CEB73}" presName="rootText" presStyleLbl="node3" presStyleIdx="0" presStyleCnt="6" custScaleX="189452" custScaleY="65735" custLinFactNeighborX="-3373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90C80E7-1443-459E-BB42-F95F33F6DDCF}" type="pres">
      <dgm:prSet presAssocID="{38CD2F49-6E67-4265-97FC-9B42BF5CEB73}" presName="rootConnector" presStyleLbl="node3" presStyleIdx="0" presStyleCnt="6"/>
      <dgm:spPr/>
      <dgm:t>
        <a:bodyPr/>
        <a:lstStyle/>
        <a:p>
          <a:endParaRPr lang="id-ID"/>
        </a:p>
      </dgm:t>
    </dgm:pt>
    <dgm:pt modelId="{4291B2B8-42B9-4977-8906-1CD69BC1A468}" type="pres">
      <dgm:prSet presAssocID="{38CD2F49-6E67-4265-97FC-9B42BF5CEB73}" presName="hierChild4" presStyleCnt="0"/>
      <dgm:spPr/>
    </dgm:pt>
    <dgm:pt modelId="{13E60093-DEF0-49C8-9580-FCBC6FDF93CC}" type="pres">
      <dgm:prSet presAssocID="{38CD2F49-6E67-4265-97FC-9B42BF5CEB73}" presName="hierChild5" presStyleCnt="0"/>
      <dgm:spPr/>
    </dgm:pt>
    <dgm:pt modelId="{12A2940E-9615-47E7-BF2C-F8BB853BD250}" type="pres">
      <dgm:prSet presAssocID="{6F8FDC68-7269-4E8F-AA01-444513E17ED9}" presName="Name37" presStyleLbl="parChTrans1D3" presStyleIdx="1" presStyleCnt="6"/>
      <dgm:spPr/>
      <dgm:t>
        <a:bodyPr/>
        <a:lstStyle/>
        <a:p>
          <a:endParaRPr lang="id-ID"/>
        </a:p>
      </dgm:t>
    </dgm:pt>
    <dgm:pt modelId="{061B7D97-229F-4C4A-8AA2-0934A916026D}" type="pres">
      <dgm:prSet presAssocID="{288329B1-4D48-4336-8B44-87B15EC70028}" presName="hierRoot2" presStyleCnt="0">
        <dgm:presLayoutVars>
          <dgm:hierBranch val="init"/>
        </dgm:presLayoutVars>
      </dgm:prSet>
      <dgm:spPr/>
    </dgm:pt>
    <dgm:pt modelId="{8EA3EB33-7ADE-4807-B50B-FC34D67F3648}" type="pres">
      <dgm:prSet presAssocID="{288329B1-4D48-4336-8B44-87B15EC70028}" presName="rootComposite" presStyleCnt="0"/>
      <dgm:spPr/>
    </dgm:pt>
    <dgm:pt modelId="{525F25E9-1DBF-495B-B1B1-F0529EA7FADB}" type="pres">
      <dgm:prSet presAssocID="{288329B1-4D48-4336-8B44-87B15EC70028}" presName="rootText" presStyleLbl="node3" presStyleIdx="1" presStyleCnt="6" custScaleX="189452" custScaleY="65735" custLinFactNeighborX="-3373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F5E22D3-66A8-41F9-9E23-1E9AA708A339}" type="pres">
      <dgm:prSet presAssocID="{288329B1-4D48-4336-8B44-87B15EC70028}" presName="rootConnector" presStyleLbl="node3" presStyleIdx="1" presStyleCnt="6"/>
      <dgm:spPr/>
      <dgm:t>
        <a:bodyPr/>
        <a:lstStyle/>
        <a:p>
          <a:endParaRPr lang="id-ID"/>
        </a:p>
      </dgm:t>
    </dgm:pt>
    <dgm:pt modelId="{277DFDBF-68AC-4C9A-977C-163D65301512}" type="pres">
      <dgm:prSet presAssocID="{288329B1-4D48-4336-8B44-87B15EC70028}" presName="hierChild4" presStyleCnt="0"/>
      <dgm:spPr/>
    </dgm:pt>
    <dgm:pt modelId="{29FC9B3E-093B-4D71-9130-339EF9DD4435}" type="pres">
      <dgm:prSet presAssocID="{288329B1-4D48-4336-8B44-87B15EC70028}" presName="hierChild5" presStyleCnt="0"/>
      <dgm:spPr/>
    </dgm:pt>
    <dgm:pt modelId="{48ADA061-8113-4191-B50F-4F7F78F3A8D8}" type="pres">
      <dgm:prSet presAssocID="{00867B79-15E1-4E20-B077-2B492A6FB077}" presName="Name37" presStyleLbl="parChTrans1D3" presStyleIdx="2" presStyleCnt="6"/>
      <dgm:spPr/>
      <dgm:t>
        <a:bodyPr/>
        <a:lstStyle/>
        <a:p>
          <a:endParaRPr lang="id-ID"/>
        </a:p>
      </dgm:t>
    </dgm:pt>
    <dgm:pt modelId="{7858C65F-5E47-4EAA-A810-4BEEB79257BE}" type="pres">
      <dgm:prSet presAssocID="{64CA053D-C38E-477D-A801-5E8468EB2C5B}" presName="hierRoot2" presStyleCnt="0">
        <dgm:presLayoutVars>
          <dgm:hierBranch val="init"/>
        </dgm:presLayoutVars>
      </dgm:prSet>
      <dgm:spPr/>
    </dgm:pt>
    <dgm:pt modelId="{58B9A234-563F-4622-BFFE-F9F9778BF44B}" type="pres">
      <dgm:prSet presAssocID="{64CA053D-C38E-477D-A801-5E8468EB2C5B}" presName="rootComposite" presStyleCnt="0"/>
      <dgm:spPr/>
    </dgm:pt>
    <dgm:pt modelId="{F6EABBAF-6F15-4AFF-983D-B45005A53EEF}" type="pres">
      <dgm:prSet presAssocID="{64CA053D-C38E-477D-A801-5E8468EB2C5B}" presName="rootText" presStyleLbl="node3" presStyleIdx="2" presStyleCnt="6" custScaleX="189452" custScaleY="65735" custLinFactNeighborX="-3373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9E2F3D1-ED08-48D2-9CF0-64E5E065196B}" type="pres">
      <dgm:prSet presAssocID="{64CA053D-C38E-477D-A801-5E8468EB2C5B}" presName="rootConnector" presStyleLbl="node3" presStyleIdx="2" presStyleCnt="6"/>
      <dgm:spPr/>
      <dgm:t>
        <a:bodyPr/>
        <a:lstStyle/>
        <a:p>
          <a:endParaRPr lang="id-ID"/>
        </a:p>
      </dgm:t>
    </dgm:pt>
    <dgm:pt modelId="{679E5B83-FA7D-49BC-88F1-895B9544739A}" type="pres">
      <dgm:prSet presAssocID="{64CA053D-C38E-477D-A801-5E8468EB2C5B}" presName="hierChild4" presStyleCnt="0"/>
      <dgm:spPr/>
    </dgm:pt>
    <dgm:pt modelId="{D359FFD4-3DDD-4198-9FFE-199A8E596C4F}" type="pres">
      <dgm:prSet presAssocID="{64CA053D-C38E-477D-A801-5E8468EB2C5B}" presName="hierChild5" presStyleCnt="0"/>
      <dgm:spPr/>
    </dgm:pt>
    <dgm:pt modelId="{2CA761EA-0BE7-4CC5-AC74-195B4A6BFF3A}" type="pres">
      <dgm:prSet presAssocID="{48F40E3B-7BEB-493D-989B-8B948F360B6D}" presName="hierChild5" presStyleCnt="0"/>
      <dgm:spPr/>
    </dgm:pt>
    <dgm:pt modelId="{D1615068-A92B-4AD6-B6E7-94F87596E4B1}" type="pres">
      <dgm:prSet presAssocID="{6A2B3E6F-DE55-438C-822E-379B60859EAB}" presName="Name37" presStyleLbl="parChTrans1D2" presStyleIdx="1" presStyleCnt="2"/>
      <dgm:spPr/>
      <dgm:t>
        <a:bodyPr/>
        <a:lstStyle/>
        <a:p>
          <a:endParaRPr lang="id-ID"/>
        </a:p>
      </dgm:t>
    </dgm:pt>
    <dgm:pt modelId="{AB4AD885-D3A6-457B-A3EF-D51489076FF9}" type="pres">
      <dgm:prSet presAssocID="{92D8FA08-1BC2-49E3-B430-6CD27C6E521E}" presName="hierRoot2" presStyleCnt="0">
        <dgm:presLayoutVars>
          <dgm:hierBranch val="init"/>
        </dgm:presLayoutVars>
      </dgm:prSet>
      <dgm:spPr/>
    </dgm:pt>
    <dgm:pt modelId="{72FA15E2-405F-4D30-AB13-E65FD8CDBE9C}" type="pres">
      <dgm:prSet presAssocID="{92D8FA08-1BC2-49E3-B430-6CD27C6E521E}" presName="rootComposite" presStyleCnt="0"/>
      <dgm:spPr/>
    </dgm:pt>
    <dgm:pt modelId="{81A0316B-864A-4AC5-932D-508E46CC51BE}" type="pres">
      <dgm:prSet presAssocID="{92D8FA08-1BC2-49E3-B430-6CD27C6E521E}" presName="rootText" presStyleLbl="node2" presStyleIdx="1" presStyleCnt="2" custLinFactNeighborX="580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C8D9107-7E25-403C-86BE-7615A0D7F12F}" type="pres">
      <dgm:prSet presAssocID="{92D8FA08-1BC2-49E3-B430-6CD27C6E521E}" presName="rootConnector" presStyleLbl="node2" presStyleIdx="1" presStyleCnt="2"/>
      <dgm:spPr/>
      <dgm:t>
        <a:bodyPr/>
        <a:lstStyle/>
        <a:p>
          <a:endParaRPr lang="id-ID"/>
        </a:p>
      </dgm:t>
    </dgm:pt>
    <dgm:pt modelId="{44DB019A-688C-4C70-B7D8-3482955E0FB9}" type="pres">
      <dgm:prSet presAssocID="{92D8FA08-1BC2-49E3-B430-6CD27C6E521E}" presName="hierChild4" presStyleCnt="0"/>
      <dgm:spPr/>
    </dgm:pt>
    <dgm:pt modelId="{BF45B568-4DF5-4B0E-AEFC-56280B0276EE}" type="pres">
      <dgm:prSet presAssocID="{A93ED0D5-1BBC-49A5-BB9F-C5A35090FCE5}" presName="Name37" presStyleLbl="parChTrans1D3" presStyleIdx="3" presStyleCnt="6"/>
      <dgm:spPr/>
      <dgm:t>
        <a:bodyPr/>
        <a:lstStyle/>
        <a:p>
          <a:endParaRPr lang="id-ID"/>
        </a:p>
      </dgm:t>
    </dgm:pt>
    <dgm:pt modelId="{AA6D1B72-812F-4DDB-9D60-08AD8DBB0A5D}" type="pres">
      <dgm:prSet presAssocID="{4D714810-58B5-477D-AB68-F6D7C30F4E55}" presName="hierRoot2" presStyleCnt="0">
        <dgm:presLayoutVars>
          <dgm:hierBranch val="init"/>
        </dgm:presLayoutVars>
      </dgm:prSet>
      <dgm:spPr/>
    </dgm:pt>
    <dgm:pt modelId="{58383737-04D2-4CF9-B4E5-623B684EE68D}" type="pres">
      <dgm:prSet presAssocID="{4D714810-58B5-477D-AB68-F6D7C30F4E55}" presName="rootComposite" presStyleCnt="0"/>
      <dgm:spPr/>
    </dgm:pt>
    <dgm:pt modelId="{5A5C1568-D48E-47E7-94FD-1A8742F3FE4E}" type="pres">
      <dgm:prSet presAssocID="{4D714810-58B5-477D-AB68-F6D7C30F4E55}" presName="rootText" presStyleLbl="node3" presStyleIdx="3" presStyleCnt="6" custScaleX="186671" custScaleY="65735" custLinFactNeighborX="580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63D4000-052F-4BE0-8A36-3F27186F887E}" type="pres">
      <dgm:prSet presAssocID="{4D714810-58B5-477D-AB68-F6D7C30F4E55}" presName="rootConnector" presStyleLbl="node3" presStyleIdx="3" presStyleCnt="6"/>
      <dgm:spPr/>
      <dgm:t>
        <a:bodyPr/>
        <a:lstStyle/>
        <a:p>
          <a:endParaRPr lang="id-ID"/>
        </a:p>
      </dgm:t>
    </dgm:pt>
    <dgm:pt modelId="{A9670684-CF3B-4120-89AD-1FD26690ACFD}" type="pres">
      <dgm:prSet presAssocID="{4D714810-58B5-477D-AB68-F6D7C30F4E55}" presName="hierChild4" presStyleCnt="0"/>
      <dgm:spPr/>
    </dgm:pt>
    <dgm:pt modelId="{D97B25DE-12AC-4A46-B038-E025C988C645}" type="pres">
      <dgm:prSet presAssocID="{4D714810-58B5-477D-AB68-F6D7C30F4E55}" presName="hierChild5" presStyleCnt="0"/>
      <dgm:spPr/>
    </dgm:pt>
    <dgm:pt modelId="{1ED058D6-5AF7-4AE8-8CA9-1211287EE654}" type="pres">
      <dgm:prSet presAssocID="{248FAC9E-CE1A-4B40-BFEE-0E398B897B8A}" presName="Name37" presStyleLbl="parChTrans1D3" presStyleIdx="4" presStyleCnt="6"/>
      <dgm:spPr/>
      <dgm:t>
        <a:bodyPr/>
        <a:lstStyle/>
        <a:p>
          <a:endParaRPr lang="id-ID"/>
        </a:p>
      </dgm:t>
    </dgm:pt>
    <dgm:pt modelId="{C3BE72B0-E3DD-4DDC-B5DF-97E7FB2F71BA}" type="pres">
      <dgm:prSet presAssocID="{9752245A-60ED-4848-A2A7-4975FB3C043A}" presName="hierRoot2" presStyleCnt="0">
        <dgm:presLayoutVars>
          <dgm:hierBranch val="init"/>
        </dgm:presLayoutVars>
      </dgm:prSet>
      <dgm:spPr/>
    </dgm:pt>
    <dgm:pt modelId="{F50C1525-29E7-48F5-9963-4A52D895689C}" type="pres">
      <dgm:prSet presAssocID="{9752245A-60ED-4848-A2A7-4975FB3C043A}" presName="rootComposite" presStyleCnt="0"/>
      <dgm:spPr/>
    </dgm:pt>
    <dgm:pt modelId="{64A28AAA-2818-48FA-AB3E-3FD95698FDA0}" type="pres">
      <dgm:prSet presAssocID="{9752245A-60ED-4848-A2A7-4975FB3C043A}" presName="rootText" presStyleLbl="node3" presStyleIdx="4" presStyleCnt="6" custScaleX="186671" custScaleY="65735" custLinFactNeighborX="580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E2B2C2C-32AC-4484-9098-7A4F7D59B5B2}" type="pres">
      <dgm:prSet presAssocID="{9752245A-60ED-4848-A2A7-4975FB3C043A}" presName="rootConnector" presStyleLbl="node3" presStyleIdx="4" presStyleCnt="6"/>
      <dgm:spPr/>
      <dgm:t>
        <a:bodyPr/>
        <a:lstStyle/>
        <a:p>
          <a:endParaRPr lang="id-ID"/>
        </a:p>
      </dgm:t>
    </dgm:pt>
    <dgm:pt modelId="{5F8D778A-5BEF-4191-8E47-67AC7FF1AB03}" type="pres">
      <dgm:prSet presAssocID="{9752245A-60ED-4848-A2A7-4975FB3C043A}" presName="hierChild4" presStyleCnt="0"/>
      <dgm:spPr/>
    </dgm:pt>
    <dgm:pt modelId="{2762AA8A-EFCF-49C7-A8F5-AF18E791D9FD}" type="pres">
      <dgm:prSet presAssocID="{9752245A-60ED-4848-A2A7-4975FB3C043A}" presName="hierChild5" presStyleCnt="0"/>
      <dgm:spPr/>
    </dgm:pt>
    <dgm:pt modelId="{31DC61B2-308D-4551-B012-C4C60D633F72}" type="pres">
      <dgm:prSet presAssocID="{1ED19FAD-B091-40DB-A974-8FCC9736F1E9}" presName="Name37" presStyleLbl="parChTrans1D3" presStyleIdx="5" presStyleCnt="6"/>
      <dgm:spPr/>
      <dgm:t>
        <a:bodyPr/>
        <a:lstStyle/>
        <a:p>
          <a:endParaRPr lang="id-ID"/>
        </a:p>
      </dgm:t>
    </dgm:pt>
    <dgm:pt modelId="{A2336C1E-08B3-4712-845B-9D71F4D04EAD}" type="pres">
      <dgm:prSet presAssocID="{D93EC501-3B2F-4461-9E8B-4CD13591B92E}" presName="hierRoot2" presStyleCnt="0">
        <dgm:presLayoutVars>
          <dgm:hierBranch val="init"/>
        </dgm:presLayoutVars>
      </dgm:prSet>
      <dgm:spPr/>
    </dgm:pt>
    <dgm:pt modelId="{6318A94E-87B9-4A8C-B94E-60A7F28F95C4}" type="pres">
      <dgm:prSet presAssocID="{D93EC501-3B2F-4461-9E8B-4CD13591B92E}" presName="rootComposite" presStyleCnt="0"/>
      <dgm:spPr/>
    </dgm:pt>
    <dgm:pt modelId="{08A81327-F992-432E-9602-6BE71317B608}" type="pres">
      <dgm:prSet presAssocID="{D93EC501-3B2F-4461-9E8B-4CD13591B92E}" presName="rootText" presStyleLbl="node3" presStyleIdx="5" presStyleCnt="6" custScaleX="186671" custScaleY="65735" custLinFactNeighborX="580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683A61C-652A-419A-A39D-052F6E0582D6}" type="pres">
      <dgm:prSet presAssocID="{D93EC501-3B2F-4461-9E8B-4CD13591B92E}" presName="rootConnector" presStyleLbl="node3" presStyleIdx="5" presStyleCnt="6"/>
      <dgm:spPr/>
      <dgm:t>
        <a:bodyPr/>
        <a:lstStyle/>
        <a:p>
          <a:endParaRPr lang="id-ID"/>
        </a:p>
      </dgm:t>
    </dgm:pt>
    <dgm:pt modelId="{E1394349-8289-49F5-BDF8-20F5C562C4EA}" type="pres">
      <dgm:prSet presAssocID="{D93EC501-3B2F-4461-9E8B-4CD13591B92E}" presName="hierChild4" presStyleCnt="0"/>
      <dgm:spPr/>
    </dgm:pt>
    <dgm:pt modelId="{4D317ACD-CF63-44CE-A080-20EB623F8DDE}" type="pres">
      <dgm:prSet presAssocID="{D93EC501-3B2F-4461-9E8B-4CD13591B92E}" presName="hierChild5" presStyleCnt="0"/>
      <dgm:spPr/>
    </dgm:pt>
    <dgm:pt modelId="{8648CE40-6332-4759-9A68-2DF3A320C18B}" type="pres">
      <dgm:prSet presAssocID="{92D8FA08-1BC2-49E3-B430-6CD27C6E521E}" presName="hierChild5" presStyleCnt="0"/>
      <dgm:spPr/>
    </dgm:pt>
    <dgm:pt modelId="{DB94ECF5-96EE-4E86-9247-64C69DD1672F}" type="pres">
      <dgm:prSet presAssocID="{6198F32B-53F6-4DC7-9316-637CD9BEB63B}" presName="hierChild3" presStyleCnt="0"/>
      <dgm:spPr/>
    </dgm:pt>
  </dgm:ptLst>
  <dgm:cxnLst>
    <dgm:cxn modelId="{BC172FEB-8964-4C46-A689-9ADBB2CEE17B}" type="presOf" srcId="{6198F32B-53F6-4DC7-9316-637CD9BEB63B}" destId="{3809A0AF-85BB-467B-A14A-D3BD7358CF21}" srcOrd="1" destOrd="0" presId="urn:microsoft.com/office/officeart/2005/8/layout/orgChart1"/>
    <dgm:cxn modelId="{C44DBAA3-57FF-4079-B644-99A6C6371C51}" type="presOf" srcId="{92D8FA08-1BC2-49E3-B430-6CD27C6E521E}" destId="{81A0316B-864A-4AC5-932D-508E46CC51BE}" srcOrd="0" destOrd="0" presId="urn:microsoft.com/office/officeart/2005/8/layout/orgChart1"/>
    <dgm:cxn modelId="{490F50FD-1877-4970-BFA5-5438374B193E}" srcId="{6198F32B-53F6-4DC7-9316-637CD9BEB63B}" destId="{48F40E3B-7BEB-493D-989B-8B948F360B6D}" srcOrd="0" destOrd="0" parTransId="{65A19175-E6A9-433B-8F9C-BCBE92C05D50}" sibTransId="{777CECF5-A06A-4A88-8407-4227F6E684CE}"/>
    <dgm:cxn modelId="{ECB60043-525D-47E0-A22D-CF1B145E184A}" type="presOf" srcId="{64CA053D-C38E-477D-A801-5E8468EB2C5B}" destId="{29E2F3D1-ED08-48D2-9CF0-64E5E065196B}" srcOrd="1" destOrd="0" presId="urn:microsoft.com/office/officeart/2005/8/layout/orgChart1"/>
    <dgm:cxn modelId="{62C77F81-E782-4B59-943C-254163DE8704}" type="presOf" srcId="{00867B79-15E1-4E20-B077-2B492A6FB077}" destId="{48ADA061-8113-4191-B50F-4F7F78F3A8D8}" srcOrd="0" destOrd="0" presId="urn:microsoft.com/office/officeart/2005/8/layout/orgChart1"/>
    <dgm:cxn modelId="{94B3923C-DBB2-40B6-9B06-E427701CF590}" type="presOf" srcId="{48F40E3B-7BEB-493D-989B-8B948F360B6D}" destId="{DB159C9B-9F56-480A-96E5-550685FDC8E9}" srcOrd="1" destOrd="0" presId="urn:microsoft.com/office/officeart/2005/8/layout/orgChart1"/>
    <dgm:cxn modelId="{D6323C13-6E42-4C78-ABEC-6305E945BCE9}" type="presOf" srcId="{48F40E3B-7BEB-493D-989B-8B948F360B6D}" destId="{51240F34-678E-40CA-B818-E851A50FC3D6}" srcOrd="0" destOrd="0" presId="urn:microsoft.com/office/officeart/2005/8/layout/orgChart1"/>
    <dgm:cxn modelId="{493F2C1B-0332-4888-9768-292BBC845451}" srcId="{48F40E3B-7BEB-493D-989B-8B948F360B6D}" destId="{38CD2F49-6E67-4265-97FC-9B42BF5CEB73}" srcOrd="0" destOrd="0" parTransId="{54718591-A25F-41DB-BC42-2F52A7936842}" sibTransId="{116E0154-2216-4653-8E19-8B8BE3D35B5B}"/>
    <dgm:cxn modelId="{9311E5BA-E6AA-4727-9392-9D20F755E347}" type="presOf" srcId="{64CA053D-C38E-477D-A801-5E8468EB2C5B}" destId="{F6EABBAF-6F15-4AFF-983D-B45005A53EEF}" srcOrd="0" destOrd="0" presId="urn:microsoft.com/office/officeart/2005/8/layout/orgChart1"/>
    <dgm:cxn modelId="{0167FC23-7B74-48EF-8284-D5E9DC53098F}" type="presOf" srcId="{38CD2F49-6E67-4265-97FC-9B42BF5CEB73}" destId="{0C632938-4938-428C-AB52-47C2F4A5C106}" srcOrd="0" destOrd="0" presId="urn:microsoft.com/office/officeart/2005/8/layout/orgChart1"/>
    <dgm:cxn modelId="{90F38F2D-EF6A-4FE5-8FB2-8CC16807D2B0}" type="presOf" srcId="{288329B1-4D48-4336-8B44-87B15EC70028}" destId="{8F5E22D3-66A8-41F9-9E23-1E9AA708A339}" srcOrd="1" destOrd="0" presId="urn:microsoft.com/office/officeart/2005/8/layout/orgChart1"/>
    <dgm:cxn modelId="{92D2DA7B-7D95-42BE-8FF8-313460D53125}" type="presOf" srcId="{54718591-A25F-41DB-BC42-2F52A7936842}" destId="{B1779F6D-24C3-4FF3-822F-03581F13568D}" srcOrd="0" destOrd="0" presId="urn:microsoft.com/office/officeart/2005/8/layout/orgChart1"/>
    <dgm:cxn modelId="{F7567A73-01D5-431E-BE92-B3FF4A5A0F5C}" type="presOf" srcId="{8DD5E39A-4A47-4487-B1AE-A4A7BEC20AC1}" destId="{711DF809-B5D4-400D-8BF7-E857AD2B5553}" srcOrd="0" destOrd="0" presId="urn:microsoft.com/office/officeart/2005/8/layout/orgChart1"/>
    <dgm:cxn modelId="{66B81702-E49B-4D09-B7AB-680E856B8305}" type="presOf" srcId="{D93EC501-3B2F-4461-9E8B-4CD13591B92E}" destId="{C683A61C-652A-419A-A39D-052F6E0582D6}" srcOrd="1" destOrd="0" presId="urn:microsoft.com/office/officeart/2005/8/layout/orgChart1"/>
    <dgm:cxn modelId="{E651B8E1-42D7-43F1-A624-F7E9CF7B356E}" srcId="{92D8FA08-1BC2-49E3-B430-6CD27C6E521E}" destId="{9752245A-60ED-4848-A2A7-4975FB3C043A}" srcOrd="1" destOrd="0" parTransId="{248FAC9E-CE1A-4B40-BFEE-0E398B897B8A}" sibTransId="{04F5362B-8FE7-4DC6-9FD4-A5C7EE4A1B54}"/>
    <dgm:cxn modelId="{AA5C345B-12BC-4E8A-8FE2-2459778C91A3}" type="presOf" srcId="{4D714810-58B5-477D-AB68-F6D7C30F4E55}" destId="{5A5C1568-D48E-47E7-94FD-1A8742F3FE4E}" srcOrd="0" destOrd="0" presId="urn:microsoft.com/office/officeart/2005/8/layout/orgChart1"/>
    <dgm:cxn modelId="{158E791B-FD48-4D42-8FE2-2BB257FA7055}" type="presOf" srcId="{92D8FA08-1BC2-49E3-B430-6CD27C6E521E}" destId="{DC8D9107-7E25-403C-86BE-7615A0D7F12F}" srcOrd="1" destOrd="0" presId="urn:microsoft.com/office/officeart/2005/8/layout/orgChart1"/>
    <dgm:cxn modelId="{26BE2CDE-A16A-4FCF-BACF-3CC88CDFDDE4}" type="presOf" srcId="{65A19175-E6A9-433B-8F9C-BCBE92C05D50}" destId="{3701C5C0-B8FE-4671-97F7-94CCDFED2F04}" srcOrd="0" destOrd="0" presId="urn:microsoft.com/office/officeart/2005/8/layout/orgChart1"/>
    <dgm:cxn modelId="{68031D61-9C2F-4FD2-ABBE-D9E8F210C839}" type="presOf" srcId="{288329B1-4D48-4336-8B44-87B15EC70028}" destId="{525F25E9-1DBF-495B-B1B1-F0529EA7FADB}" srcOrd="0" destOrd="0" presId="urn:microsoft.com/office/officeart/2005/8/layout/orgChart1"/>
    <dgm:cxn modelId="{5CCC2B8E-DFE3-4E48-BA4F-D8893B469816}" srcId="{48F40E3B-7BEB-493D-989B-8B948F360B6D}" destId="{288329B1-4D48-4336-8B44-87B15EC70028}" srcOrd="1" destOrd="0" parTransId="{6F8FDC68-7269-4E8F-AA01-444513E17ED9}" sibTransId="{0C545BF8-5DBE-4442-964F-15C7E9C1281E}"/>
    <dgm:cxn modelId="{947D25C1-B624-4523-9A57-B01ECDFD8143}" type="presOf" srcId="{4D714810-58B5-477D-AB68-F6D7C30F4E55}" destId="{663D4000-052F-4BE0-8A36-3F27186F887E}" srcOrd="1" destOrd="0" presId="urn:microsoft.com/office/officeart/2005/8/layout/orgChart1"/>
    <dgm:cxn modelId="{90A7E285-361D-4436-8534-7C7C3BAF6426}" srcId="{92D8FA08-1BC2-49E3-B430-6CD27C6E521E}" destId="{D93EC501-3B2F-4461-9E8B-4CD13591B92E}" srcOrd="2" destOrd="0" parTransId="{1ED19FAD-B091-40DB-A974-8FCC9736F1E9}" sibTransId="{AE66283C-7868-425B-8336-F9585376FE15}"/>
    <dgm:cxn modelId="{35216352-ADBF-42D6-B28F-FAFB3E522F14}" type="presOf" srcId="{38CD2F49-6E67-4265-97FC-9B42BF5CEB73}" destId="{090C80E7-1443-459E-BB42-F95F33F6DDCF}" srcOrd="1" destOrd="0" presId="urn:microsoft.com/office/officeart/2005/8/layout/orgChart1"/>
    <dgm:cxn modelId="{7716A3D6-0021-4B56-B882-F23308D20B41}" type="presOf" srcId="{D93EC501-3B2F-4461-9E8B-4CD13591B92E}" destId="{08A81327-F992-432E-9602-6BE71317B608}" srcOrd="0" destOrd="0" presId="urn:microsoft.com/office/officeart/2005/8/layout/orgChart1"/>
    <dgm:cxn modelId="{76682CE0-2FDD-4CC0-AE8A-C9BDEA970B15}" srcId="{92D8FA08-1BC2-49E3-B430-6CD27C6E521E}" destId="{4D714810-58B5-477D-AB68-F6D7C30F4E55}" srcOrd="0" destOrd="0" parTransId="{A93ED0D5-1BBC-49A5-BB9F-C5A35090FCE5}" sibTransId="{4DB031E1-DEA8-4DE9-B960-4DE72A15CE81}"/>
    <dgm:cxn modelId="{4E0B9534-4617-45FC-B5E1-1E48DFFEF8CB}" type="presOf" srcId="{A93ED0D5-1BBC-49A5-BB9F-C5A35090FCE5}" destId="{BF45B568-4DF5-4B0E-AEFC-56280B0276EE}" srcOrd="0" destOrd="0" presId="urn:microsoft.com/office/officeart/2005/8/layout/orgChart1"/>
    <dgm:cxn modelId="{A09C0973-79B6-4060-8A37-905D8B557AB2}" type="presOf" srcId="{248FAC9E-CE1A-4B40-BFEE-0E398B897B8A}" destId="{1ED058D6-5AF7-4AE8-8CA9-1211287EE654}" srcOrd="0" destOrd="0" presId="urn:microsoft.com/office/officeart/2005/8/layout/orgChart1"/>
    <dgm:cxn modelId="{2D621CBD-1D1B-4B34-BD92-94E4A800A273}" srcId="{8DD5E39A-4A47-4487-B1AE-A4A7BEC20AC1}" destId="{6198F32B-53F6-4DC7-9316-637CD9BEB63B}" srcOrd="0" destOrd="0" parTransId="{CEE7224B-88E5-427A-99F7-F7331F8C7E88}" sibTransId="{0705B7E6-949C-4B1C-8C60-A1021E160EC7}"/>
    <dgm:cxn modelId="{D71C8735-CB01-48B6-980E-8556E6418068}" type="presOf" srcId="{9752245A-60ED-4848-A2A7-4975FB3C043A}" destId="{64A28AAA-2818-48FA-AB3E-3FD95698FDA0}" srcOrd="0" destOrd="0" presId="urn:microsoft.com/office/officeart/2005/8/layout/orgChart1"/>
    <dgm:cxn modelId="{B751D7EA-1B52-4C15-9EEC-B33371C62349}" type="presOf" srcId="{6A2B3E6F-DE55-438C-822E-379B60859EAB}" destId="{D1615068-A92B-4AD6-B6E7-94F87596E4B1}" srcOrd="0" destOrd="0" presId="urn:microsoft.com/office/officeart/2005/8/layout/orgChart1"/>
    <dgm:cxn modelId="{E7887E92-1B60-436C-8C92-DEC590530DE0}" type="presOf" srcId="{6198F32B-53F6-4DC7-9316-637CD9BEB63B}" destId="{D73A37BA-F453-4751-8C98-3220CB1CD92D}" srcOrd="0" destOrd="0" presId="urn:microsoft.com/office/officeart/2005/8/layout/orgChart1"/>
    <dgm:cxn modelId="{E4B6E883-CD38-493E-B22E-E4521A0B81DF}" type="presOf" srcId="{9752245A-60ED-4848-A2A7-4975FB3C043A}" destId="{EE2B2C2C-32AC-4484-9098-7A4F7D59B5B2}" srcOrd="1" destOrd="0" presId="urn:microsoft.com/office/officeart/2005/8/layout/orgChart1"/>
    <dgm:cxn modelId="{282F9875-AB16-45CF-8524-AE0CB3982D61}" type="presOf" srcId="{6F8FDC68-7269-4E8F-AA01-444513E17ED9}" destId="{12A2940E-9615-47E7-BF2C-F8BB853BD250}" srcOrd="0" destOrd="0" presId="urn:microsoft.com/office/officeart/2005/8/layout/orgChart1"/>
    <dgm:cxn modelId="{9C284D6B-B489-43D6-8AA7-698731D6BADA}" type="presOf" srcId="{1ED19FAD-B091-40DB-A974-8FCC9736F1E9}" destId="{31DC61B2-308D-4551-B012-C4C60D633F72}" srcOrd="0" destOrd="0" presId="urn:microsoft.com/office/officeart/2005/8/layout/orgChart1"/>
    <dgm:cxn modelId="{24AA128E-3964-4AB2-89AE-F8B91C03EF75}" srcId="{48F40E3B-7BEB-493D-989B-8B948F360B6D}" destId="{64CA053D-C38E-477D-A801-5E8468EB2C5B}" srcOrd="2" destOrd="0" parTransId="{00867B79-15E1-4E20-B077-2B492A6FB077}" sibTransId="{67D9B037-DEE3-44BD-BD78-5D5A2252244B}"/>
    <dgm:cxn modelId="{8F3241BB-D3A6-4ECC-A377-F1531C792352}" srcId="{6198F32B-53F6-4DC7-9316-637CD9BEB63B}" destId="{92D8FA08-1BC2-49E3-B430-6CD27C6E521E}" srcOrd="1" destOrd="0" parTransId="{6A2B3E6F-DE55-438C-822E-379B60859EAB}" sibTransId="{21817D90-F46D-4D65-865F-73B3B1D568F9}"/>
    <dgm:cxn modelId="{7D698DBE-437C-4884-915C-081C2296F3DA}" type="presParOf" srcId="{711DF809-B5D4-400D-8BF7-E857AD2B5553}" destId="{F23666BA-53B2-4A5F-A4ED-C4F850A25B0C}" srcOrd="0" destOrd="0" presId="urn:microsoft.com/office/officeart/2005/8/layout/orgChart1"/>
    <dgm:cxn modelId="{F80EE453-7979-42D5-BA13-6E56799D62C5}" type="presParOf" srcId="{F23666BA-53B2-4A5F-A4ED-C4F850A25B0C}" destId="{8E2FD120-BCC5-4EA4-AF14-2780703E798A}" srcOrd="0" destOrd="0" presId="urn:microsoft.com/office/officeart/2005/8/layout/orgChart1"/>
    <dgm:cxn modelId="{62038D6A-325B-4342-BDB3-F0FAC813251A}" type="presParOf" srcId="{8E2FD120-BCC5-4EA4-AF14-2780703E798A}" destId="{D73A37BA-F453-4751-8C98-3220CB1CD92D}" srcOrd="0" destOrd="0" presId="urn:microsoft.com/office/officeart/2005/8/layout/orgChart1"/>
    <dgm:cxn modelId="{9147594D-2449-4F57-97AA-A87A119088EF}" type="presParOf" srcId="{8E2FD120-BCC5-4EA4-AF14-2780703E798A}" destId="{3809A0AF-85BB-467B-A14A-D3BD7358CF21}" srcOrd="1" destOrd="0" presId="urn:microsoft.com/office/officeart/2005/8/layout/orgChart1"/>
    <dgm:cxn modelId="{23495954-A948-4341-A3A0-6DC31650EE42}" type="presParOf" srcId="{F23666BA-53B2-4A5F-A4ED-C4F850A25B0C}" destId="{C2B590E7-F572-43EB-94C1-48CAFFAA7B08}" srcOrd="1" destOrd="0" presId="urn:microsoft.com/office/officeart/2005/8/layout/orgChart1"/>
    <dgm:cxn modelId="{2F1E3304-FEBA-477A-88EF-A95EC7C500C5}" type="presParOf" srcId="{C2B590E7-F572-43EB-94C1-48CAFFAA7B08}" destId="{3701C5C0-B8FE-4671-97F7-94CCDFED2F04}" srcOrd="0" destOrd="0" presId="urn:microsoft.com/office/officeart/2005/8/layout/orgChart1"/>
    <dgm:cxn modelId="{73640782-DD03-47CE-926A-C42F6AE732C9}" type="presParOf" srcId="{C2B590E7-F572-43EB-94C1-48CAFFAA7B08}" destId="{6CA22993-44DB-4B38-B8E0-7B155F86D93E}" srcOrd="1" destOrd="0" presId="urn:microsoft.com/office/officeart/2005/8/layout/orgChart1"/>
    <dgm:cxn modelId="{8C02D31D-B3A3-45FB-8058-1D9EB81C24A9}" type="presParOf" srcId="{6CA22993-44DB-4B38-B8E0-7B155F86D93E}" destId="{5DA30CF3-5F70-4A8D-856C-2656A7B4582D}" srcOrd="0" destOrd="0" presId="urn:microsoft.com/office/officeart/2005/8/layout/orgChart1"/>
    <dgm:cxn modelId="{C1AEC6CF-AFF6-478D-863E-EA516FE03DC5}" type="presParOf" srcId="{5DA30CF3-5F70-4A8D-856C-2656A7B4582D}" destId="{51240F34-678E-40CA-B818-E851A50FC3D6}" srcOrd="0" destOrd="0" presId="urn:microsoft.com/office/officeart/2005/8/layout/orgChart1"/>
    <dgm:cxn modelId="{2C7D9212-0277-4EA4-B403-E0B93EF701FE}" type="presParOf" srcId="{5DA30CF3-5F70-4A8D-856C-2656A7B4582D}" destId="{DB159C9B-9F56-480A-96E5-550685FDC8E9}" srcOrd="1" destOrd="0" presId="urn:microsoft.com/office/officeart/2005/8/layout/orgChart1"/>
    <dgm:cxn modelId="{48EE38F9-8AB1-4896-B0E3-66C95E232537}" type="presParOf" srcId="{6CA22993-44DB-4B38-B8E0-7B155F86D93E}" destId="{82168AB6-63F1-4305-8020-C0DE35B77463}" srcOrd="1" destOrd="0" presId="urn:microsoft.com/office/officeart/2005/8/layout/orgChart1"/>
    <dgm:cxn modelId="{1CFC635E-E154-4CB1-902B-ED177000A1DC}" type="presParOf" srcId="{82168AB6-63F1-4305-8020-C0DE35B77463}" destId="{B1779F6D-24C3-4FF3-822F-03581F13568D}" srcOrd="0" destOrd="0" presId="urn:microsoft.com/office/officeart/2005/8/layout/orgChart1"/>
    <dgm:cxn modelId="{2C88646C-8A15-42D6-BD68-7A97C174B495}" type="presParOf" srcId="{82168AB6-63F1-4305-8020-C0DE35B77463}" destId="{287A71D6-91A4-4E54-94A5-AB9AD129390F}" srcOrd="1" destOrd="0" presId="urn:microsoft.com/office/officeart/2005/8/layout/orgChart1"/>
    <dgm:cxn modelId="{CACB833D-BCEE-48DB-B358-10169E6529A4}" type="presParOf" srcId="{287A71D6-91A4-4E54-94A5-AB9AD129390F}" destId="{23FB5D25-34F1-48AD-8CFB-B45D349E456E}" srcOrd="0" destOrd="0" presId="urn:microsoft.com/office/officeart/2005/8/layout/orgChart1"/>
    <dgm:cxn modelId="{7CD57FA8-1B49-401C-8B00-DE9FD5A9AA11}" type="presParOf" srcId="{23FB5D25-34F1-48AD-8CFB-B45D349E456E}" destId="{0C632938-4938-428C-AB52-47C2F4A5C106}" srcOrd="0" destOrd="0" presId="urn:microsoft.com/office/officeart/2005/8/layout/orgChart1"/>
    <dgm:cxn modelId="{E7D4874E-E608-49D5-B059-318DD2B212A4}" type="presParOf" srcId="{23FB5D25-34F1-48AD-8CFB-B45D349E456E}" destId="{090C80E7-1443-459E-BB42-F95F33F6DDCF}" srcOrd="1" destOrd="0" presId="urn:microsoft.com/office/officeart/2005/8/layout/orgChart1"/>
    <dgm:cxn modelId="{BDBB5249-F792-4DE8-9D50-C51E47EFFCF5}" type="presParOf" srcId="{287A71D6-91A4-4E54-94A5-AB9AD129390F}" destId="{4291B2B8-42B9-4977-8906-1CD69BC1A468}" srcOrd="1" destOrd="0" presId="urn:microsoft.com/office/officeart/2005/8/layout/orgChart1"/>
    <dgm:cxn modelId="{0A66E57D-2D70-4DC5-8B5A-0A2F9D0E0080}" type="presParOf" srcId="{287A71D6-91A4-4E54-94A5-AB9AD129390F}" destId="{13E60093-DEF0-49C8-9580-FCBC6FDF93CC}" srcOrd="2" destOrd="0" presId="urn:microsoft.com/office/officeart/2005/8/layout/orgChart1"/>
    <dgm:cxn modelId="{0EBBF5F2-6C5B-4E48-ACBC-8BF13593EA29}" type="presParOf" srcId="{82168AB6-63F1-4305-8020-C0DE35B77463}" destId="{12A2940E-9615-47E7-BF2C-F8BB853BD250}" srcOrd="2" destOrd="0" presId="urn:microsoft.com/office/officeart/2005/8/layout/orgChart1"/>
    <dgm:cxn modelId="{0146C794-0C69-4E72-A022-6535CB9C0A55}" type="presParOf" srcId="{82168AB6-63F1-4305-8020-C0DE35B77463}" destId="{061B7D97-229F-4C4A-8AA2-0934A916026D}" srcOrd="3" destOrd="0" presId="urn:microsoft.com/office/officeart/2005/8/layout/orgChart1"/>
    <dgm:cxn modelId="{1881A0D4-3AC2-4616-A7DE-0C80B51E8273}" type="presParOf" srcId="{061B7D97-229F-4C4A-8AA2-0934A916026D}" destId="{8EA3EB33-7ADE-4807-B50B-FC34D67F3648}" srcOrd="0" destOrd="0" presId="urn:microsoft.com/office/officeart/2005/8/layout/orgChart1"/>
    <dgm:cxn modelId="{218DEB2E-F6C9-40D8-90AC-3052EF57BFE9}" type="presParOf" srcId="{8EA3EB33-7ADE-4807-B50B-FC34D67F3648}" destId="{525F25E9-1DBF-495B-B1B1-F0529EA7FADB}" srcOrd="0" destOrd="0" presId="urn:microsoft.com/office/officeart/2005/8/layout/orgChart1"/>
    <dgm:cxn modelId="{9013CB84-4BA5-4E02-9DE6-F990706BA9FA}" type="presParOf" srcId="{8EA3EB33-7ADE-4807-B50B-FC34D67F3648}" destId="{8F5E22D3-66A8-41F9-9E23-1E9AA708A339}" srcOrd="1" destOrd="0" presId="urn:microsoft.com/office/officeart/2005/8/layout/orgChart1"/>
    <dgm:cxn modelId="{32497A6C-3901-45F2-AE1F-4EADB616CF58}" type="presParOf" srcId="{061B7D97-229F-4C4A-8AA2-0934A916026D}" destId="{277DFDBF-68AC-4C9A-977C-163D65301512}" srcOrd="1" destOrd="0" presId="urn:microsoft.com/office/officeart/2005/8/layout/orgChart1"/>
    <dgm:cxn modelId="{E7BA756B-F306-4795-9AA3-ED25BEB0F86D}" type="presParOf" srcId="{061B7D97-229F-4C4A-8AA2-0934A916026D}" destId="{29FC9B3E-093B-4D71-9130-339EF9DD4435}" srcOrd="2" destOrd="0" presId="urn:microsoft.com/office/officeart/2005/8/layout/orgChart1"/>
    <dgm:cxn modelId="{F5F629AA-B2FE-48E6-9A1A-0580AED31B8E}" type="presParOf" srcId="{82168AB6-63F1-4305-8020-C0DE35B77463}" destId="{48ADA061-8113-4191-B50F-4F7F78F3A8D8}" srcOrd="4" destOrd="0" presId="urn:microsoft.com/office/officeart/2005/8/layout/orgChart1"/>
    <dgm:cxn modelId="{257A54BC-CBF1-4EFB-86D2-5452954FFB7D}" type="presParOf" srcId="{82168AB6-63F1-4305-8020-C0DE35B77463}" destId="{7858C65F-5E47-4EAA-A810-4BEEB79257BE}" srcOrd="5" destOrd="0" presId="urn:microsoft.com/office/officeart/2005/8/layout/orgChart1"/>
    <dgm:cxn modelId="{63DD5DA7-3BD1-4091-8665-393DBF3EFCFB}" type="presParOf" srcId="{7858C65F-5E47-4EAA-A810-4BEEB79257BE}" destId="{58B9A234-563F-4622-BFFE-F9F9778BF44B}" srcOrd="0" destOrd="0" presId="urn:microsoft.com/office/officeart/2005/8/layout/orgChart1"/>
    <dgm:cxn modelId="{AF76B67E-D154-4497-B039-C6A3BDEBA811}" type="presParOf" srcId="{58B9A234-563F-4622-BFFE-F9F9778BF44B}" destId="{F6EABBAF-6F15-4AFF-983D-B45005A53EEF}" srcOrd="0" destOrd="0" presId="urn:microsoft.com/office/officeart/2005/8/layout/orgChart1"/>
    <dgm:cxn modelId="{8FA9B6B0-7CF6-4F9D-BAD5-B0B0BC357F2F}" type="presParOf" srcId="{58B9A234-563F-4622-BFFE-F9F9778BF44B}" destId="{29E2F3D1-ED08-48D2-9CF0-64E5E065196B}" srcOrd="1" destOrd="0" presId="urn:microsoft.com/office/officeart/2005/8/layout/orgChart1"/>
    <dgm:cxn modelId="{4B29CE13-0D10-4F65-8304-B1A12925E3D0}" type="presParOf" srcId="{7858C65F-5E47-4EAA-A810-4BEEB79257BE}" destId="{679E5B83-FA7D-49BC-88F1-895B9544739A}" srcOrd="1" destOrd="0" presId="urn:microsoft.com/office/officeart/2005/8/layout/orgChart1"/>
    <dgm:cxn modelId="{0CCC1574-F515-4BFE-A622-4D0D67BF2BEC}" type="presParOf" srcId="{7858C65F-5E47-4EAA-A810-4BEEB79257BE}" destId="{D359FFD4-3DDD-4198-9FFE-199A8E596C4F}" srcOrd="2" destOrd="0" presId="urn:microsoft.com/office/officeart/2005/8/layout/orgChart1"/>
    <dgm:cxn modelId="{EB6EA9F4-5C12-4138-9970-BA11AB9EDA48}" type="presParOf" srcId="{6CA22993-44DB-4B38-B8E0-7B155F86D93E}" destId="{2CA761EA-0BE7-4CC5-AC74-195B4A6BFF3A}" srcOrd="2" destOrd="0" presId="urn:microsoft.com/office/officeart/2005/8/layout/orgChart1"/>
    <dgm:cxn modelId="{C9525744-A9AE-46C7-A74A-FFE511B871CA}" type="presParOf" srcId="{C2B590E7-F572-43EB-94C1-48CAFFAA7B08}" destId="{D1615068-A92B-4AD6-B6E7-94F87596E4B1}" srcOrd="2" destOrd="0" presId="urn:microsoft.com/office/officeart/2005/8/layout/orgChart1"/>
    <dgm:cxn modelId="{60E118EA-302A-4958-8CF3-FDA6FD1468F6}" type="presParOf" srcId="{C2B590E7-F572-43EB-94C1-48CAFFAA7B08}" destId="{AB4AD885-D3A6-457B-A3EF-D51489076FF9}" srcOrd="3" destOrd="0" presId="urn:microsoft.com/office/officeart/2005/8/layout/orgChart1"/>
    <dgm:cxn modelId="{EC0C9B4E-170A-45EE-B794-6F512A8BDD6E}" type="presParOf" srcId="{AB4AD885-D3A6-457B-A3EF-D51489076FF9}" destId="{72FA15E2-405F-4D30-AB13-E65FD8CDBE9C}" srcOrd="0" destOrd="0" presId="urn:microsoft.com/office/officeart/2005/8/layout/orgChart1"/>
    <dgm:cxn modelId="{C6385AFB-7314-4359-A64C-93051F262B8B}" type="presParOf" srcId="{72FA15E2-405F-4D30-AB13-E65FD8CDBE9C}" destId="{81A0316B-864A-4AC5-932D-508E46CC51BE}" srcOrd="0" destOrd="0" presId="urn:microsoft.com/office/officeart/2005/8/layout/orgChart1"/>
    <dgm:cxn modelId="{DA87CE8D-E13D-4E95-B83A-F1A199645385}" type="presParOf" srcId="{72FA15E2-405F-4D30-AB13-E65FD8CDBE9C}" destId="{DC8D9107-7E25-403C-86BE-7615A0D7F12F}" srcOrd="1" destOrd="0" presId="urn:microsoft.com/office/officeart/2005/8/layout/orgChart1"/>
    <dgm:cxn modelId="{15702992-9AA6-4ED0-8C8A-1A2815155881}" type="presParOf" srcId="{AB4AD885-D3A6-457B-A3EF-D51489076FF9}" destId="{44DB019A-688C-4C70-B7D8-3482955E0FB9}" srcOrd="1" destOrd="0" presId="urn:microsoft.com/office/officeart/2005/8/layout/orgChart1"/>
    <dgm:cxn modelId="{49E435E0-0D3C-4821-BF23-873273CD7500}" type="presParOf" srcId="{44DB019A-688C-4C70-B7D8-3482955E0FB9}" destId="{BF45B568-4DF5-4B0E-AEFC-56280B0276EE}" srcOrd="0" destOrd="0" presId="urn:microsoft.com/office/officeart/2005/8/layout/orgChart1"/>
    <dgm:cxn modelId="{DB164E17-6D7E-4A94-AF3B-E2FE7B996E33}" type="presParOf" srcId="{44DB019A-688C-4C70-B7D8-3482955E0FB9}" destId="{AA6D1B72-812F-4DDB-9D60-08AD8DBB0A5D}" srcOrd="1" destOrd="0" presId="urn:microsoft.com/office/officeart/2005/8/layout/orgChart1"/>
    <dgm:cxn modelId="{36734C11-EBED-43C1-9E12-82A3B3CF5485}" type="presParOf" srcId="{AA6D1B72-812F-4DDB-9D60-08AD8DBB0A5D}" destId="{58383737-04D2-4CF9-B4E5-623B684EE68D}" srcOrd="0" destOrd="0" presId="urn:microsoft.com/office/officeart/2005/8/layout/orgChart1"/>
    <dgm:cxn modelId="{35107ED4-6614-4F8D-9113-BC97AC95AE5E}" type="presParOf" srcId="{58383737-04D2-4CF9-B4E5-623B684EE68D}" destId="{5A5C1568-D48E-47E7-94FD-1A8742F3FE4E}" srcOrd="0" destOrd="0" presId="urn:microsoft.com/office/officeart/2005/8/layout/orgChart1"/>
    <dgm:cxn modelId="{9C959352-5605-42B2-94DF-4BEDA8C91217}" type="presParOf" srcId="{58383737-04D2-4CF9-B4E5-623B684EE68D}" destId="{663D4000-052F-4BE0-8A36-3F27186F887E}" srcOrd="1" destOrd="0" presId="urn:microsoft.com/office/officeart/2005/8/layout/orgChart1"/>
    <dgm:cxn modelId="{7F8C2BEB-D44A-4797-9AD9-D8BBFA977750}" type="presParOf" srcId="{AA6D1B72-812F-4DDB-9D60-08AD8DBB0A5D}" destId="{A9670684-CF3B-4120-89AD-1FD26690ACFD}" srcOrd="1" destOrd="0" presId="urn:microsoft.com/office/officeart/2005/8/layout/orgChart1"/>
    <dgm:cxn modelId="{41C4238B-35FF-4958-B967-11BAD1253671}" type="presParOf" srcId="{AA6D1B72-812F-4DDB-9D60-08AD8DBB0A5D}" destId="{D97B25DE-12AC-4A46-B038-E025C988C645}" srcOrd="2" destOrd="0" presId="urn:microsoft.com/office/officeart/2005/8/layout/orgChart1"/>
    <dgm:cxn modelId="{32E5B358-9D7A-4F70-A2C8-F1156B0255FD}" type="presParOf" srcId="{44DB019A-688C-4C70-B7D8-3482955E0FB9}" destId="{1ED058D6-5AF7-4AE8-8CA9-1211287EE654}" srcOrd="2" destOrd="0" presId="urn:microsoft.com/office/officeart/2005/8/layout/orgChart1"/>
    <dgm:cxn modelId="{506217C3-01E1-457D-AC1B-59DEB0614C2C}" type="presParOf" srcId="{44DB019A-688C-4C70-B7D8-3482955E0FB9}" destId="{C3BE72B0-E3DD-4DDC-B5DF-97E7FB2F71BA}" srcOrd="3" destOrd="0" presId="urn:microsoft.com/office/officeart/2005/8/layout/orgChart1"/>
    <dgm:cxn modelId="{C883B9C9-D43B-4666-A356-7AC2575AE949}" type="presParOf" srcId="{C3BE72B0-E3DD-4DDC-B5DF-97E7FB2F71BA}" destId="{F50C1525-29E7-48F5-9963-4A52D895689C}" srcOrd="0" destOrd="0" presId="urn:microsoft.com/office/officeart/2005/8/layout/orgChart1"/>
    <dgm:cxn modelId="{A5AB1AD1-1BAE-4C6F-A788-97B5BAB1B93D}" type="presParOf" srcId="{F50C1525-29E7-48F5-9963-4A52D895689C}" destId="{64A28AAA-2818-48FA-AB3E-3FD95698FDA0}" srcOrd="0" destOrd="0" presId="urn:microsoft.com/office/officeart/2005/8/layout/orgChart1"/>
    <dgm:cxn modelId="{A759DA2E-8293-426D-AB2B-532DB3875CAF}" type="presParOf" srcId="{F50C1525-29E7-48F5-9963-4A52D895689C}" destId="{EE2B2C2C-32AC-4484-9098-7A4F7D59B5B2}" srcOrd="1" destOrd="0" presId="urn:microsoft.com/office/officeart/2005/8/layout/orgChart1"/>
    <dgm:cxn modelId="{BA88C3BA-DB51-479A-A676-A1728952B021}" type="presParOf" srcId="{C3BE72B0-E3DD-4DDC-B5DF-97E7FB2F71BA}" destId="{5F8D778A-5BEF-4191-8E47-67AC7FF1AB03}" srcOrd="1" destOrd="0" presId="urn:microsoft.com/office/officeart/2005/8/layout/orgChart1"/>
    <dgm:cxn modelId="{9BFEEE74-6987-480C-B80C-4F96F3CDD0B1}" type="presParOf" srcId="{C3BE72B0-E3DD-4DDC-B5DF-97E7FB2F71BA}" destId="{2762AA8A-EFCF-49C7-A8F5-AF18E791D9FD}" srcOrd="2" destOrd="0" presId="urn:microsoft.com/office/officeart/2005/8/layout/orgChart1"/>
    <dgm:cxn modelId="{F0555D9C-5DCE-4133-951B-33E3BD03835C}" type="presParOf" srcId="{44DB019A-688C-4C70-B7D8-3482955E0FB9}" destId="{31DC61B2-308D-4551-B012-C4C60D633F72}" srcOrd="4" destOrd="0" presId="urn:microsoft.com/office/officeart/2005/8/layout/orgChart1"/>
    <dgm:cxn modelId="{C6FC736F-1404-4205-9DAC-2A375BC09017}" type="presParOf" srcId="{44DB019A-688C-4C70-B7D8-3482955E0FB9}" destId="{A2336C1E-08B3-4712-845B-9D71F4D04EAD}" srcOrd="5" destOrd="0" presId="urn:microsoft.com/office/officeart/2005/8/layout/orgChart1"/>
    <dgm:cxn modelId="{88D50211-D80A-44AC-9BD2-46C46CA9397C}" type="presParOf" srcId="{A2336C1E-08B3-4712-845B-9D71F4D04EAD}" destId="{6318A94E-87B9-4A8C-B94E-60A7F28F95C4}" srcOrd="0" destOrd="0" presId="urn:microsoft.com/office/officeart/2005/8/layout/orgChart1"/>
    <dgm:cxn modelId="{6942CDF6-3F86-4CEF-A8CE-6553D1D53631}" type="presParOf" srcId="{6318A94E-87B9-4A8C-B94E-60A7F28F95C4}" destId="{08A81327-F992-432E-9602-6BE71317B608}" srcOrd="0" destOrd="0" presId="urn:microsoft.com/office/officeart/2005/8/layout/orgChart1"/>
    <dgm:cxn modelId="{3E34BC54-EEBB-40EF-A1E0-C230CE58A577}" type="presParOf" srcId="{6318A94E-87B9-4A8C-B94E-60A7F28F95C4}" destId="{C683A61C-652A-419A-A39D-052F6E0582D6}" srcOrd="1" destOrd="0" presId="urn:microsoft.com/office/officeart/2005/8/layout/orgChart1"/>
    <dgm:cxn modelId="{9EE5E390-9625-417D-9171-3C1E2B7343EF}" type="presParOf" srcId="{A2336C1E-08B3-4712-845B-9D71F4D04EAD}" destId="{E1394349-8289-49F5-BDF8-20F5C562C4EA}" srcOrd="1" destOrd="0" presId="urn:microsoft.com/office/officeart/2005/8/layout/orgChart1"/>
    <dgm:cxn modelId="{8FF19BB0-B5B1-4BEF-8644-10685FDEF05D}" type="presParOf" srcId="{A2336C1E-08B3-4712-845B-9D71F4D04EAD}" destId="{4D317ACD-CF63-44CE-A080-20EB623F8DDE}" srcOrd="2" destOrd="0" presId="urn:microsoft.com/office/officeart/2005/8/layout/orgChart1"/>
    <dgm:cxn modelId="{EAEB3388-147D-43EA-BC76-792EC63EC9C7}" type="presParOf" srcId="{AB4AD885-D3A6-457B-A3EF-D51489076FF9}" destId="{8648CE40-6332-4759-9A68-2DF3A320C18B}" srcOrd="2" destOrd="0" presId="urn:microsoft.com/office/officeart/2005/8/layout/orgChart1"/>
    <dgm:cxn modelId="{773347D8-BE0E-4DFE-936F-634761A3619E}" type="presParOf" srcId="{F23666BA-53B2-4A5F-A4ED-C4F850A25B0C}" destId="{DB94ECF5-96EE-4E86-9247-64C69DD167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FE0097-D176-45D1-90E9-FA32F4B3F30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1D98B5DD-44A5-45BD-916D-ADC42BCE76CE}">
      <dgm:prSet phldrT="[Text]"/>
      <dgm:spPr/>
      <dgm:t>
        <a:bodyPr/>
        <a:lstStyle/>
        <a:p>
          <a:r>
            <a:rPr lang="id-ID" b="1" dirty="0" smtClean="0"/>
            <a:t>Analisis Regresi</a:t>
          </a:r>
        </a:p>
        <a:p>
          <a:r>
            <a:rPr lang="id-ID" dirty="0" smtClean="0"/>
            <a:t>(Memprediksi variabel y jika variabel x diubah)</a:t>
          </a:r>
          <a:endParaRPr lang="id-ID" dirty="0"/>
        </a:p>
      </dgm:t>
    </dgm:pt>
    <dgm:pt modelId="{40107DC1-D87C-4A37-9467-A9DE07B2A2D9}" type="parTrans" cxnId="{F61E8ADC-2233-4E3B-9900-A05E7596DEBD}">
      <dgm:prSet/>
      <dgm:spPr/>
      <dgm:t>
        <a:bodyPr/>
        <a:lstStyle/>
        <a:p>
          <a:endParaRPr lang="id-ID"/>
        </a:p>
      </dgm:t>
    </dgm:pt>
    <dgm:pt modelId="{B2DF3035-6945-47ED-AA85-83F2BB5D592B}" type="sibTrans" cxnId="{F61E8ADC-2233-4E3B-9900-A05E7596DEBD}">
      <dgm:prSet/>
      <dgm:spPr/>
      <dgm:t>
        <a:bodyPr/>
        <a:lstStyle/>
        <a:p>
          <a:endParaRPr lang="id-ID"/>
        </a:p>
      </dgm:t>
    </dgm:pt>
    <dgm:pt modelId="{B1775F96-AFF2-488E-97A7-0411B93ACAD4}">
      <dgm:prSet phldrT="[Text]"/>
      <dgm:spPr/>
      <dgm:t>
        <a:bodyPr/>
        <a:lstStyle/>
        <a:p>
          <a:r>
            <a:rPr lang="id-ID" b="1" dirty="0" smtClean="0"/>
            <a:t>Uji Linearitas</a:t>
          </a:r>
          <a:endParaRPr lang="id-ID" b="1" dirty="0"/>
        </a:p>
      </dgm:t>
    </dgm:pt>
    <dgm:pt modelId="{6E00E484-2D17-4302-B4BF-33611DD457C6}" type="parTrans" cxnId="{7349E103-9F29-46EA-AC48-A35FF1338ECF}">
      <dgm:prSet/>
      <dgm:spPr/>
      <dgm:t>
        <a:bodyPr/>
        <a:lstStyle/>
        <a:p>
          <a:endParaRPr lang="id-ID"/>
        </a:p>
      </dgm:t>
    </dgm:pt>
    <dgm:pt modelId="{B8587F89-306E-49A3-8FE5-5E6772C03FD5}" type="sibTrans" cxnId="{7349E103-9F29-46EA-AC48-A35FF1338ECF}">
      <dgm:prSet/>
      <dgm:spPr/>
      <dgm:t>
        <a:bodyPr/>
        <a:lstStyle/>
        <a:p>
          <a:endParaRPr lang="id-ID"/>
        </a:p>
      </dgm:t>
    </dgm:pt>
    <dgm:pt modelId="{5F01E110-0795-445E-833E-895BFD9A208D}">
      <dgm:prSet phldrT="[Text]"/>
      <dgm:spPr/>
      <dgm:t>
        <a:bodyPr/>
        <a:lstStyle/>
        <a:p>
          <a:r>
            <a:rPr lang="id-ID" b="1" dirty="0" smtClean="0"/>
            <a:t>Regresi Tunggal</a:t>
          </a:r>
          <a:endParaRPr lang="id-ID" b="1" dirty="0"/>
        </a:p>
      </dgm:t>
    </dgm:pt>
    <dgm:pt modelId="{FBEC9ECD-62E4-4E7C-9D81-1A15AB71006B}" type="parTrans" cxnId="{BB8B2741-4AB6-462B-A1F6-AA0A39281997}">
      <dgm:prSet/>
      <dgm:spPr/>
      <dgm:t>
        <a:bodyPr/>
        <a:lstStyle/>
        <a:p>
          <a:endParaRPr lang="id-ID"/>
        </a:p>
      </dgm:t>
    </dgm:pt>
    <dgm:pt modelId="{B23CBEA2-8E91-474B-A286-64A02D355804}" type="sibTrans" cxnId="{BB8B2741-4AB6-462B-A1F6-AA0A39281997}">
      <dgm:prSet/>
      <dgm:spPr/>
      <dgm:t>
        <a:bodyPr/>
        <a:lstStyle/>
        <a:p>
          <a:endParaRPr lang="id-ID"/>
        </a:p>
      </dgm:t>
    </dgm:pt>
    <dgm:pt modelId="{44A00C80-A806-4C6A-9D2A-F15D0A234508}">
      <dgm:prSet phldrT="[Text]"/>
      <dgm:spPr/>
      <dgm:t>
        <a:bodyPr/>
        <a:lstStyle/>
        <a:p>
          <a:r>
            <a:rPr lang="id-ID" b="1" dirty="0" smtClean="0"/>
            <a:t>Regresi Ganda</a:t>
          </a:r>
          <a:endParaRPr lang="id-ID" b="1" dirty="0"/>
        </a:p>
      </dgm:t>
    </dgm:pt>
    <dgm:pt modelId="{12A43F07-5DFE-44C4-8E5A-7F9C62EBEA21}" type="parTrans" cxnId="{F96CEEA9-01D1-40CC-82C3-2FACC2FE923B}">
      <dgm:prSet/>
      <dgm:spPr/>
      <dgm:t>
        <a:bodyPr/>
        <a:lstStyle/>
        <a:p>
          <a:endParaRPr lang="id-ID"/>
        </a:p>
      </dgm:t>
    </dgm:pt>
    <dgm:pt modelId="{4EC46083-822A-4102-856B-968CE4299390}" type="sibTrans" cxnId="{F96CEEA9-01D1-40CC-82C3-2FACC2FE923B}">
      <dgm:prSet/>
      <dgm:spPr/>
      <dgm:t>
        <a:bodyPr/>
        <a:lstStyle/>
        <a:p>
          <a:endParaRPr lang="id-ID"/>
        </a:p>
      </dgm:t>
    </dgm:pt>
    <dgm:pt modelId="{F25D1413-5A8A-464B-A7DC-2467E4DA796A}">
      <dgm:prSet phldrT="[Text]"/>
      <dgm:spPr/>
      <dgm:t>
        <a:bodyPr/>
        <a:lstStyle/>
        <a:p>
          <a:r>
            <a:rPr lang="id-ID" dirty="0" smtClean="0"/>
            <a:t>Menguji garis regresi x dan y linear/tidak linear</a:t>
          </a:r>
          <a:endParaRPr lang="id-ID" dirty="0"/>
        </a:p>
      </dgm:t>
    </dgm:pt>
    <dgm:pt modelId="{968B899F-AEF1-4534-A6A9-E30CF9BB420F}" type="parTrans" cxnId="{FADF475D-F4D6-4574-82E0-0C80C05CA14B}">
      <dgm:prSet/>
      <dgm:spPr/>
      <dgm:t>
        <a:bodyPr/>
        <a:lstStyle/>
        <a:p>
          <a:endParaRPr lang="id-ID"/>
        </a:p>
      </dgm:t>
    </dgm:pt>
    <dgm:pt modelId="{2B5E26C1-BAEF-4DC1-BA0A-28A76608F81C}" type="sibTrans" cxnId="{FADF475D-F4D6-4574-82E0-0C80C05CA14B}">
      <dgm:prSet/>
      <dgm:spPr/>
      <dgm:t>
        <a:bodyPr/>
        <a:lstStyle/>
        <a:p>
          <a:endParaRPr lang="id-ID"/>
        </a:p>
      </dgm:t>
    </dgm:pt>
    <dgm:pt modelId="{0889409D-B968-423C-B427-CDAE6BA980FF}">
      <dgm:prSet phldrT="[Text]"/>
      <dgm:spPr/>
      <dgm:t>
        <a:bodyPr/>
        <a:lstStyle/>
        <a:p>
          <a:r>
            <a:rPr lang="id-ID" dirty="0" smtClean="0"/>
            <a:t>Garis regresi x dan y harus linear untuk analisis regresi</a:t>
          </a:r>
          <a:endParaRPr lang="id-ID" dirty="0"/>
        </a:p>
      </dgm:t>
    </dgm:pt>
    <dgm:pt modelId="{5D648AF2-B24F-462A-9CB5-A46827F7C751}" type="parTrans" cxnId="{4D544E91-B73F-4E37-AD66-5D29844AC24E}">
      <dgm:prSet/>
      <dgm:spPr/>
      <dgm:t>
        <a:bodyPr/>
        <a:lstStyle/>
        <a:p>
          <a:endParaRPr lang="id-ID"/>
        </a:p>
      </dgm:t>
    </dgm:pt>
    <dgm:pt modelId="{FDCD3325-0C8D-4768-B584-4389DABCAFC3}" type="sibTrans" cxnId="{4D544E91-B73F-4E37-AD66-5D29844AC24E}">
      <dgm:prSet/>
      <dgm:spPr/>
      <dgm:t>
        <a:bodyPr/>
        <a:lstStyle/>
        <a:p>
          <a:endParaRPr lang="id-ID"/>
        </a:p>
      </dgm:t>
    </dgm:pt>
    <dgm:pt modelId="{BA48D253-8402-4221-BA89-53EBF5523228}">
      <dgm:prSet phldrT="[Text]"/>
      <dgm:spPr/>
      <dgm:t>
        <a:bodyPr/>
        <a:lstStyle/>
        <a:p>
          <a:r>
            <a:rPr lang="id-ID" dirty="0" smtClean="0">
              <a:latin typeface="+mn-lt"/>
            </a:rPr>
            <a:t>y = </a:t>
          </a:r>
          <a:r>
            <a:rPr lang="el-GR" dirty="0" smtClean="0">
              <a:latin typeface="+mn-lt"/>
              <a:cs typeface="Times New Roman"/>
            </a:rPr>
            <a:t>α</a:t>
          </a:r>
          <a:r>
            <a:rPr lang="id-ID" dirty="0" smtClean="0">
              <a:latin typeface="+mn-lt"/>
              <a:cs typeface="Times New Roman"/>
            </a:rPr>
            <a:t> + </a:t>
          </a:r>
          <a:r>
            <a:rPr lang="el-GR" dirty="0" smtClean="0">
              <a:latin typeface="+mn-lt"/>
              <a:cs typeface="Times New Roman"/>
            </a:rPr>
            <a:t>β</a:t>
          </a:r>
          <a:r>
            <a:rPr lang="id-ID" dirty="0" smtClean="0">
              <a:latin typeface="+mn-lt"/>
              <a:cs typeface="Times New Roman"/>
            </a:rPr>
            <a:t>x</a:t>
          </a:r>
        </a:p>
      </dgm:t>
    </dgm:pt>
    <dgm:pt modelId="{E13614F6-81F1-4282-828D-F71780807AD6}" type="parTrans" cxnId="{9DA09D5B-70FF-461F-BEDA-4C166AEF8C7B}">
      <dgm:prSet/>
      <dgm:spPr/>
      <dgm:t>
        <a:bodyPr/>
        <a:lstStyle/>
        <a:p>
          <a:endParaRPr lang="id-ID"/>
        </a:p>
      </dgm:t>
    </dgm:pt>
    <dgm:pt modelId="{47CEB578-6448-4F09-9BAE-F78218783D30}" type="sibTrans" cxnId="{9DA09D5B-70FF-461F-BEDA-4C166AEF8C7B}">
      <dgm:prSet/>
      <dgm:spPr/>
      <dgm:t>
        <a:bodyPr/>
        <a:lstStyle/>
        <a:p>
          <a:endParaRPr lang="id-ID"/>
        </a:p>
      </dgm:t>
    </dgm:pt>
    <dgm:pt modelId="{101B7B34-69FE-4EEF-B7C0-B70B882F1F62}">
      <dgm:prSet phldrT="[Text]"/>
      <dgm:spPr/>
      <dgm:t>
        <a:bodyPr/>
        <a:lstStyle/>
        <a:p>
          <a:r>
            <a:rPr lang="id-ID" dirty="0" smtClean="0">
              <a:latin typeface="+mn-lt"/>
              <a:cs typeface="Times New Roman"/>
            </a:rPr>
            <a:t>y = variabel terikat</a:t>
          </a:r>
        </a:p>
        <a:p>
          <a:r>
            <a:rPr lang="el-GR" dirty="0" smtClean="0">
              <a:latin typeface="+mn-lt"/>
              <a:cs typeface="Times New Roman"/>
            </a:rPr>
            <a:t>α</a:t>
          </a:r>
          <a:r>
            <a:rPr lang="id-ID" dirty="0" smtClean="0">
              <a:latin typeface="+mn-lt"/>
              <a:cs typeface="Times New Roman"/>
            </a:rPr>
            <a:t> = konstanta</a:t>
          </a:r>
        </a:p>
        <a:p>
          <a:r>
            <a:rPr lang="el-GR" dirty="0" smtClean="0">
              <a:latin typeface="+mn-lt"/>
              <a:cs typeface="Times New Roman"/>
            </a:rPr>
            <a:t>β</a:t>
          </a:r>
          <a:r>
            <a:rPr lang="id-ID" dirty="0" smtClean="0">
              <a:latin typeface="+mn-lt"/>
              <a:cs typeface="Times New Roman"/>
            </a:rPr>
            <a:t> = koefisien</a:t>
          </a:r>
        </a:p>
        <a:p>
          <a:r>
            <a:rPr lang="id-ID" dirty="0" smtClean="0">
              <a:latin typeface="+mn-lt"/>
              <a:cs typeface="Times New Roman"/>
            </a:rPr>
            <a:t>x = variabel bebas</a:t>
          </a:r>
        </a:p>
      </dgm:t>
    </dgm:pt>
    <dgm:pt modelId="{8E529090-6CBA-4B53-9605-A0EAD20CD17F}" type="parTrans" cxnId="{BB8192FB-E5E9-4DD8-8C10-7BA45A569420}">
      <dgm:prSet/>
      <dgm:spPr/>
      <dgm:t>
        <a:bodyPr/>
        <a:lstStyle/>
        <a:p>
          <a:endParaRPr lang="id-ID"/>
        </a:p>
      </dgm:t>
    </dgm:pt>
    <dgm:pt modelId="{00AE4D98-E6E3-4A5E-A572-119CA7C02049}" type="sibTrans" cxnId="{BB8192FB-E5E9-4DD8-8C10-7BA45A569420}">
      <dgm:prSet/>
      <dgm:spPr/>
      <dgm:t>
        <a:bodyPr/>
        <a:lstStyle/>
        <a:p>
          <a:endParaRPr lang="id-ID"/>
        </a:p>
      </dgm:t>
    </dgm:pt>
    <dgm:pt modelId="{08F317E4-D01D-407C-9D32-7CCB77C75431}">
      <dgm:prSet phldrT="[Text]"/>
      <dgm:spPr/>
      <dgm:t>
        <a:bodyPr/>
        <a:lstStyle/>
        <a:p>
          <a:r>
            <a:rPr lang="id-ID" dirty="0" smtClean="0">
              <a:latin typeface="+mn-lt"/>
            </a:rPr>
            <a:t>y = </a:t>
          </a:r>
          <a:r>
            <a:rPr lang="el-GR" dirty="0" smtClean="0">
              <a:latin typeface="+mn-lt"/>
              <a:cs typeface="Times New Roman"/>
            </a:rPr>
            <a:t>α</a:t>
          </a:r>
          <a:r>
            <a:rPr lang="id-ID" dirty="0" smtClean="0">
              <a:latin typeface="+mn-lt"/>
              <a:cs typeface="Times New Roman"/>
            </a:rPr>
            <a:t> + </a:t>
          </a:r>
          <a:r>
            <a:rPr lang="el-GR" dirty="0" smtClean="0">
              <a:latin typeface="+mn-lt"/>
              <a:cs typeface="Times New Roman"/>
            </a:rPr>
            <a:t>β</a:t>
          </a:r>
          <a:r>
            <a:rPr lang="id-ID" dirty="0" smtClean="0">
              <a:latin typeface="+mn-lt"/>
              <a:cs typeface="Times New Roman"/>
            </a:rPr>
            <a:t>x1 + ... + </a:t>
          </a:r>
          <a:r>
            <a:rPr lang="el-GR" dirty="0" smtClean="0">
              <a:latin typeface="+mn-lt"/>
              <a:cs typeface="Times New Roman"/>
            </a:rPr>
            <a:t>β</a:t>
          </a:r>
          <a:r>
            <a:rPr lang="id-ID" dirty="0" smtClean="0">
              <a:latin typeface="+mn-lt"/>
              <a:cs typeface="Times New Roman"/>
            </a:rPr>
            <a:t>xn </a:t>
          </a:r>
          <a:endParaRPr lang="id-ID" dirty="0"/>
        </a:p>
      </dgm:t>
    </dgm:pt>
    <dgm:pt modelId="{E77E7CD8-55C1-4896-B1C3-D15909476CC9}" type="parTrans" cxnId="{62860C42-1C0F-4490-9658-DFB89A9735A5}">
      <dgm:prSet/>
      <dgm:spPr/>
      <dgm:t>
        <a:bodyPr/>
        <a:lstStyle/>
        <a:p>
          <a:endParaRPr lang="id-ID"/>
        </a:p>
      </dgm:t>
    </dgm:pt>
    <dgm:pt modelId="{1C8C6524-902F-4ADD-8FC9-119420DE1B35}" type="sibTrans" cxnId="{62860C42-1C0F-4490-9658-DFB89A9735A5}">
      <dgm:prSet/>
      <dgm:spPr/>
      <dgm:t>
        <a:bodyPr/>
        <a:lstStyle/>
        <a:p>
          <a:endParaRPr lang="id-ID"/>
        </a:p>
      </dgm:t>
    </dgm:pt>
    <dgm:pt modelId="{C88BD84D-F43C-4ADA-AF23-5F186830A09F}">
      <dgm:prSet phldrT="[Text]"/>
      <dgm:spPr/>
      <dgm:t>
        <a:bodyPr/>
        <a:lstStyle/>
        <a:p>
          <a:r>
            <a:rPr lang="id-ID" dirty="0" smtClean="0">
              <a:latin typeface="+mn-lt"/>
              <a:cs typeface="Times New Roman"/>
            </a:rPr>
            <a:t>y = variabel terikat</a:t>
          </a:r>
        </a:p>
        <a:p>
          <a:r>
            <a:rPr lang="el-GR" dirty="0" smtClean="0">
              <a:latin typeface="+mn-lt"/>
              <a:cs typeface="Times New Roman"/>
            </a:rPr>
            <a:t>α</a:t>
          </a:r>
          <a:r>
            <a:rPr lang="id-ID" dirty="0" smtClean="0">
              <a:latin typeface="+mn-lt"/>
              <a:cs typeface="Times New Roman"/>
            </a:rPr>
            <a:t> = konstanta</a:t>
          </a:r>
        </a:p>
        <a:p>
          <a:r>
            <a:rPr lang="el-GR" dirty="0" smtClean="0">
              <a:latin typeface="+mn-lt"/>
              <a:cs typeface="Times New Roman"/>
            </a:rPr>
            <a:t>β</a:t>
          </a:r>
          <a:r>
            <a:rPr lang="id-ID" dirty="0" smtClean="0">
              <a:latin typeface="+mn-lt"/>
              <a:cs typeface="Times New Roman"/>
            </a:rPr>
            <a:t> = koefisien</a:t>
          </a:r>
        </a:p>
        <a:p>
          <a:r>
            <a:rPr lang="id-ID" dirty="0" smtClean="0">
              <a:latin typeface="+mn-lt"/>
              <a:cs typeface="Times New Roman"/>
            </a:rPr>
            <a:t>x = variabel bebas</a:t>
          </a:r>
        </a:p>
      </dgm:t>
    </dgm:pt>
    <dgm:pt modelId="{890CFA23-97CC-4D8E-A136-F2025FED389F}" type="parTrans" cxnId="{02C5575E-AB83-4628-A904-E10E1EF3FF4E}">
      <dgm:prSet/>
      <dgm:spPr/>
      <dgm:t>
        <a:bodyPr/>
        <a:lstStyle/>
        <a:p>
          <a:endParaRPr lang="id-ID"/>
        </a:p>
      </dgm:t>
    </dgm:pt>
    <dgm:pt modelId="{B4CD7C1C-8AA3-4015-A9D8-7CCB3E3F35BB}" type="sibTrans" cxnId="{02C5575E-AB83-4628-A904-E10E1EF3FF4E}">
      <dgm:prSet/>
      <dgm:spPr/>
      <dgm:t>
        <a:bodyPr/>
        <a:lstStyle/>
        <a:p>
          <a:endParaRPr lang="id-ID"/>
        </a:p>
      </dgm:t>
    </dgm:pt>
    <dgm:pt modelId="{3B70644B-7BEE-417B-8FD2-D9BF0868B2AC}" type="pres">
      <dgm:prSet presAssocID="{BEFE0097-D176-45D1-90E9-FA32F4B3F3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8056E002-AE8B-4F4D-ABA8-3C13A1EE0476}" type="pres">
      <dgm:prSet presAssocID="{1D98B5DD-44A5-45BD-916D-ADC42BCE76CE}" presName="hierRoot1" presStyleCnt="0">
        <dgm:presLayoutVars>
          <dgm:hierBranch val="init"/>
        </dgm:presLayoutVars>
      </dgm:prSet>
      <dgm:spPr/>
    </dgm:pt>
    <dgm:pt modelId="{82CF495C-7A64-463F-8C90-11A502C78553}" type="pres">
      <dgm:prSet presAssocID="{1D98B5DD-44A5-45BD-916D-ADC42BCE76CE}" presName="rootComposite1" presStyleCnt="0"/>
      <dgm:spPr/>
    </dgm:pt>
    <dgm:pt modelId="{FDEE51F7-D10A-43D5-87D0-CB7B87372B39}" type="pres">
      <dgm:prSet presAssocID="{1D98B5DD-44A5-45BD-916D-ADC42BCE76CE}" presName="rootText1" presStyleLbl="node0" presStyleIdx="0" presStyleCnt="1" custScaleX="25078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2E3DCBC-200D-4D50-BC18-C5392F7BCEED}" type="pres">
      <dgm:prSet presAssocID="{1D98B5DD-44A5-45BD-916D-ADC42BCE76CE}" presName="rootConnector1" presStyleLbl="node1" presStyleIdx="0" presStyleCnt="0"/>
      <dgm:spPr/>
      <dgm:t>
        <a:bodyPr/>
        <a:lstStyle/>
        <a:p>
          <a:endParaRPr lang="id-ID"/>
        </a:p>
      </dgm:t>
    </dgm:pt>
    <dgm:pt modelId="{58A2633A-1E9E-4E83-ADC1-7E0825BA6E9E}" type="pres">
      <dgm:prSet presAssocID="{1D98B5DD-44A5-45BD-916D-ADC42BCE76CE}" presName="hierChild2" presStyleCnt="0"/>
      <dgm:spPr/>
    </dgm:pt>
    <dgm:pt modelId="{F745F5FE-7996-4344-B087-3E1BED68F682}" type="pres">
      <dgm:prSet presAssocID="{6E00E484-2D17-4302-B4BF-33611DD457C6}" presName="Name37" presStyleLbl="parChTrans1D2" presStyleIdx="0" presStyleCnt="3"/>
      <dgm:spPr/>
      <dgm:t>
        <a:bodyPr/>
        <a:lstStyle/>
        <a:p>
          <a:endParaRPr lang="id-ID"/>
        </a:p>
      </dgm:t>
    </dgm:pt>
    <dgm:pt modelId="{80D9AA52-92C5-45F6-828B-EDFE546F86C6}" type="pres">
      <dgm:prSet presAssocID="{B1775F96-AFF2-488E-97A7-0411B93ACAD4}" presName="hierRoot2" presStyleCnt="0">
        <dgm:presLayoutVars>
          <dgm:hierBranch val="init"/>
        </dgm:presLayoutVars>
      </dgm:prSet>
      <dgm:spPr/>
    </dgm:pt>
    <dgm:pt modelId="{B2101A32-EF11-4ABE-8E57-26DAA893D06B}" type="pres">
      <dgm:prSet presAssocID="{B1775F96-AFF2-488E-97A7-0411B93ACAD4}" presName="rootComposite" presStyleCnt="0"/>
      <dgm:spPr/>
    </dgm:pt>
    <dgm:pt modelId="{F902535F-A931-45B9-97C6-A35187E0E384}" type="pres">
      <dgm:prSet presAssocID="{B1775F96-AFF2-488E-97A7-0411B93ACAD4}" presName="rootText" presStyleLbl="node2" presStyleIdx="0" presStyleCnt="3" custLinFactNeighborX="-2278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736AB6B-14A5-4970-895E-A691DB1E4710}" type="pres">
      <dgm:prSet presAssocID="{B1775F96-AFF2-488E-97A7-0411B93ACAD4}" presName="rootConnector" presStyleLbl="node2" presStyleIdx="0" presStyleCnt="3"/>
      <dgm:spPr/>
      <dgm:t>
        <a:bodyPr/>
        <a:lstStyle/>
        <a:p>
          <a:endParaRPr lang="id-ID"/>
        </a:p>
      </dgm:t>
    </dgm:pt>
    <dgm:pt modelId="{30316E62-0398-483D-A7D6-CA444AAB38BF}" type="pres">
      <dgm:prSet presAssocID="{B1775F96-AFF2-488E-97A7-0411B93ACAD4}" presName="hierChild4" presStyleCnt="0"/>
      <dgm:spPr/>
    </dgm:pt>
    <dgm:pt modelId="{FD2B7290-5780-473C-A51C-1CECF879CF18}" type="pres">
      <dgm:prSet presAssocID="{968B899F-AEF1-4534-A6A9-E30CF9BB420F}" presName="Name37" presStyleLbl="parChTrans1D3" presStyleIdx="0" presStyleCnt="6"/>
      <dgm:spPr/>
      <dgm:t>
        <a:bodyPr/>
        <a:lstStyle/>
        <a:p>
          <a:endParaRPr lang="id-ID"/>
        </a:p>
      </dgm:t>
    </dgm:pt>
    <dgm:pt modelId="{9B970DB1-3BD8-4496-AC31-FB258A73443E}" type="pres">
      <dgm:prSet presAssocID="{F25D1413-5A8A-464B-A7DC-2467E4DA796A}" presName="hierRoot2" presStyleCnt="0">
        <dgm:presLayoutVars>
          <dgm:hierBranch val="init"/>
        </dgm:presLayoutVars>
      </dgm:prSet>
      <dgm:spPr/>
    </dgm:pt>
    <dgm:pt modelId="{79BBE2F0-5AB1-4852-9553-6BA4B61F43F8}" type="pres">
      <dgm:prSet presAssocID="{F25D1413-5A8A-464B-A7DC-2467E4DA796A}" presName="rootComposite" presStyleCnt="0"/>
      <dgm:spPr/>
    </dgm:pt>
    <dgm:pt modelId="{94B8B0DD-4699-4CAF-9023-9FB9C7E5F793}" type="pres">
      <dgm:prSet presAssocID="{F25D1413-5A8A-464B-A7DC-2467E4DA796A}" presName="rootText" presStyleLbl="node3" presStyleIdx="0" presStyleCnt="6" custLinFactNeighborX="-2278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76A9B15-2D49-40F4-8E8D-136C6DE61B7F}" type="pres">
      <dgm:prSet presAssocID="{F25D1413-5A8A-464B-A7DC-2467E4DA796A}" presName="rootConnector" presStyleLbl="node3" presStyleIdx="0" presStyleCnt="6"/>
      <dgm:spPr/>
      <dgm:t>
        <a:bodyPr/>
        <a:lstStyle/>
        <a:p>
          <a:endParaRPr lang="id-ID"/>
        </a:p>
      </dgm:t>
    </dgm:pt>
    <dgm:pt modelId="{4B407CB7-1746-41F1-9AA6-D7C19F672A87}" type="pres">
      <dgm:prSet presAssocID="{F25D1413-5A8A-464B-A7DC-2467E4DA796A}" presName="hierChild4" presStyleCnt="0"/>
      <dgm:spPr/>
    </dgm:pt>
    <dgm:pt modelId="{48260C97-4AA5-47A4-B687-D512CAD1E9C6}" type="pres">
      <dgm:prSet presAssocID="{F25D1413-5A8A-464B-A7DC-2467E4DA796A}" presName="hierChild5" presStyleCnt="0"/>
      <dgm:spPr/>
    </dgm:pt>
    <dgm:pt modelId="{30B9752B-28A2-4AFE-962A-A87CEB8B6879}" type="pres">
      <dgm:prSet presAssocID="{5D648AF2-B24F-462A-9CB5-A46827F7C751}" presName="Name37" presStyleLbl="parChTrans1D3" presStyleIdx="1" presStyleCnt="6"/>
      <dgm:spPr/>
      <dgm:t>
        <a:bodyPr/>
        <a:lstStyle/>
        <a:p>
          <a:endParaRPr lang="id-ID"/>
        </a:p>
      </dgm:t>
    </dgm:pt>
    <dgm:pt modelId="{B5749C93-84CC-435B-A590-A1F94BD80E47}" type="pres">
      <dgm:prSet presAssocID="{0889409D-B968-423C-B427-CDAE6BA980FF}" presName="hierRoot2" presStyleCnt="0">
        <dgm:presLayoutVars>
          <dgm:hierBranch val="init"/>
        </dgm:presLayoutVars>
      </dgm:prSet>
      <dgm:spPr/>
    </dgm:pt>
    <dgm:pt modelId="{D2E94AC1-A8C2-42C3-B9AD-E38C9835F841}" type="pres">
      <dgm:prSet presAssocID="{0889409D-B968-423C-B427-CDAE6BA980FF}" presName="rootComposite" presStyleCnt="0"/>
      <dgm:spPr/>
    </dgm:pt>
    <dgm:pt modelId="{CAB0A1FE-4DC8-4C59-BC23-ECCD99F2DAC7}" type="pres">
      <dgm:prSet presAssocID="{0889409D-B968-423C-B427-CDAE6BA980FF}" presName="rootText" presStyleLbl="node3" presStyleIdx="1" presStyleCnt="6" custLinFactNeighborX="-2278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1EA3BD2-604C-4F83-B0E9-472276955255}" type="pres">
      <dgm:prSet presAssocID="{0889409D-B968-423C-B427-CDAE6BA980FF}" presName="rootConnector" presStyleLbl="node3" presStyleIdx="1" presStyleCnt="6"/>
      <dgm:spPr/>
      <dgm:t>
        <a:bodyPr/>
        <a:lstStyle/>
        <a:p>
          <a:endParaRPr lang="id-ID"/>
        </a:p>
      </dgm:t>
    </dgm:pt>
    <dgm:pt modelId="{F213F829-D330-4323-A556-A1D2AE36A5C7}" type="pres">
      <dgm:prSet presAssocID="{0889409D-B968-423C-B427-CDAE6BA980FF}" presName="hierChild4" presStyleCnt="0"/>
      <dgm:spPr/>
    </dgm:pt>
    <dgm:pt modelId="{DF2732A9-7105-4A27-885D-7B38EB710E7B}" type="pres">
      <dgm:prSet presAssocID="{0889409D-B968-423C-B427-CDAE6BA980FF}" presName="hierChild5" presStyleCnt="0"/>
      <dgm:spPr/>
    </dgm:pt>
    <dgm:pt modelId="{E1930F1B-FA60-4111-BAAA-7542AF61E79D}" type="pres">
      <dgm:prSet presAssocID="{B1775F96-AFF2-488E-97A7-0411B93ACAD4}" presName="hierChild5" presStyleCnt="0"/>
      <dgm:spPr/>
    </dgm:pt>
    <dgm:pt modelId="{D1E50102-CA3C-49EA-97D8-8E26BEE347C3}" type="pres">
      <dgm:prSet presAssocID="{FBEC9ECD-62E4-4E7C-9D81-1A15AB71006B}" presName="Name37" presStyleLbl="parChTrans1D2" presStyleIdx="1" presStyleCnt="3"/>
      <dgm:spPr/>
      <dgm:t>
        <a:bodyPr/>
        <a:lstStyle/>
        <a:p>
          <a:endParaRPr lang="id-ID"/>
        </a:p>
      </dgm:t>
    </dgm:pt>
    <dgm:pt modelId="{56BF9E5C-86D6-4016-A376-29C398B62828}" type="pres">
      <dgm:prSet presAssocID="{5F01E110-0795-445E-833E-895BFD9A208D}" presName="hierRoot2" presStyleCnt="0">
        <dgm:presLayoutVars>
          <dgm:hierBranch val="init"/>
        </dgm:presLayoutVars>
      </dgm:prSet>
      <dgm:spPr/>
    </dgm:pt>
    <dgm:pt modelId="{AC69444A-0F70-4739-925C-8774DFF7F93E}" type="pres">
      <dgm:prSet presAssocID="{5F01E110-0795-445E-833E-895BFD9A208D}" presName="rootComposite" presStyleCnt="0"/>
      <dgm:spPr/>
    </dgm:pt>
    <dgm:pt modelId="{55499A0B-EF90-4F5A-8BF6-C9E6E4E8B6D4}" type="pres">
      <dgm:prSet presAssocID="{5F01E110-0795-445E-833E-895BFD9A208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2312D1C-0FA9-4FEC-A543-CC7FA5609787}" type="pres">
      <dgm:prSet presAssocID="{5F01E110-0795-445E-833E-895BFD9A208D}" presName="rootConnector" presStyleLbl="node2" presStyleIdx="1" presStyleCnt="3"/>
      <dgm:spPr/>
      <dgm:t>
        <a:bodyPr/>
        <a:lstStyle/>
        <a:p>
          <a:endParaRPr lang="id-ID"/>
        </a:p>
      </dgm:t>
    </dgm:pt>
    <dgm:pt modelId="{1146448E-09C1-468C-80AC-5B7AD890547F}" type="pres">
      <dgm:prSet presAssocID="{5F01E110-0795-445E-833E-895BFD9A208D}" presName="hierChild4" presStyleCnt="0"/>
      <dgm:spPr/>
    </dgm:pt>
    <dgm:pt modelId="{198112BF-41C2-4EAF-BF20-EC2C31D41D65}" type="pres">
      <dgm:prSet presAssocID="{E13614F6-81F1-4282-828D-F71780807AD6}" presName="Name37" presStyleLbl="parChTrans1D3" presStyleIdx="2" presStyleCnt="6"/>
      <dgm:spPr/>
      <dgm:t>
        <a:bodyPr/>
        <a:lstStyle/>
        <a:p>
          <a:endParaRPr lang="id-ID"/>
        </a:p>
      </dgm:t>
    </dgm:pt>
    <dgm:pt modelId="{32DC674B-712A-47B3-B48E-0071551EDCF3}" type="pres">
      <dgm:prSet presAssocID="{BA48D253-8402-4221-BA89-53EBF5523228}" presName="hierRoot2" presStyleCnt="0">
        <dgm:presLayoutVars>
          <dgm:hierBranch val="init"/>
        </dgm:presLayoutVars>
      </dgm:prSet>
      <dgm:spPr/>
    </dgm:pt>
    <dgm:pt modelId="{EB423139-AEDE-406B-9230-ACA9D36E5DCE}" type="pres">
      <dgm:prSet presAssocID="{BA48D253-8402-4221-BA89-53EBF5523228}" presName="rootComposite" presStyleCnt="0"/>
      <dgm:spPr/>
    </dgm:pt>
    <dgm:pt modelId="{6DE8C443-E14E-4937-BF59-47E109ADB5A8}" type="pres">
      <dgm:prSet presAssocID="{BA48D253-8402-4221-BA89-53EBF5523228}" presName="rootText" presStyleLbl="node3" presStyleIdx="2" presStyleCnt="6" custScaleY="5446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D25AE4B-4916-4525-BD2D-32454AD951E5}" type="pres">
      <dgm:prSet presAssocID="{BA48D253-8402-4221-BA89-53EBF5523228}" presName="rootConnector" presStyleLbl="node3" presStyleIdx="2" presStyleCnt="6"/>
      <dgm:spPr/>
      <dgm:t>
        <a:bodyPr/>
        <a:lstStyle/>
        <a:p>
          <a:endParaRPr lang="id-ID"/>
        </a:p>
      </dgm:t>
    </dgm:pt>
    <dgm:pt modelId="{EF5C6908-20B4-4AB8-A791-7315D0BDF4FA}" type="pres">
      <dgm:prSet presAssocID="{BA48D253-8402-4221-BA89-53EBF5523228}" presName="hierChild4" presStyleCnt="0"/>
      <dgm:spPr/>
    </dgm:pt>
    <dgm:pt modelId="{3947C44C-8EC8-4E25-B56B-AB7F7E21E7DB}" type="pres">
      <dgm:prSet presAssocID="{BA48D253-8402-4221-BA89-53EBF5523228}" presName="hierChild5" presStyleCnt="0"/>
      <dgm:spPr/>
    </dgm:pt>
    <dgm:pt modelId="{41DC7A84-4F0C-482C-BB7D-5B180D613F34}" type="pres">
      <dgm:prSet presAssocID="{8E529090-6CBA-4B53-9605-A0EAD20CD17F}" presName="Name37" presStyleLbl="parChTrans1D3" presStyleIdx="3" presStyleCnt="6"/>
      <dgm:spPr/>
      <dgm:t>
        <a:bodyPr/>
        <a:lstStyle/>
        <a:p>
          <a:endParaRPr lang="id-ID"/>
        </a:p>
      </dgm:t>
    </dgm:pt>
    <dgm:pt modelId="{5515D319-D470-4D36-9B57-01DCFE4A824C}" type="pres">
      <dgm:prSet presAssocID="{101B7B34-69FE-4EEF-B7C0-B70B882F1F62}" presName="hierRoot2" presStyleCnt="0">
        <dgm:presLayoutVars>
          <dgm:hierBranch val="init"/>
        </dgm:presLayoutVars>
      </dgm:prSet>
      <dgm:spPr/>
    </dgm:pt>
    <dgm:pt modelId="{BBC03875-B59C-40E4-81C6-DB10D67BA802}" type="pres">
      <dgm:prSet presAssocID="{101B7B34-69FE-4EEF-B7C0-B70B882F1F62}" presName="rootComposite" presStyleCnt="0"/>
      <dgm:spPr/>
    </dgm:pt>
    <dgm:pt modelId="{95644FAA-9D39-49FD-8C97-E55B96B2DCA3}" type="pres">
      <dgm:prSet presAssocID="{101B7B34-69FE-4EEF-B7C0-B70B882F1F62}" presName="rootText" presStyleLbl="node3" presStyleIdx="3" presStyleCnt="6" custScaleY="13249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5817F90-93A4-4CB3-8358-B86DDA703421}" type="pres">
      <dgm:prSet presAssocID="{101B7B34-69FE-4EEF-B7C0-B70B882F1F62}" presName="rootConnector" presStyleLbl="node3" presStyleIdx="3" presStyleCnt="6"/>
      <dgm:spPr/>
      <dgm:t>
        <a:bodyPr/>
        <a:lstStyle/>
        <a:p>
          <a:endParaRPr lang="id-ID"/>
        </a:p>
      </dgm:t>
    </dgm:pt>
    <dgm:pt modelId="{9C87A392-44CC-488A-82EB-57FC2A8CC28A}" type="pres">
      <dgm:prSet presAssocID="{101B7B34-69FE-4EEF-B7C0-B70B882F1F62}" presName="hierChild4" presStyleCnt="0"/>
      <dgm:spPr/>
    </dgm:pt>
    <dgm:pt modelId="{8AB129E3-C307-4278-B275-C8CA05650D30}" type="pres">
      <dgm:prSet presAssocID="{101B7B34-69FE-4EEF-B7C0-B70B882F1F62}" presName="hierChild5" presStyleCnt="0"/>
      <dgm:spPr/>
    </dgm:pt>
    <dgm:pt modelId="{DEF73B8C-3B85-46E4-83AA-4C5DB2413136}" type="pres">
      <dgm:prSet presAssocID="{5F01E110-0795-445E-833E-895BFD9A208D}" presName="hierChild5" presStyleCnt="0"/>
      <dgm:spPr/>
    </dgm:pt>
    <dgm:pt modelId="{07FBE978-DCE5-490D-83A6-1BB05F80251F}" type="pres">
      <dgm:prSet presAssocID="{12A43F07-5DFE-44C4-8E5A-7F9C62EBEA21}" presName="Name37" presStyleLbl="parChTrans1D2" presStyleIdx="2" presStyleCnt="3"/>
      <dgm:spPr/>
      <dgm:t>
        <a:bodyPr/>
        <a:lstStyle/>
        <a:p>
          <a:endParaRPr lang="id-ID"/>
        </a:p>
      </dgm:t>
    </dgm:pt>
    <dgm:pt modelId="{220AC5E2-7818-499B-A303-5A195D14851F}" type="pres">
      <dgm:prSet presAssocID="{44A00C80-A806-4C6A-9D2A-F15D0A234508}" presName="hierRoot2" presStyleCnt="0">
        <dgm:presLayoutVars>
          <dgm:hierBranch val="init"/>
        </dgm:presLayoutVars>
      </dgm:prSet>
      <dgm:spPr/>
    </dgm:pt>
    <dgm:pt modelId="{7A7A8083-4CA9-486C-A681-0626F32AC60F}" type="pres">
      <dgm:prSet presAssocID="{44A00C80-A806-4C6A-9D2A-F15D0A234508}" presName="rootComposite" presStyleCnt="0"/>
      <dgm:spPr/>
    </dgm:pt>
    <dgm:pt modelId="{108DD38E-7719-4CE9-A583-C9E404E0C5FB}" type="pres">
      <dgm:prSet presAssocID="{44A00C80-A806-4C6A-9D2A-F15D0A234508}" presName="rootText" presStyleLbl="node2" presStyleIdx="2" presStyleCnt="3" custLinFactNeighborX="3064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B9C2C81-87B9-48FB-93B7-E4815EB786C5}" type="pres">
      <dgm:prSet presAssocID="{44A00C80-A806-4C6A-9D2A-F15D0A234508}" presName="rootConnector" presStyleLbl="node2" presStyleIdx="2" presStyleCnt="3"/>
      <dgm:spPr/>
      <dgm:t>
        <a:bodyPr/>
        <a:lstStyle/>
        <a:p>
          <a:endParaRPr lang="id-ID"/>
        </a:p>
      </dgm:t>
    </dgm:pt>
    <dgm:pt modelId="{AB6E4B7E-3685-4B12-8ECA-3D496D611449}" type="pres">
      <dgm:prSet presAssocID="{44A00C80-A806-4C6A-9D2A-F15D0A234508}" presName="hierChild4" presStyleCnt="0"/>
      <dgm:spPr/>
    </dgm:pt>
    <dgm:pt modelId="{F0744464-1C87-4A20-970E-CE2BE290FA69}" type="pres">
      <dgm:prSet presAssocID="{E77E7CD8-55C1-4896-B1C3-D15909476CC9}" presName="Name37" presStyleLbl="parChTrans1D3" presStyleIdx="4" presStyleCnt="6"/>
      <dgm:spPr/>
      <dgm:t>
        <a:bodyPr/>
        <a:lstStyle/>
        <a:p>
          <a:endParaRPr lang="id-ID"/>
        </a:p>
      </dgm:t>
    </dgm:pt>
    <dgm:pt modelId="{A22CA581-AE8E-4166-BD5D-2517466C62F0}" type="pres">
      <dgm:prSet presAssocID="{08F317E4-D01D-407C-9D32-7CCB77C75431}" presName="hierRoot2" presStyleCnt="0">
        <dgm:presLayoutVars>
          <dgm:hierBranch val="init"/>
        </dgm:presLayoutVars>
      </dgm:prSet>
      <dgm:spPr/>
    </dgm:pt>
    <dgm:pt modelId="{BF36F07C-9858-4E9C-A77B-C20D8FD9B315}" type="pres">
      <dgm:prSet presAssocID="{08F317E4-D01D-407C-9D32-7CCB77C75431}" presName="rootComposite" presStyleCnt="0"/>
      <dgm:spPr/>
    </dgm:pt>
    <dgm:pt modelId="{D406EDEA-8419-4038-91AE-10EB2C6FE514}" type="pres">
      <dgm:prSet presAssocID="{08F317E4-D01D-407C-9D32-7CCB77C75431}" presName="rootText" presStyleLbl="node3" presStyleIdx="4" presStyleCnt="6" custScaleY="54465" custLinFactNeighborX="3064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ED0B8B5-D7B0-413E-BA06-B35496EF9CE9}" type="pres">
      <dgm:prSet presAssocID="{08F317E4-D01D-407C-9D32-7CCB77C75431}" presName="rootConnector" presStyleLbl="node3" presStyleIdx="4" presStyleCnt="6"/>
      <dgm:spPr/>
      <dgm:t>
        <a:bodyPr/>
        <a:lstStyle/>
        <a:p>
          <a:endParaRPr lang="id-ID"/>
        </a:p>
      </dgm:t>
    </dgm:pt>
    <dgm:pt modelId="{B8448BC5-0F19-48DC-BA32-AC97273E42FB}" type="pres">
      <dgm:prSet presAssocID="{08F317E4-D01D-407C-9D32-7CCB77C75431}" presName="hierChild4" presStyleCnt="0"/>
      <dgm:spPr/>
    </dgm:pt>
    <dgm:pt modelId="{17ADEF16-3714-40B3-8327-FD7622406E2D}" type="pres">
      <dgm:prSet presAssocID="{08F317E4-D01D-407C-9D32-7CCB77C75431}" presName="hierChild5" presStyleCnt="0"/>
      <dgm:spPr/>
    </dgm:pt>
    <dgm:pt modelId="{01F9E403-9408-4B2B-B207-53ECB8A7AEB6}" type="pres">
      <dgm:prSet presAssocID="{890CFA23-97CC-4D8E-A136-F2025FED389F}" presName="Name37" presStyleLbl="parChTrans1D3" presStyleIdx="5" presStyleCnt="6"/>
      <dgm:spPr/>
      <dgm:t>
        <a:bodyPr/>
        <a:lstStyle/>
        <a:p>
          <a:endParaRPr lang="id-ID"/>
        </a:p>
      </dgm:t>
    </dgm:pt>
    <dgm:pt modelId="{A9F65EA5-8134-4BA2-8EF7-E8CE42FCB4A2}" type="pres">
      <dgm:prSet presAssocID="{C88BD84D-F43C-4ADA-AF23-5F186830A09F}" presName="hierRoot2" presStyleCnt="0">
        <dgm:presLayoutVars>
          <dgm:hierBranch val="init"/>
        </dgm:presLayoutVars>
      </dgm:prSet>
      <dgm:spPr/>
    </dgm:pt>
    <dgm:pt modelId="{E85E2A5E-0CE3-4F83-81BC-EBE0C8C5387A}" type="pres">
      <dgm:prSet presAssocID="{C88BD84D-F43C-4ADA-AF23-5F186830A09F}" presName="rootComposite" presStyleCnt="0"/>
      <dgm:spPr/>
    </dgm:pt>
    <dgm:pt modelId="{E0C33026-C83B-4255-8692-20E85C33C59F}" type="pres">
      <dgm:prSet presAssocID="{C88BD84D-F43C-4ADA-AF23-5F186830A09F}" presName="rootText" presStyleLbl="node3" presStyleIdx="5" presStyleCnt="6" custScaleY="132490" custLinFactNeighborX="3064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4F62680-4AE4-4D73-BC4A-34EDF6E8D654}" type="pres">
      <dgm:prSet presAssocID="{C88BD84D-F43C-4ADA-AF23-5F186830A09F}" presName="rootConnector" presStyleLbl="node3" presStyleIdx="5" presStyleCnt="6"/>
      <dgm:spPr/>
      <dgm:t>
        <a:bodyPr/>
        <a:lstStyle/>
        <a:p>
          <a:endParaRPr lang="id-ID"/>
        </a:p>
      </dgm:t>
    </dgm:pt>
    <dgm:pt modelId="{DAC34720-11A8-44E6-B721-2A16E232C583}" type="pres">
      <dgm:prSet presAssocID="{C88BD84D-F43C-4ADA-AF23-5F186830A09F}" presName="hierChild4" presStyleCnt="0"/>
      <dgm:spPr/>
    </dgm:pt>
    <dgm:pt modelId="{A175C225-EFD1-480A-9E8B-E262B4A6950C}" type="pres">
      <dgm:prSet presAssocID="{C88BD84D-F43C-4ADA-AF23-5F186830A09F}" presName="hierChild5" presStyleCnt="0"/>
      <dgm:spPr/>
    </dgm:pt>
    <dgm:pt modelId="{2910226F-7AF6-48B7-9430-27E49A69CDB5}" type="pres">
      <dgm:prSet presAssocID="{44A00C80-A806-4C6A-9D2A-F15D0A234508}" presName="hierChild5" presStyleCnt="0"/>
      <dgm:spPr/>
    </dgm:pt>
    <dgm:pt modelId="{515B48C8-2777-4282-BD3C-D813F3D9AA4A}" type="pres">
      <dgm:prSet presAssocID="{1D98B5DD-44A5-45BD-916D-ADC42BCE76CE}" presName="hierChild3" presStyleCnt="0"/>
      <dgm:spPr/>
    </dgm:pt>
  </dgm:ptLst>
  <dgm:cxnLst>
    <dgm:cxn modelId="{38D2C9EF-D2F8-49F7-8A80-CDFACCD6D931}" type="presOf" srcId="{FBEC9ECD-62E4-4E7C-9D81-1A15AB71006B}" destId="{D1E50102-CA3C-49EA-97D8-8E26BEE347C3}" srcOrd="0" destOrd="0" presId="urn:microsoft.com/office/officeart/2005/8/layout/orgChart1"/>
    <dgm:cxn modelId="{517381AD-E836-4C2A-853A-9059D5341295}" type="presOf" srcId="{F25D1413-5A8A-464B-A7DC-2467E4DA796A}" destId="{94B8B0DD-4699-4CAF-9023-9FB9C7E5F793}" srcOrd="0" destOrd="0" presId="urn:microsoft.com/office/officeart/2005/8/layout/orgChart1"/>
    <dgm:cxn modelId="{443CD003-2AE2-4239-8CF5-F7AE1C5378D5}" type="presOf" srcId="{101B7B34-69FE-4EEF-B7C0-B70B882F1F62}" destId="{95644FAA-9D39-49FD-8C97-E55B96B2DCA3}" srcOrd="0" destOrd="0" presId="urn:microsoft.com/office/officeart/2005/8/layout/orgChart1"/>
    <dgm:cxn modelId="{7232F8D0-7082-4DBC-953D-1BB399841AC7}" type="presOf" srcId="{5F01E110-0795-445E-833E-895BFD9A208D}" destId="{55499A0B-EF90-4F5A-8BF6-C9E6E4E8B6D4}" srcOrd="0" destOrd="0" presId="urn:microsoft.com/office/officeart/2005/8/layout/orgChart1"/>
    <dgm:cxn modelId="{A143C365-03AC-41C5-B988-1EF9D76EE58E}" type="presOf" srcId="{C88BD84D-F43C-4ADA-AF23-5F186830A09F}" destId="{E0C33026-C83B-4255-8692-20E85C33C59F}" srcOrd="0" destOrd="0" presId="urn:microsoft.com/office/officeart/2005/8/layout/orgChart1"/>
    <dgm:cxn modelId="{D978C280-18D0-455F-B68B-05A7C7103F17}" type="presOf" srcId="{E77E7CD8-55C1-4896-B1C3-D15909476CC9}" destId="{F0744464-1C87-4A20-970E-CE2BE290FA69}" srcOrd="0" destOrd="0" presId="urn:microsoft.com/office/officeart/2005/8/layout/orgChart1"/>
    <dgm:cxn modelId="{41A53A31-F7E9-41D8-AF3D-33D097247F0E}" type="presOf" srcId="{890CFA23-97CC-4D8E-A136-F2025FED389F}" destId="{01F9E403-9408-4B2B-B207-53ECB8A7AEB6}" srcOrd="0" destOrd="0" presId="urn:microsoft.com/office/officeart/2005/8/layout/orgChart1"/>
    <dgm:cxn modelId="{9DA09D5B-70FF-461F-BEDA-4C166AEF8C7B}" srcId="{5F01E110-0795-445E-833E-895BFD9A208D}" destId="{BA48D253-8402-4221-BA89-53EBF5523228}" srcOrd="0" destOrd="0" parTransId="{E13614F6-81F1-4282-828D-F71780807AD6}" sibTransId="{47CEB578-6448-4F09-9BAE-F78218783D30}"/>
    <dgm:cxn modelId="{0E2F8DA7-042B-420D-A20D-D04A9717E9EB}" type="presOf" srcId="{08F317E4-D01D-407C-9D32-7CCB77C75431}" destId="{1ED0B8B5-D7B0-413E-BA06-B35496EF9CE9}" srcOrd="1" destOrd="0" presId="urn:microsoft.com/office/officeart/2005/8/layout/orgChart1"/>
    <dgm:cxn modelId="{FA910B96-E882-460D-887E-799343EEFA90}" type="presOf" srcId="{1D98B5DD-44A5-45BD-916D-ADC42BCE76CE}" destId="{12E3DCBC-200D-4D50-BC18-C5392F7BCEED}" srcOrd="1" destOrd="0" presId="urn:microsoft.com/office/officeart/2005/8/layout/orgChart1"/>
    <dgm:cxn modelId="{0684B952-FE61-4139-9904-273D6710D495}" type="presOf" srcId="{1D98B5DD-44A5-45BD-916D-ADC42BCE76CE}" destId="{FDEE51F7-D10A-43D5-87D0-CB7B87372B39}" srcOrd="0" destOrd="0" presId="urn:microsoft.com/office/officeart/2005/8/layout/orgChart1"/>
    <dgm:cxn modelId="{51330A00-BD62-46F4-8399-19765A11856F}" type="presOf" srcId="{0889409D-B968-423C-B427-CDAE6BA980FF}" destId="{81EA3BD2-604C-4F83-B0E9-472276955255}" srcOrd="1" destOrd="0" presId="urn:microsoft.com/office/officeart/2005/8/layout/orgChart1"/>
    <dgm:cxn modelId="{C0BAAA5C-5531-4B14-8141-3C9ED6F23F50}" type="presOf" srcId="{44A00C80-A806-4C6A-9D2A-F15D0A234508}" destId="{108DD38E-7719-4CE9-A583-C9E404E0C5FB}" srcOrd="0" destOrd="0" presId="urn:microsoft.com/office/officeart/2005/8/layout/orgChart1"/>
    <dgm:cxn modelId="{F96CEEA9-01D1-40CC-82C3-2FACC2FE923B}" srcId="{1D98B5DD-44A5-45BD-916D-ADC42BCE76CE}" destId="{44A00C80-A806-4C6A-9D2A-F15D0A234508}" srcOrd="2" destOrd="0" parTransId="{12A43F07-5DFE-44C4-8E5A-7F9C62EBEA21}" sibTransId="{4EC46083-822A-4102-856B-968CE4299390}"/>
    <dgm:cxn modelId="{23A9E3F1-9F45-4615-A609-0F8C76BBC790}" type="presOf" srcId="{C88BD84D-F43C-4ADA-AF23-5F186830A09F}" destId="{D4F62680-4AE4-4D73-BC4A-34EDF6E8D654}" srcOrd="1" destOrd="0" presId="urn:microsoft.com/office/officeart/2005/8/layout/orgChart1"/>
    <dgm:cxn modelId="{A37FEAC1-027B-4B7B-BB7A-2C51CC6D9702}" type="presOf" srcId="{968B899F-AEF1-4534-A6A9-E30CF9BB420F}" destId="{FD2B7290-5780-473C-A51C-1CECF879CF18}" srcOrd="0" destOrd="0" presId="urn:microsoft.com/office/officeart/2005/8/layout/orgChart1"/>
    <dgm:cxn modelId="{7349E103-9F29-46EA-AC48-A35FF1338ECF}" srcId="{1D98B5DD-44A5-45BD-916D-ADC42BCE76CE}" destId="{B1775F96-AFF2-488E-97A7-0411B93ACAD4}" srcOrd="0" destOrd="0" parTransId="{6E00E484-2D17-4302-B4BF-33611DD457C6}" sibTransId="{B8587F89-306E-49A3-8FE5-5E6772C03FD5}"/>
    <dgm:cxn modelId="{7EDED0F0-1B51-455D-998C-2D837E5856B4}" type="presOf" srcId="{8E529090-6CBA-4B53-9605-A0EAD20CD17F}" destId="{41DC7A84-4F0C-482C-BB7D-5B180D613F34}" srcOrd="0" destOrd="0" presId="urn:microsoft.com/office/officeart/2005/8/layout/orgChart1"/>
    <dgm:cxn modelId="{4D544E91-B73F-4E37-AD66-5D29844AC24E}" srcId="{B1775F96-AFF2-488E-97A7-0411B93ACAD4}" destId="{0889409D-B968-423C-B427-CDAE6BA980FF}" srcOrd="1" destOrd="0" parTransId="{5D648AF2-B24F-462A-9CB5-A46827F7C751}" sibTransId="{FDCD3325-0C8D-4768-B584-4389DABCAFC3}"/>
    <dgm:cxn modelId="{BB8B2741-4AB6-462B-A1F6-AA0A39281997}" srcId="{1D98B5DD-44A5-45BD-916D-ADC42BCE76CE}" destId="{5F01E110-0795-445E-833E-895BFD9A208D}" srcOrd="1" destOrd="0" parTransId="{FBEC9ECD-62E4-4E7C-9D81-1A15AB71006B}" sibTransId="{B23CBEA2-8E91-474B-A286-64A02D355804}"/>
    <dgm:cxn modelId="{3C7BFA57-BC15-4611-9784-13B2966BA82C}" type="presOf" srcId="{12A43F07-5DFE-44C4-8E5A-7F9C62EBEA21}" destId="{07FBE978-DCE5-490D-83A6-1BB05F80251F}" srcOrd="0" destOrd="0" presId="urn:microsoft.com/office/officeart/2005/8/layout/orgChart1"/>
    <dgm:cxn modelId="{64D0CDA9-A29C-4FFC-9F0A-E6F535237EAD}" type="presOf" srcId="{5F01E110-0795-445E-833E-895BFD9A208D}" destId="{12312D1C-0FA9-4FEC-A543-CC7FA5609787}" srcOrd="1" destOrd="0" presId="urn:microsoft.com/office/officeart/2005/8/layout/orgChart1"/>
    <dgm:cxn modelId="{20A9881D-E1E1-475B-AEF3-62427FB1D77E}" type="presOf" srcId="{F25D1413-5A8A-464B-A7DC-2467E4DA796A}" destId="{E76A9B15-2D49-40F4-8E8D-136C6DE61B7F}" srcOrd="1" destOrd="0" presId="urn:microsoft.com/office/officeart/2005/8/layout/orgChart1"/>
    <dgm:cxn modelId="{02C5575E-AB83-4628-A904-E10E1EF3FF4E}" srcId="{44A00C80-A806-4C6A-9D2A-F15D0A234508}" destId="{C88BD84D-F43C-4ADA-AF23-5F186830A09F}" srcOrd="1" destOrd="0" parTransId="{890CFA23-97CC-4D8E-A136-F2025FED389F}" sibTransId="{B4CD7C1C-8AA3-4015-A9D8-7CCB3E3F35BB}"/>
    <dgm:cxn modelId="{CAC8E8FE-4123-4596-9077-641EA3E930B8}" type="presOf" srcId="{44A00C80-A806-4C6A-9D2A-F15D0A234508}" destId="{4B9C2C81-87B9-48FB-93B7-E4815EB786C5}" srcOrd="1" destOrd="0" presId="urn:microsoft.com/office/officeart/2005/8/layout/orgChart1"/>
    <dgm:cxn modelId="{4E23FC43-7D18-4E96-ACDA-56519645C392}" type="presOf" srcId="{BA48D253-8402-4221-BA89-53EBF5523228}" destId="{6DE8C443-E14E-4937-BF59-47E109ADB5A8}" srcOrd="0" destOrd="0" presId="urn:microsoft.com/office/officeart/2005/8/layout/orgChart1"/>
    <dgm:cxn modelId="{FADF475D-F4D6-4574-82E0-0C80C05CA14B}" srcId="{B1775F96-AFF2-488E-97A7-0411B93ACAD4}" destId="{F25D1413-5A8A-464B-A7DC-2467E4DA796A}" srcOrd="0" destOrd="0" parTransId="{968B899F-AEF1-4534-A6A9-E30CF9BB420F}" sibTransId="{2B5E26C1-BAEF-4DC1-BA0A-28A76608F81C}"/>
    <dgm:cxn modelId="{E3620481-A1DB-4F21-A3EE-0581101F21C3}" type="presOf" srcId="{BEFE0097-D176-45D1-90E9-FA32F4B3F30F}" destId="{3B70644B-7BEE-417B-8FD2-D9BF0868B2AC}" srcOrd="0" destOrd="0" presId="urn:microsoft.com/office/officeart/2005/8/layout/orgChart1"/>
    <dgm:cxn modelId="{D56A1412-E2A2-446F-8C8E-2615623D01B7}" type="presOf" srcId="{E13614F6-81F1-4282-828D-F71780807AD6}" destId="{198112BF-41C2-4EAF-BF20-EC2C31D41D65}" srcOrd="0" destOrd="0" presId="urn:microsoft.com/office/officeart/2005/8/layout/orgChart1"/>
    <dgm:cxn modelId="{1FDDA0D4-B353-4A35-85D5-0936464B1B1D}" type="presOf" srcId="{B1775F96-AFF2-488E-97A7-0411B93ACAD4}" destId="{F902535F-A931-45B9-97C6-A35187E0E384}" srcOrd="0" destOrd="0" presId="urn:microsoft.com/office/officeart/2005/8/layout/orgChart1"/>
    <dgm:cxn modelId="{9C3E669A-6691-4DE3-8209-FC34CA0B63ED}" type="presOf" srcId="{BA48D253-8402-4221-BA89-53EBF5523228}" destId="{0D25AE4B-4916-4525-BD2D-32454AD951E5}" srcOrd="1" destOrd="0" presId="urn:microsoft.com/office/officeart/2005/8/layout/orgChart1"/>
    <dgm:cxn modelId="{91B44DAC-87AC-4F57-9C74-C40BFD2FDFED}" type="presOf" srcId="{0889409D-B968-423C-B427-CDAE6BA980FF}" destId="{CAB0A1FE-4DC8-4C59-BC23-ECCD99F2DAC7}" srcOrd="0" destOrd="0" presId="urn:microsoft.com/office/officeart/2005/8/layout/orgChart1"/>
    <dgm:cxn modelId="{5F418C42-F895-4E3A-ABF9-E7E2F36F6D7F}" type="presOf" srcId="{101B7B34-69FE-4EEF-B7C0-B70B882F1F62}" destId="{25817F90-93A4-4CB3-8358-B86DDA703421}" srcOrd="1" destOrd="0" presId="urn:microsoft.com/office/officeart/2005/8/layout/orgChart1"/>
    <dgm:cxn modelId="{A2CC836C-ADEE-4A70-9A43-30FDE1CA8CEC}" type="presOf" srcId="{08F317E4-D01D-407C-9D32-7CCB77C75431}" destId="{D406EDEA-8419-4038-91AE-10EB2C6FE514}" srcOrd="0" destOrd="0" presId="urn:microsoft.com/office/officeart/2005/8/layout/orgChart1"/>
    <dgm:cxn modelId="{62860C42-1C0F-4490-9658-DFB89A9735A5}" srcId="{44A00C80-A806-4C6A-9D2A-F15D0A234508}" destId="{08F317E4-D01D-407C-9D32-7CCB77C75431}" srcOrd="0" destOrd="0" parTransId="{E77E7CD8-55C1-4896-B1C3-D15909476CC9}" sibTransId="{1C8C6524-902F-4ADD-8FC9-119420DE1B35}"/>
    <dgm:cxn modelId="{FD5BB331-C59C-4358-826E-A18EC79919BA}" type="presOf" srcId="{6E00E484-2D17-4302-B4BF-33611DD457C6}" destId="{F745F5FE-7996-4344-B087-3E1BED68F682}" srcOrd="0" destOrd="0" presId="urn:microsoft.com/office/officeart/2005/8/layout/orgChart1"/>
    <dgm:cxn modelId="{D76FEA6C-0D45-4A6F-9DB6-551D1E869C83}" type="presOf" srcId="{B1775F96-AFF2-488E-97A7-0411B93ACAD4}" destId="{A736AB6B-14A5-4970-895E-A691DB1E4710}" srcOrd="1" destOrd="0" presId="urn:microsoft.com/office/officeart/2005/8/layout/orgChart1"/>
    <dgm:cxn modelId="{F61E8ADC-2233-4E3B-9900-A05E7596DEBD}" srcId="{BEFE0097-D176-45D1-90E9-FA32F4B3F30F}" destId="{1D98B5DD-44A5-45BD-916D-ADC42BCE76CE}" srcOrd="0" destOrd="0" parTransId="{40107DC1-D87C-4A37-9467-A9DE07B2A2D9}" sibTransId="{B2DF3035-6945-47ED-AA85-83F2BB5D592B}"/>
    <dgm:cxn modelId="{BB8192FB-E5E9-4DD8-8C10-7BA45A569420}" srcId="{5F01E110-0795-445E-833E-895BFD9A208D}" destId="{101B7B34-69FE-4EEF-B7C0-B70B882F1F62}" srcOrd="1" destOrd="0" parTransId="{8E529090-6CBA-4B53-9605-A0EAD20CD17F}" sibTransId="{00AE4D98-E6E3-4A5E-A572-119CA7C02049}"/>
    <dgm:cxn modelId="{A8F8DEFF-405B-48F1-AD5F-1C4EB88D95C4}" type="presOf" srcId="{5D648AF2-B24F-462A-9CB5-A46827F7C751}" destId="{30B9752B-28A2-4AFE-962A-A87CEB8B6879}" srcOrd="0" destOrd="0" presId="urn:microsoft.com/office/officeart/2005/8/layout/orgChart1"/>
    <dgm:cxn modelId="{4A688D8C-37C3-4B22-939C-2F05F2022BB9}" type="presParOf" srcId="{3B70644B-7BEE-417B-8FD2-D9BF0868B2AC}" destId="{8056E002-AE8B-4F4D-ABA8-3C13A1EE0476}" srcOrd="0" destOrd="0" presId="urn:microsoft.com/office/officeart/2005/8/layout/orgChart1"/>
    <dgm:cxn modelId="{75725E16-5AAE-495A-840B-F20588C4A63C}" type="presParOf" srcId="{8056E002-AE8B-4F4D-ABA8-3C13A1EE0476}" destId="{82CF495C-7A64-463F-8C90-11A502C78553}" srcOrd="0" destOrd="0" presId="urn:microsoft.com/office/officeart/2005/8/layout/orgChart1"/>
    <dgm:cxn modelId="{B25C00F8-508E-426B-9F09-DA93190DE571}" type="presParOf" srcId="{82CF495C-7A64-463F-8C90-11A502C78553}" destId="{FDEE51F7-D10A-43D5-87D0-CB7B87372B39}" srcOrd="0" destOrd="0" presId="urn:microsoft.com/office/officeart/2005/8/layout/orgChart1"/>
    <dgm:cxn modelId="{B45E028C-F5E0-4F3B-90B4-DAD9E656C1A7}" type="presParOf" srcId="{82CF495C-7A64-463F-8C90-11A502C78553}" destId="{12E3DCBC-200D-4D50-BC18-C5392F7BCEED}" srcOrd="1" destOrd="0" presId="urn:microsoft.com/office/officeart/2005/8/layout/orgChart1"/>
    <dgm:cxn modelId="{24F4A283-5C96-49CF-98FD-1CC0578DD7CB}" type="presParOf" srcId="{8056E002-AE8B-4F4D-ABA8-3C13A1EE0476}" destId="{58A2633A-1E9E-4E83-ADC1-7E0825BA6E9E}" srcOrd="1" destOrd="0" presId="urn:microsoft.com/office/officeart/2005/8/layout/orgChart1"/>
    <dgm:cxn modelId="{045152EC-52E4-4C26-8B3A-C04B02DDA5C2}" type="presParOf" srcId="{58A2633A-1E9E-4E83-ADC1-7E0825BA6E9E}" destId="{F745F5FE-7996-4344-B087-3E1BED68F682}" srcOrd="0" destOrd="0" presId="urn:microsoft.com/office/officeart/2005/8/layout/orgChart1"/>
    <dgm:cxn modelId="{976DD3A4-3D85-4E2F-A2E2-CAEF4962CA85}" type="presParOf" srcId="{58A2633A-1E9E-4E83-ADC1-7E0825BA6E9E}" destId="{80D9AA52-92C5-45F6-828B-EDFE546F86C6}" srcOrd="1" destOrd="0" presId="urn:microsoft.com/office/officeart/2005/8/layout/orgChart1"/>
    <dgm:cxn modelId="{25862643-226B-4198-856F-7E807B6F61E7}" type="presParOf" srcId="{80D9AA52-92C5-45F6-828B-EDFE546F86C6}" destId="{B2101A32-EF11-4ABE-8E57-26DAA893D06B}" srcOrd="0" destOrd="0" presId="urn:microsoft.com/office/officeart/2005/8/layout/orgChart1"/>
    <dgm:cxn modelId="{B279AA51-98A7-43B9-B9E7-2F692A1B79F0}" type="presParOf" srcId="{B2101A32-EF11-4ABE-8E57-26DAA893D06B}" destId="{F902535F-A931-45B9-97C6-A35187E0E384}" srcOrd="0" destOrd="0" presId="urn:microsoft.com/office/officeart/2005/8/layout/orgChart1"/>
    <dgm:cxn modelId="{C4C9187C-07BC-435C-850D-4E785BCCA1D4}" type="presParOf" srcId="{B2101A32-EF11-4ABE-8E57-26DAA893D06B}" destId="{A736AB6B-14A5-4970-895E-A691DB1E4710}" srcOrd="1" destOrd="0" presId="urn:microsoft.com/office/officeart/2005/8/layout/orgChart1"/>
    <dgm:cxn modelId="{B242C62C-8AF9-4D1A-B308-DC47434E4BF6}" type="presParOf" srcId="{80D9AA52-92C5-45F6-828B-EDFE546F86C6}" destId="{30316E62-0398-483D-A7D6-CA444AAB38BF}" srcOrd="1" destOrd="0" presId="urn:microsoft.com/office/officeart/2005/8/layout/orgChart1"/>
    <dgm:cxn modelId="{FB26423A-12BE-4550-BD80-2F8195B3581A}" type="presParOf" srcId="{30316E62-0398-483D-A7D6-CA444AAB38BF}" destId="{FD2B7290-5780-473C-A51C-1CECF879CF18}" srcOrd="0" destOrd="0" presId="urn:microsoft.com/office/officeart/2005/8/layout/orgChart1"/>
    <dgm:cxn modelId="{D79F476B-A6CB-4F8D-B647-A415F084014F}" type="presParOf" srcId="{30316E62-0398-483D-A7D6-CA444AAB38BF}" destId="{9B970DB1-3BD8-4496-AC31-FB258A73443E}" srcOrd="1" destOrd="0" presId="urn:microsoft.com/office/officeart/2005/8/layout/orgChart1"/>
    <dgm:cxn modelId="{47E84747-61CE-49C1-B6B7-CD5135475188}" type="presParOf" srcId="{9B970DB1-3BD8-4496-AC31-FB258A73443E}" destId="{79BBE2F0-5AB1-4852-9553-6BA4B61F43F8}" srcOrd="0" destOrd="0" presId="urn:microsoft.com/office/officeart/2005/8/layout/orgChart1"/>
    <dgm:cxn modelId="{6364645C-ABAF-4107-8105-0D1F3D2F28BB}" type="presParOf" srcId="{79BBE2F0-5AB1-4852-9553-6BA4B61F43F8}" destId="{94B8B0DD-4699-4CAF-9023-9FB9C7E5F793}" srcOrd="0" destOrd="0" presId="urn:microsoft.com/office/officeart/2005/8/layout/orgChart1"/>
    <dgm:cxn modelId="{95240F74-610F-419E-913F-E631D89D607D}" type="presParOf" srcId="{79BBE2F0-5AB1-4852-9553-6BA4B61F43F8}" destId="{E76A9B15-2D49-40F4-8E8D-136C6DE61B7F}" srcOrd="1" destOrd="0" presId="urn:microsoft.com/office/officeart/2005/8/layout/orgChart1"/>
    <dgm:cxn modelId="{F8D4D071-0917-46E4-B565-4F3761B6F32F}" type="presParOf" srcId="{9B970DB1-3BD8-4496-AC31-FB258A73443E}" destId="{4B407CB7-1746-41F1-9AA6-D7C19F672A87}" srcOrd="1" destOrd="0" presId="urn:microsoft.com/office/officeart/2005/8/layout/orgChart1"/>
    <dgm:cxn modelId="{BE640C52-3D17-497F-A0D1-381A00310C26}" type="presParOf" srcId="{9B970DB1-3BD8-4496-AC31-FB258A73443E}" destId="{48260C97-4AA5-47A4-B687-D512CAD1E9C6}" srcOrd="2" destOrd="0" presId="urn:microsoft.com/office/officeart/2005/8/layout/orgChart1"/>
    <dgm:cxn modelId="{B8E68675-83DD-4A36-AB78-EAAE463273C0}" type="presParOf" srcId="{30316E62-0398-483D-A7D6-CA444AAB38BF}" destId="{30B9752B-28A2-4AFE-962A-A87CEB8B6879}" srcOrd="2" destOrd="0" presId="urn:microsoft.com/office/officeart/2005/8/layout/orgChart1"/>
    <dgm:cxn modelId="{0760876F-3227-49C2-8E95-77D151014960}" type="presParOf" srcId="{30316E62-0398-483D-A7D6-CA444AAB38BF}" destId="{B5749C93-84CC-435B-A590-A1F94BD80E47}" srcOrd="3" destOrd="0" presId="urn:microsoft.com/office/officeart/2005/8/layout/orgChart1"/>
    <dgm:cxn modelId="{C3F1A91F-0874-44FD-A1C3-58A05F71E28D}" type="presParOf" srcId="{B5749C93-84CC-435B-A590-A1F94BD80E47}" destId="{D2E94AC1-A8C2-42C3-B9AD-E38C9835F841}" srcOrd="0" destOrd="0" presId="urn:microsoft.com/office/officeart/2005/8/layout/orgChart1"/>
    <dgm:cxn modelId="{A1CA76F6-2B75-4D6F-B067-6C08BE2AE400}" type="presParOf" srcId="{D2E94AC1-A8C2-42C3-B9AD-E38C9835F841}" destId="{CAB0A1FE-4DC8-4C59-BC23-ECCD99F2DAC7}" srcOrd="0" destOrd="0" presId="urn:microsoft.com/office/officeart/2005/8/layout/orgChart1"/>
    <dgm:cxn modelId="{882CFDF5-0E0B-45B7-9491-AE6E0BB03DF2}" type="presParOf" srcId="{D2E94AC1-A8C2-42C3-B9AD-E38C9835F841}" destId="{81EA3BD2-604C-4F83-B0E9-472276955255}" srcOrd="1" destOrd="0" presId="urn:microsoft.com/office/officeart/2005/8/layout/orgChart1"/>
    <dgm:cxn modelId="{F98E3E94-3FF2-48AD-838C-767C52A7CE27}" type="presParOf" srcId="{B5749C93-84CC-435B-A590-A1F94BD80E47}" destId="{F213F829-D330-4323-A556-A1D2AE36A5C7}" srcOrd="1" destOrd="0" presId="urn:microsoft.com/office/officeart/2005/8/layout/orgChart1"/>
    <dgm:cxn modelId="{938BC670-A49C-497E-A7AB-E893E7DB201C}" type="presParOf" srcId="{B5749C93-84CC-435B-A590-A1F94BD80E47}" destId="{DF2732A9-7105-4A27-885D-7B38EB710E7B}" srcOrd="2" destOrd="0" presId="urn:microsoft.com/office/officeart/2005/8/layout/orgChart1"/>
    <dgm:cxn modelId="{2AD81E31-0ED5-45C9-954C-679B7E0C3455}" type="presParOf" srcId="{80D9AA52-92C5-45F6-828B-EDFE546F86C6}" destId="{E1930F1B-FA60-4111-BAAA-7542AF61E79D}" srcOrd="2" destOrd="0" presId="urn:microsoft.com/office/officeart/2005/8/layout/orgChart1"/>
    <dgm:cxn modelId="{9F2E6195-88B7-4E05-BBD2-FA616D4E583D}" type="presParOf" srcId="{58A2633A-1E9E-4E83-ADC1-7E0825BA6E9E}" destId="{D1E50102-CA3C-49EA-97D8-8E26BEE347C3}" srcOrd="2" destOrd="0" presId="urn:microsoft.com/office/officeart/2005/8/layout/orgChart1"/>
    <dgm:cxn modelId="{780FAB7C-431F-45AB-95C2-1A4BC8F97C06}" type="presParOf" srcId="{58A2633A-1E9E-4E83-ADC1-7E0825BA6E9E}" destId="{56BF9E5C-86D6-4016-A376-29C398B62828}" srcOrd="3" destOrd="0" presId="urn:microsoft.com/office/officeart/2005/8/layout/orgChart1"/>
    <dgm:cxn modelId="{404A3E9A-43CC-46FC-9CF5-83935E15FB96}" type="presParOf" srcId="{56BF9E5C-86D6-4016-A376-29C398B62828}" destId="{AC69444A-0F70-4739-925C-8774DFF7F93E}" srcOrd="0" destOrd="0" presId="urn:microsoft.com/office/officeart/2005/8/layout/orgChart1"/>
    <dgm:cxn modelId="{1480FE7C-50C7-4567-ADDD-F690E8C4BA73}" type="presParOf" srcId="{AC69444A-0F70-4739-925C-8774DFF7F93E}" destId="{55499A0B-EF90-4F5A-8BF6-C9E6E4E8B6D4}" srcOrd="0" destOrd="0" presId="urn:microsoft.com/office/officeart/2005/8/layout/orgChart1"/>
    <dgm:cxn modelId="{3D3DF5FC-7DE7-46DD-9821-9691AC87E3EA}" type="presParOf" srcId="{AC69444A-0F70-4739-925C-8774DFF7F93E}" destId="{12312D1C-0FA9-4FEC-A543-CC7FA5609787}" srcOrd="1" destOrd="0" presId="urn:microsoft.com/office/officeart/2005/8/layout/orgChart1"/>
    <dgm:cxn modelId="{A3D0C6B4-D5A0-43A3-AA3B-23BBA9AF0C13}" type="presParOf" srcId="{56BF9E5C-86D6-4016-A376-29C398B62828}" destId="{1146448E-09C1-468C-80AC-5B7AD890547F}" srcOrd="1" destOrd="0" presId="urn:microsoft.com/office/officeart/2005/8/layout/orgChart1"/>
    <dgm:cxn modelId="{2D496BB4-DF39-4230-85CD-F85A3D014A85}" type="presParOf" srcId="{1146448E-09C1-468C-80AC-5B7AD890547F}" destId="{198112BF-41C2-4EAF-BF20-EC2C31D41D65}" srcOrd="0" destOrd="0" presId="urn:microsoft.com/office/officeart/2005/8/layout/orgChart1"/>
    <dgm:cxn modelId="{22EF1DC0-C0EE-4C87-9292-7EA2F0D51C7E}" type="presParOf" srcId="{1146448E-09C1-468C-80AC-5B7AD890547F}" destId="{32DC674B-712A-47B3-B48E-0071551EDCF3}" srcOrd="1" destOrd="0" presId="urn:microsoft.com/office/officeart/2005/8/layout/orgChart1"/>
    <dgm:cxn modelId="{11F67152-D2DB-4A39-968F-266CA1121801}" type="presParOf" srcId="{32DC674B-712A-47B3-B48E-0071551EDCF3}" destId="{EB423139-AEDE-406B-9230-ACA9D36E5DCE}" srcOrd="0" destOrd="0" presId="urn:microsoft.com/office/officeart/2005/8/layout/orgChart1"/>
    <dgm:cxn modelId="{5B3CD7DD-A2D4-405E-BDBE-CCF1530ECCF8}" type="presParOf" srcId="{EB423139-AEDE-406B-9230-ACA9D36E5DCE}" destId="{6DE8C443-E14E-4937-BF59-47E109ADB5A8}" srcOrd="0" destOrd="0" presId="urn:microsoft.com/office/officeart/2005/8/layout/orgChart1"/>
    <dgm:cxn modelId="{D7CA782B-1EB3-4290-9BEE-7DDF4B268987}" type="presParOf" srcId="{EB423139-AEDE-406B-9230-ACA9D36E5DCE}" destId="{0D25AE4B-4916-4525-BD2D-32454AD951E5}" srcOrd="1" destOrd="0" presId="urn:microsoft.com/office/officeart/2005/8/layout/orgChart1"/>
    <dgm:cxn modelId="{C3640122-8D90-4792-B39D-0A9923639F9C}" type="presParOf" srcId="{32DC674B-712A-47B3-B48E-0071551EDCF3}" destId="{EF5C6908-20B4-4AB8-A791-7315D0BDF4FA}" srcOrd="1" destOrd="0" presId="urn:microsoft.com/office/officeart/2005/8/layout/orgChart1"/>
    <dgm:cxn modelId="{DA91A3A0-D6F7-448E-B520-9B1F325D3FC3}" type="presParOf" srcId="{32DC674B-712A-47B3-B48E-0071551EDCF3}" destId="{3947C44C-8EC8-4E25-B56B-AB7F7E21E7DB}" srcOrd="2" destOrd="0" presId="urn:microsoft.com/office/officeart/2005/8/layout/orgChart1"/>
    <dgm:cxn modelId="{A7028408-4A9F-49DA-A722-B6E8A42B77C8}" type="presParOf" srcId="{1146448E-09C1-468C-80AC-5B7AD890547F}" destId="{41DC7A84-4F0C-482C-BB7D-5B180D613F34}" srcOrd="2" destOrd="0" presId="urn:microsoft.com/office/officeart/2005/8/layout/orgChart1"/>
    <dgm:cxn modelId="{B30DCF3A-2D26-4FCB-ACCF-A9B6ACB5F477}" type="presParOf" srcId="{1146448E-09C1-468C-80AC-5B7AD890547F}" destId="{5515D319-D470-4D36-9B57-01DCFE4A824C}" srcOrd="3" destOrd="0" presId="urn:microsoft.com/office/officeart/2005/8/layout/orgChart1"/>
    <dgm:cxn modelId="{D3FBA0F2-4C96-41DB-9D98-DABD8B82BFE1}" type="presParOf" srcId="{5515D319-D470-4D36-9B57-01DCFE4A824C}" destId="{BBC03875-B59C-40E4-81C6-DB10D67BA802}" srcOrd="0" destOrd="0" presId="urn:microsoft.com/office/officeart/2005/8/layout/orgChart1"/>
    <dgm:cxn modelId="{A48445FA-1B35-4FBC-95CB-81F26E318EAE}" type="presParOf" srcId="{BBC03875-B59C-40E4-81C6-DB10D67BA802}" destId="{95644FAA-9D39-49FD-8C97-E55B96B2DCA3}" srcOrd="0" destOrd="0" presId="urn:microsoft.com/office/officeart/2005/8/layout/orgChart1"/>
    <dgm:cxn modelId="{D05B3F94-29AA-45A7-B590-5CEFFA7F6438}" type="presParOf" srcId="{BBC03875-B59C-40E4-81C6-DB10D67BA802}" destId="{25817F90-93A4-4CB3-8358-B86DDA703421}" srcOrd="1" destOrd="0" presId="urn:microsoft.com/office/officeart/2005/8/layout/orgChart1"/>
    <dgm:cxn modelId="{5CF2624A-2765-42C1-9322-023D725D84D2}" type="presParOf" srcId="{5515D319-D470-4D36-9B57-01DCFE4A824C}" destId="{9C87A392-44CC-488A-82EB-57FC2A8CC28A}" srcOrd="1" destOrd="0" presId="urn:microsoft.com/office/officeart/2005/8/layout/orgChart1"/>
    <dgm:cxn modelId="{E251CC37-0F78-4ABA-8DB3-946F3437CEE3}" type="presParOf" srcId="{5515D319-D470-4D36-9B57-01DCFE4A824C}" destId="{8AB129E3-C307-4278-B275-C8CA05650D30}" srcOrd="2" destOrd="0" presId="urn:microsoft.com/office/officeart/2005/8/layout/orgChart1"/>
    <dgm:cxn modelId="{56EFE276-232B-47C4-B672-DE22AAB2797C}" type="presParOf" srcId="{56BF9E5C-86D6-4016-A376-29C398B62828}" destId="{DEF73B8C-3B85-46E4-83AA-4C5DB2413136}" srcOrd="2" destOrd="0" presId="urn:microsoft.com/office/officeart/2005/8/layout/orgChart1"/>
    <dgm:cxn modelId="{24900C52-36E9-4392-90A0-7E95FBB06309}" type="presParOf" srcId="{58A2633A-1E9E-4E83-ADC1-7E0825BA6E9E}" destId="{07FBE978-DCE5-490D-83A6-1BB05F80251F}" srcOrd="4" destOrd="0" presId="urn:microsoft.com/office/officeart/2005/8/layout/orgChart1"/>
    <dgm:cxn modelId="{F4D0E734-004D-4354-8B24-53BF1562A890}" type="presParOf" srcId="{58A2633A-1E9E-4E83-ADC1-7E0825BA6E9E}" destId="{220AC5E2-7818-499B-A303-5A195D14851F}" srcOrd="5" destOrd="0" presId="urn:microsoft.com/office/officeart/2005/8/layout/orgChart1"/>
    <dgm:cxn modelId="{878D2977-D8D4-4829-984B-814E5CBAB9AD}" type="presParOf" srcId="{220AC5E2-7818-499B-A303-5A195D14851F}" destId="{7A7A8083-4CA9-486C-A681-0626F32AC60F}" srcOrd="0" destOrd="0" presId="urn:microsoft.com/office/officeart/2005/8/layout/orgChart1"/>
    <dgm:cxn modelId="{C58829F5-12C1-4C6F-9035-FE8EDEDD5F10}" type="presParOf" srcId="{7A7A8083-4CA9-486C-A681-0626F32AC60F}" destId="{108DD38E-7719-4CE9-A583-C9E404E0C5FB}" srcOrd="0" destOrd="0" presId="urn:microsoft.com/office/officeart/2005/8/layout/orgChart1"/>
    <dgm:cxn modelId="{3A0BB9DA-54A6-43FA-B6C9-5425980DEF7D}" type="presParOf" srcId="{7A7A8083-4CA9-486C-A681-0626F32AC60F}" destId="{4B9C2C81-87B9-48FB-93B7-E4815EB786C5}" srcOrd="1" destOrd="0" presId="urn:microsoft.com/office/officeart/2005/8/layout/orgChart1"/>
    <dgm:cxn modelId="{BE6D7A3C-119E-4D0C-86D3-A6F637CEE1D7}" type="presParOf" srcId="{220AC5E2-7818-499B-A303-5A195D14851F}" destId="{AB6E4B7E-3685-4B12-8ECA-3D496D611449}" srcOrd="1" destOrd="0" presId="urn:microsoft.com/office/officeart/2005/8/layout/orgChart1"/>
    <dgm:cxn modelId="{3E82E824-C107-4071-9CB5-655EB6A25181}" type="presParOf" srcId="{AB6E4B7E-3685-4B12-8ECA-3D496D611449}" destId="{F0744464-1C87-4A20-970E-CE2BE290FA69}" srcOrd="0" destOrd="0" presId="urn:microsoft.com/office/officeart/2005/8/layout/orgChart1"/>
    <dgm:cxn modelId="{99944A23-D810-4D51-A563-624A1AB75A65}" type="presParOf" srcId="{AB6E4B7E-3685-4B12-8ECA-3D496D611449}" destId="{A22CA581-AE8E-4166-BD5D-2517466C62F0}" srcOrd="1" destOrd="0" presId="urn:microsoft.com/office/officeart/2005/8/layout/orgChart1"/>
    <dgm:cxn modelId="{B11C2AAA-7B15-4A90-9CB8-A5F9270F7CCD}" type="presParOf" srcId="{A22CA581-AE8E-4166-BD5D-2517466C62F0}" destId="{BF36F07C-9858-4E9C-A77B-C20D8FD9B315}" srcOrd="0" destOrd="0" presId="urn:microsoft.com/office/officeart/2005/8/layout/orgChart1"/>
    <dgm:cxn modelId="{A37CD1AE-D661-4D6B-A1F8-F5E638E14BE8}" type="presParOf" srcId="{BF36F07C-9858-4E9C-A77B-C20D8FD9B315}" destId="{D406EDEA-8419-4038-91AE-10EB2C6FE514}" srcOrd="0" destOrd="0" presId="urn:microsoft.com/office/officeart/2005/8/layout/orgChart1"/>
    <dgm:cxn modelId="{68AAA242-1571-48C1-98F5-1807774E2C02}" type="presParOf" srcId="{BF36F07C-9858-4E9C-A77B-C20D8FD9B315}" destId="{1ED0B8B5-D7B0-413E-BA06-B35496EF9CE9}" srcOrd="1" destOrd="0" presId="urn:microsoft.com/office/officeart/2005/8/layout/orgChart1"/>
    <dgm:cxn modelId="{33F16A52-4C09-4F48-BB71-9D40E98AD5B5}" type="presParOf" srcId="{A22CA581-AE8E-4166-BD5D-2517466C62F0}" destId="{B8448BC5-0F19-48DC-BA32-AC97273E42FB}" srcOrd="1" destOrd="0" presId="urn:microsoft.com/office/officeart/2005/8/layout/orgChart1"/>
    <dgm:cxn modelId="{23E1B5C2-B3E4-4EE3-87DB-19CA24118780}" type="presParOf" srcId="{A22CA581-AE8E-4166-BD5D-2517466C62F0}" destId="{17ADEF16-3714-40B3-8327-FD7622406E2D}" srcOrd="2" destOrd="0" presId="urn:microsoft.com/office/officeart/2005/8/layout/orgChart1"/>
    <dgm:cxn modelId="{0CBBA9AE-9FFC-4FDA-AFA2-028CC67F51DF}" type="presParOf" srcId="{AB6E4B7E-3685-4B12-8ECA-3D496D611449}" destId="{01F9E403-9408-4B2B-B207-53ECB8A7AEB6}" srcOrd="2" destOrd="0" presId="urn:microsoft.com/office/officeart/2005/8/layout/orgChart1"/>
    <dgm:cxn modelId="{167F53E8-CEBC-40DE-9A3C-8C4C4172EB9F}" type="presParOf" srcId="{AB6E4B7E-3685-4B12-8ECA-3D496D611449}" destId="{A9F65EA5-8134-4BA2-8EF7-E8CE42FCB4A2}" srcOrd="3" destOrd="0" presId="urn:microsoft.com/office/officeart/2005/8/layout/orgChart1"/>
    <dgm:cxn modelId="{DCE84084-AFBE-473F-8708-11756271C784}" type="presParOf" srcId="{A9F65EA5-8134-4BA2-8EF7-E8CE42FCB4A2}" destId="{E85E2A5E-0CE3-4F83-81BC-EBE0C8C5387A}" srcOrd="0" destOrd="0" presId="urn:microsoft.com/office/officeart/2005/8/layout/orgChart1"/>
    <dgm:cxn modelId="{153D5DCF-9622-483F-911E-116D6959BE1D}" type="presParOf" srcId="{E85E2A5E-0CE3-4F83-81BC-EBE0C8C5387A}" destId="{E0C33026-C83B-4255-8692-20E85C33C59F}" srcOrd="0" destOrd="0" presId="urn:microsoft.com/office/officeart/2005/8/layout/orgChart1"/>
    <dgm:cxn modelId="{E9740F79-0C11-4581-92FC-342E9E56BF85}" type="presParOf" srcId="{E85E2A5E-0CE3-4F83-81BC-EBE0C8C5387A}" destId="{D4F62680-4AE4-4D73-BC4A-34EDF6E8D654}" srcOrd="1" destOrd="0" presId="urn:microsoft.com/office/officeart/2005/8/layout/orgChart1"/>
    <dgm:cxn modelId="{5C0BBAFD-AA6D-4ECB-A11C-0CE9AB6685E9}" type="presParOf" srcId="{A9F65EA5-8134-4BA2-8EF7-E8CE42FCB4A2}" destId="{DAC34720-11A8-44E6-B721-2A16E232C583}" srcOrd="1" destOrd="0" presId="urn:microsoft.com/office/officeart/2005/8/layout/orgChart1"/>
    <dgm:cxn modelId="{BED7895F-24D3-46DF-8FC3-6D99F0266BB5}" type="presParOf" srcId="{A9F65EA5-8134-4BA2-8EF7-E8CE42FCB4A2}" destId="{A175C225-EFD1-480A-9E8B-E262B4A6950C}" srcOrd="2" destOrd="0" presId="urn:microsoft.com/office/officeart/2005/8/layout/orgChart1"/>
    <dgm:cxn modelId="{111BE5E8-F2BE-491D-95EE-BF11B064447A}" type="presParOf" srcId="{220AC5E2-7818-499B-A303-5A195D14851F}" destId="{2910226F-7AF6-48B7-9430-27E49A69CDB5}" srcOrd="2" destOrd="0" presId="urn:microsoft.com/office/officeart/2005/8/layout/orgChart1"/>
    <dgm:cxn modelId="{5E7DE991-BB2F-4DD7-9193-F86BDBAE228B}" type="presParOf" srcId="{8056E002-AE8B-4F4D-ABA8-3C13A1EE0476}" destId="{515B48C8-2777-4282-BD3C-D813F3D9AA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1EE5F7B-E9C0-432C-8ABB-700FA7120E1C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16BD7C11-9A1F-486E-95F7-871814A200A7}">
      <dgm:prSet phldrT="[Text]"/>
      <dgm:spPr/>
      <dgm:t>
        <a:bodyPr/>
        <a:lstStyle/>
        <a:p>
          <a:r>
            <a:rPr lang="id-ID" b="1" dirty="0" smtClean="0"/>
            <a:t>Analisis Jalur / </a:t>
          </a:r>
          <a:r>
            <a:rPr lang="id-ID" b="1" i="1" dirty="0" smtClean="0"/>
            <a:t>Path Analysis</a:t>
          </a:r>
        </a:p>
        <a:p>
          <a:r>
            <a:rPr lang="id-ID" b="0" dirty="0" smtClean="0"/>
            <a:t>(Analisis menguji hubungan hubungan sebab akibat variabel Eksogen dengan variabel Endongen)</a:t>
          </a:r>
          <a:endParaRPr lang="id-ID" b="0" dirty="0"/>
        </a:p>
      </dgm:t>
    </dgm:pt>
    <dgm:pt modelId="{F44EEBB2-33E6-4F8A-9A98-565C9B3D9400}" type="parTrans" cxnId="{B0781F6D-4A1A-4DB8-8243-66A5EA2519DD}">
      <dgm:prSet/>
      <dgm:spPr/>
      <dgm:t>
        <a:bodyPr/>
        <a:lstStyle/>
        <a:p>
          <a:endParaRPr lang="id-ID"/>
        </a:p>
      </dgm:t>
    </dgm:pt>
    <dgm:pt modelId="{DA49779F-2E61-464A-9334-F94145685797}" type="sibTrans" cxnId="{B0781F6D-4A1A-4DB8-8243-66A5EA2519DD}">
      <dgm:prSet/>
      <dgm:spPr/>
      <dgm:t>
        <a:bodyPr/>
        <a:lstStyle/>
        <a:p>
          <a:endParaRPr lang="id-ID"/>
        </a:p>
      </dgm:t>
    </dgm:pt>
    <dgm:pt modelId="{16019F51-DF2D-4AE4-AC9B-D7427E8A0768}">
      <dgm:prSet phldrT="[Text]"/>
      <dgm:spPr/>
      <dgm:t>
        <a:bodyPr/>
        <a:lstStyle/>
        <a:p>
          <a:r>
            <a:rPr lang="id-ID" b="1" dirty="0" smtClean="0"/>
            <a:t>Diagram Jalur</a:t>
          </a:r>
          <a:endParaRPr lang="id-ID" b="1" dirty="0"/>
        </a:p>
      </dgm:t>
    </dgm:pt>
    <dgm:pt modelId="{66305ED3-771A-49A3-B97E-F0C007468CCB}" type="parTrans" cxnId="{AF87750C-B231-4183-9E14-8B9F722CF72E}">
      <dgm:prSet/>
      <dgm:spPr/>
      <dgm:t>
        <a:bodyPr/>
        <a:lstStyle/>
        <a:p>
          <a:endParaRPr lang="id-ID"/>
        </a:p>
      </dgm:t>
    </dgm:pt>
    <dgm:pt modelId="{12B980F9-9AD4-440C-9DE9-5303EDC5CB1D}" type="sibTrans" cxnId="{AF87750C-B231-4183-9E14-8B9F722CF72E}">
      <dgm:prSet/>
      <dgm:spPr/>
      <dgm:t>
        <a:bodyPr/>
        <a:lstStyle/>
        <a:p>
          <a:endParaRPr lang="id-ID"/>
        </a:p>
      </dgm:t>
    </dgm:pt>
    <dgm:pt modelId="{2DCCF327-D03B-4217-AA74-6FE2E86A4FB2}">
      <dgm:prSet phldrT="[Text]"/>
      <dgm:spPr/>
      <dgm:t>
        <a:bodyPr/>
        <a:lstStyle/>
        <a:p>
          <a:r>
            <a:rPr lang="id-ID" b="1" dirty="0" smtClean="0"/>
            <a:t>Koefisien Jalur</a:t>
          </a:r>
          <a:endParaRPr lang="id-ID" b="1" dirty="0"/>
        </a:p>
      </dgm:t>
    </dgm:pt>
    <dgm:pt modelId="{E277E961-1896-4EE4-8527-7E5934AB29BC}" type="parTrans" cxnId="{518AA872-A523-4737-8877-C5D82C4348BD}">
      <dgm:prSet/>
      <dgm:spPr/>
      <dgm:t>
        <a:bodyPr/>
        <a:lstStyle/>
        <a:p>
          <a:endParaRPr lang="id-ID"/>
        </a:p>
      </dgm:t>
    </dgm:pt>
    <dgm:pt modelId="{DC4A1CDE-73A5-4BD2-9EC9-10CDFA9DC310}" type="sibTrans" cxnId="{518AA872-A523-4737-8877-C5D82C4348BD}">
      <dgm:prSet/>
      <dgm:spPr/>
      <dgm:t>
        <a:bodyPr/>
        <a:lstStyle/>
        <a:p>
          <a:endParaRPr lang="id-ID"/>
        </a:p>
      </dgm:t>
    </dgm:pt>
    <dgm:pt modelId="{ED91C8E7-1DF5-4B26-9F27-13EDA2FAD2CA}">
      <dgm:prSet phldrT="[Text]"/>
      <dgm:spPr/>
      <dgm:t>
        <a:bodyPr/>
        <a:lstStyle/>
        <a:p>
          <a:r>
            <a:rPr lang="id-ID" b="1" dirty="0" smtClean="0"/>
            <a:t>Praktik E Views Analisis Jalur</a:t>
          </a:r>
        </a:p>
      </dgm:t>
    </dgm:pt>
    <dgm:pt modelId="{32ACF49D-D9FD-438E-BA8E-A4C4E9FEE923}" type="parTrans" cxnId="{5C17F672-9008-4F7E-8172-3E11831931C8}">
      <dgm:prSet/>
      <dgm:spPr/>
      <dgm:t>
        <a:bodyPr/>
        <a:lstStyle/>
        <a:p>
          <a:endParaRPr lang="id-ID"/>
        </a:p>
      </dgm:t>
    </dgm:pt>
    <dgm:pt modelId="{4E7D8CAE-5BF8-4E51-B849-25B9FC806F28}" type="sibTrans" cxnId="{5C17F672-9008-4F7E-8172-3E11831931C8}">
      <dgm:prSet/>
      <dgm:spPr/>
      <dgm:t>
        <a:bodyPr/>
        <a:lstStyle/>
        <a:p>
          <a:endParaRPr lang="id-ID"/>
        </a:p>
      </dgm:t>
    </dgm:pt>
    <dgm:pt modelId="{B061C5B3-B188-4154-A850-BBF8522D4B40}">
      <dgm:prSet phldrT="[Text]"/>
      <dgm:spPr/>
      <dgm:t>
        <a:bodyPr/>
        <a:lstStyle/>
        <a:p>
          <a:r>
            <a:rPr lang="id-ID" dirty="0" smtClean="0">
              <a:latin typeface="+mn-lt"/>
            </a:rPr>
            <a:t>Sederhana</a:t>
          </a:r>
        </a:p>
        <a:p>
          <a:r>
            <a:rPr lang="id-ID" dirty="0" smtClean="0">
              <a:latin typeface="+mn-lt"/>
            </a:rPr>
            <a:t>x1 </a:t>
          </a:r>
          <a:r>
            <a:rPr lang="id-ID" dirty="0" smtClean="0">
              <a:latin typeface="+mn-lt"/>
              <a:cs typeface="Times New Roman"/>
            </a:rPr>
            <a:t>→ x2 → x3</a:t>
          </a:r>
        </a:p>
      </dgm:t>
    </dgm:pt>
    <dgm:pt modelId="{AA03FC85-4CB4-4B4A-BCEC-CF051C45AD12}" type="parTrans" cxnId="{CCDF79D3-5BF4-4B0E-8515-13604E2DB8B7}">
      <dgm:prSet/>
      <dgm:spPr/>
      <dgm:t>
        <a:bodyPr/>
        <a:lstStyle/>
        <a:p>
          <a:endParaRPr lang="id-ID"/>
        </a:p>
      </dgm:t>
    </dgm:pt>
    <dgm:pt modelId="{04F1CDD7-AD08-419F-9B25-E2019E56127E}" type="sibTrans" cxnId="{CCDF79D3-5BF4-4B0E-8515-13604E2DB8B7}">
      <dgm:prSet/>
      <dgm:spPr/>
      <dgm:t>
        <a:bodyPr/>
        <a:lstStyle/>
        <a:p>
          <a:endParaRPr lang="id-ID"/>
        </a:p>
      </dgm:t>
    </dgm:pt>
    <dgm:pt modelId="{25F80720-6B77-4860-A2A8-857E2A54445A}">
      <dgm:prSet phldrT="[Text]"/>
      <dgm:spPr/>
      <dgm:t>
        <a:bodyPr/>
        <a:lstStyle/>
        <a:p>
          <a:r>
            <a:rPr lang="id-ID" dirty="0" smtClean="0">
              <a:latin typeface="+mn-lt"/>
            </a:rPr>
            <a:t>Kompleks</a:t>
          </a:r>
        </a:p>
        <a:p>
          <a:r>
            <a:rPr lang="id-ID" dirty="0" smtClean="0">
              <a:latin typeface="+mn-lt"/>
            </a:rPr>
            <a:t>x1 </a:t>
          </a:r>
          <a:r>
            <a:rPr lang="id-ID" dirty="0" smtClean="0">
              <a:latin typeface="+mn-lt"/>
              <a:cs typeface="Times New Roman"/>
            </a:rPr>
            <a:t>↔ x2, x1 → x3 → y, x2 → x3 → y,</a:t>
          </a:r>
          <a:endParaRPr lang="id-ID" dirty="0">
            <a:latin typeface="+mn-lt"/>
          </a:endParaRPr>
        </a:p>
      </dgm:t>
    </dgm:pt>
    <dgm:pt modelId="{6C4F7E2C-49DA-4950-AAA2-0ADC64096D71}" type="parTrans" cxnId="{E87103DC-5FF0-4AB9-8544-F970401FF948}">
      <dgm:prSet/>
      <dgm:spPr/>
      <dgm:t>
        <a:bodyPr/>
        <a:lstStyle/>
        <a:p>
          <a:endParaRPr lang="id-ID"/>
        </a:p>
      </dgm:t>
    </dgm:pt>
    <dgm:pt modelId="{04E830D5-5C9F-4E4B-8C1F-4D3BE599D327}" type="sibTrans" cxnId="{E87103DC-5FF0-4AB9-8544-F970401FF948}">
      <dgm:prSet/>
      <dgm:spPr/>
      <dgm:t>
        <a:bodyPr/>
        <a:lstStyle/>
        <a:p>
          <a:endParaRPr lang="id-ID"/>
        </a:p>
      </dgm:t>
    </dgm:pt>
    <dgm:pt modelId="{303A5E1A-86D7-446D-A518-F5E31120DB82}">
      <dgm:prSet phldrT="[Text]"/>
      <dgm:spPr/>
      <dgm:t>
        <a:bodyPr/>
        <a:lstStyle/>
        <a:p>
          <a:r>
            <a:rPr lang="id-ID" dirty="0" smtClean="0"/>
            <a:t>Sederhana</a:t>
          </a:r>
        </a:p>
        <a:p>
          <a:r>
            <a:rPr lang="id-ID" dirty="0" smtClean="0">
              <a:latin typeface="+mn-lt"/>
            </a:rPr>
            <a:t>x1 (0,5) </a:t>
          </a:r>
          <a:r>
            <a:rPr lang="id-ID" dirty="0" smtClean="0">
              <a:latin typeface="+mn-lt"/>
              <a:cs typeface="Times New Roman"/>
            </a:rPr>
            <a:t>→ x2 (0,5)→ x3</a:t>
          </a:r>
        </a:p>
      </dgm:t>
    </dgm:pt>
    <dgm:pt modelId="{F0ECAC1A-2DC8-4C33-9111-36CD8B42ED68}" type="parTrans" cxnId="{BCA5330D-B943-44DF-A84F-FBC03D19BCF7}">
      <dgm:prSet/>
      <dgm:spPr/>
      <dgm:t>
        <a:bodyPr/>
        <a:lstStyle/>
        <a:p>
          <a:endParaRPr lang="id-ID"/>
        </a:p>
      </dgm:t>
    </dgm:pt>
    <dgm:pt modelId="{2C5C4655-727B-48BD-878E-EA83BC3B1E56}" type="sibTrans" cxnId="{BCA5330D-B943-44DF-A84F-FBC03D19BCF7}">
      <dgm:prSet/>
      <dgm:spPr/>
      <dgm:t>
        <a:bodyPr/>
        <a:lstStyle/>
        <a:p>
          <a:endParaRPr lang="id-ID"/>
        </a:p>
      </dgm:t>
    </dgm:pt>
    <dgm:pt modelId="{5D395952-A1AC-4C04-8662-2AEDA3D3BAFE}">
      <dgm:prSet phldrT="[Text]"/>
      <dgm:spPr/>
      <dgm:t>
        <a:bodyPr/>
        <a:lstStyle/>
        <a:p>
          <a:r>
            <a:rPr lang="id-ID" dirty="0" smtClean="0"/>
            <a:t>Kompleks</a:t>
          </a:r>
        </a:p>
        <a:p>
          <a:r>
            <a:rPr lang="id-ID" dirty="0" smtClean="0">
              <a:latin typeface="+mn-lt"/>
            </a:rPr>
            <a:t>x1 (0,2)</a:t>
          </a:r>
          <a:r>
            <a:rPr lang="id-ID" dirty="0" smtClean="0">
              <a:latin typeface="+mn-lt"/>
              <a:cs typeface="Times New Roman"/>
            </a:rPr>
            <a:t>↔(0,3) x2, x1 (0,4) → x3 (0,3) → y, x2 (0,3) → x3 (0,2) → y,</a:t>
          </a:r>
          <a:endParaRPr lang="id-ID" dirty="0"/>
        </a:p>
      </dgm:t>
    </dgm:pt>
    <dgm:pt modelId="{B1DA80B1-FA9B-470B-A5A5-4FCD2BA34425}" type="parTrans" cxnId="{478D342D-18BB-46B5-9495-2FCCD33FCFA3}">
      <dgm:prSet/>
      <dgm:spPr/>
      <dgm:t>
        <a:bodyPr/>
        <a:lstStyle/>
        <a:p>
          <a:endParaRPr lang="id-ID"/>
        </a:p>
      </dgm:t>
    </dgm:pt>
    <dgm:pt modelId="{DF7D90D5-408F-4394-B9DA-2399BFAEFE1A}" type="sibTrans" cxnId="{478D342D-18BB-46B5-9495-2FCCD33FCFA3}">
      <dgm:prSet/>
      <dgm:spPr/>
      <dgm:t>
        <a:bodyPr/>
        <a:lstStyle/>
        <a:p>
          <a:endParaRPr lang="id-ID"/>
        </a:p>
      </dgm:t>
    </dgm:pt>
    <dgm:pt modelId="{59008873-0C37-4425-A73F-B9CF6E8E5EFB}">
      <dgm:prSet phldrT="[Text]"/>
      <dgm:spPr/>
      <dgm:t>
        <a:bodyPr/>
        <a:lstStyle/>
        <a:p>
          <a:r>
            <a:rPr lang="id-ID" dirty="0" smtClean="0"/>
            <a:t>Sederhana</a:t>
          </a:r>
        </a:p>
      </dgm:t>
    </dgm:pt>
    <dgm:pt modelId="{E5DA9FA0-5DF5-466E-B06D-DF574DA7A7C9}" type="parTrans" cxnId="{73AC8D9E-D320-4ED7-9D4D-F8DCC5C745FF}">
      <dgm:prSet/>
      <dgm:spPr/>
      <dgm:t>
        <a:bodyPr/>
        <a:lstStyle/>
        <a:p>
          <a:endParaRPr lang="id-ID"/>
        </a:p>
      </dgm:t>
    </dgm:pt>
    <dgm:pt modelId="{8F319499-29D7-4518-ABBE-8ECA954AF93C}" type="sibTrans" cxnId="{73AC8D9E-D320-4ED7-9D4D-F8DCC5C745FF}">
      <dgm:prSet/>
      <dgm:spPr/>
      <dgm:t>
        <a:bodyPr/>
        <a:lstStyle/>
        <a:p>
          <a:endParaRPr lang="id-ID"/>
        </a:p>
      </dgm:t>
    </dgm:pt>
    <dgm:pt modelId="{E3019B80-9138-402A-9273-33ABBE7E2FAA}">
      <dgm:prSet phldrT="[Text]"/>
      <dgm:spPr/>
      <dgm:t>
        <a:bodyPr/>
        <a:lstStyle/>
        <a:p>
          <a:r>
            <a:rPr lang="id-ID" dirty="0" smtClean="0"/>
            <a:t>Kompleks</a:t>
          </a:r>
        </a:p>
      </dgm:t>
    </dgm:pt>
    <dgm:pt modelId="{8A64B960-201D-4B0B-8D0D-719C6B926D5B}" type="parTrans" cxnId="{70A5CC21-92B5-4666-8616-47033BE96782}">
      <dgm:prSet/>
      <dgm:spPr/>
      <dgm:t>
        <a:bodyPr/>
        <a:lstStyle/>
        <a:p>
          <a:endParaRPr lang="id-ID"/>
        </a:p>
      </dgm:t>
    </dgm:pt>
    <dgm:pt modelId="{CABA6A46-BE7E-4F97-AF97-50BBE671D596}" type="sibTrans" cxnId="{70A5CC21-92B5-4666-8616-47033BE96782}">
      <dgm:prSet/>
      <dgm:spPr/>
      <dgm:t>
        <a:bodyPr/>
        <a:lstStyle/>
        <a:p>
          <a:endParaRPr lang="id-ID"/>
        </a:p>
      </dgm:t>
    </dgm:pt>
    <dgm:pt modelId="{F276DD59-5B86-4C7F-A250-6D27B35D9AB9}" type="pres">
      <dgm:prSet presAssocID="{C1EE5F7B-E9C0-432C-8ABB-700FA7120E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0036ED23-25A8-4B49-A986-327AA9471979}" type="pres">
      <dgm:prSet presAssocID="{16BD7C11-9A1F-486E-95F7-871814A200A7}" presName="hierRoot1" presStyleCnt="0">
        <dgm:presLayoutVars>
          <dgm:hierBranch val="init"/>
        </dgm:presLayoutVars>
      </dgm:prSet>
      <dgm:spPr/>
    </dgm:pt>
    <dgm:pt modelId="{4EE24AF2-24A8-40BE-8FAE-DFAF51F94E7D}" type="pres">
      <dgm:prSet presAssocID="{16BD7C11-9A1F-486E-95F7-871814A200A7}" presName="rootComposite1" presStyleCnt="0"/>
      <dgm:spPr/>
    </dgm:pt>
    <dgm:pt modelId="{D2014AB5-8934-442A-80C5-6B9157B35E62}" type="pres">
      <dgm:prSet presAssocID="{16BD7C11-9A1F-486E-95F7-871814A200A7}" presName="rootText1" presStyleLbl="node0" presStyleIdx="0" presStyleCnt="1" custScaleX="26418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28FAC10-5679-4312-BF33-F2169B4E746F}" type="pres">
      <dgm:prSet presAssocID="{16BD7C11-9A1F-486E-95F7-871814A200A7}" presName="rootConnector1" presStyleLbl="node1" presStyleIdx="0" presStyleCnt="0"/>
      <dgm:spPr/>
      <dgm:t>
        <a:bodyPr/>
        <a:lstStyle/>
        <a:p>
          <a:endParaRPr lang="id-ID"/>
        </a:p>
      </dgm:t>
    </dgm:pt>
    <dgm:pt modelId="{7889CCE2-43DE-4A89-8EE9-1A57CACD6BCF}" type="pres">
      <dgm:prSet presAssocID="{16BD7C11-9A1F-486E-95F7-871814A200A7}" presName="hierChild2" presStyleCnt="0"/>
      <dgm:spPr/>
    </dgm:pt>
    <dgm:pt modelId="{D3B0D340-74BB-43F2-B7CC-EB06443DDD4D}" type="pres">
      <dgm:prSet presAssocID="{66305ED3-771A-49A3-B97E-F0C007468CCB}" presName="Name37" presStyleLbl="parChTrans1D2" presStyleIdx="0" presStyleCnt="3"/>
      <dgm:spPr/>
      <dgm:t>
        <a:bodyPr/>
        <a:lstStyle/>
        <a:p>
          <a:endParaRPr lang="id-ID"/>
        </a:p>
      </dgm:t>
    </dgm:pt>
    <dgm:pt modelId="{8602FBB6-3DC8-4B09-B62F-04EA967E8F5D}" type="pres">
      <dgm:prSet presAssocID="{16019F51-DF2D-4AE4-AC9B-D7427E8A0768}" presName="hierRoot2" presStyleCnt="0">
        <dgm:presLayoutVars>
          <dgm:hierBranch val="init"/>
        </dgm:presLayoutVars>
      </dgm:prSet>
      <dgm:spPr/>
    </dgm:pt>
    <dgm:pt modelId="{B78B0258-C755-4A0B-9C33-0B6AA51D8FC6}" type="pres">
      <dgm:prSet presAssocID="{16019F51-DF2D-4AE4-AC9B-D7427E8A0768}" presName="rootComposite" presStyleCnt="0"/>
      <dgm:spPr/>
    </dgm:pt>
    <dgm:pt modelId="{E4FE2A35-6171-4B16-B489-124A0E46ACDC}" type="pres">
      <dgm:prSet presAssocID="{16019F51-DF2D-4AE4-AC9B-D7427E8A0768}" presName="rootText" presStyleLbl="node2" presStyleIdx="0" presStyleCnt="3" custScaleY="8199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331BF02-40C8-4993-B624-343733CFD41D}" type="pres">
      <dgm:prSet presAssocID="{16019F51-DF2D-4AE4-AC9B-D7427E8A0768}" presName="rootConnector" presStyleLbl="node2" presStyleIdx="0" presStyleCnt="3"/>
      <dgm:spPr/>
      <dgm:t>
        <a:bodyPr/>
        <a:lstStyle/>
        <a:p>
          <a:endParaRPr lang="id-ID"/>
        </a:p>
      </dgm:t>
    </dgm:pt>
    <dgm:pt modelId="{B7F96614-3640-475F-986E-E2AC9EA65054}" type="pres">
      <dgm:prSet presAssocID="{16019F51-DF2D-4AE4-AC9B-D7427E8A0768}" presName="hierChild4" presStyleCnt="0"/>
      <dgm:spPr/>
    </dgm:pt>
    <dgm:pt modelId="{B60DF901-7B87-4132-A810-0F24ABC2A547}" type="pres">
      <dgm:prSet presAssocID="{AA03FC85-4CB4-4B4A-BCEC-CF051C45AD12}" presName="Name37" presStyleLbl="parChTrans1D3" presStyleIdx="0" presStyleCnt="6"/>
      <dgm:spPr/>
      <dgm:t>
        <a:bodyPr/>
        <a:lstStyle/>
        <a:p>
          <a:endParaRPr lang="id-ID"/>
        </a:p>
      </dgm:t>
    </dgm:pt>
    <dgm:pt modelId="{7DC01354-7C59-4624-80E5-7E105F8A942C}" type="pres">
      <dgm:prSet presAssocID="{B061C5B3-B188-4154-A850-BBF8522D4B40}" presName="hierRoot2" presStyleCnt="0">
        <dgm:presLayoutVars>
          <dgm:hierBranch val="init"/>
        </dgm:presLayoutVars>
      </dgm:prSet>
      <dgm:spPr/>
    </dgm:pt>
    <dgm:pt modelId="{DC6F64EA-6E04-40ED-BA42-8D2FD692578A}" type="pres">
      <dgm:prSet presAssocID="{B061C5B3-B188-4154-A850-BBF8522D4B40}" presName="rootComposite" presStyleCnt="0"/>
      <dgm:spPr/>
    </dgm:pt>
    <dgm:pt modelId="{57ABC29F-A1CE-4FD4-9B86-719FC3C9C13E}" type="pres">
      <dgm:prSet presAssocID="{B061C5B3-B188-4154-A850-BBF8522D4B40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F10F673-58FE-4234-80CD-6A33BC5AC580}" type="pres">
      <dgm:prSet presAssocID="{B061C5B3-B188-4154-A850-BBF8522D4B40}" presName="rootConnector" presStyleLbl="node3" presStyleIdx="0" presStyleCnt="6"/>
      <dgm:spPr/>
      <dgm:t>
        <a:bodyPr/>
        <a:lstStyle/>
        <a:p>
          <a:endParaRPr lang="id-ID"/>
        </a:p>
      </dgm:t>
    </dgm:pt>
    <dgm:pt modelId="{BE4D9D8B-9A35-499D-93AA-98A484F438E6}" type="pres">
      <dgm:prSet presAssocID="{B061C5B3-B188-4154-A850-BBF8522D4B40}" presName="hierChild4" presStyleCnt="0"/>
      <dgm:spPr/>
    </dgm:pt>
    <dgm:pt modelId="{AD6A2B02-8751-46F9-BDB6-0CCB782B1A42}" type="pres">
      <dgm:prSet presAssocID="{B061C5B3-B188-4154-A850-BBF8522D4B40}" presName="hierChild5" presStyleCnt="0"/>
      <dgm:spPr/>
    </dgm:pt>
    <dgm:pt modelId="{671E87A6-40E1-4DF3-BB33-47B2479D9949}" type="pres">
      <dgm:prSet presAssocID="{6C4F7E2C-49DA-4950-AAA2-0ADC64096D71}" presName="Name37" presStyleLbl="parChTrans1D3" presStyleIdx="1" presStyleCnt="6"/>
      <dgm:spPr/>
      <dgm:t>
        <a:bodyPr/>
        <a:lstStyle/>
        <a:p>
          <a:endParaRPr lang="id-ID"/>
        </a:p>
      </dgm:t>
    </dgm:pt>
    <dgm:pt modelId="{118004CF-D6ED-4CB7-9EBA-29F0B775E019}" type="pres">
      <dgm:prSet presAssocID="{25F80720-6B77-4860-A2A8-857E2A54445A}" presName="hierRoot2" presStyleCnt="0">
        <dgm:presLayoutVars>
          <dgm:hierBranch val="init"/>
        </dgm:presLayoutVars>
      </dgm:prSet>
      <dgm:spPr/>
    </dgm:pt>
    <dgm:pt modelId="{799717FD-FD85-4C1F-BF6B-C2F1F0305798}" type="pres">
      <dgm:prSet presAssocID="{25F80720-6B77-4860-A2A8-857E2A54445A}" presName="rootComposite" presStyleCnt="0"/>
      <dgm:spPr/>
    </dgm:pt>
    <dgm:pt modelId="{7FB670A7-F505-42FE-AEB0-A20AE096682A}" type="pres">
      <dgm:prSet presAssocID="{25F80720-6B77-4860-A2A8-857E2A54445A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3FBC1D8-E654-4552-8312-B04B8B33EB7F}" type="pres">
      <dgm:prSet presAssocID="{25F80720-6B77-4860-A2A8-857E2A54445A}" presName="rootConnector" presStyleLbl="node3" presStyleIdx="1" presStyleCnt="6"/>
      <dgm:spPr/>
      <dgm:t>
        <a:bodyPr/>
        <a:lstStyle/>
        <a:p>
          <a:endParaRPr lang="id-ID"/>
        </a:p>
      </dgm:t>
    </dgm:pt>
    <dgm:pt modelId="{0A3BE952-D434-458F-BAC1-C9277A082326}" type="pres">
      <dgm:prSet presAssocID="{25F80720-6B77-4860-A2A8-857E2A54445A}" presName="hierChild4" presStyleCnt="0"/>
      <dgm:spPr/>
    </dgm:pt>
    <dgm:pt modelId="{C8FFF346-6A38-40EB-A911-373CD3FB2BDB}" type="pres">
      <dgm:prSet presAssocID="{25F80720-6B77-4860-A2A8-857E2A54445A}" presName="hierChild5" presStyleCnt="0"/>
      <dgm:spPr/>
    </dgm:pt>
    <dgm:pt modelId="{57117AA1-EBC0-4262-ABB7-D42914049403}" type="pres">
      <dgm:prSet presAssocID="{16019F51-DF2D-4AE4-AC9B-D7427E8A0768}" presName="hierChild5" presStyleCnt="0"/>
      <dgm:spPr/>
    </dgm:pt>
    <dgm:pt modelId="{0623DCFD-3EEF-4168-9F56-4BABA14EE04B}" type="pres">
      <dgm:prSet presAssocID="{E277E961-1896-4EE4-8527-7E5934AB29BC}" presName="Name37" presStyleLbl="parChTrans1D2" presStyleIdx="1" presStyleCnt="3"/>
      <dgm:spPr/>
      <dgm:t>
        <a:bodyPr/>
        <a:lstStyle/>
        <a:p>
          <a:endParaRPr lang="id-ID"/>
        </a:p>
      </dgm:t>
    </dgm:pt>
    <dgm:pt modelId="{CC601FBB-CB32-4740-9F3C-871A1D6B8E82}" type="pres">
      <dgm:prSet presAssocID="{2DCCF327-D03B-4217-AA74-6FE2E86A4FB2}" presName="hierRoot2" presStyleCnt="0">
        <dgm:presLayoutVars>
          <dgm:hierBranch val="init"/>
        </dgm:presLayoutVars>
      </dgm:prSet>
      <dgm:spPr/>
    </dgm:pt>
    <dgm:pt modelId="{1E6A9B74-A5AF-4692-973F-26F1C0C341C3}" type="pres">
      <dgm:prSet presAssocID="{2DCCF327-D03B-4217-AA74-6FE2E86A4FB2}" presName="rootComposite" presStyleCnt="0"/>
      <dgm:spPr/>
    </dgm:pt>
    <dgm:pt modelId="{7A6FF2B8-EE71-4D75-B479-CE41B4992630}" type="pres">
      <dgm:prSet presAssocID="{2DCCF327-D03B-4217-AA74-6FE2E86A4FB2}" presName="rootText" presStyleLbl="node2" presStyleIdx="1" presStyleCnt="3" custScaleY="8199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A27A910-95C2-4C51-B50A-6CF640CF087B}" type="pres">
      <dgm:prSet presAssocID="{2DCCF327-D03B-4217-AA74-6FE2E86A4FB2}" presName="rootConnector" presStyleLbl="node2" presStyleIdx="1" presStyleCnt="3"/>
      <dgm:spPr/>
      <dgm:t>
        <a:bodyPr/>
        <a:lstStyle/>
        <a:p>
          <a:endParaRPr lang="id-ID"/>
        </a:p>
      </dgm:t>
    </dgm:pt>
    <dgm:pt modelId="{EEED744F-CED5-45C1-AD95-4962D5988BE3}" type="pres">
      <dgm:prSet presAssocID="{2DCCF327-D03B-4217-AA74-6FE2E86A4FB2}" presName="hierChild4" presStyleCnt="0"/>
      <dgm:spPr/>
    </dgm:pt>
    <dgm:pt modelId="{13937A53-BDDB-49AC-9676-8E4DA966A322}" type="pres">
      <dgm:prSet presAssocID="{F0ECAC1A-2DC8-4C33-9111-36CD8B42ED68}" presName="Name37" presStyleLbl="parChTrans1D3" presStyleIdx="2" presStyleCnt="6"/>
      <dgm:spPr/>
      <dgm:t>
        <a:bodyPr/>
        <a:lstStyle/>
        <a:p>
          <a:endParaRPr lang="id-ID"/>
        </a:p>
      </dgm:t>
    </dgm:pt>
    <dgm:pt modelId="{B81B1366-5CE4-439E-9BE2-417A0F46579F}" type="pres">
      <dgm:prSet presAssocID="{303A5E1A-86D7-446D-A518-F5E31120DB82}" presName="hierRoot2" presStyleCnt="0">
        <dgm:presLayoutVars>
          <dgm:hierBranch val="init"/>
        </dgm:presLayoutVars>
      </dgm:prSet>
      <dgm:spPr/>
    </dgm:pt>
    <dgm:pt modelId="{6955D097-BEFE-48FE-A454-11646E1E7B28}" type="pres">
      <dgm:prSet presAssocID="{303A5E1A-86D7-446D-A518-F5E31120DB82}" presName="rootComposite" presStyleCnt="0"/>
      <dgm:spPr/>
    </dgm:pt>
    <dgm:pt modelId="{E6A21BF0-B6AA-44A8-A6EB-0B6D5A1CA81D}" type="pres">
      <dgm:prSet presAssocID="{303A5E1A-86D7-446D-A518-F5E31120DB82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23D3733-7704-4FC6-9F56-86A0364D8B17}" type="pres">
      <dgm:prSet presAssocID="{303A5E1A-86D7-446D-A518-F5E31120DB82}" presName="rootConnector" presStyleLbl="node3" presStyleIdx="2" presStyleCnt="6"/>
      <dgm:spPr/>
      <dgm:t>
        <a:bodyPr/>
        <a:lstStyle/>
        <a:p>
          <a:endParaRPr lang="id-ID"/>
        </a:p>
      </dgm:t>
    </dgm:pt>
    <dgm:pt modelId="{434E830F-14A9-4CBB-A58F-D8D74896863A}" type="pres">
      <dgm:prSet presAssocID="{303A5E1A-86D7-446D-A518-F5E31120DB82}" presName="hierChild4" presStyleCnt="0"/>
      <dgm:spPr/>
    </dgm:pt>
    <dgm:pt modelId="{FDDE9934-3D4D-4427-AAF6-49C1DA406033}" type="pres">
      <dgm:prSet presAssocID="{303A5E1A-86D7-446D-A518-F5E31120DB82}" presName="hierChild5" presStyleCnt="0"/>
      <dgm:spPr/>
    </dgm:pt>
    <dgm:pt modelId="{74D84C6C-A007-461F-A50A-B235D68B0190}" type="pres">
      <dgm:prSet presAssocID="{B1DA80B1-FA9B-470B-A5A5-4FCD2BA34425}" presName="Name37" presStyleLbl="parChTrans1D3" presStyleIdx="3" presStyleCnt="6"/>
      <dgm:spPr/>
      <dgm:t>
        <a:bodyPr/>
        <a:lstStyle/>
        <a:p>
          <a:endParaRPr lang="id-ID"/>
        </a:p>
      </dgm:t>
    </dgm:pt>
    <dgm:pt modelId="{9DEC4E1C-35AA-44FE-9F73-AE0F439198BB}" type="pres">
      <dgm:prSet presAssocID="{5D395952-A1AC-4C04-8662-2AEDA3D3BAFE}" presName="hierRoot2" presStyleCnt="0">
        <dgm:presLayoutVars>
          <dgm:hierBranch val="init"/>
        </dgm:presLayoutVars>
      </dgm:prSet>
      <dgm:spPr/>
    </dgm:pt>
    <dgm:pt modelId="{72C6BE39-2632-4423-ACEE-47AD08375BFC}" type="pres">
      <dgm:prSet presAssocID="{5D395952-A1AC-4C04-8662-2AEDA3D3BAFE}" presName="rootComposite" presStyleCnt="0"/>
      <dgm:spPr/>
    </dgm:pt>
    <dgm:pt modelId="{033CF3A1-4C44-41AB-989F-1215DDF23982}" type="pres">
      <dgm:prSet presAssocID="{5D395952-A1AC-4C04-8662-2AEDA3D3BAFE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485F81B-5C1B-4A3F-A7F5-B423FF9043F0}" type="pres">
      <dgm:prSet presAssocID="{5D395952-A1AC-4C04-8662-2AEDA3D3BAFE}" presName="rootConnector" presStyleLbl="node3" presStyleIdx="3" presStyleCnt="6"/>
      <dgm:spPr/>
      <dgm:t>
        <a:bodyPr/>
        <a:lstStyle/>
        <a:p>
          <a:endParaRPr lang="id-ID"/>
        </a:p>
      </dgm:t>
    </dgm:pt>
    <dgm:pt modelId="{EEF9E2D2-F7FA-4592-89BE-DE544D1DC1C1}" type="pres">
      <dgm:prSet presAssocID="{5D395952-A1AC-4C04-8662-2AEDA3D3BAFE}" presName="hierChild4" presStyleCnt="0"/>
      <dgm:spPr/>
    </dgm:pt>
    <dgm:pt modelId="{2AA92CD9-FFDD-4B73-86D7-A5BF26C9C569}" type="pres">
      <dgm:prSet presAssocID="{5D395952-A1AC-4C04-8662-2AEDA3D3BAFE}" presName="hierChild5" presStyleCnt="0"/>
      <dgm:spPr/>
    </dgm:pt>
    <dgm:pt modelId="{036E9BFD-7D57-484D-AC85-893EC44BE788}" type="pres">
      <dgm:prSet presAssocID="{2DCCF327-D03B-4217-AA74-6FE2E86A4FB2}" presName="hierChild5" presStyleCnt="0"/>
      <dgm:spPr/>
    </dgm:pt>
    <dgm:pt modelId="{B9AB4260-D31F-4050-B2D2-27AC23CAF6EB}" type="pres">
      <dgm:prSet presAssocID="{32ACF49D-D9FD-438E-BA8E-A4C4E9FEE923}" presName="Name37" presStyleLbl="parChTrans1D2" presStyleIdx="2" presStyleCnt="3"/>
      <dgm:spPr/>
      <dgm:t>
        <a:bodyPr/>
        <a:lstStyle/>
        <a:p>
          <a:endParaRPr lang="id-ID"/>
        </a:p>
      </dgm:t>
    </dgm:pt>
    <dgm:pt modelId="{FA7C0F4E-49E6-4245-8B4C-01F4C61D2FB8}" type="pres">
      <dgm:prSet presAssocID="{ED91C8E7-1DF5-4B26-9F27-13EDA2FAD2CA}" presName="hierRoot2" presStyleCnt="0">
        <dgm:presLayoutVars>
          <dgm:hierBranch val="init"/>
        </dgm:presLayoutVars>
      </dgm:prSet>
      <dgm:spPr/>
    </dgm:pt>
    <dgm:pt modelId="{8590DE4C-6ACE-4AC0-A5ED-FB19574E515E}" type="pres">
      <dgm:prSet presAssocID="{ED91C8E7-1DF5-4B26-9F27-13EDA2FAD2CA}" presName="rootComposite" presStyleCnt="0"/>
      <dgm:spPr/>
    </dgm:pt>
    <dgm:pt modelId="{4A55E7D3-9E0C-4824-9149-FCA27E1D389E}" type="pres">
      <dgm:prSet presAssocID="{ED91C8E7-1DF5-4B26-9F27-13EDA2FAD2CA}" presName="rootText" presStyleLbl="node2" presStyleIdx="2" presStyleCnt="3" custScaleY="8199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BFD0B9A-4DF0-4C66-A954-92181515E73B}" type="pres">
      <dgm:prSet presAssocID="{ED91C8E7-1DF5-4B26-9F27-13EDA2FAD2CA}" presName="rootConnector" presStyleLbl="node2" presStyleIdx="2" presStyleCnt="3"/>
      <dgm:spPr/>
      <dgm:t>
        <a:bodyPr/>
        <a:lstStyle/>
        <a:p>
          <a:endParaRPr lang="id-ID"/>
        </a:p>
      </dgm:t>
    </dgm:pt>
    <dgm:pt modelId="{396180FD-A081-4F28-9809-D10BE331BA77}" type="pres">
      <dgm:prSet presAssocID="{ED91C8E7-1DF5-4B26-9F27-13EDA2FAD2CA}" presName="hierChild4" presStyleCnt="0"/>
      <dgm:spPr/>
    </dgm:pt>
    <dgm:pt modelId="{31D7EF21-C662-4D5B-A53E-45F53BC96DAE}" type="pres">
      <dgm:prSet presAssocID="{E5DA9FA0-5DF5-466E-B06D-DF574DA7A7C9}" presName="Name37" presStyleLbl="parChTrans1D3" presStyleIdx="4" presStyleCnt="6"/>
      <dgm:spPr/>
      <dgm:t>
        <a:bodyPr/>
        <a:lstStyle/>
        <a:p>
          <a:endParaRPr lang="id-ID"/>
        </a:p>
      </dgm:t>
    </dgm:pt>
    <dgm:pt modelId="{CA87FA26-4D31-423F-B4CB-E47FF604607D}" type="pres">
      <dgm:prSet presAssocID="{59008873-0C37-4425-A73F-B9CF6E8E5EFB}" presName="hierRoot2" presStyleCnt="0">
        <dgm:presLayoutVars>
          <dgm:hierBranch val="init"/>
        </dgm:presLayoutVars>
      </dgm:prSet>
      <dgm:spPr/>
    </dgm:pt>
    <dgm:pt modelId="{2FF6A5D4-BDE9-4E39-9D72-D3914D1E5FFF}" type="pres">
      <dgm:prSet presAssocID="{59008873-0C37-4425-A73F-B9CF6E8E5EFB}" presName="rootComposite" presStyleCnt="0"/>
      <dgm:spPr/>
    </dgm:pt>
    <dgm:pt modelId="{80D31B49-46B2-4278-9CD7-45493A4569C5}" type="pres">
      <dgm:prSet presAssocID="{59008873-0C37-4425-A73F-B9CF6E8E5EFB}" presName="rootText" presStyleLbl="node3" presStyleIdx="4" presStyleCnt="6" custScaleY="5678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E9979A5-6510-424F-B8EE-094A4C679A69}" type="pres">
      <dgm:prSet presAssocID="{59008873-0C37-4425-A73F-B9CF6E8E5EFB}" presName="rootConnector" presStyleLbl="node3" presStyleIdx="4" presStyleCnt="6"/>
      <dgm:spPr/>
      <dgm:t>
        <a:bodyPr/>
        <a:lstStyle/>
        <a:p>
          <a:endParaRPr lang="id-ID"/>
        </a:p>
      </dgm:t>
    </dgm:pt>
    <dgm:pt modelId="{20F51819-994C-44E7-A73F-82529C7ECAEE}" type="pres">
      <dgm:prSet presAssocID="{59008873-0C37-4425-A73F-B9CF6E8E5EFB}" presName="hierChild4" presStyleCnt="0"/>
      <dgm:spPr/>
    </dgm:pt>
    <dgm:pt modelId="{26CC50D0-B3AF-48C9-B2B1-7E83C4389ACB}" type="pres">
      <dgm:prSet presAssocID="{59008873-0C37-4425-A73F-B9CF6E8E5EFB}" presName="hierChild5" presStyleCnt="0"/>
      <dgm:spPr/>
    </dgm:pt>
    <dgm:pt modelId="{1BA54BCE-479E-4F94-A531-47EF694B24B9}" type="pres">
      <dgm:prSet presAssocID="{8A64B960-201D-4B0B-8D0D-719C6B926D5B}" presName="Name37" presStyleLbl="parChTrans1D3" presStyleIdx="5" presStyleCnt="6"/>
      <dgm:spPr/>
      <dgm:t>
        <a:bodyPr/>
        <a:lstStyle/>
        <a:p>
          <a:endParaRPr lang="id-ID"/>
        </a:p>
      </dgm:t>
    </dgm:pt>
    <dgm:pt modelId="{2FFDE374-98A6-4E39-B85C-C58A9FDB7E67}" type="pres">
      <dgm:prSet presAssocID="{E3019B80-9138-402A-9273-33ABBE7E2FAA}" presName="hierRoot2" presStyleCnt="0">
        <dgm:presLayoutVars>
          <dgm:hierBranch val="init"/>
        </dgm:presLayoutVars>
      </dgm:prSet>
      <dgm:spPr/>
    </dgm:pt>
    <dgm:pt modelId="{2114FD71-B233-43F5-BB0F-EA39DC37EFE5}" type="pres">
      <dgm:prSet presAssocID="{E3019B80-9138-402A-9273-33ABBE7E2FAA}" presName="rootComposite" presStyleCnt="0"/>
      <dgm:spPr/>
    </dgm:pt>
    <dgm:pt modelId="{0E2C556C-6D1B-483C-8719-4F2CAFE73420}" type="pres">
      <dgm:prSet presAssocID="{E3019B80-9138-402A-9273-33ABBE7E2FAA}" presName="rootText" presStyleLbl="node3" presStyleIdx="5" presStyleCnt="6" custScaleY="5678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2A93A28-1A3D-439C-896C-855A69D87F2D}" type="pres">
      <dgm:prSet presAssocID="{E3019B80-9138-402A-9273-33ABBE7E2FAA}" presName="rootConnector" presStyleLbl="node3" presStyleIdx="5" presStyleCnt="6"/>
      <dgm:spPr/>
      <dgm:t>
        <a:bodyPr/>
        <a:lstStyle/>
        <a:p>
          <a:endParaRPr lang="id-ID"/>
        </a:p>
      </dgm:t>
    </dgm:pt>
    <dgm:pt modelId="{737706E2-1ACA-44C4-A514-0645F50CC190}" type="pres">
      <dgm:prSet presAssocID="{E3019B80-9138-402A-9273-33ABBE7E2FAA}" presName="hierChild4" presStyleCnt="0"/>
      <dgm:spPr/>
    </dgm:pt>
    <dgm:pt modelId="{E5F54BF4-71A2-42E3-B0F8-AF823E303F46}" type="pres">
      <dgm:prSet presAssocID="{E3019B80-9138-402A-9273-33ABBE7E2FAA}" presName="hierChild5" presStyleCnt="0"/>
      <dgm:spPr/>
    </dgm:pt>
    <dgm:pt modelId="{58BC3B31-750E-4569-AC82-953C6336330D}" type="pres">
      <dgm:prSet presAssocID="{ED91C8E7-1DF5-4B26-9F27-13EDA2FAD2CA}" presName="hierChild5" presStyleCnt="0"/>
      <dgm:spPr/>
    </dgm:pt>
    <dgm:pt modelId="{42E1139D-372F-410A-B31C-B51B0AEE0E2F}" type="pres">
      <dgm:prSet presAssocID="{16BD7C11-9A1F-486E-95F7-871814A200A7}" presName="hierChild3" presStyleCnt="0"/>
      <dgm:spPr/>
    </dgm:pt>
  </dgm:ptLst>
  <dgm:cxnLst>
    <dgm:cxn modelId="{8D8C9582-72ED-47E0-B62F-FA47766D5CFC}" type="presOf" srcId="{5D395952-A1AC-4C04-8662-2AEDA3D3BAFE}" destId="{033CF3A1-4C44-41AB-989F-1215DDF23982}" srcOrd="0" destOrd="0" presId="urn:microsoft.com/office/officeart/2005/8/layout/orgChart1"/>
    <dgm:cxn modelId="{72388950-1345-41C1-8679-1704EF1A3A79}" type="presOf" srcId="{25F80720-6B77-4860-A2A8-857E2A54445A}" destId="{F3FBC1D8-E654-4552-8312-B04B8B33EB7F}" srcOrd="1" destOrd="0" presId="urn:microsoft.com/office/officeart/2005/8/layout/orgChart1"/>
    <dgm:cxn modelId="{B0781F6D-4A1A-4DB8-8243-66A5EA2519DD}" srcId="{C1EE5F7B-E9C0-432C-8ABB-700FA7120E1C}" destId="{16BD7C11-9A1F-486E-95F7-871814A200A7}" srcOrd="0" destOrd="0" parTransId="{F44EEBB2-33E6-4F8A-9A98-565C9B3D9400}" sibTransId="{DA49779F-2E61-464A-9334-F94145685797}"/>
    <dgm:cxn modelId="{33C302B5-BBF7-40EA-9BC9-3A4857D7EA80}" type="presOf" srcId="{E3019B80-9138-402A-9273-33ABBE7E2FAA}" destId="{C2A93A28-1A3D-439C-896C-855A69D87F2D}" srcOrd="1" destOrd="0" presId="urn:microsoft.com/office/officeart/2005/8/layout/orgChart1"/>
    <dgm:cxn modelId="{FEBDE6A6-B4D9-445F-AA83-D802E4E68FCE}" type="presOf" srcId="{E3019B80-9138-402A-9273-33ABBE7E2FAA}" destId="{0E2C556C-6D1B-483C-8719-4F2CAFE73420}" srcOrd="0" destOrd="0" presId="urn:microsoft.com/office/officeart/2005/8/layout/orgChart1"/>
    <dgm:cxn modelId="{2B8C2F90-8EBA-4319-A749-3A9AA2348514}" type="presOf" srcId="{B061C5B3-B188-4154-A850-BBF8522D4B40}" destId="{57ABC29F-A1CE-4FD4-9B86-719FC3C9C13E}" srcOrd="0" destOrd="0" presId="urn:microsoft.com/office/officeart/2005/8/layout/orgChart1"/>
    <dgm:cxn modelId="{BCA5330D-B943-44DF-A84F-FBC03D19BCF7}" srcId="{2DCCF327-D03B-4217-AA74-6FE2E86A4FB2}" destId="{303A5E1A-86D7-446D-A518-F5E31120DB82}" srcOrd="0" destOrd="0" parTransId="{F0ECAC1A-2DC8-4C33-9111-36CD8B42ED68}" sibTransId="{2C5C4655-727B-48BD-878E-EA83BC3B1E56}"/>
    <dgm:cxn modelId="{6CDB68E3-707E-428B-AE46-C18D0D5E4EDF}" type="presOf" srcId="{16BD7C11-9A1F-486E-95F7-871814A200A7}" destId="{728FAC10-5679-4312-BF33-F2169B4E746F}" srcOrd="1" destOrd="0" presId="urn:microsoft.com/office/officeart/2005/8/layout/orgChart1"/>
    <dgm:cxn modelId="{3230C94F-95F9-47CC-A85D-8F1A9D952B92}" type="presOf" srcId="{ED91C8E7-1DF5-4B26-9F27-13EDA2FAD2CA}" destId="{8BFD0B9A-4DF0-4C66-A954-92181515E73B}" srcOrd="1" destOrd="0" presId="urn:microsoft.com/office/officeart/2005/8/layout/orgChart1"/>
    <dgm:cxn modelId="{95DA3B42-193A-4DF8-A057-BD6270BA1473}" type="presOf" srcId="{59008873-0C37-4425-A73F-B9CF6E8E5EFB}" destId="{80D31B49-46B2-4278-9CD7-45493A4569C5}" srcOrd="0" destOrd="0" presId="urn:microsoft.com/office/officeart/2005/8/layout/orgChart1"/>
    <dgm:cxn modelId="{42065972-8943-4B6D-9472-FD0C9CABB34E}" type="presOf" srcId="{16019F51-DF2D-4AE4-AC9B-D7427E8A0768}" destId="{5331BF02-40C8-4993-B624-343733CFD41D}" srcOrd="1" destOrd="0" presId="urn:microsoft.com/office/officeart/2005/8/layout/orgChart1"/>
    <dgm:cxn modelId="{1C3022C6-9DFC-4B54-A90E-6EA2CB93A46F}" type="presOf" srcId="{E277E961-1896-4EE4-8527-7E5934AB29BC}" destId="{0623DCFD-3EEF-4168-9F56-4BABA14EE04B}" srcOrd="0" destOrd="0" presId="urn:microsoft.com/office/officeart/2005/8/layout/orgChart1"/>
    <dgm:cxn modelId="{E87103DC-5FF0-4AB9-8544-F970401FF948}" srcId="{16019F51-DF2D-4AE4-AC9B-D7427E8A0768}" destId="{25F80720-6B77-4860-A2A8-857E2A54445A}" srcOrd="1" destOrd="0" parTransId="{6C4F7E2C-49DA-4950-AAA2-0ADC64096D71}" sibTransId="{04E830D5-5C9F-4E4B-8C1F-4D3BE599D327}"/>
    <dgm:cxn modelId="{75BFA149-40A7-42B9-A763-C28F42E986F8}" type="presOf" srcId="{6C4F7E2C-49DA-4950-AAA2-0ADC64096D71}" destId="{671E87A6-40E1-4DF3-BB33-47B2479D9949}" srcOrd="0" destOrd="0" presId="urn:microsoft.com/office/officeart/2005/8/layout/orgChart1"/>
    <dgm:cxn modelId="{62BD1EF8-A0F9-439A-B5C1-A446EE822E6F}" type="presOf" srcId="{C1EE5F7B-E9C0-432C-8ABB-700FA7120E1C}" destId="{F276DD59-5B86-4C7F-A250-6D27B35D9AB9}" srcOrd="0" destOrd="0" presId="urn:microsoft.com/office/officeart/2005/8/layout/orgChart1"/>
    <dgm:cxn modelId="{853D861A-CA64-40C4-B208-EB3A44573244}" type="presOf" srcId="{32ACF49D-D9FD-438E-BA8E-A4C4E9FEE923}" destId="{B9AB4260-D31F-4050-B2D2-27AC23CAF6EB}" srcOrd="0" destOrd="0" presId="urn:microsoft.com/office/officeart/2005/8/layout/orgChart1"/>
    <dgm:cxn modelId="{60EC13BE-74FF-4197-8891-3E2121282BB1}" type="presOf" srcId="{2DCCF327-D03B-4217-AA74-6FE2E86A4FB2}" destId="{7A6FF2B8-EE71-4D75-B479-CE41B4992630}" srcOrd="0" destOrd="0" presId="urn:microsoft.com/office/officeart/2005/8/layout/orgChart1"/>
    <dgm:cxn modelId="{DFEFA16C-F8DA-4FE8-B3FC-77A66B82FC82}" type="presOf" srcId="{59008873-0C37-4425-A73F-B9CF6E8E5EFB}" destId="{2E9979A5-6510-424F-B8EE-094A4C679A69}" srcOrd="1" destOrd="0" presId="urn:microsoft.com/office/officeart/2005/8/layout/orgChart1"/>
    <dgm:cxn modelId="{BC06A303-4FEC-440E-AC58-B24E46252166}" type="presOf" srcId="{16BD7C11-9A1F-486E-95F7-871814A200A7}" destId="{D2014AB5-8934-442A-80C5-6B9157B35E62}" srcOrd="0" destOrd="0" presId="urn:microsoft.com/office/officeart/2005/8/layout/orgChart1"/>
    <dgm:cxn modelId="{9A47FC45-EC03-4113-9C83-C4573C6A9A48}" type="presOf" srcId="{16019F51-DF2D-4AE4-AC9B-D7427E8A0768}" destId="{E4FE2A35-6171-4B16-B489-124A0E46ACDC}" srcOrd="0" destOrd="0" presId="urn:microsoft.com/office/officeart/2005/8/layout/orgChart1"/>
    <dgm:cxn modelId="{CCDF79D3-5BF4-4B0E-8515-13604E2DB8B7}" srcId="{16019F51-DF2D-4AE4-AC9B-D7427E8A0768}" destId="{B061C5B3-B188-4154-A850-BBF8522D4B40}" srcOrd="0" destOrd="0" parTransId="{AA03FC85-4CB4-4B4A-BCEC-CF051C45AD12}" sibTransId="{04F1CDD7-AD08-419F-9B25-E2019E56127E}"/>
    <dgm:cxn modelId="{508892AE-ECFD-44AD-A746-D4968562257F}" type="presOf" srcId="{B061C5B3-B188-4154-A850-BBF8522D4B40}" destId="{AF10F673-58FE-4234-80CD-6A33BC5AC580}" srcOrd="1" destOrd="0" presId="urn:microsoft.com/office/officeart/2005/8/layout/orgChart1"/>
    <dgm:cxn modelId="{AF87750C-B231-4183-9E14-8B9F722CF72E}" srcId="{16BD7C11-9A1F-486E-95F7-871814A200A7}" destId="{16019F51-DF2D-4AE4-AC9B-D7427E8A0768}" srcOrd="0" destOrd="0" parTransId="{66305ED3-771A-49A3-B97E-F0C007468CCB}" sibTransId="{12B980F9-9AD4-440C-9DE9-5303EDC5CB1D}"/>
    <dgm:cxn modelId="{BD6A2353-EB63-4DA9-9E6E-21FEC11E5E91}" type="presOf" srcId="{25F80720-6B77-4860-A2A8-857E2A54445A}" destId="{7FB670A7-F505-42FE-AEB0-A20AE096682A}" srcOrd="0" destOrd="0" presId="urn:microsoft.com/office/officeart/2005/8/layout/orgChart1"/>
    <dgm:cxn modelId="{73AC8D9E-D320-4ED7-9D4D-F8DCC5C745FF}" srcId="{ED91C8E7-1DF5-4B26-9F27-13EDA2FAD2CA}" destId="{59008873-0C37-4425-A73F-B9CF6E8E5EFB}" srcOrd="0" destOrd="0" parTransId="{E5DA9FA0-5DF5-466E-B06D-DF574DA7A7C9}" sibTransId="{8F319499-29D7-4518-ABBE-8ECA954AF93C}"/>
    <dgm:cxn modelId="{BDFEED9F-7827-4D47-9CA3-C15ABA58ED10}" type="presOf" srcId="{5D395952-A1AC-4C04-8662-2AEDA3D3BAFE}" destId="{4485F81B-5C1B-4A3F-A7F5-B423FF9043F0}" srcOrd="1" destOrd="0" presId="urn:microsoft.com/office/officeart/2005/8/layout/orgChart1"/>
    <dgm:cxn modelId="{F23B7B06-1B56-49B2-81F7-6317E1CDF730}" type="presOf" srcId="{66305ED3-771A-49A3-B97E-F0C007468CCB}" destId="{D3B0D340-74BB-43F2-B7CC-EB06443DDD4D}" srcOrd="0" destOrd="0" presId="urn:microsoft.com/office/officeart/2005/8/layout/orgChart1"/>
    <dgm:cxn modelId="{F417533C-EA58-45F2-B640-4D3FEE6B5DA5}" type="presOf" srcId="{E5DA9FA0-5DF5-466E-B06D-DF574DA7A7C9}" destId="{31D7EF21-C662-4D5B-A53E-45F53BC96DAE}" srcOrd="0" destOrd="0" presId="urn:microsoft.com/office/officeart/2005/8/layout/orgChart1"/>
    <dgm:cxn modelId="{A11A9735-A0E6-4AF2-95A4-F289CBB197FA}" type="presOf" srcId="{F0ECAC1A-2DC8-4C33-9111-36CD8B42ED68}" destId="{13937A53-BDDB-49AC-9676-8E4DA966A322}" srcOrd="0" destOrd="0" presId="urn:microsoft.com/office/officeart/2005/8/layout/orgChart1"/>
    <dgm:cxn modelId="{70A5CC21-92B5-4666-8616-47033BE96782}" srcId="{ED91C8E7-1DF5-4B26-9F27-13EDA2FAD2CA}" destId="{E3019B80-9138-402A-9273-33ABBE7E2FAA}" srcOrd="1" destOrd="0" parTransId="{8A64B960-201D-4B0B-8D0D-719C6B926D5B}" sibTransId="{CABA6A46-BE7E-4F97-AF97-50BBE671D596}"/>
    <dgm:cxn modelId="{518AA872-A523-4737-8877-C5D82C4348BD}" srcId="{16BD7C11-9A1F-486E-95F7-871814A200A7}" destId="{2DCCF327-D03B-4217-AA74-6FE2E86A4FB2}" srcOrd="1" destOrd="0" parTransId="{E277E961-1896-4EE4-8527-7E5934AB29BC}" sibTransId="{DC4A1CDE-73A5-4BD2-9EC9-10CDFA9DC310}"/>
    <dgm:cxn modelId="{C0C04C1A-FDC3-4999-872C-4D29CB00C19A}" type="presOf" srcId="{303A5E1A-86D7-446D-A518-F5E31120DB82}" destId="{E6A21BF0-B6AA-44A8-A6EB-0B6D5A1CA81D}" srcOrd="0" destOrd="0" presId="urn:microsoft.com/office/officeart/2005/8/layout/orgChart1"/>
    <dgm:cxn modelId="{91601E83-6521-4A2C-AA30-ED9C6498B809}" type="presOf" srcId="{AA03FC85-4CB4-4B4A-BCEC-CF051C45AD12}" destId="{B60DF901-7B87-4132-A810-0F24ABC2A547}" srcOrd="0" destOrd="0" presId="urn:microsoft.com/office/officeart/2005/8/layout/orgChart1"/>
    <dgm:cxn modelId="{696C6A6A-38AA-4A4A-8213-94B6EAB1AC7E}" type="presOf" srcId="{303A5E1A-86D7-446D-A518-F5E31120DB82}" destId="{323D3733-7704-4FC6-9F56-86A0364D8B17}" srcOrd="1" destOrd="0" presId="urn:microsoft.com/office/officeart/2005/8/layout/orgChart1"/>
    <dgm:cxn modelId="{49DB0F08-A7B6-484C-BDA5-AB499C1279B4}" type="presOf" srcId="{ED91C8E7-1DF5-4B26-9F27-13EDA2FAD2CA}" destId="{4A55E7D3-9E0C-4824-9149-FCA27E1D389E}" srcOrd="0" destOrd="0" presId="urn:microsoft.com/office/officeart/2005/8/layout/orgChart1"/>
    <dgm:cxn modelId="{5B9D72C1-F0B5-446C-8D1C-3A2B3D3EC692}" type="presOf" srcId="{2DCCF327-D03B-4217-AA74-6FE2E86A4FB2}" destId="{0A27A910-95C2-4C51-B50A-6CF640CF087B}" srcOrd="1" destOrd="0" presId="urn:microsoft.com/office/officeart/2005/8/layout/orgChart1"/>
    <dgm:cxn modelId="{5C17F672-9008-4F7E-8172-3E11831931C8}" srcId="{16BD7C11-9A1F-486E-95F7-871814A200A7}" destId="{ED91C8E7-1DF5-4B26-9F27-13EDA2FAD2CA}" srcOrd="2" destOrd="0" parTransId="{32ACF49D-D9FD-438E-BA8E-A4C4E9FEE923}" sibTransId="{4E7D8CAE-5BF8-4E51-B849-25B9FC806F28}"/>
    <dgm:cxn modelId="{478D342D-18BB-46B5-9495-2FCCD33FCFA3}" srcId="{2DCCF327-D03B-4217-AA74-6FE2E86A4FB2}" destId="{5D395952-A1AC-4C04-8662-2AEDA3D3BAFE}" srcOrd="1" destOrd="0" parTransId="{B1DA80B1-FA9B-470B-A5A5-4FCD2BA34425}" sibTransId="{DF7D90D5-408F-4394-B9DA-2399BFAEFE1A}"/>
    <dgm:cxn modelId="{CC7E75E0-E719-4C2A-A648-B436E0D0F834}" type="presOf" srcId="{8A64B960-201D-4B0B-8D0D-719C6B926D5B}" destId="{1BA54BCE-479E-4F94-A531-47EF694B24B9}" srcOrd="0" destOrd="0" presId="urn:microsoft.com/office/officeart/2005/8/layout/orgChart1"/>
    <dgm:cxn modelId="{A329179D-B717-455B-B15C-00066578E2AE}" type="presOf" srcId="{B1DA80B1-FA9B-470B-A5A5-4FCD2BA34425}" destId="{74D84C6C-A007-461F-A50A-B235D68B0190}" srcOrd="0" destOrd="0" presId="urn:microsoft.com/office/officeart/2005/8/layout/orgChart1"/>
    <dgm:cxn modelId="{55E664CE-EC92-4F59-8E85-62C769E9E033}" type="presParOf" srcId="{F276DD59-5B86-4C7F-A250-6D27B35D9AB9}" destId="{0036ED23-25A8-4B49-A986-327AA9471979}" srcOrd="0" destOrd="0" presId="urn:microsoft.com/office/officeart/2005/8/layout/orgChart1"/>
    <dgm:cxn modelId="{9E880052-5A65-44FD-9294-3D1FFDE54ED3}" type="presParOf" srcId="{0036ED23-25A8-4B49-A986-327AA9471979}" destId="{4EE24AF2-24A8-40BE-8FAE-DFAF51F94E7D}" srcOrd="0" destOrd="0" presId="urn:microsoft.com/office/officeart/2005/8/layout/orgChart1"/>
    <dgm:cxn modelId="{4A16C06A-BB55-42F5-88E2-4419443A2AB1}" type="presParOf" srcId="{4EE24AF2-24A8-40BE-8FAE-DFAF51F94E7D}" destId="{D2014AB5-8934-442A-80C5-6B9157B35E62}" srcOrd="0" destOrd="0" presId="urn:microsoft.com/office/officeart/2005/8/layout/orgChart1"/>
    <dgm:cxn modelId="{2469738B-DF0D-4B49-ADF5-904C1E74E11E}" type="presParOf" srcId="{4EE24AF2-24A8-40BE-8FAE-DFAF51F94E7D}" destId="{728FAC10-5679-4312-BF33-F2169B4E746F}" srcOrd="1" destOrd="0" presId="urn:microsoft.com/office/officeart/2005/8/layout/orgChart1"/>
    <dgm:cxn modelId="{E8B0B88A-C372-4318-942B-98044E1C54FC}" type="presParOf" srcId="{0036ED23-25A8-4B49-A986-327AA9471979}" destId="{7889CCE2-43DE-4A89-8EE9-1A57CACD6BCF}" srcOrd="1" destOrd="0" presId="urn:microsoft.com/office/officeart/2005/8/layout/orgChart1"/>
    <dgm:cxn modelId="{72943B56-5D56-4170-9E2D-E1D8A27CC7CD}" type="presParOf" srcId="{7889CCE2-43DE-4A89-8EE9-1A57CACD6BCF}" destId="{D3B0D340-74BB-43F2-B7CC-EB06443DDD4D}" srcOrd="0" destOrd="0" presId="urn:microsoft.com/office/officeart/2005/8/layout/orgChart1"/>
    <dgm:cxn modelId="{FEB94B82-749F-4635-AD6B-27D86190FDD0}" type="presParOf" srcId="{7889CCE2-43DE-4A89-8EE9-1A57CACD6BCF}" destId="{8602FBB6-3DC8-4B09-B62F-04EA967E8F5D}" srcOrd="1" destOrd="0" presId="urn:microsoft.com/office/officeart/2005/8/layout/orgChart1"/>
    <dgm:cxn modelId="{BECE5B38-05CD-4A26-AB74-97F330D1F2C3}" type="presParOf" srcId="{8602FBB6-3DC8-4B09-B62F-04EA967E8F5D}" destId="{B78B0258-C755-4A0B-9C33-0B6AA51D8FC6}" srcOrd="0" destOrd="0" presId="urn:microsoft.com/office/officeart/2005/8/layout/orgChart1"/>
    <dgm:cxn modelId="{87A6B85D-E993-4BBF-A49F-A583D6B4AC98}" type="presParOf" srcId="{B78B0258-C755-4A0B-9C33-0B6AA51D8FC6}" destId="{E4FE2A35-6171-4B16-B489-124A0E46ACDC}" srcOrd="0" destOrd="0" presId="urn:microsoft.com/office/officeart/2005/8/layout/orgChart1"/>
    <dgm:cxn modelId="{2A466AA8-077A-4A09-8F09-10A13C6AB5F1}" type="presParOf" srcId="{B78B0258-C755-4A0B-9C33-0B6AA51D8FC6}" destId="{5331BF02-40C8-4993-B624-343733CFD41D}" srcOrd="1" destOrd="0" presId="urn:microsoft.com/office/officeart/2005/8/layout/orgChart1"/>
    <dgm:cxn modelId="{D711521D-9F66-49E7-B1F7-780B86E83732}" type="presParOf" srcId="{8602FBB6-3DC8-4B09-B62F-04EA967E8F5D}" destId="{B7F96614-3640-475F-986E-E2AC9EA65054}" srcOrd="1" destOrd="0" presId="urn:microsoft.com/office/officeart/2005/8/layout/orgChart1"/>
    <dgm:cxn modelId="{68FF2445-2D46-4165-AE58-EB7F683EA52D}" type="presParOf" srcId="{B7F96614-3640-475F-986E-E2AC9EA65054}" destId="{B60DF901-7B87-4132-A810-0F24ABC2A547}" srcOrd="0" destOrd="0" presId="urn:microsoft.com/office/officeart/2005/8/layout/orgChart1"/>
    <dgm:cxn modelId="{49E58C4F-AA26-486A-8514-6F9A68FBABAA}" type="presParOf" srcId="{B7F96614-3640-475F-986E-E2AC9EA65054}" destId="{7DC01354-7C59-4624-80E5-7E105F8A942C}" srcOrd="1" destOrd="0" presId="urn:microsoft.com/office/officeart/2005/8/layout/orgChart1"/>
    <dgm:cxn modelId="{478D90FD-1821-4A6C-AE53-A141E38425D9}" type="presParOf" srcId="{7DC01354-7C59-4624-80E5-7E105F8A942C}" destId="{DC6F64EA-6E04-40ED-BA42-8D2FD692578A}" srcOrd="0" destOrd="0" presId="urn:microsoft.com/office/officeart/2005/8/layout/orgChart1"/>
    <dgm:cxn modelId="{6B4FA17B-A73F-4E13-9797-EF47877A5F9A}" type="presParOf" srcId="{DC6F64EA-6E04-40ED-BA42-8D2FD692578A}" destId="{57ABC29F-A1CE-4FD4-9B86-719FC3C9C13E}" srcOrd="0" destOrd="0" presId="urn:microsoft.com/office/officeart/2005/8/layout/orgChart1"/>
    <dgm:cxn modelId="{AB375960-84C4-4B92-BC65-4E45837B0E92}" type="presParOf" srcId="{DC6F64EA-6E04-40ED-BA42-8D2FD692578A}" destId="{AF10F673-58FE-4234-80CD-6A33BC5AC580}" srcOrd="1" destOrd="0" presId="urn:microsoft.com/office/officeart/2005/8/layout/orgChart1"/>
    <dgm:cxn modelId="{95433DDA-3ED7-4D22-A913-F3A0AA3F2500}" type="presParOf" srcId="{7DC01354-7C59-4624-80E5-7E105F8A942C}" destId="{BE4D9D8B-9A35-499D-93AA-98A484F438E6}" srcOrd="1" destOrd="0" presId="urn:microsoft.com/office/officeart/2005/8/layout/orgChart1"/>
    <dgm:cxn modelId="{80475C06-D3DE-40B2-BD42-BA47A53ACE70}" type="presParOf" srcId="{7DC01354-7C59-4624-80E5-7E105F8A942C}" destId="{AD6A2B02-8751-46F9-BDB6-0CCB782B1A42}" srcOrd="2" destOrd="0" presId="urn:microsoft.com/office/officeart/2005/8/layout/orgChart1"/>
    <dgm:cxn modelId="{4A874B00-F9EF-4E70-A7A7-E79001FF5545}" type="presParOf" srcId="{B7F96614-3640-475F-986E-E2AC9EA65054}" destId="{671E87A6-40E1-4DF3-BB33-47B2479D9949}" srcOrd="2" destOrd="0" presId="urn:microsoft.com/office/officeart/2005/8/layout/orgChart1"/>
    <dgm:cxn modelId="{34A5C667-3F57-47F7-B259-8F74315F4DDC}" type="presParOf" srcId="{B7F96614-3640-475F-986E-E2AC9EA65054}" destId="{118004CF-D6ED-4CB7-9EBA-29F0B775E019}" srcOrd="3" destOrd="0" presId="urn:microsoft.com/office/officeart/2005/8/layout/orgChart1"/>
    <dgm:cxn modelId="{D48381B5-8D45-411C-98D1-450A93563AA4}" type="presParOf" srcId="{118004CF-D6ED-4CB7-9EBA-29F0B775E019}" destId="{799717FD-FD85-4C1F-BF6B-C2F1F0305798}" srcOrd="0" destOrd="0" presId="urn:microsoft.com/office/officeart/2005/8/layout/orgChart1"/>
    <dgm:cxn modelId="{AC186E21-6910-4957-A3AF-2ED1512AB204}" type="presParOf" srcId="{799717FD-FD85-4C1F-BF6B-C2F1F0305798}" destId="{7FB670A7-F505-42FE-AEB0-A20AE096682A}" srcOrd="0" destOrd="0" presId="urn:microsoft.com/office/officeart/2005/8/layout/orgChart1"/>
    <dgm:cxn modelId="{8D61AE48-9B30-4DE6-82FD-DBA92981FA88}" type="presParOf" srcId="{799717FD-FD85-4C1F-BF6B-C2F1F0305798}" destId="{F3FBC1D8-E654-4552-8312-B04B8B33EB7F}" srcOrd="1" destOrd="0" presId="urn:microsoft.com/office/officeart/2005/8/layout/orgChart1"/>
    <dgm:cxn modelId="{C4105EEE-023F-4B9E-899E-582B264F1D8F}" type="presParOf" srcId="{118004CF-D6ED-4CB7-9EBA-29F0B775E019}" destId="{0A3BE952-D434-458F-BAC1-C9277A082326}" srcOrd="1" destOrd="0" presId="urn:microsoft.com/office/officeart/2005/8/layout/orgChart1"/>
    <dgm:cxn modelId="{15B41AC0-CC66-4FDA-AE5A-1B24370B1493}" type="presParOf" srcId="{118004CF-D6ED-4CB7-9EBA-29F0B775E019}" destId="{C8FFF346-6A38-40EB-A911-373CD3FB2BDB}" srcOrd="2" destOrd="0" presId="urn:microsoft.com/office/officeart/2005/8/layout/orgChart1"/>
    <dgm:cxn modelId="{31636EC3-05FE-447A-913B-C635AAA43A2E}" type="presParOf" srcId="{8602FBB6-3DC8-4B09-B62F-04EA967E8F5D}" destId="{57117AA1-EBC0-4262-ABB7-D42914049403}" srcOrd="2" destOrd="0" presId="urn:microsoft.com/office/officeart/2005/8/layout/orgChart1"/>
    <dgm:cxn modelId="{EAA3154F-BE3A-4B2C-886F-12CF0933DB7F}" type="presParOf" srcId="{7889CCE2-43DE-4A89-8EE9-1A57CACD6BCF}" destId="{0623DCFD-3EEF-4168-9F56-4BABA14EE04B}" srcOrd="2" destOrd="0" presId="urn:microsoft.com/office/officeart/2005/8/layout/orgChart1"/>
    <dgm:cxn modelId="{CAE1E1A5-2F09-4564-A7EA-07E9A283999D}" type="presParOf" srcId="{7889CCE2-43DE-4A89-8EE9-1A57CACD6BCF}" destId="{CC601FBB-CB32-4740-9F3C-871A1D6B8E82}" srcOrd="3" destOrd="0" presId="urn:microsoft.com/office/officeart/2005/8/layout/orgChart1"/>
    <dgm:cxn modelId="{7D302DD2-C046-49D8-9A47-A2E548892E55}" type="presParOf" srcId="{CC601FBB-CB32-4740-9F3C-871A1D6B8E82}" destId="{1E6A9B74-A5AF-4692-973F-26F1C0C341C3}" srcOrd="0" destOrd="0" presId="urn:microsoft.com/office/officeart/2005/8/layout/orgChart1"/>
    <dgm:cxn modelId="{4FDB445C-BC90-4499-BD33-C5BF26ECCBE6}" type="presParOf" srcId="{1E6A9B74-A5AF-4692-973F-26F1C0C341C3}" destId="{7A6FF2B8-EE71-4D75-B479-CE41B4992630}" srcOrd="0" destOrd="0" presId="urn:microsoft.com/office/officeart/2005/8/layout/orgChart1"/>
    <dgm:cxn modelId="{5981AA1D-1BCB-4CC5-988A-680EF69F2FE3}" type="presParOf" srcId="{1E6A9B74-A5AF-4692-973F-26F1C0C341C3}" destId="{0A27A910-95C2-4C51-B50A-6CF640CF087B}" srcOrd="1" destOrd="0" presId="urn:microsoft.com/office/officeart/2005/8/layout/orgChart1"/>
    <dgm:cxn modelId="{4E7E00F9-A50C-40D7-99C6-CCAD3C88AB24}" type="presParOf" srcId="{CC601FBB-CB32-4740-9F3C-871A1D6B8E82}" destId="{EEED744F-CED5-45C1-AD95-4962D5988BE3}" srcOrd="1" destOrd="0" presId="urn:microsoft.com/office/officeart/2005/8/layout/orgChart1"/>
    <dgm:cxn modelId="{D23B894A-6FCF-403B-BC8F-8C264F81A6F4}" type="presParOf" srcId="{EEED744F-CED5-45C1-AD95-4962D5988BE3}" destId="{13937A53-BDDB-49AC-9676-8E4DA966A322}" srcOrd="0" destOrd="0" presId="urn:microsoft.com/office/officeart/2005/8/layout/orgChart1"/>
    <dgm:cxn modelId="{22E11578-5944-4AF6-B99D-D0735E53ED0F}" type="presParOf" srcId="{EEED744F-CED5-45C1-AD95-4962D5988BE3}" destId="{B81B1366-5CE4-439E-9BE2-417A0F46579F}" srcOrd="1" destOrd="0" presId="urn:microsoft.com/office/officeart/2005/8/layout/orgChart1"/>
    <dgm:cxn modelId="{C6E0E95C-F54B-4FFA-A9EC-6F5B2F7BCCC5}" type="presParOf" srcId="{B81B1366-5CE4-439E-9BE2-417A0F46579F}" destId="{6955D097-BEFE-48FE-A454-11646E1E7B28}" srcOrd="0" destOrd="0" presId="urn:microsoft.com/office/officeart/2005/8/layout/orgChart1"/>
    <dgm:cxn modelId="{5FB52390-1954-4218-B6CE-7A8958EC5306}" type="presParOf" srcId="{6955D097-BEFE-48FE-A454-11646E1E7B28}" destId="{E6A21BF0-B6AA-44A8-A6EB-0B6D5A1CA81D}" srcOrd="0" destOrd="0" presId="urn:microsoft.com/office/officeart/2005/8/layout/orgChart1"/>
    <dgm:cxn modelId="{2502A02A-17AE-433B-AACA-8CC9E4418E32}" type="presParOf" srcId="{6955D097-BEFE-48FE-A454-11646E1E7B28}" destId="{323D3733-7704-4FC6-9F56-86A0364D8B17}" srcOrd="1" destOrd="0" presId="urn:microsoft.com/office/officeart/2005/8/layout/orgChart1"/>
    <dgm:cxn modelId="{96BB7B89-E52D-4F48-B6D4-830322596788}" type="presParOf" srcId="{B81B1366-5CE4-439E-9BE2-417A0F46579F}" destId="{434E830F-14A9-4CBB-A58F-D8D74896863A}" srcOrd="1" destOrd="0" presId="urn:microsoft.com/office/officeart/2005/8/layout/orgChart1"/>
    <dgm:cxn modelId="{E2B7DD76-DF7F-439E-8242-8970C9865D8E}" type="presParOf" srcId="{B81B1366-5CE4-439E-9BE2-417A0F46579F}" destId="{FDDE9934-3D4D-4427-AAF6-49C1DA406033}" srcOrd="2" destOrd="0" presId="urn:microsoft.com/office/officeart/2005/8/layout/orgChart1"/>
    <dgm:cxn modelId="{622602C7-7273-4941-AF87-9F29D435BFD5}" type="presParOf" srcId="{EEED744F-CED5-45C1-AD95-4962D5988BE3}" destId="{74D84C6C-A007-461F-A50A-B235D68B0190}" srcOrd="2" destOrd="0" presId="urn:microsoft.com/office/officeart/2005/8/layout/orgChart1"/>
    <dgm:cxn modelId="{6607C0E9-2F55-43A7-8116-371C96F3070A}" type="presParOf" srcId="{EEED744F-CED5-45C1-AD95-4962D5988BE3}" destId="{9DEC4E1C-35AA-44FE-9F73-AE0F439198BB}" srcOrd="3" destOrd="0" presId="urn:microsoft.com/office/officeart/2005/8/layout/orgChart1"/>
    <dgm:cxn modelId="{996A2F19-E1C6-4351-9F0F-3FCFAD268EB3}" type="presParOf" srcId="{9DEC4E1C-35AA-44FE-9F73-AE0F439198BB}" destId="{72C6BE39-2632-4423-ACEE-47AD08375BFC}" srcOrd="0" destOrd="0" presId="urn:microsoft.com/office/officeart/2005/8/layout/orgChart1"/>
    <dgm:cxn modelId="{93109162-69F1-409C-90D6-44D08B75FE41}" type="presParOf" srcId="{72C6BE39-2632-4423-ACEE-47AD08375BFC}" destId="{033CF3A1-4C44-41AB-989F-1215DDF23982}" srcOrd="0" destOrd="0" presId="urn:microsoft.com/office/officeart/2005/8/layout/orgChart1"/>
    <dgm:cxn modelId="{C921A0BF-C63D-4F05-AE18-A112C5247157}" type="presParOf" srcId="{72C6BE39-2632-4423-ACEE-47AD08375BFC}" destId="{4485F81B-5C1B-4A3F-A7F5-B423FF9043F0}" srcOrd="1" destOrd="0" presId="urn:microsoft.com/office/officeart/2005/8/layout/orgChart1"/>
    <dgm:cxn modelId="{DCEFE6F2-21F9-48A3-9B8E-083CE688B1B5}" type="presParOf" srcId="{9DEC4E1C-35AA-44FE-9F73-AE0F439198BB}" destId="{EEF9E2D2-F7FA-4592-89BE-DE544D1DC1C1}" srcOrd="1" destOrd="0" presId="urn:microsoft.com/office/officeart/2005/8/layout/orgChart1"/>
    <dgm:cxn modelId="{34DC3A83-044B-4D97-90BB-D295CB561390}" type="presParOf" srcId="{9DEC4E1C-35AA-44FE-9F73-AE0F439198BB}" destId="{2AA92CD9-FFDD-4B73-86D7-A5BF26C9C569}" srcOrd="2" destOrd="0" presId="urn:microsoft.com/office/officeart/2005/8/layout/orgChart1"/>
    <dgm:cxn modelId="{FE425F27-82A9-465E-898B-B08EAF1928C1}" type="presParOf" srcId="{CC601FBB-CB32-4740-9F3C-871A1D6B8E82}" destId="{036E9BFD-7D57-484D-AC85-893EC44BE788}" srcOrd="2" destOrd="0" presId="urn:microsoft.com/office/officeart/2005/8/layout/orgChart1"/>
    <dgm:cxn modelId="{39B1F686-129B-4B69-A86C-8CD16C4C309D}" type="presParOf" srcId="{7889CCE2-43DE-4A89-8EE9-1A57CACD6BCF}" destId="{B9AB4260-D31F-4050-B2D2-27AC23CAF6EB}" srcOrd="4" destOrd="0" presId="urn:microsoft.com/office/officeart/2005/8/layout/orgChart1"/>
    <dgm:cxn modelId="{C7290586-1DDE-44DE-BC07-64A01F55CBD6}" type="presParOf" srcId="{7889CCE2-43DE-4A89-8EE9-1A57CACD6BCF}" destId="{FA7C0F4E-49E6-4245-8B4C-01F4C61D2FB8}" srcOrd="5" destOrd="0" presId="urn:microsoft.com/office/officeart/2005/8/layout/orgChart1"/>
    <dgm:cxn modelId="{3D58801F-AA0A-4AD8-9760-6C3A7716EA1A}" type="presParOf" srcId="{FA7C0F4E-49E6-4245-8B4C-01F4C61D2FB8}" destId="{8590DE4C-6ACE-4AC0-A5ED-FB19574E515E}" srcOrd="0" destOrd="0" presId="urn:microsoft.com/office/officeart/2005/8/layout/orgChart1"/>
    <dgm:cxn modelId="{671E554C-C568-4D79-A88A-E46C785C60AF}" type="presParOf" srcId="{8590DE4C-6ACE-4AC0-A5ED-FB19574E515E}" destId="{4A55E7D3-9E0C-4824-9149-FCA27E1D389E}" srcOrd="0" destOrd="0" presId="urn:microsoft.com/office/officeart/2005/8/layout/orgChart1"/>
    <dgm:cxn modelId="{45BA53A0-9AD0-4A54-9380-DBB06FD59AAE}" type="presParOf" srcId="{8590DE4C-6ACE-4AC0-A5ED-FB19574E515E}" destId="{8BFD0B9A-4DF0-4C66-A954-92181515E73B}" srcOrd="1" destOrd="0" presId="urn:microsoft.com/office/officeart/2005/8/layout/orgChart1"/>
    <dgm:cxn modelId="{7D2EB061-270A-4055-B001-2CEE0941A274}" type="presParOf" srcId="{FA7C0F4E-49E6-4245-8B4C-01F4C61D2FB8}" destId="{396180FD-A081-4F28-9809-D10BE331BA77}" srcOrd="1" destOrd="0" presId="urn:microsoft.com/office/officeart/2005/8/layout/orgChart1"/>
    <dgm:cxn modelId="{B566BC48-0E1A-4F36-AA4F-83B1C923456E}" type="presParOf" srcId="{396180FD-A081-4F28-9809-D10BE331BA77}" destId="{31D7EF21-C662-4D5B-A53E-45F53BC96DAE}" srcOrd="0" destOrd="0" presId="urn:microsoft.com/office/officeart/2005/8/layout/orgChart1"/>
    <dgm:cxn modelId="{06A88157-8A5E-4EC7-B086-609D8A1C3765}" type="presParOf" srcId="{396180FD-A081-4F28-9809-D10BE331BA77}" destId="{CA87FA26-4D31-423F-B4CB-E47FF604607D}" srcOrd="1" destOrd="0" presId="urn:microsoft.com/office/officeart/2005/8/layout/orgChart1"/>
    <dgm:cxn modelId="{71F2FCD8-332D-456F-9BC8-608545172A91}" type="presParOf" srcId="{CA87FA26-4D31-423F-B4CB-E47FF604607D}" destId="{2FF6A5D4-BDE9-4E39-9D72-D3914D1E5FFF}" srcOrd="0" destOrd="0" presId="urn:microsoft.com/office/officeart/2005/8/layout/orgChart1"/>
    <dgm:cxn modelId="{10A839B8-E5B6-4DE5-82EA-9DEB9C8C2EBC}" type="presParOf" srcId="{2FF6A5D4-BDE9-4E39-9D72-D3914D1E5FFF}" destId="{80D31B49-46B2-4278-9CD7-45493A4569C5}" srcOrd="0" destOrd="0" presId="urn:microsoft.com/office/officeart/2005/8/layout/orgChart1"/>
    <dgm:cxn modelId="{F0704BBF-23E6-4DD2-A259-471E762956BE}" type="presParOf" srcId="{2FF6A5D4-BDE9-4E39-9D72-D3914D1E5FFF}" destId="{2E9979A5-6510-424F-B8EE-094A4C679A69}" srcOrd="1" destOrd="0" presId="urn:microsoft.com/office/officeart/2005/8/layout/orgChart1"/>
    <dgm:cxn modelId="{2C246D18-7D7D-4E87-80CC-EAD0CE661603}" type="presParOf" srcId="{CA87FA26-4D31-423F-B4CB-E47FF604607D}" destId="{20F51819-994C-44E7-A73F-82529C7ECAEE}" srcOrd="1" destOrd="0" presId="urn:microsoft.com/office/officeart/2005/8/layout/orgChart1"/>
    <dgm:cxn modelId="{E19042F7-11A4-43B0-989F-F59D6FC627F8}" type="presParOf" srcId="{CA87FA26-4D31-423F-B4CB-E47FF604607D}" destId="{26CC50D0-B3AF-48C9-B2B1-7E83C4389ACB}" srcOrd="2" destOrd="0" presId="urn:microsoft.com/office/officeart/2005/8/layout/orgChart1"/>
    <dgm:cxn modelId="{24D19032-E260-482A-AA31-766E3447A73E}" type="presParOf" srcId="{396180FD-A081-4F28-9809-D10BE331BA77}" destId="{1BA54BCE-479E-4F94-A531-47EF694B24B9}" srcOrd="2" destOrd="0" presId="urn:microsoft.com/office/officeart/2005/8/layout/orgChart1"/>
    <dgm:cxn modelId="{7D5919E8-3C47-491D-B69A-86362FD88EC6}" type="presParOf" srcId="{396180FD-A081-4F28-9809-D10BE331BA77}" destId="{2FFDE374-98A6-4E39-B85C-C58A9FDB7E67}" srcOrd="3" destOrd="0" presId="urn:microsoft.com/office/officeart/2005/8/layout/orgChart1"/>
    <dgm:cxn modelId="{56060155-4B80-41EF-9DCA-1E7C3978BE8A}" type="presParOf" srcId="{2FFDE374-98A6-4E39-B85C-C58A9FDB7E67}" destId="{2114FD71-B233-43F5-BB0F-EA39DC37EFE5}" srcOrd="0" destOrd="0" presId="urn:microsoft.com/office/officeart/2005/8/layout/orgChart1"/>
    <dgm:cxn modelId="{3F817B2E-4565-48A3-9A9F-84DADD811D5F}" type="presParOf" srcId="{2114FD71-B233-43F5-BB0F-EA39DC37EFE5}" destId="{0E2C556C-6D1B-483C-8719-4F2CAFE73420}" srcOrd="0" destOrd="0" presId="urn:microsoft.com/office/officeart/2005/8/layout/orgChart1"/>
    <dgm:cxn modelId="{1EEB4543-6AA4-4BB7-BCAC-677E79E01A81}" type="presParOf" srcId="{2114FD71-B233-43F5-BB0F-EA39DC37EFE5}" destId="{C2A93A28-1A3D-439C-896C-855A69D87F2D}" srcOrd="1" destOrd="0" presId="urn:microsoft.com/office/officeart/2005/8/layout/orgChart1"/>
    <dgm:cxn modelId="{9A896044-A1BE-4AB9-B11E-6E561E146DA9}" type="presParOf" srcId="{2FFDE374-98A6-4E39-B85C-C58A9FDB7E67}" destId="{737706E2-1ACA-44C4-A514-0645F50CC190}" srcOrd="1" destOrd="0" presId="urn:microsoft.com/office/officeart/2005/8/layout/orgChart1"/>
    <dgm:cxn modelId="{0E31F1A9-9F0D-4B3B-B7D3-BF1240E11A12}" type="presParOf" srcId="{2FFDE374-98A6-4E39-B85C-C58A9FDB7E67}" destId="{E5F54BF4-71A2-42E3-B0F8-AF823E303F46}" srcOrd="2" destOrd="0" presId="urn:microsoft.com/office/officeart/2005/8/layout/orgChart1"/>
    <dgm:cxn modelId="{38B6CEC4-0F35-4D62-BFB4-9B9280DC5B06}" type="presParOf" srcId="{FA7C0F4E-49E6-4245-8B4C-01F4C61D2FB8}" destId="{58BC3B31-750E-4569-AC82-953C6336330D}" srcOrd="2" destOrd="0" presId="urn:microsoft.com/office/officeart/2005/8/layout/orgChart1"/>
    <dgm:cxn modelId="{7CE0A644-A6D3-43F1-A963-6AFFE2162BB6}" type="presParOf" srcId="{0036ED23-25A8-4B49-A986-327AA9471979}" destId="{42E1139D-372F-410A-B31C-B51B0AEE0E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BE1CD2A-8722-4489-B04D-4620552D92D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D31F2CD1-649F-4AA4-B8C1-815B33297FDC}">
      <dgm:prSet phldrT="[Text]"/>
      <dgm:spPr/>
      <dgm:t>
        <a:bodyPr/>
        <a:lstStyle/>
        <a:p>
          <a:r>
            <a:rPr lang="id-ID" b="1" dirty="0" smtClean="0"/>
            <a:t>Pemodelan Persamaan Struktural / SEM</a:t>
          </a:r>
        </a:p>
        <a:p>
          <a:r>
            <a:rPr lang="id-ID" dirty="0" smtClean="0"/>
            <a:t>(Kombinasi analisis faktor, jalur &amp; regresi)</a:t>
          </a:r>
          <a:endParaRPr lang="id-ID" dirty="0"/>
        </a:p>
      </dgm:t>
    </dgm:pt>
    <dgm:pt modelId="{7010D003-E150-463E-B74D-86B7195669FE}" type="parTrans" cxnId="{9B81C35F-64C5-4852-89B1-3C04E0EF1DBF}">
      <dgm:prSet/>
      <dgm:spPr/>
      <dgm:t>
        <a:bodyPr/>
        <a:lstStyle/>
        <a:p>
          <a:endParaRPr lang="id-ID"/>
        </a:p>
      </dgm:t>
    </dgm:pt>
    <dgm:pt modelId="{23321FDA-4365-490E-84EA-36EF76369A81}" type="sibTrans" cxnId="{9B81C35F-64C5-4852-89B1-3C04E0EF1DBF}">
      <dgm:prSet/>
      <dgm:spPr/>
      <dgm:t>
        <a:bodyPr/>
        <a:lstStyle/>
        <a:p>
          <a:endParaRPr lang="id-ID"/>
        </a:p>
      </dgm:t>
    </dgm:pt>
    <dgm:pt modelId="{164283D4-1CF0-4A33-9309-2D732D105736}">
      <dgm:prSet phldrT="[Text]"/>
      <dgm:spPr/>
      <dgm:t>
        <a:bodyPr/>
        <a:lstStyle/>
        <a:p>
          <a:r>
            <a:rPr lang="id-ID" b="1" i="1" dirty="0" smtClean="0"/>
            <a:t>Structural Equation Modeling (SEM)</a:t>
          </a:r>
          <a:endParaRPr lang="id-ID" b="1" i="1" dirty="0"/>
        </a:p>
      </dgm:t>
    </dgm:pt>
    <dgm:pt modelId="{E068F98A-F083-4A77-96DA-6ED828D96020}" type="parTrans" cxnId="{FB44E23C-8FCA-4F03-8593-46EC545B64BF}">
      <dgm:prSet/>
      <dgm:spPr/>
      <dgm:t>
        <a:bodyPr/>
        <a:lstStyle/>
        <a:p>
          <a:endParaRPr lang="id-ID"/>
        </a:p>
      </dgm:t>
    </dgm:pt>
    <dgm:pt modelId="{41A5FFC6-80B7-4328-B3D1-EE59DAB935A5}" type="sibTrans" cxnId="{FB44E23C-8FCA-4F03-8593-46EC545B64BF}">
      <dgm:prSet/>
      <dgm:spPr/>
      <dgm:t>
        <a:bodyPr/>
        <a:lstStyle/>
        <a:p>
          <a:endParaRPr lang="id-ID"/>
        </a:p>
      </dgm:t>
    </dgm:pt>
    <dgm:pt modelId="{0B5F008D-64CE-4AB1-AA0C-0534936591CF}">
      <dgm:prSet phldrT="[Text]"/>
      <dgm:spPr/>
      <dgm:t>
        <a:bodyPr/>
        <a:lstStyle/>
        <a:p>
          <a:r>
            <a:rPr lang="id-ID" b="1" i="1" dirty="0" smtClean="0"/>
            <a:t>Structural Equation Modeling (SEM)</a:t>
          </a:r>
          <a:endParaRPr lang="id-ID" b="1" dirty="0"/>
        </a:p>
      </dgm:t>
    </dgm:pt>
    <dgm:pt modelId="{F6851ED0-52FF-4D5D-A55C-5C9C168FFC84}" type="parTrans" cxnId="{B68EDD58-E668-4585-A7E2-25C0BDBD743C}">
      <dgm:prSet/>
      <dgm:spPr/>
      <dgm:t>
        <a:bodyPr/>
        <a:lstStyle/>
        <a:p>
          <a:endParaRPr lang="id-ID"/>
        </a:p>
      </dgm:t>
    </dgm:pt>
    <dgm:pt modelId="{1FF8E50D-7B01-4AE5-B2CB-384CA37ED531}" type="sibTrans" cxnId="{B68EDD58-E668-4585-A7E2-25C0BDBD743C}">
      <dgm:prSet/>
      <dgm:spPr/>
      <dgm:t>
        <a:bodyPr/>
        <a:lstStyle/>
        <a:p>
          <a:endParaRPr lang="id-ID"/>
        </a:p>
      </dgm:t>
    </dgm:pt>
    <dgm:pt modelId="{2D6AE259-1ABB-4ADF-86BA-ED7A10AE002B}">
      <dgm:prSet phldrT="[Text]"/>
      <dgm:spPr/>
      <dgm:t>
        <a:bodyPr/>
        <a:lstStyle/>
        <a:p>
          <a:r>
            <a:rPr lang="id-ID" dirty="0" smtClean="0"/>
            <a:t>Analisis Faktor (Uji Validitas &amp; Realibilitas)</a:t>
          </a:r>
          <a:endParaRPr lang="id-ID" dirty="0"/>
        </a:p>
      </dgm:t>
    </dgm:pt>
    <dgm:pt modelId="{11D0E4DE-DA5E-4C70-A76C-20021F600622}" type="parTrans" cxnId="{D3442BC8-7B75-4A13-8118-B9E6A0D6937D}">
      <dgm:prSet/>
      <dgm:spPr/>
      <dgm:t>
        <a:bodyPr/>
        <a:lstStyle/>
        <a:p>
          <a:endParaRPr lang="id-ID"/>
        </a:p>
      </dgm:t>
    </dgm:pt>
    <dgm:pt modelId="{270E6F94-7C94-4CFD-942F-3206144430C9}" type="sibTrans" cxnId="{D3442BC8-7B75-4A13-8118-B9E6A0D6937D}">
      <dgm:prSet/>
      <dgm:spPr/>
      <dgm:t>
        <a:bodyPr/>
        <a:lstStyle/>
        <a:p>
          <a:endParaRPr lang="id-ID"/>
        </a:p>
      </dgm:t>
    </dgm:pt>
    <dgm:pt modelId="{CC028274-6F8B-4A39-9516-F92F56D1DA77}">
      <dgm:prSet phldrT="[Text]"/>
      <dgm:spPr/>
      <dgm:t>
        <a:bodyPr/>
        <a:lstStyle/>
        <a:p>
          <a:r>
            <a:rPr lang="id-ID" dirty="0" smtClean="0"/>
            <a:t>Analisis Jalur (Uji Hubungan antar Variabel)</a:t>
          </a:r>
          <a:endParaRPr lang="id-ID" dirty="0"/>
        </a:p>
      </dgm:t>
    </dgm:pt>
    <dgm:pt modelId="{7AB36511-0FEB-45DB-B626-FD923267C5C6}" type="parTrans" cxnId="{100D1361-5F8F-4808-B0A3-C77FD9E18390}">
      <dgm:prSet/>
      <dgm:spPr/>
      <dgm:t>
        <a:bodyPr/>
        <a:lstStyle/>
        <a:p>
          <a:endParaRPr lang="id-ID"/>
        </a:p>
      </dgm:t>
    </dgm:pt>
    <dgm:pt modelId="{B46ACEA1-5962-410D-A48F-AB265F4DAFBA}" type="sibTrans" cxnId="{100D1361-5F8F-4808-B0A3-C77FD9E18390}">
      <dgm:prSet/>
      <dgm:spPr/>
      <dgm:t>
        <a:bodyPr/>
        <a:lstStyle/>
        <a:p>
          <a:endParaRPr lang="id-ID"/>
        </a:p>
      </dgm:t>
    </dgm:pt>
    <dgm:pt modelId="{1ABF3FF8-D8BD-4385-8F2A-607285887EBB}">
      <dgm:prSet phldrT="[Text]"/>
      <dgm:spPr/>
      <dgm:t>
        <a:bodyPr/>
        <a:lstStyle/>
        <a:p>
          <a:r>
            <a:rPr lang="id-ID" dirty="0" smtClean="0"/>
            <a:t>Analisis Regresi (Persamaan untuk memprediksi)</a:t>
          </a:r>
          <a:endParaRPr lang="id-ID" dirty="0"/>
        </a:p>
      </dgm:t>
    </dgm:pt>
    <dgm:pt modelId="{597B9964-193D-456B-815D-66FA0E189817}" type="parTrans" cxnId="{2D8CE0DB-B07F-41E2-98CE-7E53A5D2AD28}">
      <dgm:prSet/>
      <dgm:spPr/>
      <dgm:t>
        <a:bodyPr/>
        <a:lstStyle/>
        <a:p>
          <a:endParaRPr lang="id-ID"/>
        </a:p>
      </dgm:t>
    </dgm:pt>
    <dgm:pt modelId="{EE31E8A2-055E-47B0-A929-E34F4879FEA4}" type="sibTrans" cxnId="{2D8CE0DB-B07F-41E2-98CE-7E53A5D2AD28}">
      <dgm:prSet/>
      <dgm:spPr/>
      <dgm:t>
        <a:bodyPr/>
        <a:lstStyle/>
        <a:p>
          <a:endParaRPr lang="id-ID"/>
        </a:p>
      </dgm:t>
    </dgm:pt>
    <dgm:pt modelId="{28BE8251-E5F0-4175-A87F-196AC9A4CE03}">
      <dgm:prSet phldrT="[Text]"/>
      <dgm:spPr/>
      <dgm:t>
        <a:bodyPr/>
        <a:lstStyle/>
        <a:p>
          <a:r>
            <a:rPr lang="id-ID" dirty="0" smtClean="0"/>
            <a:t>Uji Validitas,  Realibilitas (Perason Product, Alfa Cronbach)</a:t>
          </a:r>
          <a:endParaRPr lang="id-ID" dirty="0"/>
        </a:p>
      </dgm:t>
    </dgm:pt>
    <dgm:pt modelId="{E6DBCD16-050E-40C9-94BD-2242449B7618}" type="parTrans" cxnId="{D9550FA2-3065-4676-91AC-0466F8E6050B}">
      <dgm:prSet/>
      <dgm:spPr/>
      <dgm:t>
        <a:bodyPr/>
        <a:lstStyle/>
        <a:p>
          <a:endParaRPr lang="id-ID"/>
        </a:p>
      </dgm:t>
    </dgm:pt>
    <dgm:pt modelId="{93FC8247-F0D6-4222-807A-8DD153FC4ECC}" type="sibTrans" cxnId="{D9550FA2-3065-4676-91AC-0466F8E6050B}">
      <dgm:prSet/>
      <dgm:spPr/>
      <dgm:t>
        <a:bodyPr/>
        <a:lstStyle/>
        <a:p>
          <a:endParaRPr lang="id-ID"/>
        </a:p>
      </dgm:t>
    </dgm:pt>
    <dgm:pt modelId="{741AD708-7BEB-4DEF-886A-A2F86A99E154}">
      <dgm:prSet phldrT="[Text]"/>
      <dgm:spPr/>
      <dgm:t>
        <a:bodyPr/>
        <a:lstStyle/>
        <a:p>
          <a:r>
            <a:rPr lang="id-ID" dirty="0" smtClean="0"/>
            <a:t>Analisis Jalur (</a:t>
          </a:r>
          <a:r>
            <a:rPr lang="id-ID" dirty="0" smtClean="0">
              <a:latin typeface="+mn-lt"/>
            </a:rPr>
            <a:t>x1 (0,2)</a:t>
          </a:r>
          <a:r>
            <a:rPr lang="id-ID" dirty="0" smtClean="0">
              <a:latin typeface="+mn-lt"/>
              <a:cs typeface="Times New Roman"/>
            </a:rPr>
            <a:t>↔(0,3) x2, x1 (0,4) → x3 (0,3) → y, x2 (0,3) → x3 (0,2) → y</a:t>
          </a:r>
          <a:endParaRPr lang="id-ID" dirty="0"/>
        </a:p>
      </dgm:t>
    </dgm:pt>
    <dgm:pt modelId="{10C27DFB-555F-435E-A198-556466832DC0}" type="parTrans" cxnId="{2C5A69DD-176B-4370-A4B0-21ADF4D74359}">
      <dgm:prSet/>
      <dgm:spPr/>
      <dgm:t>
        <a:bodyPr/>
        <a:lstStyle/>
        <a:p>
          <a:endParaRPr lang="id-ID"/>
        </a:p>
      </dgm:t>
    </dgm:pt>
    <dgm:pt modelId="{1B610B43-8C26-4CF7-9781-271FD13BA5C5}" type="sibTrans" cxnId="{2C5A69DD-176B-4370-A4B0-21ADF4D74359}">
      <dgm:prSet/>
      <dgm:spPr/>
      <dgm:t>
        <a:bodyPr/>
        <a:lstStyle/>
        <a:p>
          <a:endParaRPr lang="id-ID"/>
        </a:p>
      </dgm:t>
    </dgm:pt>
    <dgm:pt modelId="{3D819E1D-FD64-43E4-AD02-2B474B07A34E}">
      <dgm:prSet phldrT="[Text]"/>
      <dgm:spPr/>
      <dgm:t>
        <a:bodyPr/>
        <a:lstStyle/>
        <a:p>
          <a:r>
            <a:rPr lang="id-ID" dirty="0" smtClean="0"/>
            <a:t>Analisis Regresi</a:t>
          </a:r>
        </a:p>
        <a:p>
          <a:r>
            <a:rPr lang="id-ID" dirty="0" smtClean="0">
              <a:latin typeface="+mn-lt"/>
            </a:rPr>
            <a:t>y = </a:t>
          </a:r>
          <a:r>
            <a:rPr lang="el-GR" dirty="0" smtClean="0">
              <a:latin typeface="+mn-lt"/>
              <a:cs typeface="Times New Roman"/>
            </a:rPr>
            <a:t>α</a:t>
          </a:r>
          <a:r>
            <a:rPr lang="id-ID" dirty="0" smtClean="0">
              <a:latin typeface="+mn-lt"/>
              <a:cs typeface="Times New Roman"/>
            </a:rPr>
            <a:t> + </a:t>
          </a:r>
          <a:r>
            <a:rPr lang="el-GR" dirty="0" smtClean="0">
              <a:latin typeface="+mn-lt"/>
              <a:cs typeface="Times New Roman"/>
            </a:rPr>
            <a:t>β</a:t>
          </a:r>
          <a:r>
            <a:rPr lang="id-ID" dirty="0" smtClean="0">
              <a:latin typeface="+mn-lt"/>
              <a:cs typeface="Times New Roman"/>
            </a:rPr>
            <a:t>x1 + </a:t>
          </a:r>
          <a:r>
            <a:rPr lang="el-GR" dirty="0" smtClean="0">
              <a:latin typeface="+mn-lt"/>
              <a:cs typeface="Times New Roman"/>
            </a:rPr>
            <a:t>β</a:t>
          </a:r>
          <a:r>
            <a:rPr lang="id-ID" dirty="0" smtClean="0">
              <a:latin typeface="+mn-lt"/>
              <a:cs typeface="Times New Roman"/>
            </a:rPr>
            <a:t>x2 + </a:t>
          </a:r>
          <a:r>
            <a:rPr lang="el-GR" dirty="0" smtClean="0">
              <a:latin typeface="+mn-lt"/>
              <a:cs typeface="Times New Roman"/>
            </a:rPr>
            <a:t>β</a:t>
          </a:r>
          <a:r>
            <a:rPr lang="id-ID" dirty="0" smtClean="0">
              <a:latin typeface="+mn-lt"/>
              <a:cs typeface="Times New Roman"/>
            </a:rPr>
            <a:t>x3</a:t>
          </a:r>
        </a:p>
        <a:p>
          <a:r>
            <a:rPr lang="id-ID" dirty="0" smtClean="0">
              <a:latin typeface="+mn-lt"/>
              <a:cs typeface="Times New Roman"/>
            </a:rPr>
            <a:t>y = 100 + 10x1 + 5x2 + 2x3 </a:t>
          </a:r>
          <a:r>
            <a:rPr lang="id-ID" dirty="0" smtClean="0"/>
            <a:t> </a:t>
          </a:r>
          <a:endParaRPr lang="id-ID" dirty="0"/>
        </a:p>
      </dgm:t>
    </dgm:pt>
    <dgm:pt modelId="{BAD78F0E-917E-48B3-B592-AC6F9B9CBA28}" type="parTrans" cxnId="{E8D7E380-E200-470F-BA47-8EE499B6555C}">
      <dgm:prSet/>
      <dgm:spPr/>
      <dgm:t>
        <a:bodyPr/>
        <a:lstStyle/>
        <a:p>
          <a:endParaRPr lang="id-ID"/>
        </a:p>
      </dgm:t>
    </dgm:pt>
    <dgm:pt modelId="{A80E9FA9-063C-4920-AA5A-26F1CA204547}" type="sibTrans" cxnId="{E8D7E380-E200-470F-BA47-8EE499B6555C}">
      <dgm:prSet/>
      <dgm:spPr/>
      <dgm:t>
        <a:bodyPr/>
        <a:lstStyle/>
        <a:p>
          <a:endParaRPr lang="id-ID"/>
        </a:p>
      </dgm:t>
    </dgm:pt>
    <dgm:pt modelId="{1D3FF20F-667F-438D-931A-0C1409A138D0}" type="pres">
      <dgm:prSet presAssocID="{7BE1CD2A-8722-4489-B04D-4620552D92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32A5E607-40C6-4E3A-A25F-6DFB08AD5C22}" type="pres">
      <dgm:prSet presAssocID="{D31F2CD1-649F-4AA4-B8C1-815B33297FDC}" presName="hierRoot1" presStyleCnt="0">
        <dgm:presLayoutVars>
          <dgm:hierBranch val="init"/>
        </dgm:presLayoutVars>
      </dgm:prSet>
      <dgm:spPr/>
    </dgm:pt>
    <dgm:pt modelId="{E1586423-1BEB-49D3-98F9-133DC17D7B16}" type="pres">
      <dgm:prSet presAssocID="{D31F2CD1-649F-4AA4-B8C1-815B33297FDC}" presName="rootComposite1" presStyleCnt="0"/>
      <dgm:spPr/>
    </dgm:pt>
    <dgm:pt modelId="{B1E9F4B2-020F-46DF-B7BA-A5393244A5E5}" type="pres">
      <dgm:prSet presAssocID="{D31F2CD1-649F-4AA4-B8C1-815B33297FDC}" presName="rootText1" presStyleLbl="node0" presStyleIdx="0" presStyleCnt="1" custScaleX="27567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E1CF007-0099-4320-A4C1-CADFDDE2FD1B}" type="pres">
      <dgm:prSet presAssocID="{D31F2CD1-649F-4AA4-B8C1-815B33297FDC}" presName="rootConnector1" presStyleLbl="node1" presStyleIdx="0" presStyleCnt="0"/>
      <dgm:spPr/>
      <dgm:t>
        <a:bodyPr/>
        <a:lstStyle/>
        <a:p>
          <a:endParaRPr lang="id-ID"/>
        </a:p>
      </dgm:t>
    </dgm:pt>
    <dgm:pt modelId="{2E76D985-AF86-4786-AF67-0660BACF93CC}" type="pres">
      <dgm:prSet presAssocID="{D31F2CD1-649F-4AA4-B8C1-815B33297FDC}" presName="hierChild2" presStyleCnt="0"/>
      <dgm:spPr/>
    </dgm:pt>
    <dgm:pt modelId="{1635B04D-D588-4109-9862-CC7213AC87EC}" type="pres">
      <dgm:prSet presAssocID="{E068F98A-F083-4A77-96DA-6ED828D96020}" presName="Name37" presStyleLbl="parChTrans1D2" presStyleIdx="0" presStyleCnt="2"/>
      <dgm:spPr/>
      <dgm:t>
        <a:bodyPr/>
        <a:lstStyle/>
        <a:p>
          <a:endParaRPr lang="id-ID"/>
        </a:p>
      </dgm:t>
    </dgm:pt>
    <dgm:pt modelId="{1B03BCDE-945F-4302-ADCE-B96F90454FE1}" type="pres">
      <dgm:prSet presAssocID="{164283D4-1CF0-4A33-9309-2D732D105736}" presName="hierRoot2" presStyleCnt="0">
        <dgm:presLayoutVars>
          <dgm:hierBranch val="init"/>
        </dgm:presLayoutVars>
      </dgm:prSet>
      <dgm:spPr/>
    </dgm:pt>
    <dgm:pt modelId="{B6808E86-F2F1-4802-87DC-013826C3E23D}" type="pres">
      <dgm:prSet presAssocID="{164283D4-1CF0-4A33-9309-2D732D105736}" presName="rootComposite" presStyleCnt="0"/>
      <dgm:spPr/>
    </dgm:pt>
    <dgm:pt modelId="{EA81A15D-E1F6-41D5-974A-EA260652EF74}" type="pres">
      <dgm:prSet presAssocID="{164283D4-1CF0-4A33-9309-2D732D105736}" presName="rootText" presStyleLbl="node2" presStyleIdx="0" presStyleCnt="2" custScaleX="145509" custLinFactNeighborX="-787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555AD23-B383-42DD-86E7-4D4F5768AC4A}" type="pres">
      <dgm:prSet presAssocID="{164283D4-1CF0-4A33-9309-2D732D105736}" presName="rootConnector" presStyleLbl="node2" presStyleIdx="0" presStyleCnt="2"/>
      <dgm:spPr/>
      <dgm:t>
        <a:bodyPr/>
        <a:lstStyle/>
        <a:p>
          <a:endParaRPr lang="id-ID"/>
        </a:p>
      </dgm:t>
    </dgm:pt>
    <dgm:pt modelId="{5876DB0A-56BB-4F94-93B3-870A11C866BD}" type="pres">
      <dgm:prSet presAssocID="{164283D4-1CF0-4A33-9309-2D732D105736}" presName="hierChild4" presStyleCnt="0"/>
      <dgm:spPr/>
    </dgm:pt>
    <dgm:pt modelId="{501831D5-7387-4759-AA80-DEC696E6F8B2}" type="pres">
      <dgm:prSet presAssocID="{11D0E4DE-DA5E-4C70-A76C-20021F600622}" presName="Name37" presStyleLbl="parChTrans1D3" presStyleIdx="0" presStyleCnt="6"/>
      <dgm:spPr/>
      <dgm:t>
        <a:bodyPr/>
        <a:lstStyle/>
        <a:p>
          <a:endParaRPr lang="id-ID"/>
        </a:p>
      </dgm:t>
    </dgm:pt>
    <dgm:pt modelId="{118790A8-0678-4105-B001-CE123B06F209}" type="pres">
      <dgm:prSet presAssocID="{2D6AE259-1ABB-4ADF-86BA-ED7A10AE002B}" presName="hierRoot2" presStyleCnt="0">
        <dgm:presLayoutVars>
          <dgm:hierBranch val="init"/>
        </dgm:presLayoutVars>
      </dgm:prSet>
      <dgm:spPr/>
    </dgm:pt>
    <dgm:pt modelId="{DA13663E-8995-4372-B1F3-98D112E8320F}" type="pres">
      <dgm:prSet presAssocID="{2D6AE259-1ABB-4ADF-86BA-ED7A10AE002B}" presName="rootComposite" presStyleCnt="0"/>
      <dgm:spPr/>
    </dgm:pt>
    <dgm:pt modelId="{2B4DA136-20EB-4424-8A42-D0AE18877262}" type="pres">
      <dgm:prSet presAssocID="{2D6AE259-1ABB-4ADF-86BA-ED7A10AE002B}" presName="rootText" presStyleLbl="node3" presStyleIdx="0" presStyleCnt="6" custScaleX="178644" custLinFactNeighborX="-787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395DBE1-1AA8-461D-8C94-C0E89FBC32D4}" type="pres">
      <dgm:prSet presAssocID="{2D6AE259-1ABB-4ADF-86BA-ED7A10AE002B}" presName="rootConnector" presStyleLbl="node3" presStyleIdx="0" presStyleCnt="6"/>
      <dgm:spPr/>
      <dgm:t>
        <a:bodyPr/>
        <a:lstStyle/>
        <a:p>
          <a:endParaRPr lang="id-ID"/>
        </a:p>
      </dgm:t>
    </dgm:pt>
    <dgm:pt modelId="{42B5B626-D72F-4D2A-86E1-B480463530C9}" type="pres">
      <dgm:prSet presAssocID="{2D6AE259-1ABB-4ADF-86BA-ED7A10AE002B}" presName="hierChild4" presStyleCnt="0"/>
      <dgm:spPr/>
    </dgm:pt>
    <dgm:pt modelId="{33E1561F-B2D3-4AFE-8483-BE9535EEDC01}" type="pres">
      <dgm:prSet presAssocID="{2D6AE259-1ABB-4ADF-86BA-ED7A10AE002B}" presName="hierChild5" presStyleCnt="0"/>
      <dgm:spPr/>
    </dgm:pt>
    <dgm:pt modelId="{8632F36B-CABA-412D-9C72-BAA346480BCF}" type="pres">
      <dgm:prSet presAssocID="{7AB36511-0FEB-45DB-B626-FD923267C5C6}" presName="Name37" presStyleLbl="parChTrans1D3" presStyleIdx="1" presStyleCnt="6"/>
      <dgm:spPr/>
      <dgm:t>
        <a:bodyPr/>
        <a:lstStyle/>
        <a:p>
          <a:endParaRPr lang="id-ID"/>
        </a:p>
      </dgm:t>
    </dgm:pt>
    <dgm:pt modelId="{6EA3595A-0C9C-43BC-8FCB-2FB6A089600D}" type="pres">
      <dgm:prSet presAssocID="{CC028274-6F8B-4A39-9516-F92F56D1DA77}" presName="hierRoot2" presStyleCnt="0">
        <dgm:presLayoutVars>
          <dgm:hierBranch val="init"/>
        </dgm:presLayoutVars>
      </dgm:prSet>
      <dgm:spPr/>
    </dgm:pt>
    <dgm:pt modelId="{9912188F-5BA0-4FEC-B89C-4BBA9F75D7DF}" type="pres">
      <dgm:prSet presAssocID="{CC028274-6F8B-4A39-9516-F92F56D1DA77}" presName="rootComposite" presStyleCnt="0"/>
      <dgm:spPr/>
    </dgm:pt>
    <dgm:pt modelId="{6AC38551-19D9-4096-8171-66320CC3C160}" type="pres">
      <dgm:prSet presAssocID="{CC028274-6F8B-4A39-9516-F92F56D1DA77}" presName="rootText" presStyleLbl="node3" presStyleIdx="1" presStyleCnt="6" custScaleX="178644" custLinFactNeighborX="-787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F693A28-50EE-43BE-94E7-408C00C3A06E}" type="pres">
      <dgm:prSet presAssocID="{CC028274-6F8B-4A39-9516-F92F56D1DA77}" presName="rootConnector" presStyleLbl="node3" presStyleIdx="1" presStyleCnt="6"/>
      <dgm:spPr/>
      <dgm:t>
        <a:bodyPr/>
        <a:lstStyle/>
        <a:p>
          <a:endParaRPr lang="id-ID"/>
        </a:p>
      </dgm:t>
    </dgm:pt>
    <dgm:pt modelId="{65CBFE96-D21F-4F4C-8AC1-19BBB5E60014}" type="pres">
      <dgm:prSet presAssocID="{CC028274-6F8B-4A39-9516-F92F56D1DA77}" presName="hierChild4" presStyleCnt="0"/>
      <dgm:spPr/>
    </dgm:pt>
    <dgm:pt modelId="{B3687E6E-6507-48CC-8B82-D394BDA06775}" type="pres">
      <dgm:prSet presAssocID="{CC028274-6F8B-4A39-9516-F92F56D1DA77}" presName="hierChild5" presStyleCnt="0"/>
      <dgm:spPr/>
    </dgm:pt>
    <dgm:pt modelId="{58D4FC06-15C7-40A8-8CE1-03DA0B9212DA}" type="pres">
      <dgm:prSet presAssocID="{597B9964-193D-456B-815D-66FA0E189817}" presName="Name37" presStyleLbl="parChTrans1D3" presStyleIdx="2" presStyleCnt="6"/>
      <dgm:spPr/>
      <dgm:t>
        <a:bodyPr/>
        <a:lstStyle/>
        <a:p>
          <a:endParaRPr lang="id-ID"/>
        </a:p>
      </dgm:t>
    </dgm:pt>
    <dgm:pt modelId="{9227BFAB-29E5-4333-B27A-132A17BB2A0C}" type="pres">
      <dgm:prSet presAssocID="{1ABF3FF8-D8BD-4385-8F2A-607285887EBB}" presName="hierRoot2" presStyleCnt="0">
        <dgm:presLayoutVars>
          <dgm:hierBranch val="init"/>
        </dgm:presLayoutVars>
      </dgm:prSet>
      <dgm:spPr/>
    </dgm:pt>
    <dgm:pt modelId="{744ED968-B165-42C8-BE62-0504FCD3B76A}" type="pres">
      <dgm:prSet presAssocID="{1ABF3FF8-D8BD-4385-8F2A-607285887EBB}" presName="rootComposite" presStyleCnt="0"/>
      <dgm:spPr/>
    </dgm:pt>
    <dgm:pt modelId="{B1EFB583-302F-4006-8A57-B6A263F2FBB3}" type="pres">
      <dgm:prSet presAssocID="{1ABF3FF8-D8BD-4385-8F2A-607285887EBB}" presName="rootText" presStyleLbl="node3" presStyleIdx="2" presStyleCnt="6" custScaleX="178644" custLinFactNeighborX="-787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D979EC1-44CF-4D67-B05D-58328F75C066}" type="pres">
      <dgm:prSet presAssocID="{1ABF3FF8-D8BD-4385-8F2A-607285887EBB}" presName="rootConnector" presStyleLbl="node3" presStyleIdx="2" presStyleCnt="6"/>
      <dgm:spPr/>
      <dgm:t>
        <a:bodyPr/>
        <a:lstStyle/>
        <a:p>
          <a:endParaRPr lang="id-ID"/>
        </a:p>
      </dgm:t>
    </dgm:pt>
    <dgm:pt modelId="{10EC5743-2F2A-4C1E-A2B9-2EA90F03495F}" type="pres">
      <dgm:prSet presAssocID="{1ABF3FF8-D8BD-4385-8F2A-607285887EBB}" presName="hierChild4" presStyleCnt="0"/>
      <dgm:spPr/>
    </dgm:pt>
    <dgm:pt modelId="{3D571477-4554-4EE7-ABC1-748E96B7958D}" type="pres">
      <dgm:prSet presAssocID="{1ABF3FF8-D8BD-4385-8F2A-607285887EBB}" presName="hierChild5" presStyleCnt="0"/>
      <dgm:spPr/>
    </dgm:pt>
    <dgm:pt modelId="{91391F39-6D8C-430E-97EB-200746C06193}" type="pres">
      <dgm:prSet presAssocID="{164283D4-1CF0-4A33-9309-2D732D105736}" presName="hierChild5" presStyleCnt="0"/>
      <dgm:spPr/>
    </dgm:pt>
    <dgm:pt modelId="{B0AE773B-4D2F-4C64-A3F7-004888E77E76}" type="pres">
      <dgm:prSet presAssocID="{F6851ED0-52FF-4D5D-A55C-5C9C168FFC84}" presName="Name37" presStyleLbl="parChTrans1D2" presStyleIdx="1" presStyleCnt="2"/>
      <dgm:spPr/>
      <dgm:t>
        <a:bodyPr/>
        <a:lstStyle/>
        <a:p>
          <a:endParaRPr lang="id-ID"/>
        </a:p>
      </dgm:t>
    </dgm:pt>
    <dgm:pt modelId="{FCA63BCE-CDE9-4633-BCB9-6497978B3CF4}" type="pres">
      <dgm:prSet presAssocID="{0B5F008D-64CE-4AB1-AA0C-0534936591CF}" presName="hierRoot2" presStyleCnt="0">
        <dgm:presLayoutVars>
          <dgm:hierBranch val="init"/>
        </dgm:presLayoutVars>
      </dgm:prSet>
      <dgm:spPr/>
    </dgm:pt>
    <dgm:pt modelId="{7EE21806-2248-4D82-9271-3C5328EA434D}" type="pres">
      <dgm:prSet presAssocID="{0B5F008D-64CE-4AB1-AA0C-0534936591CF}" presName="rootComposite" presStyleCnt="0"/>
      <dgm:spPr/>
    </dgm:pt>
    <dgm:pt modelId="{779F273F-7B70-4474-A340-566B1605C24A}" type="pres">
      <dgm:prSet presAssocID="{0B5F008D-64CE-4AB1-AA0C-0534936591CF}" presName="rootText" presStyleLbl="node2" presStyleIdx="1" presStyleCnt="2" custScaleX="145509" custLinFactNeighborX="537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D0819C6-53C2-4203-9F7B-3CE52DAC19EF}" type="pres">
      <dgm:prSet presAssocID="{0B5F008D-64CE-4AB1-AA0C-0534936591CF}" presName="rootConnector" presStyleLbl="node2" presStyleIdx="1" presStyleCnt="2"/>
      <dgm:spPr/>
      <dgm:t>
        <a:bodyPr/>
        <a:lstStyle/>
        <a:p>
          <a:endParaRPr lang="id-ID"/>
        </a:p>
      </dgm:t>
    </dgm:pt>
    <dgm:pt modelId="{BAECC287-70D6-4E8F-B215-042EC1A3DE0D}" type="pres">
      <dgm:prSet presAssocID="{0B5F008D-64CE-4AB1-AA0C-0534936591CF}" presName="hierChild4" presStyleCnt="0"/>
      <dgm:spPr/>
    </dgm:pt>
    <dgm:pt modelId="{64E3B378-C623-4797-BB04-B2589667C58E}" type="pres">
      <dgm:prSet presAssocID="{E6DBCD16-050E-40C9-94BD-2242449B7618}" presName="Name37" presStyleLbl="parChTrans1D3" presStyleIdx="3" presStyleCnt="6"/>
      <dgm:spPr/>
      <dgm:t>
        <a:bodyPr/>
        <a:lstStyle/>
        <a:p>
          <a:endParaRPr lang="id-ID"/>
        </a:p>
      </dgm:t>
    </dgm:pt>
    <dgm:pt modelId="{88754333-24FC-4F00-BDFD-01FC5967DEEA}" type="pres">
      <dgm:prSet presAssocID="{28BE8251-E5F0-4175-A87F-196AC9A4CE03}" presName="hierRoot2" presStyleCnt="0">
        <dgm:presLayoutVars>
          <dgm:hierBranch val="init"/>
        </dgm:presLayoutVars>
      </dgm:prSet>
      <dgm:spPr/>
    </dgm:pt>
    <dgm:pt modelId="{8ED3DE48-77C0-42B4-B8AF-E96616578F43}" type="pres">
      <dgm:prSet presAssocID="{28BE8251-E5F0-4175-A87F-196AC9A4CE03}" presName="rootComposite" presStyleCnt="0"/>
      <dgm:spPr/>
    </dgm:pt>
    <dgm:pt modelId="{DF4605D8-5911-42B2-A132-50CA5F6737DE}" type="pres">
      <dgm:prSet presAssocID="{28BE8251-E5F0-4175-A87F-196AC9A4CE03}" presName="rootText" presStyleLbl="node3" presStyleIdx="3" presStyleCnt="6" custScaleX="178644" custLinFactNeighborX="537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847777C-E3DF-4A0E-A369-606933811733}" type="pres">
      <dgm:prSet presAssocID="{28BE8251-E5F0-4175-A87F-196AC9A4CE03}" presName="rootConnector" presStyleLbl="node3" presStyleIdx="3" presStyleCnt="6"/>
      <dgm:spPr/>
      <dgm:t>
        <a:bodyPr/>
        <a:lstStyle/>
        <a:p>
          <a:endParaRPr lang="id-ID"/>
        </a:p>
      </dgm:t>
    </dgm:pt>
    <dgm:pt modelId="{42108D8B-C15B-4FA1-9A67-F7E9FA43CB2E}" type="pres">
      <dgm:prSet presAssocID="{28BE8251-E5F0-4175-A87F-196AC9A4CE03}" presName="hierChild4" presStyleCnt="0"/>
      <dgm:spPr/>
    </dgm:pt>
    <dgm:pt modelId="{8C8FB414-70E2-4A61-8F07-810B62791E88}" type="pres">
      <dgm:prSet presAssocID="{28BE8251-E5F0-4175-A87F-196AC9A4CE03}" presName="hierChild5" presStyleCnt="0"/>
      <dgm:spPr/>
    </dgm:pt>
    <dgm:pt modelId="{9D919837-EDEA-4071-8786-94408BCCE608}" type="pres">
      <dgm:prSet presAssocID="{10C27DFB-555F-435E-A198-556466832DC0}" presName="Name37" presStyleLbl="parChTrans1D3" presStyleIdx="4" presStyleCnt="6"/>
      <dgm:spPr/>
      <dgm:t>
        <a:bodyPr/>
        <a:lstStyle/>
        <a:p>
          <a:endParaRPr lang="id-ID"/>
        </a:p>
      </dgm:t>
    </dgm:pt>
    <dgm:pt modelId="{49B3A6ED-C78D-42ED-9716-82B28174DDF4}" type="pres">
      <dgm:prSet presAssocID="{741AD708-7BEB-4DEF-886A-A2F86A99E154}" presName="hierRoot2" presStyleCnt="0">
        <dgm:presLayoutVars>
          <dgm:hierBranch val="init"/>
        </dgm:presLayoutVars>
      </dgm:prSet>
      <dgm:spPr/>
    </dgm:pt>
    <dgm:pt modelId="{D4F09C19-66AE-4085-9BA2-29A967EA87E5}" type="pres">
      <dgm:prSet presAssocID="{741AD708-7BEB-4DEF-886A-A2F86A99E154}" presName="rootComposite" presStyleCnt="0"/>
      <dgm:spPr/>
    </dgm:pt>
    <dgm:pt modelId="{04F9E26A-5B75-404F-B5AF-6FBF6B11DC9E}" type="pres">
      <dgm:prSet presAssocID="{741AD708-7BEB-4DEF-886A-A2F86A99E154}" presName="rootText" presStyleLbl="node3" presStyleIdx="4" presStyleCnt="6" custScaleX="178644" custLinFactNeighborX="537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CFD687B-A75A-4E61-A516-E3BAA3831876}" type="pres">
      <dgm:prSet presAssocID="{741AD708-7BEB-4DEF-886A-A2F86A99E154}" presName="rootConnector" presStyleLbl="node3" presStyleIdx="4" presStyleCnt="6"/>
      <dgm:spPr/>
      <dgm:t>
        <a:bodyPr/>
        <a:lstStyle/>
        <a:p>
          <a:endParaRPr lang="id-ID"/>
        </a:p>
      </dgm:t>
    </dgm:pt>
    <dgm:pt modelId="{68DFE980-6BFE-450C-B576-A5D184C2A6BE}" type="pres">
      <dgm:prSet presAssocID="{741AD708-7BEB-4DEF-886A-A2F86A99E154}" presName="hierChild4" presStyleCnt="0"/>
      <dgm:spPr/>
    </dgm:pt>
    <dgm:pt modelId="{B4379578-2339-4114-B1A0-15CA65BBCB8E}" type="pres">
      <dgm:prSet presAssocID="{741AD708-7BEB-4DEF-886A-A2F86A99E154}" presName="hierChild5" presStyleCnt="0"/>
      <dgm:spPr/>
    </dgm:pt>
    <dgm:pt modelId="{D3891857-6B21-4DC7-94E8-B5817DE303AF}" type="pres">
      <dgm:prSet presAssocID="{BAD78F0E-917E-48B3-B592-AC6F9B9CBA28}" presName="Name37" presStyleLbl="parChTrans1D3" presStyleIdx="5" presStyleCnt="6"/>
      <dgm:spPr/>
      <dgm:t>
        <a:bodyPr/>
        <a:lstStyle/>
        <a:p>
          <a:endParaRPr lang="id-ID"/>
        </a:p>
      </dgm:t>
    </dgm:pt>
    <dgm:pt modelId="{D0781467-890F-4432-B27F-035E0A77974C}" type="pres">
      <dgm:prSet presAssocID="{3D819E1D-FD64-43E4-AD02-2B474B07A34E}" presName="hierRoot2" presStyleCnt="0">
        <dgm:presLayoutVars>
          <dgm:hierBranch val="init"/>
        </dgm:presLayoutVars>
      </dgm:prSet>
      <dgm:spPr/>
    </dgm:pt>
    <dgm:pt modelId="{316B7E0E-689B-4334-B30B-BF354F0909B6}" type="pres">
      <dgm:prSet presAssocID="{3D819E1D-FD64-43E4-AD02-2B474B07A34E}" presName="rootComposite" presStyleCnt="0"/>
      <dgm:spPr/>
    </dgm:pt>
    <dgm:pt modelId="{DC469E06-BD93-4F34-AF99-176056C90FA7}" type="pres">
      <dgm:prSet presAssocID="{3D819E1D-FD64-43E4-AD02-2B474B07A34E}" presName="rootText" presStyleLbl="node3" presStyleIdx="5" presStyleCnt="6" custScaleX="178644" custLinFactNeighborX="537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3B2FC9B-E6B8-4C64-87B1-AF2A43BE6CBA}" type="pres">
      <dgm:prSet presAssocID="{3D819E1D-FD64-43E4-AD02-2B474B07A34E}" presName="rootConnector" presStyleLbl="node3" presStyleIdx="5" presStyleCnt="6"/>
      <dgm:spPr/>
      <dgm:t>
        <a:bodyPr/>
        <a:lstStyle/>
        <a:p>
          <a:endParaRPr lang="id-ID"/>
        </a:p>
      </dgm:t>
    </dgm:pt>
    <dgm:pt modelId="{7F50F054-933D-4776-B0AA-3C6767AC568C}" type="pres">
      <dgm:prSet presAssocID="{3D819E1D-FD64-43E4-AD02-2B474B07A34E}" presName="hierChild4" presStyleCnt="0"/>
      <dgm:spPr/>
    </dgm:pt>
    <dgm:pt modelId="{F4DCE71F-E5AB-4B32-8306-5502C0E011DF}" type="pres">
      <dgm:prSet presAssocID="{3D819E1D-FD64-43E4-AD02-2B474B07A34E}" presName="hierChild5" presStyleCnt="0"/>
      <dgm:spPr/>
    </dgm:pt>
    <dgm:pt modelId="{70FB0A6C-454F-469C-AEDA-C9C584C9C8AD}" type="pres">
      <dgm:prSet presAssocID="{0B5F008D-64CE-4AB1-AA0C-0534936591CF}" presName="hierChild5" presStyleCnt="0"/>
      <dgm:spPr/>
    </dgm:pt>
    <dgm:pt modelId="{8B0730D8-C405-42CD-A02B-9F0F2E39D78D}" type="pres">
      <dgm:prSet presAssocID="{D31F2CD1-649F-4AA4-B8C1-815B33297FDC}" presName="hierChild3" presStyleCnt="0"/>
      <dgm:spPr/>
    </dgm:pt>
  </dgm:ptLst>
  <dgm:cxnLst>
    <dgm:cxn modelId="{89251ECF-68E8-49D3-ADAA-7F22789141D3}" type="presOf" srcId="{28BE8251-E5F0-4175-A87F-196AC9A4CE03}" destId="{D847777C-E3DF-4A0E-A369-606933811733}" srcOrd="1" destOrd="0" presId="urn:microsoft.com/office/officeart/2005/8/layout/orgChart1"/>
    <dgm:cxn modelId="{F0D8BD81-CFED-4C39-99F5-C65C5F94FBC0}" type="presOf" srcId="{164283D4-1CF0-4A33-9309-2D732D105736}" destId="{5555AD23-B383-42DD-86E7-4D4F5768AC4A}" srcOrd="1" destOrd="0" presId="urn:microsoft.com/office/officeart/2005/8/layout/orgChart1"/>
    <dgm:cxn modelId="{10C79BD2-24C3-436E-ABFC-4130ECCE7B6A}" type="presOf" srcId="{E6DBCD16-050E-40C9-94BD-2242449B7618}" destId="{64E3B378-C623-4797-BB04-B2589667C58E}" srcOrd="0" destOrd="0" presId="urn:microsoft.com/office/officeart/2005/8/layout/orgChart1"/>
    <dgm:cxn modelId="{2C5A69DD-176B-4370-A4B0-21ADF4D74359}" srcId="{0B5F008D-64CE-4AB1-AA0C-0534936591CF}" destId="{741AD708-7BEB-4DEF-886A-A2F86A99E154}" srcOrd="1" destOrd="0" parTransId="{10C27DFB-555F-435E-A198-556466832DC0}" sibTransId="{1B610B43-8C26-4CF7-9781-271FD13BA5C5}"/>
    <dgm:cxn modelId="{013C4FA8-A0F8-4EE5-B861-DDB83B2B4B13}" type="presOf" srcId="{BAD78F0E-917E-48B3-B592-AC6F9B9CBA28}" destId="{D3891857-6B21-4DC7-94E8-B5817DE303AF}" srcOrd="0" destOrd="0" presId="urn:microsoft.com/office/officeart/2005/8/layout/orgChart1"/>
    <dgm:cxn modelId="{0EB91D0F-349C-4145-A57B-47C88F4D90B7}" type="presOf" srcId="{F6851ED0-52FF-4D5D-A55C-5C9C168FFC84}" destId="{B0AE773B-4D2F-4C64-A3F7-004888E77E76}" srcOrd="0" destOrd="0" presId="urn:microsoft.com/office/officeart/2005/8/layout/orgChart1"/>
    <dgm:cxn modelId="{E8D7E380-E200-470F-BA47-8EE499B6555C}" srcId="{0B5F008D-64CE-4AB1-AA0C-0534936591CF}" destId="{3D819E1D-FD64-43E4-AD02-2B474B07A34E}" srcOrd="2" destOrd="0" parTransId="{BAD78F0E-917E-48B3-B592-AC6F9B9CBA28}" sibTransId="{A80E9FA9-063C-4920-AA5A-26F1CA204547}"/>
    <dgm:cxn modelId="{E70720F4-9ED2-4253-B3F3-2B13B3558695}" type="presOf" srcId="{3D819E1D-FD64-43E4-AD02-2B474B07A34E}" destId="{A3B2FC9B-E6B8-4C64-87B1-AF2A43BE6CBA}" srcOrd="1" destOrd="0" presId="urn:microsoft.com/office/officeart/2005/8/layout/orgChart1"/>
    <dgm:cxn modelId="{57433289-BB98-4868-AE99-23452A8FF1ED}" type="presOf" srcId="{2D6AE259-1ABB-4ADF-86BA-ED7A10AE002B}" destId="{B395DBE1-1AA8-461D-8C94-C0E89FBC32D4}" srcOrd="1" destOrd="0" presId="urn:microsoft.com/office/officeart/2005/8/layout/orgChart1"/>
    <dgm:cxn modelId="{100D1361-5F8F-4808-B0A3-C77FD9E18390}" srcId="{164283D4-1CF0-4A33-9309-2D732D105736}" destId="{CC028274-6F8B-4A39-9516-F92F56D1DA77}" srcOrd="1" destOrd="0" parTransId="{7AB36511-0FEB-45DB-B626-FD923267C5C6}" sibTransId="{B46ACEA1-5962-410D-A48F-AB265F4DAFBA}"/>
    <dgm:cxn modelId="{27934E7E-382A-4DA9-B52D-F4218F058ABC}" type="presOf" srcId="{1ABF3FF8-D8BD-4385-8F2A-607285887EBB}" destId="{ED979EC1-44CF-4D67-B05D-58328F75C066}" srcOrd="1" destOrd="0" presId="urn:microsoft.com/office/officeart/2005/8/layout/orgChart1"/>
    <dgm:cxn modelId="{118C0CA5-2103-4EFF-8577-02713CF34427}" type="presOf" srcId="{741AD708-7BEB-4DEF-886A-A2F86A99E154}" destId="{ACFD687B-A75A-4E61-A516-E3BAA3831876}" srcOrd="1" destOrd="0" presId="urn:microsoft.com/office/officeart/2005/8/layout/orgChart1"/>
    <dgm:cxn modelId="{F8712ACD-635D-402B-9F55-1E1ABB20FD1D}" type="presOf" srcId="{164283D4-1CF0-4A33-9309-2D732D105736}" destId="{EA81A15D-E1F6-41D5-974A-EA260652EF74}" srcOrd="0" destOrd="0" presId="urn:microsoft.com/office/officeart/2005/8/layout/orgChart1"/>
    <dgm:cxn modelId="{0C68C7B8-8A3D-4562-8C22-29F2779FB7C5}" type="presOf" srcId="{3D819E1D-FD64-43E4-AD02-2B474B07A34E}" destId="{DC469E06-BD93-4F34-AF99-176056C90FA7}" srcOrd="0" destOrd="0" presId="urn:microsoft.com/office/officeart/2005/8/layout/orgChart1"/>
    <dgm:cxn modelId="{84C8D807-A8A3-4834-80D6-6308B94D58D9}" type="presOf" srcId="{28BE8251-E5F0-4175-A87F-196AC9A4CE03}" destId="{DF4605D8-5911-42B2-A132-50CA5F6737DE}" srcOrd="0" destOrd="0" presId="urn:microsoft.com/office/officeart/2005/8/layout/orgChart1"/>
    <dgm:cxn modelId="{62FA0B17-6383-4AE3-8ACF-30C88D339868}" type="presOf" srcId="{2D6AE259-1ABB-4ADF-86BA-ED7A10AE002B}" destId="{2B4DA136-20EB-4424-8A42-D0AE18877262}" srcOrd="0" destOrd="0" presId="urn:microsoft.com/office/officeart/2005/8/layout/orgChart1"/>
    <dgm:cxn modelId="{28B3AF81-A7B9-4392-86CB-42B12BFBBF46}" type="presOf" srcId="{597B9964-193D-456B-815D-66FA0E189817}" destId="{58D4FC06-15C7-40A8-8CE1-03DA0B9212DA}" srcOrd="0" destOrd="0" presId="urn:microsoft.com/office/officeart/2005/8/layout/orgChart1"/>
    <dgm:cxn modelId="{5868FE64-F743-464F-AD73-6878A4D519F9}" type="presOf" srcId="{741AD708-7BEB-4DEF-886A-A2F86A99E154}" destId="{04F9E26A-5B75-404F-B5AF-6FBF6B11DC9E}" srcOrd="0" destOrd="0" presId="urn:microsoft.com/office/officeart/2005/8/layout/orgChart1"/>
    <dgm:cxn modelId="{26C632CE-33AA-4F2E-9887-6CBBD63E5EF5}" type="presOf" srcId="{7BE1CD2A-8722-4489-B04D-4620552D92DF}" destId="{1D3FF20F-667F-438D-931A-0C1409A138D0}" srcOrd="0" destOrd="0" presId="urn:microsoft.com/office/officeart/2005/8/layout/orgChart1"/>
    <dgm:cxn modelId="{A48124E7-87B9-4429-8B4D-98AD5389C442}" type="presOf" srcId="{11D0E4DE-DA5E-4C70-A76C-20021F600622}" destId="{501831D5-7387-4759-AA80-DEC696E6F8B2}" srcOrd="0" destOrd="0" presId="urn:microsoft.com/office/officeart/2005/8/layout/orgChart1"/>
    <dgm:cxn modelId="{B68EDD58-E668-4585-A7E2-25C0BDBD743C}" srcId="{D31F2CD1-649F-4AA4-B8C1-815B33297FDC}" destId="{0B5F008D-64CE-4AB1-AA0C-0534936591CF}" srcOrd="1" destOrd="0" parTransId="{F6851ED0-52FF-4D5D-A55C-5C9C168FFC84}" sibTransId="{1FF8E50D-7B01-4AE5-B2CB-384CA37ED531}"/>
    <dgm:cxn modelId="{87169125-8498-4A82-ADF0-A1086230A4BE}" type="presOf" srcId="{CC028274-6F8B-4A39-9516-F92F56D1DA77}" destId="{DF693A28-50EE-43BE-94E7-408C00C3A06E}" srcOrd="1" destOrd="0" presId="urn:microsoft.com/office/officeart/2005/8/layout/orgChart1"/>
    <dgm:cxn modelId="{972F8812-5D7A-4B89-A010-EDDAF44F57D8}" type="presOf" srcId="{D31F2CD1-649F-4AA4-B8C1-815B33297FDC}" destId="{B1E9F4B2-020F-46DF-B7BA-A5393244A5E5}" srcOrd="0" destOrd="0" presId="urn:microsoft.com/office/officeart/2005/8/layout/orgChart1"/>
    <dgm:cxn modelId="{2D8CE0DB-B07F-41E2-98CE-7E53A5D2AD28}" srcId="{164283D4-1CF0-4A33-9309-2D732D105736}" destId="{1ABF3FF8-D8BD-4385-8F2A-607285887EBB}" srcOrd="2" destOrd="0" parTransId="{597B9964-193D-456B-815D-66FA0E189817}" sibTransId="{EE31E8A2-055E-47B0-A929-E34F4879FEA4}"/>
    <dgm:cxn modelId="{FB44E23C-8FCA-4F03-8593-46EC545B64BF}" srcId="{D31F2CD1-649F-4AA4-B8C1-815B33297FDC}" destId="{164283D4-1CF0-4A33-9309-2D732D105736}" srcOrd="0" destOrd="0" parTransId="{E068F98A-F083-4A77-96DA-6ED828D96020}" sibTransId="{41A5FFC6-80B7-4328-B3D1-EE59DAB935A5}"/>
    <dgm:cxn modelId="{D3442BC8-7B75-4A13-8118-B9E6A0D6937D}" srcId="{164283D4-1CF0-4A33-9309-2D732D105736}" destId="{2D6AE259-1ABB-4ADF-86BA-ED7A10AE002B}" srcOrd="0" destOrd="0" parTransId="{11D0E4DE-DA5E-4C70-A76C-20021F600622}" sibTransId="{270E6F94-7C94-4CFD-942F-3206144430C9}"/>
    <dgm:cxn modelId="{27A378ED-CB51-4E53-B349-9A885A60898F}" type="presOf" srcId="{0B5F008D-64CE-4AB1-AA0C-0534936591CF}" destId="{0D0819C6-53C2-4203-9F7B-3CE52DAC19EF}" srcOrd="1" destOrd="0" presId="urn:microsoft.com/office/officeart/2005/8/layout/orgChart1"/>
    <dgm:cxn modelId="{D2E919EA-263B-4A93-8B86-0EEFDB17A9FD}" type="presOf" srcId="{E068F98A-F083-4A77-96DA-6ED828D96020}" destId="{1635B04D-D588-4109-9862-CC7213AC87EC}" srcOrd="0" destOrd="0" presId="urn:microsoft.com/office/officeart/2005/8/layout/orgChart1"/>
    <dgm:cxn modelId="{25151064-A517-43EE-8A27-164534E36724}" type="presOf" srcId="{1ABF3FF8-D8BD-4385-8F2A-607285887EBB}" destId="{B1EFB583-302F-4006-8A57-B6A263F2FBB3}" srcOrd="0" destOrd="0" presId="urn:microsoft.com/office/officeart/2005/8/layout/orgChart1"/>
    <dgm:cxn modelId="{54DA4582-C62B-49DE-870F-CCB249507BB5}" type="presOf" srcId="{7AB36511-0FEB-45DB-B626-FD923267C5C6}" destId="{8632F36B-CABA-412D-9C72-BAA346480BCF}" srcOrd="0" destOrd="0" presId="urn:microsoft.com/office/officeart/2005/8/layout/orgChart1"/>
    <dgm:cxn modelId="{99B6BA30-E608-4F65-BC83-442DBE2B44C4}" type="presOf" srcId="{D31F2CD1-649F-4AA4-B8C1-815B33297FDC}" destId="{DE1CF007-0099-4320-A4C1-CADFDDE2FD1B}" srcOrd="1" destOrd="0" presId="urn:microsoft.com/office/officeart/2005/8/layout/orgChart1"/>
    <dgm:cxn modelId="{5E963DFA-473D-4F40-8B52-35A30A0C1158}" type="presOf" srcId="{0B5F008D-64CE-4AB1-AA0C-0534936591CF}" destId="{779F273F-7B70-4474-A340-566B1605C24A}" srcOrd="0" destOrd="0" presId="urn:microsoft.com/office/officeart/2005/8/layout/orgChart1"/>
    <dgm:cxn modelId="{9B81C35F-64C5-4852-89B1-3C04E0EF1DBF}" srcId="{7BE1CD2A-8722-4489-B04D-4620552D92DF}" destId="{D31F2CD1-649F-4AA4-B8C1-815B33297FDC}" srcOrd="0" destOrd="0" parTransId="{7010D003-E150-463E-B74D-86B7195669FE}" sibTransId="{23321FDA-4365-490E-84EA-36EF76369A81}"/>
    <dgm:cxn modelId="{C8CFC7D2-7E48-4410-985B-C22C9BB5EFCA}" type="presOf" srcId="{CC028274-6F8B-4A39-9516-F92F56D1DA77}" destId="{6AC38551-19D9-4096-8171-66320CC3C160}" srcOrd="0" destOrd="0" presId="urn:microsoft.com/office/officeart/2005/8/layout/orgChart1"/>
    <dgm:cxn modelId="{4F30F0CD-C11B-4833-B498-631EFD5FD18D}" type="presOf" srcId="{10C27DFB-555F-435E-A198-556466832DC0}" destId="{9D919837-EDEA-4071-8786-94408BCCE608}" srcOrd="0" destOrd="0" presId="urn:microsoft.com/office/officeart/2005/8/layout/orgChart1"/>
    <dgm:cxn modelId="{D9550FA2-3065-4676-91AC-0466F8E6050B}" srcId="{0B5F008D-64CE-4AB1-AA0C-0534936591CF}" destId="{28BE8251-E5F0-4175-A87F-196AC9A4CE03}" srcOrd="0" destOrd="0" parTransId="{E6DBCD16-050E-40C9-94BD-2242449B7618}" sibTransId="{93FC8247-F0D6-4222-807A-8DD153FC4ECC}"/>
    <dgm:cxn modelId="{3C8EB493-5172-47DC-9487-150F47EEF9FA}" type="presParOf" srcId="{1D3FF20F-667F-438D-931A-0C1409A138D0}" destId="{32A5E607-40C6-4E3A-A25F-6DFB08AD5C22}" srcOrd="0" destOrd="0" presId="urn:microsoft.com/office/officeart/2005/8/layout/orgChart1"/>
    <dgm:cxn modelId="{EC0EBF1F-B0D0-42C4-8685-97FF74C10DFF}" type="presParOf" srcId="{32A5E607-40C6-4E3A-A25F-6DFB08AD5C22}" destId="{E1586423-1BEB-49D3-98F9-133DC17D7B16}" srcOrd="0" destOrd="0" presId="urn:microsoft.com/office/officeart/2005/8/layout/orgChart1"/>
    <dgm:cxn modelId="{C5700950-4D7A-4240-8EF7-BF6AE191E7B9}" type="presParOf" srcId="{E1586423-1BEB-49D3-98F9-133DC17D7B16}" destId="{B1E9F4B2-020F-46DF-B7BA-A5393244A5E5}" srcOrd="0" destOrd="0" presId="urn:microsoft.com/office/officeart/2005/8/layout/orgChart1"/>
    <dgm:cxn modelId="{83F6512A-3D25-4420-AC64-723E46219ECC}" type="presParOf" srcId="{E1586423-1BEB-49D3-98F9-133DC17D7B16}" destId="{DE1CF007-0099-4320-A4C1-CADFDDE2FD1B}" srcOrd="1" destOrd="0" presId="urn:microsoft.com/office/officeart/2005/8/layout/orgChart1"/>
    <dgm:cxn modelId="{1EF36EBB-AB95-445D-A54E-57D20169A1EA}" type="presParOf" srcId="{32A5E607-40C6-4E3A-A25F-6DFB08AD5C22}" destId="{2E76D985-AF86-4786-AF67-0660BACF93CC}" srcOrd="1" destOrd="0" presId="urn:microsoft.com/office/officeart/2005/8/layout/orgChart1"/>
    <dgm:cxn modelId="{DBCBE260-3E84-458A-9EFB-2152A08F7216}" type="presParOf" srcId="{2E76D985-AF86-4786-AF67-0660BACF93CC}" destId="{1635B04D-D588-4109-9862-CC7213AC87EC}" srcOrd="0" destOrd="0" presId="urn:microsoft.com/office/officeart/2005/8/layout/orgChart1"/>
    <dgm:cxn modelId="{42BE9FD0-6B1A-4DC0-A4C0-31C70F364575}" type="presParOf" srcId="{2E76D985-AF86-4786-AF67-0660BACF93CC}" destId="{1B03BCDE-945F-4302-ADCE-B96F90454FE1}" srcOrd="1" destOrd="0" presId="urn:microsoft.com/office/officeart/2005/8/layout/orgChart1"/>
    <dgm:cxn modelId="{DF04989C-53B7-44BA-B557-36C9D7D8FCE6}" type="presParOf" srcId="{1B03BCDE-945F-4302-ADCE-B96F90454FE1}" destId="{B6808E86-F2F1-4802-87DC-013826C3E23D}" srcOrd="0" destOrd="0" presId="urn:microsoft.com/office/officeart/2005/8/layout/orgChart1"/>
    <dgm:cxn modelId="{30675A3C-F918-4AED-8AE4-7D1492BBF56F}" type="presParOf" srcId="{B6808E86-F2F1-4802-87DC-013826C3E23D}" destId="{EA81A15D-E1F6-41D5-974A-EA260652EF74}" srcOrd="0" destOrd="0" presId="urn:microsoft.com/office/officeart/2005/8/layout/orgChart1"/>
    <dgm:cxn modelId="{803FD6B1-78AD-4BBA-BBAB-FC1E6BF8FC8A}" type="presParOf" srcId="{B6808E86-F2F1-4802-87DC-013826C3E23D}" destId="{5555AD23-B383-42DD-86E7-4D4F5768AC4A}" srcOrd="1" destOrd="0" presId="urn:microsoft.com/office/officeart/2005/8/layout/orgChart1"/>
    <dgm:cxn modelId="{C6EAE06F-6387-4340-B5A0-5037BAB51542}" type="presParOf" srcId="{1B03BCDE-945F-4302-ADCE-B96F90454FE1}" destId="{5876DB0A-56BB-4F94-93B3-870A11C866BD}" srcOrd="1" destOrd="0" presId="urn:microsoft.com/office/officeart/2005/8/layout/orgChart1"/>
    <dgm:cxn modelId="{BE345BD6-3EC3-435B-A10F-4B99837591A7}" type="presParOf" srcId="{5876DB0A-56BB-4F94-93B3-870A11C866BD}" destId="{501831D5-7387-4759-AA80-DEC696E6F8B2}" srcOrd="0" destOrd="0" presId="urn:microsoft.com/office/officeart/2005/8/layout/orgChart1"/>
    <dgm:cxn modelId="{980C835E-0809-4A9E-9DDF-D9DC340E9F92}" type="presParOf" srcId="{5876DB0A-56BB-4F94-93B3-870A11C866BD}" destId="{118790A8-0678-4105-B001-CE123B06F209}" srcOrd="1" destOrd="0" presId="urn:microsoft.com/office/officeart/2005/8/layout/orgChart1"/>
    <dgm:cxn modelId="{16E01567-4099-42F0-AD7E-8D5389B87F67}" type="presParOf" srcId="{118790A8-0678-4105-B001-CE123B06F209}" destId="{DA13663E-8995-4372-B1F3-98D112E8320F}" srcOrd="0" destOrd="0" presId="urn:microsoft.com/office/officeart/2005/8/layout/orgChart1"/>
    <dgm:cxn modelId="{80C084C1-756C-44D6-AC02-AD725177DDE2}" type="presParOf" srcId="{DA13663E-8995-4372-B1F3-98D112E8320F}" destId="{2B4DA136-20EB-4424-8A42-D0AE18877262}" srcOrd="0" destOrd="0" presId="urn:microsoft.com/office/officeart/2005/8/layout/orgChart1"/>
    <dgm:cxn modelId="{B7E46D0C-FADE-44D7-BBB5-86E35285600D}" type="presParOf" srcId="{DA13663E-8995-4372-B1F3-98D112E8320F}" destId="{B395DBE1-1AA8-461D-8C94-C0E89FBC32D4}" srcOrd="1" destOrd="0" presId="urn:microsoft.com/office/officeart/2005/8/layout/orgChart1"/>
    <dgm:cxn modelId="{AD012270-BB81-440E-A9BD-66794B439F4B}" type="presParOf" srcId="{118790A8-0678-4105-B001-CE123B06F209}" destId="{42B5B626-D72F-4D2A-86E1-B480463530C9}" srcOrd="1" destOrd="0" presId="urn:microsoft.com/office/officeart/2005/8/layout/orgChart1"/>
    <dgm:cxn modelId="{F73DB231-B733-43DF-A08A-CD6697F1D7FF}" type="presParOf" srcId="{118790A8-0678-4105-B001-CE123B06F209}" destId="{33E1561F-B2D3-4AFE-8483-BE9535EEDC01}" srcOrd="2" destOrd="0" presId="urn:microsoft.com/office/officeart/2005/8/layout/orgChart1"/>
    <dgm:cxn modelId="{FECC86AF-377F-4448-9296-BE614AF77005}" type="presParOf" srcId="{5876DB0A-56BB-4F94-93B3-870A11C866BD}" destId="{8632F36B-CABA-412D-9C72-BAA346480BCF}" srcOrd="2" destOrd="0" presId="urn:microsoft.com/office/officeart/2005/8/layout/orgChart1"/>
    <dgm:cxn modelId="{371B42E5-9B22-47DD-B0B5-E6BDB91826B5}" type="presParOf" srcId="{5876DB0A-56BB-4F94-93B3-870A11C866BD}" destId="{6EA3595A-0C9C-43BC-8FCB-2FB6A089600D}" srcOrd="3" destOrd="0" presId="urn:microsoft.com/office/officeart/2005/8/layout/orgChart1"/>
    <dgm:cxn modelId="{C467180B-D755-4CE9-8E84-2A20EE8A45B1}" type="presParOf" srcId="{6EA3595A-0C9C-43BC-8FCB-2FB6A089600D}" destId="{9912188F-5BA0-4FEC-B89C-4BBA9F75D7DF}" srcOrd="0" destOrd="0" presId="urn:microsoft.com/office/officeart/2005/8/layout/orgChart1"/>
    <dgm:cxn modelId="{49B5DF1D-8DF3-4628-8D31-D503495F49F1}" type="presParOf" srcId="{9912188F-5BA0-4FEC-B89C-4BBA9F75D7DF}" destId="{6AC38551-19D9-4096-8171-66320CC3C160}" srcOrd="0" destOrd="0" presId="urn:microsoft.com/office/officeart/2005/8/layout/orgChart1"/>
    <dgm:cxn modelId="{E088A68F-7A8A-4C7D-BAC3-9BFE79FF24EF}" type="presParOf" srcId="{9912188F-5BA0-4FEC-B89C-4BBA9F75D7DF}" destId="{DF693A28-50EE-43BE-94E7-408C00C3A06E}" srcOrd="1" destOrd="0" presId="urn:microsoft.com/office/officeart/2005/8/layout/orgChart1"/>
    <dgm:cxn modelId="{87C9E0FF-BC52-471F-AA78-2394063454CE}" type="presParOf" srcId="{6EA3595A-0C9C-43BC-8FCB-2FB6A089600D}" destId="{65CBFE96-D21F-4F4C-8AC1-19BBB5E60014}" srcOrd="1" destOrd="0" presId="urn:microsoft.com/office/officeart/2005/8/layout/orgChart1"/>
    <dgm:cxn modelId="{38D33CFA-7C3C-4883-97CE-EF4F8134A518}" type="presParOf" srcId="{6EA3595A-0C9C-43BC-8FCB-2FB6A089600D}" destId="{B3687E6E-6507-48CC-8B82-D394BDA06775}" srcOrd="2" destOrd="0" presId="urn:microsoft.com/office/officeart/2005/8/layout/orgChart1"/>
    <dgm:cxn modelId="{DC9D62EE-0C56-44E5-9FC0-CB7521BE646D}" type="presParOf" srcId="{5876DB0A-56BB-4F94-93B3-870A11C866BD}" destId="{58D4FC06-15C7-40A8-8CE1-03DA0B9212DA}" srcOrd="4" destOrd="0" presId="urn:microsoft.com/office/officeart/2005/8/layout/orgChart1"/>
    <dgm:cxn modelId="{FC78FE31-88C5-4B97-B4E2-F69BBD3A3B56}" type="presParOf" srcId="{5876DB0A-56BB-4F94-93B3-870A11C866BD}" destId="{9227BFAB-29E5-4333-B27A-132A17BB2A0C}" srcOrd="5" destOrd="0" presId="urn:microsoft.com/office/officeart/2005/8/layout/orgChart1"/>
    <dgm:cxn modelId="{6A47F56B-9B7E-4419-85C4-F3E3F9B30636}" type="presParOf" srcId="{9227BFAB-29E5-4333-B27A-132A17BB2A0C}" destId="{744ED968-B165-42C8-BE62-0504FCD3B76A}" srcOrd="0" destOrd="0" presId="urn:microsoft.com/office/officeart/2005/8/layout/orgChart1"/>
    <dgm:cxn modelId="{46AFF652-F223-4928-AB34-127ED25652BF}" type="presParOf" srcId="{744ED968-B165-42C8-BE62-0504FCD3B76A}" destId="{B1EFB583-302F-4006-8A57-B6A263F2FBB3}" srcOrd="0" destOrd="0" presId="urn:microsoft.com/office/officeart/2005/8/layout/orgChart1"/>
    <dgm:cxn modelId="{3E483F0B-B187-4A79-BDBB-1B258E9DC0E3}" type="presParOf" srcId="{744ED968-B165-42C8-BE62-0504FCD3B76A}" destId="{ED979EC1-44CF-4D67-B05D-58328F75C066}" srcOrd="1" destOrd="0" presId="urn:microsoft.com/office/officeart/2005/8/layout/orgChart1"/>
    <dgm:cxn modelId="{4A152339-3403-454C-AE36-A9ABFA618FFB}" type="presParOf" srcId="{9227BFAB-29E5-4333-B27A-132A17BB2A0C}" destId="{10EC5743-2F2A-4C1E-A2B9-2EA90F03495F}" srcOrd="1" destOrd="0" presId="urn:microsoft.com/office/officeart/2005/8/layout/orgChart1"/>
    <dgm:cxn modelId="{7ED4F27A-F354-4298-B83D-771F10293273}" type="presParOf" srcId="{9227BFAB-29E5-4333-B27A-132A17BB2A0C}" destId="{3D571477-4554-4EE7-ABC1-748E96B7958D}" srcOrd="2" destOrd="0" presId="urn:microsoft.com/office/officeart/2005/8/layout/orgChart1"/>
    <dgm:cxn modelId="{5427A1E8-FA4A-4FA4-B0AE-BEE63B1B5D90}" type="presParOf" srcId="{1B03BCDE-945F-4302-ADCE-B96F90454FE1}" destId="{91391F39-6D8C-430E-97EB-200746C06193}" srcOrd="2" destOrd="0" presId="urn:microsoft.com/office/officeart/2005/8/layout/orgChart1"/>
    <dgm:cxn modelId="{12E191AD-1D40-4739-8383-CF671015E5E8}" type="presParOf" srcId="{2E76D985-AF86-4786-AF67-0660BACF93CC}" destId="{B0AE773B-4D2F-4C64-A3F7-004888E77E76}" srcOrd="2" destOrd="0" presId="urn:microsoft.com/office/officeart/2005/8/layout/orgChart1"/>
    <dgm:cxn modelId="{04E01B82-913C-43E1-92DF-96C5BFAD60DA}" type="presParOf" srcId="{2E76D985-AF86-4786-AF67-0660BACF93CC}" destId="{FCA63BCE-CDE9-4633-BCB9-6497978B3CF4}" srcOrd="3" destOrd="0" presId="urn:microsoft.com/office/officeart/2005/8/layout/orgChart1"/>
    <dgm:cxn modelId="{1D148C1F-E192-4DFC-B5FC-D4FFE9DA6232}" type="presParOf" srcId="{FCA63BCE-CDE9-4633-BCB9-6497978B3CF4}" destId="{7EE21806-2248-4D82-9271-3C5328EA434D}" srcOrd="0" destOrd="0" presId="urn:microsoft.com/office/officeart/2005/8/layout/orgChart1"/>
    <dgm:cxn modelId="{94557851-E8DD-4BE1-A4AB-41D027CB3C02}" type="presParOf" srcId="{7EE21806-2248-4D82-9271-3C5328EA434D}" destId="{779F273F-7B70-4474-A340-566B1605C24A}" srcOrd="0" destOrd="0" presId="urn:microsoft.com/office/officeart/2005/8/layout/orgChart1"/>
    <dgm:cxn modelId="{BA02709A-D120-431E-860A-7B71CCE568C8}" type="presParOf" srcId="{7EE21806-2248-4D82-9271-3C5328EA434D}" destId="{0D0819C6-53C2-4203-9F7B-3CE52DAC19EF}" srcOrd="1" destOrd="0" presId="urn:microsoft.com/office/officeart/2005/8/layout/orgChart1"/>
    <dgm:cxn modelId="{889BAE0B-EB90-41E4-91FF-E0FA0907F20C}" type="presParOf" srcId="{FCA63BCE-CDE9-4633-BCB9-6497978B3CF4}" destId="{BAECC287-70D6-4E8F-B215-042EC1A3DE0D}" srcOrd="1" destOrd="0" presId="urn:microsoft.com/office/officeart/2005/8/layout/orgChart1"/>
    <dgm:cxn modelId="{BB2BFCA3-A0E4-4B49-89E4-0ECD5B83A055}" type="presParOf" srcId="{BAECC287-70D6-4E8F-B215-042EC1A3DE0D}" destId="{64E3B378-C623-4797-BB04-B2589667C58E}" srcOrd="0" destOrd="0" presId="urn:microsoft.com/office/officeart/2005/8/layout/orgChart1"/>
    <dgm:cxn modelId="{2D860FB3-F3E9-4B08-92CE-BA405CA3C128}" type="presParOf" srcId="{BAECC287-70D6-4E8F-B215-042EC1A3DE0D}" destId="{88754333-24FC-4F00-BDFD-01FC5967DEEA}" srcOrd="1" destOrd="0" presId="urn:microsoft.com/office/officeart/2005/8/layout/orgChart1"/>
    <dgm:cxn modelId="{028C0111-0F86-4333-98CA-4AF6057E6C35}" type="presParOf" srcId="{88754333-24FC-4F00-BDFD-01FC5967DEEA}" destId="{8ED3DE48-77C0-42B4-B8AF-E96616578F43}" srcOrd="0" destOrd="0" presId="urn:microsoft.com/office/officeart/2005/8/layout/orgChart1"/>
    <dgm:cxn modelId="{8D8A1254-92F5-48E3-A60A-20B99C2A3994}" type="presParOf" srcId="{8ED3DE48-77C0-42B4-B8AF-E96616578F43}" destId="{DF4605D8-5911-42B2-A132-50CA5F6737DE}" srcOrd="0" destOrd="0" presId="urn:microsoft.com/office/officeart/2005/8/layout/orgChart1"/>
    <dgm:cxn modelId="{FA13336E-5FAA-410C-A700-CE62FE544BEC}" type="presParOf" srcId="{8ED3DE48-77C0-42B4-B8AF-E96616578F43}" destId="{D847777C-E3DF-4A0E-A369-606933811733}" srcOrd="1" destOrd="0" presId="urn:microsoft.com/office/officeart/2005/8/layout/orgChart1"/>
    <dgm:cxn modelId="{707E8CD8-556B-4686-91F7-737641862FC1}" type="presParOf" srcId="{88754333-24FC-4F00-BDFD-01FC5967DEEA}" destId="{42108D8B-C15B-4FA1-9A67-F7E9FA43CB2E}" srcOrd="1" destOrd="0" presId="urn:microsoft.com/office/officeart/2005/8/layout/orgChart1"/>
    <dgm:cxn modelId="{9A349096-F4A5-48F0-9B01-E7CEC52DEDF2}" type="presParOf" srcId="{88754333-24FC-4F00-BDFD-01FC5967DEEA}" destId="{8C8FB414-70E2-4A61-8F07-810B62791E88}" srcOrd="2" destOrd="0" presId="urn:microsoft.com/office/officeart/2005/8/layout/orgChart1"/>
    <dgm:cxn modelId="{E9887EF3-E71A-42C4-8AF8-661F8B31A379}" type="presParOf" srcId="{BAECC287-70D6-4E8F-B215-042EC1A3DE0D}" destId="{9D919837-EDEA-4071-8786-94408BCCE608}" srcOrd="2" destOrd="0" presId="urn:microsoft.com/office/officeart/2005/8/layout/orgChart1"/>
    <dgm:cxn modelId="{DFF2FFB2-B759-4F1F-AB81-23483D3CC966}" type="presParOf" srcId="{BAECC287-70D6-4E8F-B215-042EC1A3DE0D}" destId="{49B3A6ED-C78D-42ED-9716-82B28174DDF4}" srcOrd="3" destOrd="0" presId="urn:microsoft.com/office/officeart/2005/8/layout/orgChart1"/>
    <dgm:cxn modelId="{B50C2AE2-CDFB-4DE3-B829-F8A0EB333927}" type="presParOf" srcId="{49B3A6ED-C78D-42ED-9716-82B28174DDF4}" destId="{D4F09C19-66AE-4085-9BA2-29A967EA87E5}" srcOrd="0" destOrd="0" presId="urn:microsoft.com/office/officeart/2005/8/layout/orgChart1"/>
    <dgm:cxn modelId="{E236A344-94A1-4ABD-AF2D-DDA0047AA3AF}" type="presParOf" srcId="{D4F09C19-66AE-4085-9BA2-29A967EA87E5}" destId="{04F9E26A-5B75-404F-B5AF-6FBF6B11DC9E}" srcOrd="0" destOrd="0" presId="urn:microsoft.com/office/officeart/2005/8/layout/orgChart1"/>
    <dgm:cxn modelId="{90BE8EFC-A1BE-4BC8-AA07-260A383F002E}" type="presParOf" srcId="{D4F09C19-66AE-4085-9BA2-29A967EA87E5}" destId="{ACFD687B-A75A-4E61-A516-E3BAA3831876}" srcOrd="1" destOrd="0" presId="urn:microsoft.com/office/officeart/2005/8/layout/orgChart1"/>
    <dgm:cxn modelId="{6DE0EF28-A9A5-4538-9FA2-D1222CB6CF61}" type="presParOf" srcId="{49B3A6ED-C78D-42ED-9716-82B28174DDF4}" destId="{68DFE980-6BFE-450C-B576-A5D184C2A6BE}" srcOrd="1" destOrd="0" presId="urn:microsoft.com/office/officeart/2005/8/layout/orgChart1"/>
    <dgm:cxn modelId="{5B576D30-7C50-497E-BA77-F69D7DCD81F7}" type="presParOf" srcId="{49B3A6ED-C78D-42ED-9716-82B28174DDF4}" destId="{B4379578-2339-4114-B1A0-15CA65BBCB8E}" srcOrd="2" destOrd="0" presId="urn:microsoft.com/office/officeart/2005/8/layout/orgChart1"/>
    <dgm:cxn modelId="{4548FC7B-68A7-4088-B4E3-E23212A44430}" type="presParOf" srcId="{BAECC287-70D6-4E8F-B215-042EC1A3DE0D}" destId="{D3891857-6B21-4DC7-94E8-B5817DE303AF}" srcOrd="4" destOrd="0" presId="urn:microsoft.com/office/officeart/2005/8/layout/orgChart1"/>
    <dgm:cxn modelId="{01C1DA8A-9A4B-4EE4-A0B6-B1AB319A6709}" type="presParOf" srcId="{BAECC287-70D6-4E8F-B215-042EC1A3DE0D}" destId="{D0781467-890F-4432-B27F-035E0A77974C}" srcOrd="5" destOrd="0" presId="urn:microsoft.com/office/officeart/2005/8/layout/orgChart1"/>
    <dgm:cxn modelId="{26F5E33F-B44A-4AE1-A101-64281065DE1B}" type="presParOf" srcId="{D0781467-890F-4432-B27F-035E0A77974C}" destId="{316B7E0E-689B-4334-B30B-BF354F0909B6}" srcOrd="0" destOrd="0" presId="urn:microsoft.com/office/officeart/2005/8/layout/orgChart1"/>
    <dgm:cxn modelId="{4720EA6E-F3A4-4A04-B7EC-63838DC21FE1}" type="presParOf" srcId="{316B7E0E-689B-4334-B30B-BF354F0909B6}" destId="{DC469E06-BD93-4F34-AF99-176056C90FA7}" srcOrd="0" destOrd="0" presId="urn:microsoft.com/office/officeart/2005/8/layout/orgChart1"/>
    <dgm:cxn modelId="{42B1F493-2AC5-4694-91ED-73BC473C6505}" type="presParOf" srcId="{316B7E0E-689B-4334-B30B-BF354F0909B6}" destId="{A3B2FC9B-E6B8-4C64-87B1-AF2A43BE6CBA}" srcOrd="1" destOrd="0" presId="urn:microsoft.com/office/officeart/2005/8/layout/orgChart1"/>
    <dgm:cxn modelId="{580A871E-8FDC-4806-971B-53AE6EE9706A}" type="presParOf" srcId="{D0781467-890F-4432-B27F-035E0A77974C}" destId="{7F50F054-933D-4776-B0AA-3C6767AC568C}" srcOrd="1" destOrd="0" presId="urn:microsoft.com/office/officeart/2005/8/layout/orgChart1"/>
    <dgm:cxn modelId="{178343EC-85F3-4EA5-BCA0-64FE82EDD654}" type="presParOf" srcId="{D0781467-890F-4432-B27F-035E0A77974C}" destId="{F4DCE71F-E5AB-4B32-8306-5502C0E011DF}" srcOrd="2" destOrd="0" presId="urn:microsoft.com/office/officeart/2005/8/layout/orgChart1"/>
    <dgm:cxn modelId="{85F604CC-79D2-4199-9F6D-8AA04BD6C667}" type="presParOf" srcId="{FCA63BCE-CDE9-4633-BCB9-6497978B3CF4}" destId="{70FB0A6C-454F-469C-AEDA-C9C584C9C8AD}" srcOrd="2" destOrd="0" presId="urn:microsoft.com/office/officeart/2005/8/layout/orgChart1"/>
    <dgm:cxn modelId="{B71CAD6F-39CA-44E6-8837-9DCB579FEFD7}" type="presParOf" srcId="{32A5E607-40C6-4E3A-A25F-6DFB08AD5C22}" destId="{8B0730D8-C405-42CD-A02B-9F0F2E39D7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1177A1D-36B1-4E5F-9585-BEF0801EB992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A729F96A-B9D0-42A0-85CE-116CAD1FDE1E}">
      <dgm:prSet phldrT="[Text]"/>
      <dgm:spPr/>
      <dgm:t>
        <a:bodyPr/>
        <a:lstStyle/>
        <a:p>
          <a:r>
            <a:rPr lang="id-ID" b="1" dirty="0" smtClean="0"/>
            <a:t>Praktikum Statistika Menggunakan E Views</a:t>
          </a:r>
          <a:endParaRPr lang="id-ID" b="1" dirty="0"/>
        </a:p>
      </dgm:t>
    </dgm:pt>
    <dgm:pt modelId="{716FE935-494E-4928-A2A9-BC5FB853179F}" type="parTrans" cxnId="{87BBC58E-338A-4EC1-82D7-CE4C05818052}">
      <dgm:prSet/>
      <dgm:spPr/>
      <dgm:t>
        <a:bodyPr/>
        <a:lstStyle/>
        <a:p>
          <a:endParaRPr lang="id-ID"/>
        </a:p>
      </dgm:t>
    </dgm:pt>
    <dgm:pt modelId="{9031CB73-36A3-41F9-AAB2-9BF92223484C}" type="sibTrans" cxnId="{87BBC58E-338A-4EC1-82D7-CE4C05818052}">
      <dgm:prSet/>
      <dgm:spPr/>
      <dgm:t>
        <a:bodyPr/>
        <a:lstStyle/>
        <a:p>
          <a:endParaRPr lang="id-ID"/>
        </a:p>
      </dgm:t>
    </dgm:pt>
    <dgm:pt modelId="{D10DD7EE-0D51-4030-B9D1-0D6036614FD6}">
      <dgm:prSet phldrT="[Text]"/>
      <dgm:spPr/>
      <dgm:t>
        <a:bodyPr/>
        <a:lstStyle/>
        <a:p>
          <a:r>
            <a:rPr lang="id-ID" b="1" dirty="0" smtClean="0"/>
            <a:t>Uji Hipotesis Deskriptif</a:t>
          </a:r>
          <a:endParaRPr lang="id-ID" b="1" dirty="0"/>
        </a:p>
      </dgm:t>
    </dgm:pt>
    <dgm:pt modelId="{83037C9A-1A33-4325-9CA2-C7FF3B44D27F}" type="parTrans" cxnId="{A9E7785D-A115-40A7-9A64-BF52DAA867CC}">
      <dgm:prSet/>
      <dgm:spPr/>
      <dgm:t>
        <a:bodyPr/>
        <a:lstStyle/>
        <a:p>
          <a:endParaRPr lang="id-ID"/>
        </a:p>
      </dgm:t>
    </dgm:pt>
    <dgm:pt modelId="{A59AB447-8CAA-4828-A8AE-308CE085FD5F}" type="sibTrans" cxnId="{A9E7785D-A115-40A7-9A64-BF52DAA867CC}">
      <dgm:prSet/>
      <dgm:spPr/>
      <dgm:t>
        <a:bodyPr/>
        <a:lstStyle/>
        <a:p>
          <a:endParaRPr lang="id-ID"/>
        </a:p>
      </dgm:t>
    </dgm:pt>
    <dgm:pt modelId="{FBDD4250-1328-4CB1-900F-6A6ECD5A5165}">
      <dgm:prSet phldrT="[Text]"/>
      <dgm:spPr/>
      <dgm:t>
        <a:bodyPr/>
        <a:lstStyle/>
        <a:p>
          <a:r>
            <a:rPr lang="id-ID" b="1" dirty="0" smtClean="0"/>
            <a:t>Uji Hipotesis Komparatif</a:t>
          </a:r>
          <a:endParaRPr lang="id-ID" b="1" dirty="0"/>
        </a:p>
      </dgm:t>
    </dgm:pt>
    <dgm:pt modelId="{58DF7C35-38A8-4A80-AB49-8446994E4266}" type="parTrans" cxnId="{96DF1104-A5AD-4989-ACF4-86654196D3D8}">
      <dgm:prSet/>
      <dgm:spPr/>
      <dgm:t>
        <a:bodyPr/>
        <a:lstStyle/>
        <a:p>
          <a:endParaRPr lang="id-ID"/>
        </a:p>
      </dgm:t>
    </dgm:pt>
    <dgm:pt modelId="{A544DCFD-8E53-4B39-BD3B-6A4C09040A5A}" type="sibTrans" cxnId="{96DF1104-A5AD-4989-ACF4-86654196D3D8}">
      <dgm:prSet/>
      <dgm:spPr/>
      <dgm:t>
        <a:bodyPr/>
        <a:lstStyle/>
        <a:p>
          <a:endParaRPr lang="id-ID"/>
        </a:p>
      </dgm:t>
    </dgm:pt>
    <dgm:pt modelId="{6688A15A-3853-4B13-8E62-B1D65599F16D}">
      <dgm:prSet phldrT="[Text]"/>
      <dgm:spPr/>
      <dgm:t>
        <a:bodyPr/>
        <a:lstStyle/>
        <a:p>
          <a:r>
            <a:rPr lang="id-ID" b="1" dirty="0" smtClean="0"/>
            <a:t>Uji Hipotesis Asosiatif (Korelasi)</a:t>
          </a:r>
          <a:endParaRPr lang="id-ID" b="1" dirty="0"/>
        </a:p>
      </dgm:t>
    </dgm:pt>
    <dgm:pt modelId="{C5167392-5FF9-4315-B17C-F0AB8DF3776E}" type="parTrans" cxnId="{D1868441-A1D2-4A3C-8951-3205A33BFA39}">
      <dgm:prSet/>
      <dgm:spPr/>
      <dgm:t>
        <a:bodyPr/>
        <a:lstStyle/>
        <a:p>
          <a:endParaRPr lang="id-ID"/>
        </a:p>
      </dgm:t>
    </dgm:pt>
    <dgm:pt modelId="{5EAF689A-D4E1-44A2-8150-901E00CFFE62}" type="sibTrans" cxnId="{D1868441-A1D2-4A3C-8951-3205A33BFA39}">
      <dgm:prSet/>
      <dgm:spPr/>
      <dgm:t>
        <a:bodyPr/>
        <a:lstStyle/>
        <a:p>
          <a:endParaRPr lang="id-ID"/>
        </a:p>
      </dgm:t>
    </dgm:pt>
    <dgm:pt modelId="{BEF35A84-4B93-4193-A9ED-02489D46CA98}">
      <dgm:prSet phldrT="[Text]"/>
      <dgm:spPr/>
      <dgm:t>
        <a:bodyPr/>
        <a:lstStyle/>
        <a:p>
          <a:r>
            <a:rPr lang="id-ID" b="1" dirty="0" smtClean="0"/>
            <a:t>Analisis Regresi</a:t>
          </a:r>
          <a:endParaRPr lang="id-ID" b="1" dirty="0"/>
        </a:p>
      </dgm:t>
    </dgm:pt>
    <dgm:pt modelId="{7EB8467B-108C-4050-8EF8-2B08D3854F9A}" type="parTrans" cxnId="{C5AF7136-B41B-4BA2-A93C-BB3410CB963F}">
      <dgm:prSet/>
      <dgm:spPr/>
      <dgm:t>
        <a:bodyPr/>
        <a:lstStyle/>
        <a:p>
          <a:endParaRPr lang="id-ID"/>
        </a:p>
      </dgm:t>
    </dgm:pt>
    <dgm:pt modelId="{CB13DABE-A84C-4651-8041-F29B5DEF26D4}" type="sibTrans" cxnId="{C5AF7136-B41B-4BA2-A93C-BB3410CB963F}">
      <dgm:prSet/>
      <dgm:spPr/>
      <dgm:t>
        <a:bodyPr/>
        <a:lstStyle/>
        <a:p>
          <a:endParaRPr lang="id-ID"/>
        </a:p>
      </dgm:t>
    </dgm:pt>
    <dgm:pt modelId="{DA2D289B-1601-4F4E-BF2F-5F0D43D89FE3}">
      <dgm:prSet phldrT="[Text]"/>
      <dgm:spPr/>
      <dgm:t>
        <a:bodyPr/>
        <a:lstStyle/>
        <a:p>
          <a:r>
            <a:rPr lang="id-ID" b="1" dirty="0" smtClean="0"/>
            <a:t>Analisis Jalur (Path)</a:t>
          </a:r>
          <a:endParaRPr lang="id-ID" b="1" dirty="0"/>
        </a:p>
      </dgm:t>
    </dgm:pt>
    <dgm:pt modelId="{8126DA42-DC98-47B3-98BF-A3431E1AAD4A}" type="parTrans" cxnId="{316F47EA-69C4-4B9B-86AF-69E531F5DF8B}">
      <dgm:prSet/>
      <dgm:spPr/>
      <dgm:t>
        <a:bodyPr/>
        <a:lstStyle/>
        <a:p>
          <a:endParaRPr lang="id-ID"/>
        </a:p>
      </dgm:t>
    </dgm:pt>
    <dgm:pt modelId="{F52C5D85-87C9-47E2-80E9-BF4CC8A5FC37}" type="sibTrans" cxnId="{316F47EA-69C4-4B9B-86AF-69E531F5DF8B}">
      <dgm:prSet/>
      <dgm:spPr/>
      <dgm:t>
        <a:bodyPr/>
        <a:lstStyle/>
        <a:p>
          <a:endParaRPr lang="id-ID"/>
        </a:p>
      </dgm:t>
    </dgm:pt>
    <dgm:pt modelId="{FC618BBF-6EF6-43B5-A226-EB1876721D92}">
      <dgm:prSet phldrT="[Text]"/>
      <dgm:spPr/>
      <dgm:t>
        <a:bodyPr/>
        <a:lstStyle/>
        <a:p>
          <a:r>
            <a:rPr lang="id-ID" b="1" dirty="0" smtClean="0"/>
            <a:t>Structural Equation Modeling</a:t>
          </a:r>
          <a:endParaRPr lang="id-ID" b="1" dirty="0"/>
        </a:p>
      </dgm:t>
    </dgm:pt>
    <dgm:pt modelId="{A9F806CA-BF6B-4C7B-A7E3-17F7D78E1BDB}" type="parTrans" cxnId="{AC84552C-E3C2-4658-8AED-C5CABF4FBBA5}">
      <dgm:prSet/>
      <dgm:spPr/>
      <dgm:t>
        <a:bodyPr/>
        <a:lstStyle/>
        <a:p>
          <a:endParaRPr lang="id-ID"/>
        </a:p>
      </dgm:t>
    </dgm:pt>
    <dgm:pt modelId="{42333CBC-A4D8-483F-9C47-B093354ABD9A}" type="sibTrans" cxnId="{AC84552C-E3C2-4658-8AED-C5CABF4FBBA5}">
      <dgm:prSet/>
      <dgm:spPr/>
      <dgm:t>
        <a:bodyPr/>
        <a:lstStyle/>
        <a:p>
          <a:endParaRPr lang="id-ID"/>
        </a:p>
      </dgm:t>
    </dgm:pt>
    <dgm:pt modelId="{26894975-7BE8-4722-B3F6-E98260397EC9}">
      <dgm:prSet phldrT="[Text]"/>
      <dgm:spPr/>
      <dgm:t>
        <a:bodyPr/>
        <a:lstStyle/>
        <a:p>
          <a:r>
            <a:rPr lang="id-ID" dirty="0" smtClean="0"/>
            <a:t>Praktik E Views</a:t>
          </a:r>
          <a:endParaRPr lang="id-ID" dirty="0"/>
        </a:p>
      </dgm:t>
    </dgm:pt>
    <dgm:pt modelId="{ECB04492-4958-4FF4-919F-7BB275EF6F2C}" type="parTrans" cxnId="{5B9C93AA-08B6-415C-8AC9-3B6E123BD1B0}">
      <dgm:prSet/>
      <dgm:spPr/>
      <dgm:t>
        <a:bodyPr/>
        <a:lstStyle/>
        <a:p>
          <a:endParaRPr lang="id-ID"/>
        </a:p>
      </dgm:t>
    </dgm:pt>
    <dgm:pt modelId="{1B590FF1-06B2-40E6-823B-8AF890B296C5}" type="sibTrans" cxnId="{5B9C93AA-08B6-415C-8AC9-3B6E123BD1B0}">
      <dgm:prSet/>
      <dgm:spPr/>
      <dgm:t>
        <a:bodyPr/>
        <a:lstStyle/>
        <a:p>
          <a:endParaRPr lang="id-ID"/>
        </a:p>
      </dgm:t>
    </dgm:pt>
    <dgm:pt modelId="{8001A04D-31E2-4004-A212-86E6D98B385D}">
      <dgm:prSet phldrT="[Text]"/>
      <dgm:spPr/>
      <dgm:t>
        <a:bodyPr/>
        <a:lstStyle/>
        <a:p>
          <a:r>
            <a:rPr lang="id-ID" dirty="0" smtClean="0"/>
            <a:t>Praktik E Views</a:t>
          </a:r>
          <a:endParaRPr lang="id-ID" dirty="0"/>
        </a:p>
      </dgm:t>
    </dgm:pt>
    <dgm:pt modelId="{682C3215-7202-4A4F-B903-0CF0337C9B09}" type="parTrans" cxnId="{AC14CB7E-CBD0-4E59-A058-F8E8895D5840}">
      <dgm:prSet/>
      <dgm:spPr/>
      <dgm:t>
        <a:bodyPr/>
        <a:lstStyle/>
        <a:p>
          <a:endParaRPr lang="id-ID"/>
        </a:p>
      </dgm:t>
    </dgm:pt>
    <dgm:pt modelId="{B76D1C6E-2B84-4F56-9355-EA393D0CD57F}" type="sibTrans" cxnId="{AC14CB7E-CBD0-4E59-A058-F8E8895D5840}">
      <dgm:prSet/>
      <dgm:spPr/>
      <dgm:t>
        <a:bodyPr/>
        <a:lstStyle/>
        <a:p>
          <a:endParaRPr lang="id-ID"/>
        </a:p>
      </dgm:t>
    </dgm:pt>
    <dgm:pt modelId="{1C215433-9928-42CD-82B4-99E9AC43B429}">
      <dgm:prSet phldrT="[Text]"/>
      <dgm:spPr/>
      <dgm:t>
        <a:bodyPr/>
        <a:lstStyle/>
        <a:p>
          <a:r>
            <a:rPr lang="id-ID" dirty="0" smtClean="0"/>
            <a:t>Praktik E Views</a:t>
          </a:r>
          <a:endParaRPr lang="id-ID" dirty="0"/>
        </a:p>
      </dgm:t>
    </dgm:pt>
    <dgm:pt modelId="{00BE2926-BD1D-4874-A240-7CC468AFF129}" type="parTrans" cxnId="{5E43D085-0870-466C-AF44-1C7D67CBFDAB}">
      <dgm:prSet/>
      <dgm:spPr/>
      <dgm:t>
        <a:bodyPr/>
        <a:lstStyle/>
        <a:p>
          <a:endParaRPr lang="id-ID"/>
        </a:p>
      </dgm:t>
    </dgm:pt>
    <dgm:pt modelId="{E93D7FA0-F859-4DF8-8E9D-F8C8C0ABE8E0}" type="sibTrans" cxnId="{5E43D085-0870-466C-AF44-1C7D67CBFDAB}">
      <dgm:prSet/>
      <dgm:spPr/>
      <dgm:t>
        <a:bodyPr/>
        <a:lstStyle/>
        <a:p>
          <a:endParaRPr lang="id-ID"/>
        </a:p>
      </dgm:t>
    </dgm:pt>
    <dgm:pt modelId="{D70CBC2A-D5C2-4D97-A6F2-4175C437F2ED}">
      <dgm:prSet phldrT="[Text]"/>
      <dgm:spPr/>
      <dgm:t>
        <a:bodyPr/>
        <a:lstStyle/>
        <a:p>
          <a:r>
            <a:rPr lang="id-ID" dirty="0" smtClean="0"/>
            <a:t>Praktik E Views</a:t>
          </a:r>
          <a:endParaRPr lang="id-ID" dirty="0"/>
        </a:p>
      </dgm:t>
    </dgm:pt>
    <dgm:pt modelId="{D18F620D-5E84-4B06-BD3C-51AE275C412C}" type="parTrans" cxnId="{8B06DF6C-1B18-4F5D-A8B9-B550EA3C1965}">
      <dgm:prSet/>
      <dgm:spPr/>
      <dgm:t>
        <a:bodyPr/>
        <a:lstStyle/>
        <a:p>
          <a:endParaRPr lang="id-ID"/>
        </a:p>
      </dgm:t>
    </dgm:pt>
    <dgm:pt modelId="{48BB8F77-EA5B-48C8-803D-0557B4561D82}" type="sibTrans" cxnId="{8B06DF6C-1B18-4F5D-A8B9-B550EA3C1965}">
      <dgm:prSet/>
      <dgm:spPr/>
      <dgm:t>
        <a:bodyPr/>
        <a:lstStyle/>
        <a:p>
          <a:endParaRPr lang="id-ID"/>
        </a:p>
      </dgm:t>
    </dgm:pt>
    <dgm:pt modelId="{0BB75AA7-0A2C-46DA-BF4F-F90490F9C868}" type="pres">
      <dgm:prSet presAssocID="{F1177A1D-36B1-4E5F-9585-BEF0801EB99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B08DBE0-261D-4D5B-B167-3954ECAB0F2D}" type="pres">
      <dgm:prSet presAssocID="{A729F96A-B9D0-42A0-85CE-116CAD1FDE1E}" presName="hierRoot1" presStyleCnt="0">
        <dgm:presLayoutVars>
          <dgm:hierBranch val="init"/>
        </dgm:presLayoutVars>
      </dgm:prSet>
      <dgm:spPr/>
    </dgm:pt>
    <dgm:pt modelId="{22467A37-3AED-412E-9E75-E5BD32FA42F5}" type="pres">
      <dgm:prSet presAssocID="{A729F96A-B9D0-42A0-85CE-116CAD1FDE1E}" presName="rootComposite1" presStyleCnt="0"/>
      <dgm:spPr/>
    </dgm:pt>
    <dgm:pt modelId="{9ED49BBA-7810-4CFF-8ADF-64236126A0B0}" type="pres">
      <dgm:prSet presAssocID="{A729F96A-B9D0-42A0-85CE-116CAD1FDE1E}" presName="rootText1" presStyleLbl="node0" presStyleIdx="0" presStyleCnt="1" custScaleX="43726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124CDE4-9887-4553-BC04-3AA95BBFA355}" type="pres">
      <dgm:prSet presAssocID="{A729F96A-B9D0-42A0-85CE-116CAD1FDE1E}" presName="rootConnector1" presStyleLbl="node1" presStyleIdx="0" presStyleCnt="0"/>
      <dgm:spPr/>
      <dgm:t>
        <a:bodyPr/>
        <a:lstStyle/>
        <a:p>
          <a:endParaRPr lang="id-ID"/>
        </a:p>
      </dgm:t>
    </dgm:pt>
    <dgm:pt modelId="{FD4DFF51-0F93-4F1A-BF92-083C595482D7}" type="pres">
      <dgm:prSet presAssocID="{A729F96A-B9D0-42A0-85CE-116CAD1FDE1E}" presName="hierChild2" presStyleCnt="0"/>
      <dgm:spPr/>
    </dgm:pt>
    <dgm:pt modelId="{CE5CA559-CBDD-43DC-9176-0DB0FFADE246}" type="pres">
      <dgm:prSet presAssocID="{83037C9A-1A33-4325-9CA2-C7FF3B44D27F}" presName="Name37" presStyleLbl="parChTrans1D2" presStyleIdx="0" presStyleCnt="6"/>
      <dgm:spPr/>
      <dgm:t>
        <a:bodyPr/>
        <a:lstStyle/>
        <a:p>
          <a:endParaRPr lang="id-ID"/>
        </a:p>
      </dgm:t>
    </dgm:pt>
    <dgm:pt modelId="{9E3A09C3-B051-41B7-A8A8-3649BF819202}" type="pres">
      <dgm:prSet presAssocID="{D10DD7EE-0D51-4030-B9D1-0D6036614FD6}" presName="hierRoot2" presStyleCnt="0">
        <dgm:presLayoutVars>
          <dgm:hierBranch val="init"/>
        </dgm:presLayoutVars>
      </dgm:prSet>
      <dgm:spPr/>
    </dgm:pt>
    <dgm:pt modelId="{4CD99C53-8D56-4AA7-888F-40C69F36F42B}" type="pres">
      <dgm:prSet presAssocID="{D10DD7EE-0D51-4030-B9D1-0D6036614FD6}" presName="rootComposite" presStyleCnt="0"/>
      <dgm:spPr/>
    </dgm:pt>
    <dgm:pt modelId="{FE37724D-42D0-4D2B-9400-DEC9FD412573}" type="pres">
      <dgm:prSet presAssocID="{D10DD7EE-0D51-4030-B9D1-0D6036614FD6}" presName="rootText" presStyleLbl="node2" presStyleIdx="0" presStyleCnt="6" custScaleY="16324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8E30F2C-32CF-4CBE-8C73-A173D759742D}" type="pres">
      <dgm:prSet presAssocID="{D10DD7EE-0D51-4030-B9D1-0D6036614FD6}" presName="rootConnector" presStyleLbl="node2" presStyleIdx="0" presStyleCnt="6"/>
      <dgm:spPr/>
      <dgm:t>
        <a:bodyPr/>
        <a:lstStyle/>
        <a:p>
          <a:endParaRPr lang="id-ID"/>
        </a:p>
      </dgm:t>
    </dgm:pt>
    <dgm:pt modelId="{0821A365-80A4-4F08-B6AC-46260AB5F9E2}" type="pres">
      <dgm:prSet presAssocID="{D10DD7EE-0D51-4030-B9D1-0D6036614FD6}" presName="hierChild4" presStyleCnt="0"/>
      <dgm:spPr/>
    </dgm:pt>
    <dgm:pt modelId="{BEFFC62E-BDE3-4D9D-A0B8-E3EB7CECD52B}" type="pres">
      <dgm:prSet presAssocID="{ECB04492-4958-4FF4-919F-7BB275EF6F2C}" presName="Name37" presStyleLbl="parChTrans1D3" presStyleIdx="0" presStyleCnt="4"/>
      <dgm:spPr/>
      <dgm:t>
        <a:bodyPr/>
        <a:lstStyle/>
        <a:p>
          <a:endParaRPr lang="id-ID"/>
        </a:p>
      </dgm:t>
    </dgm:pt>
    <dgm:pt modelId="{73467B7F-2A22-457B-A8BF-F0B3DF52D8F3}" type="pres">
      <dgm:prSet presAssocID="{26894975-7BE8-4722-B3F6-E98260397EC9}" presName="hierRoot2" presStyleCnt="0">
        <dgm:presLayoutVars>
          <dgm:hierBranch val="init"/>
        </dgm:presLayoutVars>
      </dgm:prSet>
      <dgm:spPr/>
    </dgm:pt>
    <dgm:pt modelId="{965711FB-EB30-40E5-9A8F-DC3CE2E0B631}" type="pres">
      <dgm:prSet presAssocID="{26894975-7BE8-4722-B3F6-E98260397EC9}" presName="rootComposite" presStyleCnt="0"/>
      <dgm:spPr/>
    </dgm:pt>
    <dgm:pt modelId="{B2426227-F8E3-45F3-B743-BD93226452A9}" type="pres">
      <dgm:prSet presAssocID="{26894975-7BE8-4722-B3F6-E98260397EC9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D31658D-2A78-45EB-B6F4-300C10883608}" type="pres">
      <dgm:prSet presAssocID="{26894975-7BE8-4722-B3F6-E98260397EC9}" presName="rootConnector" presStyleLbl="node3" presStyleIdx="0" presStyleCnt="4"/>
      <dgm:spPr/>
      <dgm:t>
        <a:bodyPr/>
        <a:lstStyle/>
        <a:p>
          <a:endParaRPr lang="id-ID"/>
        </a:p>
      </dgm:t>
    </dgm:pt>
    <dgm:pt modelId="{24FBB143-1354-4E25-A259-6994450421CF}" type="pres">
      <dgm:prSet presAssocID="{26894975-7BE8-4722-B3F6-E98260397EC9}" presName="hierChild4" presStyleCnt="0"/>
      <dgm:spPr/>
    </dgm:pt>
    <dgm:pt modelId="{7384066D-5C8E-4A68-9FE2-9405940E04DE}" type="pres">
      <dgm:prSet presAssocID="{26894975-7BE8-4722-B3F6-E98260397EC9}" presName="hierChild5" presStyleCnt="0"/>
      <dgm:spPr/>
    </dgm:pt>
    <dgm:pt modelId="{42B0DF54-C204-40F1-9798-2FF5CB99BA0F}" type="pres">
      <dgm:prSet presAssocID="{D10DD7EE-0D51-4030-B9D1-0D6036614FD6}" presName="hierChild5" presStyleCnt="0"/>
      <dgm:spPr/>
    </dgm:pt>
    <dgm:pt modelId="{1DCD0363-4E71-4088-8206-973DEC54843C}" type="pres">
      <dgm:prSet presAssocID="{58DF7C35-38A8-4A80-AB49-8446994E4266}" presName="Name37" presStyleLbl="parChTrans1D2" presStyleIdx="1" presStyleCnt="6"/>
      <dgm:spPr/>
      <dgm:t>
        <a:bodyPr/>
        <a:lstStyle/>
        <a:p>
          <a:endParaRPr lang="id-ID"/>
        </a:p>
      </dgm:t>
    </dgm:pt>
    <dgm:pt modelId="{A9D02AA3-242A-4B6E-ABE9-97E6DEF8BBD2}" type="pres">
      <dgm:prSet presAssocID="{FBDD4250-1328-4CB1-900F-6A6ECD5A5165}" presName="hierRoot2" presStyleCnt="0">
        <dgm:presLayoutVars>
          <dgm:hierBranch val="init"/>
        </dgm:presLayoutVars>
      </dgm:prSet>
      <dgm:spPr/>
    </dgm:pt>
    <dgm:pt modelId="{66F36984-2E1C-46E2-A8DF-EA4EB77C2402}" type="pres">
      <dgm:prSet presAssocID="{FBDD4250-1328-4CB1-900F-6A6ECD5A5165}" presName="rootComposite" presStyleCnt="0"/>
      <dgm:spPr/>
    </dgm:pt>
    <dgm:pt modelId="{671F5ABC-B845-493D-B88B-BBAB13CD3726}" type="pres">
      <dgm:prSet presAssocID="{FBDD4250-1328-4CB1-900F-6A6ECD5A5165}" presName="rootText" presStyleLbl="node2" presStyleIdx="1" presStyleCnt="6" custScaleY="16324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D2F7D63-EDEB-4C02-A8A7-3EE70A1B9F70}" type="pres">
      <dgm:prSet presAssocID="{FBDD4250-1328-4CB1-900F-6A6ECD5A5165}" presName="rootConnector" presStyleLbl="node2" presStyleIdx="1" presStyleCnt="6"/>
      <dgm:spPr/>
      <dgm:t>
        <a:bodyPr/>
        <a:lstStyle/>
        <a:p>
          <a:endParaRPr lang="id-ID"/>
        </a:p>
      </dgm:t>
    </dgm:pt>
    <dgm:pt modelId="{2C6157DB-62B3-4BF0-925F-91C4B47E6D27}" type="pres">
      <dgm:prSet presAssocID="{FBDD4250-1328-4CB1-900F-6A6ECD5A5165}" presName="hierChild4" presStyleCnt="0"/>
      <dgm:spPr/>
    </dgm:pt>
    <dgm:pt modelId="{F13EA6FB-A0D5-4F32-8695-421CA1975CD6}" type="pres">
      <dgm:prSet presAssocID="{682C3215-7202-4A4F-B903-0CF0337C9B09}" presName="Name37" presStyleLbl="parChTrans1D3" presStyleIdx="1" presStyleCnt="4"/>
      <dgm:spPr/>
      <dgm:t>
        <a:bodyPr/>
        <a:lstStyle/>
        <a:p>
          <a:endParaRPr lang="id-ID"/>
        </a:p>
      </dgm:t>
    </dgm:pt>
    <dgm:pt modelId="{A8767CB0-B1E2-4FB8-B0DA-F2E6FBC76526}" type="pres">
      <dgm:prSet presAssocID="{8001A04D-31E2-4004-A212-86E6D98B385D}" presName="hierRoot2" presStyleCnt="0">
        <dgm:presLayoutVars>
          <dgm:hierBranch val="init"/>
        </dgm:presLayoutVars>
      </dgm:prSet>
      <dgm:spPr/>
    </dgm:pt>
    <dgm:pt modelId="{A7272784-72BA-4877-86A9-3481FEEED9E6}" type="pres">
      <dgm:prSet presAssocID="{8001A04D-31E2-4004-A212-86E6D98B385D}" presName="rootComposite" presStyleCnt="0"/>
      <dgm:spPr/>
    </dgm:pt>
    <dgm:pt modelId="{4B432A4E-B729-47CB-B572-7697F61C7A35}" type="pres">
      <dgm:prSet presAssocID="{8001A04D-31E2-4004-A212-86E6D98B385D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397F6EC-9B30-450A-902B-5BBFBE2AC2B9}" type="pres">
      <dgm:prSet presAssocID="{8001A04D-31E2-4004-A212-86E6D98B385D}" presName="rootConnector" presStyleLbl="node3" presStyleIdx="1" presStyleCnt="4"/>
      <dgm:spPr/>
      <dgm:t>
        <a:bodyPr/>
        <a:lstStyle/>
        <a:p>
          <a:endParaRPr lang="id-ID"/>
        </a:p>
      </dgm:t>
    </dgm:pt>
    <dgm:pt modelId="{E2CBC2BD-C2F3-48F8-9214-D100B1BB161C}" type="pres">
      <dgm:prSet presAssocID="{8001A04D-31E2-4004-A212-86E6D98B385D}" presName="hierChild4" presStyleCnt="0"/>
      <dgm:spPr/>
    </dgm:pt>
    <dgm:pt modelId="{3FD7CC09-9C6C-4C65-A3C2-BD72D41A006F}" type="pres">
      <dgm:prSet presAssocID="{8001A04D-31E2-4004-A212-86E6D98B385D}" presName="hierChild5" presStyleCnt="0"/>
      <dgm:spPr/>
    </dgm:pt>
    <dgm:pt modelId="{369C93B4-31FF-482D-9BBB-6470B42868D5}" type="pres">
      <dgm:prSet presAssocID="{FBDD4250-1328-4CB1-900F-6A6ECD5A5165}" presName="hierChild5" presStyleCnt="0"/>
      <dgm:spPr/>
    </dgm:pt>
    <dgm:pt modelId="{A448562C-473D-4194-9041-F4BEFA2C0405}" type="pres">
      <dgm:prSet presAssocID="{C5167392-5FF9-4315-B17C-F0AB8DF3776E}" presName="Name37" presStyleLbl="parChTrans1D2" presStyleIdx="2" presStyleCnt="6"/>
      <dgm:spPr/>
      <dgm:t>
        <a:bodyPr/>
        <a:lstStyle/>
        <a:p>
          <a:endParaRPr lang="id-ID"/>
        </a:p>
      </dgm:t>
    </dgm:pt>
    <dgm:pt modelId="{3D46CC2B-0426-414A-82C8-16D35BFB8491}" type="pres">
      <dgm:prSet presAssocID="{6688A15A-3853-4B13-8E62-B1D65599F16D}" presName="hierRoot2" presStyleCnt="0">
        <dgm:presLayoutVars>
          <dgm:hierBranch val="init"/>
        </dgm:presLayoutVars>
      </dgm:prSet>
      <dgm:spPr/>
    </dgm:pt>
    <dgm:pt modelId="{896AB4DF-0928-4071-A4A7-6F4F5D6BBE8D}" type="pres">
      <dgm:prSet presAssocID="{6688A15A-3853-4B13-8E62-B1D65599F16D}" presName="rootComposite" presStyleCnt="0"/>
      <dgm:spPr/>
    </dgm:pt>
    <dgm:pt modelId="{C5E88797-C8A7-462D-8CC3-4DF9AB0EE21C}" type="pres">
      <dgm:prSet presAssocID="{6688A15A-3853-4B13-8E62-B1D65599F16D}" presName="rootText" presStyleLbl="node2" presStyleIdx="2" presStyleCnt="6" custScaleY="16324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4C1128E-CE35-418A-9872-FA2A7BCBF756}" type="pres">
      <dgm:prSet presAssocID="{6688A15A-3853-4B13-8E62-B1D65599F16D}" presName="rootConnector" presStyleLbl="node2" presStyleIdx="2" presStyleCnt="6"/>
      <dgm:spPr/>
      <dgm:t>
        <a:bodyPr/>
        <a:lstStyle/>
        <a:p>
          <a:endParaRPr lang="id-ID"/>
        </a:p>
      </dgm:t>
    </dgm:pt>
    <dgm:pt modelId="{DE163F11-65BE-47DE-8F4A-2086FC217783}" type="pres">
      <dgm:prSet presAssocID="{6688A15A-3853-4B13-8E62-B1D65599F16D}" presName="hierChild4" presStyleCnt="0"/>
      <dgm:spPr/>
    </dgm:pt>
    <dgm:pt modelId="{5A530C2F-CB5B-4236-AF22-4AE0D2ABB062}" type="pres">
      <dgm:prSet presAssocID="{00BE2926-BD1D-4874-A240-7CC468AFF129}" presName="Name37" presStyleLbl="parChTrans1D3" presStyleIdx="2" presStyleCnt="4"/>
      <dgm:spPr/>
      <dgm:t>
        <a:bodyPr/>
        <a:lstStyle/>
        <a:p>
          <a:endParaRPr lang="id-ID"/>
        </a:p>
      </dgm:t>
    </dgm:pt>
    <dgm:pt modelId="{EF030BD9-7E0A-4F1D-9067-AF38F4601A68}" type="pres">
      <dgm:prSet presAssocID="{1C215433-9928-42CD-82B4-99E9AC43B429}" presName="hierRoot2" presStyleCnt="0">
        <dgm:presLayoutVars>
          <dgm:hierBranch val="init"/>
        </dgm:presLayoutVars>
      </dgm:prSet>
      <dgm:spPr/>
    </dgm:pt>
    <dgm:pt modelId="{A5A03354-156B-44CE-A688-3FF8A10C0ABA}" type="pres">
      <dgm:prSet presAssocID="{1C215433-9928-42CD-82B4-99E9AC43B429}" presName="rootComposite" presStyleCnt="0"/>
      <dgm:spPr/>
    </dgm:pt>
    <dgm:pt modelId="{B4285D50-FE82-434B-9BF3-13D516BE166F}" type="pres">
      <dgm:prSet presAssocID="{1C215433-9928-42CD-82B4-99E9AC43B42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8AD31AE-1C78-4DC6-844D-B7BE70BC33D8}" type="pres">
      <dgm:prSet presAssocID="{1C215433-9928-42CD-82B4-99E9AC43B429}" presName="rootConnector" presStyleLbl="node3" presStyleIdx="2" presStyleCnt="4"/>
      <dgm:spPr/>
      <dgm:t>
        <a:bodyPr/>
        <a:lstStyle/>
        <a:p>
          <a:endParaRPr lang="id-ID"/>
        </a:p>
      </dgm:t>
    </dgm:pt>
    <dgm:pt modelId="{2109F67B-A8D4-4899-B80B-A561FB7E5131}" type="pres">
      <dgm:prSet presAssocID="{1C215433-9928-42CD-82B4-99E9AC43B429}" presName="hierChild4" presStyleCnt="0"/>
      <dgm:spPr/>
    </dgm:pt>
    <dgm:pt modelId="{83891D38-1CCA-477A-8DD8-6E30C79F610C}" type="pres">
      <dgm:prSet presAssocID="{1C215433-9928-42CD-82B4-99E9AC43B429}" presName="hierChild5" presStyleCnt="0"/>
      <dgm:spPr/>
    </dgm:pt>
    <dgm:pt modelId="{CE8C9BB0-7F50-41EA-BEEF-FE2F2BE67EFF}" type="pres">
      <dgm:prSet presAssocID="{6688A15A-3853-4B13-8E62-B1D65599F16D}" presName="hierChild5" presStyleCnt="0"/>
      <dgm:spPr/>
    </dgm:pt>
    <dgm:pt modelId="{88F924AB-E269-49D3-986C-F58E29BE218D}" type="pres">
      <dgm:prSet presAssocID="{7EB8467B-108C-4050-8EF8-2B08D3854F9A}" presName="Name37" presStyleLbl="parChTrans1D2" presStyleIdx="3" presStyleCnt="6"/>
      <dgm:spPr/>
      <dgm:t>
        <a:bodyPr/>
        <a:lstStyle/>
        <a:p>
          <a:endParaRPr lang="id-ID"/>
        </a:p>
      </dgm:t>
    </dgm:pt>
    <dgm:pt modelId="{74FE55C3-A9D5-4FB9-9192-EDC45D0FFFDA}" type="pres">
      <dgm:prSet presAssocID="{BEF35A84-4B93-4193-A9ED-02489D46CA98}" presName="hierRoot2" presStyleCnt="0">
        <dgm:presLayoutVars>
          <dgm:hierBranch val="init"/>
        </dgm:presLayoutVars>
      </dgm:prSet>
      <dgm:spPr/>
    </dgm:pt>
    <dgm:pt modelId="{57D960EF-150F-42EE-9270-9ABD10ED8480}" type="pres">
      <dgm:prSet presAssocID="{BEF35A84-4B93-4193-A9ED-02489D46CA98}" presName="rootComposite" presStyleCnt="0"/>
      <dgm:spPr/>
    </dgm:pt>
    <dgm:pt modelId="{6C3075C6-4A29-4F82-91DB-4F126AE30B9B}" type="pres">
      <dgm:prSet presAssocID="{BEF35A84-4B93-4193-A9ED-02489D46CA98}" presName="rootText" presStyleLbl="node2" presStyleIdx="3" presStyleCnt="6" custScaleY="16324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4C43433-4C2E-488D-8DDB-BED4286A6664}" type="pres">
      <dgm:prSet presAssocID="{BEF35A84-4B93-4193-A9ED-02489D46CA98}" presName="rootConnector" presStyleLbl="node2" presStyleIdx="3" presStyleCnt="6"/>
      <dgm:spPr/>
      <dgm:t>
        <a:bodyPr/>
        <a:lstStyle/>
        <a:p>
          <a:endParaRPr lang="id-ID"/>
        </a:p>
      </dgm:t>
    </dgm:pt>
    <dgm:pt modelId="{5D66BBDF-93B0-43F7-B750-39010474ECF0}" type="pres">
      <dgm:prSet presAssocID="{BEF35A84-4B93-4193-A9ED-02489D46CA98}" presName="hierChild4" presStyleCnt="0"/>
      <dgm:spPr/>
    </dgm:pt>
    <dgm:pt modelId="{9A486CD9-581B-4EC5-B2B9-4890D030D720}" type="pres">
      <dgm:prSet presAssocID="{D18F620D-5E84-4B06-BD3C-51AE275C412C}" presName="Name37" presStyleLbl="parChTrans1D3" presStyleIdx="3" presStyleCnt="4"/>
      <dgm:spPr/>
      <dgm:t>
        <a:bodyPr/>
        <a:lstStyle/>
        <a:p>
          <a:endParaRPr lang="id-ID"/>
        </a:p>
      </dgm:t>
    </dgm:pt>
    <dgm:pt modelId="{356DAAC2-5832-4626-BEE5-B4A0FBE0E5AD}" type="pres">
      <dgm:prSet presAssocID="{D70CBC2A-D5C2-4D97-A6F2-4175C437F2ED}" presName="hierRoot2" presStyleCnt="0">
        <dgm:presLayoutVars>
          <dgm:hierBranch val="init"/>
        </dgm:presLayoutVars>
      </dgm:prSet>
      <dgm:spPr/>
    </dgm:pt>
    <dgm:pt modelId="{58DAC715-0981-4AF0-AD99-524DF51B3DB7}" type="pres">
      <dgm:prSet presAssocID="{D70CBC2A-D5C2-4D97-A6F2-4175C437F2ED}" presName="rootComposite" presStyleCnt="0"/>
      <dgm:spPr/>
    </dgm:pt>
    <dgm:pt modelId="{BF5263CA-4EE8-4388-A2A1-CE217AB53A14}" type="pres">
      <dgm:prSet presAssocID="{D70CBC2A-D5C2-4D97-A6F2-4175C437F2ED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3418D8C-3998-440B-95D8-2E224916865F}" type="pres">
      <dgm:prSet presAssocID="{D70CBC2A-D5C2-4D97-A6F2-4175C437F2ED}" presName="rootConnector" presStyleLbl="node3" presStyleIdx="3" presStyleCnt="4"/>
      <dgm:spPr/>
      <dgm:t>
        <a:bodyPr/>
        <a:lstStyle/>
        <a:p>
          <a:endParaRPr lang="id-ID"/>
        </a:p>
      </dgm:t>
    </dgm:pt>
    <dgm:pt modelId="{508AE3B9-E244-4DA2-A161-7109FA4C60F2}" type="pres">
      <dgm:prSet presAssocID="{D70CBC2A-D5C2-4D97-A6F2-4175C437F2ED}" presName="hierChild4" presStyleCnt="0"/>
      <dgm:spPr/>
    </dgm:pt>
    <dgm:pt modelId="{352DC573-1566-45CD-B6DB-F3A5B8A44527}" type="pres">
      <dgm:prSet presAssocID="{D70CBC2A-D5C2-4D97-A6F2-4175C437F2ED}" presName="hierChild5" presStyleCnt="0"/>
      <dgm:spPr/>
    </dgm:pt>
    <dgm:pt modelId="{B71480E2-FA0F-4E26-A73C-B41D07B7BB3A}" type="pres">
      <dgm:prSet presAssocID="{BEF35A84-4B93-4193-A9ED-02489D46CA98}" presName="hierChild5" presStyleCnt="0"/>
      <dgm:spPr/>
    </dgm:pt>
    <dgm:pt modelId="{E36DB260-770E-4A31-9413-189D559CCF0B}" type="pres">
      <dgm:prSet presAssocID="{8126DA42-DC98-47B3-98BF-A3431E1AAD4A}" presName="Name37" presStyleLbl="parChTrans1D2" presStyleIdx="4" presStyleCnt="6"/>
      <dgm:spPr/>
      <dgm:t>
        <a:bodyPr/>
        <a:lstStyle/>
        <a:p>
          <a:endParaRPr lang="id-ID"/>
        </a:p>
      </dgm:t>
    </dgm:pt>
    <dgm:pt modelId="{D62444FE-89B1-4364-AD70-51771689D1F6}" type="pres">
      <dgm:prSet presAssocID="{DA2D289B-1601-4F4E-BF2F-5F0D43D89FE3}" presName="hierRoot2" presStyleCnt="0">
        <dgm:presLayoutVars>
          <dgm:hierBranch val="init"/>
        </dgm:presLayoutVars>
      </dgm:prSet>
      <dgm:spPr/>
    </dgm:pt>
    <dgm:pt modelId="{1D8FEBC4-F27F-4F74-B7CE-51D7C46C041C}" type="pres">
      <dgm:prSet presAssocID="{DA2D289B-1601-4F4E-BF2F-5F0D43D89FE3}" presName="rootComposite" presStyleCnt="0"/>
      <dgm:spPr/>
    </dgm:pt>
    <dgm:pt modelId="{C5983DAB-F3AC-4A2E-BBA8-CBBBC6E292AD}" type="pres">
      <dgm:prSet presAssocID="{DA2D289B-1601-4F4E-BF2F-5F0D43D89FE3}" presName="rootText" presStyleLbl="node2" presStyleIdx="4" presStyleCnt="6" custScaleY="16324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41614CE-D7A4-4C03-AA09-3A2044D70F26}" type="pres">
      <dgm:prSet presAssocID="{DA2D289B-1601-4F4E-BF2F-5F0D43D89FE3}" presName="rootConnector" presStyleLbl="node2" presStyleIdx="4" presStyleCnt="6"/>
      <dgm:spPr/>
      <dgm:t>
        <a:bodyPr/>
        <a:lstStyle/>
        <a:p>
          <a:endParaRPr lang="id-ID"/>
        </a:p>
      </dgm:t>
    </dgm:pt>
    <dgm:pt modelId="{5C7E3CC0-82DD-4DB1-8249-AA8DAAB7A22A}" type="pres">
      <dgm:prSet presAssocID="{DA2D289B-1601-4F4E-BF2F-5F0D43D89FE3}" presName="hierChild4" presStyleCnt="0"/>
      <dgm:spPr/>
    </dgm:pt>
    <dgm:pt modelId="{1C33A275-6BE3-449E-9967-85CDE06EE04F}" type="pres">
      <dgm:prSet presAssocID="{DA2D289B-1601-4F4E-BF2F-5F0D43D89FE3}" presName="hierChild5" presStyleCnt="0"/>
      <dgm:spPr/>
    </dgm:pt>
    <dgm:pt modelId="{C30C3A11-F090-4051-ADC6-8D4034C47DF1}" type="pres">
      <dgm:prSet presAssocID="{A9F806CA-BF6B-4C7B-A7E3-17F7D78E1BDB}" presName="Name37" presStyleLbl="parChTrans1D2" presStyleIdx="5" presStyleCnt="6"/>
      <dgm:spPr/>
      <dgm:t>
        <a:bodyPr/>
        <a:lstStyle/>
        <a:p>
          <a:endParaRPr lang="id-ID"/>
        </a:p>
      </dgm:t>
    </dgm:pt>
    <dgm:pt modelId="{15A17510-3BBF-4A97-9042-C73F8B58D528}" type="pres">
      <dgm:prSet presAssocID="{FC618BBF-6EF6-43B5-A226-EB1876721D92}" presName="hierRoot2" presStyleCnt="0">
        <dgm:presLayoutVars>
          <dgm:hierBranch val="init"/>
        </dgm:presLayoutVars>
      </dgm:prSet>
      <dgm:spPr/>
    </dgm:pt>
    <dgm:pt modelId="{820757C0-CAFC-4D6F-A63F-FC9430BD302F}" type="pres">
      <dgm:prSet presAssocID="{FC618BBF-6EF6-43B5-A226-EB1876721D92}" presName="rootComposite" presStyleCnt="0"/>
      <dgm:spPr/>
    </dgm:pt>
    <dgm:pt modelId="{3DD728C5-BD1A-4929-83E4-CDA2E287B8A8}" type="pres">
      <dgm:prSet presAssocID="{FC618BBF-6EF6-43B5-A226-EB1876721D92}" presName="rootText" presStyleLbl="node2" presStyleIdx="5" presStyleCnt="6" custScaleY="16324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409145A-550B-4D2B-BAC0-55319FBF1AAC}" type="pres">
      <dgm:prSet presAssocID="{FC618BBF-6EF6-43B5-A226-EB1876721D92}" presName="rootConnector" presStyleLbl="node2" presStyleIdx="5" presStyleCnt="6"/>
      <dgm:spPr/>
      <dgm:t>
        <a:bodyPr/>
        <a:lstStyle/>
        <a:p>
          <a:endParaRPr lang="id-ID"/>
        </a:p>
      </dgm:t>
    </dgm:pt>
    <dgm:pt modelId="{AA7D50E6-C487-458E-8828-D2668944D9DD}" type="pres">
      <dgm:prSet presAssocID="{FC618BBF-6EF6-43B5-A226-EB1876721D92}" presName="hierChild4" presStyleCnt="0"/>
      <dgm:spPr/>
    </dgm:pt>
    <dgm:pt modelId="{463E9FAB-6468-4647-8392-32FB3CE7CF29}" type="pres">
      <dgm:prSet presAssocID="{FC618BBF-6EF6-43B5-A226-EB1876721D92}" presName="hierChild5" presStyleCnt="0"/>
      <dgm:spPr/>
    </dgm:pt>
    <dgm:pt modelId="{0956E28A-BFCD-49C9-A004-2F71BD752813}" type="pres">
      <dgm:prSet presAssocID="{A729F96A-B9D0-42A0-85CE-116CAD1FDE1E}" presName="hierChild3" presStyleCnt="0"/>
      <dgm:spPr/>
    </dgm:pt>
  </dgm:ptLst>
  <dgm:cxnLst>
    <dgm:cxn modelId="{6192CF23-5F08-45A0-AC62-FD0C5709783B}" type="presOf" srcId="{A729F96A-B9D0-42A0-85CE-116CAD1FDE1E}" destId="{9ED49BBA-7810-4CFF-8ADF-64236126A0B0}" srcOrd="0" destOrd="0" presId="urn:microsoft.com/office/officeart/2005/8/layout/orgChart1"/>
    <dgm:cxn modelId="{771570D4-6AAD-4DF3-9EAB-DBF99B5E7E9D}" type="presOf" srcId="{FC618BBF-6EF6-43B5-A226-EB1876721D92}" destId="{3DD728C5-BD1A-4929-83E4-CDA2E287B8A8}" srcOrd="0" destOrd="0" presId="urn:microsoft.com/office/officeart/2005/8/layout/orgChart1"/>
    <dgm:cxn modelId="{F5E8465B-F175-4C38-A412-6C8EAE1E2CCE}" type="presOf" srcId="{D10DD7EE-0D51-4030-B9D1-0D6036614FD6}" destId="{F8E30F2C-32CF-4CBE-8C73-A173D759742D}" srcOrd="1" destOrd="0" presId="urn:microsoft.com/office/officeart/2005/8/layout/orgChart1"/>
    <dgm:cxn modelId="{EFC7800D-D4F6-43FD-A9C3-2F80628E631F}" type="presOf" srcId="{FC618BBF-6EF6-43B5-A226-EB1876721D92}" destId="{C409145A-550B-4D2B-BAC0-55319FBF1AAC}" srcOrd="1" destOrd="0" presId="urn:microsoft.com/office/officeart/2005/8/layout/orgChart1"/>
    <dgm:cxn modelId="{CFD5CCED-ED24-40D3-A138-C71B354F9303}" type="presOf" srcId="{6688A15A-3853-4B13-8E62-B1D65599F16D}" destId="{E4C1128E-CE35-418A-9872-FA2A7BCBF756}" srcOrd="1" destOrd="0" presId="urn:microsoft.com/office/officeart/2005/8/layout/orgChart1"/>
    <dgm:cxn modelId="{5E43D085-0870-466C-AF44-1C7D67CBFDAB}" srcId="{6688A15A-3853-4B13-8E62-B1D65599F16D}" destId="{1C215433-9928-42CD-82B4-99E9AC43B429}" srcOrd="0" destOrd="0" parTransId="{00BE2926-BD1D-4874-A240-7CC468AFF129}" sibTransId="{E93D7FA0-F859-4DF8-8E9D-F8C8C0ABE8E0}"/>
    <dgm:cxn modelId="{87BBC58E-338A-4EC1-82D7-CE4C05818052}" srcId="{F1177A1D-36B1-4E5F-9585-BEF0801EB992}" destId="{A729F96A-B9D0-42A0-85CE-116CAD1FDE1E}" srcOrd="0" destOrd="0" parTransId="{716FE935-494E-4928-A2A9-BC5FB853179F}" sibTransId="{9031CB73-36A3-41F9-AAB2-9BF92223484C}"/>
    <dgm:cxn modelId="{A9E7785D-A115-40A7-9A64-BF52DAA867CC}" srcId="{A729F96A-B9D0-42A0-85CE-116CAD1FDE1E}" destId="{D10DD7EE-0D51-4030-B9D1-0D6036614FD6}" srcOrd="0" destOrd="0" parTransId="{83037C9A-1A33-4325-9CA2-C7FF3B44D27F}" sibTransId="{A59AB447-8CAA-4828-A8AE-308CE085FD5F}"/>
    <dgm:cxn modelId="{EB199A8B-9BCA-43CD-9FC8-E6F62482DB80}" type="presOf" srcId="{DA2D289B-1601-4F4E-BF2F-5F0D43D89FE3}" destId="{D41614CE-D7A4-4C03-AA09-3A2044D70F26}" srcOrd="1" destOrd="0" presId="urn:microsoft.com/office/officeart/2005/8/layout/orgChart1"/>
    <dgm:cxn modelId="{726FBE9C-808A-4C98-B668-7F00911D1720}" type="presOf" srcId="{8001A04D-31E2-4004-A212-86E6D98B385D}" destId="{2397F6EC-9B30-450A-902B-5BBFBE2AC2B9}" srcOrd="1" destOrd="0" presId="urn:microsoft.com/office/officeart/2005/8/layout/orgChart1"/>
    <dgm:cxn modelId="{8B06DF6C-1B18-4F5D-A8B9-B550EA3C1965}" srcId="{BEF35A84-4B93-4193-A9ED-02489D46CA98}" destId="{D70CBC2A-D5C2-4D97-A6F2-4175C437F2ED}" srcOrd="0" destOrd="0" parTransId="{D18F620D-5E84-4B06-BD3C-51AE275C412C}" sibTransId="{48BB8F77-EA5B-48C8-803D-0557B4561D82}"/>
    <dgm:cxn modelId="{C5AF7136-B41B-4BA2-A93C-BB3410CB963F}" srcId="{A729F96A-B9D0-42A0-85CE-116CAD1FDE1E}" destId="{BEF35A84-4B93-4193-A9ED-02489D46CA98}" srcOrd="3" destOrd="0" parTransId="{7EB8467B-108C-4050-8EF8-2B08D3854F9A}" sibTransId="{CB13DABE-A84C-4651-8041-F29B5DEF26D4}"/>
    <dgm:cxn modelId="{70B50B40-13E3-4920-8E2B-920287497813}" type="presOf" srcId="{1C215433-9928-42CD-82B4-99E9AC43B429}" destId="{C8AD31AE-1C78-4DC6-844D-B7BE70BC33D8}" srcOrd="1" destOrd="0" presId="urn:microsoft.com/office/officeart/2005/8/layout/orgChart1"/>
    <dgm:cxn modelId="{F1EDE0B3-6C32-4E15-B599-5B07AD742A4A}" type="presOf" srcId="{58DF7C35-38A8-4A80-AB49-8446994E4266}" destId="{1DCD0363-4E71-4088-8206-973DEC54843C}" srcOrd="0" destOrd="0" presId="urn:microsoft.com/office/officeart/2005/8/layout/orgChart1"/>
    <dgm:cxn modelId="{B2A46077-46C3-4722-868B-C64B96A9C350}" type="presOf" srcId="{7EB8467B-108C-4050-8EF8-2B08D3854F9A}" destId="{88F924AB-E269-49D3-986C-F58E29BE218D}" srcOrd="0" destOrd="0" presId="urn:microsoft.com/office/officeart/2005/8/layout/orgChart1"/>
    <dgm:cxn modelId="{F274FE5A-4E7D-42C0-AA3D-38ED0230CFAC}" type="presOf" srcId="{D70CBC2A-D5C2-4D97-A6F2-4175C437F2ED}" destId="{A3418D8C-3998-440B-95D8-2E224916865F}" srcOrd="1" destOrd="0" presId="urn:microsoft.com/office/officeart/2005/8/layout/orgChart1"/>
    <dgm:cxn modelId="{ACF260AE-883D-484A-8C13-1BD8FD635E48}" type="presOf" srcId="{D18F620D-5E84-4B06-BD3C-51AE275C412C}" destId="{9A486CD9-581B-4EC5-B2B9-4890D030D720}" srcOrd="0" destOrd="0" presId="urn:microsoft.com/office/officeart/2005/8/layout/orgChart1"/>
    <dgm:cxn modelId="{AC84552C-E3C2-4658-8AED-C5CABF4FBBA5}" srcId="{A729F96A-B9D0-42A0-85CE-116CAD1FDE1E}" destId="{FC618BBF-6EF6-43B5-A226-EB1876721D92}" srcOrd="5" destOrd="0" parTransId="{A9F806CA-BF6B-4C7B-A7E3-17F7D78E1BDB}" sibTransId="{42333CBC-A4D8-483F-9C47-B093354ABD9A}"/>
    <dgm:cxn modelId="{96DF1104-A5AD-4989-ACF4-86654196D3D8}" srcId="{A729F96A-B9D0-42A0-85CE-116CAD1FDE1E}" destId="{FBDD4250-1328-4CB1-900F-6A6ECD5A5165}" srcOrd="1" destOrd="0" parTransId="{58DF7C35-38A8-4A80-AB49-8446994E4266}" sibTransId="{A544DCFD-8E53-4B39-BD3B-6A4C09040A5A}"/>
    <dgm:cxn modelId="{F0FD41A6-8573-4155-94D1-AC0228EB9DC8}" type="presOf" srcId="{C5167392-5FF9-4315-B17C-F0AB8DF3776E}" destId="{A448562C-473D-4194-9041-F4BEFA2C0405}" srcOrd="0" destOrd="0" presId="urn:microsoft.com/office/officeart/2005/8/layout/orgChart1"/>
    <dgm:cxn modelId="{3EA39E1C-BCA9-4A82-B2A4-0C0E70F63DF8}" type="presOf" srcId="{D10DD7EE-0D51-4030-B9D1-0D6036614FD6}" destId="{FE37724D-42D0-4D2B-9400-DEC9FD412573}" srcOrd="0" destOrd="0" presId="urn:microsoft.com/office/officeart/2005/8/layout/orgChart1"/>
    <dgm:cxn modelId="{E6A1A30F-B49D-4C70-930E-290EB226EF97}" type="presOf" srcId="{F1177A1D-36B1-4E5F-9585-BEF0801EB992}" destId="{0BB75AA7-0A2C-46DA-BF4F-F90490F9C868}" srcOrd="0" destOrd="0" presId="urn:microsoft.com/office/officeart/2005/8/layout/orgChart1"/>
    <dgm:cxn modelId="{A0FB09CE-99D9-4643-8AAD-947F5DFA2EEC}" type="presOf" srcId="{BEF35A84-4B93-4193-A9ED-02489D46CA98}" destId="{74C43433-4C2E-488D-8DDB-BED4286A6664}" srcOrd="1" destOrd="0" presId="urn:microsoft.com/office/officeart/2005/8/layout/orgChart1"/>
    <dgm:cxn modelId="{AC14CB7E-CBD0-4E59-A058-F8E8895D5840}" srcId="{FBDD4250-1328-4CB1-900F-6A6ECD5A5165}" destId="{8001A04D-31E2-4004-A212-86E6D98B385D}" srcOrd="0" destOrd="0" parTransId="{682C3215-7202-4A4F-B903-0CF0337C9B09}" sibTransId="{B76D1C6E-2B84-4F56-9355-EA393D0CD57F}"/>
    <dgm:cxn modelId="{316F47EA-69C4-4B9B-86AF-69E531F5DF8B}" srcId="{A729F96A-B9D0-42A0-85CE-116CAD1FDE1E}" destId="{DA2D289B-1601-4F4E-BF2F-5F0D43D89FE3}" srcOrd="4" destOrd="0" parTransId="{8126DA42-DC98-47B3-98BF-A3431E1AAD4A}" sibTransId="{F52C5D85-87C9-47E2-80E9-BF4CC8A5FC37}"/>
    <dgm:cxn modelId="{FA3C24A6-08CE-462F-A1A7-5380E61B8615}" type="presOf" srcId="{00BE2926-BD1D-4874-A240-7CC468AFF129}" destId="{5A530C2F-CB5B-4236-AF22-4AE0D2ABB062}" srcOrd="0" destOrd="0" presId="urn:microsoft.com/office/officeart/2005/8/layout/orgChart1"/>
    <dgm:cxn modelId="{7F6E793C-6482-4E92-A4BE-18CDA5D953E3}" type="presOf" srcId="{A729F96A-B9D0-42A0-85CE-116CAD1FDE1E}" destId="{2124CDE4-9887-4553-BC04-3AA95BBFA355}" srcOrd="1" destOrd="0" presId="urn:microsoft.com/office/officeart/2005/8/layout/orgChart1"/>
    <dgm:cxn modelId="{4D002A33-EB72-44FE-A0DA-92DFEFD99BC5}" type="presOf" srcId="{D70CBC2A-D5C2-4D97-A6F2-4175C437F2ED}" destId="{BF5263CA-4EE8-4388-A2A1-CE217AB53A14}" srcOrd="0" destOrd="0" presId="urn:microsoft.com/office/officeart/2005/8/layout/orgChart1"/>
    <dgm:cxn modelId="{D1868441-A1D2-4A3C-8951-3205A33BFA39}" srcId="{A729F96A-B9D0-42A0-85CE-116CAD1FDE1E}" destId="{6688A15A-3853-4B13-8E62-B1D65599F16D}" srcOrd="2" destOrd="0" parTransId="{C5167392-5FF9-4315-B17C-F0AB8DF3776E}" sibTransId="{5EAF689A-D4E1-44A2-8150-901E00CFFE62}"/>
    <dgm:cxn modelId="{41679A8D-515B-467C-AF7E-1AE0711B260D}" type="presOf" srcId="{ECB04492-4958-4FF4-919F-7BB275EF6F2C}" destId="{BEFFC62E-BDE3-4D9D-A0B8-E3EB7CECD52B}" srcOrd="0" destOrd="0" presId="urn:microsoft.com/office/officeart/2005/8/layout/orgChart1"/>
    <dgm:cxn modelId="{D07185E8-B7A7-4056-870E-AC0409D80803}" type="presOf" srcId="{682C3215-7202-4A4F-B903-0CF0337C9B09}" destId="{F13EA6FB-A0D5-4F32-8695-421CA1975CD6}" srcOrd="0" destOrd="0" presId="urn:microsoft.com/office/officeart/2005/8/layout/orgChart1"/>
    <dgm:cxn modelId="{80B11EEE-490E-4D1E-BEDF-D6F4A69CDA02}" type="presOf" srcId="{8001A04D-31E2-4004-A212-86E6D98B385D}" destId="{4B432A4E-B729-47CB-B572-7697F61C7A35}" srcOrd="0" destOrd="0" presId="urn:microsoft.com/office/officeart/2005/8/layout/orgChart1"/>
    <dgm:cxn modelId="{A5A38C7E-F954-4610-BAEF-FA0233843C18}" type="presOf" srcId="{6688A15A-3853-4B13-8E62-B1D65599F16D}" destId="{C5E88797-C8A7-462D-8CC3-4DF9AB0EE21C}" srcOrd="0" destOrd="0" presId="urn:microsoft.com/office/officeart/2005/8/layout/orgChart1"/>
    <dgm:cxn modelId="{65761229-B0C5-4F64-B593-6D44D5EDE7D8}" type="presOf" srcId="{26894975-7BE8-4722-B3F6-E98260397EC9}" destId="{B2426227-F8E3-45F3-B743-BD93226452A9}" srcOrd="0" destOrd="0" presId="urn:microsoft.com/office/officeart/2005/8/layout/orgChart1"/>
    <dgm:cxn modelId="{782880D4-5B48-40A4-BEDD-8BDAE3ACC12C}" type="presOf" srcId="{FBDD4250-1328-4CB1-900F-6A6ECD5A5165}" destId="{AD2F7D63-EDEB-4C02-A8A7-3EE70A1B9F70}" srcOrd="1" destOrd="0" presId="urn:microsoft.com/office/officeart/2005/8/layout/orgChart1"/>
    <dgm:cxn modelId="{9C12C5FA-C4F1-4C84-B1A0-AEB0EA0C17CB}" type="presOf" srcId="{DA2D289B-1601-4F4E-BF2F-5F0D43D89FE3}" destId="{C5983DAB-F3AC-4A2E-BBA8-CBBBC6E292AD}" srcOrd="0" destOrd="0" presId="urn:microsoft.com/office/officeart/2005/8/layout/orgChart1"/>
    <dgm:cxn modelId="{399AFCC8-0C12-420D-8882-1074B70288E2}" type="presOf" srcId="{83037C9A-1A33-4325-9CA2-C7FF3B44D27F}" destId="{CE5CA559-CBDD-43DC-9176-0DB0FFADE246}" srcOrd="0" destOrd="0" presId="urn:microsoft.com/office/officeart/2005/8/layout/orgChart1"/>
    <dgm:cxn modelId="{AA1FD32F-859C-4540-A815-D9BBF753BF54}" type="presOf" srcId="{FBDD4250-1328-4CB1-900F-6A6ECD5A5165}" destId="{671F5ABC-B845-493D-B88B-BBAB13CD3726}" srcOrd="0" destOrd="0" presId="urn:microsoft.com/office/officeart/2005/8/layout/orgChart1"/>
    <dgm:cxn modelId="{3D6B232D-B676-43A4-8FC2-10202FCDA37E}" type="presOf" srcId="{A9F806CA-BF6B-4C7B-A7E3-17F7D78E1BDB}" destId="{C30C3A11-F090-4051-ADC6-8D4034C47DF1}" srcOrd="0" destOrd="0" presId="urn:microsoft.com/office/officeart/2005/8/layout/orgChart1"/>
    <dgm:cxn modelId="{8574594C-FC7E-4669-8037-59970381BE93}" type="presOf" srcId="{1C215433-9928-42CD-82B4-99E9AC43B429}" destId="{B4285D50-FE82-434B-9BF3-13D516BE166F}" srcOrd="0" destOrd="0" presId="urn:microsoft.com/office/officeart/2005/8/layout/orgChart1"/>
    <dgm:cxn modelId="{F5B06D0E-3563-4E04-BB46-D2BC344462EE}" type="presOf" srcId="{BEF35A84-4B93-4193-A9ED-02489D46CA98}" destId="{6C3075C6-4A29-4F82-91DB-4F126AE30B9B}" srcOrd="0" destOrd="0" presId="urn:microsoft.com/office/officeart/2005/8/layout/orgChart1"/>
    <dgm:cxn modelId="{0D157C39-86EE-4BA8-BA80-49C2BE41EFEB}" type="presOf" srcId="{8126DA42-DC98-47B3-98BF-A3431E1AAD4A}" destId="{E36DB260-770E-4A31-9413-189D559CCF0B}" srcOrd="0" destOrd="0" presId="urn:microsoft.com/office/officeart/2005/8/layout/orgChart1"/>
    <dgm:cxn modelId="{5B9C93AA-08B6-415C-8AC9-3B6E123BD1B0}" srcId="{D10DD7EE-0D51-4030-B9D1-0D6036614FD6}" destId="{26894975-7BE8-4722-B3F6-E98260397EC9}" srcOrd="0" destOrd="0" parTransId="{ECB04492-4958-4FF4-919F-7BB275EF6F2C}" sibTransId="{1B590FF1-06B2-40E6-823B-8AF890B296C5}"/>
    <dgm:cxn modelId="{B800097E-5AB4-48F5-86D8-CD24587CB262}" type="presOf" srcId="{26894975-7BE8-4722-B3F6-E98260397EC9}" destId="{2D31658D-2A78-45EB-B6F4-300C10883608}" srcOrd="1" destOrd="0" presId="urn:microsoft.com/office/officeart/2005/8/layout/orgChart1"/>
    <dgm:cxn modelId="{C677E86A-630F-4487-8659-B1FC8C63953A}" type="presParOf" srcId="{0BB75AA7-0A2C-46DA-BF4F-F90490F9C868}" destId="{CB08DBE0-261D-4D5B-B167-3954ECAB0F2D}" srcOrd="0" destOrd="0" presId="urn:microsoft.com/office/officeart/2005/8/layout/orgChart1"/>
    <dgm:cxn modelId="{494F8891-5F78-49DA-915B-CF0722DCAAE2}" type="presParOf" srcId="{CB08DBE0-261D-4D5B-B167-3954ECAB0F2D}" destId="{22467A37-3AED-412E-9E75-E5BD32FA42F5}" srcOrd="0" destOrd="0" presId="urn:microsoft.com/office/officeart/2005/8/layout/orgChart1"/>
    <dgm:cxn modelId="{C125306D-461E-46B0-883B-A3AC63C92A59}" type="presParOf" srcId="{22467A37-3AED-412E-9E75-E5BD32FA42F5}" destId="{9ED49BBA-7810-4CFF-8ADF-64236126A0B0}" srcOrd="0" destOrd="0" presId="urn:microsoft.com/office/officeart/2005/8/layout/orgChart1"/>
    <dgm:cxn modelId="{A9C86F1C-2E65-467E-9AF2-CF14ABF0CA7B}" type="presParOf" srcId="{22467A37-3AED-412E-9E75-E5BD32FA42F5}" destId="{2124CDE4-9887-4553-BC04-3AA95BBFA355}" srcOrd="1" destOrd="0" presId="urn:microsoft.com/office/officeart/2005/8/layout/orgChart1"/>
    <dgm:cxn modelId="{85338E2F-B657-4034-B421-8CA29495D941}" type="presParOf" srcId="{CB08DBE0-261D-4D5B-B167-3954ECAB0F2D}" destId="{FD4DFF51-0F93-4F1A-BF92-083C595482D7}" srcOrd="1" destOrd="0" presId="urn:microsoft.com/office/officeart/2005/8/layout/orgChart1"/>
    <dgm:cxn modelId="{BE5B4DB0-0E1E-4FCD-8B7C-76CFE2301333}" type="presParOf" srcId="{FD4DFF51-0F93-4F1A-BF92-083C595482D7}" destId="{CE5CA559-CBDD-43DC-9176-0DB0FFADE246}" srcOrd="0" destOrd="0" presId="urn:microsoft.com/office/officeart/2005/8/layout/orgChart1"/>
    <dgm:cxn modelId="{B1C59D87-FABA-4C8D-8C31-E5DEC013B1E1}" type="presParOf" srcId="{FD4DFF51-0F93-4F1A-BF92-083C595482D7}" destId="{9E3A09C3-B051-41B7-A8A8-3649BF819202}" srcOrd="1" destOrd="0" presId="urn:microsoft.com/office/officeart/2005/8/layout/orgChart1"/>
    <dgm:cxn modelId="{937C7DB8-3A8E-435F-B003-40A382F68AF1}" type="presParOf" srcId="{9E3A09C3-B051-41B7-A8A8-3649BF819202}" destId="{4CD99C53-8D56-4AA7-888F-40C69F36F42B}" srcOrd="0" destOrd="0" presId="urn:microsoft.com/office/officeart/2005/8/layout/orgChart1"/>
    <dgm:cxn modelId="{F36FB649-E8F5-4F86-9104-15719EED88AE}" type="presParOf" srcId="{4CD99C53-8D56-4AA7-888F-40C69F36F42B}" destId="{FE37724D-42D0-4D2B-9400-DEC9FD412573}" srcOrd="0" destOrd="0" presId="urn:microsoft.com/office/officeart/2005/8/layout/orgChart1"/>
    <dgm:cxn modelId="{EADEDBFF-470C-4FBE-92D3-7E149A36F830}" type="presParOf" srcId="{4CD99C53-8D56-4AA7-888F-40C69F36F42B}" destId="{F8E30F2C-32CF-4CBE-8C73-A173D759742D}" srcOrd="1" destOrd="0" presId="urn:microsoft.com/office/officeart/2005/8/layout/orgChart1"/>
    <dgm:cxn modelId="{47E8AE11-3DF0-4A54-93D6-66F6CE6EB234}" type="presParOf" srcId="{9E3A09C3-B051-41B7-A8A8-3649BF819202}" destId="{0821A365-80A4-4F08-B6AC-46260AB5F9E2}" srcOrd="1" destOrd="0" presId="urn:microsoft.com/office/officeart/2005/8/layout/orgChart1"/>
    <dgm:cxn modelId="{EE1A35A0-2372-4B7F-B387-BF4365C4CC14}" type="presParOf" srcId="{0821A365-80A4-4F08-B6AC-46260AB5F9E2}" destId="{BEFFC62E-BDE3-4D9D-A0B8-E3EB7CECD52B}" srcOrd="0" destOrd="0" presId="urn:microsoft.com/office/officeart/2005/8/layout/orgChart1"/>
    <dgm:cxn modelId="{BB9FDDA2-7E28-48B7-8E52-2719D4C4FA64}" type="presParOf" srcId="{0821A365-80A4-4F08-B6AC-46260AB5F9E2}" destId="{73467B7F-2A22-457B-A8BF-F0B3DF52D8F3}" srcOrd="1" destOrd="0" presId="urn:microsoft.com/office/officeart/2005/8/layout/orgChart1"/>
    <dgm:cxn modelId="{12FB514D-86DF-41D5-A038-A2E9D061D599}" type="presParOf" srcId="{73467B7F-2A22-457B-A8BF-F0B3DF52D8F3}" destId="{965711FB-EB30-40E5-9A8F-DC3CE2E0B631}" srcOrd="0" destOrd="0" presId="urn:microsoft.com/office/officeart/2005/8/layout/orgChart1"/>
    <dgm:cxn modelId="{E89994D9-23D6-4518-BB7F-480D2BCE506E}" type="presParOf" srcId="{965711FB-EB30-40E5-9A8F-DC3CE2E0B631}" destId="{B2426227-F8E3-45F3-B743-BD93226452A9}" srcOrd="0" destOrd="0" presId="urn:microsoft.com/office/officeart/2005/8/layout/orgChart1"/>
    <dgm:cxn modelId="{9EF32113-739B-4581-B53F-EC23281BCD9A}" type="presParOf" srcId="{965711FB-EB30-40E5-9A8F-DC3CE2E0B631}" destId="{2D31658D-2A78-45EB-B6F4-300C10883608}" srcOrd="1" destOrd="0" presId="urn:microsoft.com/office/officeart/2005/8/layout/orgChart1"/>
    <dgm:cxn modelId="{FF2FFF63-9374-42CE-9C52-1E323140445E}" type="presParOf" srcId="{73467B7F-2A22-457B-A8BF-F0B3DF52D8F3}" destId="{24FBB143-1354-4E25-A259-6994450421CF}" srcOrd="1" destOrd="0" presId="urn:microsoft.com/office/officeart/2005/8/layout/orgChart1"/>
    <dgm:cxn modelId="{D84C6EA6-E0FA-458A-8A41-E1DFC426C661}" type="presParOf" srcId="{73467B7F-2A22-457B-A8BF-F0B3DF52D8F3}" destId="{7384066D-5C8E-4A68-9FE2-9405940E04DE}" srcOrd="2" destOrd="0" presId="urn:microsoft.com/office/officeart/2005/8/layout/orgChart1"/>
    <dgm:cxn modelId="{78338B7B-82DC-4C23-9EFE-F3AE47DC7AC6}" type="presParOf" srcId="{9E3A09C3-B051-41B7-A8A8-3649BF819202}" destId="{42B0DF54-C204-40F1-9798-2FF5CB99BA0F}" srcOrd="2" destOrd="0" presId="urn:microsoft.com/office/officeart/2005/8/layout/orgChart1"/>
    <dgm:cxn modelId="{AD5ED623-2CF9-48F9-970E-087DAC53B23B}" type="presParOf" srcId="{FD4DFF51-0F93-4F1A-BF92-083C595482D7}" destId="{1DCD0363-4E71-4088-8206-973DEC54843C}" srcOrd="2" destOrd="0" presId="urn:microsoft.com/office/officeart/2005/8/layout/orgChart1"/>
    <dgm:cxn modelId="{1677F600-B66A-4A77-8DAC-8A3065BC8240}" type="presParOf" srcId="{FD4DFF51-0F93-4F1A-BF92-083C595482D7}" destId="{A9D02AA3-242A-4B6E-ABE9-97E6DEF8BBD2}" srcOrd="3" destOrd="0" presId="urn:microsoft.com/office/officeart/2005/8/layout/orgChart1"/>
    <dgm:cxn modelId="{27DE7BDA-E885-4C78-8914-AD462834E30C}" type="presParOf" srcId="{A9D02AA3-242A-4B6E-ABE9-97E6DEF8BBD2}" destId="{66F36984-2E1C-46E2-A8DF-EA4EB77C2402}" srcOrd="0" destOrd="0" presId="urn:microsoft.com/office/officeart/2005/8/layout/orgChart1"/>
    <dgm:cxn modelId="{2A41CFB2-8E08-449E-B586-8E957D36438B}" type="presParOf" srcId="{66F36984-2E1C-46E2-A8DF-EA4EB77C2402}" destId="{671F5ABC-B845-493D-B88B-BBAB13CD3726}" srcOrd="0" destOrd="0" presId="urn:microsoft.com/office/officeart/2005/8/layout/orgChart1"/>
    <dgm:cxn modelId="{B364D160-00D3-4F9D-838C-D0C442A8FEEF}" type="presParOf" srcId="{66F36984-2E1C-46E2-A8DF-EA4EB77C2402}" destId="{AD2F7D63-EDEB-4C02-A8A7-3EE70A1B9F70}" srcOrd="1" destOrd="0" presId="urn:microsoft.com/office/officeart/2005/8/layout/orgChart1"/>
    <dgm:cxn modelId="{1E5CEA11-D529-451B-98A7-77C74510A30D}" type="presParOf" srcId="{A9D02AA3-242A-4B6E-ABE9-97E6DEF8BBD2}" destId="{2C6157DB-62B3-4BF0-925F-91C4B47E6D27}" srcOrd="1" destOrd="0" presId="urn:microsoft.com/office/officeart/2005/8/layout/orgChart1"/>
    <dgm:cxn modelId="{07DEC3CF-1820-4A69-B922-26B5634F0CDE}" type="presParOf" srcId="{2C6157DB-62B3-4BF0-925F-91C4B47E6D27}" destId="{F13EA6FB-A0D5-4F32-8695-421CA1975CD6}" srcOrd="0" destOrd="0" presId="urn:microsoft.com/office/officeart/2005/8/layout/orgChart1"/>
    <dgm:cxn modelId="{B7D8D177-636E-49C8-AE2F-38235A64C691}" type="presParOf" srcId="{2C6157DB-62B3-4BF0-925F-91C4B47E6D27}" destId="{A8767CB0-B1E2-4FB8-B0DA-F2E6FBC76526}" srcOrd="1" destOrd="0" presId="urn:microsoft.com/office/officeart/2005/8/layout/orgChart1"/>
    <dgm:cxn modelId="{6CAB7236-AF1C-4380-B93A-EB0C461B40E9}" type="presParOf" srcId="{A8767CB0-B1E2-4FB8-B0DA-F2E6FBC76526}" destId="{A7272784-72BA-4877-86A9-3481FEEED9E6}" srcOrd="0" destOrd="0" presId="urn:microsoft.com/office/officeart/2005/8/layout/orgChart1"/>
    <dgm:cxn modelId="{16345427-BFBB-4B8E-A541-F6D8A47D691C}" type="presParOf" srcId="{A7272784-72BA-4877-86A9-3481FEEED9E6}" destId="{4B432A4E-B729-47CB-B572-7697F61C7A35}" srcOrd="0" destOrd="0" presId="urn:microsoft.com/office/officeart/2005/8/layout/orgChart1"/>
    <dgm:cxn modelId="{2A55BE11-923F-49C9-9EF2-BA66E1411C20}" type="presParOf" srcId="{A7272784-72BA-4877-86A9-3481FEEED9E6}" destId="{2397F6EC-9B30-450A-902B-5BBFBE2AC2B9}" srcOrd="1" destOrd="0" presId="urn:microsoft.com/office/officeart/2005/8/layout/orgChart1"/>
    <dgm:cxn modelId="{E8C5453A-C478-4F91-BCDF-2B04F465AA10}" type="presParOf" srcId="{A8767CB0-B1E2-4FB8-B0DA-F2E6FBC76526}" destId="{E2CBC2BD-C2F3-48F8-9214-D100B1BB161C}" srcOrd="1" destOrd="0" presId="urn:microsoft.com/office/officeart/2005/8/layout/orgChart1"/>
    <dgm:cxn modelId="{8967B9AC-E413-4D5E-BC6A-264B5C460BD9}" type="presParOf" srcId="{A8767CB0-B1E2-4FB8-B0DA-F2E6FBC76526}" destId="{3FD7CC09-9C6C-4C65-A3C2-BD72D41A006F}" srcOrd="2" destOrd="0" presId="urn:microsoft.com/office/officeart/2005/8/layout/orgChart1"/>
    <dgm:cxn modelId="{084E9A8A-E298-4719-90F3-436DDAEE8863}" type="presParOf" srcId="{A9D02AA3-242A-4B6E-ABE9-97E6DEF8BBD2}" destId="{369C93B4-31FF-482D-9BBB-6470B42868D5}" srcOrd="2" destOrd="0" presId="urn:microsoft.com/office/officeart/2005/8/layout/orgChart1"/>
    <dgm:cxn modelId="{AA106642-6130-49A1-A8D4-7F4E7B6E6690}" type="presParOf" srcId="{FD4DFF51-0F93-4F1A-BF92-083C595482D7}" destId="{A448562C-473D-4194-9041-F4BEFA2C0405}" srcOrd="4" destOrd="0" presId="urn:microsoft.com/office/officeart/2005/8/layout/orgChart1"/>
    <dgm:cxn modelId="{B183D492-8EFD-412D-B7D6-225E1C42BFD2}" type="presParOf" srcId="{FD4DFF51-0F93-4F1A-BF92-083C595482D7}" destId="{3D46CC2B-0426-414A-82C8-16D35BFB8491}" srcOrd="5" destOrd="0" presId="urn:microsoft.com/office/officeart/2005/8/layout/orgChart1"/>
    <dgm:cxn modelId="{0D0BDCD2-1528-4325-9086-4227C2230753}" type="presParOf" srcId="{3D46CC2B-0426-414A-82C8-16D35BFB8491}" destId="{896AB4DF-0928-4071-A4A7-6F4F5D6BBE8D}" srcOrd="0" destOrd="0" presId="urn:microsoft.com/office/officeart/2005/8/layout/orgChart1"/>
    <dgm:cxn modelId="{FA8BEB80-D15D-42D4-A91C-0A53C1B222EF}" type="presParOf" srcId="{896AB4DF-0928-4071-A4A7-6F4F5D6BBE8D}" destId="{C5E88797-C8A7-462D-8CC3-4DF9AB0EE21C}" srcOrd="0" destOrd="0" presId="urn:microsoft.com/office/officeart/2005/8/layout/orgChart1"/>
    <dgm:cxn modelId="{3E895262-D834-466E-9E06-B92C8DF64BAB}" type="presParOf" srcId="{896AB4DF-0928-4071-A4A7-6F4F5D6BBE8D}" destId="{E4C1128E-CE35-418A-9872-FA2A7BCBF756}" srcOrd="1" destOrd="0" presId="urn:microsoft.com/office/officeart/2005/8/layout/orgChart1"/>
    <dgm:cxn modelId="{83930C77-43D9-4024-A349-7351B6A01899}" type="presParOf" srcId="{3D46CC2B-0426-414A-82C8-16D35BFB8491}" destId="{DE163F11-65BE-47DE-8F4A-2086FC217783}" srcOrd="1" destOrd="0" presId="urn:microsoft.com/office/officeart/2005/8/layout/orgChart1"/>
    <dgm:cxn modelId="{9DC5FE90-326C-49EA-9183-811E36EF2FFB}" type="presParOf" srcId="{DE163F11-65BE-47DE-8F4A-2086FC217783}" destId="{5A530C2F-CB5B-4236-AF22-4AE0D2ABB062}" srcOrd="0" destOrd="0" presId="urn:microsoft.com/office/officeart/2005/8/layout/orgChart1"/>
    <dgm:cxn modelId="{49787E76-228A-4267-A50F-63A2600E8F8E}" type="presParOf" srcId="{DE163F11-65BE-47DE-8F4A-2086FC217783}" destId="{EF030BD9-7E0A-4F1D-9067-AF38F4601A68}" srcOrd="1" destOrd="0" presId="urn:microsoft.com/office/officeart/2005/8/layout/orgChart1"/>
    <dgm:cxn modelId="{5429504C-EDDB-45A8-842D-014CFC7BDBC4}" type="presParOf" srcId="{EF030BD9-7E0A-4F1D-9067-AF38F4601A68}" destId="{A5A03354-156B-44CE-A688-3FF8A10C0ABA}" srcOrd="0" destOrd="0" presId="urn:microsoft.com/office/officeart/2005/8/layout/orgChart1"/>
    <dgm:cxn modelId="{4A8D8FAF-F100-4663-981C-C196B8238550}" type="presParOf" srcId="{A5A03354-156B-44CE-A688-3FF8A10C0ABA}" destId="{B4285D50-FE82-434B-9BF3-13D516BE166F}" srcOrd="0" destOrd="0" presId="urn:microsoft.com/office/officeart/2005/8/layout/orgChart1"/>
    <dgm:cxn modelId="{67E77658-E6F1-4E52-93B0-ED9817CDC9DC}" type="presParOf" srcId="{A5A03354-156B-44CE-A688-3FF8A10C0ABA}" destId="{C8AD31AE-1C78-4DC6-844D-B7BE70BC33D8}" srcOrd="1" destOrd="0" presId="urn:microsoft.com/office/officeart/2005/8/layout/orgChart1"/>
    <dgm:cxn modelId="{E02089E0-116B-440E-970F-CDE26958C8F9}" type="presParOf" srcId="{EF030BD9-7E0A-4F1D-9067-AF38F4601A68}" destId="{2109F67B-A8D4-4899-B80B-A561FB7E5131}" srcOrd="1" destOrd="0" presId="urn:microsoft.com/office/officeart/2005/8/layout/orgChart1"/>
    <dgm:cxn modelId="{71C4C293-FA32-4AC0-8B0C-3B0371ED822B}" type="presParOf" srcId="{EF030BD9-7E0A-4F1D-9067-AF38F4601A68}" destId="{83891D38-1CCA-477A-8DD8-6E30C79F610C}" srcOrd="2" destOrd="0" presId="urn:microsoft.com/office/officeart/2005/8/layout/orgChart1"/>
    <dgm:cxn modelId="{AC940F6F-5286-4036-897A-8438B2290A85}" type="presParOf" srcId="{3D46CC2B-0426-414A-82C8-16D35BFB8491}" destId="{CE8C9BB0-7F50-41EA-BEEF-FE2F2BE67EFF}" srcOrd="2" destOrd="0" presId="urn:microsoft.com/office/officeart/2005/8/layout/orgChart1"/>
    <dgm:cxn modelId="{1669FBF6-AC08-400F-AF43-9C01397AE127}" type="presParOf" srcId="{FD4DFF51-0F93-4F1A-BF92-083C595482D7}" destId="{88F924AB-E269-49D3-986C-F58E29BE218D}" srcOrd="6" destOrd="0" presId="urn:microsoft.com/office/officeart/2005/8/layout/orgChart1"/>
    <dgm:cxn modelId="{267EDD11-F1BB-4FDC-9EB2-FA6E706C2A58}" type="presParOf" srcId="{FD4DFF51-0F93-4F1A-BF92-083C595482D7}" destId="{74FE55C3-A9D5-4FB9-9192-EDC45D0FFFDA}" srcOrd="7" destOrd="0" presId="urn:microsoft.com/office/officeart/2005/8/layout/orgChart1"/>
    <dgm:cxn modelId="{28D08EC5-DD2D-4874-81FF-73991BB5F080}" type="presParOf" srcId="{74FE55C3-A9D5-4FB9-9192-EDC45D0FFFDA}" destId="{57D960EF-150F-42EE-9270-9ABD10ED8480}" srcOrd="0" destOrd="0" presId="urn:microsoft.com/office/officeart/2005/8/layout/orgChart1"/>
    <dgm:cxn modelId="{75C27B46-EB42-49B9-8AF0-5A2A6B1AAD68}" type="presParOf" srcId="{57D960EF-150F-42EE-9270-9ABD10ED8480}" destId="{6C3075C6-4A29-4F82-91DB-4F126AE30B9B}" srcOrd="0" destOrd="0" presId="urn:microsoft.com/office/officeart/2005/8/layout/orgChart1"/>
    <dgm:cxn modelId="{35FA824B-25FE-41C5-93DA-4087A9AC4F36}" type="presParOf" srcId="{57D960EF-150F-42EE-9270-9ABD10ED8480}" destId="{74C43433-4C2E-488D-8DDB-BED4286A6664}" srcOrd="1" destOrd="0" presId="urn:microsoft.com/office/officeart/2005/8/layout/orgChart1"/>
    <dgm:cxn modelId="{81D61050-3F5C-4E83-BA24-D93CB099D9C8}" type="presParOf" srcId="{74FE55C3-A9D5-4FB9-9192-EDC45D0FFFDA}" destId="{5D66BBDF-93B0-43F7-B750-39010474ECF0}" srcOrd="1" destOrd="0" presId="urn:microsoft.com/office/officeart/2005/8/layout/orgChart1"/>
    <dgm:cxn modelId="{9F959E76-F18A-4CAD-BBF5-366F2A67B442}" type="presParOf" srcId="{5D66BBDF-93B0-43F7-B750-39010474ECF0}" destId="{9A486CD9-581B-4EC5-B2B9-4890D030D720}" srcOrd="0" destOrd="0" presId="urn:microsoft.com/office/officeart/2005/8/layout/orgChart1"/>
    <dgm:cxn modelId="{1CDC84BF-B1EC-40B7-AD70-C3F81376CB5C}" type="presParOf" srcId="{5D66BBDF-93B0-43F7-B750-39010474ECF0}" destId="{356DAAC2-5832-4626-BEE5-B4A0FBE0E5AD}" srcOrd="1" destOrd="0" presId="urn:microsoft.com/office/officeart/2005/8/layout/orgChart1"/>
    <dgm:cxn modelId="{197F3056-7DB8-4B44-9F11-DA18A82A64CF}" type="presParOf" srcId="{356DAAC2-5832-4626-BEE5-B4A0FBE0E5AD}" destId="{58DAC715-0981-4AF0-AD99-524DF51B3DB7}" srcOrd="0" destOrd="0" presId="urn:microsoft.com/office/officeart/2005/8/layout/orgChart1"/>
    <dgm:cxn modelId="{874A18DE-2063-4E55-B8DD-628AE23764A0}" type="presParOf" srcId="{58DAC715-0981-4AF0-AD99-524DF51B3DB7}" destId="{BF5263CA-4EE8-4388-A2A1-CE217AB53A14}" srcOrd="0" destOrd="0" presId="urn:microsoft.com/office/officeart/2005/8/layout/orgChart1"/>
    <dgm:cxn modelId="{2CE360FC-DAE8-4A82-9BEC-1FF97FC96382}" type="presParOf" srcId="{58DAC715-0981-4AF0-AD99-524DF51B3DB7}" destId="{A3418D8C-3998-440B-95D8-2E224916865F}" srcOrd="1" destOrd="0" presId="urn:microsoft.com/office/officeart/2005/8/layout/orgChart1"/>
    <dgm:cxn modelId="{B78D21C7-1991-43C6-BC7E-C9F5CA1611DB}" type="presParOf" srcId="{356DAAC2-5832-4626-BEE5-B4A0FBE0E5AD}" destId="{508AE3B9-E244-4DA2-A161-7109FA4C60F2}" srcOrd="1" destOrd="0" presId="urn:microsoft.com/office/officeart/2005/8/layout/orgChart1"/>
    <dgm:cxn modelId="{6F70943C-048A-4434-A3B5-66E4E3434C3D}" type="presParOf" srcId="{356DAAC2-5832-4626-BEE5-B4A0FBE0E5AD}" destId="{352DC573-1566-45CD-B6DB-F3A5B8A44527}" srcOrd="2" destOrd="0" presId="urn:microsoft.com/office/officeart/2005/8/layout/orgChart1"/>
    <dgm:cxn modelId="{0C2D162C-8CF8-4639-9254-ED81F64F7D2E}" type="presParOf" srcId="{74FE55C3-A9D5-4FB9-9192-EDC45D0FFFDA}" destId="{B71480E2-FA0F-4E26-A73C-B41D07B7BB3A}" srcOrd="2" destOrd="0" presId="urn:microsoft.com/office/officeart/2005/8/layout/orgChart1"/>
    <dgm:cxn modelId="{3D1F1B7B-AF57-49C3-9D5F-EE0748CFE350}" type="presParOf" srcId="{FD4DFF51-0F93-4F1A-BF92-083C595482D7}" destId="{E36DB260-770E-4A31-9413-189D559CCF0B}" srcOrd="8" destOrd="0" presId="urn:microsoft.com/office/officeart/2005/8/layout/orgChart1"/>
    <dgm:cxn modelId="{68AAFA17-55B7-4A93-8614-B6DF0EE2C94E}" type="presParOf" srcId="{FD4DFF51-0F93-4F1A-BF92-083C595482D7}" destId="{D62444FE-89B1-4364-AD70-51771689D1F6}" srcOrd="9" destOrd="0" presId="urn:microsoft.com/office/officeart/2005/8/layout/orgChart1"/>
    <dgm:cxn modelId="{EE77139E-E165-4F95-9A22-A7B2FD57E17F}" type="presParOf" srcId="{D62444FE-89B1-4364-AD70-51771689D1F6}" destId="{1D8FEBC4-F27F-4F74-B7CE-51D7C46C041C}" srcOrd="0" destOrd="0" presId="urn:microsoft.com/office/officeart/2005/8/layout/orgChart1"/>
    <dgm:cxn modelId="{05258A20-B0F3-407C-A854-7E19B67C67A5}" type="presParOf" srcId="{1D8FEBC4-F27F-4F74-B7CE-51D7C46C041C}" destId="{C5983DAB-F3AC-4A2E-BBA8-CBBBC6E292AD}" srcOrd="0" destOrd="0" presId="urn:microsoft.com/office/officeart/2005/8/layout/orgChart1"/>
    <dgm:cxn modelId="{F9A29F55-F751-45A4-8AD9-797D0DDCA9C0}" type="presParOf" srcId="{1D8FEBC4-F27F-4F74-B7CE-51D7C46C041C}" destId="{D41614CE-D7A4-4C03-AA09-3A2044D70F26}" srcOrd="1" destOrd="0" presId="urn:microsoft.com/office/officeart/2005/8/layout/orgChart1"/>
    <dgm:cxn modelId="{CB3357D5-7384-42C9-BAB0-B3C8A28459FB}" type="presParOf" srcId="{D62444FE-89B1-4364-AD70-51771689D1F6}" destId="{5C7E3CC0-82DD-4DB1-8249-AA8DAAB7A22A}" srcOrd="1" destOrd="0" presId="urn:microsoft.com/office/officeart/2005/8/layout/orgChart1"/>
    <dgm:cxn modelId="{DD1D5919-CA44-4C8F-AD6C-3985E9997029}" type="presParOf" srcId="{D62444FE-89B1-4364-AD70-51771689D1F6}" destId="{1C33A275-6BE3-449E-9967-85CDE06EE04F}" srcOrd="2" destOrd="0" presId="urn:microsoft.com/office/officeart/2005/8/layout/orgChart1"/>
    <dgm:cxn modelId="{AEF03499-E730-46F0-BDE7-114DDF80CB5A}" type="presParOf" srcId="{FD4DFF51-0F93-4F1A-BF92-083C595482D7}" destId="{C30C3A11-F090-4051-ADC6-8D4034C47DF1}" srcOrd="10" destOrd="0" presId="urn:microsoft.com/office/officeart/2005/8/layout/orgChart1"/>
    <dgm:cxn modelId="{BD1BB9F2-391A-441A-806B-667D9E26A0C7}" type="presParOf" srcId="{FD4DFF51-0F93-4F1A-BF92-083C595482D7}" destId="{15A17510-3BBF-4A97-9042-C73F8B58D528}" srcOrd="11" destOrd="0" presId="urn:microsoft.com/office/officeart/2005/8/layout/orgChart1"/>
    <dgm:cxn modelId="{D0475722-3D6F-49E4-A4C3-3BD3354F7084}" type="presParOf" srcId="{15A17510-3BBF-4A97-9042-C73F8B58D528}" destId="{820757C0-CAFC-4D6F-A63F-FC9430BD302F}" srcOrd="0" destOrd="0" presId="urn:microsoft.com/office/officeart/2005/8/layout/orgChart1"/>
    <dgm:cxn modelId="{EAA5BDE6-AC7A-43D5-93F1-DA0A69325636}" type="presParOf" srcId="{820757C0-CAFC-4D6F-A63F-FC9430BD302F}" destId="{3DD728C5-BD1A-4929-83E4-CDA2E287B8A8}" srcOrd="0" destOrd="0" presId="urn:microsoft.com/office/officeart/2005/8/layout/orgChart1"/>
    <dgm:cxn modelId="{BE76E8CB-FA5A-43B6-B651-26287C3ADB52}" type="presParOf" srcId="{820757C0-CAFC-4D6F-A63F-FC9430BD302F}" destId="{C409145A-550B-4D2B-BAC0-55319FBF1AAC}" srcOrd="1" destOrd="0" presId="urn:microsoft.com/office/officeart/2005/8/layout/orgChart1"/>
    <dgm:cxn modelId="{628038D2-9221-40A7-B65B-17C097700EE1}" type="presParOf" srcId="{15A17510-3BBF-4A97-9042-C73F8B58D528}" destId="{AA7D50E6-C487-458E-8828-D2668944D9DD}" srcOrd="1" destOrd="0" presId="urn:microsoft.com/office/officeart/2005/8/layout/orgChart1"/>
    <dgm:cxn modelId="{8548DF77-7020-463D-A009-9A1830367A0E}" type="presParOf" srcId="{15A17510-3BBF-4A97-9042-C73F8B58D528}" destId="{463E9FAB-6468-4647-8392-32FB3CE7CF29}" srcOrd="2" destOrd="0" presId="urn:microsoft.com/office/officeart/2005/8/layout/orgChart1"/>
    <dgm:cxn modelId="{28A7E2D6-EFBE-4B2B-BE97-DCCC4D85AA88}" type="presParOf" srcId="{CB08DBE0-261D-4D5B-B167-3954ECAB0F2D}" destId="{0956E28A-BFCD-49C9-A004-2F71BD7528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A9A9D9-E9C7-43A0-BD3E-43FE6FA5843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254CC496-D9C1-48C1-9F9D-01A66C1C113E}">
      <dgm:prSet phldrT="[Text]" custT="1"/>
      <dgm:spPr/>
      <dgm:t>
        <a:bodyPr/>
        <a:lstStyle/>
        <a:p>
          <a:r>
            <a:rPr lang="id-ID" sz="1400" b="1" dirty="0" smtClean="0"/>
            <a:t>Ujian Akhir Semester</a:t>
          </a:r>
          <a:endParaRPr lang="id-ID" sz="1400" b="1" dirty="0"/>
        </a:p>
      </dgm:t>
    </dgm:pt>
    <dgm:pt modelId="{42FDFE60-D7CC-434E-80DE-153C89722A6B}" type="parTrans" cxnId="{029B6DA8-026E-4F14-BC96-6A978A201F02}">
      <dgm:prSet/>
      <dgm:spPr/>
      <dgm:t>
        <a:bodyPr/>
        <a:lstStyle/>
        <a:p>
          <a:endParaRPr lang="id-ID"/>
        </a:p>
      </dgm:t>
    </dgm:pt>
    <dgm:pt modelId="{8A9A5FDB-2995-4ADA-9B52-7DC39590CCA3}" type="sibTrans" cxnId="{029B6DA8-026E-4F14-BC96-6A978A201F02}">
      <dgm:prSet/>
      <dgm:spPr/>
      <dgm:t>
        <a:bodyPr/>
        <a:lstStyle/>
        <a:p>
          <a:endParaRPr lang="id-ID"/>
        </a:p>
      </dgm:t>
    </dgm:pt>
    <dgm:pt modelId="{66C49C26-EB16-4AF9-91BB-29DE919581DA}">
      <dgm:prSet phldrT="[Text]" custT="1"/>
      <dgm:spPr/>
      <dgm:t>
        <a:bodyPr/>
        <a:lstStyle/>
        <a:p>
          <a:r>
            <a:rPr lang="id-ID" sz="1400" b="1" dirty="0" smtClean="0"/>
            <a:t>Uji Hipotesis Deskriptif</a:t>
          </a:r>
          <a:endParaRPr lang="id-ID" sz="1400" b="1" dirty="0"/>
        </a:p>
      </dgm:t>
    </dgm:pt>
    <dgm:pt modelId="{97CB0DDF-D71F-4A55-BEF3-4DF997C3468C}" type="parTrans" cxnId="{C4C0A4FD-C4A9-4A9A-A07E-AAAC8421DA65}">
      <dgm:prSet/>
      <dgm:spPr/>
      <dgm:t>
        <a:bodyPr/>
        <a:lstStyle/>
        <a:p>
          <a:endParaRPr lang="id-ID"/>
        </a:p>
      </dgm:t>
    </dgm:pt>
    <dgm:pt modelId="{412C11C0-257A-486D-B0AF-FE93F6BC031E}" type="sibTrans" cxnId="{C4C0A4FD-C4A9-4A9A-A07E-AAAC8421DA65}">
      <dgm:prSet/>
      <dgm:spPr/>
      <dgm:t>
        <a:bodyPr/>
        <a:lstStyle/>
        <a:p>
          <a:endParaRPr lang="id-ID"/>
        </a:p>
      </dgm:t>
    </dgm:pt>
    <dgm:pt modelId="{1CE51256-95F9-4032-9427-3BA803C82806}">
      <dgm:prSet phldrT="[Text]" custT="1"/>
      <dgm:spPr/>
      <dgm:t>
        <a:bodyPr/>
        <a:lstStyle/>
        <a:p>
          <a:r>
            <a:rPr lang="id-ID" sz="1400" b="1" dirty="0" smtClean="0"/>
            <a:t>Uji Hipotesis Komparatif</a:t>
          </a:r>
          <a:endParaRPr lang="id-ID" sz="1400" b="1" dirty="0"/>
        </a:p>
      </dgm:t>
    </dgm:pt>
    <dgm:pt modelId="{6152284E-F476-4D80-AC11-594A4C385FC5}" type="parTrans" cxnId="{3918E653-5F77-48B3-A77B-6776FC3CCBD9}">
      <dgm:prSet/>
      <dgm:spPr/>
      <dgm:t>
        <a:bodyPr/>
        <a:lstStyle/>
        <a:p>
          <a:endParaRPr lang="id-ID"/>
        </a:p>
      </dgm:t>
    </dgm:pt>
    <dgm:pt modelId="{9A9E6E8D-2860-4DFA-BE74-E73C0619DC63}" type="sibTrans" cxnId="{3918E653-5F77-48B3-A77B-6776FC3CCBD9}">
      <dgm:prSet/>
      <dgm:spPr/>
      <dgm:t>
        <a:bodyPr/>
        <a:lstStyle/>
        <a:p>
          <a:endParaRPr lang="id-ID"/>
        </a:p>
      </dgm:t>
    </dgm:pt>
    <dgm:pt modelId="{C80AAAAE-D707-447C-B97A-90BF0CA948D3}">
      <dgm:prSet phldrT="[Text]" custT="1"/>
      <dgm:spPr/>
      <dgm:t>
        <a:bodyPr/>
        <a:lstStyle/>
        <a:p>
          <a:r>
            <a:rPr lang="id-ID" sz="1400" b="1" dirty="0" smtClean="0"/>
            <a:t>Analisis Regresi</a:t>
          </a:r>
          <a:endParaRPr lang="id-ID" sz="1400" b="1" dirty="0"/>
        </a:p>
      </dgm:t>
    </dgm:pt>
    <dgm:pt modelId="{32399E31-C843-42D2-B50A-A750833A996F}" type="parTrans" cxnId="{DD0F8349-C06A-4F32-9743-724BBFC17B83}">
      <dgm:prSet/>
      <dgm:spPr/>
      <dgm:t>
        <a:bodyPr/>
        <a:lstStyle/>
        <a:p>
          <a:endParaRPr lang="id-ID"/>
        </a:p>
      </dgm:t>
    </dgm:pt>
    <dgm:pt modelId="{28A4E093-4E01-4027-9A88-C489D53DC2B6}" type="sibTrans" cxnId="{DD0F8349-C06A-4F32-9743-724BBFC17B83}">
      <dgm:prSet/>
      <dgm:spPr/>
      <dgm:t>
        <a:bodyPr/>
        <a:lstStyle/>
        <a:p>
          <a:endParaRPr lang="id-ID"/>
        </a:p>
      </dgm:t>
    </dgm:pt>
    <dgm:pt modelId="{B9A43A8E-282C-4021-B857-13777F7D2C73}">
      <dgm:prSet phldrT="[Text]" custT="1"/>
      <dgm:spPr/>
      <dgm:t>
        <a:bodyPr/>
        <a:lstStyle/>
        <a:p>
          <a:r>
            <a:rPr lang="id-ID" sz="1400" b="1" dirty="0" smtClean="0"/>
            <a:t>Analisis Jalur</a:t>
          </a:r>
          <a:endParaRPr lang="id-ID" sz="1400" b="1" dirty="0"/>
        </a:p>
      </dgm:t>
    </dgm:pt>
    <dgm:pt modelId="{3BCD2F40-2A0E-45A2-BC97-94DF26DEACF5}" type="parTrans" cxnId="{C1D3CBEC-3723-48C7-82BE-52E95732E05A}">
      <dgm:prSet/>
      <dgm:spPr/>
      <dgm:t>
        <a:bodyPr/>
        <a:lstStyle/>
        <a:p>
          <a:endParaRPr lang="id-ID"/>
        </a:p>
      </dgm:t>
    </dgm:pt>
    <dgm:pt modelId="{4729D9F9-3C81-4328-ACDE-C8B62C86911E}" type="sibTrans" cxnId="{C1D3CBEC-3723-48C7-82BE-52E95732E05A}">
      <dgm:prSet/>
      <dgm:spPr/>
      <dgm:t>
        <a:bodyPr/>
        <a:lstStyle/>
        <a:p>
          <a:endParaRPr lang="id-ID"/>
        </a:p>
      </dgm:t>
    </dgm:pt>
    <dgm:pt modelId="{ED2175FF-5E57-4226-AA1C-C3D3456F65E5}">
      <dgm:prSet phldrT="[Text]" custT="1"/>
      <dgm:spPr/>
      <dgm:t>
        <a:bodyPr/>
        <a:lstStyle/>
        <a:p>
          <a:r>
            <a:rPr lang="id-ID" sz="1400" b="1" dirty="0" smtClean="0"/>
            <a:t>Structural Equation Modeling</a:t>
          </a:r>
          <a:endParaRPr lang="id-ID" sz="1400" b="1" dirty="0"/>
        </a:p>
      </dgm:t>
    </dgm:pt>
    <dgm:pt modelId="{E1204602-D80D-408E-9B0B-8B3BE754DB45}" type="parTrans" cxnId="{0D358931-B3B2-495D-861A-F995FD54B04E}">
      <dgm:prSet/>
      <dgm:spPr/>
      <dgm:t>
        <a:bodyPr/>
        <a:lstStyle/>
        <a:p>
          <a:endParaRPr lang="id-ID"/>
        </a:p>
      </dgm:t>
    </dgm:pt>
    <dgm:pt modelId="{0999EAAD-FA5C-4795-8CBD-BB6D5429D802}" type="sibTrans" cxnId="{0D358931-B3B2-495D-861A-F995FD54B04E}">
      <dgm:prSet/>
      <dgm:spPr/>
      <dgm:t>
        <a:bodyPr/>
        <a:lstStyle/>
        <a:p>
          <a:endParaRPr lang="id-ID"/>
        </a:p>
      </dgm:t>
    </dgm:pt>
    <dgm:pt modelId="{FEB5C6D9-0EB0-490C-938D-AFD0A50DBC2A}">
      <dgm:prSet phldrT="[Text]" custT="1"/>
      <dgm:spPr/>
      <dgm:t>
        <a:bodyPr/>
        <a:lstStyle/>
        <a:p>
          <a:r>
            <a:rPr lang="id-ID" sz="1400" dirty="0" smtClean="0"/>
            <a:t>Praktik E Views</a:t>
          </a:r>
          <a:endParaRPr lang="id-ID" sz="1400" dirty="0"/>
        </a:p>
      </dgm:t>
    </dgm:pt>
    <dgm:pt modelId="{FAD7DD95-19D9-4B2F-AE02-042F4818CF18}" type="parTrans" cxnId="{889A154F-1AE5-44DF-8A55-5FA35A12CE09}">
      <dgm:prSet/>
      <dgm:spPr/>
      <dgm:t>
        <a:bodyPr/>
        <a:lstStyle/>
        <a:p>
          <a:endParaRPr lang="id-ID"/>
        </a:p>
      </dgm:t>
    </dgm:pt>
    <dgm:pt modelId="{44482F64-5E24-49C0-92F8-E1985F77B43B}" type="sibTrans" cxnId="{889A154F-1AE5-44DF-8A55-5FA35A12CE09}">
      <dgm:prSet/>
      <dgm:spPr/>
      <dgm:t>
        <a:bodyPr/>
        <a:lstStyle/>
        <a:p>
          <a:endParaRPr lang="id-ID"/>
        </a:p>
      </dgm:t>
    </dgm:pt>
    <dgm:pt modelId="{98C437CA-8B8F-4B22-97D1-CA2C4D8CC789}">
      <dgm:prSet phldrT="[Text]" custT="1"/>
      <dgm:spPr/>
      <dgm:t>
        <a:bodyPr/>
        <a:lstStyle/>
        <a:p>
          <a:r>
            <a:rPr lang="id-ID" sz="1400" dirty="0" smtClean="0"/>
            <a:t>Praktik E Views</a:t>
          </a:r>
          <a:endParaRPr lang="id-ID" sz="1400" dirty="0"/>
        </a:p>
      </dgm:t>
    </dgm:pt>
    <dgm:pt modelId="{73A4C945-5AC1-4B83-9AD2-9A804CFF0A98}" type="parTrans" cxnId="{88BA8517-13C2-4E09-9EE5-53AEE9B50A94}">
      <dgm:prSet/>
      <dgm:spPr/>
      <dgm:t>
        <a:bodyPr/>
        <a:lstStyle/>
        <a:p>
          <a:endParaRPr lang="id-ID"/>
        </a:p>
      </dgm:t>
    </dgm:pt>
    <dgm:pt modelId="{0F032DAD-93F1-4FD7-A8AD-9A2222E88503}" type="sibTrans" cxnId="{88BA8517-13C2-4E09-9EE5-53AEE9B50A94}">
      <dgm:prSet/>
      <dgm:spPr/>
      <dgm:t>
        <a:bodyPr/>
        <a:lstStyle/>
        <a:p>
          <a:endParaRPr lang="id-ID"/>
        </a:p>
      </dgm:t>
    </dgm:pt>
    <dgm:pt modelId="{E678E0F1-D417-4401-A332-19343A88CD33}">
      <dgm:prSet phldrT="[Text]" custT="1"/>
      <dgm:spPr/>
      <dgm:t>
        <a:bodyPr/>
        <a:lstStyle/>
        <a:p>
          <a:r>
            <a:rPr lang="id-ID" sz="1400" dirty="0" smtClean="0"/>
            <a:t>Praktik E Views</a:t>
          </a:r>
          <a:endParaRPr lang="id-ID" sz="1400" dirty="0"/>
        </a:p>
      </dgm:t>
    </dgm:pt>
    <dgm:pt modelId="{D710689F-FD3B-49C7-881B-1BDE69D1F56A}" type="parTrans" cxnId="{C31D5DE3-AF61-4C2B-9E16-E01894B56754}">
      <dgm:prSet/>
      <dgm:spPr/>
      <dgm:t>
        <a:bodyPr/>
        <a:lstStyle/>
        <a:p>
          <a:endParaRPr lang="id-ID"/>
        </a:p>
      </dgm:t>
    </dgm:pt>
    <dgm:pt modelId="{CDCE1714-ABDE-4D7B-8E42-C2AD792D495C}" type="sibTrans" cxnId="{C31D5DE3-AF61-4C2B-9E16-E01894B56754}">
      <dgm:prSet/>
      <dgm:spPr/>
      <dgm:t>
        <a:bodyPr/>
        <a:lstStyle/>
        <a:p>
          <a:endParaRPr lang="id-ID"/>
        </a:p>
      </dgm:t>
    </dgm:pt>
    <dgm:pt modelId="{4EF27666-C05C-48C8-B948-AA5FFFBF931A}">
      <dgm:prSet phldrT="[Text]" custT="1"/>
      <dgm:spPr/>
      <dgm:t>
        <a:bodyPr/>
        <a:lstStyle/>
        <a:p>
          <a:r>
            <a:rPr lang="id-ID" sz="1400" dirty="0" smtClean="0"/>
            <a:t>Teori</a:t>
          </a:r>
          <a:endParaRPr lang="id-ID" sz="1400" dirty="0"/>
        </a:p>
      </dgm:t>
    </dgm:pt>
    <dgm:pt modelId="{DEA568E6-0317-489D-B620-100B89165D42}" type="parTrans" cxnId="{33CCD922-3999-4A8D-972C-3A05621A4DE4}">
      <dgm:prSet/>
      <dgm:spPr/>
      <dgm:t>
        <a:bodyPr/>
        <a:lstStyle/>
        <a:p>
          <a:endParaRPr lang="id-ID"/>
        </a:p>
      </dgm:t>
    </dgm:pt>
    <dgm:pt modelId="{151141FC-769F-40DF-90A9-1823FA01A481}" type="sibTrans" cxnId="{33CCD922-3999-4A8D-972C-3A05621A4DE4}">
      <dgm:prSet/>
      <dgm:spPr/>
      <dgm:t>
        <a:bodyPr/>
        <a:lstStyle/>
        <a:p>
          <a:endParaRPr lang="id-ID"/>
        </a:p>
      </dgm:t>
    </dgm:pt>
    <dgm:pt modelId="{74CF939E-6A6A-41D0-ABAA-114A96B02D9C}">
      <dgm:prSet phldrT="[Text]" custT="1"/>
      <dgm:spPr/>
      <dgm:t>
        <a:bodyPr/>
        <a:lstStyle/>
        <a:p>
          <a:r>
            <a:rPr lang="id-ID" sz="1400" dirty="0" smtClean="0"/>
            <a:t>Teori</a:t>
          </a:r>
          <a:endParaRPr lang="id-ID" sz="1400" dirty="0"/>
        </a:p>
      </dgm:t>
    </dgm:pt>
    <dgm:pt modelId="{4F0A7083-E517-480D-9994-0D266B29BF41}" type="parTrans" cxnId="{49CAF58A-ECB4-4423-B08A-547F3566D139}">
      <dgm:prSet/>
      <dgm:spPr/>
      <dgm:t>
        <a:bodyPr/>
        <a:lstStyle/>
        <a:p>
          <a:endParaRPr lang="id-ID"/>
        </a:p>
      </dgm:t>
    </dgm:pt>
    <dgm:pt modelId="{970F7D56-9E70-4B6F-9F0E-9C5273E39972}" type="sibTrans" cxnId="{49CAF58A-ECB4-4423-B08A-547F3566D139}">
      <dgm:prSet/>
      <dgm:spPr/>
      <dgm:t>
        <a:bodyPr/>
        <a:lstStyle/>
        <a:p>
          <a:endParaRPr lang="id-ID"/>
        </a:p>
      </dgm:t>
    </dgm:pt>
    <dgm:pt modelId="{2683B933-F77B-4F7D-A86C-954C20E50956}" type="pres">
      <dgm:prSet presAssocID="{C2A9A9D9-E9C7-43A0-BD3E-43FE6FA584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93273517-6604-49E5-AF79-8832F48F85DC}" type="pres">
      <dgm:prSet presAssocID="{254CC496-D9C1-48C1-9F9D-01A66C1C113E}" presName="hierRoot1" presStyleCnt="0">
        <dgm:presLayoutVars>
          <dgm:hierBranch val="init"/>
        </dgm:presLayoutVars>
      </dgm:prSet>
      <dgm:spPr/>
    </dgm:pt>
    <dgm:pt modelId="{D37A0B99-7932-4D69-A6F6-FF08E2D9C3F1}" type="pres">
      <dgm:prSet presAssocID="{254CC496-D9C1-48C1-9F9D-01A66C1C113E}" presName="rootComposite1" presStyleCnt="0"/>
      <dgm:spPr/>
    </dgm:pt>
    <dgm:pt modelId="{C4A11BDD-822F-4CE5-A358-4E276C6DCBF4}" type="pres">
      <dgm:prSet presAssocID="{254CC496-D9C1-48C1-9F9D-01A66C1C113E}" presName="rootText1" presStyleLbl="node0" presStyleIdx="0" presStyleCnt="1" custScaleX="16478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C0B954E-227D-4545-AC76-C7DBB208B5C8}" type="pres">
      <dgm:prSet presAssocID="{254CC496-D9C1-48C1-9F9D-01A66C1C113E}" presName="rootConnector1" presStyleLbl="node1" presStyleIdx="0" presStyleCnt="0"/>
      <dgm:spPr/>
      <dgm:t>
        <a:bodyPr/>
        <a:lstStyle/>
        <a:p>
          <a:endParaRPr lang="id-ID"/>
        </a:p>
      </dgm:t>
    </dgm:pt>
    <dgm:pt modelId="{CBC8D41F-AFB0-4A68-8CF2-E4773F447010}" type="pres">
      <dgm:prSet presAssocID="{254CC496-D9C1-48C1-9F9D-01A66C1C113E}" presName="hierChild2" presStyleCnt="0"/>
      <dgm:spPr/>
    </dgm:pt>
    <dgm:pt modelId="{ADFC31AA-17CF-4E3A-A792-3CB4EBC0B1B6}" type="pres">
      <dgm:prSet presAssocID="{97CB0DDF-D71F-4A55-BEF3-4DF997C3468C}" presName="Name37" presStyleLbl="parChTrans1D2" presStyleIdx="0" presStyleCnt="5"/>
      <dgm:spPr/>
      <dgm:t>
        <a:bodyPr/>
        <a:lstStyle/>
        <a:p>
          <a:endParaRPr lang="id-ID"/>
        </a:p>
      </dgm:t>
    </dgm:pt>
    <dgm:pt modelId="{21720A42-138F-4B5D-9091-0127E16B21B7}" type="pres">
      <dgm:prSet presAssocID="{66C49C26-EB16-4AF9-91BB-29DE919581DA}" presName="hierRoot2" presStyleCnt="0">
        <dgm:presLayoutVars>
          <dgm:hierBranch val="init"/>
        </dgm:presLayoutVars>
      </dgm:prSet>
      <dgm:spPr/>
    </dgm:pt>
    <dgm:pt modelId="{D258AF9E-A3BE-4612-AE80-89E25A7DD264}" type="pres">
      <dgm:prSet presAssocID="{66C49C26-EB16-4AF9-91BB-29DE919581DA}" presName="rootComposite" presStyleCnt="0"/>
      <dgm:spPr/>
    </dgm:pt>
    <dgm:pt modelId="{89A9E340-76D2-403D-92D3-BBD87A6E4300}" type="pres">
      <dgm:prSet presAssocID="{66C49C26-EB16-4AF9-91BB-29DE919581DA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C445F11-6D64-413D-801A-BDA1C63D977B}" type="pres">
      <dgm:prSet presAssocID="{66C49C26-EB16-4AF9-91BB-29DE919581DA}" presName="rootConnector" presStyleLbl="node2" presStyleIdx="0" presStyleCnt="5"/>
      <dgm:spPr/>
      <dgm:t>
        <a:bodyPr/>
        <a:lstStyle/>
        <a:p>
          <a:endParaRPr lang="id-ID"/>
        </a:p>
      </dgm:t>
    </dgm:pt>
    <dgm:pt modelId="{A3DCD1D0-0EFC-466D-8D49-F0DA0F98CD58}" type="pres">
      <dgm:prSet presAssocID="{66C49C26-EB16-4AF9-91BB-29DE919581DA}" presName="hierChild4" presStyleCnt="0"/>
      <dgm:spPr/>
    </dgm:pt>
    <dgm:pt modelId="{97BDD054-48CE-4BA5-830B-13E340B482EE}" type="pres">
      <dgm:prSet presAssocID="{FAD7DD95-19D9-4B2F-AE02-042F4818CF18}" presName="Name37" presStyleLbl="parChTrans1D3" presStyleIdx="0" presStyleCnt="5"/>
      <dgm:spPr/>
      <dgm:t>
        <a:bodyPr/>
        <a:lstStyle/>
        <a:p>
          <a:endParaRPr lang="id-ID"/>
        </a:p>
      </dgm:t>
    </dgm:pt>
    <dgm:pt modelId="{87D15F72-109B-49FA-B7D3-59C08A02A30B}" type="pres">
      <dgm:prSet presAssocID="{FEB5C6D9-0EB0-490C-938D-AFD0A50DBC2A}" presName="hierRoot2" presStyleCnt="0">
        <dgm:presLayoutVars>
          <dgm:hierBranch val="init"/>
        </dgm:presLayoutVars>
      </dgm:prSet>
      <dgm:spPr/>
    </dgm:pt>
    <dgm:pt modelId="{DD5B9611-6653-47F0-B8E1-ED5CD44CCFE2}" type="pres">
      <dgm:prSet presAssocID="{FEB5C6D9-0EB0-490C-938D-AFD0A50DBC2A}" presName="rootComposite" presStyleCnt="0"/>
      <dgm:spPr/>
    </dgm:pt>
    <dgm:pt modelId="{6E67ECD8-25E7-4840-9D46-44A0CE80C2B3}" type="pres">
      <dgm:prSet presAssocID="{FEB5C6D9-0EB0-490C-938D-AFD0A50DBC2A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F9FCE03-B8B3-4FAB-9E74-0104AEFC57C5}" type="pres">
      <dgm:prSet presAssocID="{FEB5C6D9-0EB0-490C-938D-AFD0A50DBC2A}" presName="rootConnector" presStyleLbl="node3" presStyleIdx="0" presStyleCnt="5"/>
      <dgm:spPr/>
      <dgm:t>
        <a:bodyPr/>
        <a:lstStyle/>
        <a:p>
          <a:endParaRPr lang="id-ID"/>
        </a:p>
      </dgm:t>
    </dgm:pt>
    <dgm:pt modelId="{A7D07C84-2CC2-48F1-A37B-3952C7E73290}" type="pres">
      <dgm:prSet presAssocID="{FEB5C6D9-0EB0-490C-938D-AFD0A50DBC2A}" presName="hierChild4" presStyleCnt="0"/>
      <dgm:spPr/>
    </dgm:pt>
    <dgm:pt modelId="{BE5F7CD6-3970-4E84-87E7-9C0EA82CA501}" type="pres">
      <dgm:prSet presAssocID="{FEB5C6D9-0EB0-490C-938D-AFD0A50DBC2A}" presName="hierChild5" presStyleCnt="0"/>
      <dgm:spPr/>
    </dgm:pt>
    <dgm:pt modelId="{BD8C5465-6281-46EC-876C-5948D6946C57}" type="pres">
      <dgm:prSet presAssocID="{66C49C26-EB16-4AF9-91BB-29DE919581DA}" presName="hierChild5" presStyleCnt="0"/>
      <dgm:spPr/>
    </dgm:pt>
    <dgm:pt modelId="{A16203BF-EFA9-47E3-B58A-6A08726119E5}" type="pres">
      <dgm:prSet presAssocID="{6152284E-F476-4D80-AC11-594A4C385FC5}" presName="Name37" presStyleLbl="parChTrans1D2" presStyleIdx="1" presStyleCnt="5"/>
      <dgm:spPr/>
      <dgm:t>
        <a:bodyPr/>
        <a:lstStyle/>
        <a:p>
          <a:endParaRPr lang="id-ID"/>
        </a:p>
      </dgm:t>
    </dgm:pt>
    <dgm:pt modelId="{1012632E-86AC-49FC-B09D-5D57485C410D}" type="pres">
      <dgm:prSet presAssocID="{1CE51256-95F9-4032-9427-3BA803C82806}" presName="hierRoot2" presStyleCnt="0">
        <dgm:presLayoutVars>
          <dgm:hierBranch val="init"/>
        </dgm:presLayoutVars>
      </dgm:prSet>
      <dgm:spPr/>
    </dgm:pt>
    <dgm:pt modelId="{A97A0058-9909-4528-896D-D35EFFCC65AB}" type="pres">
      <dgm:prSet presAssocID="{1CE51256-95F9-4032-9427-3BA803C82806}" presName="rootComposite" presStyleCnt="0"/>
      <dgm:spPr/>
    </dgm:pt>
    <dgm:pt modelId="{FD7CCDB1-25CA-46A9-9C6D-9596EDD10852}" type="pres">
      <dgm:prSet presAssocID="{1CE51256-95F9-4032-9427-3BA803C8280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8FF2183-007D-4334-8FB1-B516952EA80A}" type="pres">
      <dgm:prSet presAssocID="{1CE51256-95F9-4032-9427-3BA803C82806}" presName="rootConnector" presStyleLbl="node2" presStyleIdx="1" presStyleCnt="5"/>
      <dgm:spPr/>
      <dgm:t>
        <a:bodyPr/>
        <a:lstStyle/>
        <a:p>
          <a:endParaRPr lang="id-ID"/>
        </a:p>
      </dgm:t>
    </dgm:pt>
    <dgm:pt modelId="{772B4608-DDB6-44EA-9686-C2B0D58B7724}" type="pres">
      <dgm:prSet presAssocID="{1CE51256-95F9-4032-9427-3BA803C82806}" presName="hierChild4" presStyleCnt="0"/>
      <dgm:spPr/>
    </dgm:pt>
    <dgm:pt modelId="{44022B3A-61C7-4B74-A101-D431B9B83E92}" type="pres">
      <dgm:prSet presAssocID="{73A4C945-5AC1-4B83-9AD2-9A804CFF0A98}" presName="Name37" presStyleLbl="parChTrans1D3" presStyleIdx="1" presStyleCnt="5"/>
      <dgm:spPr/>
      <dgm:t>
        <a:bodyPr/>
        <a:lstStyle/>
        <a:p>
          <a:endParaRPr lang="id-ID"/>
        </a:p>
      </dgm:t>
    </dgm:pt>
    <dgm:pt modelId="{02685D60-B86C-4292-A798-3C9882A36A79}" type="pres">
      <dgm:prSet presAssocID="{98C437CA-8B8F-4B22-97D1-CA2C4D8CC789}" presName="hierRoot2" presStyleCnt="0">
        <dgm:presLayoutVars>
          <dgm:hierBranch val="init"/>
        </dgm:presLayoutVars>
      </dgm:prSet>
      <dgm:spPr/>
    </dgm:pt>
    <dgm:pt modelId="{A740C4A2-9CC3-4D45-80DB-9F5C7A91FA61}" type="pres">
      <dgm:prSet presAssocID="{98C437CA-8B8F-4B22-97D1-CA2C4D8CC789}" presName="rootComposite" presStyleCnt="0"/>
      <dgm:spPr/>
    </dgm:pt>
    <dgm:pt modelId="{11CC05BF-CB17-4460-84D4-C254C9BD9393}" type="pres">
      <dgm:prSet presAssocID="{98C437CA-8B8F-4B22-97D1-CA2C4D8CC789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ED77710-B240-44FB-A941-7859E62AD94F}" type="pres">
      <dgm:prSet presAssocID="{98C437CA-8B8F-4B22-97D1-CA2C4D8CC789}" presName="rootConnector" presStyleLbl="node3" presStyleIdx="1" presStyleCnt="5"/>
      <dgm:spPr/>
      <dgm:t>
        <a:bodyPr/>
        <a:lstStyle/>
        <a:p>
          <a:endParaRPr lang="id-ID"/>
        </a:p>
      </dgm:t>
    </dgm:pt>
    <dgm:pt modelId="{B17C25B9-514B-44D4-81E2-279C03E0C203}" type="pres">
      <dgm:prSet presAssocID="{98C437CA-8B8F-4B22-97D1-CA2C4D8CC789}" presName="hierChild4" presStyleCnt="0"/>
      <dgm:spPr/>
    </dgm:pt>
    <dgm:pt modelId="{0909E3A9-BFA8-4C4C-B8EA-5768AD9B378C}" type="pres">
      <dgm:prSet presAssocID="{98C437CA-8B8F-4B22-97D1-CA2C4D8CC789}" presName="hierChild5" presStyleCnt="0"/>
      <dgm:spPr/>
    </dgm:pt>
    <dgm:pt modelId="{EE36F626-8617-4E0C-B1ED-5D8120B383A6}" type="pres">
      <dgm:prSet presAssocID="{1CE51256-95F9-4032-9427-3BA803C82806}" presName="hierChild5" presStyleCnt="0"/>
      <dgm:spPr/>
    </dgm:pt>
    <dgm:pt modelId="{D4920956-8845-4B18-8E06-B039405E304B}" type="pres">
      <dgm:prSet presAssocID="{32399E31-C843-42D2-B50A-A750833A996F}" presName="Name37" presStyleLbl="parChTrans1D2" presStyleIdx="2" presStyleCnt="5"/>
      <dgm:spPr/>
      <dgm:t>
        <a:bodyPr/>
        <a:lstStyle/>
        <a:p>
          <a:endParaRPr lang="id-ID"/>
        </a:p>
      </dgm:t>
    </dgm:pt>
    <dgm:pt modelId="{6CBAE923-CC26-4810-8C36-837CC51E051A}" type="pres">
      <dgm:prSet presAssocID="{C80AAAAE-D707-447C-B97A-90BF0CA948D3}" presName="hierRoot2" presStyleCnt="0">
        <dgm:presLayoutVars>
          <dgm:hierBranch val="init"/>
        </dgm:presLayoutVars>
      </dgm:prSet>
      <dgm:spPr/>
    </dgm:pt>
    <dgm:pt modelId="{035D6C51-782D-4907-B3B2-253CE8F25597}" type="pres">
      <dgm:prSet presAssocID="{C80AAAAE-D707-447C-B97A-90BF0CA948D3}" presName="rootComposite" presStyleCnt="0"/>
      <dgm:spPr/>
    </dgm:pt>
    <dgm:pt modelId="{EBF150DA-78CE-48EC-AB89-1F2B40D06DA1}" type="pres">
      <dgm:prSet presAssocID="{C80AAAAE-D707-447C-B97A-90BF0CA948D3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EB7EE1B-2586-432C-9FF6-B0CE7F18D7F1}" type="pres">
      <dgm:prSet presAssocID="{C80AAAAE-D707-447C-B97A-90BF0CA948D3}" presName="rootConnector" presStyleLbl="node2" presStyleIdx="2" presStyleCnt="5"/>
      <dgm:spPr/>
      <dgm:t>
        <a:bodyPr/>
        <a:lstStyle/>
        <a:p>
          <a:endParaRPr lang="id-ID"/>
        </a:p>
      </dgm:t>
    </dgm:pt>
    <dgm:pt modelId="{B50D9E76-0073-41DA-8758-3438D4FA6E14}" type="pres">
      <dgm:prSet presAssocID="{C80AAAAE-D707-447C-B97A-90BF0CA948D3}" presName="hierChild4" presStyleCnt="0"/>
      <dgm:spPr/>
    </dgm:pt>
    <dgm:pt modelId="{17FE161A-79D9-4B34-8AC3-FC5B651AF787}" type="pres">
      <dgm:prSet presAssocID="{D710689F-FD3B-49C7-881B-1BDE69D1F56A}" presName="Name37" presStyleLbl="parChTrans1D3" presStyleIdx="2" presStyleCnt="5"/>
      <dgm:spPr/>
      <dgm:t>
        <a:bodyPr/>
        <a:lstStyle/>
        <a:p>
          <a:endParaRPr lang="id-ID"/>
        </a:p>
      </dgm:t>
    </dgm:pt>
    <dgm:pt modelId="{BEC743CE-5858-46DE-85D0-FDFFE0CF9CF3}" type="pres">
      <dgm:prSet presAssocID="{E678E0F1-D417-4401-A332-19343A88CD33}" presName="hierRoot2" presStyleCnt="0">
        <dgm:presLayoutVars>
          <dgm:hierBranch val="init"/>
        </dgm:presLayoutVars>
      </dgm:prSet>
      <dgm:spPr/>
    </dgm:pt>
    <dgm:pt modelId="{8EA1F25B-960C-4414-8F6B-3B3E5A1D32A8}" type="pres">
      <dgm:prSet presAssocID="{E678E0F1-D417-4401-A332-19343A88CD33}" presName="rootComposite" presStyleCnt="0"/>
      <dgm:spPr/>
    </dgm:pt>
    <dgm:pt modelId="{334F5B0E-972A-4493-88A5-875518F2DA11}" type="pres">
      <dgm:prSet presAssocID="{E678E0F1-D417-4401-A332-19343A88CD33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496502D-CCD1-4178-80B5-2B323115ED18}" type="pres">
      <dgm:prSet presAssocID="{E678E0F1-D417-4401-A332-19343A88CD33}" presName="rootConnector" presStyleLbl="node3" presStyleIdx="2" presStyleCnt="5"/>
      <dgm:spPr/>
      <dgm:t>
        <a:bodyPr/>
        <a:lstStyle/>
        <a:p>
          <a:endParaRPr lang="id-ID"/>
        </a:p>
      </dgm:t>
    </dgm:pt>
    <dgm:pt modelId="{F5E0B4F9-2E75-41C1-8CC2-0DFBCFA7BB84}" type="pres">
      <dgm:prSet presAssocID="{E678E0F1-D417-4401-A332-19343A88CD33}" presName="hierChild4" presStyleCnt="0"/>
      <dgm:spPr/>
    </dgm:pt>
    <dgm:pt modelId="{643F74F1-CA32-4FB9-90DD-68571465AAFA}" type="pres">
      <dgm:prSet presAssocID="{E678E0F1-D417-4401-A332-19343A88CD33}" presName="hierChild5" presStyleCnt="0"/>
      <dgm:spPr/>
    </dgm:pt>
    <dgm:pt modelId="{054710C7-B298-48F4-A8CB-423F0BA4333F}" type="pres">
      <dgm:prSet presAssocID="{C80AAAAE-D707-447C-B97A-90BF0CA948D3}" presName="hierChild5" presStyleCnt="0"/>
      <dgm:spPr/>
    </dgm:pt>
    <dgm:pt modelId="{A3ED2B7D-8728-4054-AADC-1914D405B99C}" type="pres">
      <dgm:prSet presAssocID="{3BCD2F40-2A0E-45A2-BC97-94DF26DEACF5}" presName="Name37" presStyleLbl="parChTrans1D2" presStyleIdx="3" presStyleCnt="5"/>
      <dgm:spPr/>
      <dgm:t>
        <a:bodyPr/>
        <a:lstStyle/>
        <a:p>
          <a:endParaRPr lang="id-ID"/>
        </a:p>
      </dgm:t>
    </dgm:pt>
    <dgm:pt modelId="{C3CD1873-215A-4608-A7CB-716E6E456415}" type="pres">
      <dgm:prSet presAssocID="{B9A43A8E-282C-4021-B857-13777F7D2C73}" presName="hierRoot2" presStyleCnt="0">
        <dgm:presLayoutVars>
          <dgm:hierBranch val="init"/>
        </dgm:presLayoutVars>
      </dgm:prSet>
      <dgm:spPr/>
    </dgm:pt>
    <dgm:pt modelId="{B879AF8D-2E06-4B0E-A807-AC051F428592}" type="pres">
      <dgm:prSet presAssocID="{B9A43A8E-282C-4021-B857-13777F7D2C73}" presName="rootComposite" presStyleCnt="0"/>
      <dgm:spPr/>
    </dgm:pt>
    <dgm:pt modelId="{4A07ED2D-CA6B-4690-BC1C-835A0DAE80D5}" type="pres">
      <dgm:prSet presAssocID="{B9A43A8E-282C-4021-B857-13777F7D2C73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83C08FC-7531-4797-A024-C42ACD5CB435}" type="pres">
      <dgm:prSet presAssocID="{B9A43A8E-282C-4021-B857-13777F7D2C73}" presName="rootConnector" presStyleLbl="node2" presStyleIdx="3" presStyleCnt="5"/>
      <dgm:spPr/>
      <dgm:t>
        <a:bodyPr/>
        <a:lstStyle/>
        <a:p>
          <a:endParaRPr lang="id-ID"/>
        </a:p>
      </dgm:t>
    </dgm:pt>
    <dgm:pt modelId="{AF0CD51F-4DB9-4A1D-AB6C-E9B005AD0C3A}" type="pres">
      <dgm:prSet presAssocID="{B9A43A8E-282C-4021-B857-13777F7D2C73}" presName="hierChild4" presStyleCnt="0"/>
      <dgm:spPr/>
    </dgm:pt>
    <dgm:pt modelId="{41C512F4-376E-4241-B851-6EDB44749E38}" type="pres">
      <dgm:prSet presAssocID="{DEA568E6-0317-489D-B620-100B89165D42}" presName="Name37" presStyleLbl="parChTrans1D3" presStyleIdx="3" presStyleCnt="5"/>
      <dgm:spPr/>
      <dgm:t>
        <a:bodyPr/>
        <a:lstStyle/>
        <a:p>
          <a:endParaRPr lang="id-ID"/>
        </a:p>
      </dgm:t>
    </dgm:pt>
    <dgm:pt modelId="{0EE7DFD8-62B0-49BE-8877-77B431F1C8E1}" type="pres">
      <dgm:prSet presAssocID="{4EF27666-C05C-48C8-B948-AA5FFFBF931A}" presName="hierRoot2" presStyleCnt="0">
        <dgm:presLayoutVars>
          <dgm:hierBranch val="init"/>
        </dgm:presLayoutVars>
      </dgm:prSet>
      <dgm:spPr/>
    </dgm:pt>
    <dgm:pt modelId="{FD29AF15-D88C-431C-AA0D-CADBD5A84232}" type="pres">
      <dgm:prSet presAssocID="{4EF27666-C05C-48C8-B948-AA5FFFBF931A}" presName="rootComposite" presStyleCnt="0"/>
      <dgm:spPr/>
    </dgm:pt>
    <dgm:pt modelId="{0A02DC72-D689-496C-8E81-D35933C4FB4D}" type="pres">
      <dgm:prSet presAssocID="{4EF27666-C05C-48C8-B948-AA5FFFBF931A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0E2B204-5FD1-4290-853E-AA254E1BEF9D}" type="pres">
      <dgm:prSet presAssocID="{4EF27666-C05C-48C8-B948-AA5FFFBF931A}" presName="rootConnector" presStyleLbl="node3" presStyleIdx="3" presStyleCnt="5"/>
      <dgm:spPr/>
      <dgm:t>
        <a:bodyPr/>
        <a:lstStyle/>
        <a:p>
          <a:endParaRPr lang="id-ID"/>
        </a:p>
      </dgm:t>
    </dgm:pt>
    <dgm:pt modelId="{DD3D6833-FFE8-4ED0-A1DA-556EC9A76054}" type="pres">
      <dgm:prSet presAssocID="{4EF27666-C05C-48C8-B948-AA5FFFBF931A}" presName="hierChild4" presStyleCnt="0"/>
      <dgm:spPr/>
    </dgm:pt>
    <dgm:pt modelId="{9C77060C-EF95-4980-A892-B26E35513DAE}" type="pres">
      <dgm:prSet presAssocID="{4EF27666-C05C-48C8-B948-AA5FFFBF931A}" presName="hierChild5" presStyleCnt="0"/>
      <dgm:spPr/>
    </dgm:pt>
    <dgm:pt modelId="{74C00DAD-9309-47B0-BFA3-CAFA40D7E84C}" type="pres">
      <dgm:prSet presAssocID="{B9A43A8E-282C-4021-B857-13777F7D2C73}" presName="hierChild5" presStyleCnt="0"/>
      <dgm:spPr/>
    </dgm:pt>
    <dgm:pt modelId="{EDD409B8-D400-40EA-B9CE-6C11CA0F8DD9}" type="pres">
      <dgm:prSet presAssocID="{E1204602-D80D-408E-9B0B-8B3BE754DB45}" presName="Name37" presStyleLbl="parChTrans1D2" presStyleIdx="4" presStyleCnt="5"/>
      <dgm:spPr/>
      <dgm:t>
        <a:bodyPr/>
        <a:lstStyle/>
        <a:p>
          <a:endParaRPr lang="id-ID"/>
        </a:p>
      </dgm:t>
    </dgm:pt>
    <dgm:pt modelId="{62C5A12D-C7C6-4337-90A9-45E9F6D56988}" type="pres">
      <dgm:prSet presAssocID="{ED2175FF-5E57-4226-AA1C-C3D3456F65E5}" presName="hierRoot2" presStyleCnt="0">
        <dgm:presLayoutVars>
          <dgm:hierBranch val="init"/>
        </dgm:presLayoutVars>
      </dgm:prSet>
      <dgm:spPr/>
    </dgm:pt>
    <dgm:pt modelId="{F99E8F77-4F29-4E18-A7A1-221180714D82}" type="pres">
      <dgm:prSet presAssocID="{ED2175FF-5E57-4226-AA1C-C3D3456F65E5}" presName="rootComposite" presStyleCnt="0"/>
      <dgm:spPr/>
    </dgm:pt>
    <dgm:pt modelId="{6DC6C6A7-0FC9-4A71-BF02-C16E58EC00C2}" type="pres">
      <dgm:prSet presAssocID="{ED2175FF-5E57-4226-AA1C-C3D3456F65E5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9706875-4DC4-4467-8C80-41A7D7C4EDA0}" type="pres">
      <dgm:prSet presAssocID="{ED2175FF-5E57-4226-AA1C-C3D3456F65E5}" presName="rootConnector" presStyleLbl="node2" presStyleIdx="4" presStyleCnt="5"/>
      <dgm:spPr/>
      <dgm:t>
        <a:bodyPr/>
        <a:lstStyle/>
        <a:p>
          <a:endParaRPr lang="id-ID"/>
        </a:p>
      </dgm:t>
    </dgm:pt>
    <dgm:pt modelId="{87DE1110-940D-4651-A863-2FB4C112C786}" type="pres">
      <dgm:prSet presAssocID="{ED2175FF-5E57-4226-AA1C-C3D3456F65E5}" presName="hierChild4" presStyleCnt="0"/>
      <dgm:spPr/>
    </dgm:pt>
    <dgm:pt modelId="{A2D229C6-F67C-45B6-BF2A-B30D7E718DEE}" type="pres">
      <dgm:prSet presAssocID="{4F0A7083-E517-480D-9994-0D266B29BF41}" presName="Name37" presStyleLbl="parChTrans1D3" presStyleIdx="4" presStyleCnt="5"/>
      <dgm:spPr/>
      <dgm:t>
        <a:bodyPr/>
        <a:lstStyle/>
        <a:p>
          <a:endParaRPr lang="id-ID"/>
        </a:p>
      </dgm:t>
    </dgm:pt>
    <dgm:pt modelId="{5AA5B5D3-0D6E-4DFF-9EA8-1DB4676CA84E}" type="pres">
      <dgm:prSet presAssocID="{74CF939E-6A6A-41D0-ABAA-114A96B02D9C}" presName="hierRoot2" presStyleCnt="0">
        <dgm:presLayoutVars>
          <dgm:hierBranch val="init"/>
        </dgm:presLayoutVars>
      </dgm:prSet>
      <dgm:spPr/>
    </dgm:pt>
    <dgm:pt modelId="{A42F3A5B-5174-48EE-9055-88E46E5B5E68}" type="pres">
      <dgm:prSet presAssocID="{74CF939E-6A6A-41D0-ABAA-114A96B02D9C}" presName="rootComposite" presStyleCnt="0"/>
      <dgm:spPr/>
    </dgm:pt>
    <dgm:pt modelId="{F4807E2C-4A85-4955-AA49-86C24B29D81B}" type="pres">
      <dgm:prSet presAssocID="{74CF939E-6A6A-41D0-ABAA-114A96B02D9C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8290C2B-D3D0-42E6-82E2-253CD2BE67A3}" type="pres">
      <dgm:prSet presAssocID="{74CF939E-6A6A-41D0-ABAA-114A96B02D9C}" presName="rootConnector" presStyleLbl="node3" presStyleIdx="4" presStyleCnt="5"/>
      <dgm:spPr/>
      <dgm:t>
        <a:bodyPr/>
        <a:lstStyle/>
        <a:p>
          <a:endParaRPr lang="id-ID"/>
        </a:p>
      </dgm:t>
    </dgm:pt>
    <dgm:pt modelId="{385C16B9-2000-4429-854D-F5767227AB00}" type="pres">
      <dgm:prSet presAssocID="{74CF939E-6A6A-41D0-ABAA-114A96B02D9C}" presName="hierChild4" presStyleCnt="0"/>
      <dgm:spPr/>
    </dgm:pt>
    <dgm:pt modelId="{06869C59-9361-4AC9-8B44-3DCD39EE749B}" type="pres">
      <dgm:prSet presAssocID="{74CF939E-6A6A-41D0-ABAA-114A96B02D9C}" presName="hierChild5" presStyleCnt="0"/>
      <dgm:spPr/>
    </dgm:pt>
    <dgm:pt modelId="{DA9FF55D-9A9E-4894-ACD6-FC8D61AD0611}" type="pres">
      <dgm:prSet presAssocID="{ED2175FF-5E57-4226-AA1C-C3D3456F65E5}" presName="hierChild5" presStyleCnt="0"/>
      <dgm:spPr/>
    </dgm:pt>
    <dgm:pt modelId="{BFF5F081-AF1C-4E81-A7D5-D16A41DECAB9}" type="pres">
      <dgm:prSet presAssocID="{254CC496-D9C1-48C1-9F9D-01A66C1C113E}" presName="hierChild3" presStyleCnt="0"/>
      <dgm:spPr/>
    </dgm:pt>
  </dgm:ptLst>
  <dgm:cxnLst>
    <dgm:cxn modelId="{16E8F7D8-04CA-4C9F-893B-9944A63A5DBE}" type="presOf" srcId="{C2A9A9D9-E9C7-43A0-BD3E-43FE6FA58436}" destId="{2683B933-F77B-4F7D-A86C-954C20E50956}" srcOrd="0" destOrd="0" presId="urn:microsoft.com/office/officeart/2005/8/layout/orgChart1"/>
    <dgm:cxn modelId="{12DC88C7-AB87-4194-A544-6F386FCEBC68}" type="presOf" srcId="{C80AAAAE-D707-447C-B97A-90BF0CA948D3}" destId="{EBF150DA-78CE-48EC-AB89-1F2B40D06DA1}" srcOrd="0" destOrd="0" presId="urn:microsoft.com/office/officeart/2005/8/layout/orgChart1"/>
    <dgm:cxn modelId="{18EE9220-3F2C-4F91-9501-DF8630BC8C47}" type="presOf" srcId="{1CE51256-95F9-4032-9427-3BA803C82806}" destId="{08FF2183-007D-4334-8FB1-B516952EA80A}" srcOrd="1" destOrd="0" presId="urn:microsoft.com/office/officeart/2005/8/layout/orgChart1"/>
    <dgm:cxn modelId="{DD0F8349-C06A-4F32-9743-724BBFC17B83}" srcId="{254CC496-D9C1-48C1-9F9D-01A66C1C113E}" destId="{C80AAAAE-D707-447C-B97A-90BF0CA948D3}" srcOrd="2" destOrd="0" parTransId="{32399E31-C843-42D2-B50A-A750833A996F}" sibTransId="{28A4E093-4E01-4027-9A88-C489D53DC2B6}"/>
    <dgm:cxn modelId="{DEA99508-2440-4E29-ADB8-517C95321298}" type="presOf" srcId="{6152284E-F476-4D80-AC11-594A4C385FC5}" destId="{A16203BF-EFA9-47E3-B58A-6A08726119E5}" srcOrd="0" destOrd="0" presId="urn:microsoft.com/office/officeart/2005/8/layout/orgChart1"/>
    <dgm:cxn modelId="{C5193F6C-9290-4BEE-A04C-CEEC782DDAC9}" type="presOf" srcId="{97CB0DDF-D71F-4A55-BEF3-4DF997C3468C}" destId="{ADFC31AA-17CF-4E3A-A792-3CB4EBC0B1B6}" srcOrd="0" destOrd="0" presId="urn:microsoft.com/office/officeart/2005/8/layout/orgChart1"/>
    <dgm:cxn modelId="{029B6DA8-026E-4F14-BC96-6A978A201F02}" srcId="{C2A9A9D9-E9C7-43A0-BD3E-43FE6FA58436}" destId="{254CC496-D9C1-48C1-9F9D-01A66C1C113E}" srcOrd="0" destOrd="0" parTransId="{42FDFE60-D7CC-434E-80DE-153C89722A6B}" sibTransId="{8A9A5FDB-2995-4ADA-9B52-7DC39590CCA3}"/>
    <dgm:cxn modelId="{85455891-255F-4D36-A379-6BD7FB90A187}" type="presOf" srcId="{98C437CA-8B8F-4B22-97D1-CA2C4D8CC789}" destId="{CED77710-B240-44FB-A941-7859E62AD94F}" srcOrd="1" destOrd="0" presId="urn:microsoft.com/office/officeart/2005/8/layout/orgChart1"/>
    <dgm:cxn modelId="{C4C0A4FD-C4A9-4A9A-A07E-AAAC8421DA65}" srcId="{254CC496-D9C1-48C1-9F9D-01A66C1C113E}" destId="{66C49C26-EB16-4AF9-91BB-29DE919581DA}" srcOrd="0" destOrd="0" parTransId="{97CB0DDF-D71F-4A55-BEF3-4DF997C3468C}" sibTransId="{412C11C0-257A-486D-B0AF-FE93F6BC031E}"/>
    <dgm:cxn modelId="{B5B96A6E-6094-4D08-97E4-D64FBBDF11F2}" type="presOf" srcId="{E1204602-D80D-408E-9B0B-8B3BE754DB45}" destId="{EDD409B8-D400-40EA-B9CE-6C11CA0F8DD9}" srcOrd="0" destOrd="0" presId="urn:microsoft.com/office/officeart/2005/8/layout/orgChart1"/>
    <dgm:cxn modelId="{94E2A6CB-BB36-40FE-A736-BF8413DB0313}" type="presOf" srcId="{C80AAAAE-D707-447C-B97A-90BF0CA948D3}" destId="{0EB7EE1B-2586-432C-9FF6-B0CE7F18D7F1}" srcOrd="1" destOrd="0" presId="urn:microsoft.com/office/officeart/2005/8/layout/orgChart1"/>
    <dgm:cxn modelId="{6B1CCB25-1DE8-41E3-BE4F-9646D134D0EC}" type="presOf" srcId="{FEB5C6D9-0EB0-490C-938D-AFD0A50DBC2A}" destId="{6E67ECD8-25E7-4840-9D46-44A0CE80C2B3}" srcOrd="0" destOrd="0" presId="urn:microsoft.com/office/officeart/2005/8/layout/orgChart1"/>
    <dgm:cxn modelId="{141F87CF-2163-4B2B-B427-18DFCC041D1C}" type="presOf" srcId="{73A4C945-5AC1-4B83-9AD2-9A804CFF0A98}" destId="{44022B3A-61C7-4B74-A101-D431B9B83E92}" srcOrd="0" destOrd="0" presId="urn:microsoft.com/office/officeart/2005/8/layout/orgChart1"/>
    <dgm:cxn modelId="{4EC8E689-A8B8-468C-B4C5-3CE66E449CBD}" type="presOf" srcId="{D710689F-FD3B-49C7-881B-1BDE69D1F56A}" destId="{17FE161A-79D9-4B34-8AC3-FC5B651AF787}" srcOrd="0" destOrd="0" presId="urn:microsoft.com/office/officeart/2005/8/layout/orgChart1"/>
    <dgm:cxn modelId="{EBE6D8C9-A181-4AE6-9118-FD65C59826CA}" type="presOf" srcId="{254CC496-D9C1-48C1-9F9D-01A66C1C113E}" destId="{C4A11BDD-822F-4CE5-A358-4E276C6DCBF4}" srcOrd="0" destOrd="0" presId="urn:microsoft.com/office/officeart/2005/8/layout/orgChart1"/>
    <dgm:cxn modelId="{C1D3CBEC-3723-48C7-82BE-52E95732E05A}" srcId="{254CC496-D9C1-48C1-9F9D-01A66C1C113E}" destId="{B9A43A8E-282C-4021-B857-13777F7D2C73}" srcOrd="3" destOrd="0" parTransId="{3BCD2F40-2A0E-45A2-BC97-94DF26DEACF5}" sibTransId="{4729D9F9-3C81-4328-ACDE-C8B62C86911E}"/>
    <dgm:cxn modelId="{88BA8517-13C2-4E09-9EE5-53AEE9B50A94}" srcId="{1CE51256-95F9-4032-9427-3BA803C82806}" destId="{98C437CA-8B8F-4B22-97D1-CA2C4D8CC789}" srcOrd="0" destOrd="0" parTransId="{73A4C945-5AC1-4B83-9AD2-9A804CFF0A98}" sibTransId="{0F032DAD-93F1-4FD7-A8AD-9A2222E88503}"/>
    <dgm:cxn modelId="{24F3B6CD-BFA0-48DA-AD98-B6F5A07D4FC5}" type="presOf" srcId="{66C49C26-EB16-4AF9-91BB-29DE919581DA}" destId="{FC445F11-6D64-413D-801A-BDA1C63D977B}" srcOrd="1" destOrd="0" presId="urn:microsoft.com/office/officeart/2005/8/layout/orgChart1"/>
    <dgm:cxn modelId="{83CD46F0-8C40-4EBE-AF30-CFC652CAB2B2}" type="presOf" srcId="{74CF939E-6A6A-41D0-ABAA-114A96B02D9C}" destId="{58290C2B-D3D0-42E6-82E2-253CD2BE67A3}" srcOrd="1" destOrd="0" presId="urn:microsoft.com/office/officeart/2005/8/layout/orgChart1"/>
    <dgm:cxn modelId="{3918E653-5F77-48B3-A77B-6776FC3CCBD9}" srcId="{254CC496-D9C1-48C1-9F9D-01A66C1C113E}" destId="{1CE51256-95F9-4032-9427-3BA803C82806}" srcOrd="1" destOrd="0" parTransId="{6152284E-F476-4D80-AC11-594A4C385FC5}" sibTransId="{9A9E6E8D-2860-4DFA-BE74-E73C0619DC63}"/>
    <dgm:cxn modelId="{F9CCA13E-F8C3-4ABE-BFBE-B01255560BC9}" type="presOf" srcId="{66C49C26-EB16-4AF9-91BB-29DE919581DA}" destId="{89A9E340-76D2-403D-92D3-BBD87A6E4300}" srcOrd="0" destOrd="0" presId="urn:microsoft.com/office/officeart/2005/8/layout/orgChart1"/>
    <dgm:cxn modelId="{54CAE8E8-69B3-4861-BBB0-21C4207A197B}" type="presOf" srcId="{32399E31-C843-42D2-B50A-A750833A996F}" destId="{D4920956-8845-4B18-8E06-B039405E304B}" srcOrd="0" destOrd="0" presId="urn:microsoft.com/office/officeart/2005/8/layout/orgChart1"/>
    <dgm:cxn modelId="{0DFCA611-01E1-421A-A359-E717A77E3EEF}" type="presOf" srcId="{DEA568E6-0317-489D-B620-100B89165D42}" destId="{41C512F4-376E-4241-B851-6EDB44749E38}" srcOrd="0" destOrd="0" presId="urn:microsoft.com/office/officeart/2005/8/layout/orgChart1"/>
    <dgm:cxn modelId="{33CCD922-3999-4A8D-972C-3A05621A4DE4}" srcId="{B9A43A8E-282C-4021-B857-13777F7D2C73}" destId="{4EF27666-C05C-48C8-B948-AA5FFFBF931A}" srcOrd="0" destOrd="0" parTransId="{DEA568E6-0317-489D-B620-100B89165D42}" sibTransId="{151141FC-769F-40DF-90A9-1823FA01A481}"/>
    <dgm:cxn modelId="{49CAF58A-ECB4-4423-B08A-547F3566D139}" srcId="{ED2175FF-5E57-4226-AA1C-C3D3456F65E5}" destId="{74CF939E-6A6A-41D0-ABAA-114A96B02D9C}" srcOrd="0" destOrd="0" parTransId="{4F0A7083-E517-480D-9994-0D266B29BF41}" sibTransId="{970F7D56-9E70-4B6F-9F0E-9C5273E39972}"/>
    <dgm:cxn modelId="{8B823A42-08CB-42C2-BD7C-0AEC47414ED0}" type="presOf" srcId="{B9A43A8E-282C-4021-B857-13777F7D2C73}" destId="{4A07ED2D-CA6B-4690-BC1C-835A0DAE80D5}" srcOrd="0" destOrd="0" presId="urn:microsoft.com/office/officeart/2005/8/layout/orgChart1"/>
    <dgm:cxn modelId="{88DD4D1A-02E5-4AFD-884B-044ABDF8970C}" type="presOf" srcId="{E678E0F1-D417-4401-A332-19343A88CD33}" destId="{334F5B0E-972A-4493-88A5-875518F2DA11}" srcOrd="0" destOrd="0" presId="urn:microsoft.com/office/officeart/2005/8/layout/orgChart1"/>
    <dgm:cxn modelId="{CC5D1976-68DB-4E93-B380-F4B4DAF57CAC}" type="presOf" srcId="{FEB5C6D9-0EB0-490C-938D-AFD0A50DBC2A}" destId="{1F9FCE03-B8B3-4FAB-9E74-0104AEFC57C5}" srcOrd="1" destOrd="0" presId="urn:microsoft.com/office/officeart/2005/8/layout/orgChart1"/>
    <dgm:cxn modelId="{D6D06158-6F32-4AA3-9870-637FE7463C7F}" type="presOf" srcId="{4F0A7083-E517-480D-9994-0D266B29BF41}" destId="{A2D229C6-F67C-45B6-BF2A-B30D7E718DEE}" srcOrd="0" destOrd="0" presId="urn:microsoft.com/office/officeart/2005/8/layout/orgChart1"/>
    <dgm:cxn modelId="{2B9893B5-0F17-48CE-9304-CFE401C3685D}" type="presOf" srcId="{B9A43A8E-282C-4021-B857-13777F7D2C73}" destId="{183C08FC-7531-4797-A024-C42ACD5CB435}" srcOrd="1" destOrd="0" presId="urn:microsoft.com/office/officeart/2005/8/layout/orgChart1"/>
    <dgm:cxn modelId="{BAC3CC0D-B91C-4DE5-974F-BCFC3222A4C0}" type="presOf" srcId="{FAD7DD95-19D9-4B2F-AE02-042F4818CF18}" destId="{97BDD054-48CE-4BA5-830B-13E340B482EE}" srcOrd="0" destOrd="0" presId="urn:microsoft.com/office/officeart/2005/8/layout/orgChart1"/>
    <dgm:cxn modelId="{E258A9E4-B650-4FCF-AA42-8C8CDFBD4BCB}" type="presOf" srcId="{4EF27666-C05C-48C8-B948-AA5FFFBF931A}" destId="{90E2B204-5FD1-4290-853E-AA254E1BEF9D}" srcOrd="1" destOrd="0" presId="urn:microsoft.com/office/officeart/2005/8/layout/orgChart1"/>
    <dgm:cxn modelId="{55E72E32-2078-4A01-A96E-580A3A6A95FC}" type="presOf" srcId="{4EF27666-C05C-48C8-B948-AA5FFFBF931A}" destId="{0A02DC72-D689-496C-8E81-D35933C4FB4D}" srcOrd="0" destOrd="0" presId="urn:microsoft.com/office/officeart/2005/8/layout/orgChart1"/>
    <dgm:cxn modelId="{753F1205-6E83-4F27-8A08-528C71426664}" type="presOf" srcId="{254CC496-D9C1-48C1-9F9D-01A66C1C113E}" destId="{BC0B954E-227D-4545-AC76-C7DBB208B5C8}" srcOrd="1" destOrd="0" presId="urn:microsoft.com/office/officeart/2005/8/layout/orgChart1"/>
    <dgm:cxn modelId="{D5A700C8-DA46-4D5E-B72C-55494EDC049F}" type="presOf" srcId="{ED2175FF-5E57-4226-AA1C-C3D3456F65E5}" destId="{C9706875-4DC4-4467-8C80-41A7D7C4EDA0}" srcOrd="1" destOrd="0" presId="urn:microsoft.com/office/officeart/2005/8/layout/orgChart1"/>
    <dgm:cxn modelId="{C31D5DE3-AF61-4C2B-9E16-E01894B56754}" srcId="{C80AAAAE-D707-447C-B97A-90BF0CA948D3}" destId="{E678E0F1-D417-4401-A332-19343A88CD33}" srcOrd="0" destOrd="0" parTransId="{D710689F-FD3B-49C7-881B-1BDE69D1F56A}" sibTransId="{CDCE1714-ABDE-4D7B-8E42-C2AD792D495C}"/>
    <dgm:cxn modelId="{E6A70BA7-66E1-4B90-AC6F-04B670A215AF}" type="presOf" srcId="{98C437CA-8B8F-4B22-97D1-CA2C4D8CC789}" destId="{11CC05BF-CB17-4460-84D4-C254C9BD9393}" srcOrd="0" destOrd="0" presId="urn:microsoft.com/office/officeart/2005/8/layout/orgChart1"/>
    <dgm:cxn modelId="{5634EF61-0752-4A2F-8A12-23B8225B8BAA}" type="presOf" srcId="{1CE51256-95F9-4032-9427-3BA803C82806}" destId="{FD7CCDB1-25CA-46A9-9C6D-9596EDD10852}" srcOrd="0" destOrd="0" presId="urn:microsoft.com/office/officeart/2005/8/layout/orgChart1"/>
    <dgm:cxn modelId="{5A6AE992-FEAF-401A-9C4D-C4EB9809492C}" type="presOf" srcId="{3BCD2F40-2A0E-45A2-BC97-94DF26DEACF5}" destId="{A3ED2B7D-8728-4054-AADC-1914D405B99C}" srcOrd="0" destOrd="0" presId="urn:microsoft.com/office/officeart/2005/8/layout/orgChart1"/>
    <dgm:cxn modelId="{889A154F-1AE5-44DF-8A55-5FA35A12CE09}" srcId="{66C49C26-EB16-4AF9-91BB-29DE919581DA}" destId="{FEB5C6D9-0EB0-490C-938D-AFD0A50DBC2A}" srcOrd="0" destOrd="0" parTransId="{FAD7DD95-19D9-4B2F-AE02-042F4818CF18}" sibTransId="{44482F64-5E24-49C0-92F8-E1985F77B43B}"/>
    <dgm:cxn modelId="{18C43D11-DA99-43F0-9F15-9CBE4E74C9A7}" type="presOf" srcId="{ED2175FF-5E57-4226-AA1C-C3D3456F65E5}" destId="{6DC6C6A7-0FC9-4A71-BF02-C16E58EC00C2}" srcOrd="0" destOrd="0" presId="urn:microsoft.com/office/officeart/2005/8/layout/orgChart1"/>
    <dgm:cxn modelId="{0D358931-B3B2-495D-861A-F995FD54B04E}" srcId="{254CC496-D9C1-48C1-9F9D-01A66C1C113E}" destId="{ED2175FF-5E57-4226-AA1C-C3D3456F65E5}" srcOrd="4" destOrd="0" parTransId="{E1204602-D80D-408E-9B0B-8B3BE754DB45}" sibTransId="{0999EAAD-FA5C-4795-8CBD-BB6D5429D802}"/>
    <dgm:cxn modelId="{FA3B8320-167B-4834-A379-EAD653E14FC9}" type="presOf" srcId="{E678E0F1-D417-4401-A332-19343A88CD33}" destId="{0496502D-CCD1-4178-80B5-2B323115ED18}" srcOrd="1" destOrd="0" presId="urn:microsoft.com/office/officeart/2005/8/layout/orgChart1"/>
    <dgm:cxn modelId="{C2D10CE8-06AD-484A-8CC5-AD5391E2728F}" type="presOf" srcId="{74CF939E-6A6A-41D0-ABAA-114A96B02D9C}" destId="{F4807E2C-4A85-4955-AA49-86C24B29D81B}" srcOrd="0" destOrd="0" presId="urn:microsoft.com/office/officeart/2005/8/layout/orgChart1"/>
    <dgm:cxn modelId="{F49864E4-ED93-4BEA-BDD9-6769D3A5DE54}" type="presParOf" srcId="{2683B933-F77B-4F7D-A86C-954C20E50956}" destId="{93273517-6604-49E5-AF79-8832F48F85DC}" srcOrd="0" destOrd="0" presId="urn:microsoft.com/office/officeart/2005/8/layout/orgChart1"/>
    <dgm:cxn modelId="{6E1055C8-8043-4D44-9C73-9636652F57DC}" type="presParOf" srcId="{93273517-6604-49E5-AF79-8832F48F85DC}" destId="{D37A0B99-7932-4D69-A6F6-FF08E2D9C3F1}" srcOrd="0" destOrd="0" presId="urn:microsoft.com/office/officeart/2005/8/layout/orgChart1"/>
    <dgm:cxn modelId="{7718BDCC-B88F-44F8-8FC9-95673DF714CC}" type="presParOf" srcId="{D37A0B99-7932-4D69-A6F6-FF08E2D9C3F1}" destId="{C4A11BDD-822F-4CE5-A358-4E276C6DCBF4}" srcOrd="0" destOrd="0" presId="urn:microsoft.com/office/officeart/2005/8/layout/orgChart1"/>
    <dgm:cxn modelId="{AEA1CA1B-7202-4626-8C4F-8A9ADCA46D9F}" type="presParOf" srcId="{D37A0B99-7932-4D69-A6F6-FF08E2D9C3F1}" destId="{BC0B954E-227D-4545-AC76-C7DBB208B5C8}" srcOrd="1" destOrd="0" presId="urn:microsoft.com/office/officeart/2005/8/layout/orgChart1"/>
    <dgm:cxn modelId="{828C035D-5E64-4F61-8DDE-6E6EE84980CC}" type="presParOf" srcId="{93273517-6604-49E5-AF79-8832F48F85DC}" destId="{CBC8D41F-AFB0-4A68-8CF2-E4773F447010}" srcOrd="1" destOrd="0" presId="urn:microsoft.com/office/officeart/2005/8/layout/orgChart1"/>
    <dgm:cxn modelId="{2CAD00A7-ACD8-4DBA-848F-3AAACD15B68A}" type="presParOf" srcId="{CBC8D41F-AFB0-4A68-8CF2-E4773F447010}" destId="{ADFC31AA-17CF-4E3A-A792-3CB4EBC0B1B6}" srcOrd="0" destOrd="0" presId="urn:microsoft.com/office/officeart/2005/8/layout/orgChart1"/>
    <dgm:cxn modelId="{16A6DD86-6865-4724-A30C-89771133E6B5}" type="presParOf" srcId="{CBC8D41F-AFB0-4A68-8CF2-E4773F447010}" destId="{21720A42-138F-4B5D-9091-0127E16B21B7}" srcOrd="1" destOrd="0" presId="urn:microsoft.com/office/officeart/2005/8/layout/orgChart1"/>
    <dgm:cxn modelId="{35EB1991-44B4-4977-AD45-24D7FBA7B099}" type="presParOf" srcId="{21720A42-138F-4B5D-9091-0127E16B21B7}" destId="{D258AF9E-A3BE-4612-AE80-89E25A7DD264}" srcOrd="0" destOrd="0" presId="urn:microsoft.com/office/officeart/2005/8/layout/orgChart1"/>
    <dgm:cxn modelId="{AA0807F6-0F28-4B22-8C17-53DD43078F89}" type="presParOf" srcId="{D258AF9E-A3BE-4612-AE80-89E25A7DD264}" destId="{89A9E340-76D2-403D-92D3-BBD87A6E4300}" srcOrd="0" destOrd="0" presId="urn:microsoft.com/office/officeart/2005/8/layout/orgChart1"/>
    <dgm:cxn modelId="{D6F69A94-5422-4DE1-A21D-A4F8224CC639}" type="presParOf" srcId="{D258AF9E-A3BE-4612-AE80-89E25A7DD264}" destId="{FC445F11-6D64-413D-801A-BDA1C63D977B}" srcOrd="1" destOrd="0" presId="urn:microsoft.com/office/officeart/2005/8/layout/orgChart1"/>
    <dgm:cxn modelId="{06A27D8A-527E-4054-9EF0-946A01BD61F0}" type="presParOf" srcId="{21720A42-138F-4B5D-9091-0127E16B21B7}" destId="{A3DCD1D0-0EFC-466D-8D49-F0DA0F98CD58}" srcOrd="1" destOrd="0" presId="urn:microsoft.com/office/officeart/2005/8/layout/orgChart1"/>
    <dgm:cxn modelId="{B3DE8E8F-2B08-40A5-9591-AE89A95F1F2D}" type="presParOf" srcId="{A3DCD1D0-0EFC-466D-8D49-F0DA0F98CD58}" destId="{97BDD054-48CE-4BA5-830B-13E340B482EE}" srcOrd="0" destOrd="0" presId="urn:microsoft.com/office/officeart/2005/8/layout/orgChart1"/>
    <dgm:cxn modelId="{5A32BAAB-2C73-41AC-85E8-E5084A2DC3B9}" type="presParOf" srcId="{A3DCD1D0-0EFC-466D-8D49-F0DA0F98CD58}" destId="{87D15F72-109B-49FA-B7D3-59C08A02A30B}" srcOrd="1" destOrd="0" presId="urn:microsoft.com/office/officeart/2005/8/layout/orgChart1"/>
    <dgm:cxn modelId="{B1076D3A-345E-4865-8245-544F49839073}" type="presParOf" srcId="{87D15F72-109B-49FA-B7D3-59C08A02A30B}" destId="{DD5B9611-6653-47F0-B8E1-ED5CD44CCFE2}" srcOrd="0" destOrd="0" presId="urn:microsoft.com/office/officeart/2005/8/layout/orgChart1"/>
    <dgm:cxn modelId="{5BFA4502-BB8D-4003-81DD-29836EB2FBA0}" type="presParOf" srcId="{DD5B9611-6653-47F0-B8E1-ED5CD44CCFE2}" destId="{6E67ECD8-25E7-4840-9D46-44A0CE80C2B3}" srcOrd="0" destOrd="0" presId="urn:microsoft.com/office/officeart/2005/8/layout/orgChart1"/>
    <dgm:cxn modelId="{69C4BE00-5E30-4924-BC9B-79E0FEA393DD}" type="presParOf" srcId="{DD5B9611-6653-47F0-B8E1-ED5CD44CCFE2}" destId="{1F9FCE03-B8B3-4FAB-9E74-0104AEFC57C5}" srcOrd="1" destOrd="0" presId="urn:microsoft.com/office/officeart/2005/8/layout/orgChart1"/>
    <dgm:cxn modelId="{CAE5E497-7449-4725-A991-8A009BE55753}" type="presParOf" srcId="{87D15F72-109B-49FA-B7D3-59C08A02A30B}" destId="{A7D07C84-2CC2-48F1-A37B-3952C7E73290}" srcOrd="1" destOrd="0" presId="urn:microsoft.com/office/officeart/2005/8/layout/orgChart1"/>
    <dgm:cxn modelId="{B62AD4FD-06F3-4B5D-9205-29FB9CF22A0A}" type="presParOf" srcId="{87D15F72-109B-49FA-B7D3-59C08A02A30B}" destId="{BE5F7CD6-3970-4E84-87E7-9C0EA82CA501}" srcOrd="2" destOrd="0" presId="urn:microsoft.com/office/officeart/2005/8/layout/orgChart1"/>
    <dgm:cxn modelId="{B855A65C-ED0D-42E1-8C9B-31ADA29D4B97}" type="presParOf" srcId="{21720A42-138F-4B5D-9091-0127E16B21B7}" destId="{BD8C5465-6281-46EC-876C-5948D6946C57}" srcOrd="2" destOrd="0" presId="urn:microsoft.com/office/officeart/2005/8/layout/orgChart1"/>
    <dgm:cxn modelId="{5DD2626D-AEA5-4B3D-8FB3-E1FC6713EDB4}" type="presParOf" srcId="{CBC8D41F-AFB0-4A68-8CF2-E4773F447010}" destId="{A16203BF-EFA9-47E3-B58A-6A08726119E5}" srcOrd="2" destOrd="0" presId="urn:microsoft.com/office/officeart/2005/8/layout/orgChart1"/>
    <dgm:cxn modelId="{73C5A36B-BEF0-465B-B06A-3F736E13CFF3}" type="presParOf" srcId="{CBC8D41F-AFB0-4A68-8CF2-E4773F447010}" destId="{1012632E-86AC-49FC-B09D-5D57485C410D}" srcOrd="3" destOrd="0" presId="urn:microsoft.com/office/officeart/2005/8/layout/orgChart1"/>
    <dgm:cxn modelId="{6421151A-6DBC-45D4-8472-766EF8F6E1C7}" type="presParOf" srcId="{1012632E-86AC-49FC-B09D-5D57485C410D}" destId="{A97A0058-9909-4528-896D-D35EFFCC65AB}" srcOrd="0" destOrd="0" presId="urn:microsoft.com/office/officeart/2005/8/layout/orgChart1"/>
    <dgm:cxn modelId="{D6D352C4-7032-47D8-A3DF-54C6D08869FA}" type="presParOf" srcId="{A97A0058-9909-4528-896D-D35EFFCC65AB}" destId="{FD7CCDB1-25CA-46A9-9C6D-9596EDD10852}" srcOrd="0" destOrd="0" presId="urn:microsoft.com/office/officeart/2005/8/layout/orgChart1"/>
    <dgm:cxn modelId="{F8CFA8B1-ADE2-489B-A554-C55A900D42EA}" type="presParOf" srcId="{A97A0058-9909-4528-896D-D35EFFCC65AB}" destId="{08FF2183-007D-4334-8FB1-B516952EA80A}" srcOrd="1" destOrd="0" presId="urn:microsoft.com/office/officeart/2005/8/layout/orgChart1"/>
    <dgm:cxn modelId="{19A8F6B2-83A0-4DB0-B436-94146616420E}" type="presParOf" srcId="{1012632E-86AC-49FC-B09D-5D57485C410D}" destId="{772B4608-DDB6-44EA-9686-C2B0D58B7724}" srcOrd="1" destOrd="0" presId="urn:microsoft.com/office/officeart/2005/8/layout/orgChart1"/>
    <dgm:cxn modelId="{CDE718AF-5C3D-47C3-A595-B6BBFF5B5CE2}" type="presParOf" srcId="{772B4608-DDB6-44EA-9686-C2B0D58B7724}" destId="{44022B3A-61C7-4B74-A101-D431B9B83E92}" srcOrd="0" destOrd="0" presId="urn:microsoft.com/office/officeart/2005/8/layout/orgChart1"/>
    <dgm:cxn modelId="{12A4CDDF-6C65-4777-AF88-7E87A9CF1870}" type="presParOf" srcId="{772B4608-DDB6-44EA-9686-C2B0D58B7724}" destId="{02685D60-B86C-4292-A798-3C9882A36A79}" srcOrd="1" destOrd="0" presId="urn:microsoft.com/office/officeart/2005/8/layout/orgChart1"/>
    <dgm:cxn modelId="{C15AB688-0976-46C2-B852-98D62E07BE2B}" type="presParOf" srcId="{02685D60-B86C-4292-A798-3C9882A36A79}" destId="{A740C4A2-9CC3-4D45-80DB-9F5C7A91FA61}" srcOrd="0" destOrd="0" presId="urn:microsoft.com/office/officeart/2005/8/layout/orgChart1"/>
    <dgm:cxn modelId="{7A78B741-28B8-4CD1-A5A7-67C8B25200B5}" type="presParOf" srcId="{A740C4A2-9CC3-4D45-80DB-9F5C7A91FA61}" destId="{11CC05BF-CB17-4460-84D4-C254C9BD9393}" srcOrd="0" destOrd="0" presId="urn:microsoft.com/office/officeart/2005/8/layout/orgChart1"/>
    <dgm:cxn modelId="{C644661E-A06C-45F0-A287-45F6A3A87B32}" type="presParOf" srcId="{A740C4A2-9CC3-4D45-80DB-9F5C7A91FA61}" destId="{CED77710-B240-44FB-A941-7859E62AD94F}" srcOrd="1" destOrd="0" presId="urn:microsoft.com/office/officeart/2005/8/layout/orgChart1"/>
    <dgm:cxn modelId="{F6FF39B9-B341-41A8-86A8-E3FF0B5C6D12}" type="presParOf" srcId="{02685D60-B86C-4292-A798-3C9882A36A79}" destId="{B17C25B9-514B-44D4-81E2-279C03E0C203}" srcOrd="1" destOrd="0" presId="urn:microsoft.com/office/officeart/2005/8/layout/orgChart1"/>
    <dgm:cxn modelId="{8D875553-8087-4C34-B4CF-1F12DD541DEB}" type="presParOf" srcId="{02685D60-B86C-4292-A798-3C9882A36A79}" destId="{0909E3A9-BFA8-4C4C-B8EA-5768AD9B378C}" srcOrd="2" destOrd="0" presId="urn:microsoft.com/office/officeart/2005/8/layout/orgChart1"/>
    <dgm:cxn modelId="{081F88D3-F3E8-4787-8333-B5CA80B7F738}" type="presParOf" srcId="{1012632E-86AC-49FC-B09D-5D57485C410D}" destId="{EE36F626-8617-4E0C-B1ED-5D8120B383A6}" srcOrd="2" destOrd="0" presId="urn:microsoft.com/office/officeart/2005/8/layout/orgChart1"/>
    <dgm:cxn modelId="{CE0A2544-1895-4484-8343-A8F94BC4F623}" type="presParOf" srcId="{CBC8D41F-AFB0-4A68-8CF2-E4773F447010}" destId="{D4920956-8845-4B18-8E06-B039405E304B}" srcOrd="4" destOrd="0" presId="urn:microsoft.com/office/officeart/2005/8/layout/orgChart1"/>
    <dgm:cxn modelId="{2236139A-1921-46FB-8D9B-673AD74A36B4}" type="presParOf" srcId="{CBC8D41F-AFB0-4A68-8CF2-E4773F447010}" destId="{6CBAE923-CC26-4810-8C36-837CC51E051A}" srcOrd="5" destOrd="0" presId="urn:microsoft.com/office/officeart/2005/8/layout/orgChart1"/>
    <dgm:cxn modelId="{63EC4059-2355-48A0-B205-4E882767686C}" type="presParOf" srcId="{6CBAE923-CC26-4810-8C36-837CC51E051A}" destId="{035D6C51-782D-4907-B3B2-253CE8F25597}" srcOrd="0" destOrd="0" presId="urn:microsoft.com/office/officeart/2005/8/layout/orgChart1"/>
    <dgm:cxn modelId="{3AE82227-A08F-49C4-9C3D-4DF0D4761532}" type="presParOf" srcId="{035D6C51-782D-4907-B3B2-253CE8F25597}" destId="{EBF150DA-78CE-48EC-AB89-1F2B40D06DA1}" srcOrd="0" destOrd="0" presId="urn:microsoft.com/office/officeart/2005/8/layout/orgChart1"/>
    <dgm:cxn modelId="{19231CE3-E331-4627-9C0F-A4C59F391AE4}" type="presParOf" srcId="{035D6C51-782D-4907-B3B2-253CE8F25597}" destId="{0EB7EE1B-2586-432C-9FF6-B0CE7F18D7F1}" srcOrd="1" destOrd="0" presId="urn:microsoft.com/office/officeart/2005/8/layout/orgChart1"/>
    <dgm:cxn modelId="{0BC30002-7D20-4D62-9F85-60B30A19DC00}" type="presParOf" srcId="{6CBAE923-CC26-4810-8C36-837CC51E051A}" destId="{B50D9E76-0073-41DA-8758-3438D4FA6E14}" srcOrd="1" destOrd="0" presId="urn:microsoft.com/office/officeart/2005/8/layout/orgChart1"/>
    <dgm:cxn modelId="{474C85CE-9F52-495A-88B7-D1E4D6D2A0F3}" type="presParOf" srcId="{B50D9E76-0073-41DA-8758-3438D4FA6E14}" destId="{17FE161A-79D9-4B34-8AC3-FC5B651AF787}" srcOrd="0" destOrd="0" presId="urn:microsoft.com/office/officeart/2005/8/layout/orgChart1"/>
    <dgm:cxn modelId="{996FE630-F4FF-4F0E-864E-40F9D1466809}" type="presParOf" srcId="{B50D9E76-0073-41DA-8758-3438D4FA6E14}" destId="{BEC743CE-5858-46DE-85D0-FDFFE0CF9CF3}" srcOrd="1" destOrd="0" presId="urn:microsoft.com/office/officeart/2005/8/layout/orgChart1"/>
    <dgm:cxn modelId="{A6E0DB4B-4920-4DD8-9FE2-09D45308C053}" type="presParOf" srcId="{BEC743CE-5858-46DE-85D0-FDFFE0CF9CF3}" destId="{8EA1F25B-960C-4414-8F6B-3B3E5A1D32A8}" srcOrd="0" destOrd="0" presId="urn:microsoft.com/office/officeart/2005/8/layout/orgChart1"/>
    <dgm:cxn modelId="{1D70D747-42AB-4D73-9E8C-322710538A2A}" type="presParOf" srcId="{8EA1F25B-960C-4414-8F6B-3B3E5A1D32A8}" destId="{334F5B0E-972A-4493-88A5-875518F2DA11}" srcOrd="0" destOrd="0" presId="urn:microsoft.com/office/officeart/2005/8/layout/orgChart1"/>
    <dgm:cxn modelId="{B0E79031-0C8F-4F5D-8B65-7F3D49573FA8}" type="presParOf" srcId="{8EA1F25B-960C-4414-8F6B-3B3E5A1D32A8}" destId="{0496502D-CCD1-4178-80B5-2B323115ED18}" srcOrd="1" destOrd="0" presId="urn:microsoft.com/office/officeart/2005/8/layout/orgChart1"/>
    <dgm:cxn modelId="{C157D023-987F-43F6-ABC5-282639EDBF8D}" type="presParOf" srcId="{BEC743CE-5858-46DE-85D0-FDFFE0CF9CF3}" destId="{F5E0B4F9-2E75-41C1-8CC2-0DFBCFA7BB84}" srcOrd="1" destOrd="0" presId="urn:microsoft.com/office/officeart/2005/8/layout/orgChart1"/>
    <dgm:cxn modelId="{AD242C24-8D56-4C5D-8A59-759F59F8D9DA}" type="presParOf" srcId="{BEC743CE-5858-46DE-85D0-FDFFE0CF9CF3}" destId="{643F74F1-CA32-4FB9-90DD-68571465AAFA}" srcOrd="2" destOrd="0" presId="urn:microsoft.com/office/officeart/2005/8/layout/orgChart1"/>
    <dgm:cxn modelId="{9E34305E-5971-4D3B-B648-FC96F685B167}" type="presParOf" srcId="{6CBAE923-CC26-4810-8C36-837CC51E051A}" destId="{054710C7-B298-48F4-A8CB-423F0BA4333F}" srcOrd="2" destOrd="0" presId="urn:microsoft.com/office/officeart/2005/8/layout/orgChart1"/>
    <dgm:cxn modelId="{CB7B13A6-BBE8-4937-BD3E-F517929E726E}" type="presParOf" srcId="{CBC8D41F-AFB0-4A68-8CF2-E4773F447010}" destId="{A3ED2B7D-8728-4054-AADC-1914D405B99C}" srcOrd="6" destOrd="0" presId="urn:microsoft.com/office/officeart/2005/8/layout/orgChart1"/>
    <dgm:cxn modelId="{A2C9B356-F29D-4E6D-BF1F-20F8B127CDA9}" type="presParOf" srcId="{CBC8D41F-AFB0-4A68-8CF2-E4773F447010}" destId="{C3CD1873-215A-4608-A7CB-716E6E456415}" srcOrd="7" destOrd="0" presId="urn:microsoft.com/office/officeart/2005/8/layout/orgChart1"/>
    <dgm:cxn modelId="{72E95381-DA8E-469A-8ECA-43202DC0EF2D}" type="presParOf" srcId="{C3CD1873-215A-4608-A7CB-716E6E456415}" destId="{B879AF8D-2E06-4B0E-A807-AC051F428592}" srcOrd="0" destOrd="0" presId="urn:microsoft.com/office/officeart/2005/8/layout/orgChart1"/>
    <dgm:cxn modelId="{0BE84717-0C8C-499C-9212-F35EAB9648A0}" type="presParOf" srcId="{B879AF8D-2E06-4B0E-A807-AC051F428592}" destId="{4A07ED2D-CA6B-4690-BC1C-835A0DAE80D5}" srcOrd="0" destOrd="0" presId="urn:microsoft.com/office/officeart/2005/8/layout/orgChart1"/>
    <dgm:cxn modelId="{9AF4BA51-CE5E-4B8E-9D2B-37F5F8657723}" type="presParOf" srcId="{B879AF8D-2E06-4B0E-A807-AC051F428592}" destId="{183C08FC-7531-4797-A024-C42ACD5CB435}" srcOrd="1" destOrd="0" presId="urn:microsoft.com/office/officeart/2005/8/layout/orgChart1"/>
    <dgm:cxn modelId="{2C9B3B49-9805-492F-B647-A4A9E328D34F}" type="presParOf" srcId="{C3CD1873-215A-4608-A7CB-716E6E456415}" destId="{AF0CD51F-4DB9-4A1D-AB6C-E9B005AD0C3A}" srcOrd="1" destOrd="0" presId="urn:microsoft.com/office/officeart/2005/8/layout/orgChart1"/>
    <dgm:cxn modelId="{4A14D29D-9312-4D1D-963E-6090EF896826}" type="presParOf" srcId="{AF0CD51F-4DB9-4A1D-AB6C-E9B005AD0C3A}" destId="{41C512F4-376E-4241-B851-6EDB44749E38}" srcOrd="0" destOrd="0" presId="urn:microsoft.com/office/officeart/2005/8/layout/orgChart1"/>
    <dgm:cxn modelId="{B3446787-D107-419E-85EC-5B153859CBE6}" type="presParOf" srcId="{AF0CD51F-4DB9-4A1D-AB6C-E9B005AD0C3A}" destId="{0EE7DFD8-62B0-49BE-8877-77B431F1C8E1}" srcOrd="1" destOrd="0" presId="urn:microsoft.com/office/officeart/2005/8/layout/orgChart1"/>
    <dgm:cxn modelId="{12B06976-4983-4DF8-9723-E288E6AD50AE}" type="presParOf" srcId="{0EE7DFD8-62B0-49BE-8877-77B431F1C8E1}" destId="{FD29AF15-D88C-431C-AA0D-CADBD5A84232}" srcOrd="0" destOrd="0" presId="urn:microsoft.com/office/officeart/2005/8/layout/orgChart1"/>
    <dgm:cxn modelId="{D792071C-F9CC-4323-BE58-5F6643665DF0}" type="presParOf" srcId="{FD29AF15-D88C-431C-AA0D-CADBD5A84232}" destId="{0A02DC72-D689-496C-8E81-D35933C4FB4D}" srcOrd="0" destOrd="0" presId="urn:microsoft.com/office/officeart/2005/8/layout/orgChart1"/>
    <dgm:cxn modelId="{A0B50880-0C2D-4A29-83B6-5E3EBF73CD7B}" type="presParOf" srcId="{FD29AF15-D88C-431C-AA0D-CADBD5A84232}" destId="{90E2B204-5FD1-4290-853E-AA254E1BEF9D}" srcOrd="1" destOrd="0" presId="urn:microsoft.com/office/officeart/2005/8/layout/orgChart1"/>
    <dgm:cxn modelId="{128E5504-4856-432A-8F96-06958B74043E}" type="presParOf" srcId="{0EE7DFD8-62B0-49BE-8877-77B431F1C8E1}" destId="{DD3D6833-FFE8-4ED0-A1DA-556EC9A76054}" srcOrd="1" destOrd="0" presId="urn:microsoft.com/office/officeart/2005/8/layout/orgChart1"/>
    <dgm:cxn modelId="{455A1FCA-8E24-494C-BE89-E20B15C37FA1}" type="presParOf" srcId="{0EE7DFD8-62B0-49BE-8877-77B431F1C8E1}" destId="{9C77060C-EF95-4980-A892-B26E35513DAE}" srcOrd="2" destOrd="0" presId="urn:microsoft.com/office/officeart/2005/8/layout/orgChart1"/>
    <dgm:cxn modelId="{E076CFB3-5CA1-476C-9D9A-81EED5EF50C9}" type="presParOf" srcId="{C3CD1873-215A-4608-A7CB-716E6E456415}" destId="{74C00DAD-9309-47B0-BFA3-CAFA40D7E84C}" srcOrd="2" destOrd="0" presId="urn:microsoft.com/office/officeart/2005/8/layout/orgChart1"/>
    <dgm:cxn modelId="{A731A28F-D1DA-489C-8DA9-ED1BF886B76D}" type="presParOf" srcId="{CBC8D41F-AFB0-4A68-8CF2-E4773F447010}" destId="{EDD409B8-D400-40EA-B9CE-6C11CA0F8DD9}" srcOrd="8" destOrd="0" presId="urn:microsoft.com/office/officeart/2005/8/layout/orgChart1"/>
    <dgm:cxn modelId="{800AF860-BD27-4EBD-B493-0D586A3E52D7}" type="presParOf" srcId="{CBC8D41F-AFB0-4A68-8CF2-E4773F447010}" destId="{62C5A12D-C7C6-4337-90A9-45E9F6D56988}" srcOrd="9" destOrd="0" presId="urn:microsoft.com/office/officeart/2005/8/layout/orgChart1"/>
    <dgm:cxn modelId="{3FE704EC-43E8-4F85-9F77-80328D769DA6}" type="presParOf" srcId="{62C5A12D-C7C6-4337-90A9-45E9F6D56988}" destId="{F99E8F77-4F29-4E18-A7A1-221180714D82}" srcOrd="0" destOrd="0" presId="urn:microsoft.com/office/officeart/2005/8/layout/orgChart1"/>
    <dgm:cxn modelId="{2DF6D3B0-034B-4A4A-B78E-650AF9B8296B}" type="presParOf" srcId="{F99E8F77-4F29-4E18-A7A1-221180714D82}" destId="{6DC6C6A7-0FC9-4A71-BF02-C16E58EC00C2}" srcOrd="0" destOrd="0" presId="urn:microsoft.com/office/officeart/2005/8/layout/orgChart1"/>
    <dgm:cxn modelId="{E362C9E9-6810-4901-8BD1-DE9B7BFC453E}" type="presParOf" srcId="{F99E8F77-4F29-4E18-A7A1-221180714D82}" destId="{C9706875-4DC4-4467-8C80-41A7D7C4EDA0}" srcOrd="1" destOrd="0" presId="urn:microsoft.com/office/officeart/2005/8/layout/orgChart1"/>
    <dgm:cxn modelId="{5B9D4A66-087C-42E3-9ABA-8B0157FC6859}" type="presParOf" srcId="{62C5A12D-C7C6-4337-90A9-45E9F6D56988}" destId="{87DE1110-940D-4651-A863-2FB4C112C786}" srcOrd="1" destOrd="0" presId="urn:microsoft.com/office/officeart/2005/8/layout/orgChart1"/>
    <dgm:cxn modelId="{1F21C71F-E7B9-4409-A972-42B005D28228}" type="presParOf" srcId="{87DE1110-940D-4651-A863-2FB4C112C786}" destId="{A2D229C6-F67C-45B6-BF2A-B30D7E718DEE}" srcOrd="0" destOrd="0" presId="urn:microsoft.com/office/officeart/2005/8/layout/orgChart1"/>
    <dgm:cxn modelId="{59BC21AD-7204-41AF-9243-CFBC02B7AF17}" type="presParOf" srcId="{87DE1110-940D-4651-A863-2FB4C112C786}" destId="{5AA5B5D3-0D6E-4DFF-9EA8-1DB4676CA84E}" srcOrd="1" destOrd="0" presId="urn:microsoft.com/office/officeart/2005/8/layout/orgChart1"/>
    <dgm:cxn modelId="{4455EC3E-99B7-422A-BD54-5364861F9994}" type="presParOf" srcId="{5AA5B5D3-0D6E-4DFF-9EA8-1DB4676CA84E}" destId="{A42F3A5B-5174-48EE-9055-88E46E5B5E68}" srcOrd="0" destOrd="0" presId="urn:microsoft.com/office/officeart/2005/8/layout/orgChart1"/>
    <dgm:cxn modelId="{4DBD25BF-06A8-4F64-878B-22ECCA522C7A}" type="presParOf" srcId="{A42F3A5B-5174-48EE-9055-88E46E5B5E68}" destId="{F4807E2C-4A85-4955-AA49-86C24B29D81B}" srcOrd="0" destOrd="0" presId="urn:microsoft.com/office/officeart/2005/8/layout/orgChart1"/>
    <dgm:cxn modelId="{D8E39381-A394-4757-8A75-80C648BE040A}" type="presParOf" srcId="{A42F3A5B-5174-48EE-9055-88E46E5B5E68}" destId="{58290C2B-D3D0-42E6-82E2-253CD2BE67A3}" srcOrd="1" destOrd="0" presId="urn:microsoft.com/office/officeart/2005/8/layout/orgChart1"/>
    <dgm:cxn modelId="{035B0C83-699E-4E36-9D4C-C7B10378EB14}" type="presParOf" srcId="{5AA5B5D3-0D6E-4DFF-9EA8-1DB4676CA84E}" destId="{385C16B9-2000-4429-854D-F5767227AB00}" srcOrd="1" destOrd="0" presId="urn:microsoft.com/office/officeart/2005/8/layout/orgChart1"/>
    <dgm:cxn modelId="{FBA44B89-78EE-4470-9098-808286A0E57D}" type="presParOf" srcId="{5AA5B5D3-0D6E-4DFF-9EA8-1DB4676CA84E}" destId="{06869C59-9361-4AC9-8B44-3DCD39EE749B}" srcOrd="2" destOrd="0" presId="urn:microsoft.com/office/officeart/2005/8/layout/orgChart1"/>
    <dgm:cxn modelId="{6CBDF8A1-0F10-4EF5-86B0-0D787A9F031A}" type="presParOf" srcId="{62C5A12D-C7C6-4337-90A9-45E9F6D56988}" destId="{DA9FF55D-9A9E-4894-ACD6-FC8D61AD0611}" srcOrd="2" destOrd="0" presId="urn:microsoft.com/office/officeart/2005/8/layout/orgChart1"/>
    <dgm:cxn modelId="{A9FAF247-C60A-42FC-B4EF-D18AD993DDD2}" type="presParOf" srcId="{93273517-6604-49E5-AF79-8832F48F85DC}" destId="{BFF5F081-AF1C-4E81-A7D5-D16A41DECAB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1887B9-0A80-4A92-9B0D-5DBDFECBACD4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D1498D60-2C11-41EA-B01B-B14934B975B3}">
      <dgm:prSet phldrT="[Text]"/>
      <dgm:spPr/>
      <dgm:t>
        <a:bodyPr/>
        <a:lstStyle/>
        <a:p>
          <a:r>
            <a:rPr lang="id-ID" b="1" dirty="0" smtClean="0"/>
            <a:t>Statistik Deskriptif &amp; Statistik Inferensial</a:t>
          </a:r>
          <a:endParaRPr lang="id-ID" b="1" dirty="0"/>
        </a:p>
      </dgm:t>
    </dgm:pt>
    <dgm:pt modelId="{3A7EE0BB-37D3-4FBF-94F1-7B0C919D23F2}" type="parTrans" cxnId="{31BD8B02-8A06-49F3-BFF3-1A912924F946}">
      <dgm:prSet/>
      <dgm:spPr/>
      <dgm:t>
        <a:bodyPr/>
        <a:lstStyle/>
        <a:p>
          <a:endParaRPr lang="id-ID"/>
        </a:p>
      </dgm:t>
    </dgm:pt>
    <dgm:pt modelId="{E3E36DD8-25B9-4D3E-BC59-5C05626C66BE}" type="sibTrans" cxnId="{31BD8B02-8A06-49F3-BFF3-1A912924F946}">
      <dgm:prSet/>
      <dgm:spPr/>
      <dgm:t>
        <a:bodyPr/>
        <a:lstStyle/>
        <a:p>
          <a:endParaRPr lang="id-ID"/>
        </a:p>
      </dgm:t>
    </dgm:pt>
    <dgm:pt modelId="{3ED999CC-ACEF-433A-A620-CC740A1383CA}">
      <dgm:prSet phldrT="[Text]"/>
      <dgm:spPr/>
      <dgm:t>
        <a:bodyPr/>
        <a:lstStyle/>
        <a:p>
          <a:r>
            <a:rPr lang="id-ID" b="1" dirty="0" smtClean="0"/>
            <a:t>Statistik Deskriptif &amp; Inferensial</a:t>
          </a:r>
          <a:endParaRPr lang="id-ID" b="1" dirty="0"/>
        </a:p>
      </dgm:t>
    </dgm:pt>
    <dgm:pt modelId="{D2DF2BFB-19F4-425F-BE8E-69A38DEA66F2}" type="parTrans" cxnId="{A428B3B5-E40A-46D1-B735-D5794ADB3B3C}">
      <dgm:prSet/>
      <dgm:spPr/>
      <dgm:t>
        <a:bodyPr/>
        <a:lstStyle/>
        <a:p>
          <a:endParaRPr lang="id-ID"/>
        </a:p>
      </dgm:t>
    </dgm:pt>
    <dgm:pt modelId="{3F52B9E2-93ED-40E2-9AAA-15C79FD8CF31}" type="sibTrans" cxnId="{A428B3B5-E40A-46D1-B735-D5794ADB3B3C}">
      <dgm:prSet/>
      <dgm:spPr/>
      <dgm:t>
        <a:bodyPr/>
        <a:lstStyle/>
        <a:p>
          <a:endParaRPr lang="id-ID"/>
        </a:p>
      </dgm:t>
    </dgm:pt>
    <dgm:pt modelId="{AE57AD75-8EE6-4790-A7CB-315461073B8F}">
      <dgm:prSet phldrT="[Text]"/>
      <dgm:spPr/>
      <dgm:t>
        <a:bodyPr/>
        <a:lstStyle/>
        <a:p>
          <a:r>
            <a:rPr lang="id-ID" b="1" dirty="0" smtClean="0"/>
            <a:t>Penyajian Data</a:t>
          </a:r>
          <a:endParaRPr lang="id-ID" b="1" dirty="0"/>
        </a:p>
      </dgm:t>
    </dgm:pt>
    <dgm:pt modelId="{1B183F3C-7C2F-46EC-AAEA-BB71A63A66A4}" type="parTrans" cxnId="{F53E3EE6-29FD-47E3-B0D8-757CCB48ED70}">
      <dgm:prSet/>
      <dgm:spPr/>
      <dgm:t>
        <a:bodyPr/>
        <a:lstStyle/>
        <a:p>
          <a:endParaRPr lang="id-ID"/>
        </a:p>
      </dgm:t>
    </dgm:pt>
    <dgm:pt modelId="{F09D3A81-5302-44ED-B5D0-A482450B4CC9}" type="sibTrans" cxnId="{F53E3EE6-29FD-47E3-B0D8-757CCB48ED70}">
      <dgm:prSet/>
      <dgm:spPr/>
      <dgm:t>
        <a:bodyPr/>
        <a:lstStyle/>
        <a:p>
          <a:endParaRPr lang="id-ID"/>
        </a:p>
      </dgm:t>
    </dgm:pt>
    <dgm:pt modelId="{D0AD3725-4323-4368-8B4A-3260827C0720}">
      <dgm:prSet phldrT="[Text]"/>
      <dgm:spPr/>
      <dgm:t>
        <a:bodyPr/>
        <a:lstStyle/>
        <a:p>
          <a:r>
            <a:rPr lang="id-ID" dirty="0" smtClean="0"/>
            <a:t>Rentang</a:t>
          </a:r>
          <a:r>
            <a:rPr lang="id-ID" i="1" dirty="0" smtClean="0"/>
            <a:t> (Range</a:t>
          </a:r>
          <a:r>
            <a:rPr lang="id-ID" dirty="0" smtClean="0"/>
            <a:t>)</a:t>
          </a:r>
          <a:endParaRPr lang="id-ID" dirty="0"/>
        </a:p>
      </dgm:t>
    </dgm:pt>
    <dgm:pt modelId="{DF8FA11F-5394-4877-87CF-1DDE70A51918}" type="parTrans" cxnId="{9AEDBC75-F11E-4E8D-9DA3-ED638BBDBD33}">
      <dgm:prSet/>
      <dgm:spPr/>
      <dgm:t>
        <a:bodyPr/>
        <a:lstStyle/>
        <a:p>
          <a:endParaRPr lang="id-ID"/>
        </a:p>
      </dgm:t>
    </dgm:pt>
    <dgm:pt modelId="{931B4673-6200-44D8-BC07-7CCFD141383C}" type="sibTrans" cxnId="{9AEDBC75-F11E-4E8D-9DA3-ED638BBDBD33}">
      <dgm:prSet/>
      <dgm:spPr/>
      <dgm:t>
        <a:bodyPr/>
        <a:lstStyle/>
        <a:p>
          <a:endParaRPr lang="id-ID"/>
        </a:p>
      </dgm:t>
    </dgm:pt>
    <dgm:pt modelId="{8C813539-677F-45CB-A792-76ECDD3AE64F}">
      <dgm:prSet phldrT="[Text]"/>
      <dgm:spPr/>
      <dgm:t>
        <a:bodyPr/>
        <a:lstStyle/>
        <a:p>
          <a:r>
            <a:rPr lang="id-ID" dirty="0" smtClean="0"/>
            <a:t>S. Deskriptif (Menggambarkan data)</a:t>
          </a:r>
          <a:endParaRPr lang="id-ID" dirty="0"/>
        </a:p>
      </dgm:t>
    </dgm:pt>
    <dgm:pt modelId="{24D739B4-3F04-4C28-9774-EAF495C88594}" type="parTrans" cxnId="{15C1ADF7-1273-4880-B3AC-A41626647EB2}">
      <dgm:prSet/>
      <dgm:spPr/>
      <dgm:t>
        <a:bodyPr/>
        <a:lstStyle/>
        <a:p>
          <a:endParaRPr lang="id-ID"/>
        </a:p>
      </dgm:t>
    </dgm:pt>
    <dgm:pt modelId="{031B3926-A9D7-4A0A-BD03-C795551A0E2E}" type="sibTrans" cxnId="{15C1ADF7-1273-4880-B3AC-A41626647EB2}">
      <dgm:prSet/>
      <dgm:spPr/>
      <dgm:t>
        <a:bodyPr/>
        <a:lstStyle/>
        <a:p>
          <a:endParaRPr lang="id-ID"/>
        </a:p>
      </dgm:t>
    </dgm:pt>
    <dgm:pt modelId="{0A9D9F9F-77D8-423E-930F-500D1F22C4DB}">
      <dgm:prSet phldrT="[Text]"/>
      <dgm:spPr/>
      <dgm:t>
        <a:bodyPr/>
        <a:lstStyle/>
        <a:p>
          <a:r>
            <a:rPr lang="id-ID" dirty="0" smtClean="0"/>
            <a:t>S. Inferensial (Menggambarkan &amp; menyimpulkan data)</a:t>
          </a:r>
          <a:endParaRPr lang="id-ID" dirty="0"/>
        </a:p>
      </dgm:t>
    </dgm:pt>
    <dgm:pt modelId="{60F3982A-61BA-4BFA-8A56-9FD0F256B0E6}" type="parTrans" cxnId="{810EEF7E-834B-4873-90A7-BC0D031F5CFD}">
      <dgm:prSet/>
      <dgm:spPr/>
      <dgm:t>
        <a:bodyPr/>
        <a:lstStyle/>
        <a:p>
          <a:endParaRPr lang="id-ID"/>
        </a:p>
      </dgm:t>
    </dgm:pt>
    <dgm:pt modelId="{D2E2BEE1-DD88-4009-A31D-3942CB7B46D9}" type="sibTrans" cxnId="{810EEF7E-834B-4873-90A7-BC0D031F5CFD}">
      <dgm:prSet/>
      <dgm:spPr/>
      <dgm:t>
        <a:bodyPr/>
        <a:lstStyle/>
        <a:p>
          <a:endParaRPr lang="id-ID"/>
        </a:p>
      </dgm:t>
    </dgm:pt>
    <dgm:pt modelId="{E56059FC-286D-4A9E-9535-DA44038498D4}">
      <dgm:prSet phldrT="[Text]"/>
      <dgm:spPr/>
      <dgm:t>
        <a:bodyPr/>
        <a:lstStyle/>
        <a:p>
          <a:r>
            <a:rPr lang="id-ID" dirty="0" smtClean="0"/>
            <a:t>Tabel</a:t>
          </a:r>
          <a:endParaRPr lang="id-ID" dirty="0"/>
        </a:p>
      </dgm:t>
    </dgm:pt>
    <dgm:pt modelId="{1ADB7357-BA31-4CC8-808B-C94F9DE4FEB4}" type="parTrans" cxnId="{5ECB83A1-6481-4B17-B63E-EAB6E168DA8B}">
      <dgm:prSet/>
      <dgm:spPr/>
      <dgm:t>
        <a:bodyPr/>
        <a:lstStyle/>
        <a:p>
          <a:endParaRPr lang="id-ID"/>
        </a:p>
      </dgm:t>
    </dgm:pt>
    <dgm:pt modelId="{A7DCD569-7EC5-4956-AFEA-479FCC5862F3}" type="sibTrans" cxnId="{5ECB83A1-6481-4B17-B63E-EAB6E168DA8B}">
      <dgm:prSet/>
      <dgm:spPr/>
      <dgm:t>
        <a:bodyPr/>
        <a:lstStyle/>
        <a:p>
          <a:endParaRPr lang="id-ID"/>
        </a:p>
      </dgm:t>
    </dgm:pt>
    <dgm:pt modelId="{F80481AF-D779-4C7D-A1A3-BF3EA58895F0}">
      <dgm:prSet phldrT="[Text]"/>
      <dgm:spPr/>
      <dgm:t>
        <a:bodyPr/>
        <a:lstStyle/>
        <a:p>
          <a:r>
            <a:rPr lang="id-ID" dirty="0" smtClean="0"/>
            <a:t>Tabel Diskribusi</a:t>
          </a:r>
          <a:endParaRPr lang="id-ID" dirty="0"/>
        </a:p>
      </dgm:t>
    </dgm:pt>
    <dgm:pt modelId="{A496975A-96BB-495D-B1AA-9F0DA99B0BE7}" type="parTrans" cxnId="{C101AC62-560F-4409-88AD-2DB191E033CA}">
      <dgm:prSet/>
      <dgm:spPr/>
      <dgm:t>
        <a:bodyPr/>
        <a:lstStyle/>
        <a:p>
          <a:endParaRPr lang="id-ID"/>
        </a:p>
      </dgm:t>
    </dgm:pt>
    <dgm:pt modelId="{18A393E9-FD73-4983-A7DD-CAD100B55F46}" type="sibTrans" cxnId="{C101AC62-560F-4409-88AD-2DB191E033CA}">
      <dgm:prSet/>
      <dgm:spPr/>
      <dgm:t>
        <a:bodyPr/>
        <a:lstStyle/>
        <a:p>
          <a:endParaRPr lang="id-ID"/>
        </a:p>
      </dgm:t>
    </dgm:pt>
    <dgm:pt modelId="{D4A2F10A-3B78-40A3-BBF9-BECC93A6FB01}">
      <dgm:prSet phldrT="[Text]"/>
      <dgm:spPr/>
      <dgm:t>
        <a:bodyPr/>
        <a:lstStyle/>
        <a:p>
          <a:r>
            <a:rPr lang="id-ID" dirty="0" smtClean="0"/>
            <a:t>Grafik</a:t>
          </a:r>
          <a:endParaRPr lang="id-ID" dirty="0"/>
        </a:p>
      </dgm:t>
    </dgm:pt>
    <dgm:pt modelId="{A6BCC346-43D0-496E-9122-91ACF2A6BDE1}" type="parTrans" cxnId="{BB472B73-698B-42FD-98F0-4DD9408F592F}">
      <dgm:prSet/>
      <dgm:spPr/>
      <dgm:t>
        <a:bodyPr/>
        <a:lstStyle/>
        <a:p>
          <a:endParaRPr lang="id-ID"/>
        </a:p>
      </dgm:t>
    </dgm:pt>
    <dgm:pt modelId="{10B62F5E-68A1-47A9-A2A1-4DCA5FB38878}" type="sibTrans" cxnId="{BB472B73-698B-42FD-98F0-4DD9408F592F}">
      <dgm:prSet/>
      <dgm:spPr/>
      <dgm:t>
        <a:bodyPr/>
        <a:lstStyle/>
        <a:p>
          <a:endParaRPr lang="id-ID"/>
        </a:p>
      </dgm:t>
    </dgm:pt>
    <dgm:pt modelId="{B5265A53-A4D7-4E22-8B6D-0A5A6E199098}">
      <dgm:prSet phldrT="[Text]"/>
      <dgm:spPr/>
      <dgm:t>
        <a:bodyPr/>
        <a:lstStyle/>
        <a:p>
          <a:r>
            <a:rPr lang="id-ID" dirty="0" smtClean="0"/>
            <a:t>Diagram</a:t>
          </a:r>
          <a:endParaRPr lang="id-ID" dirty="0"/>
        </a:p>
      </dgm:t>
    </dgm:pt>
    <dgm:pt modelId="{6958ACAD-4A68-48F6-97F5-191176943200}" type="parTrans" cxnId="{2BB59C31-2B57-40CE-AF66-8C1BED536E61}">
      <dgm:prSet/>
      <dgm:spPr/>
      <dgm:t>
        <a:bodyPr/>
        <a:lstStyle/>
        <a:p>
          <a:endParaRPr lang="id-ID"/>
        </a:p>
      </dgm:t>
    </dgm:pt>
    <dgm:pt modelId="{42E560C2-557E-46F8-B1AA-2AB158BB2F53}" type="sibTrans" cxnId="{2BB59C31-2B57-40CE-AF66-8C1BED536E61}">
      <dgm:prSet/>
      <dgm:spPr/>
      <dgm:t>
        <a:bodyPr/>
        <a:lstStyle/>
        <a:p>
          <a:endParaRPr lang="id-ID"/>
        </a:p>
      </dgm:t>
    </dgm:pt>
    <dgm:pt modelId="{A4448CB9-98C2-48B4-B26B-C87BF93BFDBE}">
      <dgm:prSet phldrT="[Text]"/>
      <dgm:spPr/>
      <dgm:t>
        <a:bodyPr/>
        <a:lstStyle/>
        <a:p>
          <a:r>
            <a:rPr lang="id-ID" b="1" dirty="0" smtClean="0"/>
            <a:t>Pengukuran Gejala Pusat</a:t>
          </a:r>
          <a:endParaRPr lang="id-ID" b="1" dirty="0"/>
        </a:p>
      </dgm:t>
    </dgm:pt>
    <dgm:pt modelId="{D1D08A4F-8E7A-432D-8F4D-253059D48674}" type="parTrans" cxnId="{327B95D4-B9F7-4A59-AB6D-F728599C2CEB}">
      <dgm:prSet/>
      <dgm:spPr/>
      <dgm:t>
        <a:bodyPr/>
        <a:lstStyle/>
        <a:p>
          <a:endParaRPr lang="id-ID"/>
        </a:p>
      </dgm:t>
    </dgm:pt>
    <dgm:pt modelId="{1B0791E8-97B6-4691-AA18-9E63F497C0DC}" type="sibTrans" cxnId="{327B95D4-B9F7-4A59-AB6D-F728599C2CEB}">
      <dgm:prSet/>
      <dgm:spPr/>
      <dgm:t>
        <a:bodyPr/>
        <a:lstStyle/>
        <a:p>
          <a:endParaRPr lang="id-ID"/>
        </a:p>
      </dgm:t>
    </dgm:pt>
    <dgm:pt modelId="{19B86575-2A6A-48D0-A17B-14C3A8715BCE}">
      <dgm:prSet phldrT="[Text]"/>
      <dgm:spPr/>
      <dgm:t>
        <a:bodyPr/>
        <a:lstStyle/>
        <a:p>
          <a:r>
            <a:rPr lang="id-ID" dirty="0" smtClean="0"/>
            <a:t>Nilai Terbanyak </a:t>
          </a:r>
          <a:r>
            <a:rPr lang="id-ID" i="1" dirty="0" smtClean="0"/>
            <a:t>(Mode)</a:t>
          </a:r>
          <a:endParaRPr lang="id-ID" i="1" dirty="0"/>
        </a:p>
      </dgm:t>
    </dgm:pt>
    <dgm:pt modelId="{5314C959-4EF9-4808-AF7B-839D40CE572F}" type="parTrans" cxnId="{A38E0DFD-CD5F-4807-B854-42C3E05504EF}">
      <dgm:prSet/>
      <dgm:spPr/>
      <dgm:t>
        <a:bodyPr/>
        <a:lstStyle/>
        <a:p>
          <a:endParaRPr lang="id-ID"/>
        </a:p>
      </dgm:t>
    </dgm:pt>
    <dgm:pt modelId="{E0EF432D-896C-4444-A9A5-0B5ADF71F0F4}" type="sibTrans" cxnId="{A38E0DFD-CD5F-4807-B854-42C3E05504EF}">
      <dgm:prSet/>
      <dgm:spPr/>
      <dgm:t>
        <a:bodyPr/>
        <a:lstStyle/>
        <a:p>
          <a:endParaRPr lang="id-ID"/>
        </a:p>
      </dgm:t>
    </dgm:pt>
    <dgm:pt modelId="{25CEA91B-D5D6-4922-9617-43B0F0D27042}">
      <dgm:prSet phldrT="[Text]"/>
      <dgm:spPr/>
      <dgm:t>
        <a:bodyPr/>
        <a:lstStyle/>
        <a:p>
          <a:r>
            <a:rPr lang="id-ID" dirty="0" smtClean="0"/>
            <a:t>Nilai Tengah </a:t>
          </a:r>
          <a:r>
            <a:rPr lang="id-ID" i="1" dirty="0" smtClean="0"/>
            <a:t>(Median)</a:t>
          </a:r>
          <a:endParaRPr lang="id-ID" i="1" dirty="0"/>
        </a:p>
      </dgm:t>
    </dgm:pt>
    <dgm:pt modelId="{5D51BAEF-536E-4B04-89F2-3E965BFD5619}" type="parTrans" cxnId="{E079A547-0827-4CB9-A225-7F44D6A27330}">
      <dgm:prSet/>
      <dgm:spPr/>
      <dgm:t>
        <a:bodyPr/>
        <a:lstStyle/>
        <a:p>
          <a:endParaRPr lang="id-ID"/>
        </a:p>
      </dgm:t>
    </dgm:pt>
    <dgm:pt modelId="{304967C7-75CC-41ED-8F4F-DECC5D329A80}" type="sibTrans" cxnId="{E079A547-0827-4CB9-A225-7F44D6A27330}">
      <dgm:prSet/>
      <dgm:spPr/>
      <dgm:t>
        <a:bodyPr/>
        <a:lstStyle/>
        <a:p>
          <a:endParaRPr lang="id-ID"/>
        </a:p>
      </dgm:t>
    </dgm:pt>
    <dgm:pt modelId="{FDF66646-BBC0-4D84-8E68-F7E55FFEEC62}">
      <dgm:prSet phldrT="[Text]"/>
      <dgm:spPr/>
      <dgm:t>
        <a:bodyPr/>
        <a:lstStyle/>
        <a:p>
          <a:r>
            <a:rPr lang="id-ID" dirty="0" smtClean="0"/>
            <a:t>Nilai Retara </a:t>
          </a:r>
          <a:r>
            <a:rPr lang="id-ID" i="1" dirty="0" smtClean="0"/>
            <a:t>(Mean</a:t>
          </a:r>
          <a:r>
            <a:rPr lang="id-ID" dirty="0" smtClean="0"/>
            <a:t>)</a:t>
          </a:r>
        </a:p>
      </dgm:t>
    </dgm:pt>
    <dgm:pt modelId="{652A4618-09C5-4AF3-930A-C8EC76D3FF87}" type="parTrans" cxnId="{C32D7A5B-D08A-4901-9C24-AEBEEF174B7B}">
      <dgm:prSet/>
      <dgm:spPr/>
      <dgm:t>
        <a:bodyPr/>
        <a:lstStyle/>
        <a:p>
          <a:endParaRPr lang="id-ID"/>
        </a:p>
      </dgm:t>
    </dgm:pt>
    <dgm:pt modelId="{8CE20112-D821-4144-AD4C-DF3955B4937A}" type="sibTrans" cxnId="{C32D7A5B-D08A-4901-9C24-AEBEEF174B7B}">
      <dgm:prSet/>
      <dgm:spPr/>
      <dgm:t>
        <a:bodyPr/>
        <a:lstStyle/>
        <a:p>
          <a:endParaRPr lang="id-ID"/>
        </a:p>
      </dgm:t>
    </dgm:pt>
    <dgm:pt modelId="{3F77BD4E-2480-4395-B62B-C01F127DFCF0}">
      <dgm:prSet phldrT="[Text]"/>
      <dgm:spPr/>
      <dgm:t>
        <a:bodyPr/>
        <a:lstStyle/>
        <a:p>
          <a:r>
            <a:rPr lang="id-ID" dirty="0" smtClean="0"/>
            <a:t>Simpangan Baku </a:t>
          </a:r>
          <a:r>
            <a:rPr lang="id-ID" i="1" dirty="0" smtClean="0"/>
            <a:t>(Deviation Standard)</a:t>
          </a:r>
          <a:r>
            <a:rPr lang="id-ID" dirty="0" smtClean="0"/>
            <a:t> &amp; Varian</a:t>
          </a:r>
          <a:endParaRPr lang="id-ID" dirty="0"/>
        </a:p>
      </dgm:t>
    </dgm:pt>
    <dgm:pt modelId="{4A78A874-8EB8-407A-89C4-528677344494}" type="parTrans" cxnId="{1BDF8C40-B5C8-45DA-97FF-21C91F4344F7}">
      <dgm:prSet/>
      <dgm:spPr/>
      <dgm:t>
        <a:bodyPr/>
        <a:lstStyle/>
        <a:p>
          <a:endParaRPr lang="id-ID"/>
        </a:p>
      </dgm:t>
    </dgm:pt>
    <dgm:pt modelId="{481781C1-3840-4CD8-BC02-2D1BAFDDDD21}" type="sibTrans" cxnId="{1BDF8C40-B5C8-45DA-97FF-21C91F4344F7}">
      <dgm:prSet/>
      <dgm:spPr/>
      <dgm:t>
        <a:bodyPr/>
        <a:lstStyle/>
        <a:p>
          <a:endParaRPr lang="id-ID"/>
        </a:p>
      </dgm:t>
    </dgm:pt>
    <dgm:pt modelId="{AA49FA60-F5FB-4A49-953A-3AFB56676D49}" type="pres">
      <dgm:prSet presAssocID="{951887B9-0A80-4A92-9B0D-5DBDFECBAC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E4912A12-5BD7-4415-B911-E573FA6A2C7C}" type="pres">
      <dgm:prSet presAssocID="{D1498D60-2C11-41EA-B01B-B14934B975B3}" presName="hierRoot1" presStyleCnt="0">
        <dgm:presLayoutVars>
          <dgm:hierBranch val="init"/>
        </dgm:presLayoutVars>
      </dgm:prSet>
      <dgm:spPr/>
    </dgm:pt>
    <dgm:pt modelId="{806E8736-8557-43D6-8E13-54D4677483C5}" type="pres">
      <dgm:prSet presAssocID="{D1498D60-2C11-41EA-B01B-B14934B975B3}" presName="rootComposite1" presStyleCnt="0"/>
      <dgm:spPr/>
    </dgm:pt>
    <dgm:pt modelId="{DA516CB6-0A4D-4040-8C93-7F5CF9CA6690}" type="pres">
      <dgm:prSet presAssocID="{D1498D60-2C11-41EA-B01B-B14934B975B3}" presName="rootText1" presStyleLbl="node0" presStyleIdx="0" presStyleCnt="1" custScaleX="3562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4E31C31-C200-498E-9650-EE203B2E7A0F}" type="pres">
      <dgm:prSet presAssocID="{D1498D60-2C11-41EA-B01B-B14934B975B3}" presName="rootConnector1" presStyleLbl="node1" presStyleIdx="0" presStyleCnt="0"/>
      <dgm:spPr/>
      <dgm:t>
        <a:bodyPr/>
        <a:lstStyle/>
        <a:p>
          <a:endParaRPr lang="id-ID"/>
        </a:p>
      </dgm:t>
    </dgm:pt>
    <dgm:pt modelId="{4BED6A07-8672-485B-B7F5-888A7950C49E}" type="pres">
      <dgm:prSet presAssocID="{D1498D60-2C11-41EA-B01B-B14934B975B3}" presName="hierChild2" presStyleCnt="0"/>
      <dgm:spPr/>
    </dgm:pt>
    <dgm:pt modelId="{19F72359-C995-44AA-96A8-89715DA738A0}" type="pres">
      <dgm:prSet presAssocID="{D2DF2BFB-19F4-425F-BE8E-69A38DEA66F2}" presName="Name37" presStyleLbl="parChTrans1D2" presStyleIdx="0" presStyleCnt="3"/>
      <dgm:spPr/>
      <dgm:t>
        <a:bodyPr/>
        <a:lstStyle/>
        <a:p>
          <a:endParaRPr lang="id-ID"/>
        </a:p>
      </dgm:t>
    </dgm:pt>
    <dgm:pt modelId="{7D98B38F-CCDE-47A1-BB85-2936C2ABC0C6}" type="pres">
      <dgm:prSet presAssocID="{3ED999CC-ACEF-433A-A620-CC740A1383CA}" presName="hierRoot2" presStyleCnt="0">
        <dgm:presLayoutVars>
          <dgm:hierBranch val="init"/>
        </dgm:presLayoutVars>
      </dgm:prSet>
      <dgm:spPr/>
    </dgm:pt>
    <dgm:pt modelId="{F724FD92-357B-41BC-B436-993A9EF6F161}" type="pres">
      <dgm:prSet presAssocID="{3ED999CC-ACEF-433A-A620-CC740A1383CA}" presName="rootComposite" presStyleCnt="0"/>
      <dgm:spPr/>
    </dgm:pt>
    <dgm:pt modelId="{3FFBA67A-32B4-42C5-98AF-123E5735217A}" type="pres">
      <dgm:prSet presAssocID="{3ED999CC-ACEF-433A-A620-CC740A1383CA}" presName="rootText" presStyleLbl="node2" presStyleIdx="0" presStyleCnt="3" custScaleX="107758" custLinFactNeighborX="-7223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36D6D11-69E6-46A9-9789-AD0C9F2BAA0B}" type="pres">
      <dgm:prSet presAssocID="{3ED999CC-ACEF-433A-A620-CC740A1383CA}" presName="rootConnector" presStyleLbl="node2" presStyleIdx="0" presStyleCnt="3"/>
      <dgm:spPr/>
      <dgm:t>
        <a:bodyPr/>
        <a:lstStyle/>
        <a:p>
          <a:endParaRPr lang="id-ID"/>
        </a:p>
      </dgm:t>
    </dgm:pt>
    <dgm:pt modelId="{DBC57E9A-215F-46C7-AD58-81B62E1125A9}" type="pres">
      <dgm:prSet presAssocID="{3ED999CC-ACEF-433A-A620-CC740A1383CA}" presName="hierChild4" presStyleCnt="0"/>
      <dgm:spPr/>
    </dgm:pt>
    <dgm:pt modelId="{978DB18F-BD9B-4B4A-A800-C7566F060E5F}" type="pres">
      <dgm:prSet presAssocID="{24D739B4-3F04-4C28-9774-EAF495C88594}" presName="Name37" presStyleLbl="parChTrans1D3" presStyleIdx="0" presStyleCnt="11"/>
      <dgm:spPr/>
      <dgm:t>
        <a:bodyPr/>
        <a:lstStyle/>
        <a:p>
          <a:endParaRPr lang="id-ID"/>
        </a:p>
      </dgm:t>
    </dgm:pt>
    <dgm:pt modelId="{7DA2EC1E-4B02-482A-9EEF-5BA121ED4D35}" type="pres">
      <dgm:prSet presAssocID="{8C813539-677F-45CB-A792-76ECDD3AE64F}" presName="hierRoot2" presStyleCnt="0">
        <dgm:presLayoutVars>
          <dgm:hierBranch val="init"/>
        </dgm:presLayoutVars>
      </dgm:prSet>
      <dgm:spPr/>
    </dgm:pt>
    <dgm:pt modelId="{46A86E9D-A104-4D4E-9739-D8D7D226D32F}" type="pres">
      <dgm:prSet presAssocID="{8C813539-677F-45CB-A792-76ECDD3AE64F}" presName="rootComposite" presStyleCnt="0"/>
      <dgm:spPr/>
    </dgm:pt>
    <dgm:pt modelId="{8DB96389-18F5-405E-A1B3-0C22382809D0}" type="pres">
      <dgm:prSet presAssocID="{8C813539-677F-45CB-A792-76ECDD3AE64F}" presName="rootText" presStyleLbl="node3" presStyleIdx="0" presStyleCnt="11" custScaleX="112551" custScaleY="152503" custLinFactNeighborX="-7262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7C46928-5768-4F12-AEAE-C4F2AAA670F2}" type="pres">
      <dgm:prSet presAssocID="{8C813539-677F-45CB-A792-76ECDD3AE64F}" presName="rootConnector" presStyleLbl="node3" presStyleIdx="0" presStyleCnt="11"/>
      <dgm:spPr/>
      <dgm:t>
        <a:bodyPr/>
        <a:lstStyle/>
        <a:p>
          <a:endParaRPr lang="id-ID"/>
        </a:p>
      </dgm:t>
    </dgm:pt>
    <dgm:pt modelId="{E3DE5CCF-0A69-467F-A533-60E460503A96}" type="pres">
      <dgm:prSet presAssocID="{8C813539-677F-45CB-A792-76ECDD3AE64F}" presName="hierChild4" presStyleCnt="0"/>
      <dgm:spPr/>
    </dgm:pt>
    <dgm:pt modelId="{56E8E6BC-975D-404B-A8C8-EBB1C60BBEE6}" type="pres">
      <dgm:prSet presAssocID="{8C813539-677F-45CB-A792-76ECDD3AE64F}" presName="hierChild5" presStyleCnt="0"/>
      <dgm:spPr/>
    </dgm:pt>
    <dgm:pt modelId="{107E81C6-6F3E-46F0-9488-254DBDC8FCB8}" type="pres">
      <dgm:prSet presAssocID="{60F3982A-61BA-4BFA-8A56-9FD0F256B0E6}" presName="Name37" presStyleLbl="parChTrans1D3" presStyleIdx="1" presStyleCnt="11"/>
      <dgm:spPr/>
      <dgm:t>
        <a:bodyPr/>
        <a:lstStyle/>
        <a:p>
          <a:endParaRPr lang="id-ID"/>
        </a:p>
      </dgm:t>
    </dgm:pt>
    <dgm:pt modelId="{011B5DAB-8FDC-41E4-9BCD-D7427BAFEB64}" type="pres">
      <dgm:prSet presAssocID="{0A9D9F9F-77D8-423E-930F-500D1F22C4DB}" presName="hierRoot2" presStyleCnt="0">
        <dgm:presLayoutVars>
          <dgm:hierBranch val="init"/>
        </dgm:presLayoutVars>
      </dgm:prSet>
      <dgm:spPr/>
    </dgm:pt>
    <dgm:pt modelId="{BABBD977-97C1-485D-A207-AE992D5C5799}" type="pres">
      <dgm:prSet presAssocID="{0A9D9F9F-77D8-423E-930F-500D1F22C4DB}" presName="rootComposite" presStyleCnt="0"/>
      <dgm:spPr/>
    </dgm:pt>
    <dgm:pt modelId="{CC300CF3-5425-4BB0-B46E-8DAE8CA5D187}" type="pres">
      <dgm:prSet presAssocID="{0A9D9F9F-77D8-423E-930F-500D1F22C4DB}" presName="rootText" presStyleLbl="node3" presStyleIdx="1" presStyleCnt="11" custScaleX="112551" custScaleY="152503" custLinFactNeighborX="-7262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2F7593F-34ED-4668-8842-5A4B8E05D397}" type="pres">
      <dgm:prSet presAssocID="{0A9D9F9F-77D8-423E-930F-500D1F22C4DB}" presName="rootConnector" presStyleLbl="node3" presStyleIdx="1" presStyleCnt="11"/>
      <dgm:spPr/>
      <dgm:t>
        <a:bodyPr/>
        <a:lstStyle/>
        <a:p>
          <a:endParaRPr lang="id-ID"/>
        </a:p>
      </dgm:t>
    </dgm:pt>
    <dgm:pt modelId="{E34082DA-922E-4913-9206-7C358482C327}" type="pres">
      <dgm:prSet presAssocID="{0A9D9F9F-77D8-423E-930F-500D1F22C4DB}" presName="hierChild4" presStyleCnt="0"/>
      <dgm:spPr/>
    </dgm:pt>
    <dgm:pt modelId="{0259BD38-EFF1-4AE6-AC92-0C842D694FC4}" type="pres">
      <dgm:prSet presAssocID="{0A9D9F9F-77D8-423E-930F-500D1F22C4DB}" presName="hierChild5" presStyleCnt="0"/>
      <dgm:spPr/>
    </dgm:pt>
    <dgm:pt modelId="{CFDCB5A9-350C-4C0C-9430-E17F576F3380}" type="pres">
      <dgm:prSet presAssocID="{3ED999CC-ACEF-433A-A620-CC740A1383CA}" presName="hierChild5" presStyleCnt="0"/>
      <dgm:spPr/>
    </dgm:pt>
    <dgm:pt modelId="{05BA8238-2A36-4A15-BEEA-4C895D7A0547}" type="pres">
      <dgm:prSet presAssocID="{1B183F3C-7C2F-46EC-AAEA-BB71A63A66A4}" presName="Name37" presStyleLbl="parChTrans1D2" presStyleIdx="1" presStyleCnt="3"/>
      <dgm:spPr/>
      <dgm:t>
        <a:bodyPr/>
        <a:lstStyle/>
        <a:p>
          <a:endParaRPr lang="id-ID"/>
        </a:p>
      </dgm:t>
    </dgm:pt>
    <dgm:pt modelId="{4A5A5CAC-45CE-4E74-810F-A32C4A0EE0EA}" type="pres">
      <dgm:prSet presAssocID="{AE57AD75-8EE6-4790-A7CB-315461073B8F}" presName="hierRoot2" presStyleCnt="0">
        <dgm:presLayoutVars>
          <dgm:hierBranch val="init"/>
        </dgm:presLayoutVars>
      </dgm:prSet>
      <dgm:spPr/>
    </dgm:pt>
    <dgm:pt modelId="{8271811D-855A-4852-B9BB-B350676FAFA4}" type="pres">
      <dgm:prSet presAssocID="{AE57AD75-8EE6-4790-A7CB-315461073B8F}" presName="rootComposite" presStyleCnt="0"/>
      <dgm:spPr/>
    </dgm:pt>
    <dgm:pt modelId="{EB8067FA-7841-4968-B699-9DC17D8FFEFA}" type="pres">
      <dgm:prSet presAssocID="{AE57AD75-8EE6-4790-A7CB-315461073B8F}" presName="rootText" presStyleLbl="node2" presStyleIdx="1" presStyleCnt="3" custScaleX="107758" custLinFactNeighborX="-3574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566D7D4-0D06-4F24-AD80-DD0BE2AE87C4}" type="pres">
      <dgm:prSet presAssocID="{AE57AD75-8EE6-4790-A7CB-315461073B8F}" presName="rootConnector" presStyleLbl="node2" presStyleIdx="1" presStyleCnt="3"/>
      <dgm:spPr/>
      <dgm:t>
        <a:bodyPr/>
        <a:lstStyle/>
        <a:p>
          <a:endParaRPr lang="id-ID"/>
        </a:p>
      </dgm:t>
    </dgm:pt>
    <dgm:pt modelId="{681052F0-B97F-4CFA-9043-215230A3483D}" type="pres">
      <dgm:prSet presAssocID="{AE57AD75-8EE6-4790-A7CB-315461073B8F}" presName="hierChild4" presStyleCnt="0"/>
      <dgm:spPr/>
    </dgm:pt>
    <dgm:pt modelId="{48A4019C-69E8-44F6-974F-70658C1173A3}" type="pres">
      <dgm:prSet presAssocID="{1ADB7357-BA31-4CC8-808B-C94F9DE4FEB4}" presName="Name37" presStyleLbl="parChTrans1D3" presStyleIdx="2" presStyleCnt="11"/>
      <dgm:spPr/>
      <dgm:t>
        <a:bodyPr/>
        <a:lstStyle/>
        <a:p>
          <a:endParaRPr lang="id-ID"/>
        </a:p>
      </dgm:t>
    </dgm:pt>
    <dgm:pt modelId="{AC4D4A17-16BB-4469-B458-3D3FB40BA7BB}" type="pres">
      <dgm:prSet presAssocID="{E56059FC-286D-4A9E-9535-DA44038498D4}" presName="hierRoot2" presStyleCnt="0">
        <dgm:presLayoutVars>
          <dgm:hierBranch val="init"/>
        </dgm:presLayoutVars>
      </dgm:prSet>
      <dgm:spPr/>
    </dgm:pt>
    <dgm:pt modelId="{36B24F53-CB78-415C-8595-EA5779B25FA1}" type="pres">
      <dgm:prSet presAssocID="{E56059FC-286D-4A9E-9535-DA44038498D4}" presName="rootComposite" presStyleCnt="0"/>
      <dgm:spPr/>
    </dgm:pt>
    <dgm:pt modelId="{6793568A-BA21-4A2D-8C9C-A680D489CDBF}" type="pres">
      <dgm:prSet presAssocID="{E56059FC-286D-4A9E-9535-DA44038498D4}" presName="rootText" presStyleLbl="node3" presStyleIdx="2" presStyleCnt="11" custScaleX="111568" custScaleY="71137" custLinFactNeighborX="-3574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13B689F-BBCD-47AE-83D8-0783C9B85D49}" type="pres">
      <dgm:prSet presAssocID="{E56059FC-286D-4A9E-9535-DA44038498D4}" presName="rootConnector" presStyleLbl="node3" presStyleIdx="2" presStyleCnt="11"/>
      <dgm:spPr/>
      <dgm:t>
        <a:bodyPr/>
        <a:lstStyle/>
        <a:p>
          <a:endParaRPr lang="id-ID"/>
        </a:p>
      </dgm:t>
    </dgm:pt>
    <dgm:pt modelId="{BC01E6DD-00FA-466B-8454-D1E32E83D085}" type="pres">
      <dgm:prSet presAssocID="{E56059FC-286D-4A9E-9535-DA44038498D4}" presName="hierChild4" presStyleCnt="0"/>
      <dgm:spPr/>
    </dgm:pt>
    <dgm:pt modelId="{AA435095-66FF-40E2-A70D-93C0D421F3FB}" type="pres">
      <dgm:prSet presAssocID="{E56059FC-286D-4A9E-9535-DA44038498D4}" presName="hierChild5" presStyleCnt="0"/>
      <dgm:spPr/>
    </dgm:pt>
    <dgm:pt modelId="{04D07503-F809-4824-97C2-CE83D5EED2CC}" type="pres">
      <dgm:prSet presAssocID="{A496975A-96BB-495D-B1AA-9F0DA99B0BE7}" presName="Name37" presStyleLbl="parChTrans1D3" presStyleIdx="3" presStyleCnt="11"/>
      <dgm:spPr/>
      <dgm:t>
        <a:bodyPr/>
        <a:lstStyle/>
        <a:p>
          <a:endParaRPr lang="id-ID"/>
        </a:p>
      </dgm:t>
    </dgm:pt>
    <dgm:pt modelId="{DC00A934-75A5-4F82-B950-BEC5AB36388B}" type="pres">
      <dgm:prSet presAssocID="{F80481AF-D779-4C7D-A1A3-BF3EA58895F0}" presName="hierRoot2" presStyleCnt="0">
        <dgm:presLayoutVars>
          <dgm:hierBranch val="init"/>
        </dgm:presLayoutVars>
      </dgm:prSet>
      <dgm:spPr/>
    </dgm:pt>
    <dgm:pt modelId="{62BC0BA8-20E2-47BE-ACBB-DF41CDB932CC}" type="pres">
      <dgm:prSet presAssocID="{F80481AF-D779-4C7D-A1A3-BF3EA58895F0}" presName="rootComposite" presStyleCnt="0"/>
      <dgm:spPr/>
    </dgm:pt>
    <dgm:pt modelId="{362CE0C4-C303-4BAE-B1EA-142E6C483C6D}" type="pres">
      <dgm:prSet presAssocID="{F80481AF-D779-4C7D-A1A3-BF3EA58895F0}" presName="rootText" presStyleLbl="node3" presStyleIdx="3" presStyleCnt="11" custScaleX="111568" custScaleY="71137" custLinFactNeighborX="-3574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D2B2D8F-AF64-4927-B5B5-C546FCDE68BD}" type="pres">
      <dgm:prSet presAssocID="{F80481AF-D779-4C7D-A1A3-BF3EA58895F0}" presName="rootConnector" presStyleLbl="node3" presStyleIdx="3" presStyleCnt="11"/>
      <dgm:spPr/>
      <dgm:t>
        <a:bodyPr/>
        <a:lstStyle/>
        <a:p>
          <a:endParaRPr lang="id-ID"/>
        </a:p>
      </dgm:t>
    </dgm:pt>
    <dgm:pt modelId="{FBC95A89-A950-4035-A9EE-C7BBBA8E1A32}" type="pres">
      <dgm:prSet presAssocID="{F80481AF-D779-4C7D-A1A3-BF3EA58895F0}" presName="hierChild4" presStyleCnt="0"/>
      <dgm:spPr/>
    </dgm:pt>
    <dgm:pt modelId="{71AE5B31-B4EE-4C91-A0BD-A8AD9F27C49F}" type="pres">
      <dgm:prSet presAssocID="{F80481AF-D779-4C7D-A1A3-BF3EA58895F0}" presName="hierChild5" presStyleCnt="0"/>
      <dgm:spPr/>
    </dgm:pt>
    <dgm:pt modelId="{8F07028E-D72A-43B1-86FA-3E6208F67F05}" type="pres">
      <dgm:prSet presAssocID="{A6BCC346-43D0-496E-9122-91ACF2A6BDE1}" presName="Name37" presStyleLbl="parChTrans1D3" presStyleIdx="4" presStyleCnt="11"/>
      <dgm:spPr/>
      <dgm:t>
        <a:bodyPr/>
        <a:lstStyle/>
        <a:p>
          <a:endParaRPr lang="id-ID"/>
        </a:p>
      </dgm:t>
    </dgm:pt>
    <dgm:pt modelId="{5B5F2E67-01F4-43CD-B796-C4C760D0BEB0}" type="pres">
      <dgm:prSet presAssocID="{D4A2F10A-3B78-40A3-BBF9-BECC93A6FB01}" presName="hierRoot2" presStyleCnt="0">
        <dgm:presLayoutVars>
          <dgm:hierBranch val="init"/>
        </dgm:presLayoutVars>
      </dgm:prSet>
      <dgm:spPr/>
    </dgm:pt>
    <dgm:pt modelId="{DD16FB22-6E16-40F4-BBB1-4877A8FDF45B}" type="pres">
      <dgm:prSet presAssocID="{D4A2F10A-3B78-40A3-BBF9-BECC93A6FB01}" presName="rootComposite" presStyleCnt="0"/>
      <dgm:spPr/>
    </dgm:pt>
    <dgm:pt modelId="{5687BACE-0F60-4AB5-B565-64D6F54C42FD}" type="pres">
      <dgm:prSet presAssocID="{D4A2F10A-3B78-40A3-BBF9-BECC93A6FB01}" presName="rootText" presStyleLbl="node3" presStyleIdx="4" presStyleCnt="11" custScaleX="111568" custScaleY="71137" custLinFactNeighborX="-3574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DBC96D8-1377-4173-8C35-DE68B3DA79C7}" type="pres">
      <dgm:prSet presAssocID="{D4A2F10A-3B78-40A3-BBF9-BECC93A6FB01}" presName="rootConnector" presStyleLbl="node3" presStyleIdx="4" presStyleCnt="11"/>
      <dgm:spPr/>
      <dgm:t>
        <a:bodyPr/>
        <a:lstStyle/>
        <a:p>
          <a:endParaRPr lang="id-ID"/>
        </a:p>
      </dgm:t>
    </dgm:pt>
    <dgm:pt modelId="{45082683-DFD3-4BC8-A652-7665230B32E6}" type="pres">
      <dgm:prSet presAssocID="{D4A2F10A-3B78-40A3-BBF9-BECC93A6FB01}" presName="hierChild4" presStyleCnt="0"/>
      <dgm:spPr/>
    </dgm:pt>
    <dgm:pt modelId="{7F4FB1F4-EEB4-43D3-A182-3251292169B7}" type="pres">
      <dgm:prSet presAssocID="{D4A2F10A-3B78-40A3-BBF9-BECC93A6FB01}" presName="hierChild5" presStyleCnt="0"/>
      <dgm:spPr/>
    </dgm:pt>
    <dgm:pt modelId="{72A35142-1752-475C-ADCC-D0E4C13EAABD}" type="pres">
      <dgm:prSet presAssocID="{6958ACAD-4A68-48F6-97F5-191176943200}" presName="Name37" presStyleLbl="parChTrans1D3" presStyleIdx="5" presStyleCnt="11"/>
      <dgm:spPr/>
      <dgm:t>
        <a:bodyPr/>
        <a:lstStyle/>
        <a:p>
          <a:endParaRPr lang="id-ID"/>
        </a:p>
      </dgm:t>
    </dgm:pt>
    <dgm:pt modelId="{E8D96098-D87C-4D36-BBA4-DE9DD072A9F9}" type="pres">
      <dgm:prSet presAssocID="{B5265A53-A4D7-4E22-8B6D-0A5A6E199098}" presName="hierRoot2" presStyleCnt="0">
        <dgm:presLayoutVars>
          <dgm:hierBranch val="init"/>
        </dgm:presLayoutVars>
      </dgm:prSet>
      <dgm:spPr/>
    </dgm:pt>
    <dgm:pt modelId="{B506A1E0-F333-4EDE-AC11-97F77352AA3A}" type="pres">
      <dgm:prSet presAssocID="{B5265A53-A4D7-4E22-8B6D-0A5A6E199098}" presName="rootComposite" presStyleCnt="0"/>
      <dgm:spPr/>
    </dgm:pt>
    <dgm:pt modelId="{5C67E553-03B9-488D-AE91-BAE72A0A516E}" type="pres">
      <dgm:prSet presAssocID="{B5265A53-A4D7-4E22-8B6D-0A5A6E199098}" presName="rootText" presStyleLbl="node3" presStyleIdx="5" presStyleCnt="11" custScaleX="111568" custScaleY="71137" custLinFactNeighborX="-3574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1E527ED-267D-40FC-90C3-E4CDD97CEEAA}" type="pres">
      <dgm:prSet presAssocID="{B5265A53-A4D7-4E22-8B6D-0A5A6E199098}" presName="rootConnector" presStyleLbl="node3" presStyleIdx="5" presStyleCnt="11"/>
      <dgm:spPr/>
      <dgm:t>
        <a:bodyPr/>
        <a:lstStyle/>
        <a:p>
          <a:endParaRPr lang="id-ID"/>
        </a:p>
      </dgm:t>
    </dgm:pt>
    <dgm:pt modelId="{B2596E71-E0EC-40BC-A053-1D1BD2DDE167}" type="pres">
      <dgm:prSet presAssocID="{B5265A53-A4D7-4E22-8B6D-0A5A6E199098}" presName="hierChild4" presStyleCnt="0"/>
      <dgm:spPr/>
    </dgm:pt>
    <dgm:pt modelId="{844EFE11-FA88-461A-9465-3C09FF60B0D1}" type="pres">
      <dgm:prSet presAssocID="{B5265A53-A4D7-4E22-8B6D-0A5A6E199098}" presName="hierChild5" presStyleCnt="0"/>
      <dgm:spPr/>
    </dgm:pt>
    <dgm:pt modelId="{8EB8DA7B-C7A3-415A-8F85-D1B66204863B}" type="pres">
      <dgm:prSet presAssocID="{AE57AD75-8EE6-4790-A7CB-315461073B8F}" presName="hierChild5" presStyleCnt="0"/>
      <dgm:spPr/>
    </dgm:pt>
    <dgm:pt modelId="{683840F2-70BB-4962-BE7B-8F1907F79636}" type="pres">
      <dgm:prSet presAssocID="{D1D08A4F-8E7A-432D-8F4D-253059D48674}" presName="Name37" presStyleLbl="parChTrans1D2" presStyleIdx="2" presStyleCnt="3"/>
      <dgm:spPr/>
      <dgm:t>
        <a:bodyPr/>
        <a:lstStyle/>
        <a:p>
          <a:endParaRPr lang="id-ID"/>
        </a:p>
      </dgm:t>
    </dgm:pt>
    <dgm:pt modelId="{FE2A2DAA-CF8E-48CF-9B14-9DA3F2C9E87F}" type="pres">
      <dgm:prSet presAssocID="{A4448CB9-98C2-48B4-B26B-C87BF93BFDBE}" presName="hierRoot2" presStyleCnt="0">
        <dgm:presLayoutVars>
          <dgm:hierBranch val="init"/>
        </dgm:presLayoutVars>
      </dgm:prSet>
      <dgm:spPr/>
    </dgm:pt>
    <dgm:pt modelId="{B84631B3-C826-418E-8311-04D6A0D25B07}" type="pres">
      <dgm:prSet presAssocID="{A4448CB9-98C2-48B4-B26B-C87BF93BFDBE}" presName="rootComposite" presStyleCnt="0"/>
      <dgm:spPr/>
    </dgm:pt>
    <dgm:pt modelId="{20194252-2B33-454E-8E04-12255D5571C4}" type="pres">
      <dgm:prSet presAssocID="{A4448CB9-98C2-48B4-B26B-C87BF93BFDBE}" presName="rootText" presStyleLbl="node2" presStyleIdx="2" presStyleCnt="3" custScaleX="107758" custLinFactNeighborX="2080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E6D944C-9208-4560-A278-2EE8925A2AD4}" type="pres">
      <dgm:prSet presAssocID="{A4448CB9-98C2-48B4-B26B-C87BF93BFDBE}" presName="rootConnector" presStyleLbl="node2" presStyleIdx="2" presStyleCnt="3"/>
      <dgm:spPr/>
      <dgm:t>
        <a:bodyPr/>
        <a:lstStyle/>
        <a:p>
          <a:endParaRPr lang="id-ID"/>
        </a:p>
      </dgm:t>
    </dgm:pt>
    <dgm:pt modelId="{DAF24503-FD0B-46AB-82D3-9C853AD1EB7A}" type="pres">
      <dgm:prSet presAssocID="{A4448CB9-98C2-48B4-B26B-C87BF93BFDBE}" presName="hierChild4" presStyleCnt="0"/>
      <dgm:spPr/>
    </dgm:pt>
    <dgm:pt modelId="{4E7C7615-3A98-45C0-8540-E580A4D0C2AF}" type="pres">
      <dgm:prSet presAssocID="{5314C959-4EF9-4808-AF7B-839D40CE572F}" presName="Name37" presStyleLbl="parChTrans1D3" presStyleIdx="6" presStyleCnt="11"/>
      <dgm:spPr/>
      <dgm:t>
        <a:bodyPr/>
        <a:lstStyle/>
        <a:p>
          <a:endParaRPr lang="id-ID"/>
        </a:p>
      </dgm:t>
    </dgm:pt>
    <dgm:pt modelId="{5D5C99C1-C9E9-44A3-9014-214F2BF68A34}" type="pres">
      <dgm:prSet presAssocID="{19B86575-2A6A-48D0-A17B-14C3A8715BCE}" presName="hierRoot2" presStyleCnt="0">
        <dgm:presLayoutVars>
          <dgm:hierBranch val="init"/>
        </dgm:presLayoutVars>
      </dgm:prSet>
      <dgm:spPr/>
    </dgm:pt>
    <dgm:pt modelId="{357F8263-DD8F-4E5B-8032-93E52093EABF}" type="pres">
      <dgm:prSet presAssocID="{19B86575-2A6A-48D0-A17B-14C3A8715BCE}" presName="rootComposite" presStyleCnt="0"/>
      <dgm:spPr/>
    </dgm:pt>
    <dgm:pt modelId="{43927C8A-4400-487C-B60C-61EDE3F59C41}" type="pres">
      <dgm:prSet presAssocID="{19B86575-2A6A-48D0-A17B-14C3A8715BCE}" presName="rootText" presStyleLbl="node3" presStyleIdx="6" presStyleCnt="11" custScaleX="186617" custScaleY="72230" custLinFactNeighborX="2080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2E1ADFF-A19A-4958-9DB2-494E501E678C}" type="pres">
      <dgm:prSet presAssocID="{19B86575-2A6A-48D0-A17B-14C3A8715BCE}" presName="rootConnector" presStyleLbl="node3" presStyleIdx="6" presStyleCnt="11"/>
      <dgm:spPr/>
      <dgm:t>
        <a:bodyPr/>
        <a:lstStyle/>
        <a:p>
          <a:endParaRPr lang="id-ID"/>
        </a:p>
      </dgm:t>
    </dgm:pt>
    <dgm:pt modelId="{56FC1F86-0F4C-424F-A556-43D265921E2C}" type="pres">
      <dgm:prSet presAssocID="{19B86575-2A6A-48D0-A17B-14C3A8715BCE}" presName="hierChild4" presStyleCnt="0"/>
      <dgm:spPr/>
    </dgm:pt>
    <dgm:pt modelId="{1C7A0BDA-6239-4D3F-9EE4-8519C6262545}" type="pres">
      <dgm:prSet presAssocID="{19B86575-2A6A-48D0-A17B-14C3A8715BCE}" presName="hierChild5" presStyleCnt="0"/>
      <dgm:spPr/>
    </dgm:pt>
    <dgm:pt modelId="{3A1F9F13-3DD2-4864-989C-A32322121D98}" type="pres">
      <dgm:prSet presAssocID="{5D51BAEF-536E-4B04-89F2-3E965BFD5619}" presName="Name37" presStyleLbl="parChTrans1D3" presStyleIdx="7" presStyleCnt="11"/>
      <dgm:spPr/>
      <dgm:t>
        <a:bodyPr/>
        <a:lstStyle/>
        <a:p>
          <a:endParaRPr lang="id-ID"/>
        </a:p>
      </dgm:t>
    </dgm:pt>
    <dgm:pt modelId="{A05A1F4C-0356-4C77-ADA9-9275A01E5FC1}" type="pres">
      <dgm:prSet presAssocID="{25CEA91B-D5D6-4922-9617-43B0F0D27042}" presName="hierRoot2" presStyleCnt="0">
        <dgm:presLayoutVars>
          <dgm:hierBranch val="init"/>
        </dgm:presLayoutVars>
      </dgm:prSet>
      <dgm:spPr/>
    </dgm:pt>
    <dgm:pt modelId="{CD482993-DB42-4EF7-8F8C-5431F50D72B0}" type="pres">
      <dgm:prSet presAssocID="{25CEA91B-D5D6-4922-9617-43B0F0D27042}" presName="rootComposite" presStyleCnt="0"/>
      <dgm:spPr/>
    </dgm:pt>
    <dgm:pt modelId="{07A1939F-226D-44A8-89DD-1F4CC9A4523A}" type="pres">
      <dgm:prSet presAssocID="{25CEA91B-D5D6-4922-9617-43B0F0D27042}" presName="rootText" presStyleLbl="node3" presStyleIdx="7" presStyleCnt="11" custScaleX="186617" custScaleY="72230" custLinFactNeighborX="2080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FF3A75D-589C-4694-826D-FD84F79A71D7}" type="pres">
      <dgm:prSet presAssocID="{25CEA91B-D5D6-4922-9617-43B0F0D27042}" presName="rootConnector" presStyleLbl="node3" presStyleIdx="7" presStyleCnt="11"/>
      <dgm:spPr/>
      <dgm:t>
        <a:bodyPr/>
        <a:lstStyle/>
        <a:p>
          <a:endParaRPr lang="id-ID"/>
        </a:p>
      </dgm:t>
    </dgm:pt>
    <dgm:pt modelId="{198BF5E9-74B8-4302-B673-F4004D287405}" type="pres">
      <dgm:prSet presAssocID="{25CEA91B-D5D6-4922-9617-43B0F0D27042}" presName="hierChild4" presStyleCnt="0"/>
      <dgm:spPr/>
    </dgm:pt>
    <dgm:pt modelId="{A4FC5F04-C092-4506-BDD6-A93CA076898B}" type="pres">
      <dgm:prSet presAssocID="{25CEA91B-D5D6-4922-9617-43B0F0D27042}" presName="hierChild5" presStyleCnt="0"/>
      <dgm:spPr/>
    </dgm:pt>
    <dgm:pt modelId="{CF58214F-FC5B-4CCF-9B6E-0C75DFD32E1F}" type="pres">
      <dgm:prSet presAssocID="{652A4618-09C5-4AF3-930A-C8EC76D3FF87}" presName="Name37" presStyleLbl="parChTrans1D3" presStyleIdx="8" presStyleCnt="11"/>
      <dgm:spPr/>
      <dgm:t>
        <a:bodyPr/>
        <a:lstStyle/>
        <a:p>
          <a:endParaRPr lang="id-ID"/>
        </a:p>
      </dgm:t>
    </dgm:pt>
    <dgm:pt modelId="{44F52A45-EC2F-40F9-9ABE-F742DB52CB09}" type="pres">
      <dgm:prSet presAssocID="{FDF66646-BBC0-4D84-8E68-F7E55FFEEC62}" presName="hierRoot2" presStyleCnt="0">
        <dgm:presLayoutVars>
          <dgm:hierBranch val="init"/>
        </dgm:presLayoutVars>
      </dgm:prSet>
      <dgm:spPr/>
    </dgm:pt>
    <dgm:pt modelId="{279A187B-9C0D-4FCF-9399-C05053717C7D}" type="pres">
      <dgm:prSet presAssocID="{FDF66646-BBC0-4D84-8E68-F7E55FFEEC62}" presName="rootComposite" presStyleCnt="0"/>
      <dgm:spPr/>
    </dgm:pt>
    <dgm:pt modelId="{70306B82-5C2E-40F7-81F3-9C252E514DCA}" type="pres">
      <dgm:prSet presAssocID="{FDF66646-BBC0-4D84-8E68-F7E55FFEEC62}" presName="rootText" presStyleLbl="node3" presStyleIdx="8" presStyleCnt="11" custScaleX="186617" custScaleY="72230" custLinFactNeighborX="2080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D1B5977-7A3E-47D7-923F-94CC373BAAE7}" type="pres">
      <dgm:prSet presAssocID="{FDF66646-BBC0-4D84-8E68-F7E55FFEEC62}" presName="rootConnector" presStyleLbl="node3" presStyleIdx="8" presStyleCnt="11"/>
      <dgm:spPr/>
      <dgm:t>
        <a:bodyPr/>
        <a:lstStyle/>
        <a:p>
          <a:endParaRPr lang="id-ID"/>
        </a:p>
      </dgm:t>
    </dgm:pt>
    <dgm:pt modelId="{2B848BDC-F60A-494A-8ED7-5E19C8867AA5}" type="pres">
      <dgm:prSet presAssocID="{FDF66646-BBC0-4D84-8E68-F7E55FFEEC62}" presName="hierChild4" presStyleCnt="0"/>
      <dgm:spPr/>
    </dgm:pt>
    <dgm:pt modelId="{D67EB321-6CAD-45BC-AEEB-3C260426F12D}" type="pres">
      <dgm:prSet presAssocID="{FDF66646-BBC0-4D84-8E68-F7E55FFEEC62}" presName="hierChild5" presStyleCnt="0"/>
      <dgm:spPr/>
    </dgm:pt>
    <dgm:pt modelId="{EFDFA8EC-98DC-4512-86C6-1B8439BB9522}" type="pres">
      <dgm:prSet presAssocID="{DF8FA11F-5394-4877-87CF-1DDE70A51918}" presName="Name37" presStyleLbl="parChTrans1D3" presStyleIdx="9" presStyleCnt="11"/>
      <dgm:spPr/>
      <dgm:t>
        <a:bodyPr/>
        <a:lstStyle/>
        <a:p>
          <a:endParaRPr lang="id-ID"/>
        </a:p>
      </dgm:t>
    </dgm:pt>
    <dgm:pt modelId="{146ABAB4-10CE-44A3-AA8A-D17BA6E9F526}" type="pres">
      <dgm:prSet presAssocID="{D0AD3725-4323-4368-8B4A-3260827C0720}" presName="hierRoot2" presStyleCnt="0">
        <dgm:presLayoutVars>
          <dgm:hierBranch val="init"/>
        </dgm:presLayoutVars>
      </dgm:prSet>
      <dgm:spPr/>
    </dgm:pt>
    <dgm:pt modelId="{D4EEE669-DA8B-41CE-B0BA-54F635050D3C}" type="pres">
      <dgm:prSet presAssocID="{D0AD3725-4323-4368-8B4A-3260827C0720}" presName="rootComposite" presStyleCnt="0"/>
      <dgm:spPr/>
    </dgm:pt>
    <dgm:pt modelId="{5D0801D9-DAE9-4F64-8FE0-52414F6A74F3}" type="pres">
      <dgm:prSet presAssocID="{D0AD3725-4323-4368-8B4A-3260827C0720}" presName="rootText" presStyleLbl="node3" presStyleIdx="9" presStyleCnt="11" custScaleX="186617" custScaleY="72230" custLinFactNeighborX="2080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4D9EF62-50BD-4915-AF6C-D6B805BBCCEE}" type="pres">
      <dgm:prSet presAssocID="{D0AD3725-4323-4368-8B4A-3260827C0720}" presName="rootConnector" presStyleLbl="node3" presStyleIdx="9" presStyleCnt="11"/>
      <dgm:spPr/>
      <dgm:t>
        <a:bodyPr/>
        <a:lstStyle/>
        <a:p>
          <a:endParaRPr lang="id-ID"/>
        </a:p>
      </dgm:t>
    </dgm:pt>
    <dgm:pt modelId="{E34C8846-5434-413F-8EB8-FDD8418593E3}" type="pres">
      <dgm:prSet presAssocID="{D0AD3725-4323-4368-8B4A-3260827C0720}" presName="hierChild4" presStyleCnt="0"/>
      <dgm:spPr/>
    </dgm:pt>
    <dgm:pt modelId="{6B638944-A7CA-4CDA-B37C-EDF79CCB42FB}" type="pres">
      <dgm:prSet presAssocID="{D0AD3725-4323-4368-8B4A-3260827C0720}" presName="hierChild5" presStyleCnt="0"/>
      <dgm:spPr/>
    </dgm:pt>
    <dgm:pt modelId="{A5630BB6-695E-4F5C-AF4D-F75ECF743D89}" type="pres">
      <dgm:prSet presAssocID="{4A78A874-8EB8-407A-89C4-528677344494}" presName="Name37" presStyleLbl="parChTrans1D3" presStyleIdx="10" presStyleCnt="11"/>
      <dgm:spPr/>
      <dgm:t>
        <a:bodyPr/>
        <a:lstStyle/>
        <a:p>
          <a:endParaRPr lang="id-ID"/>
        </a:p>
      </dgm:t>
    </dgm:pt>
    <dgm:pt modelId="{D1471933-C4E7-471C-994D-AFEC11989883}" type="pres">
      <dgm:prSet presAssocID="{3F77BD4E-2480-4395-B62B-C01F127DFCF0}" presName="hierRoot2" presStyleCnt="0">
        <dgm:presLayoutVars>
          <dgm:hierBranch val="init"/>
        </dgm:presLayoutVars>
      </dgm:prSet>
      <dgm:spPr/>
    </dgm:pt>
    <dgm:pt modelId="{5EEA9D33-6801-4761-AE8D-521F91D85A9E}" type="pres">
      <dgm:prSet presAssocID="{3F77BD4E-2480-4395-B62B-C01F127DFCF0}" presName="rootComposite" presStyleCnt="0"/>
      <dgm:spPr/>
    </dgm:pt>
    <dgm:pt modelId="{071B092B-5E70-4BF4-BEC2-45704D956EAE}" type="pres">
      <dgm:prSet presAssocID="{3F77BD4E-2480-4395-B62B-C01F127DFCF0}" presName="rootText" presStyleLbl="node3" presStyleIdx="10" presStyleCnt="11" custScaleX="186617" custLinFactNeighborX="2080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B8395B8-DEB7-4AA8-9F14-05077354701C}" type="pres">
      <dgm:prSet presAssocID="{3F77BD4E-2480-4395-B62B-C01F127DFCF0}" presName="rootConnector" presStyleLbl="node3" presStyleIdx="10" presStyleCnt="11"/>
      <dgm:spPr/>
      <dgm:t>
        <a:bodyPr/>
        <a:lstStyle/>
        <a:p>
          <a:endParaRPr lang="id-ID"/>
        </a:p>
      </dgm:t>
    </dgm:pt>
    <dgm:pt modelId="{EAA182DD-FD47-4E6F-8701-CDC943E2B736}" type="pres">
      <dgm:prSet presAssocID="{3F77BD4E-2480-4395-B62B-C01F127DFCF0}" presName="hierChild4" presStyleCnt="0"/>
      <dgm:spPr/>
    </dgm:pt>
    <dgm:pt modelId="{3650968B-8B58-4303-92A9-385918D2BBD0}" type="pres">
      <dgm:prSet presAssocID="{3F77BD4E-2480-4395-B62B-C01F127DFCF0}" presName="hierChild5" presStyleCnt="0"/>
      <dgm:spPr/>
    </dgm:pt>
    <dgm:pt modelId="{CFA0D44C-3CB1-40C5-8BAF-6AF9EF3E80AE}" type="pres">
      <dgm:prSet presAssocID="{A4448CB9-98C2-48B4-B26B-C87BF93BFDBE}" presName="hierChild5" presStyleCnt="0"/>
      <dgm:spPr/>
    </dgm:pt>
    <dgm:pt modelId="{8444AEC7-2C51-4ED7-B1CE-9784BA6CCEAC}" type="pres">
      <dgm:prSet presAssocID="{D1498D60-2C11-41EA-B01B-B14934B975B3}" presName="hierChild3" presStyleCnt="0"/>
      <dgm:spPr/>
    </dgm:pt>
  </dgm:ptLst>
  <dgm:cxnLst>
    <dgm:cxn modelId="{FFB5FB13-A615-4F30-9F2E-25E325CF9F21}" type="presOf" srcId="{5314C959-4EF9-4808-AF7B-839D40CE572F}" destId="{4E7C7615-3A98-45C0-8540-E580A4D0C2AF}" srcOrd="0" destOrd="0" presId="urn:microsoft.com/office/officeart/2005/8/layout/orgChart1"/>
    <dgm:cxn modelId="{31BD8B02-8A06-49F3-BFF3-1A912924F946}" srcId="{951887B9-0A80-4A92-9B0D-5DBDFECBACD4}" destId="{D1498D60-2C11-41EA-B01B-B14934B975B3}" srcOrd="0" destOrd="0" parTransId="{3A7EE0BB-37D3-4FBF-94F1-7B0C919D23F2}" sibTransId="{E3E36DD8-25B9-4D3E-BC59-5C05626C66BE}"/>
    <dgm:cxn modelId="{8E802D91-2B25-4EB1-9AE4-3391B353DA34}" type="presOf" srcId="{F80481AF-D779-4C7D-A1A3-BF3EA58895F0}" destId="{362CE0C4-C303-4BAE-B1EA-142E6C483C6D}" srcOrd="0" destOrd="0" presId="urn:microsoft.com/office/officeart/2005/8/layout/orgChart1"/>
    <dgm:cxn modelId="{05EAE914-F14F-4DC0-B7CD-BC0AB0B650F6}" type="presOf" srcId="{E56059FC-286D-4A9E-9535-DA44038498D4}" destId="{6793568A-BA21-4A2D-8C9C-A680D489CDBF}" srcOrd="0" destOrd="0" presId="urn:microsoft.com/office/officeart/2005/8/layout/orgChart1"/>
    <dgm:cxn modelId="{C30D2C52-ADCF-40B4-929B-E41C0BD3008A}" type="presOf" srcId="{D2DF2BFB-19F4-425F-BE8E-69A38DEA66F2}" destId="{19F72359-C995-44AA-96A8-89715DA738A0}" srcOrd="0" destOrd="0" presId="urn:microsoft.com/office/officeart/2005/8/layout/orgChart1"/>
    <dgm:cxn modelId="{E068ABAB-2FB5-479D-A3C1-2630267CB14F}" type="presOf" srcId="{5D51BAEF-536E-4B04-89F2-3E965BFD5619}" destId="{3A1F9F13-3DD2-4864-989C-A32322121D98}" srcOrd="0" destOrd="0" presId="urn:microsoft.com/office/officeart/2005/8/layout/orgChart1"/>
    <dgm:cxn modelId="{0726DF69-F00C-4F16-963E-CB78BEC115BA}" type="presOf" srcId="{A6BCC346-43D0-496E-9122-91ACF2A6BDE1}" destId="{8F07028E-D72A-43B1-86FA-3E6208F67F05}" srcOrd="0" destOrd="0" presId="urn:microsoft.com/office/officeart/2005/8/layout/orgChart1"/>
    <dgm:cxn modelId="{BB472B73-698B-42FD-98F0-4DD9408F592F}" srcId="{AE57AD75-8EE6-4790-A7CB-315461073B8F}" destId="{D4A2F10A-3B78-40A3-BBF9-BECC93A6FB01}" srcOrd="2" destOrd="0" parTransId="{A6BCC346-43D0-496E-9122-91ACF2A6BDE1}" sibTransId="{10B62F5E-68A1-47A9-A2A1-4DCA5FB38878}"/>
    <dgm:cxn modelId="{F423DB83-9FBE-4865-9CAD-B2C7AEF4AE5C}" type="presOf" srcId="{FDF66646-BBC0-4D84-8E68-F7E55FFEEC62}" destId="{70306B82-5C2E-40F7-81F3-9C252E514DCA}" srcOrd="0" destOrd="0" presId="urn:microsoft.com/office/officeart/2005/8/layout/orgChart1"/>
    <dgm:cxn modelId="{1BDF8C40-B5C8-45DA-97FF-21C91F4344F7}" srcId="{A4448CB9-98C2-48B4-B26B-C87BF93BFDBE}" destId="{3F77BD4E-2480-4395-B62B-C01F127DFCF0}" srcOrd="4" destOrd="0" parTransId="{4A78A874-8EB8-407A-89C4-528677344494}" sibTransId="{481781C1-3840-4CD8-BC02-2D1BAFDDDD21}"/>
    <dgm:cxn modelId="{28DDFFEC-91BE-4A79-8E21-95E74C87C91E}" type="presOf" srcId="{4A78A874-8EB8-407A-89C4-528677344494}" destId="{A5630BB6-695E-4F5C-AF4D-F75ECF743D89}" srcOrd="0" destOrd="0" presId="urn:microsoft.com/office/officeart/2005/8/layout/orgChart1"/>
    <dgm:cxn modelId="{57341777-E0EA-4C5E-877E-B4A8F82B671F}" type="presOf" srcId="{6958ACAD-4A68-48F6-97F5-191176943200}" destId="{72A35142-1752-475C-ADCC-D0E4C13EAABD}" srcOrd="0" destOrd="0" presId="urn:microsoft.com/office/officeart/2005/8/layout/orgChart1"/>
    <dgm:cxn modelId="{D65B7238-14D6-4F5F-A183-E353167964F3}" type="presOf" srcId="{19B86575-2A6A-48D0-A17B-14C3A8715BCE}" destId="{12E1ADFF-A19A-4958-9DB2-494E501E678C}" srcOrd="1" destOrd="0" presId="urn:microsoft.com/office/officeart/2005/8/layout/orgChart1"/>
    <dgm:cxn modelId="{BA367073-40F9-4903-ABCF-859A0DB01C36}" type="presOf" srcId="{1B183F3C-7C2F-46EC-AAEA-BB71A63A66A4}" destId="{05BA8238-2A36-4A15-BEEA-4C895D7A0547}" srcOrd="0" destOrd="0" presId="urn:microsoft.com/office/officeart/2005/8/layout/orgChart1"/>
    <dgm:cxn modelId="{9AEDBC75-F11E-4E8D-9DA3-ED638BBDBD33}" srcId="{A4448CB9-98C2-48B4-B26B-C87BF93BFDBE}" destId="{D0AD3725-4323-4368-8B4A-3260827C0720}" srcOrd="3" destOrd="0" parTransId="{DF8FA11F-5394-4877-87CF-1DDE70A51918}" sibTransId="{931B4673-6200-44D8-BC07-7CCFD141383C}"/>
    <dgm:cxn modelId="{C101AC62-560F-4409-88AD-2DB191E033CA}" srcId="{AE57AD75-8EE6-4790-A7CB-315461073B8F}" destId="{F80481AF-D779-4C7D-A1A3-BF3EA58895F0}" srcOrd="1" destOrd="0" parTransId="{A496975A-96BB-495D-B1AA-9F0DA99B0BE7}" sibTransId="{18A393E9-FD73-4983-A7DD-CAD100B55F46}"/>
    <dgm:cxn modelId="{E3614916-5B5F-4D9F-BD0B-4F9449201536}" type="presOf" srcId="{652A4618-09C5-4AF3-930A-C8EC76D3FF87}" destId="{CF58214F-FC5B-4CCF-9B6E-0C75DFD32E1F}" srcOrd="0" destOrd="0" presId="urn:microsoft.com/office/officeart/2005/8/layout/orgChart1"/>
    <dgm:cxn modelId="{C967CA98-7FE3-430E-B6B8-A8717D4D6307}" type="presOf" srcId="{D4A2F10A-3B78-40A3-BBF9-BECC93A6FB01}" destId="{5687BACE-0F60-4AB5-B565-64D6F54C42FD}" srcOrd="0" destOrd="0" presId="urn:microsoft.com/office/officeart/2005/8/layout/orgChart1"/>
    <dgm:cxn modelId="{C1DC39E5-4CF1-43F6-AD16-94D1E871C83B}" type="presOf" srcId="{25CEA91B-D5D6-4922-9617-43B0F0D27042}" destId="{3FF3A75D-589C-4694-826D-FD84F79A71D7}" srcOrd="1" destOrd="0" presId="urn:microsoft.com/office/officeart/2005/8/layout/orgChart1"/>
    <dgm:cxn modelId="{D08148CF-0295-4308-A33C-14048AD5DBB3}" type="presOf" srcId="{D0AD3725-4323-4368-8B4A-3260827C0720}" destId="{5D0801D9-DAE9-4F64-8FE0-52414F6A74F3}" srcOrd="0" destOrd="0" presId="urn:microsoft.com/office/officeart/2005/8/layout/orgChart1"/>
    <dgm:cxn modelId="{327B95D4-B9F7-4A59-AB6D-F728599C2CEB}" srcId="{D1498D60-2C11-41EA-B01B-B14934B975B3}" destId="{A4448CB9-98C2-48B4-B26B-C87BF93BFDBE}" srcOrd="2" destOrd="0" parTransId="{D1D08A4F-8E7A-432D-8F4D-253059D48674}" sibTransId="{1B0791E8-97B6-4691-AA18-9E63F497C0DC}"/>
    <dgm:cxn modelId="{89858453-9F12-4465-AF55-45E4A8BFCE02}" type="presOf" srcId="{A496975A-96BB-495D-B1AA-9F0DA99B0BE7}" destId="{04D07503-F809-4824-97C2-CE83D5EED2CC}" srcOrd="0" destOrd="0" presId="urn:microsoft.com/office/officeart/2005/8/layout/orgChart1"/>
    <dgm:cxn modelId="{F53E3EE6-29FD-47E3-B0D8-757CCB48ED70}" srcId="{D1498D60-2C11-41EA-B01B-B14934B975B3}" destId="{AE57AD75-8EE6-4790-A7CB-315461073B8F}" srcOrd="1" destOrd="0" parTransId="{1B183F3C-7C2F-46EC-AAEA-BB71A63A66A4}" sibTransId="{F09D3A81-5302-44ED-B5D0-A482450B4CC9}"/>
    <dgm:cxn modelId="{9B781ABC-738C-43D7-96E1-8F920323A3E8}" type="presOf" srcId="{A4448CB9-98C2-48B4-B26B-C87BF93BFDBE}" destId="{20194252-2B33-454E-8E04-12255D5571C4}" srcOrd="0" destOrd="0" presId="urn:microsoft.com/office/officeart/2005/8/layout/orgChart1"/>
    <dgm:cxn modelId="{A38E0DFD-CD5F-4807-B854-42C3E05504EF}" srcId="{A4448CB9-98C2-48B4-B26B-C87BF93BFDBE}" destId="{19B86575-2A6A-48D0-A17B-14C3A8715BCE}" srcOrd="0" destOrd="0" parTransId="{5314C959-4EF9-4808-AF7B-839D40CE572F}" sibTransId="{E0EF432D-896C-4444-A9A5-0B5ADF71F0F4}"/>
    <dgm:cxn modelId="{294D1340-24DA-4B8E-BD13-A60AB6AF15FB}" type="presOf" srcId="{FDF66646-BBC0-4D84-8E68-F7E55FFEEC62}" destId="{4D1B5977-7A3E-47D7-923F-94CC373BAAE7}" srcOrd="1" destOrd="0" presId="urn:microsoft.com/office/officeart/2005/8/layout/orgChart1"/>
    <dgm:cxn modelId="{4F6ACFEC-F99E-497F-97E7-460EFA0F3C77}" type="presOf" srcId="{D4A2F10A-3B78-40A3-BBF9-BECC93A6FB01}" destId="{BDBC96D8-1377-4173-8C35-DE68B3DA79C7}" srcOrd="1" destOrd="0" presId="urn:microsoft.com/office/officeart/2005/8/layout/orgChart1"/>
    <dgm:cxn modelId="{15C1ADF7-1273-4880-B3AC-A41626647EB2}" srcId="{3ED999CC-ACEF-433A-A620-CC740A1383CA}" destId="{8C813539-677F-45CB-A792-76ECDD3AE64F}" srcOrd="0" destOrd="0" parTransId="{24D739B4-3F04-4C28-9774-EAF495C88594}" sibTransId="{031B3926-A9D7-4A0A-BD03-C795551A0E2E}"/>
    <dgm:cxn modelId="{A094D22E-04EE-48E9-B3DF-FC620A852952}" type="presOf" srcId="{951887B9-0A80-4A92-9B0D-5DBDFECBACD4}" destId="{AA49FA60-F5FB-4A49-953A-3AFB56676D49}" srcOrd="0" destOrd="0" presId="urn:microsoft.com/office/officeart/2005/8/layout/orgChart1"/>
    <dgm:cxn modelId="{D5297103-7A60-4874-A330-9F94200A3449}" type="presOf" srcId="{3F77BD4E-2480-4395-B62B-C01F127DFCF0}" destId="{6B8395B8-DEB7-4AA8-9F14-05077354701C}" srcOrd="1" destOrd="0" presId="urn:microsoft.com/office/officeart/2005/8/layout/orgChart1"/>
    <dgm:cxn modelId="{CE4A1FF4-D9B7-4112-8A61-6887605B5A53}" type="presOf" srcId="{E56059FC-286D-4A9E-9535-DA44038498D4}" destId="{513B689F-BBCD-47AE-83D8-0783C9B85D49}" srcOrd="1" destOrd="0" presId="urn:microsoft.com/office/officeart/2005/8/layout/orgChart1"/>
    <dgm:cxn modelId="{D2D9A62F-D23E-410D-A960-7F63D2AA6780}" type="presOf" srcId="{F80481AF-D779-4C7D-A1A3-BF3EA58895F0}" destId="{8D2B2D8F-AF64-4927-B5B5-C546FCDE68BD}" srcOrd="1" destOrd="0" presId="urn:microsoft.com/office/officeart/2005/8/layout/orgChart1"/>
    <dgm:cxn modelId="{31A28457-3DDD-408B-81FE-56786A2F81FE}" type="presOf" srcId="{3ED999CC-ACEF-433A-A620-CC740A1383CA}" destId="{B36D6D11-69E6-46A9-9789-AD0C9F2BAA0B}" srcOrd="1" destOrd="0" presId="urn:microsoft.com/office/officeart/2005/8/layout/orgChart1"/>
    <dgm:cxn modelId="{13E4F415-3FB4-4540-9B72-9A5CEB569337}" type="presOf" srcId="{0A9D9F9F-77D8-423E-930F-500D1F22C4DB}" destId="{E2F7593F-34ED-4668-8842-5A4B8E05D397}" srcOrd="1" destOrd="0" presId="urn:microsoft.com/office/officeart/2005/8/layout/orgChart1"/>
    <dgm:cxn modelId="{4CDE5C2D-83DF-48B2-B72C-97AFFDD52D42}" type="presOf" srcId="{8C813539-677F-45CB-A792-76ECDD3AE64F}" destId="{8DB96389-18F5-405E-A1B3-0C22382809D0}" srcOrd="0" destOrd="0" presId="urn:microsoft.com/office/officeart/2005/8/layout/orgChart1"/>
    <dgm:cxn modelId="{84AB31FF-83FD-4C8A-95C5-D202AB706DC7}" type="presOf" srcId="{60F3982A-61BA-4BFA-8A56-9FD0F256B0E6}" destId="{107E81C6-6F3E-46F0-9488-254DBDC8FCB8}" srcOrd="0" destOrd="0" presId="urn:microsoft.com/office/officeart/2005/8/layout/orgChart1"/>
    <dgm:cxn modelId="{4FCAE0D5-2299-4BE3-8DF7-3D7342D698D3}" type="presOf" srcId="{D1D08A4F-8E7A-432D-8F4D-253059D48674}" destId="{683840F2-70BB-4962-BE7B-8F1907F79636}" srcOrd="0" destOrd="0" presId="urn:microsoft.com/office/officeart/2005/8/layout/orgChart1"/>
    <dgm:cxn modelId="{66D9BFF7-F643-4745-942F-0719C05BA797}" type="presOf" srcId="{D1498D60-2C11-41EA-B01B-B14934B975B3}" destId="{E4E31C31-C200-498E-9650-EE203B2E7A0F}" srcOrd="1" destOrd="0" presId="urn:microsoft.com/office/officeart/2005/8/layout/orgChart1"/>
    <dgm:cxn modelId="{50BC0666-25BA-49DB-886F-9BC6ED589B0D}" type="presOf" srcId="{D0AD3725-4323-4368-8B4A-3260827C0720}" destId="{24D9EF62-50BD-4915-AF6C-D6B805BBCCEE}" srcOrd="1" destOrd="0" presId="urn:microsoft.com/office/officeart/2005/8/layout/orgChart1"/>
    <dgm:cxn modelId="{A428B3B5-E40A-46D1-B735-D5794ADB3B3C}" srcId="{D1498D60-2C11-41EA-B01B-B14934B975B3}" destId="{3ED999CC-ACEF-433A-A620-CC740A1383CA}" srcOrd="0" destOrd="0" parTransId="{D2DF2BFB-19F4-425F-BE8E-69A38DEA66F2}" sibTransId="{3F52B9E2-93ED-40E2-9AAA-15C79FD8CF31}"/>
    <dgm:cxn modelId="{A9F641D4-1A7D-4777-8B71-D62A9BF7D6AF}" type="presOf" srcId="{D1498D60-2C11-41EA-B01B-B14934B975B3}" destId="{DA516CB6-0A4D-4040-8C93-7F5CF9CA6690}" srcOrd="0" destOrd="0" presId="urn:microsoft.com/office/officeart/2005/8/layout/orgChart1"/>
    <dgm:cxn modelId="{F6996C15-78B1-4A73-9A08-F10A6602B13C}" type="presOf" srcId="{1ADB7357-BA31-4CC8-808B-C94F9DE4FEB4}" destId="{48A4019C-69E8-44F6-974F-70658C1173A3}" srcOrd="0" destOrd="0" presId="urn:microsoft.com/office/officeart/2005/8/layout/orgChart1"/>
    <dgm:cxn modelId="{2BB59C31-2B57-40CE-AF66-8C1BED536E61}" srcId="{AE57AD75-8EE6-4790-A7CB-315461073B8F}" destId="{B5265A53-A4D7-4E22-8B6D-0A5A6E199098}" srcOrd="3" destOrd="0" parTransId="{6958ACAD-4A68-48F6-97F5-191176943200}" sibTransId="{42E560C2-557E-46F8-B1AA-2AB158BB2F53}"/>
    <dgm:cxn modelId="{5E4BA14D-B049-4092-B40B-A098002ABE14}" type="presOf" srcId="{B5265A53-A4D7-4E22-8B6D-0A5A6E199098}" destId="{71E527ED-267D-40FC-90C3-E4CDD97CEEAA}" srcOrd="1" destOrd="0" presId="urn:microsoft.com/office/officeart/2005/8/layout/orgChart1"/>
    <dgm:cxn modelId="{399D4526-627A-4F91-85BF-FAA43051ED53}" type="presOf" srcId="{AE57AD75-8EE6-4790-A7CB-315461073B8F}" destId="{4566D7D4-0D06-4F24-AD80-DD0BE2AE87C4}" srcOrd="1" destOrd="0" presId="urn:microsoft.com/office/officeart/2005/8/layout/orgChart1"/>
    <dgm:cxn modelId="{5ECB83A1-6481-4B17-B63E-EAB6E168DA8B}" srcId="{AE57AD75-8EE6-4790-A7CB-315461073B8F}" destId="{E56059FC-286D-4A9E-9535-DA44038498D4}" srcOrd="0" destOrd="0" parTransId="{1ADB7357-BA31-4CC8-808B-C94F9DE4FEB4}" sibTransId="{A7DCD569-7EC5-4956-AFEA-479FCC5862F3}"/>
    <dgm:cxn modelId="{FEC54BCD-6439-4FF1-B302-EAF1ACA6DFB9}" type="presOf" srcId="{25CEA91B-D5D6-4922-9617-43B0F0D27042}" destId="{07A1939F-226D-44A8-89DD-1F4CC9A4523A}" srcOrd="0" destOrd="0" presId="urn:microsoft.com/office/officeart/2005/8/layout/orgChart1"/>
    <dgm:cxn modelId="{E079A547-0827-4CB9-A225-7F44D6A27330}" srcId="{A4448CB9-98C2-48B4-B26B-C87BF93BFDBE}" destId="{25CEA91B-D5D6-4922-9617-43B0F0D27042}" srcOrd="1" destOrd="0" parTransId="{5D51BAEF-536E-4B04-89F2-3E965BFD5619}" sibTransId="{304967C7-75CC-41ED-8F4F-DECC5D329A80}"/>
    <dgm:cxn modelId="{12044C40-085C-4CDD-AD76-A30D91373FB1}" type="presOf" srcId="{A4448CB9-98C2-48B4-B26B-C87BF93BFDBE}" destId="{BE6D944C-9208-4560-A278-2EE8925A2AD4}" srcOrd="1" destOrd="0" presId="urn:microsoft.com/office/officeart/2005/8/layout/orgChart1"/>
    <dgm:cxn modelId="{8850F0C8-873B-47E6-9285-0F406A55456B}" type="presOf" srcId="{8C813539-677F-45CB-A792-76ECDD3AE64F}" destId="{17C46928-5768-4F12-AEAE-C4F2AAA670F2}" srcOrd="1" destOrd="0" presId="urn:microsoft.com/office/officeart/2005/8/layout/orgChart1"/>
    <dgm:cxn modelId="{E128C6C6-E43A-4794-877D-7D178F9F0E04}" type="presOf" srcId="{3ED999CC-ACEF-433A-A620-CC740A1383CA}" destId="{3FFBA67A-32B4-42C5-98AF-123E5735217A}" srcOrd="0" destOrd="0" presId="urn:microsoft.com/office/officeart/2005/8/layout/orgChart1"/>
    <dgm:cxn modelId="{480DDBDA-BB51-4772-B5D4-FA139335A24C}" type="presOf" srcId="{B5265A53-A4D7-4E22-8B6D-0A5A6E199098}" destId="{5C67E553-03B9-488D-AE91-BAE72A0A516E}" srcOrd="0" destOrd="0" presId="urn:microsoft.com/office/officeart/2005/8/layout/orgChart1"/>
    <dgm:cxn modelId="{F78666AA-C26E-4B20-9AB5-21FDF54A7264}" type="presOf" srcId="{24D739B4-3F04-4C28-9774-EAF495C88594}" destId="{978DB18F-BD9B-4B4A-A800-C7566F060E5F}" srcOrd="0" destOrd="0" presId="urn:microsoft.com/office/officeart/2005/8/layout/orgChart1"/>
    <dgm:cxn modelId="{BF52BB9C-4276-4779-97EF-F24C0E709C54}" type="presOf" srcId="{19B86575-2A6A-48D0-A17B-14C3A8715BCE}" destId="{43927C8A-4400-487C-B60C-61EDE3F59C41}" srcOrd="0" destOrd="0" presId="urn:microsoft.com/office/officeart/2005/8/layout/orgChart1"/>
    <dgm:cxn modelId="{C102AA83-6524-420F-ABA7-B6C00DCA3936}" type="presOf" srcId="{0A9D9F9F-77D8-423E-930F-500D1F22C4DB}" destId="{CC300CF3-5425-4BB0-B46E-8DAE8CA5D187}" srcOrd="0" destOrd="0" presId="urn:microsoft.com/office/officeart/2005/8/layout/orgChart1"/>
    <dgm:cxn modelId="{C32D7A5B-D08A-4901-9C24-AEBEEF174B7B}" srcId="{A4448CB9-98C2-48B4-B26B-C87BF93BFDBE}" destId="{FDF66646-BBC0-4D84-8E68-F7E55FFEEC62}" srcOrd="2" destOrd="0" parTransId="{652A4618-09C5-4AF3-930A-C8EC76D3FF87}" sibTransId="{8CE20112-D821-4144-AD4C-DF3955B4937A}"/>
    <dgm:cxn modelId="{D1BB350B-5AFB-4608-9EF3-C75A79341E30}" type="presOf" srcId="{AE57AD75-8EE6-4790-A7CB-315461073B8F}" destId="{EB8067FA-7841-4968-B699-9DC17D8FFEFA}" srcOrd="0" destOrd="0" presId="urn:microsoft.com/office/officeart/2005/8/layout/orgChart1"/>
    <dgm:cxn modelId="{810EEF7E-834B-4873-90A7-BC0D031F5CFD}" srcId="{3ED999CC-ACEF-433A-A620-CC740A1383CA}" destId="{0A9D9F9F-77D8-423E-930F-500D1F22C4DB}" srcOrd="1" destOrd="0" parTransId="{60F3982A-61BA-4BFA-8A56-9FD0F256B0E6}" sibTransId="{D2E2BEE1-DD88-4009-A31D-3942CB7B46D9}"/>
    <dgm:cxn modelId="{8A12CB01-82B0-4309-A47E-2BA233580D4D}" type="presOf" srcId="{DF8FA11F-5394-4877-87CF-1DDE70A51918}" destId="{EFDFA8EC-98DC-4512-86C6-1B8439BB9522}" srcOrd="0" destOrd="0" presId="urn:microsoft.com/office/officeart/2005/8/layout/orgChart1"/>
    <dgm:cxn modelId="{2561E5AC-8258-464F-8849-4B0106175687}" type="presOf" srcId="{3F77BD4E-2480-4395-B62B-C01F127DFCF0}" destId="{071B092B-5E70-4BF4-BEC2-45704D956EAE}" srcOrd="0" destOrd="0" presId="urn:microsoft.com/office/officeart/2005/8/layout/orgChart1"/>
    <dgm:cxn modelId="{72950E8F-5E82-4A33-8678-E3157A3D7320}" type="presParOf" srcId="{AA49FA60-F5FB-4A49-953A-3AFB56676D49}" destId="{E4912A12-5BD7-4415-B911-E573FA6A2C7C}" srcOrd="0" destOrd="0" presId="urn:microsoft.com/office/officeart/2005/8/layout/orgChart1"/>
    <dgm:cxn modelId="{42134D50-8F21-4719-BDCE-520E24636C4C}" type="presParOf" srcId="{E4912A12-5BD7-4415-B911-E573FA6A2C7C}" destId="{806E8736-8557-43D6-8E13-54D4677483C5}" srcOrd="0" destOrd="0" presId="urn:microsoft.com/office/officeart/2005/8/layout/orgChart1"/>
    <dgm:cxn modelId="{4B735AB8-5012-431D-9B39-77A99015A93A}" type="presParOf" srcId="{806E8736-8557-43D6-8E13-54D4677483C5}" destId="{DA516CB6-0A4D-4040-8C93-7F5CF9CA6690}" srcOrd="0" destOrd="0" presId="urn:microsoft.com/office/officeart/2005/8/layout/orgChart1"/>
    <dgm:cxn modelId="{3F6C2051-BDBB-4A02-A3AF-D9F190D8BB42}" type="presParOf" srcId="{806E8736-8557-43D6-8E13-54D4677483C5}" destId="{E4E31C31-C200-498E-9650-EE203B2E7A0F}" srcOrd="1" destOrd="0" presId="urn:microsoft.com/office/officeart/2005/8/layout/orgChart1"/>
    <dgm:cxn modelId="{34EFAD84-3356-45D2-B728-C3BD205F911C}" type="presParOf" srcId="{E4912A12-5BD7-4415-B911-E573FA6A2C7C}" destId="{4BED6A07-8672-485B-B7F5-888A7950C49E}" srcOrd="1" destOrd="0" presId="urn:microsoft.com/office/officeart/2005/8/layout/orgChart1"/>
    <dgm:cxn modelId="{A9013F28-099B-4D03-8BF6-1266D777591D}" type="presParOf" srcId="{4BED6A07-8672-485B-B7F5-888A7950C49E}" destId="{19F72359-C995-44AA-96A8-89715DA738A0}" srcOrd="0" destOrd="0" presId="urn:microsoft.com/office/officeart/2005/8/layout/orgChart1"/>
    <dgm:cxn modelId="{45135A0E-6C05-42C8-83FB-8EB08DD6688C}" type="presParOf" srcId="{4BED6A07-8672-485B-B7F5-888A7950C49E}" destId="{7D98B38F-CCDE-47A1-BB85-2936C2ABC0C6}" srcOrd="1" destOrd="0" presId="urn:microsoft.com/office/officeart/2005/8/layout/orgChart1"/>
    <dgm:cxn modelId="{3F914C65-40BE-40B7-AE44-1B90D16F90FA}" type="presParOf" srcId="{7D98B38F-CCDE-47A1-BB85-2936C2ABC0C6}" destId="{F724FD92-357B-41BC-B436-993A9EF6F161}" srcOrd="0" destOrd="0" presId="urn:microsoft.com/office/officeart/2005/8/layout/orgChart1"/>
    <dgm:cxn modelId="{08F47154-97AD-4ED7-A071-770DCA0A0BD1}" type="presParOf" srcId="{F724FD92-357B-41BC-B436-993A9EF6F161}" destId="{3FFBA67A-32B4-42C5-98AF-123E5735217A}" srcOrd="0" destOrd="0" presId="urn:microsoft.com/office/officeart/2005/8/layout/orgChart1"/>
    <dgm:cxn modelId="{AD02B615-7F58-49C6-AE87-2C090A590AC3}" type="presParOf" srcId="{F724FD92-357B-41BC-B436-993A9EF6F161}" destId="{B36D6D11-69E6-46A9-9789-AD0C9F2BAA0B}" srcOrd="1" destOrd="0" presId="urn:microsoft.com/office/officeart/2005/8/layout/orgChart1"/>
    <dgm:cxn modelId="{B811F6AF-FA52-4F21-9F57-A89F9D0855C8}" type="presParOf" srcId="{7D98B38F-CCDE-47A1-BB85-2936C2ABC0C6}" destId="{DBC57E9A-215F-46C7-AD58-81B62E1125A9}" srcOrd="1" destOrd="0" presId="urn:microsoft.com/office/officeart/2005/8/layout/orgChart1"/>
    <dgm:cxn modelId="{8338672F-B0E2-4C8F-B080-98B7836C4B46}" type="presParOf" srcId="{DBC57E9A-215F-46C7-AD58-81B62E1125A9}" destId="{978DB18F-BD9B-4B4A-A800-C7566F060E5F}" srcOrd="0" destOrd="0" presId="urn:microsoft.com/office/officeart/2005/8/layout/orgChart1"/>
    <dgm:cxn modelId="{C1701918-E037-41AC-93F5-03B96D290BC8}" type="presParOf" srcId="{DBC57E9A-215F-46C7-AD58-81B62E1125A9}" destId="{7DA2EC1E-4B02-482A-9EEF-5BA121ED4D35}" srcOrd="1" destOrd="0" presId="urn:microsoft.com/office/officeart/2005/8/layout/orgChart1"/>
    <dgm:cxn modelId="{AEDD0FA4-EE55-4E22-AE2F-95E5936182AE}" type="presParOf" srcId="{7DA2EC1E-4B02-482A-9EEF-5BA121ED4D35}" destId="{46A86E9D-A104-4D4E-9739-D8D7D226D32F}" srcOrd="0" destOrd="0" presId="urn:microsoft.com/office/officeart/2005/8/layout/orgChart1"/>
    <dgm:cxn modelId="{0963CCB6-345A-4BB3-8036-61F258782B62}" type="presParOf" srcId="{46A86E9D-A104-4D4E-9739-D8D7D226D32F}" destId="{8DB96389-18F5-405E-A1B3-0C22382809D0}" srcOrd="0" destOrd="0" presId="urn:microsoft.com/office/officeart/2005/8/layout/orgChart1"/>
    <dgm:cxn modelId="{F1B2C254-2CBF-4E06-85EB-5B4B3E0C1F49}" type="presParOf" srcId="{46A86E9D-A104-4D4E-9739-D8D7D226D32F}" destId="{17C46928-5768-4F12-AEAE-C4F2AAA670F2}" srcOrd="1" destOrd="0" presId="urn:microsoft.com/office/officeart/2005/8/layout/orgChart1"/>
    <dgm:cxn modelId="{FC55B886-6044-45AC-9E9E-607AFAA68800}" type="presParOf" srcId="{7DA2EC1E-4B02-482A-9EEF-5BA121ED4D35}" destId="{E3DE5CCF-0A69-467F-A533-60E460503A96}" srcOrd="1" destOrd="0" presId="urn:microsoft.com/office/officeart/2005/8/layout/orgChart1"/>
    <dgm:cxn modelId="{9ACEC4FC-1C7E-47E4-B9C2-945D23E814A6}" type="presParOf" srcId="{7DA2EC1E-4B02-482A-9EEF-5BA121ED4D35}" destId="{56E8E6BC-975D-404B-A8C8-EBB1C60BBEE6}" srcOrd="2" destOrd="0" presId="urn:microsoft.com/office/officeart/2005/8/layout/orgChart1"/>
    <dgm:cxn modelId="{D2EE7422-3E65-4BEF-A66E-3C67AB4849FC}" type="presParOf" srcId="{DBC57E9A-215F-46C7-AD58-81B62E1125A9}" destId="{107E81C6-6F3E-46F0-9488-254DBDC8FCB8}" srcOrd="2" destOrd="0" presId="urn:microsoft.com/office/officeart/2005/8/layout/orgChart1"/>
    <dgm:cxn modelId="{28A11690-DE43-4431-A480-9D1007BEFA5A}" type="presParOf" srcId="{DBC57E9A-215F-46C7-AD58-81B62E1125A9}" destId="{011B5DAB-8FDC-41E4-9BCD-D7427BAFEB64}" srcOrd="3" destOrd="0" presId="urn:microsoft.com/office/officeart/2005/8/layout/orgChart1"/>
    <dgm:cxn modelId="{7344E5B4-3620-4D10-923A-633494AF2BA3}" type="presParOf" srcId="{011B5DAB-8FDC-41E4-9BCD-D7427BAFEB64}" destId="{BABBD977-97C1-485D-A207-AE992D5C5799}" srcOrd="0" destOrd="0" presId="urn:microsoft.com/office/officeart/2005/8/layout/orgChart1"/>
    <dgm:cxn modelId="{6B4916FC-AE2B-4CEE-83BF-7104D83BBC37}" type="presParOf" srcId="{BABBD977-97C1-485D-A207-AE992D5C5799}" destId="{CC300CF3-5425-4BB0-B46E-8DAE8CA5D187}" srcOrd="0" destOrd="0" presId="urn:microsoft.com/office/officeart/2005/8/layout/orgChart1"/>
    <dgm:cxn modelId="{F49694BF-A548-4528-A10A-705A9C3D8EFD}" type="presParOf" srcId="{BABBD977-97C1-485D-A207-AE992D5C5799}" destId="{E2F7593F-34ED-4668-8842-5A4B8E05D397}" srcOrd="1" destOrd="0" presId="urn:microsoft.com/office/officeart/2005/8/layout/orgChart1"/>
    <dgm:cxn modelId="{703ED698-999E-4838-A6BA-A4A4EFAD4493}" type="presParOf" srcId="{011B5DAB-8FDC-41E4-9BCD-D7427BAFEB64}" destId="{E34082DA-922E-4913-9206-7C358482C327}" srcOrd="1" destOrd="0" presId="urn:microsoft.com/office/officeart/2005/8/layout/orgChart1"/>
    <dgm:cxn modelId="{48F353E8-42B8-4A62-A20D-E8376F4AD27C}" type="presParOf" srcId="{011B5DAB-8FDC-41E4-9BCD-D7427BAFEB64}" destId="{0259BD38-EFF1-4AE6-AC92-0C842D694FC4}" srcOrd="2" destOrd="0" presId="urn:microsoft.com/office/officeart/2005/8/layout/orgChart1"/>
    <dgm:cxn modelId="{B878EDF5-B7CE-4E27-8C11-89C52D3D04DC}" type="presParOf" srcId="{7D98B38F-CCDE-47A1-BB85-2936C2ABC0C6}" destId="{CFDCB5A9-350C-4C0C-9430-E17F576F3380}" srcOrd="2" destOrd="0" presId="urn:microsoft.com/office/officeart/2005/8/layout/orgChart1"/>
    <dgm:cxn modelId="{1AD1EB7C-EC9C-4B85-BA19-2781C7FE5898}" type="presParOf" srcId="{4BED6A07-8672-485B-B7F5-888A7950C49E}" destId="{05BA8238-2A36-4A15-BEEA-4C895D7A0547}" srcOrd="2" destOrd="0" presId="urn:microsoft.com/office/officeart/2005/8/layout/orgChart1"/>
    <dgm:cxn modelId="{E733D192-0FF8-4170-8752-A2CB96CB40F3}" type="presParOf" srcId="{4BED6A07-8672-485B-B7F5-888A7950C49E}" destId="{4A5A5CAC-45CE-4E74-810F-A32C4A0EE0EA}" srcOrd="3" destOrd="0" presId="urn:microsoft.com/office/officeart/2005/8/layout/orgChart1"/>
    <dgm:cxn modelId="{FF88F227-F638-49C5-A4A4-3FF4854D9BD0}" type="presParOf" srcId="{4A5A5CAC-45CE-4E74-810F-A32C4A0EE0EA}" destId="{8271811D-855A-4852-B9BB-B350676FAFA4}" srcOrd="0" destOrd="0" presId="urn:microsoft.com/office/officeart/2005/8/layout/orgChart1"/>
    <dgm:cxn modelId="{B3E03F35-2C18-47A3-ADEE-20FD0721A626}" type="presParOf" srcId="{8271811D-855A-4852-B9BB-B350676FAFA4}" destId="{EB8067FA-7841-4968-B699-9DC17D8FFEFA}" srcOrd="0" destOrd="0" presId="urn:microsoft.com/office/officeart/2005/8/layout/orgChart1"/>
    <dgm:cxn modelId="{F51ADDB4-544F-4A69-9427-3FCAF153F533}" type="presParOf" srcId="{8271811D-855A-4852-B9BB-B350676FAFA4}" destId="{4566D7D4-0D06-4F24-AD80-DD0BE2AE87C4}" srcOrd="1" destOrd="0" presId="urn:microsoft.com/office/officeart/2005/8/layout/orgChart1"/>
    <dgm:cxn modelId="{EABFE7CB-5EF2-4016-AE82-E8D324FFC6EE}" type="presParOf" srcId="{4A5A5CAC-45CE-4E74-810F-A32C4A0EE0EA}" destId="{681052F0-B97F-4CFA-9043-215230A3483D}" srcOrd="1" destOrd="0" presId="urn:microsoft.com/office/officeart/2005/8/layout/orgChart1"/>
    <dgm:cxn modelId="{083CEBDF-47FE-48EF-A654-6903A5F3E8B4}" type="presParOf" srcId="{681052F0-B97F-4CFA-9043-215230A3483D}" destId="{48A4019C-69E8-44F6-974F-70658C1173A3}" srcOrd="0" destOrd="0" presId="urn:microsoft.com/office/officeart/2005/8/layout/orgChart1"/>
    <dgm:cxn modelId="{12230AC8-0A33-4781-9711-1A92D20A7532}" type="presParOf" srcId="{681052F0-B97F-4CFA-9043-215230A3483D}" destId="{AC4D4A17-16BB-4469-B458-3D3FB40BA7BB}" srcOrd="1" destOrd="0" presId="urn:microsoft.com/office/officeart/2005/8/layout/orgChart1"/>
    <dgm:cxn modelId="{81F90A1F-DC6E-4FF3-80EA-63EB1FBCAF5D}" type="presParOf" srcId="{AC4D4A17-16BB-4469-B458-3D3FB40BA7BB}" destId="{36B24F53-CB78-415C-8595-EA5779B25FA1}" srcOrd="0" destOrd="0" presId="urn:microsoft.com/office/officeart/2005/8/layout/orgChart1"/>
    <dgm:cxn modelId="{419DE65D-77CD-446E-82F3-F596C271449A}" type="presParOf" srcId="{36B24F53-CB78-415C-8595-EA5779B25FA1}" destId="{6793568A-BA21-4A2D-8C9C-A680D489CDBF}" srcOrd="0" destOrd="0" presId="urn:microsoft.com/office/officeart/2005/8/layout/orgChart1"/>
    <dgm:cxn modelId="{A4261B49-8A8F-46AF-92DF-7F7F88A05580}" type="presParOf" srcId="{36B24F53-CB78-415C-8595-EA5779B25FA1}" destId="{513B689F-BBCD-47AE-83D8-0783C9B85D49}" srcOrd="1" destOrd="0" presId="urn:microsoft.com/office/officeart/2005/8/layout/orgChart1"/>
    <dgm:cxn modelId="{48DB7989-2803-4A8F-80E1-EAB8FD3894E5}" type="presParOf" srcId="{AC4D4A17-16BB-4469-B458-3D3FB40BA7BB}" destId="{BC01E6DD-00FA-466B-8454-D1E32E83D085}" srcOrd="1" destOrd="0" presId="urn:microsoft.com/office/officeart/2005/8/layout/orgChart1"/>
    <dgm:cxn modelId="{4051270F-7EA8-46AF-ADD8-589F568D32DA}" type="presParOf" srcId="{AC4D4A17-16BB-4469-B458-3D3FB40BA7BB}" destId="{AA435095-66FF-40E2-A70D-93C0D421F3FB}" srcOrd="2" destOrd="0" presId="urn:microsoft.com/office/officeart/2005/8/layout/orgChart1"/>
    <dgm:cxn modelId="{9079B71B-837A-4339-B9BC-B4317C037E19}" type="presParOf" srcId="{681052F0-B97F-4CFA-9043-215230A3483D}" destId="{04D07503-F809-4824-97C2-CE83D5EED2CC}" srcOrd="2" destOrd="0" presId="urn:microsoft.com/office/officeart/2005/8/layout/orgChart1"/>
    <dgm:cxn modelId="{F12E31FE-ACBA-4A30-AE12-7F45EB26FC29}" type="presParOf" srcId="{681052F0-B97F-4CFA-9043-215230A3483D}" destId="{DC00A934-75A5-4F82-B950-BEC5AB36388B}" srcOrd="3" destOrd="0" presId="urn:microsoft.com/office/officeart/2005/8/layout/orgChart1"/>
    <dgm:cxn modelId="{B47B8E71-48BC-4C5C-B6AC-B3D3EA6E6C87}" type="presParOf" srcId="{DC00A934-75A5-4F82-B950-BEC5AB36388B}" destId="{62BC0BA8-20E2-47BE-ACBB-DF41CDB932CC}" srcOrd="0" destOrd="0" presId="urn:microsoft.com/office/officeart/2005/8/layout/orgChart1"/>
    <dgm:cxn modelId="{9EDF1D64-3629-41CB-923B-A380E1F78BF8}" type="presParOf" srcId="{62BC0BA8-20E2-47BE-ACBB-DF41CDB932CC}" destId="{362CE0C4-C303-4BAE-B1EA-142E6C483C6D}" srcOrd="0" destOrd="0" presId="urn:microsoft.com/office/officeart/2005/8/layout/orgChart1"/>
    <dgm:cxn modelId="{99006A1F-A668-4636-867E-994767ECD0CF}" type="presParOf" srcId="{62BC0BA8-20E2-47BE-ACBB-DF41CDB932CC}" destId="{8D2B2D8F-AF64-4927-B5B5-C546FCDE68BD}" srcOrd="1" destOrd="0" presId="urn:microsoft.com/office/officeart/2005/8/layout/orgChart1"/>
    <dgm:cxn modelId="{C8080354-1E37-4E87-97B8-7946115587D7}" type="presParOf" srcId="{DC00A934-75A5-4F82-B950-BEC5AB36388B}" destId="{FBC95A89-A950-4035-A9EE-C7BBBA8E1A32}" srcOrd="1" destOrd="0" presId="urn:microsoft.com/office/officeart/2005/8/layout/orgChart1"/>
    <dgm:cxn modelId="{43BC008B-9918-4473-B0D3-E1DC151CF8B3}" type="presParOf" srcId="{DC00A934-75A5-4F82-B950-BEC5AB36388B}" destId="{71AE5B31-B4EE-4C91-A0BD-A8AD9F27C49F}" srcOrd="2" destOrd="0" presId="urn:microsoft.com/office/officeart/2005/8/layout/orgChart1"/>
    <dgm:cxn modelId="{171FEEC8-D0B5-40D7-A0ED-FAD32439EB5D}" type="presParOf" srcId="{681052F0-B97F-4CFA-9043-215230A3483D}" destId="{8F07028E-D72A-43B1-86FA-3E6208F67F05}" srcOrd="4" destOrd="0" presId="urn:microsoft.com/office/officeart/2005/8/layout/orgChart1"/>
    <dgm:cxn modelId="{54BE486D-2C53-49A1-BDF2-4A40F7E4DFC5}" type="presParOf" srcId="{681052F0-B97F-4CFA-9043-215230A3483D}" destId="{5B5F2E67-01F4-43CD-B796-C4C760D0BEB0}" srcOrd="5" destOrd="0" presId="urn:microsoft.com/office/officeart/2005/8/layout/orgChart1"/>
    <dgm:cxn modelId="{9663DBEB-11D6-48D3-AE40-81C190D105F5}" type="presParOf" srcId="{5B5F2E67-01F4-43CD-B796-C4C760D0BEB0}" destId="{DD16FB22-6E16-40F4-BBB1-4877A8FDF45B}" srcOrd="0" destOrd="0" presId="urn:microsoft.com/office/officeart/2005/8/layout/orgChart1"/>
    <dgm:cxn modelId="{AA52D9B8-E551-47D0-9C26-F37FE0E33AA0}" type="presParOf" srcId="{DD16FB22-6E16-40F4-BBB1-4877A8FDF45B}" destId="{5687BACE-0F60-4AB5-B565-64D6F54C42FD}" srcOrd="0" destOrd="0" presId="urn:microsoft.com/office/officeart/2005/8/layout/orgChart1"/>
    <dgm:cxn modelId="{068C3446-90D8-4CE4-BFF0-CDACDDA71737}" type="presParOf" srcId="{DD16FB22-6E16-40F4-BBB1-4877A8FDF45B}" destId="{BDBC96D8-1377-4173-8C35-DE68B3DA79C7}" srcOrd="1" destOrd="0" presId="urn:microsoft.com/office/officeart/2005/8/layout/orgChart1"/>
    <dgm:cxn modelId="{8F75D50D-BF14-443E-8A1C-3D04EE69B913}" type="presParOf" srcId="{5B5F2E67-01F4-43CD-B796-C4C760D0BEB0}" destId="{45082683-DFD3-4BC8-A652-7665230B32E6}" srcOrd="1" destOrd="0" presId="urn:microsoft.com/office/officeart/2005/8/layout/orgChart1"/>
    <dgm:cxn modelId="{E1DC8D39-3FF6-4D9B-8E44-55C549FF026C}" type="presParOf" srcId="{5B5F2E67-01F4-43CD-B796-C4C760D0BEB0}" destId="{7F4FB1F4-EEB4-43D3-A182-3251292169B7}" srcOrd="2" destOrd="0" presId="urn:microsoft.com/office/officeart/2005/8/layout/orgChart1"/>
    <dgm:cxn modelId="{86F00CE7-909B-4E25-B651-5EFA1D540F9E}" type="presParOf" srcId="{681052F0-B97F-4CFA-9043-215230A3483D}" destId="{72A35142-1752-475C-ADCC-D0E4C13EAABD}" srcOrd="6" destOrd="0" presId="urn:microsoft.com/office/officeart/2005/8/layout/orgChart1"/>
    <dgm:cxn modelId="{81C4B8D8-68E1-4888-A83F-31A2DAF2DD67}" type="presParOf" srcId="{681052F0-B97F-4CFA-9043-215230A3483D}" destId="{E8D96098-D87C-4D36-BBA4-DE9DD072A9F9}" srcOrd="7" destOrd="0" presId="urn:microsoft.com/office/officeart/2005/8/layout/orgChart1"/>
    <dgm:cxn modelId="{9ED32827-3511-4AF6-AB4A-900AD4BD7195}" type="presParOf" srcId="{E8D96098-D87C-4D36-BBA4-DE9DD072A9F9}" destId="{B506A1E0-F333-4EDE-AC11-97F77352AA3A}" srcOrd="0" destOrd="0" presId="urn:microsoft.com/office/officeart/2005/8/layout/orgChart1"/>
    <dgm:cxn modelId="{84DA6CA7-E2ED-461E-9513-F54976B9E420}" type="presParOf" srcId="{B506A1E0-F333-4EDE-AC11-97F77352AA3A}" destId="{5C67E553-03B9-488D-AE91-BAE72A0A516E}" srcOrd="0" destOrd="0" presId="urn:microsoft.com/office/officeart/2005/8/layout/orgChart1"/>
    <dgm:cxn modelId="{F488A4E0-5855-4F69-BF56-7BD6667D82B3}" type="presParOf" srcId="{B506A1E0-F333-4EDE-AC11-97F77352AA3A}" destId="{71E527ED-267D-40FC-90C3-E4CDD97CEEAA}" srcOrd="1" destOrd="0" presId="urn:microsoft.com/office/officeart/2005/8/layout/orgChart1"/>
    <dgm:cxn modelId="{F7115685-C666-411E-ACA0-EE9B8B19FC18}" type="presParOf" srcId="{E8D96098-D87C-4D36-BBA4-DE9DD072A9F9}" destId="{B2596E71-E0EC-40BC-A053-1D1BD2DDE167}" srcOrd="1" destOrd="0" presId="urn:microsoft.com/office/officeart/2005/8/layout/orgChart1"/>
    <dgm:cxn modelId="{6F00A3BE-27CB-4531-9D53-936F840CFDED}" type="presParOf" srcId="{E8D96098-D87C-4D36-BBA4-DE9DD072A9F9}" destId="{844EFE11-FA88-461A-9465-3C09FF60B0D1}" srcOrd="2" destOrd="0" presId="urn:microsoft.com/office/officeart/2005/8/layout/orgChart1"/>
    <dgm:cxn modelId="{72E899C7-22CF-4914-B1CC-27D1D10D7F78}" type="presParOf" srcId="{4A5A5CAC-45CE-4E74-810F-A32C4A0EE0EA}" destId="{8EB8DA7B-C7A3-415A-8F85-D1B66204863B}" srcOrd="2" destOrd="0" presId="urn:microsoft.com/office/officeart/2005/8/layout/orgChart1"/>
    <dgm:cxn modelId="{03BA9A03-4633-4868-B8E6-3D8D62CD2362}" type="presParOf" srcId="{4BED6A07-8672-485B-B7F5-888A7950C49E}" destId="{683840F2-70BB-4962-BE7B-8F1907F79636}" srcOrd="4" destOrd="0" presId="urn:microsoft.com/office/officeart/2005/8/layout/orgChart1"/>
    <dgm:cxn modelId="{97E4CC7B-2812-4AC1-AD77-0F1BB0C920C5}" type="presParOf" srcId="{4BED6A07-8672-485B-B7F5-888A7950C49E}" destId="{FE2A2DAA-CF8E-48CF-9B14-9DA3F2C9E87F}" srcOrd="5" destOrd="0" presId="urn:microsoft.com/office/officeart/2005/8/layout/orgChart1"/>
    <dgm:cxn modelId="{821F4509-CA91-4F68-8DF5-194376AC2B4E}" type="presParOf" srcId="{FE2A2DAA-CF8E-48CF-9B14-9DA3F2C9E87F}" destId="{B84631B3-C826-418E-8311-04D6A0D25B07}" srcOrd="0" destOrd="0" presId="urn:microsoft.com/office/officeart/2005/8/layout/orgChart1"/>
    <dgm:cxn modelId="{B959C456-9BB1-46DA-92CF-A48BDD8D9558}" type="presParOf" srcId="{B84631B3-C826-418E-8311-04D6A0D25B07}" destId="{20194252-2B33-454E-8E04-12255D5571C4}" srcOrd="0" destOrd="0" presId="urn:microsoft.com/office/officeart/2005/8/layout/orgChart1"/>
    <dgm:cxn modelId="{F5733C17-CF6D-4C44-85A1-42D3169C3BF7}" type="presParOf" srcId="{B84631B3-C826-418E-8311-04D6A0D25B07}" destId="{BE6D944C-9208-4560-A278-2EE8925A2AD4}" srcOrd="1" destOrd="0" presId="urn:microsoft.com/office/officeart/2005/8/layout/orgChart1"/>
    <dgm:cxn modelId="{3D4C2833-31FE-416E-B22B-ECF4F613DE03}" type="presParOf" srcId="{FE2A2DAA-CF8E-48CF-9B14-9DA3F2C9E87F}" destId="{DAF24503-FD0B-46AB-82D3-9C853AD1EB7A}" srcOrd="1" destOrd="0" presId="urn:microsoft.com/office/officeart/2005/8/layout/orgChart1"/>
    <dgm:cxn modelId="{281EE180-CDE3-4509-9171-4C7D6E8F0319}" type="presParOf" srcId="{DAF24503-FD0B-46AB-82D3-9C853AD1EB7A}" destId="{4E7C7615-3A98-45C0-8540-E580A4D0C2AF}" srcOrd="0" destOrd="0" presId="urn:microsoft.com/office/officeart/2005/8/layout/orgChart1"/>
    <dgm:cxn modelId="{E84CBD01-A1DB-49A1-BE1E-6C895D73752D}" type="presParOf" srcId="{DAF24503-FD0B-46AB-82D3-9C853AD1EB7A}" destId="{5D5C99C1-C9E9-44A3-9014-214F2BF68A34}" srcOrd="1" destOrd="0" presId="urn:microsoft.com/office/officeart/2005/8/layout/orgChart1"/>
    <dgm:cxn modelId="{8005C06F-D8D2-49DA-AAF0-D7087E7123F2}" type="presParOf" srcId="{5D5C99C1-C9E9-44A3-9014-214F2BF68A34}" destId="{357F8263-DD8F-4E5B-8032-93E52093EABF}" srcOrd="0" destOrd="0" presId="urn:microsoft.com/office/officeart/2005/8/layout/orgChart1"/>
    <dgm:cxn modelId="{7D016FE1-29F7-44A5-8539-1B1B87BC48AF}" type="presParOf" srcId="{357F8263-DD8F-4E5B-8032-93E52093EABF}" destId="{43927C8A-4400-487C-B60C-61EDE3F59C41}" srcOrd="0" destOrd="0" presId="urn:microsoft.com/office/officeart/2005/8/layout/orgChart1"/>
    <dgm:cxn modelId="{D96051FB-4B6C-4BC6-8214-7405760917F0}" type="presParOf" srcId="{357F8263-DD8F-4E5B-8032-93E52093EABF}" destId="{12E1ADFF-A19A-4958-9DB2-494E501E678C}" srcOrd="1" destOrd="0" presId="urn:microsoft.com/office/officeart/2005/8/layout/orgChart1"/>
    <dgm:cxn modelId="{39C9CB6A-47E8-46DD-8C62-33644BC4211D}" type="presParOf" srcId="{5D5C99C1-C9E9-44A3-9014-214F2BF68A34}" destId="{56FC1F86-0F4C-424F-A556-43D265921E2C}" srcOrd="1" destOrd="0" presId="urn:microsoft.com/office/officeart/2005/8/layout/orgChart1"/>
    <dgm:cxn modelId="{74CBE72A-4836-47FB-A1D2-4F8941435C49}" type="presParOf" srcId="{5D5C99C1-C9E9-44A3-9014-214F2BF68A34}" destId="{1C7A0BDA-6239-4D3F-9EE4-8519C6262545}" srcOrd="2" destOrd="0" presId="urn:microsoft.com/office/officeart/2005/8/layout/orgChart1"/>
    <dgm:cxn modelId="{E853785E-2A2B-451F-AB3C-987520A105B7}" type="presParOf" srcId="{DAF24503-FD0B-46AB-82D3-9C853AD1EB7A}" destId="{3A1F9F13-3DD2-4864-989C-A32322121D98}" srcOrd="2" destOrd="0" presId="urn:microsoft.com/office/officeart/2005/8/layout/orgChart1"/>
    <dgm:cxn modelId="{9ED84D16-2E1F-4B55-BE84-CF2B28E4D219}" type="presParOf" srcId="{DAF24503-FD0B-46AB-82D3-9C853AD1EB7A}" destId="{A05A1F4C-0356-4C77-ADA9-9275A01E5FC1}" srcOrd="3" destOrd="0" presId="urn:microsoft.com/office/officeart/2005/8/layout/orgChart1"/>
    <dgm:cxn modelId="{D1EFDF46-906C-401A-80E3-403F23612B41}" type="presParOf" srcId="{A05A1F4C-0356-4C77-ADA9-9275A01E5FC1}" destId="{CD482993-DB42-4EF7-8F8C-5431F50D72B0}" srcOrd="0" destOrd="0" presId="urn:microsoft.com/office/officeart/2005/8/layout/orgChart1"/>
    <dgm:cxn modelId="{67D826D7-9526-4459-B2DB-83D4186A5019}" type="presParOf" srcId="{CD482993-DB42-4EF7-8F8C-5431F50D72B0}" destId="{07A1939F-226D-44A8-89DD-1F4CC9A4523A}" srcOrd="0" destOrd="0" presId="urn:microsoft.com/office/officeart/2005/8/layout/orgChart1"/>
    <dgm:cxn modelId="{C957CD1B-00BD-422E-A82F-714D28348176}" type="presParOf" srcId="{CD482993-DB42-4EF7-8F8C-5431F50D72B0}" destId="{3FF3A75D-589C-4694-826D-FD84F79A71D7}" srcOrd="1" destOrd="0" presId="urn:microsoft.com/office/officeart/2005/8/layout/orgChart1"/>
    <dgm:cxn modelId="{DDC228E4-4771-4F1E-BC37-84AA1A8DA933}" type="presParOf" srcId="{A05A1F4C-0356-4C77-ADA9-9275A01E5FC1}" destId="{198BF5E9-74B8-4302-B673-F4004D287405}" srcOrd="1" destOrd="0" presId="urn:microsoft.com/office/officeart/2005/8/layout/orgChart1"/>
    <dgm:cxn modelId="{589C1260-77DC-49CA-926C-4F73FC4932B1}" type="presParOf" srcId="{A05A1F4C-0356-4C77-ADA9-9275A01E5FC1}" destId="{A4FC5F04-C092-4506-BDD6-A93CA076898B}" srcOrd="2" destOrd="0" presId="urn:microsoft.com/office/officeart/2005/8/layout/orgChart1"/>
    <dgm:cxn modelId="{A1AE5F26-C330-48E6-98CA-F47158ADE454}" type="presParOf" srcId="{DAF24503-FD0B-46AB-82D3-9C853AD1EB7A}" destId="{CF58214F-FC5B-4CCF-9B6E-0C75DFD32E1F}" srcOrd="4" destOrd="0" presId="urn:microsoft.com/office/officeart/2005/8/layout/orgChart1"/>
    <dgm:cxn modelId="{E2532998-076B-4564-A7D1-1F32C4CD4265}" type="presParOf" srcId="{DAF24503-FD0B-46AB-82D3-9C853AD1EB7A}" destId="{44F52A45-EC2F-40F9-9ABE-F742DB52CB09}" srcOrd="5" destOrd="0" presId="urn:microsoft.com/office/officeart/2005/8/layout/orgChart1"/>
    <dgm:cxn modelId="{7F2E82EB-374B-494E-B491-BEC49CF52C28}" type="presParOf" srcId="{44F52A45-EC2F-40F9-9ABE-F742DB52CB09}" destId="{279A187B-9C0D-4FCF-9399-C05053717C7D}" srcOrd="0" destOrd="0" presId="urn:microsoft.com/office/officeart/2005/8/layout/orgChart1"/>
    <dgm:cxn modelId="{72ECC13C-833B-4513-AFAC-B778CFAEC670}" type="presParOf" srcId="{279A187B-9C0D-4FCF-9399-C05053717C7D}" destId="{70306B82-5C2E-40F7-81F3-9C252E514DCA}" srcOrd="0" destOrd="0" presId="urn:microsoft.com/office/officeart/2005/8/layout/orgChart1"/>
    <dgm:cxn modelId="{5B97E501-4DAB-45E0-AB76-87912FEB53B3}" type="presParOf" srcId="{279A187B-9C0D-4FCF-9399-C05053717C7D}" destId="{4D1B5977-7A3E-47D7-923F-94CC373BAAE7}" srcOrd="1" destOrd="0" presId="urn:microsoft.com/office/officeart/2005/8/layout/orgChart1"/>
    <dgm:cxn modelId="{DB57B92E-5955-4109-9DC4-41A72EED1FA0}" type="presParOf" srcId="{44F52A45-EC2F-40F9-9ABE-F742DB52CB09}" destId="{2B848BDC-F60A-494A-8ED7-5E19C8867AA5}" srcOrd="1" destOrd="0" presId="urn:microsoft.com/office/officeart/2005/8/layout/orgChart1"/>
    <dgm:cxn modelId="{14890958-4388-4F23-8C1C-92430E15C256}" type="presParOf" srcId="{44F52A45-EC2F-40F9-9ABE-F742DB52CB09}" destId="{D67EB321-6CAD-45BC-AEEB-3C260426F12D}" srcOrd="2" destOrd="0" presId="urn:microsoft.com/office/officeart/2005/8/layout/orgChart1"/>
    <dgm:cxn modelId="{E9107A37-B9AD-4E8E-93CB-E011C19E0DA7}" type="presParOf" srcId="{DAF24503-FD0B-46AB-82D3-9C853AD1EB7A}" destId="{EFDFA8EC-98DC-4512-86C6-1B8439BB9522}" srcOrd="6" destOrd="0" presId="urn:microsoft.com/office/officeart/2005/8/layout/orgChart1"/>
    <dgm:cxn modelId="{B94610E3-2715-4773-A550-2F25B09C2633}" type="presParOf" srcId="{DAF24503-FD0B-46AB-82D3-9C853AD1EB7A}" destId="{146ABAB4-10CE-44A3-AA8A-D17BA6E9F526}" srcOrd="7" destOrd="0" presId="urn:microsoft.com/office/officeart/2005/8/layout/orgChart1"/>
    <dgm:cxn modelId="{276AE51E-533E-40E0-8233-609F12832663}" type="presParOf" srcId="{146ABAB4-10CE-44A3-AA8A-D17BA6E9F526}" destId="{D4EEE669-DA8B-41CE-B0BA-54F635050D3C}" srcOrd="0" destOrd="0" presId="urn:microsoft.com/office/officeart/2005/8/layout/orgChart1"/>
    <dgm:cxn modelId="{B42EFE46-CE2F-4F75-A957-B025007E04A3}" type="presParOf" srcId="{D4EEE669-DA8B-41CE-B0BA-54F635050D3C}" destId="{5D0801D9-DAE9-4F64-8FE0-52414F6A74F3}" srcOrd="0" destOrd="0" presId="urn:microsoft.com/office/officeart/2005/8/layout/orgChart1"/>
    <dgm:cxn modelId="{475834E2-D116-4C52-8EE9-848AD966A1D5}" type="presParOf" srcId="{D4EEE669-DA8B-41CE-B0BA-54F635050D3C}" destId="{24D9EF62-50BD-4915-AF6C-D6B805BBCCEE}" srcOrd="1" destOrd="0" presId="urn:microsoft.com/office/officeart/2005/8/layout/orgChart1"/>
    <dgm:cxn modelId="{01A11CE3-3D09-4D09-99D8-090F0A9E5569}" type="presParOf" srcId="{146ABAB4-10CE-44A3-AA8A-D17BA6E9F526}" destId="{E34C8846-5434-413F-8EB8-FDD8418593E3}" srcOrd="1" destOrd="0" presId="urn:microsoft.com/office/officeart/2005/8/layout/orgChart1"/>
    <dgm:cxn modelId="{CAFBF09B-E679-4446-924B-3C348A7EE1CB}" type="presParOf" srcId="{146ABAB4-10CE-44A3-AA8A-D17BA6E9F526}" destId="{6B638944-A7CA-4CDA-B37C-EDF79CCB42FB}" srcOrd="2" destOrd="0" presId="urn:microsoft.com/office/officeart/2005/8/layout/orgChart1"/>
    <dgm:cxn modelId="{27579364-CA39-48C3-832D-3B07AA1B488C}" type="presParOf" srcId="{DAF24503-FD0B-46AB-82D3-9C853AD1EB7A}" destId="{A5630BB6-695E-4F5C-AF4D-F75ECF743D89}" srcOrd="8" destOrd="0" presId="urn:microsoft.com/office/officeart/2005/8/layout/orgChart1"/>
    <dgm:cxn modelId="{76BC7A01-C410-4E1C-A6AE-3E29CDA24379}" type="presParOf" srcId="{DAF24503-FD0B-46AB-82D3-9C853AD1EB7A}" destId="{D1471933-C4E7-471C-994D-AFEC11989883}" srcOrd="9" destOrd="0" presId="urn:microsoft.com/office/officeart/2005/8/layout/orgChart1"/>
    <dgm:cxn modelId="{49E67666-7854-4ABB-8B0E-E0B1C4549FB0}" type="presParOf" srcId="{D1471933-C4E7-471C-994D-AFEC11989883}" destId="{5EEA9D33-6801-4761-AE8D-521F91D85A9E}" srcOrd="0" destOrd="0" presId="urn:microsoft.com/office/officeart/2005/8/layout/orgChart1"/>
    <dgm:cxn modelId="{270DA7D6-239E-4366-9E17-AF667F369006}" type="presParOf" srcId="{5EEA9D33-6801-4761-AE8D-521F91D85A9E}" destId="{071B092B-5E70-4BF4-BEC2-45704D956EAE}" srcOrd="0" destOrd="0" presId="urn:microsoft.com/office/officeart/2005/8/layout/orgChart1"/>
    <dgm:cxn modelId="{26F127A7-9D34-4974-822B-07D9DE609860}" type="presParOf" srcId="{5EEA9D33-6801-4761-AE8D-521F91D85A9E}" destId="{6B8395B8-DEB7-4AA8-9F14-05077354701C}" srcOrd="1" destOrd="0" presId="urn:microsoft.com/office/officeart/2005/8/layout/orgChart1"/>
    <dgm:cxn modelId="{7C51039F-04E5-4782-9BAA-5BBA4640959D}" type="presParOf" srcId="{D1471933-C4E7-471C-994D-AFEC11989883}" destId="{EAA182DD-FD47-4E6F-8701-CDC943E2B736}" srcOrd="1" destOrd="0" presId="urn:microsoft.com/office/officeart/2005/8/layout/orgChart1"/>
    <dgm:cxn modelId="{E60008EA-43F4-4845-9E3D-14D130C4FD89}" type="presParOf" srcId="{D1471933-C4E7-471C-994D-AFEC11989883}" destId="{3650968B-8B58-4303-92A9-385918D2BBD0}" srcOrd="2" destOrd="0" presId="urn:microsoft.com/office/officeart/2005/8/layout/orgChart1"/>
    <dgm:cxn modelId="{C5569B92-1048-4E00-BB9F-A85D53C87E4B}" type="presParOf" srcId="{FE2A2DAA-CF8E-48CF-9B14-9DA3F2C9E87F}" destId="{CFA0D44C-3CB1-40C5-8BAF-6AF9EF3E80AE}" srcOrd="2" destOrd="0" presId="urn:microsoft.com/office/officeart/2005/8/layout/orgChart1"/>
    <dgm:cxn modelId="{883F128F-F58B-4A81-8450-3C51AE5FB469}" type="presParOf" srcId="{E4912A12-5BD7-4415-B911-E573FA6A2C7C}" destId="{8444AEC7-2C51-4ED7-B1CE-9784BA6CCE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BCA3B3-187A-4D07-9939-01B78C48A7D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F7FF6E0E-FF17-47BA-951C-1567B37EA2FD}">
      <dgm:prSet phldrT="[Text]"/>
      <dgm:spPr/>
      <dgm:t>
        <a:bodyPr/>
        <a:lstStyle/>
        <a:p>
          <a:r>
            <a:rPr lang="id-ID" b="1" dirty="0" smtClean="0"/>
            <a:t>Populasi, Sampel, Uji Normalitas Data</a:t>
          </a:r>
          <a:endParaRPr lang="id-ID" b="1" dirty="0"/>
        </a:p>
      </dgm:t>
    </dgm:pt>
    <dgm:pt modelId="{038054BB-C711-4C27-A216-5DC2FEED2647}" type="parTrans" cxnId="{C4B11ABF-54D6-46F2-B408-32BBC11AFBEC}">
      <dgm:prSet/>
      <dgm:spPr/>
      <dgm:t>
        <a:bodyPr/>
        <a:lstStyle/>
        <a:p>
          <a:endParaRPr lang="id-ID"/>
        </a:p>
      </dgm:t>
    </dgm:pt>
    <dgm:pt modelId="{B3B024A0-97D6-4768-8C3D-7BF1F9326F8F}" type="sibTrans" cxnId="{C4B11ABF-54D6-46F2-B408-32BBC11AFBEC}">
      <dgm:prSet/>
      <dgm:spPr/>
      <dgm:t>
        <a:bodyPr/>
        <a:lstStyle/>
        <a:p>
          <a:endParaRPr lang="id-ID"/>
        </a:p>
      </dgm:t>
    </dgm:pt>
    <dgm:pt modelId="{E1995605-674A-4ED2-932C-01B42486B4FC}">
      <dgm:prSet phldrT="[Text]"/>
      <dgm:spPr/>
      <dgm:t>
        <a:bodyPr/>
        <a:lstStyle/>
        <a:p>
          <a:r>
            <a:rPr lang="id-ID" b="1" dirty="0" smtClean="0"/>
            <a:t>Populasi &amp; Sampel</a:t>
          </a:r>
          <a:endParaRPr lang="id-ID" b="1" dirty="0"/>
        </a:p>
      </dgm:t>
    </dgm:pt>
    <dgm:pt modelId="{D4486905-55F8-4FEE-8933-541110C2524D}" type="parTrans" cxnId="{1FE85783-7F40-49D5-B9C7-4B9C8264F050}">
      <dgm:prSet/>
      <dgm:spPr/>
      <dgm:t>
        <a:bodyPr/>
        <a:lstStyle/>
        <a:p>
          <a:endParaRPr lang="id-ID"/>
        </a:p>
      </dgm:t>
    </dgm:pt>
    <dgm:pt modelId="{1DA94754-9412-4902-8EF9-6E00DF76F8E5}" type="sibTrans" cxnId="{1FE85783-7F40-49D5-B9C7-4B9C8264F050}">
      <dgm:prSet/>
      <dgm:spPr/>
      <dgm:t>
        <a:bodyPr/>
        <a:lstStyle/>
        <a:p>
          <a:endParaRPr lang="id-ID"/>
        </a:p>
      </dgm:t>
    </dgm:pt>
    <dgm:pt modelId="{567CED3A-47A1-413C-BDB8-518F4A7D80A5}">
      <dgm:prSet phldrT="[Text]"/>
      <dgm:spPr/>
      <dgm:t>
        <a:bodyPr/>
        <a:lstStyle/>
        <a:p>
          <a:r>
            <a:rPr lang="id-ID" b="1" dirty="0" smtClean="0"/>
            <a:t>Teknik Penyamplingan</a:t>
          </a:r>
          <a:endParaRPr lang="id-ID" b="1" dirty="0"/>
        </a:p>
      </dgm:t>
    </dgm:pt>
    <dgm:pt modelId="{6B3498A0-814E-4097-9B50-2EEB2D7F7B0C}" type="parTrans" cxnId="{4BE4317C-70E7-40A3-85B8-22839F81EB06}">
      <dgm:prSet/>
      <dgm:spPr/>
      <dgm:t>
        <a:bodyPr/>
        <a:lstStyle/>
        <a:p>
          <a:endParaRPr lang="id-ID"/>
        </a:p>
      </dgm:t>
    </dgm:pt>
    <dgm:pt modelId="{FF902E8B-1B69-4E98-AFC2-046B8427A78B}" type="sibTrans" cxnId="{4BE4317C-70E7-40A3-85B8-22839F81EB06}">
      <dgm:prSet/>
      <dgm:spPr/>
      <dgm:t>
        <a:bodyPr/>
        <a:lstStyle/>
        <a:p>
          <a:endParaRPr lang="id-ID"/>
        </a:p>
      </dgm:t>
    </dgm:pt>
    <dgm:pt modelId="{AD18401C-4853-4FDC-9921-9C6BE8F45CC7}">
      <dgm:prSet phldrT="[Text]"/>
      <dgm:spPr/>
      <dgm:t>
        <a:bodyPr/>
        <a:lstStyle/>
        <a:p>
          <a:r>
            <a:rPr lang="id-ID" dirty="0" smtClean="0"/>
            <a:t>Uji Chi Kuadrat </a:t>
          </a:r>
          <a:r>
            <a:rPr lang="id-ID" i="1" dirty="0" smtClean="0"/>
            <a:t>(Chi Square)</a:t>
          </a:r>
          <a:endParaRPr lang="id-ID" i="1" dirty="0"/>
        </a:p>
      </dgm:t>
    </dgm:pt>
    <dgm:pt modelId="{94CE676D-5C3B-49B3-8855-FD4267A5B5BF}" type="parTrans" cxnId="{107C8C12-E18A-4996-AC01-751FB31AB889}">
      <dgm:prSet/>
      <dgm:spPr/>
      <dgm:t>
        <a:bodyPr/>
        <a:lstStyle/>
        <a:p>
          <a:endParaRPr lang="id-ID"/>
        </a:p>
      </dgm:t>
    </dgm:pt>
    <dgm:pt modelId="{F1A6CFB8-7834-4C0A-9C9F-8477AAC1A09E}" type="sibTrans" cxnId="{107C8C12-E18A-4996-AC01-751FB31AB889}">
      <dgm:prSet/>
      <dgm:spPr/>
      <dgm:t>
        <a:bodyPr/>
        <a:lstStyle/>
        <a:p>
          <a:endParaRPr lang="id-ID"/>
        </a:p>
      </dgm:t>
    </dgm:pt>
    <dgm:pt modelId="{9E37F782-620F-490A-B764-EF3F289E0948}">
      <dgm:prSet phldrT="[Text]"/>
      <dgm:spPr/>
      <dgm:t>
        <a:bodyPr/>
        <a:lstStyle/>
        <a:p>
          <a:r>
            <a:rPr lang="id-ID" dirty="0" smtClean="0"/>
            <a:t>Populasi (Sekumpulan subyek/obyek dengan karakteristik tertentu)</a:t>
          </a:r>
          <a:endParaRPr lang="id-ID" dirty="0"/>
        </a:p>
      </dgm:t>
    </dgm:pt>
    <dgm:pt modelId="{53BBABB1-A2AE-4434-8052-407887E9FAC5}" type="parTrans" cxnId="{77BAB1B1-9305-4202-804B-FC30775C9E33}">
      <dgm:prSet/>
      <dgm:spPr/>
      <dgm:t>
        <a:bodyPr/>
        <a:lstStyle/>
        <a:p>
          <a:endParaRPr lang="id-ID"/>
        </a:p>
      </dgm:t>
    </dgm:pt>
    <dgm:pt modelId="{C1ED549E-32BF-41CE-880B-934E8D41E456}" type="sibTrans" cxnId="{77BAB1B1-9305-4202-804B-FC30775C9E33}">
      <dgm:prSet/>
      <dgm:spPr/>
      <dgm:t>
        <a:bodyPr/>
        <a:lstStyle/>
        <a:p>
          <a:endParaRPr lang="id-ID"/>
        </a:p>
      </dgm:t>
    </dgm:pt>
    <dgm:pt modelId="{B8FB96A6-28A0-4F72-B0B0-A3D9E33CECF5}">
      <dgm:prSet phldrT="[Text]"/>
      <dgm:spPr/>
      <dgm:t>
        <a:bodyPr/>
        <a:lstStyle/>
        <a:p>
          <a:r>
            <a:rPr lang="id-ID" dirty="0" smtClean="0"/>
            <a:t>Sampel (Bagain dari populasi dengan karakteristika terntentu)</a:t>
          </a:r>
          <a:endParaRPr lang="id-ID" dirty="0"/>
        </a:p>
      </dgm:t>
    </dgm:pt>
    <dgm:pt modelId="{BAB56181-CEA1-4671-88FD-EA6101D7FC2D}" type="parTrans" cxnId="{4D01E2A7-8D2A-47E0-998A-187E83A56167}">
      <dgm:prSet/>
      <dgm:spPr/>
      <dgm:t>
        <a:bodyPr/>
        <a:lstStyle/>
        <a:p>
          <a:endParaRPr lang="id-ID"/>
        </a:p>
      </dgm:t>
    </dgm:pt>
    <dgm:pt modelId="{B0E3C243-3D99-4FBB-92C5-0AC15A079F98}" type="sibTrans" cxnId="{4D01E2A7-8D2A-47E0-998A-187E83A56167}">
      <dgm:prSet/>
      <dgm:spPr/>
      <dgm:t>
        <a:bodyPr/>
        <a:lstStyle/>
        <a:p>
          <a:endParaRPr lang="id-ID"/>
        </a:p>
      </dgm:t>
    </dgm:pt>
    <dgm:pt modelId="{D88B8C8A-3BCB-469C-9E79-E743AFA6CA30}">
      <dgm:prSet phldrT="[Text]"/>
      <dgm:spPr/>
      <dgm:t>
        <a:bodyPr/>
        <a:lstStyle/>
        <a:p>
          <a:r>
            <a:rPr lang="id-ID" dirty="0" smtClean="0"/>
            <a:t>Probabilitas (Acak sederhana, Bertingkat proporsional, Area)</a:t>
          </a:r>
          <a:endParaRPr lang="id-ID" dirty="0"/>
        </a:p>
      </dgm:t>
    </dgm:pt>
    <dgm:pt modelId="{9AE42D03-B821-456E-9A7A-C073F911B326}" type="parTrans" cxnId="{6F7C63F5-9C76-44A3-A33E-8618B0A8A213}">
      <dgm:prSet/>
      <dgm:spPr/>
      <dgm:t>
        <a:bodyPr/>
        <a:lstStyle/>
        <a:p>
          <a:endParaRPr lang="id-ID"/>
        </a:p>
      </dgm:t>
    </dgm:pt>
    <dgm:pt modelId="{F7417DA6-08EC-46BF-9D94-A7061FEB7E48}" type="sibTrans" cxnId="{6F7C63F5-9C76-44A3-A33E-8618B0A8A213}">
      <dgm:prSet/>
      <dgm:spPr/>
      <dgm:t>
        <a:bodyPr/>
        <a:lstStyle/>
        <a:p>
          <a:endParaRPr lang="id-ID"/>
        </a:p>
      </dgm:t>
    </dgm:pt>
    <dgm:pt modelId="{EF91845F-A841-4BE2-B87E-19F5CEE57103}">
      <dgm:prSet phldrT="[Text]"/>
      <dgm:spPr/>
      <dgm:t>
        <a:bodyPr/>
        <a:lstStyle/>
        <a:p>
          <a:r>
            <a:rPr lang="id-ID" dirty="0" smtClean="0"/>
            <a:t>Nonprobabilitas (Sistematis, Kuota, Bertujuan, Bola Salju)</a:t>
          </a:r>
          <a:endParaRPr lang="id-ID" dirty="0"/>
        </a:p>
      </dgm:t>
    </dgm:pt>
    <dgm:pt modelId="{23D38B27-90D1-4DF4-B525-56726A6A9EEF}" type="parTrans" cxnId="{2D45AE00-882A-42DE-88FC-B48E88170B49}">
      <dgm:prSet/>
      <dgm:spPr/>
      <dgm:t>
        <a:bodyPr/>
        <a:lstStyle/>
        <a:p>
          <a:endParaRPr lang="id-ID"/>
        </a:p>
      </dgm:t>
    </dgm:pt>
    <dgm:pt modelId="{B65DCD52-32C4-4348-8870-4D97767C92EF}" type="sibTrans" cxnId="{2D45AE00-882A-42DE-88FC-B48E88170B49}">
      <dgm:prSet/>
      <dgm:spPr/>
      <dgm:t>
        <a:bodyPr/>
        <a:lstStyle/>
        <a:p>
          <a:endParaRPr lang="id-ID"/>
        </a:p>
      </dgm:t>
    </dgm:pt>
    <dgm:pt modelId="{0842834E-34E8-4F3E-9138-E4A2CB631AE1}">
      <dgm:prSet phldrT="[Text]"/>
      <dgm:spPr/>
      <dgm:t>
        <a:bodyPr/>
        <a:lstStyle/>
        <a:p>
          <a:r>
            <a:rPr lang="id-ID" b="1" dirty="0" smtClean="0"/>
            <a:t>Uji Normalitas Data</a:t>
          </a:r>
          <a:endParaRPr lang="id-ID" b="1" dirty="0"/>
        </a:p>
      </dgm:t>
    </dgm:pt>
    <dgm:pt modelId="{771155A8-7910-45DA-99D9-6A9E40F221D6}" type="parTrans" cxnId="{7580F792-2544-4C46-B31E-B7977889309F}">
      <dgm:prSet/>
      <dgm:spPr/>
      <dgm:t>
        <a:bodyPr/>
        <a:lstStyle/>
        <a:p>
          <a:endParaRPr lang="id-ID"/>
        </a:p>
      </dgm:t>
    </dgm:pt>
    <dgm:pt modelId="{0816387D-7A45-4099-A893-5019AF97ECD3}" type="sibTrans" cxnId="{7580F792-2544-4C46-B31E-B7977889309F}">
      <dgm:prSet/>
      <dgm:spPr/>
      <dgm:t>
        <a:bodyPr/>
        <a:lstStyle/>
        <a:p>
          <a:endParaRPr lang="id-ID"/>
        </a:p>
      </dgm:t>
    </dgm:pt>
    <dgm:pt modelId="{D2ACC216-06A4-48C3-8FE9-9131EA873B56}">
      <dgm:prSet phldrT="[Text]"/>
      <dgm:spPr/>
      <dgm:t>
        <a:bodyPr/>
        <a:lstStyle/>
        <a:p>
          <a:r>
            <a:rPr lang="id-ID" dirty="0" smtClean="0"/>
            <a:t>Kurva Normal </a:t>
          </a:r>
          <a:r>
            <a:rPr lang="id-ID" i="1" dirty="0" smtClean="0"/>
            <a:t>(Normal Curve)</a:t>
          </a:r>
          <a:endParaRPr lang="id-ID" dirty="0"/>
        </a:p>
      </dgm:t>
    </dgm:pt>
    <dgm:pt modelId="{C6D2AF97-E797-4309-A09F-08146E374BA1}" type="parTrans" cxnId="{AF4B3280-9E7F-4D83-8F51-055CB11BC6C3}">
      <dgm:prSet/>
      <dgm:spPr/>
      <dgm:t>
        <a:bodyPr/>
        <a:lstStyle/>
        <a:p>
          <a:endParaRPr lang="id-ID"/>
        </a:p>
      </dgm:t>
    </dgm:pt>
    <dgm:pt modelId="{B311F0DB-3807-4F15-9726-9C5214CA0EE6}" type="sibTrans" cxnId="{AF4B3280-9E7F-4D83-8F51-055CB11BC6C3}">
      <dgm:prSet/>
      <dgm:spPr/>
      <dgm:t>
        <a:bodyPr/>
        <a:lstStyle/>
        <a:p>
          <a:endParaRPr lang="id-ID"/>
        </a:p>
      </dgm:t>
    </dgm:pt>
    <dgm:pt modelId="{F7AE2B71-BE08-43E7-8DD3-E803DB78D12E}" type="pres">
      <dgm:prSet presAssocID="{6DBCA3B3-187A-4D07-9939-01B78C48A7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24148695-A9CA-4D57-9D83-A900390CB916}" type="pres">
      <dgm:prSet presAssocID="{F7FF6E0E-FF17-47BA-951C-1567B37EA2FD}" presName="hierRoot1" presStyleCnt="0">
        <dgm:presLayoutVars>
          <dgm:hierBranch val="init"/>
        </dgm:presLayoutVars>
      </dgm:prSet>
      <dgm:spPr/>
    </dgm:pt>
    <dgm:pt modelId="{303194C5-8325-49CF-BAA8-FCAFB345E3CA}" type="pres">
      <dgm:prSet presAssocID="{F7FF6E0E-FF17-47BA-951C-1567B37EA2FD}" presName="rootComposite1" presStyleCnt="0"/>
      <dgm:spPr/>
    </dgm:pt>
    <dgm:pt modelId="{1AFF8EBF-F6B7-4463-BF79-B09E61006D65}" type="pres">
      <dgm:prSet presAssocID="{F7FF6E0E-FF17-47BA-951C-1567B37EA2FD}" presName="rootText1" presStyleLbl="node0" presStyleIdx="0" presStyleCnt="1" custScaleX="19528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ACA1BD3-1549-43B4-BED5-A0BBA45DA310}" type="pres">
      <dgm:prSet presAssocID="{F7FF6E0E-FF17-47BA-951C-1567B37EA2FD}" presName="rootConnector1" presStyleLbl="node1" presStyleIdx="0" presStyleCnt="0"/>
      <dgm:spPr/>
      <dgm:t>
        <a:bodyPr/>
        <a:lstStyle/>
        <a:p>
          <a:endParaRPr lang="id-ID"/>
        </a:p>
      </dgm:t>
    </dgm:pt>
    <dgm:pt modelId="{61F490F7-EA47-4E6F-B38E-90DDCEED54A9}" type="pres">
      <dgm:prSet presAssocID="{F7FF6E0E-FF17-47BA-951C-1567B37EA2FD}" presName="hierChild2" presStyleCnt="0"/>
      <dgm:spPr/>
    </dgm:pt>
    <dgm:pt modelId="{2ACA7B00-5DDA-40B6-A2EA-485B476FFA15}" type="pres">
      <dgm:prSet presAssocID="{D4486905-55F8-4FEE-8933-541110C2524D}" presName="Name37" presStyleLbl="parChTrans1D2" presStyleIdx="0" presStyleCnt="3"/>
      <dgm:spPr/>
      <dgm:t>
        <a:bodyPr/>
        <a:lstStyle/>
        <a:p>
          <a:endParaRPr lang="id-ID"/>
        </a:p>
      </dgm:t>
    </dgm:pt>
    <dgm:pt modelId="{2AB14047-572F-4050-845E-8FF3B9DD755A}" type="pres">
      <dgm:prSet presAssocID="{E1995605-674A-4ED2-932C-01B42486B4FC}" presName="hierRoot2" presStyleCnt="0">
        <dgm:presLayoutVars>
          <dgm:hierBranch val="init"/>
        </dgm:presLayoutVars>
      </dgm:prSet>
      <dgm:spPr/>
    </dgm:pt>
    <dgm:pt modelId="{9FE74BFC-EEB8-45F9-AF3C-DF07024ECD8C}" type="pres">
      <dgm:prSet presAssocID="{E1995605-674A-4ED2-932C-01B42486B4FC}" presName="rootComposite" presStyleCnt="0"/>
      <dgm:spPr/>
    </dgm:pt>
    <dgm:pt modelId="{0667356A-5EBB-482B-A4D3-BEE35C0A5535}" type="pres">
      <dgm:prSet presAssocID="{E1995605-674A-4ED2-932C-01B42486B4FC}" presName="rootText" presStyleLbl="node2" presStyleIdx="0" presStyleCnt="3" custLinFactNeighborX="-2548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4AE501E-0F53-4091-97D6-A33343E66B7A}" type="pres">
      <dgm:prSet presAssocID="{E1995605-674A-4ED2-932C-01B42486B4FC}" presName="rootConnector" presStyleLbl="node2" presStyleIdx="0" presStyleCnt="3"/>
      <dgm:spPr/>
      <dgm:t>
        <a:bodyPr/>
        <a:lstStyle/>
        <a:p>
          <a:endParaRPr lang="id-ID"/>
        </a:p>
      </dgm:t>
    </dgm:pt>
    <dgm:pt modelId="{70A7F8C9-5A7A-44FD-9C71-FCCBA10C6BDE}" type="pres">
      <dgm:prSet presAssocID="{E1995605-674A-4ED2-932C-01B42486B4FC}" presName="hierChild4" presStyleCnt="0"/>
      <dgm:spPr/>
    </dgm:pt>
    <dgm:pt modelId="{685EBC79-E8C3-4EA4-9110-D7C3E393F685}" type="pres">
      <dgm:prSet presAssocID="{53BBABB1-A2AE-4434-8052-407887E9FAC5}" presName="Name37" presStyleLbl="parChTrans1D3" presStyleIdx="0" presStyleCnt="6"/>
      <dgm:spPr/>
      <dgm:t>
        <a:bodyPr/>
        <a:lstStyle/>
        <a:p>
          <a:endParaRPr lang="id-ID"/>
        </a:p>
      </dgm:t>
    </dgm:pt>
    <dgm:pt modelId="{8E558F27-AFC3-4488-A117-40B6A0EEB79E}" type="pres">
      <dgm:prSet presAssocID="{9E37F782-620F-490A-B764-EF3F289E0948}" presName="hierRoot2" presStyleCnt="0">
        <dgm:presLayoutVars>
          <dgm:hierBranch val="init"/>
        </dgm:presLayoutVars>
      </dgm:prSet>
      <dgm:spPr/>
    </dgm:pt>
    <dgm:pt modelId="{2927D150-1A4F-4B77-849E-7E86F2BFAA78}" type="pres">
      <dgm:prSet presAssocID="{9E37F782-620F-490A-B764-EF3F289E0948}" presName="rootComposite" presStyleCnt="0"/>
      <dgm:spPr/>
    </dgm:pt>
    <dgm:pt modelId="{26329EAC-71DD-4134-8544-3F386294C6B0}" type="pres">
      <dgm:prSet presAssocID="{9E37F782-620F-490A-B764-EF3F289E0948}" presName="rootText" presStyleLbl="node3" presStyleIdx="0" presStyleCnt="6" custLinFactNeighborX="-2548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A0BF0E5-DAF4-424F-8129-092381FE9D52}" type="pres">
      <dgm:prSet presAssocID="{9E37F782-620F-490A-B764-EF3F289E0948}" presName="rootConnector" presStyleLbl="node3" presStyleIdx="0" presStyleCnt="6"/>
      <dgm:spPr/>
      <dgm:t>
        <a:bodyPr/>
        <a:lstStyle/>
        <a:p>
          <a:endParaRPr lang="id-ID"/>
        </a:p>
      </dgm:t>
    </dgm:pt>
    <dgm:pt modelId="{070E723E-8197-46B4-B218-863B324DF82B}" type="pres">
      <dgm:prSet presAssocID="{9E37F782-620F-490A-B764-EF3F289E0948}" presName="hierChild4" presStyleCnt="0"/>
      <dgm:spPr/>
    </dgm:pt>
    <dgm:pt modelId="{823C7E35-B0CD-4748-95E4-950F98DBAA7F}" type="pres">
      <dgm:prSet presAssocID="{9E37F782-620F-490A-B764-EF3F289E0948}" presName="hierChild5" presStyleCnt="0"/>
      <dgm:spPr/>
    </dgm:pt>
    <dgm:pt modelId="{2664E159-259E-408E-BD28-2487BDEFACB6}" type="pres">
      <dgm:prSet presAssocID="{BAB56181-CEA1-4671-88FD-EA6101D7FC2D}" presName="Name37" presStyleLbl="parChTrans1D3" presStyleIdx="1" presStyleCnt="6"/>
      <dgm:spPr/>
      <dgm:t>
        <a:bodyPr/>
        <a:lstStyle/>
        <a:p>
          <a:endParaRPr lang="id-ID"/>
        </a:p>
      </dgm:t>
    </dgm:pt>
    <dgm:pt modelId="{12B8EE6C-3E27-4830-A0C5-4DB9185A2533}" type="pres">
      <dgm:prSet presAssocID="{B8FB96A6-28A0-4F72-B0B0-A3D9E33CECF5}" presName="hierRoot2" presStyleCnt="0">
        <dgm:presLayoutVars>
          <dgm:hierBranch val="init"/>
        </dgm:presLayoutVars>
      </dgm:prSet>
      <dgm:spPr/>
    </dgm:pt>
    <dgm:pt modelId="{738EDE52-5F82-4BBE-BE21-4F3C66404D0B}" type="pres">
      <dgm:prSet presAssocID="{B8FB96A6-28A0-4F72-B0B0-A3D9E33CECF5}" presName="rootComposite" presStyleCnt="0"/>
      <dgm:spPr/>
    </dgm:pt>
    <dgm:pt modelId="{AA4124C2-D03C-4486-8D32-9CA2A02961E0}" type="pres">
      <dgm:prSet presAssocID="{B8FB96A6-28A0-4F72-B0B0-A3D9E33CECF5}" presName="rootText" presStyleLbl="node3" presStyleIdx="1" presStyleCnt="6" custLinFactNeighborX="-2548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D4C8865-7553-4C03-B839-46B80D95115B}" type="pres">
      <dgm:prSet presAssocID="{B8FB96A6-28A0-4F72-B0B0-A3D9E33CECF5}" presName="rootConnector" presStyleLbl="node3" presStyleIdx="1" presStyleCnt="6"/>
      <dgm:spPr/>
      <dgm:t>
        <a:bodyPr/>
        <a:lstStyle/>
        <a:p>
          <a:endParaRPr lang="id-ID"/>
        </a:p>
      </dgm:t>
    </dgm:pt>
    <dgm:pt modelId="{429A707C-9431-4629-99E1-5FB3AD043BB7}" type="pres">
      <dgm:prSet presAssocID="{B8FB96A6-28A0-4F72-B0B0-A3D9E33CECF5}" presName="hierChild4" presStyleCnt="0"/>
      <dgm:spPr/>
    </dgm:pt>
    <dgm:pt modelId="{4C2E9403-030E-4CEF-A385-CB3DB5EF7166}" type="pres">
      <dgm:prSet presAssocID="{B8FB96A6-28A0-4F72-B0B0-A3D9E33CECF5}" presName="hierChild5" presStyleCnt="0"/>
      <dgm:spPr/>
    </dgm:pt>
    <dgm:pt modelId="{76A76332-FFA0-45C7-AB95-8256CC18A44C}" type="pres">
      <dgm:prSet presAssocID="{E1995605-674A-4ED2-932C-01B42486B4FC}" presName="hierChild5" presStyleCnt="0"/>
      <dgm:spPr/>
    </dgm:pt>
    <dgm:pt modelId="{EC6578E3-26A2-4045-B74C-B1AAF82A32A9}" type="pres">
      <dgm:prSet presAssocID="{6B3498A0-814E-4097-9B50-2EEB2D7F7B0C}" presName="Name37" presStyleLbl="parChTrans1D2" presStyleIdx="1" presStyleCnt="3"/>
      <dgm:spPr/>
      <dgm:t>
        <a:bodyPr/>
        <a:lstStyle/>
        <a:p>
          <a:endParaRPr lang="id-ID"/>
        </a:p>
      </dgm:t>
    </dgm:pt>
    <dgm:pt modelId="{2F2D409F-6B3D-455A-B2B6-EFAB3C788522}" type="pres">
      <dgm:prSet presAssocID="{567CED3A-47A1-413C-BDB8-518F4A7D80A5}" presName="hierRoot2" presStyleCnt="0">
        <dgm:presLayoutVars>
          <dgm:hierBranch val="init"/>
        </dgm:presLayoutVars>
      </dgm:prSet>
      <dgm:spPr/>
    </dgm:pt>
    <dgm:pt modelId="{5EFEA214-E980-4DD1-B92C-407F82D72E19}" type="pres">
      <dgm:prSet presAssocID="{567CED3A-47A1-413C-BDB8-518F4A7D80A5}" presName="rootComposite" presStyleCnt="0"/>
      <dgm:spPr/>
    </dgm:pt>
    <dgm:pt modelId="{66AC4BED-FDBF-41C3-B778-88C3A4B4411B}" type="pres">
      <dgm:prSet presAssocID="{567CED3A-47A1-413C-BDB8-518F4A7D80A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81DA563-2EB1-4BF7-8DD0-86FF172F18EB}" type="pres">
      <dgm:prSet presAssocID="{567CED3A-47A1-413C-BDB8-518F4A7D80A5}" presName="rootConnector" presStyleLbl="node2" presStyleIdx="1" presStyleCnt="3"/>
      <dgm:spPr/>
      <dgm:t>
        <a:bodyPr/>
        <a:lstStyle/>
        <a:p>
          <a:endParaRPr lang="id-ID"/>
        </a:p>
      </dgm:t>
    </dgm:pt>
    <dgm:pt modelId="{A8EE1861-3C2F-48D9-9F6D-51B0B99E4885}" type="pres">
      <dgm:prSet presAssocID="{567CED3A-47A1-413C-BDB8-518F4A7D80A5}" presName="hierChild4" presStyleCnt="0"/>
      <dgm:spPr/>
    </dgm:pt>
    <dgm:pt modelId="{B461B081-9462-4AF6-B528-289AAE03B013}" type="pres">
      <dgm:prSet presAssocID="{9AE42D03-B821-456E-9A7A-C073F911B326}" presName="Name37" presStyleLbl="parChTrans1D3" presStyleIdx="2" presStyleCnt="6"/>
      <dgm:spPr/>
      <dgm:t>
        <a:bodyPr/>
        <a:lstStyle/>
        <a:p>
          <a:endParaRPr lang="id-ID"/>
        </a:p>
      </dgm:t>
    </dgm:pt>
    <dgm:pt modelId="{AA45B0A0-980B-4462-AAD6-E23CA0C485C1}" type="pres">
      <dgm:prSet presAssocID="{D88B8C8A-3BCB-469C-9E79-E743AFA6CA30}" presName="hierRoot2" presStyleCnt="0">
        <dgm:presLayoutVars>
          <dgm:hierBranch val="init"/>
        </dgm:presLayoutVars>
      </dgm:prSet>
      <dgm:spPr/>
    </dgm:pt>
    <dgm:pt modelId="{DDD4BF83-F0C1-4D0E-A2C1-F3BEC1148475}" type="pres">
      <dgm:prSet presAssocID="{D88B8C8A-3BCB-469C-9E79-E743AFA6CA30}" presName="rootComposite" presStyleCnt="0"/>
      <dgm:spPr/>
    </dgm:pt>
    <dgm:pt modelId="{B879644E-0838-4641-B5D0-E4E60F08ED98}" type="pres">
      <dgm:prSet presAssocID="{D88B8C8A-3BCB-469C-9E79-E743AFA6CA30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D3C1F02-57C6-42AC-8F8D-F4369432E673}" type="pres">
      <dgm:prSet presAssocID="{D88B8C8A-3BCB-469C-9E79-E743AFA6CA30}" presName="rootConnector" presStyleLbl="node3" presStyleIdx="2" presStyleCnt="6"/>
      <dgm:spPr/>
      <dgm:t>
        <a:bodyPr/>
        <a:lstStyle/>
        <a:p>
          <a:endParaRPr lang="id-ID"/>
        </a:p>
      </dgm:t>
    </dgm:pt>
    <dgm:pt modelId="{212EB9CB-D915-4F80-8266-1F8EF042C75C}" type="pres">
      <dgm:prSet presAssocID="{D88B8C8A-3BCB-469C-9E79-E743AFA6CA30}" presName="hierChild4" presStyleCnt="0"/>
      <dgm:spPr/>
    </dgm:pt>
    <dgm:pt modelId="{2A177819-AE6E-4537-9747-C1878C3F6640}" type="pres">
      <dgm:prSet presAssocID="{D88B8C8A-3BCB-469C-9E79-E743AFA6CA30}" presName="hierChild5" presStyleCnt="0"/>
      <dgm:spPr/>
    </dgm:pt>
    <dgm:pt modelId="{4F962011-E020-423E-982A-FC7F3D8190CA}" type="pres">
      <dgm:prSet presAssocID="{23D38B27-90D1-4DF4-B525-56726A6A9EEF}" presName="Name37" presStyleLbl="parChTrans1D3" presStyleIdx="3" presStyleCnt="6"/>
      <dgm:spPr/>
      <dgm:t>
        <a:bodyPr/>
        <a:lstStyle/>
        <a:p>
          <a:endParaRPr lang="id-ID"/>
        </a:p>
      </dgm:t>
    </dgm:pt>
    <dgm:pt modelId="{3381875E-CA85-48B6-850C-A1389912C952}" type="pres">
      <dgm:prSet presAssocID="{EF91845F-A841-4BE2-B87E-19F5CEE57103}" presName="hierRoot2" presStyleCnt="0">
        <dgm:presLayoutVars>
          <dgm:hierBranch val="init"/>
        </dgm:presLayoutVars>
      </dgm:prSet>
      <dgm:spPr/>
    </dgm:pt>
    <dgm:pt modelId="{9CEA1A64-9B5E-40D6-9F29-DAFA16CE0B66}" type="pres">
      <dgm:prSet presAssocID="{EF91845F-A841-4BE2-B87E-19F5CEE57103}" presName="rootComposite" presStyleCnt="0"/>
      <dgm:spPr/>
    </dgm:pt>
    <dgm:pt modelId="{EF3C6E7A-1B01-4E58-AA5E-7F01008EEEF6}" type="pres">
      <dgm:prSet presAssocID="{EF91845F-A841-4BE2-B87E-19F5CEE57103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C4066F0-2ABC-49F4-8192-4268E021A75F}" type="pres">
      <dgm:prSet presAssocID="{EF91845F-A841-4BE2-B87E-19F5CEE57103}" presName="rootConnector" presStyleLbl="node3" presStyleIdx="3" presStyleCnt="6"/>
      <dgm:spPr/>
      <dgm:t>
        <a:bodyPr/>
        <a:lstStyle/>
        <a:p>
          <a:endParaRPr lang="id-ID"/>
        </a:p>
      </dgm:t>
    </dgm:pt>
    <dgm:pt modelId="{5AACEF45-FD30-4AF9-994E-11B9E08CB1BA}" type="pres">
      <dgm:prSet presAssocID="{EF91845F-A841-4BE2-B87E-19F5CEE57103}" presName="hierChild4" presStyleCnt="0"/>
      <dgm:spPr/>
    </dgm:pt>
    <dgm:pt modelId="{E461FBA4-5366-4AFE-8FBC-EC6DFF0C2B0B}" type="pres">
      <dgm:prSet presAssocID="{EF91845F-A841-4BE2-B87E-19F5CEE57103}" presName="hierChild5" presStyleCnt="0"/>
      <dgm:spPr/>
    </dgm:pt>
    <dgm:pt modelId="{244D9357-4EEA-4875-8DFA-3DB9CADB3314}" type="pres">
      <dgm:prSet presAssocID="{567CED3A-47A1-413C-BDB8-518F4A7D80A5}" presName="hierChild5" presStyleCnt="0"/>
      <dgm:spPr/>
    </dgm:pt>
    <dgm:pt modelId="{C398C05F-7FD8-4CE3-8241-B8A39D5AB9F3}" type="pres">
      <dgm:prSet presAssocID="{771155A8-7910-45DA-99D9-6A9E40F221D6}" presName="Name37" presStyleLbl="parChTrans1D2" presStyleIdx="2" presStyleCnt="3"/>
      <dgm:spPr/>
      <dgm:t>
        <a:bodyPr/>
        <a:lstStyle/>
        <a:p>
          <a:endParaRPr lang="id-ID"/>
        </a:p>
      </dgm:t>
    </dgm:pt>
    <dgm:pt modelId="{B93603F0-254A-4E5E-B39B-6AA087384225}" type="pres">
      <dgm:prSet presAssocID="{0842834E-34E8-4F3E-9138-E4A2CB631AE1}" presName="hierRoot2" presStyleCnt="0">
        <dgm:presLayoutVars>
          <dgm:hierBranch val="init"/>
        </dgm:presLayoutVars>
      </dgm:prSet>
      <dgm:spPr/>
    </dgm:pt>
    <dgm:pt modelId="{AD2CA7C0-E7E9-468A-AC7F-803F215BCCCC}" type="pres">
      <dgm:prSet presAssocID="{0842834E-34E8-4F3E-9138-E4A2CB631AE1}" presName="rootComposite" presStyleCnt="0"/>
      <dgm:spPr/>
    </dgm:pt>
    <dgm:pt modelId="{A4FDE03C-B3D6-46C9-89B2-A3C1DEDCB137}" type="pres">
      <dgm:prSet presAssocID="{0842834E-34E8-4F3E-9138-E4A2CB631AE1}" presName="rootText" presStyleLbl="node2" presStyleIdx="2" presStyleCnt="3" custLinFactNeighborX="2936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536AC21-E0DA-4FE1-A984-75A61C34C38B}" type="pres">
      <dgm:prSet presAssocID="{0842834E-34E8-4F3E-9138-E4A2CB631AE1}" presName="rootConnector" presStyleLbl="node2" presStyleIdx="2" presStyleCnt="3"/>
      <dgm:spPr/>
      <dgm:t>
        <a:bodyPr/>
        <a:lstStyle/>
        <a:p>
          <a:endParaRPr lang="id-ID"/>
        </a:p>
      </dgm:t>
    </dgm:pt>
    <dgm:pt modelId="{599DDD4F-D9F4-4661-90CE-5B0D7C7FCA59}" type="pres">
      <dgm:prSet presAssocID="{0842834E-34E8-4F3E-9138-E4A2CB631AE1}" presName="hierChild4" presStyleCnt="0"/>
      <dgm:spPr/>
    </dgm:pt>
    <dgm:pt modelId="{ED1774B1-945C-4C67-82C9-1BC292DAB983}" type="pres">
      <dgm:prSet presAssocID="{C6D2AF97-E797-4309-A09F-08146E374BA1}" presName="Name37" presStyleLbl="parChTrans1D3" presStyleIdx="4" presStyleCnt="6"/>
      <dgm:spPr/>
      <dgm:t>
        <a:bodyPr/>
        <a:lstStyle/>
        <a:p>
          <a:endParaRPr lang="id-ID"/>
        </a:p>
      </dgm:t>
    </dgm:pt>
    <dgm:pt modelId="{6C6D56D3-BA02-485E-90C6-9363F88E3D7E}" type="pres">
      <dgm:prSet presAssocID="{D2ACC216-06A4-48C3-8FE9-9131EA873B56}" presName="hierRoot2" presStyleCnt="0">
        <dgm:presLayoutVars>
          <dgm:hierBranch val="init"/>
        </dgm:presLayoutVars>
      </dgm:prSet>
      <dgm:spPr/>
    </dgm:pt>
    <dgm:pt modelId="{1E55E152-8F40-4BF2-9BE9-3B2D2E7343CE}" type="pres">
      <dgm:prSet presAssocID="{D2ACC216-06A4-48C3-8FE9-9131EA873B56}" presName="rootComposite" presStyleCnt="0"/>
      <dgm:spPr/>
    </dgm:pt>
    <dgm:pt modelId="{561435C3-8738-40BC-95C3-B13139B88CF0}" type="pres">
      <dgm:prSet presAssocID="{D2ACC216-06A4-48C3-8FE9-9131EA873B56}" presName="rootText" presStyleLbl="node3" presStyleIdx="4" presStyleCnt="6" custScaleY="59249" custLinFactNeighborX="2936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4B3145A-9660-4CDA-8837-8FC236D50DA3}" type="pres">
      <dgm:prSet presAssocID="{D2ACC216-06A4-48C3-8FE9-9131EA873B56}" presName="rootConnector" presStyleLbl="node3" presStyleIdx="4" presStyleCnt="6"/>
      <dgm:spPr/>
      <dgm:t>
        <a:bodyPr/>
        <a:lstStyle/>
        <a:p>
          <a:endParaRPr lang="id-ID"/>
        </a:p>
      </dgm:t>
    </dgm:pt>
    <dgm:pt modelId="{31BC568A-BCEF-4349-A45C-16CC762795E4}" type="pres">
      <dgm:prSet presAssocID="{D2ACC216-06A4-48C3-8FE9-9131EA873B56}" presName="hierChild4" presStyleCnt="0"/>
      <dgm:spPr/>
    </dgm:pt>
    <dgm:pt modelId="{26811BEA-951E-4D2E-87EC-FBDF3914E506}" type="pres">
      <dgm:prSet presAssocID="{D2ACC216-06A4-48C3-8FE9-9131EA873B56}" presName="hierChild5" presStyleCnt="0"/>
      <dgm:spPr/>
    </dgm:pt>
    <dgm:pt modelId="{483B2FB8-E1A8-427D-A932-CECF097AE985}" type="pres">
      <dgm:prSet presAssocID="{94CE676D-5C3B-49B3-8855-FD4267A5B5BF}" presName="Name37" presStyleLbl="parChTrans1D3" presStyleIdx="5" presStyleCnt="6"/>
      <dgm:spPr/>
      <dgm:t>
        <a:bodyPr/>
        <a:lstStyle/>
        <a:p>
          <a:endParaRPr lang="id-ID"/>
        </a:p>
      </dgm:t>
    </dgm:pt>
    <dgm:pt modelId="{7927F78F-F781-4BD1-BE31-5F1D4D6BF6D4}" type="pres">
      <dgm:prSet presAssocID="{AD18401C-4853-4FDC-9921-9C6BE8F45CC7}" presName="hierRoot2" presStyleCnt="0">
        <dgm:presLayoutVars>
          <dgm:hierBranch val="init"/>
        </dgm:presLayoutVars>
      </dgm:prSet>
      <dgm:spPr/>
    </dgm:pt>
    <dgm:pt modelId="{C5D0C1B1-E89D-4920-9B8E-EA7B15B45FB6}" type="pres">
      <dgm:prSet presAssocID="{AD18401C-4853-4FDC-9921-9C6BE8F45CC7}" presName="rootComposite" presStyleCnt="0"/>
      <dgm:spPr/>
    </dgm:pt>
    <dgm:pt modelId="{86C86FCF-AB81-403B-9BB0-51AC9CD74B98}" type="pres">
      <dgm:prSet presAssocID="{AD18401C-4853-4FDC-9921-9C6BE8F45CC7}" presName="rootText" presStyleLbl="node3" presStyleIdx="5" presStyleCnt="6" custScaleY="59249" custLinFactNeighborX="2936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C05A8CD-77D3-4A54-B791-A7560FB7887A}" type="pres">
      <dgm:prSet presAssocID="{AD18401C-4853-4FDC-9921-9C6BE8F45CC7}" presName="rootConnector" presStyleLbl="node3" presStyleIdx="5" presStyleCnt="6"/>
      <dgm:spPr/>
      <dgm:t>
        <a:bodyPr/>
        <a:lstStyle/>
        <a:p>
          <a:endParaRPr lang="id-ID"/>
        </a:p>
      </dgm:t>
    </dgm:pt>
    <dgm:pt modelId="{7247F0B4-1677-49EC-A54E-BEC25F001717}" type="pres">
      <dgm:prSet presAssocID="{AD18401C-4853-4FDC-9921-9C6BE8F45CC7}" presName="hierChild4" presStyleCnt="0"/>
      <dgm:spPr/>
    </dgm:pt>
    <dgm:pt modelId="{D1A884F7-EECF-4114-AF3E-9E67F6A41612}" type="pres">
      <dgm:prSet presAssocID="{AD18401C-4853-4FDC-9921-9C6BE8F45CC7}" presName="hierChild5" presStyleCnt="0"/>
      <dgm:spPr/>
    </dgm:pt>
    <dgm:pt modelId="{3BCCE8A9-92CA-496C-8E04-2E737B8207A9}" type="pres">
      <dgm:prSet presAssocID="{0842834E-34E8-4F3E-9138-E4A2CB631AE1}" presName="hierChild5" presStyleCnt="0"/>
      <dgm:spPr/>
    </dgm:pt>
    <dgm:pt modelId="{A7251023-7A02-4260-BD1B-2505E51E02DF}" type="pres">
      <dgm:prSet presAssocID="{F7FF6E0E-FF17-47BA-951C-1567B37EA2FD}" presName="hierChild3" presStyleCnt="0"/>
      <dgm:spPr/>
    </dgm:pt>
  </dgm:ptLst>
  <dgm:cxnLst>
    <dgm:cxn modelId="{ED8AB653-1195-425D-A45E-34D4991394F2}" type="presOf" srcId="{E1995605-674A-4ED2-932C-01B42486B4FC}" destId="{74AE501E-0F53-4091-97D6-A33343E66B7A}" srcOrd="1" destOrd="0" presId="urn:microsoft.com/office/officeart/2005/8/layout/orgChart1"/>
    <dgm:cxn modelId="{2CD59DDB-63EB-44C4-B5EE-F391AE781B79}" type="presOf" srcId="{9E37F782-620F-490A-B764-EF3F289E0948}" destId="{7A0BF0E5-DAF4-424F-8129-092381FE9D52}" srcOrd="1" destOrd="0" presId="urn:microsoft.com/office/officeart/2005/8/layout/orgChart1"/>
    <dgm:cxn modelId="{06EC4794-799E-4058-8869-96BBD53AEA41}" type="presOf" srcId="{D2ACC216-06A4-48C3-8FE9-9131EA873B56}" destId="{94B3145A-9660-4CDA-8837-8FC236D50DA3}" srcOrd="1" destOrd="0" presId="urn:microsoft.com/office/officeart/2005/8/layout/orgChart1"/>
    <dgm:cxn modelId="{EF746F0C-3AEB-4653-8FD7-7EB565347A25}" type="presOf" srcId="{6B3498A0-814E-4097-9B50-2EEB2D7F7B0C}" destId="{EC6578E3-26A2-4045-B74C-B1AAF82A32A9}" srcOrd="0" destOrd="0" presId="urn:microsoft.com/office/officeart/2005/8/layout/orgChart1"/>
    <dgm:cxn modelId="{C4B11ABF-54D6-46F2-B408-32BBC11AFBEC}" srcId="{6DBCA3B3-187A-4D07-9939-01B78C48A7D7}" destId="{F7FF6E0E-FF17-47BA-951C-1567B37EA2FD}" srcOrd="0" destOrd="0" parTransId="{038054BB-C711-4C27-A216-5DC2FEED2647}" sibTransId="{B3B024A0-97D6-4768-8C3D-7BF1F9326F8F}"/>
    <dgm:cxn modelId="{3694B9EB-F1EF-4187-8E13-6EFA27078410}" type="presOf" srcId="{0842834E-34E8-4F3E-9138-E4A2CB631AE1}" destId="{5536AC21-E0DA-4FE1-A984-75A61C34C38B}" srcOrd="1" destOrd="0" presId="urn:microsoft.com/office/officeart/2005/8/layout/orgChart1"/>
    <dgm:cxn modelId="{0D5F283A-FDD6-449B-BB86-F21AD97E8F91}" type="presOf" srcId="{C6D2AF97-E797-4309-A09F-08146E374BA1}" destId="{ED1774B1-945C-4C67-82C9-1BC292DAB983}" srcOrd="0" destOrd="0" presId="urn:microsoft.com/office/officeart/2005/8/layout/orgChart1"/>
    <dgm:cxn modelId="{9A75A8F7-7AA7-490D-A79D-12D5F040109B}" type="presOf" srcId="{23D38B27-90D1-4DF4-B525-56726A6A9EEF}" destId="{4F962011-E020-423E-982A-FC7F3D8190CA}" srcOrd="0" destOrd="0" presId="urn:microsoft.com/office/officeart/2005/8/layout/orgChart1"/>
    <dgm:cxn modelId="{7580F792-2544-4C46-B31E-B7977889309F}" srcId="{F7FF6E0E-FF17-47BA-951C-1567B37EA2FD}" destId="{0842834E-34E8-4F3E-9138-E4A2CB631AE1}" srcOrd="2" destOrd="0" parTransId="{771155A8-7910-45DA-99D9-6A9E40F221D6}" sibTransId="{0816387D-7A45-4099-A893-5019AF97ECD3}"/>
    <dgm:cxn modelId="{370ADB8E-6B18-4F31-BD3A-2D1389C613AA}" type="presOf" srcId="{567CED3A-47A1-413C-BDB8-518F4A7D80A5}" destId="{66AC4BED-FDBF-41C3-B778-88C3A4B4411B}" srcOrd="0" destOrd="0" presId="urn:microsoft.com/office/officeart/2005/8/layout/orgChart1"/>
    <dgm:cxn modelId="{DC494A35-8C31-4EEA-BC8D-D94971A829AF}" type="presOf" srcId="{53BBABB1-A2AE-4434-8052-407887E9FAC5}" destId="{685EBC79-E8C3-4EA4-9110-D7C3E393F685}" srcOrd="0" destOrd="0" presId="urn:microsoft.com/office/officeart/2005/8/layout/orgChart1"/>
    <dgm:cxn modelId="{BDAF480E-9248-4D51-B9CF-2CAE2E184D4D}" type="presOf" srcId="{771155A8-7910-45DA-99D9-6A9E40F221D6}" destId="{C398C05F-7FD8-4CE3-8241-B8A39D5AB9F3}" srcOrd="0" destOrd="0" presId="urn:microsoft.com/office/officeart/2005/8/layout/orgChart1"/>
    <dgm:cxn modelId="{2D45AE00-882A-42DE-88FC-B48E88170B49}" srcId="{567CED3A-47A1-413C-BDB8-518F4A7D80A5}" destId="{EF91845F-A841-4BE2-B87E-19F5CEE57103}" srcOrd="1" destOrd="0" parTransId="{23D38B27-90D1-4DF4-B525-56726A6A9EEF}" sibTransId="{B65DCD52-32C4-4348-8870-4D97767C92EF}"/>
    <dgm:cxn modelId="{55A20EE1-9876-49E7-B30A-02260B1FC0CF}" type="presOf" srcId="{D88B8C8A-3BCB-469C-9E79-E743AFA6CA30}" destId="{FD3C1F02-57C6-42AC-8F8D-F4369432E673}" srcOrd="1" destOrd="0" presId="urn:microsoft.com/office/officeart/2005/8/layout/orgChart1"/>
    <dgm:cxn modelId="{71F4C00B-A4FA-48A2-AFB6-FEE5E864BF36}" type="presOf" srcId="{D4486905-55F8-4FEE-8933-541110C2524D}" destId="{2ACA7B00-5DDA-40B6-A2EA-485B476FFA15}" srcOrd="0" destOrd="0" presId="urn:microsoft.com/office/officeart/2005/8/layout/orgChart1"/>
    <dgm:cxn modelId="{51ECF63B-0C65-4EF0-9077-915ED9DF459B}" type="presOf" srcId="{EF91845F-A841-4BE2-B87E-19F5CEE57103}" destId="{FC4066F0-2ABC-49F4-8192-4268E021A75F}" srcOrd="1" destOrd="0" presId="urn:microsoft.com/office/officeart/2005/8/layout/orgChart1"/>
    <dgm:cxn modelId="{4D01E2A7-8D2A-47E0-998A-187E83A56167}" srcId="{E1995605-674A-4ED2-932C-01B42486B4FC}" destId="{B8FB96A6-28A0-4F72-B0B0-A3D9E33CECF5}" srcOrd="1" destOrd="0" parTransId="{BAB56181-CEA1-4671-88FD-EA6101D7FC2D}" sibTransId="{B0E3C243-3D99-4FBB-92C5-0AC15A079F98}"/>
    <dgm:cxn modelId="{E35E38F3-AE08-4014-A5D7-5329A1A7210F}" type="presOf" srcId="{567CED3A-47A1-413C-BDB8-518F4A7D80A5}" destId="{B81DA563-2EB1-4BF7-8DD0-86FF172F18EB}" srcOrd="1" destOrd="0" presId="urn:microsoft.com/office/officeart/2005/8/layout/orgChart1"/>
    <dgm:cxn modelId="{AF4B3280-9E7F-4D83-8F51-055CB11BC6C3}" srcId="{0842834E-34E8-4F3E-9138-E4A2CB631AE1}" destId="{D2ACC216-06A4-48C3-8FE9-9131EA873B56}" srcOrd="0" destOrd="0" parTransId="{C6D2AF97-E797-4309-A09F-08146E374BA1}" sibTransId="{B311F0DB-3807-4F15-9726-9C5214CA0EE6}"/>
    <dgm:cxn modelId="{AC66C9B5-FB96-4711-B7A3-237739EE83CD}" type="presOf" srcId="{B8FB96A6-28A0-4F72-B0B0-A3D9E33CECF5}" destId="{AA4124C2-D03C-4486-8D32-9CA2A02961E0}" srcOrd="0" destOrd="0" presId="urn:microsoft.com/office/officeart/2005/8/layout/orgChart1"/>
    <dgm:cxn modelId="{0DF53640-586D-4FB6-AA88-2426B0BF372F}" type="presOf" srcId="{9AE42D03-B821-456E-9A7A-C073F911B326}" destId="{B461B081-9462-4AF6-B528-289AAE03B013}" srcOrd="0" destOrd="0" presId="urn:microsoft.com/office/officeart/2005/8/layout/orgChart1"/>
    <dgm:cxn modelId="{77BAB1B1-9305-4202-804B-FC30775C9E33}" srcId="{E1995605-674A-4ED2-932C-01B42486B4FC}" destId="{9E37F782-620F-490A-B764-EF3F289E0948}" srcOrd="0" destOrd="0" parTransId="{53BBABB1-A2AE-4434-8052-407887E9FAC5}" sibTransId="{C1ED549E-32BF-41CE-880B-934E8D41E456}"/>
    <dgm:cxn modelId="{6FCDDC13-21CC-4F9A-BAFD-BD8EE52563CB}" type="presOf" srcId="{AD18401C-4853-4FDC-9921-9C6BE8F45CC7}" destId="{DC05A8CD-77D3-4A54-B791-A7560FB7887A}" srcOrd="1" destOrd="0" presId="urn:microsoft.com/office/officeart/2005/8/layout/orgChart1"/>
    <dgm:cxn modelId="{C0BC2BA4-A6B5-4558-BBFE-8E447D6D1E10}" type="presOf" srcId="{F7FF6E0E-FF17-47BA-951C-1567B37EA2FD}" destId="{1AFF8EBF-F6B7-4463-BF79-B09E61006D65}" srcOrd="0" destOrd="0" presId="urn:microsoft.com/office/officeart/2005/8/layout/orgChart1"/>
    <dgm:cxn modelId="{1FE85783-7F40-49D5-B9C7-4B9C8264F050}" srcId="{F7FF6E0E-FF17-47BA-951C-1567B37EA2FD}" destId="{E1995605-674A-4ED2-932C-01B42486B4FC}" srcOrd="0" destOrd="0" parTransId="{D4486905-55F8-4FEE-8933-541110C2524D}" sibTransId="{1DA94754-9412-4902-8EF9-6E00DF76F8E5}"/>
    <dgm:cxn modelId="{5C46FEE8-3874-41F2-AA55-D2CD43E6285E}" type="presOf" srcId="{6DBCA3B3-187A-4D07-9939-01B78C48A7D7}" destId="{F7AE2B71-BE08-43E7-8DD3-E803DB78D12E}" srcOrd="0" destOrd="0" presId="urn:microsoft.com/office/officeart/2005/8/layout/orgChart1"/>
    <dgm:cxn modelId="{E2729FE2-CC60-41CF-9796-58F7CC76A892}" type="presOf" srcId="{BAB56181-CEA1-4671-88FD-EA6101D7FC2D}" destId="{2664E159-259E-408E-BD28-2487BDEFACB6}" srcOrd="0" destOrd="0" presId="urn:microsoft.com/office/officeart/2005/8/layout/orgChart1"/>
    <dgm:cxn modelId="{638CAAB7-CE63-4378-8D6F-FAC21AD0B770}" type="presOf" srcId="{D2ACC216-06A4-48C3-8FE9-9131EA873B56}" destId="{561435C3-8738-40BC-95C3-B13139B88CF0}" srcOrd="0" destOrd="0" presId="urn:microsoft.com/office/officeart/2005/8/layout/orgChart1"/>
    <dgm:cxn modelId="{560814A4-7E21-4106-AB3D-DBD371553798}" type="presOf" srcId="{B8FB96A6-28A0-4F72-B0B0-A3D9E33CECF5}" destId="{9D4C8865-7553-4C03-B839-46B80D95115B}" srcOrd="1" destOrd="0" presId="urn:microsoft.com/office/officeart/2005/8/layout/orgChart1"/>
    <dgm:cxn modelId="{9C353793-EBFD-4BC2-86BD-5AA8D120636F}" type="presOf" srcId="{94CE676D-5C3B-49B3-8855-FD4267A5B5BF}" destId="{483B2FB8-E1A8-427D-A932-CECF097AE985}" srcOrd="0" destOrd="0" presId="urn:microsoft.com/office/officeart/2005/8/layout/orgChart1"/>
    <dgm:cxn modelId="{4BE4317C-70E7-40A3-85B8-22839F81EB06}" srcId="{F7FF6E0E-FF17-47BA-951C-1567B37EA2FD}" destId="{567CED3A-47A1-413C-BDB8-518F4A7D80A5}" srcOrd="1" destOrd="0" parTransId="{6B3498A0-814E-4097-9B50-2EEB2D7F7B0C}" sibTransId="{FF902E8B-1B69-4E98-AFC2-046B8427A78B}"/>
    <dgm:cxn modelId="{A5F1FEFA-B5D0-4B96-B34A-F56B6B40D311}" type="presOf" srcId="{AD18401C-4853-4FDC-9921-9C6BE8F45CC7}" destId="{86C86FCF-AB81-403B-9BB0-51AC9CD74B98}" srcOrd="0" destOrd="0" presId="urn:microsoft.com/office/officeart/2005/8/layout/orgChart1"/>
    <dgm:cxn modelId="{89C9B5F3-DBFF-4CE2-8898-545DE3C30AC5}" type="presOf" srcId="{E1995605-674A-4ED2-932C-01B42486B4FC}" destId="{0667356A-5EBB-482B-A4D3-BEE35C0A5535}" srcOrd="0" destOrd="0" presId="urn:microsoft.com/office/officeart/2005/8/layout/orgChart1"/>
    <dgm:cxn modelId="{657104DB-4DD0-4AEB-B0D4-4CE1695C9DB9}" type="presOf" srcId="{D88B8C8A-3BCB-469C-9E79-E743AFA6CA30}" destId="{B879644E-0838-4641-B5D0-E4E60F08ED98}" srcOrd="0" destOrd="0" presId="urn:microsoft.com/office/officeart/2005/8/layout/orgChart1"/>
    <dgm:cxn modelId="{63D8B367-4570-467C-BD0C-4105B3646C9A}" type="presOf" srcId="{F7FF6E0E-FF17-47BA-951C-1567B37EA2FD}" destId="{0ACA1BD3-1549-43B4-BED5-A0BBA45DA310}" srcOrd="1" destOrd="0" presId="urn:microsoft.com/office/officeart/2005/8/layout/orgChart1"/>
    <dgm:cxn modelId="{107C8C12-E18A-4996-AC01-751FB31AB889}" srcId="{0842834E-34E8-4F3E-9138-E4A2CB631AE1}" destId="{AD18401C-4853-4FDC-9921-9C6BE8F45CC7}" srcOrd="1" destOrd="0" parTransId="{94CE676D-5C3B-49B3-8855-FD4267A5B5BF}" sibTransId="{F1A6CFB8-7834-4C0A-9C9F-8477AAC1A09E}"/>
    <dgm:cxn modelId="{6F7C63F5-9C76-44A3-A33E-8618B0A8A213}" srcId="{567CED3A-47A1-413C-BDB8-518F4A7D80A5}" destId="{D88B8C8A-3BCB-469C-9E79-E743AFA6CA30}" srcOrd="0" destOrd="0" parTransId="{9AE42D03-B821-456E-9A7A-C073F911B326}" sibTransId="{F7417DA6-08EC-46BF-9D94-A7061FEB7E48}"/>
    <dgm:cxn modelId="{3889197A-EED9-44B6-A4EF-8EC626574F8E}" type="presOf" srcId="{0842834E-34E8-4F3E-9138-E4A2CB631AE1}" destId="{A4FDE03C-B3D6-46C9-89B2-A3C1DEDCB137}" srcOrd="0" destOrd="0" presId="urn:microsoft.com/office/officeart/2005/8/layout/orgChart1"/>
    <dgm:cxn modelId="{1CF0479D-5C27-44F3-B238-DA9A6B46E8CF}" type="presOf" srcId="{EF91845F-A841-4BE2-B87E-19F5CEE57103}" destId="{EF3C6E7A-1B01-4E58-AA5E-7F01008EEEF6}" srcOrd="0" destOrd="0" presId="urn:microsoft.com/office/officeart/2005/8/layout/orgChart1"/>
    <dgm:cxn modelId="{3E3DFE5F-AE29-45C3-A6A1-237CD77F12CF}" type="presOf" srcId="{9E37F782-620F-490A-B764-EF3F289E0948}" destId="{26329EAC-71DD-4134-8544-3F386294C6B0}" srcOrd="0" destOrd="0" presId="urn:microsoft.com/office/officeart/2005/8/layout/orgChart1"/>
    <dgm:cxn modelId="{2407C7BB-F2CF-4474-A75B-AF9307D0423B}" type="presParOf" srcId="{F7AE2B71-BE08-43E7-8DD3-E803DB78D12E}" destId="{24148695-A9CA-4D57-9D83-A900390CB916}" srcOrd="0" destOrd="0" presId="urn:microsoft.com/office/officeart/2005/8/layout/orgChart1"/>
    <dgm:cxn modelId="{6EE2845B-76BD-46F8-8BFF-5C448C6C5136}" type="presParOf" srcId="{24148695-A9CA-4D57-9D83-A900390CB916}" destId="{303194C5-8325-49CF-BAA8-FCAFB345E3CA}" srcOrd="0" destOrd="0" presId="urn:microsoft.com/office/officeart/2005/8/layout/orgChart1"/>
    <dgm:cxn modelId="{7B33295B-71DE-4D31-8D32-EE1580EF2976}" type="presParOf" srcId="{303194C5-8325-49CF-BAA8-FCAFB345E3CA}" destId="{1AFF8EBF-F6B7-4463-BF79-B09E61006D65}" srcOrd="0" destOrd="0" presId="urn:microsoft.com/office/officeart/2005/8/layout/orgChart1"/>
    <dgm:cxn modelId="{BD9D0666-7A45-439E-933C-AC1692CBA0B7}" type="presParOf" srcId="{303194C5-8325-49CF-BAA8-FCAFB345E3CA}" destId="{0ACA1BD3-1549-43B4-BED5-A0BBA45DA310}" srcOrd="1" destOrd="0" presId="urn:microsoft.com/office/officeart/2005/8/layout/orgChart1"/>
    <dgm:cxn modelId="{FF90BFFC-2A1D-4018-A735-0580976A3C97}" type="presParOf" srcId="{24148695-A9CA-4D57-9D83-A900390CB916}" destId="{61F490F7-EA47-4E6F-B38E-90DDCEED54A9}" srcOrd="1" destOrd="0" presId="urn:microsoft.com/office/officeart/2005/8/layout/orgChart1"/>
    <dgm:cxn modelId="{0FDC7FC5-51F8-4E28-9C00-26F1346B35F2}" type="presParOf" srcId="{61F490F7-EA47-4E6F-B38E-90DDCEED54A9}" destId="{2ACA7B00-5DDA-40B6-A2EA-485B476FFA15}" srcOrd="0" destOrd="0" presId="urn:microsoft.com/office/officeart/2005/8/layout/orgChart1"/>
    <dgm:cxn modelId="{F492F046-0DB5-4EF1-B985-4B6ED864F4DD}" type="presParOf" srcId="{61F490F7-EA47-4E6F-B38E-90DDCEED54A9}" destId="{2AB14047-572F-4050-845E-8FF3B9DD755A}" srcOrd="1" destOrd="0" presId="urn:microsoft.com/office/officeart/2005/8/layout/orgChart1"/>
    <dgm:cxn modelId="{7EE7F792-221D-469B-B59A-F901C90CC8C7}" type="presParOf" srcId="{2AB14047-572F-4050-845E-8FF3B9DD755A}" destId="{9FE74BFC-EEB8-45F9-AF3C-DF07024ECD8C}" srcOrd="0" destOrd="0" presId="urn:microsoft.com/office/officeart/2005/8/layout/orgChart1"/>
    <dgm:cxn modelId="{213C3936-2867-430E-B700-2F11C1A2718F}" type="presParOf" srcId="{9FE74BFC-EEB8-45F9-AF3C-DF07024ECD8C}" destId="{0667356A-5EBB-482B-A4D3-BEE35C0A5535}" srcOrd="0" destOrd="0" presId="urn:microsoft.com/office/officeart/2005/8/layout/orgChart1"/>
    <dgm:cxn modelId="{F6B81F0A-5A96-473A-9ACC-390DA0EADB43}" type="presParOf" srcId="{9FE74BFC-EEB8-45F9-AF3C-DF07024ECD8C}" destId="{74AE501E-0F53-4091-97D6-A33343E66B7A}" srcOrd="1" destOrd="0" presId="urn:microsoft.com/office/officeart/2005/8/layout/orgChart1"/>
    <dgm:cxn modelId="{59D8B3BA-8D16-491B-A54C-0B82E1934078}" type="presParOf" srcId="{2AB14047-572F-4050-845E-8FF3B9DD755A}" destId="{70A7F8C9-5A7A-44FD-9C71-FCCBA10C6BDE}" srcOrd="1" destOrd="0" presId="urn:microsoft.com/office/officeart/2005/8/layout/orgChart1"/>
    <dgm:cxn modelId="{92D95273-390F-4C8F-A4AF-D541CE71C767}" type="presParOf" srcId="{70A7F8C9-5A7A-44FD-9C71-FCCBA10C6BDE}" destId="{685EBC79-E8C3-4EA4-9110-D7C3E393F685}" srcOrd="0" destOrd="0" presId="urn:microsoft.com/office/officeart/2005/8/layout/orgChart1"/>
    <dgm:cxn modelId="{D1792FC9-8C24-4027-A1BF-5172535A45D4}" type="presParOf" srcId="{70A7F8C9-5A7A-44FD-9C71-FCCBA10C6BDE}" destId="{8E558F27-AFC3-4488-A117-40B6A0EEB79E}" srcOrd="1" destOrd="0" presId="urn:microsoft.com/office/officeart/2005/8/layout/orgChart1"/>
    <dgm:cxn modelId="{CAAE0981-DBEE-4BA3-A29A-CFD142640A56}" type="presParOf" srcId="{8E558F27-AFC3-4488-A117-40B6A0EEB79E}" destId="{2927D150-1A4F-4B77-849E-7E86F2BFAA78}" srcOrd="0" destOrd="0" presId="urn:microsoft.com/office/officeart/2005/8/layout/orgChart1"/>
    <dgm:cxn modelId="{5569CDB3-0DF1-4F75-8078-B2DA534BC032}" type="presParOf" srcId="{2927D150-1A4F-4B77-849E-7E86F2BFAA78}" destId="{26329EAC-71DD-4134-8544-3F386294C6B0}" srcOrd="0" destOrd="0" presId="urn:microsoft.com/office/officeart/2005/8/layout/orgChart1"/>
    <dgm:cxn modelId="{B1B3B64E-4017-4831-B451-7F55B73D0671}" type="presParOf" srcId="{2927D150-1A4F-4B77-849E-7E86F2BFAA78}" destId="{7A0BF0E5-DAF4-424F-8129-092381FE9D52}" srcOrd="1" destOrd="0" presId="urn:microsoft.com/office/officeart/2005/8/layout/orgChart1"/>
    <dgm:cxn modelId="{5709E3AB-F2F7-4E57-B843-FF62294AC22F}" type="presParOf" srcId="{8E558F27-AFC3-4488-A117-40B6A0EEB79E}" destId="{070E723E-8197-46B4-B218-863B324DF82B}" srcOrd="1" destOrd="0" presId="urn:microsoft.com/office/officeart/2005/8/layout/orgChart1"/>
    <dgm:cxn modelId="{DDCB9495-70A7-4775-B399-AFBAF3CD32BA}" type="presParOf" srcId="{8E558F27-AFC3-4488-A117-40B6A0EEB79E}" destId="{823C7E35-B0CD-4748-95E4-950F98DBAA7F}" srcOrd="2" destOrd="0" presId="urn:microsoft.com/office/officeart/2005/8/layout/orgChart1"/>
    <dgm:cxn modelId="{3EB63F5E-51C6-4284-8D9A-D80E3091667C}" type="presParOf" srcId="{70A7F8C9-5A7A-44FD-9C71-FCCBA10C6BDE}" destId="{2664E159-259E-408E-BD28-2487BDEFACB6}" srcOrd="2" destOrd="0" presId="urn:microsoft.com/office/officeart/2005/8/layout/orgChart1"/>
    <dgm:cxn modelId="{0771F5D1-BA40-45EF-9AF9-0E4D0AE2CA41}" type="presParOf" srcId="{70A7F8C9-5A7A-44FD-9C71-FCCBA10C6BDE}" destId="{12B8EE6C-3E27-4830-A0C5-4DB9185A2533}" srcOrd="3" destOrd="0" presId="urn:microsoft.com/office/officeart/2005/8/layout/orgChart1"/>
    <dgm:cxn modelId="{14A75D87-BE44-414E-AEAD-6220F7A22995}" type="presParOf" srcId="{12B8EE6C-3E27-4830-A0C5-4DB9185A2533}" destId="{738EDE52-5F82-4BBE-BE21-4F3C66404D0B}" srcOrd="0" destOrd="0" presId="urn:microsoft.com/office/officeart/2005/8/layout/orgChart1"/>
    <dgm:cxn modelId="{832768CC-D818-45A5-AA33-4046816F29F4}" type="presParOf" srcId="{738EDE52-5F82-4BBE-BE21-4F3C66404D0B}" destId="{AA4124C2-D03C-4486-8D32-9CA2A02961E0}" srcOrd="0" destOrd="0" presId="urn:microsoft.com/office/officeart/2005/8/layout/orgChart1"/>
    <dgm:cxn modelId="{6AF2B7B0-55D3-4748-AF5E-0A4A7950BADD}" type="presParOf" srcId="{738EDE52-5F82-4BBE-BE21-4F3C66404D0B}" destId="{9D4C8865-7553-4C03-B839-46B80D95115B}" srcOrd="1" destOrd="0" presId="urn:microsoft.com/office/officeart/2005/8/layout/orgChart1"/>
    <dgm:cxn modelId="{9EB9EC5B-F57E-498A-B59D-8F802F2A5BFA}" type="presParOf" srcId="{12B8EE6C-3E27-4830-A0C5-4DB9185A2533}" destId="{429A707C-9431-4629-99E1-5FB3AD043BB7}" srcOrd="1" destOrd="0" presId="urn:microsoft.com/office/officeart/2005/8/layout/orgChart1"/>
    <dgm:cxn modelId="{C7DA63D6-5D1F-4168-B587-55AC4B610441}" type="presParOf" srcId="{12B8EE6C-3E27-4830-A0C5-4DB9185A2533}" destId="{4C2E9403-030E-4CEF-A385-CB3DB5EF7166}" srcOrd="2" destOrd="0" presId="urn:microsoft.com/office/officeart/2005/8/layout/orgChart1"/>
    <dgm:cxn modelId="{34C97DBE-F123-44A5-A6E2-A3C4E8A63CE4}" type="presParOf" srcId="{2AB14047-572F-4050-845E-8FF3B9DD755A}" destId="{76A76332-FFA0-45C7-AB95-8256CC18A44C}" srcOrd="2" destOrd="0" presId="urn:microsoft.com/office/officeart/2005/8/layout/orgChart1"/>
    <dgm:cxn modelId="{9374B029-DA73-40F7-92AD-CD3896A1531C}" type="presParOf" srcId="{61F490F7-EA47-4E6F-B38E-90DDCEED54A9}" destId="{EC6578E3-26A2-4045-B74C-B1AAF82A32A9}" srcOrd="2" destOrd="0" presId="urn:microsoft.com/office/officeart/2005/8/layout/orgChart1"/>
    <dgm:cxn modelId="{D6B5E7E0-6C40-4E75-B708-753C49AFD3D8}" type="presParOf" srcId="{61F490F7-EA47-4E6F-B38E-90DDCEED54A9}" destId="{2F2D409F-6B3D-455A-B2B6-EFAB3C788522}" srcOrd="3" destOrd="0" presId="urn:microsoft.com/office/officeart/2005/8/layout/orgChart1"/>
    <dgm:cxn modelId="{904E3837-C6A7-4B01-9618-198AD090B709}" type="presParOf" srcId="{2F2D409F-6B3D-455A-B2B6-EFAB3C788522}" destId="{5EFEA214-E980-4DD1-B92C-407F82D72E19}" srcOrd="0" destOrd="0" presId="urn:microsoft.com/office/officeart/2005/8/layout/orgChart1"/>
    <dgm:cxn modelId="{7DB2B768-93D9-4A8A-9629-987650CAC380}" type="presParOf" srcId="{5EFEA214-E980-4DD1-B92C-407F82D72E19}" destId="{66AC4BED-FDBF-41C3-B778-88C3A4B4411B}" srcOrd="0" destOrd="0" presId="urn:microsoft.com/office/officeart/2005/8/layout/orgChart1"/>
    <dgm:cxn modelId="{81F1100B-6D84-4D55-96B3-CCF134758A41}" type="presParOf" srcId="{5EFEA214-E980-4DD1-B92C-407F82D72E19}" destId="{B81DA563-2EB1-4BF7-8DD0-86FF172F18EB}" srcOrd="1" destOrd="0" presId="urn:microsoft.com/office/officeart/2005/8/layout/orgChart1"/>
    <dgm:cxn modelId="{1DE34B77-AC39-4DA8-A924-6C887F49BAD1}" type="presParOf" srcId="{2F2D409F-6B3D-455A-B2B6-EFAB3C788522}" destId="{A8EE1861-3C2F-48D9-9F6D-51B0B99E4885}" srcOrd="1" destOrd="0" presId="urn:microsoft.com/office/officeart/2005/8/layout/orgChart1"/>
    <dgm:cxn modelId="{1DE0BCAB-0BED-4392-A28F-7FD24F68A8EB}" type="presParOf" srcId="{A8EE1861-3C2F-48D9-9F6D-51B0B99E4885}" destId="{B461B081-9462-4AF6-B528-289AAE03B013}" srcOrd="0" destOrd="0" presId="urn:microsoft.com/office/officeart/2005/8/layout/orgChart1"/>
    <dgm:cxn modelId="{789E2A3B-0D5D-4E4A-8849-8F690A096779}" type="presParOf" srcId="{A8EE1861-3C2F-48D9-9F6D-51B0B99E4885}" destId="{AA45B0A0-980B-4462-AAD6-E23CA0C485C1}" srcOrd="1" destOrd="0" presId="urn:microsoft.com/office/officeart/2005/8/layout/orgChart1"/>
    <dgm:cxn modelId="{A0364D68-04F9-4D1C-898A-4AD73537989D}" type="presParOf" srcId="{AA45B0A0-980B-4462-AAD6-E23CA0C485C1}" destId="{DDD4BF83-F0C1-4D0E-A2C1-F3BEC1148475}" srcOrd="0" destOrd="0" presId="urn:microsoft.com/office/officeart/2005/8/layout/orgChart1"/>
    <dgm:cxn modelId="{9D96B8BF-DEE6-4FDD-9047-380D2644D9E8}" type="presParOf" srcId="{DDD4BF83-F0C1-4D0E-A2C1-F3BEC1148475}" destId="{B879644E-0838-4641-B5D0-E4E60F08ED98}" srcOrd="0" destOrd="0" presId="urn:microsoft.com/office/officeart/2005/8/layout/orgChart1"/>
    <dgm:cxn modelId="{72E384DE-8030-44C4-B64E-1B521616A8F9}" type="presParOf" srcId="{DDD4BF83-F0C1-4D0E-A2C1-F3BEC1148475}" destId="{FD3C1F02-57C6-42AC-8F8D-F4369432E673}" srcOrd="1" destOrd="0" presId="urn:microsoft.com/office/officeart/2005/8/layout/orgChart1"/>
    <dgm:cxn modelId="{7F1EF854-2B75-4E29-9119-70E383411F06}" type="presParOf" srcId="{AA45B0A0-980B-4462-AAD6-E23CA0C485C1}" destId="{212EB9CB-D915-4F80-8266-1F8EF042C75C}" srcOrd="1" destOrd="0" presId="urn:microsoft.com/office/officeart/2005/8/layout/orgChart1"/>
    <dgm:cxn modelId="{2F2CF14B-C630-41C7-9304-42F932F3A2EB}" type="presParOf" srcId="{AA45B0A0-980B-4462-AAD6-E23CA0C485C1}" destId="{2A177819-AE6E-4537-9747-C1878C3F6640}" srcOrd="2" destOrd="0" presId="urn:microsoft.com/office/officeart/2005/8/layout/orgChart1"/>
    <dgm:cxn modelId="{DDC7BC3B-B048-4956-9E2F-630061F4141A}" type="presParOf" srcId="{A8EE1861-3C2F-48D9-9F6D-51B0B99E4885}" destId="{4F962011-E020-423E-982A-FC7F3D8190CA}" srcOrd="2" destOrd="0" presId="urn:microsoft.com/office/officeart/2005/8/layout/orgChart1"/>
    <dgm:cxn modelId="{ED3FF194-0CE4-440D-88C9-AB4D48015865}" type="presParOf" srcId="{A8EE1861-3C2F-48D9-9F6D-51B0B99E4885}" destId="{3381875E-CA85-48B6-850C-A1389912C952}" srcOrd="3" destOrd="0" presId="urn:microsoft.com/office/officeart/2005/8/layout/orgChart1"/>
    <dgm:cxn modelId="{99401ED4-578E-4B66-A82B-D61B862B22B1}" type="presParOf" srcId="{3381875E-CA85-48B6-850C-A1389912C952}" destId="{9CEA1A64-9B5E-40D6-9F29-DAFA16CE0B66}" srcOrd="0" destOrd="0" presId="urn:microsoft.com/office/officeart/2005/8/layout/orgChart1"/>
    <dgm:cxn modelId="{254BCCB6-CE5E-43AE-8D62-362AC62819D9}" type="presParOf" srcId="{9CEA1A64-9B5E-40D6-9F29-DAFA16CE0B66}" destId="{EF3C6E7A-1B01-4E58-AA5E-7F01008EEEF6}" srcOrd="0" destOrd="0" presId="urn:microsoft.com/office/officeart/2005/8/layout/orgChart1"/>
    <dgm:cxn modelId="{A7A50329-3BA7-46AE-ACBE-A8DE342D88EB}" type="presParOf" srcId="{9CEA1A64-9B5E-40D6-9F29-DAFA16CE0B66}" destId="{FC4066F0-2ABC-49F4-8192-4268E021A75F}" srcOrd="1" destOrd="0" presId="urn:microsoft.com/office/officeart/2005/8/layout/orgChart1"/>
    <dgm:cxn modelId="{C05003B4-A067-4600-9092-278FEB3243A2}" type="presParOf" srcId="{3381875E-CA85-48B6-850C-A1389912C952}" destId="{5AACEF45-FD30-4AF9-994E-11B9E08CB1BA}" srcOrd="1" destOrd="0" presId="urn:microsoft.com/office/officeart/2005/8/layout/orgChart1"/>
    <dgm:cxn modelId="{C3E32A62-C863-4E6A-9EAD-E3C3F13355FE}" type="presParOf" srcId="{3381875E-CA85-48B6-850C-A1389912C952}" destId="{E461FBA4-5366-4AFE-8FBC-EC6DFF0C2B0B}" srcOrd="2" destOrd="0" presId="urn:microsoft.com/office/officeart/2005/8/layout/orgChart1"/>
    <dgm:cxn modelId="{90D40A05-6991-4CF4-9A33-B4A9D56C9AAA}" type="presParOf" srcId="{2F2D409F-6B3D-455A-B2B6-EFAB3C788522}" destId="{244D9357-4EEA-4875-8DFA-3DB9CADB3314}" srcOrd="2" destOrd="0" presId="urn:microsoft.com/office/officeart/2005/8/layout/orgChart1"/>
    <dgm:cxn modelId="{F7D566F9-CD2D-4215-9483-FE47A530F73A}" type="presParOf" srcId="{61F490F7-EA47-4E6F-B38E-90DDCEED54A9}" destId="{C398C05F-7FD8-4CE3-8241-B8A39D5AB9F3}" srcOrd="4" destOrd="0" presId="urn:microsoft.com/office/officeart/2005/8/layout/orgChart1"/>
    <dgm:cxn modelId="{EA0BA1EF-430B-4F49-8B1A-723A603283FB}" type="presParOf" srcId="{61F490F7-EA47-4E6F-B38E-90DDCEED54A9}" destId="{B93603F0-254A-4E5E-B39B-6AA087384225}" srcOrd="5" destOrd="0" presId="urn:microsoft.com/office/officeart/2005/8/layout/orgChart1"/>
    <dgm:cxn modelId="{30FECAC0-4713-4314-BF30-F973BF47F0C6}" type="presParOf" srcId="{B93603F0-254A-4E5E-B39B-6AA087384225}" destId="{AD2CA7C0-E7E9-468A-AC7F-803F215BCCCC}" srcOrd="0" destOrd="0" presId="urn:microsoft.com/office/officeart/2005/8/layout/orgChart1"/>
    <dgm:cxn modelId="{CDB58442-6DE8-4ABC-99A2-52FA72544F65}" type="presParOf" srcId="{AD2CA7C0-E7E9-468A-AC7F-803F215BCCCC}" destId="{A4FDE03C-B3D6-46C9-89B2-A3C1DEDCB137}" srcOrd="0" destOrd="0" presId="urn:microsoft.com/office/officeart/2005/8/layout/orgChart1"/>
    <dgm:cxn modelId="{D17534F1-44D3-48FA-928A-1ABD73669BB7}" type="presParOf" srcId="{AD2CA7C0-E7E9-468A-AC7F-803F215BCCCC}" destId="{5536AC21-E0DA-4FE1-A984-75A61C34C38B}" srcOrd="1" destOrd="0" presId="urn:microsoft.com/office/officeart/2005/8/layout/orgChart1"/>
    <dgm:cxn modelId="{542397AF-1120-4936-AF52-319A2CC7EE6F}" type="presParOf" srcId="{B93603F0-254A-4E5E-B39B-6AA087384225}" destId="{599DDD4F-D9F4-4661-90CE-5B0D7C7FCA59}" srcOrd="1" destOrd="0" presId="urn:microsoft.com/office/officeart/2005/8/layout/orgChart1"/>
    <dgm:cxn modelId="{CF0E9254-9A97-4FCB-B43B-FEE4B3832C53}" type="presParOf" srcId="{599DDD4F-D9F4-4661-90CE-5B0D7C7FCA59}" destId="{ED1774B1-945C-4C67-82C9-1BC292DAB983}" srcOrd="0" destOrd="0" presId="urn:microsoft.com/office/officeart/2005/8/layout/orgChart1"/>
    <dgm:cxn modelId="{594A17BD-8518-4950-B72C-2BBF12EF1233}" type="presParOf" srcId="{599DDD4F-D9F4-4661-90CE-5B0D7C7FCA59}" destId="{6C6D56D3-BA02-485E-90C6-9363F88E3D7E}" srcOrd="1" destOrd="0" presId="urn:microsoft.com/office/officeart/2005/8/layout/orgChart1"/>
    <dgm:cxn modelId="{E241668C-DCDB-4092-823F-5E0F82BA8824}" type="presParOf" srcId="{6C6D56D3-BA02-485E-90C6-9363F88E3D7E}" destId="{1E55E152-8F40-4BF2-9BE9-3B2D2E7343CE}" srcOrd="0" destOrd="0" presId="urn:microsoft.com/office/officeart/2005/8/layout/orgChart1"/>
    <dgm:cxn modelId="{1A96D9B6-7582-4719-AAB9-6F70E590C8E6}" type="presParOf" srcId="{1E55E152-8F40-4BF2-9BE9-3B2D2E7343CE}" destId="{561435C3-8738-40BC-95C3-B13139B88CF0}" srcOrd="0" destOrd="0" presId="urn:microsoft.com/office/officeart/2005/8/layout/orgChart1"/>
    <dgm:cxn modelId="{BEBAC4CE-991D-4192-9D9D-FE02CD237128}" type="presParOf" srcId="{1E55E152-8F40-4BF2-9BE9-3B2D2E7343CE}" destId="{94B3145A-9660-4CDA-8837-8FC236D50DA3}" srcOrd="1" destOrd="0" presId="urn:microsoft.com/office/officeart/2005/8/layout/orgChart1"/>
    <dgm:cxn modelId="{672426B5-D3CB-4325-A9A9-951C704D7882}" type="presParOf" srcId="{6C6D56D3-BA02-485E-90C6-9363F88E3D7E}" destId="{31BC568A-BCEF-4349-A45C-16CC762795E4}" srcOrd="1" destOrd="0" presId="urn:microsoft.com/office/officeart/2005/8/layout/orgChart1"/>
    <dgm:cxn modelId="{054241B7-FAF7-4EE9-8D38-5B860A5394CA}" type="presParOf" srcId="{6C6D56D3-BA02-485E-90C6-9363F88E3D7E}" destId="{26811BEA-951E-4D2E-87EC-FBDF3914E506}" srcOrd="2" destOrd="0" presId="urn:microsoft.com/office/officeart/2005/8/layout/orgChart1"/>
    <dgm:cxn modelId="{D6257497-07AD-4F85-A7C4-E482E589779B}" type="presParOf" srcId="{599DDD4F-D9F4-4661-90CE-5B0D7C7FCA59}" destId="{483B2FB8-E1A8-427D-A932-CECF097AE985}" srcOrd="2" destOrd="0" presId="urn:microsoft.com/office/officeart/2005/8/layout/orgChart1"/>
    <dgm:cxn modelId="{B531485B-A4B0-4264-A998-E55381679861}" type="presParOf" srcId="{599DDD4F-D9F4-4661-90CE-5B0D7C7FCA59}" destId="{7927F78F-F781-4BD1-BE31-5F1D4D6BF6D4}" srcOrd="3" destOrd="0" presId="urn:microsoft.com/office/officeart/2005/8/layout/orgChart1"/>
    <dgm:cxn modelId="{7FE43566-DED0-46BD-B0AA-9307AAC8CFF0}" type="presParOf" srcId="{7927F78F-F781-4BD1-BE31-5F1D4D6BF6D4}" destId="{C5D0C1B1-E89D-4920-9B8E-EA7B15B45FB6}" srcOrd="0" destOrd="0" presId="urn:microsoft.com/office/officeart/2005/8/layout/orgChart1"/>
    <dgm:cxn modelId="{E461C9B4-B4CE-453F-B73F-EC765734CBC4}" type="presParOf" srcId="{C5D0C1B1-E89D-4920-9B8E-EA7B15B45FB6}" destId="{86C86FCF-AB81-403B-9BB0-51AC9CD74B98}" srcOrd="0" destOrd="0" presId="urn:microsoft.com/office/officeart/2005/8/layout/orgChart1"/>
    <dgm:cxn modelId="{BCA10F69-4EA6-450D-B4DD-7E000A69BCC7}" type="presParOf" srcId="{C5D0C1B1-E89D-4920-9B8E-EA7B15B45FB6}" destId="{DC05A8CD-77D3-4A54-B791-A7560FB7887A}" srcOrd="1" destOrd="0" presId="urn:microsoft.com/office/officeart/2005/8/layout/orgChart1"/>
    <dgm:cxn modelId="{95C01F62-DC81-4B86-A686-4D0996828FFD}" type="presParOf" srcId="{7927F78F-F781-4BD1-BE31-5F1D4D6BF6D4}" destId="{7247F0B4-1677-49EC-A54E-BEC25F001717}" srcOrd="1" destOrd="0" presId="urn:microsoft.com/office/officeart/2005/8/layout/orgChart1"/>
    <dgm:cxn modelId="{9843E8BB-118C-4A88-8348-987AFEDB1B0C}" type="presParOf" srcId="{7927F78F-F781-4BD1-BE31-5F1D4D6BF6D4}" destId="{D1A884F7-EECF-4114-AF3E-9E67F6A41612}" srcOrd="2" destOrd="0" presId="urn:microsoft.com/office/officeart/2005/8/layout/orgChart1"/>
    <dgm:cxn modelId="{26BDAEB7-3EE1-4765-8832-460BD109499E}" type="presParOf" srcId="{B93603F0-254A-4E5E-B39B-6AA087384225}" destId="{3BCCE8A9-92CA-496C-8E04-2E737B8207A9}" srcOrd="2" destOrd="0" presId="urn:microsoft.com/office/officeart/2005/8/layout/orgChart1"/>
    <dgm:cxn modelId="{D2A9E12D-CAFB-4C50-938A-CD3FBF973C1C}" type="presParOf" srcId="{24148695-A9CA-4D57-9D83-A900390CB916}" destId="{A7251023-7A02-4260-BD1B-2505E51E02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DE2335-BB7D-4719-910C-B75E9E8C9DE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DF0FEEBC-858C-4AA6-B865-A0C4B43AFCE6}">
      <dgm:prSet/>
      <dgm:spPr/>
      <dgm:t>
        <a:bodyPr/>
        <a:lstStyle/>
        <a:p>
          <a:r>
            <a:rPr lang="id-ID" b="1" dirty="0" smtClean="0"/>
            <a:t>Uji Validitas dan Reliabilitas Instrumen Penelitian</a:t>
          </a:r>
          <a:endParaRPr lang="id-ID" b="1" dirty="0"/>
        </a:p>
      </dgm:t>
    </dgm:pt>
    <dgm:pt modelId="{30B42BD2-99BC-487A-8223-5AB00D33D8E5}" type="parTrans" cxnId="{21826AE7-DFEB-4BDF-9633-786E31FABED1}">
      <dgm:prSet/>
      <dgm:spPr/>
      <dgm:t>
        <a:bodyPr/>
        <a:lstStyle/>
        <a:p>
          <a:endParaRPr lang="id-ID"/>
        </a:p>
      </dgm:t>
    </dgm:pt>
    <dgm:pt modelId="{457178D3-6EF3-44BB-BBBE-D5793FA58866}" type="sibTrans" cxnId="{21826AE7-DFEB-4BDF-9633-786E31FABED1}">
      <dgm:prSet/>
      <dgm:spPr/>
      <dgm:t>
        <a:bodyPr/>
        <a:lstStyle/>
        <a:p>
          <a:endParaRPr lang="id-ID"/>
        </a:p>
      </dgm:t>
    </dgm:pt>
    <dgm:pt modelId="{EB671A4D-3B93-4DD1-BB53-BD568E9C1A01}">
      <dgm:prSet/>
      <dgm:spPr/>
      <dgm:t>
        <a:bodyPr/>
        <a:lstStyle/>
        <a:p>
          <a:r>
            <a:rPr lang="id-ID" b="1" dirty="0" smtClean="0"/>
            <a:t>Instrumen Penelitian</a:t>
          </a:r>
          <a:endParaRPr lang="id-ID" b="1" dirty="0"/>
        </a:p>
      </dgm:t>
    </dgm:pt>
    <dgm:pt modelId="{E30AF219-9A2C-4D3D-BACA-B8BE00FA700D}" type="parTrans" cxnId="{EC15E855-8742-4FC1-9EBF-F377C240B96D}">
      <dgm:prSet/>
      <dgm:spPr/>
      <dgm:t>
        <a:bodyPr/>
        <a:lstStyle/>
        <a:p>
          <a:endParaRPr lang="id-ID"/>
        </a:p>
      </dgm:t>
    </dgm:pt>
    <dgm:pt modelId="{C597AECC-BB6B-42E3-BA3E-E24A9FAE93A6}" type="sibTrans" cxnId="{EC15E855-8742-4FC1-9EBF-F377C240B96D}">
      <dgm:prSet/>
      <dgm:spPr/>
      <dgm:t>
        <a:bodyPr/>
        <a:lstStyle/>
        <a:p>
          <a:endParaRPr lang="id-ID"/>
        </a:p>
      </dgm:t>
    </dgm:pt>
    <dgm:pt modelId="{F974EA14-F179-40C2-90CA-6866A66A73E1}">
      <dgm:prSet/>
      <dgm:spPr/>
      <dgm:t>
        <a:bodyPr/>
        <a:lstStyle/>
        <a:p>
          <a:r>
            <a:rPr lang="id-ID" dirty="0" smtClean="0"/>
            <a:t>Alat pengumpul data penelitian</a:t>
          </a:r>
          <a:endParaRPr lang="id-ID" dirty="0"/>
        </a:p>
      </dgm:t>
    </dgm:pt>
    <dgm:pt modelId="{E983EFA9-A9DF-40AB-A693-C80119497E46}" type="parTrans" cxnId="{2C4783AE-1DC6-4716-B386-A97D7766FD66}">
      <dgm:prSet/>
      <dgm:spPr/>
      <dgm:t>
        <a:bodyPr/>
        <a:lstStyle/>
        <a:p>
          <a:endParaRPr lang="id-ID"/>
        </a:p>
      </dgm:t>
    </dgm:pt>
    <dgm:pt modelId="{FC8FC803-A486-4CAB-8348-A9CEA274B72B}" type="sibTrans" cxnId="{2C4783AE-1DC6-4716-B386-A97D7766FD66}">
      <dgm:prSet/>
      <dgm:spPr/>
      <dgm:t>
        <a:bodyPr/>
        <a:lstStyle/>
        <a:p>
          <a:endParaRPr lang="id-ID"/>
        </a:p>
      </dgm:t>
    </dgm:pt>
    <dgm:pt modelId="{6BD5CEA3-5602-49C5-BC20-4798D8FDDE64}">
      <dgm:prSet/>
      <dgm:spPr/>
      <dgm:t>
        <a:bodyPr/>
        <a:lstStyle/>
        <a:p>
          <a:r>
            <a:rPr lang="id-ID" dirty="0" smtClean="0"/>
            <a:t>Contoh : Angket/Kuesioner</a:t>
          </a:r>
          <a:endParaRPr lang="id-ID" dirty="0"/>
        </a:p>
      </dgm:t>
    </dgm:pt>
    <dgm:pt modelId="{0A264AF1-D72E-4B35-9F00-C13CDC8B7E8E}" type="parTrans" cxnId="{00A9C998-5CD2-4B98-B8B5-A08A254D1E69}">
      <dgm:prSet/>
      <dgm:spPr/>
      <dgm:t>
        <a:bodyPr/>
        <a:lstStyle/>
        <a:p>
          <a:endParaRPr lang="id-ID"/>
        </a:p>
      </dgm:t>
    </dgm:pt>
    <dgm:pt modelId="{A7198445-6D54-40DF-9257-FC78C2899671}" type="sibTrans" cxnId="{00A9C998-5CD2-4B98-B8B5-A08A254D1E69}">
      <dgm:prSet/>
      <dgm:spPr/>
      <dgm:t>
        <a:bodyPr/>
        <a:lstStyle/>
        <a:p>
          <a:endParaRPr lang="id-ID"/>
        </a:p>
      </dgm:t>
    </dgm:pt>
    <dgm:pt modelId="{B343ED70-7A96-4FB9-A71B-B4A49F3040E5}">
      <dgm:prSet/>
      <dgm:spPr/>
      <dgm:t>
        <a:bodyPr/>
        <a:lstStyle/>
        <a:p>
          <a:r>
            <a:rPr lang="id-ID" dirty="0" smtClean="0"/>
            <a:t>Perlu Uji Validitas &amp; Relabilitas</a:t>
          </a:r>
          <a:endParaRPr lang="id-ID" dirty="0"/>
        </a:p>
      </dgm:t>
    </dgm:pt>
    <dgm:pt modelId="{BD087F74-5CD5-4A68-9C41-5A1DC2A2A15C}" type="parTrans" cxnId="{934F067C-265B-4D60-A71A-5CB33D94F062}">
      <dgm:prSet/>
      <dgm:spPr/>
      <dgm:t>
        <a:bodyPr/>
        <a:lstStyle/>
        <a:p>
          <a:endParaRPr lang="id-ID"/>
        </a:p>
      </dgm:t>
    </dgm:pt>
    <dgm:pt modelId="{43B1CF5F-BBE2-48CC-8F82-85768A28834D}" type="sibTrans" cxnId="{934F067C-265B-4D60-A71A-5CB33D94F062}">
      <dgm:prSet/>
      <dgm:spPr/>
      <dgm:t>
        <a:bodyPr/>
        <a:lstStyle/>
        <a:p>
          <a:endParaRPr lang="id-ID"/>
        </a:p>
      </dgm:t>
    </dgm:pt>
    <dgm:pt modelId="{3A7478A7-14EC-408C-918F-0D0B939E3D9B}">
      <dgm:prSet/>
      <dgm:spPr/>
      <dgm:t>
        <a:bodyPr/>
        <a:lstStyle/>
        <a:p>
          <a:r>
            <a:rPr lang="id-ID" b="1" dirty="0" smtClean="0"/>
            <a:t>Uji Validitas Instrumen</a:t>
          </a:r>
          <a:endParaRPr lang="id-ID" b="1" dirty="0"/>
        </a:p>
      </dgm:t>
    </dgm:pt>
    <dgm:pt modelId="{33BB981D-5487-4BC2-A8D0-9B392A8DEFEF}" type="parTrans" cxnId="{8FCED3FF-D2CE-45C4-ABC3-6588AEBC1B67}">
      <dgm:prSet/>
      <dgm:spPr/>
      <dgm:t>
        <a:bodyPr/>
        <a:lstStyle/>
        <a:p>
          <a:endParaRPr lang="id-ID"/>
        </a:p>
      </dgm:t>
    </dgm:pt>
    <dgm:pt modelId="{2357061E-BE4B-4D66-9ADE-DA2A862B41F4}" type="sibTrans" cxnId="{8FCED3FF-D2CE-45C4-ABC3-6588AEBC1B67}">
      <dgm:prSet/>
      <dgm:spPr/>
      <dgm:t>
        <a:bodyPr/>
        <a:lstStyle/>
        <a:p>
          <a:endParaRPr lang="id-ID"/>
        </a:p>
      </dgm:t>
    </dgm:pt>
    <dgm:pt modelId="{62C5F04D-83FB-44F7-9C5D-C9AC373A31F6}">
      <dgm:prSet/>
      <dgm:spPr/>
      <dgm:t>
        <a:bodyPr/>
        <a:lstStyle/>
        <a:p>
          <a:r>
            <a:rPr lang="id-ID" b="1" dirty="0" smtClean="0"/>
            <a:t>Uji Reliabilitas Instrumen</a:t>
          </a:r>
          <a:endParaRPr lang="id-ID" b="1" dirty="0"/>
        </a:p>
      </dgm:t>
    </dgm:pt>
    <dgm:pt modelId="{CBA0B596-419E-4DDA-A06D-B174E22DAE64}" type="parTrans" cxnId="{80B14DB3-C954-4619-A2DA-647D38D4C0CD}">
      <dgm:prSet/>
      <dgm:spPr/>
      <dgm:t>
        <a:bodyPr/>
        <a:lstStyle/>
        <a:p>
          <a:endParaRPr lang="id-ID"/>
        </a:p>
      </dgm:t>
    </dgm:pt>
    <dgm:pt modelId="{7B4A47A2-65CB-482C-8D0F-B277F7B57C68}" type="sibTrans" cxnId="{80B14DB3-C954-4619-A2DA-647D38D4C0CD}">
      <dgm:prSet/>
      <dgm:spPr/>
      <dgm:t>
        <a:bodyPr/>
        <a:lstStyle/>
        <a:p>
          <a:endParaRPr lang="id-ID"/>
        </a:p>
      </dgm:t>
    </dgm:pt>
    <dgm:pt modelId="{71FA728B-3FC0-4BC3-A74B-7F43154752E9}">
      <dgm:prSet/>
      <dgm:spPr/>
      <dgm:t>
        <a:bodyPr/>
        <a:lstStyle/>
        <a:p>
          <a:r>
            <a:rPr lang="id-ID" dirty="0" smtClean="0"/>
            <a:t>Menguji ketepatan isntrumen</a:t>
          </a:r>
          <a:endParaRPr lang="id-ID" dirty="0"/>
        </a:p>
      </dgm:t>
    </dgm:pt>
    <dgm:pt modelId="{5A84705A-9B27-4D91-830A-EE9E9800929E}" type="parTrans" cxnId="{F7839073-F534-410F-90AD-85F1506133C9}">
      <dgm:prSet/>
      <dgm:spPr/>
      <dgm:t>
        <a:bodyPr/>
        <a:lstStyle/>
        <a:p>
          <a:endParaRPr lang="id-ID"/>
        </a:p>
      </dgm:t>
    </dgm:pt>
    <dgm:pt modelId="{11F5BE90-A954-4C43-BF80-3DBFE9989C2D}" type="sibTrans" cxnId="{F7839073-F534-410F-90AD-85F1506133C9}">
      <dgm:prSet/>
      <dgm:spPr/>
      <dgm:t>
        <a:bodyPr/>
        <a:lstStyle/>
        <a:p>
          <a:endParaRPr lang="id-ID"/>
        </a:p>
      </dgm:t>
    </dgm:pt>
    <dgm:pt modelId="{1438FAFC-DFB0-4052-AF4C-D915086C105A}">
      <dgm:prSet/>
      <dgm:spPr/>
      <dgm:t>
        <a:bodyPr/>
        <a:lstStyle/>
        <a:p>
          <a:r>
            <a:rPr lang="id-ID" dirty="0" smtClean="0"/>
            <a:t>Jenis : Konstruk,  Isi, Eksternal</a:t>
          </a:r>
          <a:endParaRPr lang="id-ID" dirty="0"/>
        </a:p>
      </dgm:t>
    </dgm:pt>
    <dgm:pt modelId="{1F5469D1-B8DB-4F4C-9926-9BD3BA8112BA}" type="parTrans" cxnId="{216109A4-0A38-4F8E-8145-C5049A2411A5}">
      <dgm:prSet/>
      <dgm:spPr/>
      <dgm:t>
        <a:bodyPr/>
        <a:lstStyle/>
        <a:p>
          <a:endParaRPr lang="id-ID"/>
        </a:p>
      </dgm:t>
    </dgm:pt>
    <dgm:pt modelId="{67355BE5-D135-4F0F-A7F9-F3EEE4B0F2D0}" type="sibTrans" cxnId="{216109A4-0A38-4F8E-8145-C5049A2411A5}">
      <dgm:prSet/>
      <dgm:spPr/>
      <dgm:t>
        <a:bodyPr/>
        <a:lstStyle/>
        <a:p>
          <a:endParaRPr lang="id-ID"/>
        </a:p>
      </dgm:t>
    </dgm:pt>
    <dgm:pt modelId="{2E4E3709-BFDF-42EC-BEEC-9467AB578B9E}">
      <dgm:prSet/>
      <dgm:spPr/>
      <dgm:t>
        <a:bodyPr/>
        <a:lstStyle/>
        <a:p>
          <a:r>
            <a:rPr lang="id-ID" dirty="0" smtClean="0"/>
            <a:t>Menguji kehandalan instrumen</a:t>
          </a:r>
          <a:endParaRPr lang="id-ID" dirty="0"/>
        </a:p>
      </dgm:t>
    </dgm:pt>
    <dgm:pt modelId="{200EFD4C-D959-475A-9008-BF5224A669EE}" type="parTrans" cxnId="{465BB2C5-9E93-4C81-8B9A-4B0E673A5952}">
      <dgm:prSet/>
      <dgm:spPr/>
      <dgm:t>
        <a:bodyPr/>
        <a:lstStyle/>
        <a:p>
          <a:endParaRPr lang="id-ID"/>
        </a:p>
      </dgm:t>
    </dgm:pt>
    <dgm:pt modelId="{15ADBA7A-0834-4198-8152-2469D60AEE30}" type="sibTrans" cxnId="{465BB2C5-9E93-4C81-8B9A-4B0E673A5952}">
      <dgm:prSet/>
      <dgm:spPr/>
      <dgm:t>
        <a:bodyPr/>
        <a:lstStyle/>
        <a:p>
          <a:endParaRPr lang="id-ID"/>
        </a:p>
      </dgm:t>
    </dgm:pt>
    <dgm:pt modelId="{B15CC11F-D0F2-495B-A023-37F87725F6AC}">
      <dgm:prSet/>
      <dgm:spPr/>
      <dgm:t>
        <a:bodyPr/>
        <a:lstStyle/>
        <a:p>
          <a:r>
            <a:rPr lang="id-ID" dirty="0" smtClean="0"/>
            <a:t>Jenis : Test Reset, Alfa Cronbach</a:t>
          </a:r>
          <a:endParaRPr lang="id-ID" dirty="0"/>
        </a:p>
      </dgm:t>
    </dgm:pt>
    <dgm:pt modelId="{1FDA4090-E4F7-474F-94A9-7F9929079C90}" type="parTrans" cxnId="{BC6509DD-8756-40ED-AFC0-B1FEAA3E4769}">
      <dgm:prSet/>
      <dgm:spPr/>
      <dgm:t>
        <a:bodyPr/>
        <a:lstStyle/>
        <a:p>
          <a:endParaRPr lang="id-ID"/>
        </a:p>
      </dgm:t>
    </dgm:pt>
    <dgm:pt modelId="{83EEFBB1-E587-4E36-889F-0CC3F9A22005}" type="sibTrans" cxnId="{BC6509DD-8756-40ED-AFC0-B1FEAA3E4769}">
      <dgm:prSet/>
      <dgm:spPr/>
      <dgm:t>
        <a:bodyPr/>
        <a:lstStyle/>
        <a:p>
          <a:endParaRPr lang="id-ID"/>
        </a:p>
      </dgm:t>
    </dgm:pt>
    <dgm:pt modelId="{A781A1FE-36E6-4E67-9BDE-7D002DB82540}" type="pres">
      <dgm:prSet presAssocID="{1BDE2335-BB7D-4719-910C-B75E9E8C9D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8FD70CEF-8458-4A63-A18D-EDD39E8E7366}" type="pres">
      <dgm:prSet presAssocID="{DF0FEEBC-858C-4AA6-B865-A0C4B43AFCE6}" presName="hierRoot1" presStyleCnt="0">
        <dgm:presLayoutVars>
          <dgm:hierBranch val="init"/>
        </dgm:presLayoutVars>
      </dgm:prSet>
      <dgm:spPr/>
    </dgm:pt>
    <dgm:pt modelId="{D2A6BC5C-0EE1-49F1-855A-76930EBB2E80}" type="pres">
      <dgm:prSet presAssocID="{DF0FEEBC-858C-4AA6-B865-A0C4B43AFCE6}" presName="rootComposite1" presStyleCnt="0"/>
      <dgm:spPr/>
    </dgm:pt>
    <dgm:pt modelId="{D82EB814-D4D8-4FB6-BE8B-E44F1BCA886D}" type="pres">
      <dgm:prSet presAssocID="{DF0FEEBC-858C-4AA6-B865-A0C4B43AFCE6}" presName="rootText1" presStyleLbl="node0" presStyleIdx="0" presStyleCnt="1" custScaleX="29642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0FF8E83-E4BE-4EB3-8EE2-6198513D2240}" type="pres">
      <dgm:prSet presAssocID="{DF0FEEBC-858C-4AA6-B865-A0C4B43AFCE6}" presName="rootConnector1" presStyleLbl="node1" presStyleIdx="0" presStyleCnt="0"/>
      <dgm:spPr/>
    </dgm:pt>
    <dgm:pt modelId="{1033AB1D-1C3B-4B81-B537-A820C833A05B}" type="pres">
      <dgm:prSet presAssocID="{DF0FEEBC-858C-4AA6-B865-A0C4B43AFCE6}" presName="hierChild2" presStyleCnt="0"/>
      <dgm:spPr/>
    </dgm:pt>
    <dgm:pt modelId="{7AF9C928-17BC-4664-B599-4153B1FDA8DA}" type="pres">
      <dgm:prSet presAssocID="{E30AF219-9A2C-4D3D-BACA-B8BE00FA700D}" presName="Name37" presStyleLbl="parChTrans1D2" presStyleIdx="0" presStyleCnt="3"/>
      <dgm:spPr/>
    </dgm:pt>
    <dgm:pt modelId="{62971215-BDB2-4690-9791-A90A6649E0E2}" type="pres">
      <dgm:prSet presAssocID="{EB671A4D-3B93-4DD1-BB53-BD568E9C1A01}" presName="hierRoot2" presStyleCnt="0">
        <dgm:presLayoutVars>
          <dgm:hierBranch val="init"/>
        </dgm:presLayoutVars>
      </dgm:prSet>
      <dgm:spPr/>
    </dgm:pt>
    <dgm:pt modelId="{59844F2A-4D96-4001-ACB8-717B3C32EE88}" type="pres">
      <dgm:prSet presAssocID="{EB671A4D-3B93-4DD1-BB53-BD568E9C1A01}" presName="rootComposite" presStyleCnt="0"/>
      <dgm:spPr/>
    </dgm:pt>
    <dgm:pt modelId="{5ABDEB45-556E-4012-AD61-2F559F11A2B8}" type="pres">
      <dgm:prSet presAssocID="{EB671A4D-3B93-4DD1-BB53-BD568E9C1A01}" presName="rootText" presStyleLbl="node2" presStyleIdx="0" presStyleCnt="3" custLinFactNeighborX="-3787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A8273E2-0A43-4ED0-BE78-D64808A5989F}" type="pres">
      <dgm:prSet presAssocID="{EB671A4D-3B93-4DD1-BB53-BD568E9C1A01}" presName="rootConnector" presStyleLbl="node2" presStyleIdx="0" presStyleCnt="3"/>
      <dgm:spPr/>
    </dgm:pt>
    <dgm:pt modelId="{2A7C06E3-AEA8-4A43-8B8B-BB164CBA2F00}" type="pres">
      <dgm:prSet presAssocID="{EB671A4D-3B93-4DD1-BB53-BD568E9C1A01}" presName="hierChild4" presStyleCnt="0"/>
      <dgm:spPr/>
    </dgm:pt>
    <dgm:pt modelId="{D271470A-0C4B-4D8B-AF35-2178A00FC8AD}" type="pres">
      <dgm:prSet presAssocID="{E983EFA9-A9DF-40AB-A693-C80119497E46}" presName="Name37" presStyleLbl="parChTrans1D3" presStyleIdx="0" presStyleCnt="7"/>
      <dgm:spPr/>
    </dgm:pt>
    <dgm:pt modelId="{6EADEF8C-CF20-4044-9A4D-F4D72F0CD7AD}" type="pres">
      <dgm:prSet presAssocID="{F974EA14-F179-40C2-90CA-6866A66A73E1}" presName="hierRoot2" presStyleCnt="0">
        <dgm:presLayoutVars>
          <dgm:hierBranch val="init"/>
        </dgm:presLayoutVars>
      </dgm:prSet>
      <dgm:spPr/>
    </dgm:pt>
    <dgm:pt modelId="{33F4F2F1-7E22-41C0-8B12-AB716DAE81FC}" type="pres">
      <dgm:prSet presAssocID="{F974EA14-F179-40C2-90CA-6866A66A73E1}" presName="rootComposite" presStyleCnt="0"/>
      <dgm:spPr/>
    </dgm:pt>
    <dgm:pt modelId="{25F4EE51-1B29-41C0-877A-897CACBFA9C1}" type="pres">
      <dgm:prSet presAssocID="{F974EA14-F179-40C2-90CA-6866A66A73E1}" presName="rootText" presStyleLbl="node3" presStyleIdx="0" presStyleCnt="7" custScaleY="88203" custLinFactNeighborX="-3787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3DA9840-AE92-43BD-946E-01EEC30CC0CB}" type="pres">
      <dgm:prSet presAssocID="{F974EA14-F179-40C2-90CA-6866A66A73E1}" presName="rootConnector" presStyleLbl="node3" presStyleIdx="0" presStyleCnt="7"/>
      <dgm:spPr/>
    </dgm:pt>
    <dgm:pt modelId="{5563FF1B-30F2-4F9B-9C89-CD2EBA72D923}" type="pres">
      <dgm:prSet presAssocID="{F974EA14-F179-40C2-90CA-6866A66A73E1}" presName="hierChild4" presStyleCnt="0"/>
      <dgm:spPr/>
    </dgm:pt>
    <dgm:pt modelId="{F6CADDE7-A4CD-4B12-B15C-5C4449DA4880}" type="pres">
      <dgm:prSet presAssocID="{F974EA14-F179-40C2-90CA-6866A66A73E1}" presName="hierChild5" presStyleCnt="0"/>
      <dgm:spPr/>
    </dgm:pt>
    <dgm:pt modelId="{EE47BCF9-76DB-4C5B-995F-A2BA1705EA68}" type="pres">
      <dgm:prSet presAssocID="{0A264AF1-D72E-4B35-9F00-C13CDC8B7E8E}" presName="Name37" presStyleLbl="parChTrans1D3" presStyleIdx="1" presStyleCnt="7"/>
      <dgm:spPr/>
    </dgm:pt>
    <dgm:pt modelId="{86A2CE73-52F1-4C23-B476-EB29CC6CC539}" type="pres">
      <dgm:prSet presAssocID="{6BD5CEA3-5602-49C5-BC20-4798D8FDDE64}" presName="hierRoot2" presStyleCnt="0">
        <dgm:presLayoutVars>
          <dgm:hierBranch val="init"/>
        </dgm:presLayoutVars>
      </dgm:prSet>
      <dgm:spPr/>
    </dgm:pt>
    <dgm:pt modelId="{617F4780-8AC2-4E1B-9EF1-1C298C8D7B8B}" type="pres">
      <dgm:prSet presAssocID="{6BD5CEA3-5602-49C5-BC20-4798D8FDDE64}" presName="rootComposite" presStyleCnt="0"/>
      <dgm:spPr/>
    </dgm:pt>
    <dgm:pt modelId="{A34E1706-781F-4D51-BBD8-F46D61B50040}" type="pres">
      <dgm:prSet presAssocID="{6BD5CEA3-5602-49C5-BC20-4798D8FDDE64}" presName="rootText" presStyleLbl="node3" presStyleIdx="1" presStyleCnt="7" custScaleY="88203" custLinFactNeighborX="-3787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549BB9F-0DC4-45E4-BF21-6235B5E947FF}" type="pres">
      <dgm:prSet presAssocID="{6BD5CEA3-5602-49C5-BC20-4798D8FDDE64}" presName="rootConnector" presStyleLbl="node3" presStyleIdx="1" presStyleCnt="7"/>
      <dgm:spPr/>
    </dgm:pt>
    <dgm:pt modelId="{50AA9730-1382-4DA1-BBD3-88946CB8BDA7}" type="pres">
      <dgm:prSet presAssocID="{6BD5CEA3-5602-49C5-BC20-4798D8FDDE64}" presName="hierChild4" presStyleCnt="0"/>
      <dgm:spPr/>
    </dgm:pt>
    <dgm:pt modelId="{D72F6DEC-0110-4BA7-8856-85458C08070B}" type="pres">
      <dgm:prSet presAssocID="{6BD5CEA3-5602-49C5-BC20-4798D8FDDE64}" presName="hierChild5" presStyleCnt="0"/>
      <dgm:spPr/>
    </dgm:pt>
    <dgm:pt modelId="{4A96DA32-5AEB-4841-AB5D-C18681E76F62}" type="pres">
      <dgm:prSet presAssocID="{BD087F74-5CD5-4A68-9C41-5A1DC2A2A15C}" presName="Name37" presStyleLbl="parChTrans1D3" presStyleIdx="2" presStyleCnt="7"/>
      <dgm:spPr/>
    </dgm:pt>
    <dgm:pt modelId="{D7D3D730-B2C6-4B21-9001-2E448E7FCD4B}" type="pres">
      <dgm:prSet presAssocID="{B343ED70-7A96-4FB9-A71B-B4A49F3040E5}" presName="hierRoot2" presStyleCnt="0">
        <dgm:presLayoutVars>
          <dgm:hierBranch val="init"/>
        </dgm:presLayoutVars>
      </dgm:prSet>
      <dgm:spPr/>
    </dgm:pt>
    <dgm:pt modelId="{CA8FD990-FCFB-443A-948A-138A01F20440}" type="pres">
      <dgm:prSet presAssocID="{B343ED70-7A96-4FB9-A71B-B4A49F3040E5}" presName="rootComposite" presStyleCnt="0"/>
      <dgm:spPr/>
    </dgm:pt>
    <dgm:pt modelId="{0850A612-8317-4AE8-A05E-EE7D2F90687C}" type="pres">
      <dgm:prSet presAssocID="{B343ED70-7A96-4FB9-A71B-B4A49F3040E5}" presName="rootText" presStyleLbl="node3" presStyleIdx="2" presStyleCnt="7" custScaleY="88203" custLinFactNeighborX="-37877">
        <dgm:presLayoutVars>
          <dgm:chPref val="3"/>
        </dgm:presLayoutVars>
      </dgm:prSet>
      <dgm:spPr/>
    </dgm:pt>
    <dgm:pt modelId="{CCA4D62E-5163-4919-8F4C-8CAFEFFCA34F}" type="pres">
      <dgm:prSet presAssocID="{B343ED70-7A96-4FB9-A71B-B4A49F3040E5}" presName="rootConnector" presStyleLbl="node3" presStyleIdx="2" presStyleCnt="7"/>
      <dgm:spPr/>
    </dgm:pt>
    <dgm:pt modelId="{39CC7CB8-A0C7-4AED-AA7B-B59F13424ABE}" type="pres">
      <dgm:prSet presAssocID="{B343ED70-7A96-4FB9-A71B-B4A49F3040E5}" presName="hierChild4" presStyleCnt="0"/>
      <dgm:spPr/>
    </dgm:pt>
    <dgm:pt modelId="{827099D9-73F0-41AE-BC86-C0FB81F9E493}" type="pres">
      <dgm:prSet presAssocID="{B343ED70-7A96-4FB9-A71B-B4A49F3040E5}" presName="hierChild5" presStyleCnt="0"/>
      <dgm:spPr/>
    </dgm:pt>
    <dgm:pt modelId="{158D83A3-D0DD-42DF-B3EB-7C67AF0EA18D}" type="pres">
      <dgm:prSet presAssocID="{EB671A4D-3B93-4DD1-BB53-BD568E9C1A01}" presName="hierChild5" presStyleCnt="0"/>
      <dgm:spPr/>
    </dgm:pt>
    <dgm:pt modelId="{004D53CD-607E-4D8B-BDD7-9BB447B9853C}" type="pres">
      <dgm:prSet presAssocID="{33BB981D-5487-4BC2-A8D0-9B392A8DEFEF}" presName="Name37" presStyleLbl="parChTrans1D2" presStyleIdx="1" presStyleCnt="3"/>
      <dgm:spPr/>
    </dgm:pt>
    <dgm:pt modelId="{D4B6B0DE-143D-486C-8468-6319140B27E5}" type="pres">
      <dgm:prSet presAssocID="{3A7478A7-14EC-408C-918F-0D0B939E3D9B}" presName="hierRoot2" presStyleCnt="0">
        <dgm:presLayoutVars>
          <dgm:hierBranch val="init"/>
        </dgm:presLayoutVars>
      </dgm:prSet>
      <dgm:spPr/>
    </dgm:pt>
    <dgm:pt modelId="{C15A2554-EAA1-4B26-B921-480DFA51A1EB}" type="pres">
      <dgm:prSet presAssocID="{3A7478A7-14EC-408C-918F-0D0B939E3D9B}" presName="rootComposite" presStyleCnt="0"/>
      <dgm:spPr/>
    </dgm:pt>
    <dgm:pt modelId="{AC373947-7181-4E80-B0E2-2AE85B9A4672}" type="pres">
      <dgm:prSet presAssocID="{3A7478A7-14EC-408C-918F-0D0B939E3D9B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016A0B0-2A51-4F97-955B-7D9E25CE8F4B}" type="pres">
      <dgm:prSet presAssocID="{3A7478A7-14EC-408C-918F-0D0B939E3D9B}" presName="rootConnector" presStyleLbl="node2" presStyleIdx="1" presStyleCnt="3"/>
      <dgm:spPr/>
    </dgm:pt>
    <dgm:pt modelId="{D95DB8C6-4753-487A-A0BC-A43BBB0BD8BC}" type="pres">
      <dgm:prSet presAssocID="{3A7478A7-14EC-408C-918F-0D0B939E3D9B}" presName="hierChild4" presStyleCnt="0"/>
      <dgm:spPr/>
    </dgm:pt>
    <dgm:pt modelId="{646A257E-E528-400E-8711-B1D3A5547E54}" type="pres">
      <dgm:prSet presAssocID="{5A84705A-9B27-4D91-830A-EE9E9800929E}" presName="Name37" presStyleLbl="parChTrans1D3" presStyleIdx="3" presStyleCnt="7"/>
      <dgm:spPr/>
    </dgm:pt>
    <dgm:pt modelId="{F7DCA07C-40E1-4F59-83D4-858E23870BE2}" type="pres">
      <dgm:prSet presAssocID="{71FA728B-3FC0-4BC3-A74B-7F43154752E9}" presName="hierRoot2" presStyleCnt="0">
        <dgm:presLayoutVars>
          <dgm:hierBranch val="init"/>
        </dgm:presLayoutVars>
      </dgm:prSet>
      <dgm:spPr/>
    </dgm:pt>
    <dgm:pt modelId="{863C306A-8971-4B19-A28E-933B6E57C87C}" type="pres">
      <dgm:prSet presAssocID="{71FA728B-3FC0-4BC3-A74B-7F43154752E9}" presName="rootComposite" presStyleCnt="0"/>
      <dgm:spPr/>
    </dgm:pt>
    <dgm:pt modelId="{9C7F979A-D8AA-4FB3-BB04-5492E649D644}" type="pres">
      <dgm:prSet presAssocID="{71FA728B-3FC0-4BC3-A74B-7F43154752E9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EB9F6D6-8BD7-4066-8E94-5908EFDB4F95}" type="pres">
      <dgm:prSet presAssocID="{71FA728B-3FC0-4BC3-A74B-7F43154752E9}" presName="rootConnector" presStyleLbl="node3" presStyleIdx="3" presStyleCnt="7"/>
      <dgm:spPr/>
    </dgm:pt>
    <dgm:pt modelId="{0A4E28FD-4C0F-4190-B96A-F8AB7ACA1073}" type="pres">
      <dgm:prSet presAssocID="{71FA728B-3FC0-4BC3-A74B-7F43154752E9}" presName="hierChild4" presStyleCnt="0"/>
      <dgm:spPr/>
    </dgm:pt>
    <dgm:pt modelId="{847542DD-68F2-4B60-9139-12FF19389AFC}" type="pres">
      <dgm:prSet presAssocID="{71FA728B-3FC0-4BC3-A74B-7F43154752E9}" presName="hierChild5" presStyleCnt="0"/>
      <dgm:spPr/>
    </dgm:pt>
    <dgm:pt modelId="{BF2653C8-6052-4308-979D-C27A2334DB3F}" type="pres">
      <dgm:prSet presAssocID="{1F5469D1-B8DB-4F4C-9926-9BD3BA8112BA}" presName="Name37" presStyleLbl="parChTrans1D3" presStyleIdx="4" presStyleCnt="7"/>
      <dgm:spPr/>
    </dgm:pt>
    <dgm:pt modelId="{4C789EFE-B74F-4202-9B34-239F877ACB38}" type="pres">
      <dgm:prSet presAssocID="{1438FAFC-DFB0-4052-AF4C-D915086C105A}" presName="hierRoot2" presStyleCnt="0">
        <dgm:presLayoutVars>
          <dgm:hierBranch val="init"/>
        </dgm:presLayoutVars>
      </dgm:prSet>
      <dgm:spPr/>
    </dgm:pt>
    <dgm:pt modelId="{D34AA9B5-DD18-4595-A90A-D2305EB8D56E}" type="pres">
      <dgm:prSet presAssocID="{1438FAFC-DFB0-4052-AF4C-D915086C105A}" presName="rootComposite" presStyleCnt="0"/>
      <dgm:spPr/>
    </dgm:pt>
    <dgm:pt modelId="{5374ACD4-F251-446D-9FB2-C7ABFA215198}" type="pres">
      <dgm:prSet presAssocID="{1438FAFC-DFB0-4052-AF4C-D915086C105A}" presName="rootText" presStyleLbl="node3" presStyleIdx="4" presStyleCnt="7" custScaleY="8820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DB21131-CBE3-4487-A424-005254621066}" type="pres">
      <dgm:prSet presAssocID="{1438FAFC-DFB0-4052-AF4C-D915086C105A}" presName="rootConnector" presStyleLbl="node3" presStyleIdx="4" presStyleCnt="7"/>
      <dgm:spPr/>
    </dgm:pt>
    <dgm:pt modelId="{3A7AB601-76DD-4113-9800-35D44BCFE012}" type="pres">
      <dgm:prSet presAssocID="{1438FAFC-DFB0-4052-AF4C-D915086C105A}" presName="hierChild4" presStyleCnt="0"/>
      <dgm:spPr/>
    </dgm:pt>
    <dgm:pt modelId="{75AC4C3C-E383-4003-A495-A202FDDC152C}" type="pres">
      <dgm:prSet presAssocID="{1438FAFC-DFB0-4052-AF4C-D915086C105A}" presName="hierChild5" presStyleCnt="0"/>
      <dgm:spPr/>
    </dgm:pt>
    <dgm:pt modelId="{28055691-4BAE-4584-815A-EDC1750FB7D5}" type="pres">
      <dgm:prSet presAssocID="{3A7478A7-14EC-408C-918F-0D0B939E3D9B}" presName="hierChild5" presStyleCnt="0"/>
      <dgm:spPr/>
    </dgm:pt>
    <dgm:pt modelId="{3C02D668-64C4-4668-BD2D-0CBEC8F2FF6E}" type="pres">
      <dgm:prSet presAssocID="{CBA0B596-419E-4DDA-A06D-B174E22DAE64}" presName="Name37" presStyleLbl="parChTrans1D2" presStyleIdx="2" presStyleCnt="3"/>
      <dgm:spPr/>
    </dgm:pt>
    <dgm:pt modelId="{237232B0-128D-4BFF-A557-BFC654AE8299}" type="pres">
      <dgm:prSet presAssocID="{62C5F04D-83FB-44F7-9C5D-C9AC373A31F6}" presName="hierRoot2" presStyleCnt="0">
        <dgm:presLayoutVars>
          <dgm:hierBranch val="init"/>
        </dgm:presLayoutVars>
      </dgm:prSet>
      <dgm:spPr/>
    </dgm:pt>
    <dgm:pt modelId="{45469D60-345F-4993-9E10-96E55FCBB4B8}" type="pres">
      <dgm:prSet presAssocID="{62C5F04D-83FB-44F7-9C5D-C9AC373A31F6}" presName="rootComposite" presStyleCnt="0"/>
      <dgm:spPr/>
    </dgm:pt>
    <dgm:pt modelId="{B24612C8-754A-49CD-B2E1-CCDAA897146C}" type="pres">
      <dgm:prSet presAssocID="{62C5F04D-83FB-44F7-9C5D-C9AC373A31F6}" presName="rootText" presStyleLbl="node2" presStyleIdx="2" presStyleCnt="3" custLinFactNeighborX="4267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C1178F6-5145-434E-ACD3-1D36BAADA668}" type="pres">
      <dgm:prSet presAssocID="{62C5F04D-83FB-44F7-9C5D-C9AC373A31F6}" presName="rootConnector" presStyleLbl="node2" presStyleIdx="2" presStyleCnt="3"/>
      <dgm:spPr/>
    </dgm:pt>
    <dgm:pt modelId="{0D1E5A3F-05CC-440C-BCB2-A912ED285371}" type="pres">
      <dgm:prSet presAssocID="{62C5F04D-83FB-44F7-9C5D-C9AC373A31F6}" presName="hierChild4" presStyleCnt="0"/>
      <dgm:spPr/>
    </dgm:pt>
    <dgm:pt modelId="{CD0FDB62-8863-4FDC-AD5F-E4AC394E3362}" type="pres">
      <dgm:prSet presAssocID="{200EFD4C-D959-475A-9008-BF5224A669EE}" presName="Name37" presStyleLbl="parChTrans1D3" presStyleIdx="5" presStyleCnt="7"/>
      <dgm:spPr/>
    </dgm:pt>
    <dgm:pt modelId="{ABCAB200-FE13-4EDF-8781-5F4A22F75FD4}" type="pres">
      <dgm:prSet presAssocID="{2E4E3709-BFDF-42EC-BEEC-9467AB578B9E}" presName="hierRoot2" presStyleCnt="0">
        <dgm:presLayoutVars>
          <dgm:hierBranch val="init"/>
        </dgm:presLayoutVars>
      </dgm:prSet>
      <dgm:spPr/>
    </dgm:pt>
    <dgm:pt modelId="{1BEBCACD-40AA-482C-9ADD-7C83AC99ADDF}" type="pres">
      <dgm:prSet presAssocID="{2E4E3709-BFDF-42EC-BEEC-9467AB578B9E}" presName="rootComposite" presStyleCnt="0"/>
      <dgm:spPr/>
    </dgm:pt>
    <dgm:pt modelId="{6143099F-4432-4E81-A346-A04C72CA6625}" type="pres">
      <dgm:prSet presAssocID="{2E4E3709-BFDF-42EC-BEEC-9467AB578B9E}" presName="rootText" presStyleLbl="node3" presStyleIdx="5" presStyleCnt="7" custLinFactNeighborX="4267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C80582D-1C3A-4E58-A04E-BE3A4D1B7977}" type="pres">
      <dgm:prSet presAssocID="{2E4E3709-BFDF-42EC-BEEC-9467AB578B9E}" presName="rootConnector" presStyleLbl="node3" presStyleIdx="5" presStyleCnt="7"/>
      <dgm:spPr/>
    </dgm:pt>
    <dgm:pt modelId="{2928F903-D98D-4091-B53E-C899640412B6}" type="pres">
      <dgm:prSet presAssocID="{2E4E3709-BFDF-42EC-BEEC-9467AB578B9E}" presName="hierChild4" presStyleCnt="0"/>
      <dgm:spPr/>
    </dgm:pt>
    <dgm:pt modelId="{F35B9E2F-77D5-4983-9A5A-444B33E850B3}" type="pres">
      <dgm:prSet presAssocID="{2E4E3709-BFDF-42EC-BEEC-9467AB578B9E}" presName="hierChild5" presStyleCnt="0"/>
      <dgm:spPr/>
    </dgm:pt>
    <dgm:pt modelId="{1C21360C-7E6A-478B-B71B-50DFE6A06E0C}" type="pres">
      <dgm:prSet presAssocID="{1FDA4090-E4F7-474F-94A9-7F9929079C90}" presName="Name37" presStyleLbl="parChTrans1D3" presStyleIdx="6" presStyleCnt="7"/>
      <dgm:spPr/>
    </dgm:pt>
    <dgm:pt modelId="{43419E32-9852-4B2F-AFA6-055509349F3A}" type="pres">
      <dgm:prSet presAssocID="{B15CC11F-D0F2-495B-A023-37F87725F6AC}" presName="hierRoot2" presStyleCnt="0">
        <dgm:presLayoutVars>
          <dgm:hierBranch val="init"/>
        </dgm:presLayoutVars>
      </dgm:prSet>
      <dgm:spPr/>
    </dgm:pt>
    <dgm:pt modelId="{DC549B9D-E7BA-4544-BE1C-7E5FF8313257}" type="pres">
      <dgm:prSet presAssocID="{B15CC11F-D0F2-495B-A023-37F87725F6AC}" presName="rootComposite" presStyleCnt="0"/>
      <dgm:spPr/>
    </dgm:pt>
    <dgm:pt modelId="{7C52081F-8690-4B62-8603-F299A194B2DF}" type="pres">
      <dgm:prSet presAssocID="{B15CC11F-D0F2-495B-A023-37F87725F6AC}" presName="rootText" presStyleLbl="node3" presStyleIdx="6" presStyleCnt="7" custLinFactNeighborX="4267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7E0A948-A668-40C2-A517-97654A36DD2C}" type="pres">
      <dgm:prSet presAssocID="{B15CC11F-D0F2-495B-A023-37F87725F6AC}" presName="rootConnector" presStyleLbl="node3" presStyleIdx="6" presStyleCnt="7"/>
      <dgm:spPr/>
    </dgm:pt>
    <dgm:pt modelId="{C9313124-6E75-47E1-9031-64BA0A12FAB2}" type="pres">
      <dgm:prSet presAssocID="{B15CC11F-D0F2-495B-A023-37F87725F6AC}" presName="hierChild4" presStyleCnt="0"/>
      <dgm:spPr/>
    </dgm:pt>
    <dgm:pt modelId="{92982D31-B486-4BC3-8EE0-8ED02559764C}" type="pres">
      <dgm:prSet presAssocID="{B15CC11F-D0F2-495B-A023-37F87725F6AC}" presName="hierChild5" presStyleCnt="0"/>
      <dgm:spPr/>
    </dgm:pt>
    <dgm:pt modelId="{85C75B44-FF0A-4E3C-9FF3-B490504D944F}" type="pres">
      <dgm:prSet presAssocID="{62C5F04D-83FB-44F7-9C5D-C9AC373A31F6}" presName="hierChild5" presStyleCnt="0"/>
      <dgm:spPr/>
    </dgm:pt>
    <dgm:pt modelId="{0B570B7E-CA05-450E-A08C-54C5C772EC76}" type="pres">
      <dgm:prSet presAssocID="{DF0FEEBC-858C-4AA6-B865-A0C4B43AFCE6}" presName="hierChild3" presStyleCnt="0"/>
      <dgm:spPr/>
    </dgm:pt>
  </dgm:ptLst>
  <dgm:cxnLst>
    <dgm:cxn modelId="{940D8057-9987-4D1B-8305-15C264404B5E}" type="presOf" srcId="{71FA728B-3FC0-4BC3-A74B-7F43154752E9}" destId="{BEB9F6D6-8BD7-4066-8E94-5908EFDB4F95}" srcOrd="1" destOrd="0" presId="urn:microsoft.com/office/officeart/2005/8/layout/orgChart1"/>
    <dgm:cxn modelId="{60C50464-8F1A-4EB2-A3BF-D1343A51D6B5}" type="presOf" srcId="{B343ED70-7A96-4FB9-A71B-B4A49F3040E5}" destId="{CCA4D62E-5163-4919-8F4C-8CAFEFFCA34F}" srcOrd="1" destOrd="0" presId="urn:microsoft.com/office/officeart/2005/8/layout/orgChart1"/>
    <dgm:cxn modelId="{430B7024-AA16-4ABB-9846-F3E9E993FA3D}" type="presOf" srcId="{62C5F04D-83FB-44F7-9C5D-C9AC373A31F6}" destId="{EC1178F6-5145-434E-ACD3-1D36BAADA668}" srcOrd="1" destOrd="0" presId="urn:microsoft.com/office/officeart/2005/8/layout/orgChart1"/>
    <dgm:cxn modelId="{F47BBA18-17DD-4E92-853F-7CF55E2097FC}" type="presOf" srcId="{3A7478A7-14EC-408C-918F-0D0B939E3D9B}" destId="{2016A0B0-2A51-4F97-955B-7D9E25CE8F4B}" srcOrd="1" destOrd="0" presId="urn:microsoft.com/office/officeart/2005/8/layout/orgChart1"/>
    <dgm:cxn modelId="{EABC08DB-AB99-48C7-87A9-29395ECB2A08}" type="presOf" srcId="{BD087F74-5CD5-4A68-9C41-5A1DC2A2A15C}" destId="{4A96DA32-5AEB-4841-AB5D-C18681E76F62}" srcOrd="0" destOrd="0" presId="urn:microsoft.com/office/officeart/2005/8/layout/orgChart1"/>
    <dgm:cxn modelId="{A7DAC880-7C72-428E-90E7-013B37C8DCA5}" type="presOf" srcId="{1F5469D1-B8DB-4F4C-9926-9BD3BA8112BA}" destId="{BF2653C8-6052-4308-979D-C27A2334DB3F}" srcOrd="0" destOrd="0" presId="urn:microsoft.com/office/officeart/2005/8/layout/orgChart1"/>
    <dgm:cxn modelId="{7C0FD3B7-0679-48EB-9FDE-C1783ADE9A8C}" type="presOf" srcId="{33BB981D-5487-4BC2-A8D0-9B392A8DEFEF}" destId="{004D53CD-607E-4D8B-BDD7-9BB447B9853C}" srcOrd="0" destOrd="0" presId="urn:microsoft.com/office/officeart/2005/8/layout/orgChart1"/>
    <dgm:cxn modelId="{EC15E855-8742-4FC1-9EBF-F377C240B96D}" srcId="{DF0FEEBC-858C-4AA6-B865-A0C4B43AFCE6}" destId="{EB671A4D-3B93-4DD1-BB53-BD568E9C1A01}" srcOrd="0" destOrd="0" parTransId="{E30AF219-9A2C-4D3D-BACA-B8BE00FA700D}" sibTransId="{C597AECC-BB6B-42E3-BA3E-E24A9FAE93A6}"/>
    <dgm:cxn modelId="{06A31B4F-A66A-4A81-BF28-A5F497416C2B}" type="presOf" srcId="{1FDA4090-E4F7-474F-94A9-7F9929079C90}" destId="{1C21360C-7E6A-478B-B71B-50DFE6A06E0C}" srcOrd="0" destOrd="0" presId="urn:microsoft.com/office/officeart/2005/8/layout/orgChart1"/>
    <dgm:cxn modelId="{36F81A9C-3710-4547-8999-F68E0EEE62D1}" type="presOf" srcId="{F974EA14-F179-40C2-90CA-6866A66A73E1}" destId="{25F4EE51-1B29-41C0-877A-897CACBFA9C1}" srcOrd="0" destOrd="0" presId="urn:microsoft.com/office/officeart/2005/8/layout/orgChart1"/>
    <dgm:cxn modelId="{21826AE7-DFEB-4BDF-9633-786E31FABED1}" srcId="{1BDE2335-BB7D-4719-910C-B75E9E8C9DEB}" destId="{DF0FEEBC-858C-4AA6-B865-A0C4B43AFCE6}" srcOrd="0" destOrd="0" parTransId="{30B42BD2-99BC-487A-8223-5AB00D33D8E5}" sibTransId="{457178D3-6EF3-44BB-BBBE-D5793FA58866}"/>
    <dgm:cxn modelId="{8FCED3FF-D2CE-45C4-ABC3-6588AEBC1B67}" srcId="{DF0FEEBC-858C-4AA6-B865-A0C4B43AFCE6}" destId="{3A7478A7-14EC-408C-918F-0D0B939E3D9B}" srcOrd="1" destOrd="0" parTransId="{33BB981D-5487-4BC2-A8D0-9B392A8DEFEF}" sibTransId="{2357061E-BE4B-4D66-9ADE-DA2A862B41F4}"/>
    <dgm:cxn modelId="{15D7DF1B-CBEB-45A5-88DD-19736A84C39D}" type="presOf" srcId="{CBA0B596-419E-4DDA-A06D-B174E22DAE64}" destId="{3C02D668-64C4-4668-BD2D-0CBEC8F2FF6E}" srcOrd="0" destOrd="0" presId="urn:microsoft.com/office/officeart/2005/8/layout/orgChart1"/>
    <dgm:cxn modelId="{D58907EB-9E76-4B02-A9DA-DB83E374464B}" type="presOf" srcId="{B15CC11F-D0F2-495B-A023-37F87725F6AC}" destId="{7C52081F-8690-4B62-8603-F299A194B2DF}" srcOrd="0" destOrd="0" presId="urn:microsoft.com/office/officeart/2005/8/layout/orgChart1"/>
    <dgm:cxn modelId="{D18AC05B-EB1A-4B44-A086-7D5321A337BD}" type="presOf" srcId="{6BD5CEA3-5602-49C5-BC20-4798D8FDDE64}" destId="{A34E1706-781F-4D51-BBD8-F46D61B50040}" srcOrd="0" destOrd="0" presId="urn:microsoft.com/office/officeart/2005/8/layout/orgChart1"/>
    <dgm:cxn modelId="{80B14DB3-C954-4619-A2DA-647D38D4C0CD}" srcId="{DF0FEEBC-858C-4AA6-B865-A0C4B43AFCE6}" destId="{62C5F04D-83FB-44F7-9C5D-C9AC373A31F6}" srcOrd="2" destOrd="0" parTransId="{CBA0B596-419E-4DDA-A06D-B174E22DAE64}" sibTransId="{7B4A47A2-65CB-482C-8D0F-B277F7B57C68}"/>
    <dgm:cxn modelId="{2AF86789-7E93-4A93-A094-A52B2F7AF1B9}" type="presOf" srcId="{5A84705A-9B27-4D91-830A-EE9E9800929E}" destId="{646A257E-E528-400E-8711-B1D3A5547E54}" srcOrd="0" destOrd="0" presId="urn:microsoft.com/office/officeart/2005/8/layout/orgChart1"/>
    <dgm:cxn modelId="{27A06C15-BD39-48AE-923F-D41FE8A58430}" type="presOf" srcId="{F974EA14-F179-40C2-90CA-6866A66A73E1}" destId="{B3DA9840-AE92-43BD-946E-01EEC30CC0CB}" srcOrd="1" destOrd="0" presId="urn:microsoft.com/office/officeart/2005/8/layout/orgChart1"/>
    <dgm:cxn modelId="{D39DBE37-63E4-45C8-A95E-4EFF2FE2CE54}" type="presOf" srcId="{E30AF219-9A2C-4D3D-BACA-B8BE00FA700D}" destId="{7AF9C928-17BC-4664-B599-4153B1FDA8DA}" srcOrd="0" destOrd="0" presId="urn:microsoft.com/office/officeart/2005/8/layout/orgChart1"/>
    <dgm:cxn modelId="{637CD215-E662-43DB-9300-E12C5295BD96}" type="presOf" srcId="{EB671A4D-3B93-4DD1-BB53-BD568E9C1A01}" destId="{AA8273E2-0A43-4ED0-BE78-D64808A5989F}" srcOrd="1" destOrd="0" presId="urn:microsoft.com/office/officeart/2005/8/layout/orgChart1"/>
    <dgm:cxn modelId="{42753C3E-4A98-4B9A-B3E0-A5A2F70DD546}" type="presOf" srcId="{B343ED70-7A96-4FB9-A71B-B4A49F3040E5}" destId="{0850A612-8317-4AE8-A05E-EE7D2F90687C}" srcOrd="0" destOrd="0" presId="urn:microsoft.com/office/officeart/2005/8/layout/orgChart1"/>
    <dgm:cxn modelId="{7C9110B6-F1F5-4417-ABFE-383181556AD9}" type="presOf" srcId="{EB671A4D-3B93-4DD1-BB53-BD568E9C1A01}" destId="{5ABDEB45-556E-4012-AD61-2F559F11A2B8}" srcOrd="0" destOrd="0" presId="urn:microsoft.com/office/officeart/2005/8/layout/orgChart1"/>
    <dgm:cxn modelId="{2C4783AE-1DC6-4716-B386-A97D7766FD66}" srcId="{EB671A4D-3B93-4DD1-BB53-BD568E9C1A01}" destId="{F974EA14-F179-40C2-90CA-6866A66A73E1}" srcOrd="0" destOrd="0" parTransId="{E983EFA9-A9DF-40AB-A693-C80119497E46}" sibTransId="{FC8FC803-A486-4CAB-8348-A9CEA274B72B}"/>
    <dgm:cxn modelId="{465BB2C5-9E93-4C81-8B9A-4B0E673A5952}" srcId="{62C5F04D-83FB-44F7-9C5D-C9AC373A31F6}" destId="{2E4E3709-BFDF-42EC-BEEC-9467AB578B9E}" srcOrd="0" destOrd="0" parTransId="{200EFD4C-D959-475A-9008-BF5224A669EE}" sibTransId="{15ADBA7A-0834-4198-8152-2469D60AEE30}"/>
    <dgm:cxn modelId="{7AA14583-6774-478D-8C44-FD957A0C39BF}" type="presOf" srcId="{1BDE2335-BB7D-4719-910C-B75E9E8C9DEB}" destId="{A781A1FE-36E6-4E67-9BDE-7D002DB82540}" srcOrd="0" destOrd="0" presId="urn:microsoft.com/office/officeart/2005/8/layout/orgChart1"/>
    <dgm:cxn modelId="{42012BDC-1B7D-4763-AFE8-34ABAB584371}" type="presOf" srcId="{E983EFA9-A9DF-40AB-A693-C80119497E46}" destId="{D271470A-0C4B-4D8B-AF35-2178A00FC8AD}" srcOrd="0" destOrd="0" presId="urn:microsoft.com/office/officeart/2005/8/layout/orgChart1"/>
    <dgm:cxn modelId="{00A9C998-5CD2-4B98-B8B5-A08A254D1E69}" srcId="{EB671A4D-3B93-4DD1-BB53-BD568E9C1A01}" destId="{6BD5CEA3-5602-49C5-BC20-4798D8FDDE64}" srcOrd="1" destOrd="0" parTransId="{0A264AF1-D72E-4B35-9F00-C13CDC8B7E8E}" sibTransId="{A7198445-6D54-40DF-9257-FC78C2899671}"/>
    <dgm:cxn modelId="{279B0377-5A1B-43AB-B26A-22C996A75F9D}" type="presOf" srcId="{2E4E3709-BFDF-42EC-BEEC-9467AB578B9E}" destId="{DC80582D-1C3A-4E58-A04E-BE3A4D1B7977}" srcOrd="1" destOrd="0" presId="urn:microsoft.com/office/officeart/2005/8/layout/orgChart1"/>
    <dgm:cxn modelId="{05974B8F-5214-4655-AEC9-9E625E9E5C22}" type="presOf" srcId="{2E4E3709-BFDF-42EC-BEEC-9467AB578B9E}" destId="{6143099F-4432-4E81-A346-A04C72CA6625}" srcOrd="0" destOrd="0" presId="urn:microsoft.com/office/officeart/2005/8/layout/orgChart1"/>
    <dgm:cxn modelId="{21D8820A-C73B-4A6E-8600-ADC136E453A5}" type="presOf" srcId="{71FA728B-3FC0-4BC3-A74B-7F43154752E9}" destId="{9C7F979A-D8AA-4FB3-BB04-5492E649D644}" srcOrd="0" destOrd="0" presId="urn:microsoft.com/office/officeart/2005/8/layout/orgChart1"/>
    <dgm:cxn modelId="{8DB5C461-27AD-4C5E-969E-9892A72C0B64}" type="presOf" srcId="{62C5F04D-83FB-44F7-9C5D-C9AC373A31F6}" destId="{B24612C8-754A-49CD-B2E1-CCDAA897146C}" srcOrd="0" destOrd="0" presId="urn:microsoft.com/office/officeart/2005/8/layout/orgChart1"/>
    <dgm:cxn modelId="{508AA9FF-B567-443B-AB00-CE65FACFC5B8}" type="presOf" srcId="{3A7478A7-14EC-408C-918F-0D0B939E3D9B}" destId="{AC373947-7181-4E80-B0E2-2AE85B9A4672}" srcOrd="0" destOrd="0" presId="urn:microsoft.com/office/officeart/2005/8/layout/orgChart1"/>
    <dgm:cxn modelId="{F7839073-F534-410F-90AD-85F1506133C9}" srcId="{3A7478A7-14EC-408C-918F-0D0B939E3D9B}" destId="{71FA728B-3FC0-4BC3-A74B-7F43154752E9}" srcOrd="0" destOrd="0" parTransId="{5A84705A-9B27-4D91-830A-EE9E9800929E}" sibTransId="{11F5BE90-A954-4C43-BF80-3DBFE9989C2D}"/>
    <dgm:cxn modelId="{7335C825-C7F7-4042-82A4-BA2860EF4E11}" type="presOf" srcId="{200EFD4C-D959-475A-9008-BF5224A669EE}" destId="{CD0FDB62-8863-4FDC-AD5F-E4AC394E3362}" srcOrd="0" destOrd="0" presId="urn:microsoft.com/office/officeart/2005/8/layout/orgChart1"/>
    <dgm:cxn modelId="{68172C04-4713-4FE5-BFA8-44D11569AB19}" type="presOf" srcId="{6BD5CEA3-5602-49C5-BC20-4798D8FDDE64}" destId="{F549BB9F-0DC4-45E4-BF21-6235B5E947FF}" srcOrd="1" destOrd="0" presId="urn:microsoft.com/office/officeart/2005/8/layout/orgChart1"/>
    <dgm:cxn modelId="{934F067C-265B-4D60-A71A-5CB33D94F062}" srcId="{EB671A4D-3B93-4DD1-BB53-BD568E9C1A01}" destId="{B343ED70-7A96-4FB9-A71B-B4A49F3040E5}" srcOrd="2" destOrd="0" parTransId="{BD087F74-5CD5-4A68-9C41-5A1DC2A2A15C}" sibTransId="{43B1CF5F-BBE2-48CC-8F82-85768A28834D}"/>
    <dgm:cxn modelId="{F8A1C52C-B3F7-448E-8217-27C4F4044EB7}" type="presOf" srcId="{DF0FEEBC-858C-4AA6-B865-A0C4B43AFCE6}" destId="{D82EB814-D4D8-4FB6-BE8B-E44F1BCA886D}" srcOrd="0" destOrd="0" presId="urn:microsoft.com/office/officeart/2005/8/layout/orgChart1"/>
    <dgm:cxn modelId="{8F95D459-2CC3-45BB-9E4C-6B39F75AC0F8}" type="presOf" srcId="{B15CC11F-D0F2-495B-A023-37F87725F6AC}" destId="{17E0A948-A668-40C2-A517-97654A36DD2C}" srcOrd="1" destOrd="0" presId="urn:microsoft.com/office/officeart/2005/8/layout/orgChart1"/>
    <dgm:cxn modelId="{BC6509DD-8756-40ED-AFC0-B1FEAA3E4769}" srcId="{62C5F04D-83FB-44F7-9C5D-C9AC373A31F6}" destId="{B15CC11F-D0F2-495B-A023-37F87725F6AC}" srcOrd="1" destOrd="0" parTransId="{1FDA4090-E4F7-474F-94A9-7F9929079C90}" sibTransId="{83EEFBB1-E587-4E36-889F-0CC3F9A22005}"/>
    <dgm:cxn modelId="{216109A4-0A38-4F8E-8145-C5049A2411A5}" srcId="{3A7478A7-14EC-408C-918F-0D0B939E3D9B}" destId="{1438FAFC-DFB0-4052-AF4C-D915086C105A}" srcOrd="1" destOrd="0" parTransId="{1F5469D1-B8DB-4F4C-9926-9BD3BA8112BA}" sibTransId="{67355BE5-D135-4F0F-A7F9-F3EEE4B0F2D0}"/>
    <dgm:cxn modelId="{38A4BB26-B4D7-45BB-9374-E87821D4178D}" type="presOf" srcId="{DF0FEEBC-858C-4AA6-B865-A0C4B43AFCE6}" destId="{A0FF8E83-E4BE-4EB3-8EE2-6198513D2240}" srcOrd="1" destOrd="0" presId="urn:microsoft.com/office/officeart/2005/8/layout/orgChart1"/>
    <dgm:cxn modelId="{6770F068-943D-4E12-80F6-6BBC771C5A80}" type="presOf" srcId="{1438FAFC-DFB0-4052-AF4C-D915086C105A}" destId="{8DB21131-CBE3-4487-A424-005254621066}" srcOrd="1" destOrd="0" presId="urn:microsoft.com/office/officeart/2005/8/layout/orgChart1"/>
    <dgm:cxn modelId="{95D3E18D-8133-4F0E-9273-1F408011D82B}" type="presOf" srcId="{0A264AF1-D72E-4B35-9F00-C13CDC8B7E8E}" destId="{EE47BCF9-76DB-4C5B-995F-A2BA1705EA68}" srcOrd="0" destOrd="0" presId="urn:microsoft.com/office/officeart/2005/8/layout/orgChart1"/>
    <dgm:cxn modelId="{337D3B7F-927B-4BCA-8D43-0396BA7D1CDD}" type="presOf" srcId="{1438FAFC-DFB0-4052-AF4C-D915086C105A}" destId="{5374ACD4-F251-446D-9FB2-C7ABFA215198}" srcOrd="0" destOrd="0" presId="urn:microsoft.com/office/officeart/2005/8/layout/orgChart1"/>
    <dgm:cxn modelId="{B8AE6900-219C-47AF-98EE-6CB6A812221A}" type="presParOf" srcId="{A781A1FE-36E6-4E67-9BDE-7D002DB82540}" destId="{8FD70CEF-8458-4A63-A18D-EDD39E8E7366}" srcOrd="0" destOrd="0" presId="urn:microsoft.com/office/officeart/2005/8/layout/orgChart1"/>
    <dgm:cxn modelId="{1BFE8E04-CC40-4EA7-9D28-5D008B1C109D}" type="presParOf" srcId="{8FD70CEF-8458-4A63-A18D-EDD39E8E7366}" destId="{D2A6BC5C-0EE1-49F1-855A-76930EBB2E80}" srcOrd="0" destOrd="0" presId="urn:microsoft.com/office/officeart/2005/8/layout/orgChart1"/>
    <dgm:cxn modelId="{D1B32814-F35C-4867-AA70-89D2695548E7}" type="presParOf" srcId="{D2A6BC5C-0EE1-49F1-855A-76930EBB2E80}" destId="{D82EB814-D4D8-4FB6-BE8B-E44F1BCA886D}" srcOrd="0" destOrd="0" presId="urn:microsoft.com/office/officeart/2005/8/layout/orgChart1"/>
    <dgm:cxn modelId="{9397572A-B2C3-4C73-B308-BB17EC312CE0}" type="presParOf" srcId="{D2A6BC5C-0EE1-49F1-855A-76930EBB2E80}" destId="{A0FF8E83-E4BE-4EB3-8EE2-6198513D2240}" srcOrd="1" destOrd="0" presId="urn:microsoft.com/office/officeart/2005/8/layout/orgChart1"/>
    <dgm:cxn modelId="{8D4ED696-EBEE-4C1F-A613-1A2EAEFD1C64}" type="presParOf" srcId="{8FD70CEF-8458-4A63-A18D-EDD39E8E7366}" destId="{1033AB1D-1C3B-4B81-B537-A820C833A05B}" srcOrd="1" destOrd="0" presId="urn:microsoft.com/office/officeart/2005/8/layout/orgChart1"/>
    <dgm:cxn modelId="{B329B352-1F1C-4698-B04E-F1CB2F985911}" type="presParOf" srcId="{1033AB1D-1C3B-4B81-B537-A820C833A05B}" destId="{7AF9C928-17BC-4664-B599-4153B1FDA8DA}" srcOrd="0" destOrd="0" presId="urn:microsoft.com/office/officeart/2005/8/layout/orgChart1"/>
    <dgm:cxn modelId="{C5D7DFBB-8F05-43F1-8D9F-B3617691476D}" type="presParOf" srcId="{1033AB1D-1C3B-4B81-B537-A820C833A05B}" destId="{62971215-BDB2-4690-9791-A90A6649E0E2}" srcOrd="1" destOrd="0" presId="urn:microsoft.com/office/officeart/2005/8/layout/orgChart1"/>
    <dgm:cxn modelId="{CD75E1AE-5D05-46E8-9FE7-763AFC80E81E}" type="presParOf" srcId="{62971215-BDB2-4690-9791-A90A6649E0E2}" destId="{59844F2A-4D96-4001-ACB8-717B3C32EE88}" srcOrd="0" destOrd="0" presId="urn:microsoft.com/office/officeart/2005/8/layout/orgChart1"/>
    <dgm:cxn modelId="{FEC9E0CF-2631-4D10-829D-0251310D2455}" type="presParOf" srcId="{59844F2A-4D96-4001-ACB8-717B3C32EE88}" destId="{5ABDEB45-556E-4012-AD61-2F559F11A2B8}" srcOrd="0" destOrd="0" presId="urn:microsoft.com/office/officeart/2005/8/layout/orgChart1"/>
    <dgm:cxn modelId="{D7B3AB21-F1CA-4905-9B2D-362AD206B7C3}" type="presParOf" srcId="{59844F2A-4D96-4001-ACB8-717B3C32EE88}" destId="{AA8273E2-0A43-4ED0-BE78-D64808A5989F}" srcOrd="1" destOrd="0" presId="urn:microsoft.com/office/officeart/2005/8/layout/orgChart1"/>
    <dgm:cxn modelId="{0A713DE1-1ABC-4D4D-B992-4C5E89574F7A}" type="presParOf" srcId="{62971215-BDB2-4690-9791-A90A6649E0E2}" destId="{2A7C06E3-AEA8-4A43-8B8B-BB164CBA2F00}" srcOrd="1" destOrd="0" presId="urn:microsoft.com/office/officeart/2005/8/layout/orgChart1"/>
    <dgm:cxn modelId="{09F071AA-C7CE-4C75-99AE-ECCFD57F4623}" type="presParOf" srcId="{2A7C06E3-AEA8-4A43-8B8B-BB164CBA2F00}" destId="{D271470A-0C4B-4D8B-AF35-2178A00FC8AD}" srcOrd="0" destOrd="0" presId="urn:microsoft.com/office/officeart/2005/8/layout/orgChart1"/>
    <dgm:cxn modelId="{694AB95A-1261-40FA-A51C-2CB9BB15EF8E}" type="presParOf" srcId="{2A7C06E3-AEA8-4A43-8B8B-BB164CBA2F00}" destId="{6EADEF8C-CF20-4044-9A4D-F4D72F0CD7AD}" srcOrd="1" destOrd="0" presId="urn:microsoft.com/office/officeart/2005/8/layout/orgChart1"/>
    <dgm:cxn modelId="{5F1D154D-CEDE-4985-BA42-B7F85C1CF189}" type="presParOf" srcId="{6EADEF8C-CF20-4044-9A4D-F4D72F0CD7AD}" destId="{33F4F2F1-7E22-41C0-8B12-AB716DAE81FC}" srcOrd="0" destOrd="0" presId="urn:microsoft.com/office/officeart/2005/8/layout/orgChart1"/>
    <dgm:cxn modelId="{8A8BC3DD-B238-4F27-9597-A704BE43CCD3}" type="presParOf" srcId="{33F4F2F1-7E22-41C0-8B12-AB716DAE81FC}" destId="{25F4EE51-1B29-41C0-877A-897CACBFA9C1}" srcOrd="0" destOrd="0" presId="urn:microsoft.com/office/officeart/2005/8/layout/orgChart1"/>
    <dgm:cxn modelId="{FB506A4C-82D3-4EDC-9AED-9B15DACC1C09}" type="presParOf" srcId="{33F4F2F1-7E22-41C0-8B12-AB716DAE81FC}" destId="{B3DA9840-AE92-43BD-946E-01EEC30CC0CB}" srcOrd="1" destOrd="0" presId="urn:microsoft.com/office/officeart/2005/8/layout/orgChart1"/>
    <dgm:cxn modelId="{822963EA-41A7-4247-848A-A81236539360}" type="presParOf" srcId="{6EADEF8C-CF20-4044-9A4D-F4D72F0CD7AD}" destId="{5563FF1B-30F2-4F9B-9C89-CD2EBA72D923}" srcOrd="1" destOrd="0" presId="urn:microsoft.com/office/officeart/2005/8/layout/orgChart1"/>
    <dgm:cxn modelId="{8686A6F2-FCDE-4BE7-871C-4322395433C6}" type="presParOf" srcId="{6EADEF8C-CF20-4044-9A4D-F4D72F0CD7AD}" destId="{F6CADDE7-A4CD-4B12-B15C-5C4449DA4880}" srcOrd="2" destOrd="0" presId="urn:microsoft.com/office/officeart/2005/8/layout/orgChart1"/>
    <dgm:cxn modelId="{2D3B18D8-D717-4ACD-B467-73359D58880E}" type="presParOf" srcId="{2A7C06E3-AEA8-4A43-8B8B-BB164CBA2F00}" destId="{EE47BCF9-76DB-4C5B-995F-A2BA1705EA68}" srcOrd="2" destOrd="0" presId="urn:microsoft.com/office/officeart/2005/8/layout/orgChart1"/>
    <dgm:cxn modelId="{59462135-B7EB-4A27-B8B1-9F215588D71C}" type="presParOf" srcId="{2A7C06E3-AEA8-4A43-8B8B-BB164CBA2F00}" destId="{86A2CE73-52F1-4C23-B476-EB29CC6CC539}" srcOrd="3" destOrd="0" presId="urn:microsoft.com/office/officeart/2005/8/layout/orgChart1"/>
    <dgm:cxn modelId="{821B62F2-7F48-497C-86CC-76E612AEF12B}" type="presParOf" srcId="{86A2CE73-52F1-4C23-B476-EB29CC6CC539}" destId="{617F4780-8AC2-4E1B-9EF1-1C298C8D7B8B}" srcOrd="0" destOrd="0" presId="urn:microsoft.com/office/officeart/2005/8/layout/orgChart1"/>
    <dgm:cxn modelId="{7B644407-D38E-4C2C-9BDC-86C06FB6AC52}" type="presParOf" srcId="{617F4780-8AC2-4E1B-9EF1-1C298C8D7B8B}" destId="{A34E1706-781F-4D51-BBD8-F46D61B50040}" srcOrd="0" destOrd="0" presId="urn:microsoft.com/office/officeart/2005/8/layout/orgChart1"/>
    <dgm:cxn modelId="{E557C03A-5511-47A1-8E32-D91BF9F2DBBD}" type="presParOf" srcId="{617F4780-8AC2-4E1B-9EF1-1C298C8D7B8B}" destId="{F549BB9F-0DC4-45E4-BF21-6235B5E947FF}" srcOrd="1" destOrd="0" presId="urn:microsoft.com/office/officeart/2005/8/layout/orgChart1"/>
    <dgm:cxn modelId="{0BD5E1FF-1771-424B-83D1-64DA2227B903}" type="presParOf" srcId="{86A2CE73-52F1-4C23-B476-EB29CC6CC539}" destId="{50AA9730-1382-4DA1-BBD3-88946CB8BDA7}" srcOrd="1" destOrd="0" presId="urn:microsoft.com/office/officeart/2005/8/layout/orgChart1"/>
    <dgm:cxn modelId="{CFD6BBDC-977E-484E-906A-8A10E09EB8F5}" type="presParOf" srcId="{86A2CE73-52F1-4C23-B476-EB29CC6CC539}" destId="{D72F6DEC-0110-4BA7-8856-85458C08070B}" srcOrd="2" destOrd="0" presId="urn:microsoft.com/office/officeart/2005/8/layout/orgChart1"/>
    <dgm:cxn modelId="{1D2822A5-C338-4357-8AFF-150A2CFA0B8C}" type="presParOf" srcId="{2A7C06E3-AEA8-4A43-8B8B-BB164CBA2F00}" destId="{4A96DA32-5AEB-4841-AB5D-C18681E76F62}" srcOrd="4" destOrd="0" presId="urn:microsoft.com/office/officeart/2005/8/layout/orgChart1"/>
    <dgm:cxn modelId="{E8DDC74A-F802-4B65-B019-82811E5ED44A}" type="presParOf" srcId="{2A7C06E3-AEA8-4A43-8B8B-BB164CBA2F00}" destId="{D7D3D730-B2C6-4B21-9001-2E448E7FCD4B}" srcOrd="5" destOrd="0" presId="urn:microsoft.com/office/officeart/2005/8/layout/orgChart1"/>
    <dgm:cxn modelId="{A53F1574-269D-4309-9630-6EB8103B8498}" type="presParOf" srcId="{D7D3D730-B2C6-4B21-9001-2E448E7FCD4B}" destId="{CA8FD990-FCFB-443A-948A-138A01F20440}" srcOrd="0" destOrd="0" presId="urn:microsoft.com/office/officeart/2005/8/layout/orgChart1"/>
    <dgm:cxn modelId="{8B6FF489-62B7-4365-8649-A41F46AB2E7E}" type="presParOf" srcId="{CA8FD990-FCFB-443A-948A-138A01F20440}" destId="{0850A612-8317-4AE8-A05E-EE7D2F90687C}" srcOrd="0" destOrd="0" presId="urn:microsoft.com/office/officeart/2005/8/layout/orgChart1"/>
    <dgm:cxn modelId="{52F2E2C7-A705-4E34-9868-C3433D5224A1}" type="presParOf" srcId="{CA8FD990-FCFB-443A-948A-138A01F20440}" destId="{CCA4D62E-5163-4919-8F4C-8CAFEFFCA34F}" srcOrd="1" destOrd="0" presId="urn:microsoft.com/office/officeart/2005/8/layout/orgChart1"/>
    <dgm:cxn modelId="{072DE9EE-1A85-46BD-B22F-E2D679DAED3D}" type="presParOf" srcId="{D7D3D730-B2C6-4B21-9001-2E448E7FCD4B}" destId="{39CC7CB8-A0C7-4AED-AA7B-B59F13424ABE}" srcOrd="1" destOrd="0" presId="urn:microsoft.com/office/officeart/2005/8/layout/orgChart1"/>
    <dgm:cxn modelId="{DFB5EB58-445F-4694-9D7E-84637DBDE9EB}" type="presParOf" srcId="{D7D3D730-B2C6-4B21-9001-2E448E7FCD4B}" destId="{827099D9-73F0-41AE-BC86-C0FB81F9E493}" srcOrd="2" destOrd="0" presId="urn:microsoft.com/office/officeart/2005/8/layout/orgChart1"/>
    <dgm:cxn modelId="{8884BE2E-05A0-4B6F-9EBF-4267D29FFFF8}" type="presParOf" srcId="{62971215-BDB2-4690-9791-A90A6649E0E2}" destId="{158D83A3-D0DD-42DF-B3EB-7C67AF0EA18D}" srcOrd="2" destOrd="0" presId="urn:microsoft.com/office/officeart/2005/8/layout/orgChart1"/>
    <dgm:cxn modelId="{84329088-46BA-4703-B8A1-57EABDACB930}" type="presParOf" srcId="{1033AB1D-1C3B-4B81-B537-A820C833A05B}" destId="{004D53CD-607E-4D8B-BDD7-9BB447B9853C}" srcOrd="2" destOrd="0" presId="urn:microsoft.com/office/officeart/2005/8/layout/orgChart1"/>
    <dgm:cxn modelId="{86A7155D-1A04-4A19-A933-2222AF4119AB}" type="presParOf" srcId="{1033AB1D-1C3B-4B81-B537-A820C833A05B}" destId="{D4B6B0DE-143D-486C-8468-6319140B27E5}" srcOrd="3" destOrd="0" presId="urn:microsoft.com/office/officeart/2005/8/layout/orgChart1"/>
    <dgm:cxn modelId="{3A6B01E3-E776-4D33-931B-56DA3D0725A4}" type="presParOf" srcId="{D4B6B0DE-143D-486C-8468-6319140B27E5}" destId="{C15A2554-EAA1-4B26-B921-480DFA51A1EB}" srcOrd="0" destOrd="0" presId="urn:microsoft.com/office/officeart/2005/8/layout/orgChart1"/>
    <dgm:cxn modelId="{13C75D9A-8588-4554-B660-F1B3AD04A0AD}" type="presParOf" srcId="{C15A2554-EAA1-4B26-B921-480DFA51A1EB}" destId="{AC373947-7181-4E80-B0E2-2AE85B9A4672}" srcOrd="0" destOrd="0" presId="urn:microsoft.com/office/officeart/2005/8/layout/orgChart1"/>
    <dgm:cxn modelId="{C4C01F12-6A90-4BEC-82AB-06CBFDD11510}" type="presParOf" srcId="{C15A2554-EAA1-4B26-B921-480DFA51A1EB}" destId="{2016A0B0-2A51-4F97-955B-7D9E25CE8F4B}" srcOrd="1" destOrd="0" presId="urn:microsoft.com/office/officeart/2005/8/layout/orgChart1"/>
    <dgm:cxn modelId="{11A1F456-6669-485D-97A2-BB629599918D}" type="presParOf" srcId="{D4B6B0DE-143D-486C-8468-6319140B27E5}" destId="{D95DB8C6-4753-487A-A0BC-A43BBB0BD8BC}" srcOrd="1" destOrd="0" presId="urn:microsoft.com/office/officeart/2005/8/layout/orgChart1"/>
    <dgm:cxn modelId="{D6AC7FE1-EA47-4A3E-9336-581D71DF75BF}" type="presParOf" srcId="{D95DB8C6-4753-487A-A0BC-A43BBB0BD8BC}" destId="{646A257E-E528-400E-8711-B1D3A5547E54}" srcOrd="0" destOrd="0" presId="urn:microsoft.com/office/officeart/2005/8/layout/orgChart1"/>
    <dgm:cxn modelId="{004EC0F0-38EF-4D80-ACC8-68702C552EFC}" type="presParOf" srcId="{D95DB8C6-4753-487A-A0BC-A43BBB0BD8BC}" destId="{F7DCA07C-40E1-4F59-83D4-858E23870BE2}" srcOrd="1" destOrd="0" presId="urn:microsoft.com/office/officeart/2005/8/layout/orgChart1"/>
    <dgm:cxn modelId="{E453C3C2-3195-4EDF-85AE-5A19B79E8880}" type="presParOf" srcId="{F7DCA07C-40E1-4F59-83D4-858E23870BE2}" destId="{863C306A-8971-4B19-A28E-933B6E57C87C}" srcOrd="0" destOrd="0" presId="urn:microsoft.com/office/officeart/2005/8/layout/orgChart1"/>
    <dgm:cxn modelId="{66207735-D923-4785-950D-C37D8A0CE5C6}" type="presParOf" srcId="{863C306A-8971-4B19-A28E-933B6E57C87C}" destId="{9C7F979A-D8AA-4FB3-BB04-5492E649D644}" srcOrd="0" destOrd="0" presId="urn:microsoft.com/office/officeart/2005/8/layout/orgChart1"/>
    <dgm:cxn modelId="{E82AF6DB-1C4A-4F4E-8382-B1399B693176}" type="presParOf" srcId="{863C306A-8971-4B19-A28E-933B6E57C87C}" destId="{BEB9F6D6-8BD7-4066-8E94-5908EFDB4F95}" srcOrd="1" destOrd="0" presId="urn:microsoft.com/office/officeart/2005/8/layout/orgChart1"/>
    <dgm:cxn modelId="{2E1DF250-5090-45D3-A7E7-FEBFEEEB18B1}" type="presParOf" srcId="{F7DCA07C-40E1-4F59-83D4-858E23870BE2}" destId="{0A4E28FD-4C0F-4190-B96A-F8AB7ACA1073}" srcOrd="1" destOrd="0" presId="urn:microsoft.com/office/officeart/2005/8/layout/orgChart1"/>
    <dgm:cxn modelId="{84AEB344-6BB6-4F4A-AC78-B6CC5963A58F}" type="presParOf" srcId="{F7DCA07C-40E1-4F59-83D4-858E23870BE2}" destId="{847542DD-68F2-4B60-9139-12FF19389AFC}" srcOrd="2" destOrd="0" presId="urn:microsoft.com/office/officeart/2005/8/layout/orgChart1"/>
    <dgm:cxn modelId="{BF3DD9A0-1386-40B4-9D8E-9664F037867F}" type="presParOf" srcId="{D95DB8C6-4753-487A-A0BC-A43BBB0BD8BC}" destId="{BF2653C8-6052-4308-979D-C27A2334DB3F}" srcOrd="2" destOrd="0" presId="urn:microsoft.com/office/officeart/2005/8/layout/orgChart1"/>
    <dgm:cxn modelId="{E01407EC-CADA-49C3-97F0-D4AB3F655F53}" type="presParOf" srcId="{D95DB8C6-4753-487A-A0BC-A43BBB0BD8BC}" destId="{4C789EFE-B74F-4202-9B34-239F877ACB38}" srcOrd="3" destOrd="0" presId="urn:microsoft.com/office/officeart/2005/8/layout/orgChart1"/>
    <dgm:cxn modelId="{27C9CFE9-B4A4-4C78-A117-D83335054A58}" type="presParOf" srcId="{4C789EFE-B74F-4202-9B34-239F877ACB38}" destId="{D34AA9B5-DD18-4595-A90A-D2305EB8D56E}" srcOrd="0" destOrd="0" presId="urn:microsoft.com/office/officeart/2005/8/layout/orgChart1"/>
    <dgm:cxn modelId="{17D058B5-AE90-4BC7-A26A-21F58CCEBEFF}" type="presParOf" srcId="{D34AA9B5-DD18-4595-A90A-D2305EB8D56E}" destId="{5374ACD4-F251-446D-9FB2-C7ABFA215198}" srcOrd="0" destOrd="0" presId="urn:microsoft.com/office/officeart/2005/8/layout/orgChart1"/>
    <dgm:cxn modelId="{C63E9134-4C26-4311-88A3-836BEA79A0E8}" type="presParOf" srcId="{D34AA9B5-DD18-4595-A90A-D2305EB8D56E}" destId="{8DB21131-CBE3-4487-A424-005254621066}" srcOrd="1" destOrd="0" presId="urn:microsoft.com/office/officeart/2005/8/layout/orgChart1"/>
    <dgm:cxn modelId="{60A74E3B-261F-4BF8-9021-3C5F9334CD79}" type="presParOf" srcId="{4C789EFE-B74F-4202-9B34-239F877ACB38}" destId="{3A7AB601-76DD-4113-9800-35D44BCFE012}" srcOrd="1" destOrd="0" presId="urn:microsoft.com/office/officeart/2005/8/layout/orgChart1"/>
    <dgm:cxn modelId="{F6BA25FB-3D64-4163-AD40-0836A095D6B6}" type="presParOf" srcId="{4C789EFE-B74F-4202-9B34-239F877ACB38}" destId="{75AC4C3C-E383-4003-A495-A202FDDC152C}" srcOrd="2" destOrd="0" presId="urn:microsoft.com/office/officeart/2005/8/layout/orgChart1"/>
    <dgm:cxn modelId="{BEB14B6E-D911-4BF7-B326-1E59A53ECA31}" type="presParOf" srcId="{D4B6B0DE-143D-486C-8468-6319140B27E5}" destId="{28055691-4BAE-4584-815A-EDC1750FB7D5}" srcOrd="2" destOrd="0" presId="urn:microsoft.com/office/officeart/2005/8/layout/orgChart1"/>
    <dgm:cxn modelId="{00D4A581-FA91-4094-8914-60A00093ADA4}" type="presParOf" srcId="{1033AB1D-1C3B-4B81-B537-A820C833A05B}" destId="{3C02D668-64C4-4668-BD2D-0CBEC8F2FF6E}" srcOrd="4" destOrd="0" presId="urn:microsoft.com/office/officeart/2005/8/layout/orgChart1"/>
    <dgm:cxn modelId="{A31DCC6C-BD53-4952-A8B9-E4E8C4A87D33}" type="presParOf" srcId="{1033AB1D-1C3B-4B81-B537-A820C833A05B}" destId="{237232B0-128D-4BFF-A557-BFC654AE8299}" srcOrd="5" destOrd="0" presId="urn:microsoft.com/office/officeart/2005/8/layout/orgChart1"/>
    <dgm:cxn modelId="{C634BBAD-EC2B-4B93-9079-4F6311699BB3}" type="presParOf" srcId="{237232B0-128D-4BFF-A557-BFC654AE8299}" destId="{45469D60-345F-4993-9E10-96E55FCBB4B8}" srcOrd="0" destOrd="0" presId="urn:microsoft.com/office/officeart/2005/8/layout/orgChart1"/>
    <dgm:cxn modelId="{704E8660-197A-4B1B-BF7B-E0BE408DDBB5}" type="presParOf" srcId="{45469D60-345F-4993-9E10-96E55FCBB4B8}" destId="{B24612C8-754A-49CD-B2E1-CCDAA897146C}" srcOrd="0" destOrd="0" presId="urn:microsoft.com/office/officeart/2005/8/layout/orgChart1"/>
    <dgm:cxn modelId="{8C7F4DEE-1244-463E-9ADC-20D1766900AA}" type="presParOf" srcId="{45469D60-345F-4993-9E10-96E55FCBB4B8}" destId="{EC1178F6-5145-434E-ACD3-1D36BAADA668}" srcOrd="1" destOrd="0" presId="urn:microsoft.com/office/officeart/2005/8/layout/orgChart1"/>
    <dgm:cxn modelId="{64808A73-B38E-4EB0-900D-764911FD92AC}" type="presParOf" srcId="{237232B0-128D-4BFF-A557-BFC654AE8299}" destId="{0D1E5A3F-05CC-440C-BCB2-A912ED285371}" srcOrd="1" destOrd="0" presId="urn:microsoft.com/office/officeart/2005/8/layout/orgChart1"/>
    <dgm:cxn modelId="{498F1DDF-1AB2-4A0F-9E99-F5DC8A0504E9}" type="presParOf" srcId="{0D1E5A3F-05CC-440C-BCB2-A912ED285371}" destId="{CD0FDB62-8863-4FDC-AD5F-E4AC394E3362}" srcOrd="0" destOrd="0" presId="urn:microsoft.com/office/officeart/2005/8/layout/orgChart1"/>
    <dgm:cxn modelId="{73735636-5DDA-4D6B-BD2F-BE6CD1036F48}" type="presParOf" srcId="{0D1E5A3F-05CC-440C-BCB2-A912ED285371}" destId="{ABCAB200-FE13-4EDF-8781-5F4A22F75FD4}" srcOrd="1" destOrd="0" presId="urn:microsoft.com/office/officeart/2005/8/layout/orgChart1"/>
    <dgm:cxn modelId="{938696B6-35B9-4C2B-9E7A-BD901C4D406C}" type="presParOf" srcId="{ABCAB200-FE13-4EDF-8781-5F4A22F75FD4}" destId="{1BEBCACD-40AA-482C-9ADD-7C83AC99ADDF}" srcOrd="0" destOrd="0" presId="urn:microsoft.com/office/officeart/2005/8/layout/orgChart1"/>
    <dgm:cxn modelId="{35C381C6-1861-4F78-AEED-4ACE1BEA352C}" type="presParOf" srcId="{1BEBCACD-40AA-482C-9ADD-7C83AC99ADDF}" destId="{6143099F-4432-4E81-A346-A04C72CA6625}" srcOrd="0" destOrd="0" presId="urn:microsoft.com/office/officeart/2005/8/layout/orgChart1"/>
    <dgm:cxn modelId="{10231761-E6B9-4F16-8F6E-1C49E222311B}" type="presParOf" srcId="{1BEBCACD-40AA-482C-9ADD-7C83AC99ADDF}" destId="{DC80582D-1C3A-4E58-A04E-BE3A4D1B7977}" srcOrd="1" destOrd="0" presId="urn:microsoft.com/office/officeart/2005/8/layout/orgChart1"/>
    <dgm:cxn modelId="{8C0C1F5E-7C6C-4609-A110-53E701B6DEEF}" type="presParOf" srcId="{ABCAB200-FE13-4EDF-8781-5F4A22F75FD4}" destId="{2928F903-D98D-4091-B53E-C899640412B6}" srcOrd="1" destOrd="0" presId="urn:microsoft.com/office/officeart/2005/8/layout/orgChart1"/>
    <dgm:cxn modelId="{5F58DEC3-234C-45DC-AB95-8E3F181F9E8E}" type="presParOf" srcId="{ABCAB200-FE13-4EDF-8781-5F4A22F75FD4}" destId="{F35B9E2F-77D5-4983-9A5A-444B33E850B3}" srcOrd="2" destOrd="0" presId="urn:microsoft.com/office/officeart/2005/8/layout/orgChart1"/>
    <dgm:cxn modelId="{E589BC35-EB66-460C-9EA5-EEA60DA578F9}" type="presParOf" srcId="{0D1E5A3F-05CC-440C-BCB2-A912ED285371}" destId="{1C21360C-7E6A-478B-B71B-50DFE6A06E0C}" srcOrd="2" destOrd="0" presId="urn:microsoft.com/office/officeart/2005/8/layout/orgChart1"/>
    <dgm:cxn modelId="{DA6B9550-DC4F-46EF-9FA8-23179709B8AF}" type="presParOf" srcId="{0D1E5A3F-05CC-440C-BCB2-A912ED285371}" destId="{43419E32-9852-4B2F-AFA6-055509349F3A}" srcOrd="3" destOrd="0" presId="urn:microsoft.com/office/officeart/2005/8/layout/orgChart1"/>
    <dgm:cxn modelId="{4B393180-6035-4BC9-A613-737DED608769}" type="presParOf" srcId="{43419E32-9852-4B2F-AFA6-055509349F3A}" destId="{DC549B9D-E7BA-4544-BE1C-7E5FF8313257}" srcOrd="0" destOrd="0" presId="urn:microsoft.com/office/officeart/2005/8/layout/orgChart1"/>
    <dgm:cxn modelId="{99C378A1-F84B-46B1-8F99-4BA9F16EC481}" type="presParOf" srcId="{DC549B9D-E7BA-4544-BE1C-7E5FF8313257}" destId="{7C52081F-8690-4B62-8603-F299A194B2DF}" srcOrd="0" destOrd="0" presId="urn:microsoft.com/office/officeart/2005/8/layout/orgChart1"/>
    <dgm:cxn modelId="{8A1E5050-13A5-445E-86EB-388AF7CEB435}" type="presParOf" srcId="{DC549B9D-E7BA-4544-BE1C-7E5FF8313257}" destId="{17E0A948-A668-40C2-A517-97654A36DD2C}" srcOrd="1" destOrd="0" presId="urn:microsoft.com/office/officeart/2005/8/layout/orgChart1"/>
    <dgm:cxn modelId="{6351CF9D-A3D9-4661-9A22-EC2D27745FDD}" type="presParOf" srcId="{43419E32-9852-4B2F-AFA6-055509349F3A}" destId="{C9313124-6E75-47E1-9031-64BA0A12FAB2}" srcOrd="1" destOrd="0" presId="urn:microsoft.com/office/officeart/2005/8/layout/orgChart1"/>
    <dgm:cxn modelId="{7FDC1735-DEF4-46BE-85FB-D3820696F800}" type="presParOf" srcId="{43419E32-9852-4B2F-AFA6-055509349F3A}" destId="{92982D31-B486-4BC3-8EE0-8ED02559764C}" srcOrd="2" destOrd="0" presId="urn:microsoft.com/office/officeart/2005/8/layout/orgChart1"/>
    <dgm:cxn modelId="{8316EDC3-47A0-4D7D-9EDF-0213C59F9FDF}" type="presParOf" srcId="{237232B0-128D-4BFF-A557-BFC654AE8299}" destId="{85C75B44-FF0A-4E3C-9FF3-B490504D944F}" srcOrd="2" destOrd="0" presId="urn:microsoft.com/office/officeart/2005/8/layout/orgChart1"/>
    <dgm:cxn modelId="{5DC48BD9-16A0-4D3B-95AD-B60F814C621A}" type="presParOf" srcId="{8FD70CEF-8458-4A63-A18D-EDD39E8E7366}" destId="{0B570B7E-CA05-450E-A08C-54C5C772EC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DE2335-BB7D-4719-910C-B75E9E8C9DEB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705FE619-4E67-4ED8-8B5F-6B2C183D8F33}">
      <dgm:prSet phldrT="[Text]"/>
      <dgm:spPr/>
      <dgm:t>
        <a:bodyPr/>
        <a:lstStyle/>
        <a:p>
          <a:r>
            <a:rPr lang="id-ID" b="1" dirty="0" smtClean="0"/>
            <a:t>Konsep Pengujian Hipotesis</a:t>
          </a:r>
          <a:endParaRPr lang="id-ID" b="1" dirty="0"/>
        </a:p>
      </dgm:t>
    </dgm:pt>
    <dgm:pt modelId="{48C9B864-165D-4790-B148-748727D0742F}" type="parTrans" cxnId="{63AAA6C8-F448-43B8-8CAB-A3A4D32C6FB6}">
      <dgm:prSet/>
      <dgm:spPr/>
      <dgm:t>
        <a:bodyPr/>
        <a:lstStyle/>
        <a:p>
          <a:endParaRPr lang="id-ID"/>
        </a:p>
      </dgm:t>
    </dgm:pt>
    <dgm:pt modelId="{65E64FBB-3933-418F-87FD-113EA9A50B0A}" type="sibTrans" cxnId="{63AAA6C8-F448-43B8-8CAB-A3A4D32C6FB6}">
      <dgm:prSet/>
      <dgm:spPr/>
      <dgm:t>
        <a:bodyPr/>
        <a:lstStyle/>
        <a:p>
          <a:endParaRPr lang="id-ID"/>
        </a:p>
      </dgm:t>
    </dgm:pt>
    <dgm:pt modelId="{B0027A0B-83C8-412A-935C-9A8DC0D818C3}">
      <dgm:prSet phldrT="[Text]"/>
      <dgm:spPr/>
      <dgm:t>
        <a:bodyPr/>
        <a:lstStyle/>
        <a:p>
          <a:r>
            <a:rPr lang="id-ID" b="1" dirty="0" smtClean="0"/>
            <a:t>Hipotesis Statistik, Statisik Penelitian</a:t>
          </a:r>
          <a:endParaRPr lang="id-ID" b="1" dirty="0"/>
        </a:p>
      </dgm:t>
    </dgm:pt>
    <dgm:pt modelId="{4ED6C945-987D-44E2-9C08-59E61F4AA8F9}" type="parTrans" cxnId="{622D0D1E-4F3C-4B92-BE7E-D1E04FA5BF04}">
      <dgm:prSet/>
      <dgm:spPr/>
      <dgm:t>
        <a:bodyPr/>
        <a:lstStyle/>
        <a:p>
          <a:endParaRPr lang="id-ID"/>
        </a:p>
      </dgm:t>
    </dgm:pt>
    <dgm:pt modelId="{30E50D3C-D06E-4670-A641-CA10E573675F}" type="sibTrans" cxnId="{622D0D1E-4F3C-4B92-BE7E-D1E04FA5BF04}">
      <dgm:prSet/>
      <dgm:spPr/>
      <dgm:t>
        <a:bodyPr/>
        <a:lstStyle/>
        <a:p>
          <a:endParaRPr lang="id-ID"/>
        </a:p>
      </dgm:t>
    </dgm:pt>
    <dgm:pt modelId="{61ED0F0A-09B2-4107-A406-250328431046}">
      <dgm:prSet phldrT="[Text]"/>
      <dgm:spPr/>
      <dgm:t>
        <a:bodyPr/>
        <a:lstStyle/>
        <a:p>
          <a:r>
            <a:rPr lang="id-ID" b="1" dirty="0" smtClean="0"/>
            <a:t>H. Statistik </a:t>
          </a:r>
          <a:r>
            <a:rPr lang="id-ID" dirty="0" smtClean="0"/>
            <a:t>(pernyataan statistik tentang parameter populasi)</a:t>
          </a:r>
          <a:endParaRPr lang="id-ID" dirty="0"/>
        </a:p>
      </dgm:t>
    </dgm:pt>
    <dgm:pt modelId="{93B9E142-0E4C-430E-894D-69B0E95A582B}" type="parTrans" cxnId="{A291DF96-5C04-479B-94B0-301BA0334B4A}">
      <dgm:prSet/>
      <dgm:spPr/>
      <dgm:t>
        <a:bodyPr/>
        <a:lstStyle/>
        <a:p>
          <a:endParaRPr lang="id-ID"/>
        </a:p>
      </dgm:t>
    </dgm:pt>
    <dgm:pt modelId="{9FBD9B2B-2037-44C2-9C26-68986A2BEE07}" type="sibTrans" cxnId="{A291DF96-5C04-479B-94B0-301BA0334B4A}">
      <dgm:prSet/>
      <dgm:spPr/>
      <dgm:t>
        <a:bodyPr/>
        <a:lstStyle/>
        <a:p>
          <a:endParaRPr lang="id-ID"/>
        </a:p>
      </dgm:t>
    </dgm:pt>
    <dgm:pt modelId="{51715763-1D9D-4269-BD3C-2BCEF49EE460}">
      <dgm:prSet phldrT="[Text]"/>
      <dgm:spPr/>
      <dgm:t>
        <a:bodyPr/>
        <a:lstStyle/>
        <a:p>
          <a:r>
            <a:rPr lang="id-ID" b="1" dirty="0" smtClean="0"/>
            <a:t>H. Penelitian </a:t>
          </a:r>
          <a:r>
            <a:rPr lang="id-ID" dirty="0" smtClean="0"/>
            <a:t>(Dugaan sementara rumusan masalah)</a:t>
          </a:r>
          <a:endParaRPr lang="id-ID" dirty="0"/>
        </a:p>
      </dgm:t>
    </dgm:pt>
    <dgm:pt modelId="{FD90B06F-3409-4FA0-9AAE-7574E3568772}" type="parTrans" cxnId="{9BA2EB42-0F68-48EA-AC3F-2AD1C2507333}">
      <dgm:prSet/>
      <dgm:spPr/>
      <dgm:t>
        <a:bodyPr/>
        <a:lstStyle/>
        <a:p>
          <a:endParaRPr lang="id-ID"/>
        </a:p>
      </dgm:t>
    </dgm:pt>
    <dgm:pt modelId="{8790E181-17D5-49D2-A45C-DA80124FE615}" type="sibTrans" cxnId="{9BA2EB42-0F68-48EA-AC3F-2AD1C2507333}">
      <dgm:prSet/>
      <dgm:spPr/>
      <dgm:t>
        <a:bodyPr/>
        <a:lstStyle/>
        <a:p>
          <a:endParaRPr lang="id-ID"/>
        </a:p>
      </dgm:t>
    </dgm:pt>
    <dgm:pt modelId="{92F5D2DA-84B9-4F21-8E24-13E0262F79A7}">
      <dgm:prSet phldrT="[Text]"/>
      <dgm:spPr/>
      <dgm:t>
        <a:bodyPr/>
        <a:lstStyle/>
        <a:p>
          <a:r>
            <a:rPr lang="id-ID" b="1" dirty="0" smtClean="0"/>
            <a:t>Deskriptif</a:t>
          </a:r>
          <a:r>
            <a:rPr lang="id-ID" dirty="0" smtClean="0"/>
            <a:t> ex : Seberapa populer motor Honda</a:t>
          </a:r>
          <a:endParaRPr lang="id-ID" dirty="0"/>
        </a:p>
      </dgm:t>
    </dgm:pt>
    <dgm:pt modelId="{A638024C-2084-4AB4-BC2E-2CCD1FB64616}" type="parTrans" cxnId="{29969C00-56DA-4455-97BA-2A355CD8924F}">
      <dgm:prSet/>
      <dgm:spPr/>
      <dgm:t>
        <a:bodyPr/>
        <a:lstStyle/>
        <a:p>
          <a:endParaRPr lang="id-ID"/>
        </a:p>
      </dgm:t>
    </dgm:pt>
    <dgm:pt modelId="{F97B4838-46B8-45B6-809C-60EB0F07FFB7}" type="sibTrans" cxnId="{29969C00-56DA-4455-97BA-2A355CD8924F}">
      <dgm:prSet/>
      <dgm:spPr/>
      <dgm:t>
        <a:bodyPr/>
        <a:lstStyle/>
        <a:p>
          <a:endParaRPr lang="id-ID"/>
        </a:p>
      </dgm:t>
    </dgm:pt>
    <dgm:pt modelId="{184D29F3-1B41-4D13-9C6B-C7B8110AE94A}">
      <dgm:prSet phldrT="[Text]"/>
      <dgm:spPr/>
      <dgm:t>
        <a:bodyPr/>
        <a:lstStyle/>
        <a:p>
          <a:r>
            <a:rPr lang="id-ID" b="1" dirty="0" smtClean="0"/>
            <a:t>Komparatif</a:t>
          </a:r>
          <a:r>
            <a:rPr lang="id-ID" dirty="0" smtClean="0"/>
            <a:t> ex : Keiritan BBM Honda vs Yamaha</a:t>
          </a:r>
          <a:endParaRPr lang="id-ID" dirty="0"/>
        </a:p>
      </dgm:t>
    </dgm:pt>
    <dgm:pt modelId="{57BD471B-1422-4206-87DD-5ED03C484B8B}" type="parTrans" cxnId="{D5A5FF1F-C69B-482E-BE53-D5E5F3265FC3}">
      <dgm:prSet/>
      <dgm:spPr/>
      <dgm:t>
        <a:bodyPr/>
        <a:lstStyle/>
        <a:p>
          <a:endParaRPr lang="id-ID"/>
        </a:p>
      </dgm:t>
    </dgm:pt>
    <dgm:pt modelId="{4752D68C-EF51-49E5-A614-887FEA950C9F}" type="sibTrans" cxnId="{D5A5FF1F-C69B-482E-BE53-D5E5F3265FC3}">
      <dgm:prSet/>
      <dgm:spPr/>
      <dgm:t>
        <a:bodyPr/>
        <a:lstStyle/>
        <a:p>
          <a:endParaRPr lang="id-ID"/>
        </a:p>
      </dgm:t>
    </dgm:pt>
    <dgm:pt modelId="{F0E838A6-9A75-4F57-991A-43E994FEE027}">
      <dgm:prSet phldrT="[Text]"/>
      <dgm:spPr/>
      <dgm:t>
        <a:bodyPr/>
        <a:lstStyle/>
        <a:p>
          <a:r>
            <a:rPr lang="id-ID" b="1" dirty="0" smtClean="0"/>
            <a:t>Asosiatif</a:t>
          </a:r>
          <a:r>
            <a:rPr lang="id-ID" dirty="0" smtClean="0"/>
            <a:t> ex : Pengaruh Iklah terhadap Penjualan</a:t>
          </a:r>
          <a:endParaRPr lang="id-ID" dirty="0"/>
        </a:p>
      </dgm:t>
    </dgm:pt>
    <dgm:pt modelId="{4CCD1B02-47C7-4620-818E-F123BB9DC3AF}" type="parTrans" cxnId="{7C28E972-299B-46CA-AA71-FAF8F193DE13}">
      <dgm:prSet/>
      <dgm:spPr/>
      <dgm:t>
        <a:bodyPr/>
        <a:lstStyle/>
        <a:p>
          <a:endParaRPr lang="id-ID"/>
        </a:p>
      </dgm:t>
    </dgm:pt>
    <dgm:pt modelId="{6C3FD6E2-D9CD-462C-BCFA-96E61B53AB5D}" type="sibTrans" cxnId="{7C28E972-299B-46CA-AA71-FAF8F193DE13}">
      <dgm:prSet/>
      <dgm:spPr/>
      <dgm:t>
        <a:bodyPr/>
        <a:lstStyle/>
        <a:p>
          <a:endParaRPr lang="id-ID"/>
        </a:p>
      </dgm:t>
    </dgm:pt>
    <dgm:pt modelId="{5DBA8E26-DCA6-4BB5-B6CC-9CF838DE1F0D}">
      <dgm:prSet phldrT="[Text]"/>
      <dgm:spPr/>
      <dgm:t>
        <a:bodyPr/>
        <a:lstStyle/>
        <a:p>
          <a:r>
            <a:rPr lang="id-ID" b="1" dirty="0" smtClean="0"/>
            <a:t>Kesalahan Pengujian Hipotesis</a:t>
          </a:r>
          <a:endParaRPr lang="id-ID" b="1" dirty="0"/>
        </a:p>
      </dgm:t>
    </dgm:pt>
    <dgm:pt modelId="{7F4C8171-DD2B-4C17-A8BD-AAF01ADEE8AA}" type="parTrans" cxnId="{2E962486-4C59-4A23-8DBF-3E71199E645D}">
      <dgm:prSet/>
      <dgm:spPr/>
      <dgm:t>
        <a:bodyPr/>
        <a:lstStyle/>
        <a:p>
          <a:endParaRPr lang="id-ID"/>
        </a:p>
      </dgm:t>
    </dgm:pt>
    <dgm:pt modelId="{6FD668E8-07CF-4E9F-8179-E12701FB05C4}" type="sibTrans" cxnId="{2E962486-4C59-4A23-8DBF-3E71199E645D}">
      <dgm:prSet/>
      <dgm:spPr/>
      <dgm:t>
        <a:bodyPr/>
        <a:lstStyle/>
        <a:p>
          <a:endParaRPr lang="id-ID"/>
        </a:p>
      </dgm:t>
    </dgm:pt>
    <dgm:pt modelId="{17C88884-7D75-4603-A2A4-1E0A3DB499C7}">
      <dgm:prSet phldrT="[Text]"/>
      <dgm:spPr/>
      <dgm:t>
        <a:bodyPr/>
        <a:lstStyle/>
        <a:p>
          <a:r>
            <a:rPr lang="id-ID" b="1" dirty="0" smtClean="0"/>
            <a:t>Tipe 1 </a:t>
          </a:r>
          <a:r>
            <a:rPr lang="id-ID" dirty="0" smtClean="0"/>
            <a:t>(Menolak Hipotesis Benar)</a:t>
          </a:r>
          <a:endParaRPr lang="id-ID" dirty="0"/>
        </a:p>
      </dgm:t>
    </dgm:pt>
    <dgm:pt modelId="{7E1B5578-9B63-4AE9-B317-09D73224B941}" type="parTrans" cxnId="{80B0E910-1D66-4AC7-8D4A-AF997213DC25}">
      <dgm:prSet/>
      <dgm:spPr/>
      <dgm:t>
        <a:bodyPr/>
        <a:lstStyle/>
        <a:p>
          <a:endParaRPr lang="id-ID"/>
        </a:p>
      </dgm:t>
    </dgm:pt>
    <dgm:pt modelId="{DC6B927E-E5AA-45E9-B810-15BE84B0125D}" type="sibTrans" cxnId="{80B0E910-1D66-4AC7-8D4A-AF997213DC25}">
      <dgm:prSet/>
      <dgm:spPr/>
      <dgm:t>
        <a:bodyPr/>
        <a:lstStyle/>
        <a:p>
          <a:endParaRPr lang="id-ID"/>
        </a:p>
      </dgm:t>
    </dgm:pt>
    <dgm:pt modelId="{83121EE6-B2E3-4DC5-A006-F4C28F20D528}">
      <dgm:prSet phldrT="[Text]"/>
      <dgm:spPr/>
      <dgm:t>
        <a:bodyPr/>
        <a:lstStyle/>
        <a:p>
          <a:r>
            <a:rPr lang="id-ID" b="1" dirty="0" smtClean="0"/>
            <a:t>Tipe 2 </a:t>
          </a:r>
          <a:r>
            <a:rPr lang="id-ID" dirty="0" smtClean="0"/>
            <a:t>(Menerima Hipotesis Salah)</a:t>
          </a:r>
          <a:endParaRPr lang="id-ID" dirty="0"/>
        </a:p>
      </dgm:t>
    </dgm:pt>
    <dgm:pt modelId="{03758143-C34C-4D51-8F18-89B6D7D742C8}" type="parTrans" cxnId="{B3D2C753-CF7A-4CDC-8EF2-BBC6FD49E057}">
      <dgm:prSet/>
      <dgm:spPr/>
      <dgm:t>
        <a:bodyPr/>
        <a:lstStyle/>
        <a:p>
          <a:endParaRPr lang="id-ID"/>
        </a:p>
      </dgm:t>
    </dgm:pt>
    <dgm:pt modelId="{3A3E6CB5-D304-4C62-B2A4-448602099DDF}" type="sibTrans" cxnId="{B3D2C753-CF7A-4CDC-8EF2-BBC6FD49E057}">
      <dgm:prSet/>
      <dgm:spPr/>
      <dgm:t>
        <a:bodyPr/>
        <a:lstStyle/>
        <a:p>
          <a:endParaRPr lang="id-ID"/>
        </a:p>
      </dgm:t>
    </dgm:pt>
    <dgm:pt modelId="{1FC64700-D561-4534-9D39-1025463D84F6}">
      <dgm:prSet phldrT="[Text]"/>
      <dgm:spPr/>
      <dgm:t>
        <a:bodyPr/>
        <a:lstStyle/>
        <a:p>
          <a:r>
            <a:rPr lang="id-ID" b="1" dirty="0" smtClean="0"/>
            <a:t>Hipotesis Penelitian</a:t>
          </a:r>
          <a:endParaRPr lang="id-ID" dirty="0">
            <a:latin typeface="+mn-lt"/>
          </a:endParaRPr>
        </a:p>
      </dgm:t>
    </dgm:pt>
    <dgm:pt modelId="{66927D97-14E4-45B6-BF2A-AAE02E4EE99D}" type="parTrans" cxnId="{26DA721E-C198-406C-8B0D-76666CB0F70B}">
      <dgm:prSet/>
      <dgm:spPr/>
      <dgm:t>
        <a:bodyPr/>
        <a:lstStyle/>
        <a:p>
          <a:endParaRPr lang="id-ID"/>
        </a:p>
      </dgm:t>
    </dgm:pt>
    <dgm:pt modelId="{1F79B222-BD26-4BE6-B179-F3F80C8840F3}" type="sibTrans" cxnId="{26DA721E-C198-406C-8B0D-76666CB0F70B}">
      <dgm:prSet/>
      <dgm:spPr/>
      <dgm:t>
        <a:bodyPr/>
        <a:lstStyle/>
        <a:p>
          <a:endParaRPr lang="id-ID"/>
        </a:p>
      </dgm:t>
    </dgm:pt>
    <dgm:pt modelId="{258659DD-8C36-43A2-8C83-D471C4B79A4B}">
      <dgm:prSet phldrT="[Text]"/>
      <dgm:spPr/>
      <dgm:t>
        <a:bodyPr/>
        <a:lstStyle/>
        <a:p>
          <a:r>
            <a:rPr lang="id-ID" b="1" dirty="0" smtClean="0">
              <a:latin typeface="+mn-lt"/>
            </a:rPr>
            <a:t>Hipotesis</a:t>
          </a:r>
        </a:p>
        <a:p>
          <a:r>
            <a:rPr lang="id-ID" b="1" dirty="0" smtClean="0">
              <a:latin typeface="+mn-lt"/>
            </a:rPr>
            <a:t>Statistik</a:t>
          </a:r>
          <a:endParaRPr lang="id-ID" b="1" dirty="0">
            <a:latin typeface="+mn-lt"/>
          </a:endParaRPr>
        </a:p>
      </dgm:t>
    </dgm:pt>
    <dgm:pt modelId="{21FDCCED-27FA-41BA-8C84-ACC6F515135A}" type="parTrans" cxnId="{791CD1DE-861D-4E50-B069-F0557BC50131}">
      <dgm:prSet/>
      <dgm:spPr/>
      <dgm:t>
        <a:bodyPr/>
        <a:lstStyle/>
        <a:p>
          <a:endParaRPr lang="id-ID"/>
        </a:p>
      </dgm:t>
    </dgm:pt>
    <dgm:pt modelId="{22F10F3D-29AB-45B8-9141-0C000EC16A7F}" type="sibTrans" cxnId="{791CD1DE-861D-4E50-B069-F0557BC50131}">
      <dgm:prSet/>
      <dgm:spPr/>
      <dgm:t>
        <a:bodyPr/>
        <a:lstStyle/>
        <a:p>
          <a:endParaRPr lang="id-ID"/>
        </a:p>
      </dgm:t>
    </dgm:pt>
    <dgm:pt modelId="{9286E1BD-0199-4832-AA58-AA803F65140C}">
      <dgm:prSet phldrT="[Text]"/>
      <dgm:spPr/>
      <dgm:t>
        <a:bodyPr/>
        <a:lstStyle/>
        <a:p>
          <a:r>
            <a:rPr lang="id-ID" b="1" dirty="0" smtClean="0">
              <a:latin typeface="+mn-lt"/>
            </a:rPr>
            <a:t>Statistik</a:t>
          </a:r>
        </a:p>
        <a:p>
          <a:r>
            <a:rPr lang="id-ID" dirty="0" smtClean="0">
              <a:latin typeface="+mn-lt"/>
            </a:rPr>
            <a:t>(x bar, x 1 bar : x2 bar, S, r)</a:t>
          </a:r>
          <a:endParaRPr lang="id-ID" dirty="0">
            <a:latin typeface="+mn-lt"/>
          </a:endParaRPr>
        </a:p>
      </dgm:t>
    </dgm:pt>
    <dgm:pt modelId="{A768E1AA-1FA4-40DA-8309-C6A52B221A80}" type="parTrans" cxnId="{6B133EEB-CB75-42C7-A92E-D1A1543540C6}">
      <dgm:prSet/>
      <dgm:spPr/>
      <dgm:t>
        <a:bodyPr/>
        <a:lstStyle/>
        <a:p>
          <a:endParaRPr lang="id-ID"/>
        </a:p>
      </dgm:t>
    </dgm:pt>
    <dgm:pt modelId="{8111FB24-43F7-4AEC-9AF4-190DEB768EB5}" type="sibTrans" cxnId="{6B133EEB-CB75-42C7-A92E-D1A1543540C6}">
      <dgm:prSet/>
      <dgm:spPr/>
      <dgm:t>
        <a:bodyPr/>
        <a:lstStyle/>
        <a:p>
          <a:endParaRPr lang="id-ID"/>
        </a:p>
      </dgm:t>
    </dgm:pt>
    <dgm:pt modelId="{D6193F27-413C-4811-B67F-5211931D23EE}">
      <dgm:prSet phldrT="[Text]"/>
      <dgm:spPr/>
      <dgm:t>
        <a:bodyPr/>
        <a:lstStyle/>
        <a:p>
          <a:r>
            <a:rPr lang="id-ID" b="1" dirty="0" smtClean="0">
              <a:latin typeface="+mn-lt"/>
            </a:rPr>
            <a:t>Parameter</a:t>
          </a:r>
        </a:p>
        <a:p>
          <a:r>
            <a:rPr lang="id-ID" dirty="0" smtClean="0">
              <a:latin typeface="+mn-lt"/>
            </a:rPr>
            <a:t>(</a:t>
          </a:r>
          <a:r>
            <a:rPr lang="el-GR" dirty="0" smtClean="0">
              <a:latin typeface="+mn-lt"/>
              <a:cs typeface="Times New Roman"/>
            </a:rPr>
            <a:t>μ</a:t>
          </a:r>
          <a:r>
            <a:rPr lang="id-ID" dirty="0" smtClean="0">
              <a:latin typeface="+mn-lt"/>
              <a:cs typeface="Times New Roman"/>
            </a:rPr>
            <a:t>, </a:t>
          </a:r>
          <a:r>
            <a:rPr lang="el-GR" dirty="0" smtClean="0">
              <a:latin typeface="+mn-lt"/>
              <a:cs typeface="Times New Roman"/>
            </a:rPr>
            <a:t>μ</a:t>
          </a:r>
          <a:r>
            <a:rPr lang="id-ID" dirty="0" smtClean="0">
              <a:latin typeface="+mn-lt"/>
              <a:cs typeface="Times New Roman"/>
            </a:rPr>
            <a:t>1 : </a:t>
          </a:r>
          <a:r>
            <a:rPr lang="el-GR" dirty="0" smtClean="0">
              <a:latin typeface="+mn-lt"/>
              <a:cs typeface="Times New Roman"/>
            </a:rPr>
            <a:t>μ</a:t>
          </a:r>
          <a:r>
            <a:rPr lang="id-ID" dirty="0" smtClean="0">
              <a:latin typeface="+mn-lt"/>
              <a:cs typeface="Times New Roman"/>
            </a:rPr>
            <a:t>2, </a:t>
          </a:r>
          <a:r>
            <a:rPr lang="el-GR" dirty="0" smtClean="0">
              <a:latin typeface="+mn-lt"/>
              <a:cs typeface="Times New Roman"/>
            </a:rPr>
            <a:t>σ</a:t>
          </a:r>
          <a:r>
            <a:rPr lang="id-ID" dirty="0" smtClean="0">
              <a:latin typeface="+mn-lt"/>
              <a:cs typeface="Times New Roman"/>
            </a:rPr>
            <a:t>)</a:t>
          </a:r>
          <a:endParaRPr lang="id-ID" dirty="0">
            <a:latin typeface="+mn-lt"/>
          </a:endParaRPr>
        </a:p>
      </dgm:t>
    </dgm:pt>
    <dgm:pt modelId="{251C766E-0C55-4344-BA4B-DC104E8408B9}" type="parTrans" cxnId="{D960503A-C85A-4756-8503-22F70A64E66C}">
      <dgm:prSet/>
      <dgm:spPr/>
      <dgm:t>
        <a:bodyPr/>
        <a:lstStyle/>
        <a:p>
          <a:endParaRPr lang="id-ID"/>
        </a:p>
      </dgm:t>
    </dgm:pt>
    <dgm:pt modelId="{F9B17836-9142-4FAD-979A-CD15223DBE2C}" type="sibTrans" cxnId="{D960503A-C85A-4756-8503-22F70A64E66C}">
      <dgm:prSet/>
      <dgm:spPr/>
      <dgm:t>
        <a:bodyPr/>
        <a:lstStyle/>
        <a:p>
          <a:endParaRPr lang="id-ID"/>
        </a:p>
      </dgm:t>
    </dgm:pt>
    <dgm:pt modelId="{A781A1FE-36E6-4E67-9BDE-7D002DB82540}" type="pres">
      <dgm:prSet presAssocID="{1BDE2335-BB7D-4719-910C-B75E9E8C9DE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5BB1BAE1-EC83-4112-A799-80D242127D93}" type="pres">
      <dgm:prSet presAssocID="{705FE619-4E67-4ED8-8B5F-6B2C183D8F33}" presName="hierRoot1" presStyleCnt="0">
        <dgm:presLayoutVars>
          <dgm:hierBranch val="init"/>
        </dgm:presLayoutVars>
      </dgm:prSet>
      <dgm:spPr/>
    </dgm:pt>
    <dgm:pt modelId="{C021ABF2-7D8F-4998-9A87-64325860D4B2}" type="pres">
      <dgm:prSet presAssocID="{705FE619-4E67-4ED8-8B5F-6B2C183D8F33}" presName="rootComposite1" presStyleCnt="0"/>
      <dgm:spPr/>
    </dgm:pt>
    <dgm:pt modelId="{C2760F5B-3B9D-4441-882B-CF808FC10A0F}" type="pres">
      <dgm:prSet presAssocID="{705FE619-4E67-4ED8-8B5F-6B2C183D8F33}" presName="rootText1" presStyleLbl="node0" presStyleIdx="0" presStyleCnt="1" custScaleX="19451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5085FE8-4EA0-4387-A8B3-A489E1CA0CF4}" type="pres">
      <dgm:prSet presAssocID="{705FE619-4E67-4ED8-8B5F-6B2C183D8F33}" presName="rootConnector1" presStyleLbl="node1" presStyleIdx="0" presStyleCnt="0"/>
      <dgm:spPr/>
      <dgm:t>
        <a:bodyPr/>
        <a:lstStyle/>
        <a:p>
          <a:endParaRPr lang="id-ID"/>
        </a:p>
      </dgm:t>
    </dgm:pt>
    <dgm:pt modelId="{7DDF1A98-AB10-410D-A668-B52B01B6705D}" type="pres">
      <dgm:prSet presAssocID="{705FE619-4E67-4ED8-8B5F-6B2C183D8F33}" presName="hierChild2" presStyleCnt="0"/>
      <dgm:spPr/>
    </dgm:pt>
    <dgm:pt modelId="{FA0EA8F9-9CB5-4EEA-80A3-23A72903D969}" type="pres">
      <dgm:prSet presAssocID="{4ED6C945-987D-44E2-9C08-59E61F4AA8F9}" presName="Name37" presStyleLbl="parChTrans1D2" presStyleIdx="0" presStyleCnt="4"/>
      <dgm:spPr/>
      <dgm:t>
        <a:bodyPr/>
        <a:lstStyle/>
        <a:p>
          <a:endParaRPr lang="id-ID"/>
        </a:p>
      </dgm:t>
    </dgm:pt>
    <dgm:pt modelId="{392411A4-A0F4-4386-B38B-ABDB089BFBEB}" type="pres">
      <dgm:prSet presAssocID="{B0027A0B-83C8-412A-935C-9A8DC0D818C3}" presName="hierRoot2" presStyleCnt="0">
        <dgm:presLayoutVars>
          <dgm:hierBranch val="init"/>
        </dgm:presLayoutVars>
      </dgm:prSet>
      <dgm:spPr/>
    </dgm:pt>
    <dgm:pt modelId="{965AD9A5-74A3-40F9-8A84-3931CF7343ED}" type="pres">
      <dgm:prSet presAssocID="{B0027A0B-83C8-412A-935C-9A8DC0D818C3}" presName="rootComposite" presStyleCnt="0"/>
      <dgm:spPr/>
    </dgm:pt>
    <dgm:pt modelId="{77D034B4-4AB9-4C1D-AD32-B8C1418B369B}" type="pres">
      <dgm:prSet presAssocID="{B0027A0B-83C8-412A-935C-9A8DC0D818C3}" presName="rootText" presStyleLbl="node2" presStyleIdx="0" presStyleCnt="4" custScaleX="135810" custLinFactNeighborX="-6843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43A0C46-5FDC-4A67-95AE-FACF639DF044}" type="pres">
      <dgm:prSet presAssocID="{B0027A0B-83C8-412A-935C-9A8DC0D818C3}" presName="rootConnector" presStyleLbl="node2" presStyleIdx="0" presStyleCnt="4"/>
      <dgm:spPr/>
      <dgm:t>
        <a:bodyPr/>
        <a:lstStyle/>
        <a:p>
          <a:endParaRPr lang="id-ID"/>
        </a:p>
      </dgm:t>
    </dgm:pt>
    <dgm:pt modelId="{594007C6-73FD-4A05-829D-B0B83F904339}" type="pres">
      <dgm:prSet presAssocID="{B0027A0B-83C8-412A-935C-9A8DC0D818C3}" presName="hierChild4" presStyleCnt="0"/>
      <dgm:spPr/>
    </dgm:pt>
    <dgm:pt modelId="{6AAA378F-79BF-4693-88FF-515F7A6024C0}" type="pres">
      <dgm:prSet presAssocID="{93B9E142-0E4C-430E-894D-69B0E95A582B}" presName="Name37" presStyleLbl="parChTrans1D3" presStyleIdx="0" presStyleCnt="9"/>
      <dgm:spPr/>
      <dgm:t>
        <a:bodyPr/>
        <a:lstStyle/>
        <a:p>
          <a:endParaRPr lang="id-ID"/>
        </a:p>
      </dgm:t>
    </dgm:pt>
    <dgm:pt modelId="{0CF925CE-73E9-4C94-8821-37F95BB0F7E7}" type="pres">
      <dgm:prSet presAssocID="{61ED0F0A-09B2-4107-A406-250328431046}" presName="hierRoot2" presStyleCnt="0">
        <dgm:presLayoutVars>
          <dgm:hierBranch val="init"/>
        </dgm:presLayoutVars>
      </dgm:prSet>
      <dgm:spPr/>
    </dgm:pt>
    <dgm:pt modelId="{CB384DF0-6BB3-4898-9AC1-9EEC146AB60A}" type="pres">
      <dgm:prSet presAssocID="{61ED0F0A-09B2-4107-A406-250328431046}" presName="rootComposite" presStyleCnt="0"/>
      <dgm:spPr/>
    </dgm:pt>
    <dgm:pt modelId="{6AFB53E0-5F16-441B-A44A-720E97324FAA}" type="pres">
      <dgm:prSet presAssocID="{61ED0F0A-09B2-4107-A406-250328431046}" presName="rootText" presStyleLbl="node3" presStyleIdx="0" presStyleCnt="9" custScaleX="119512" custScaleY="125089" custLinFactNeighborX="-4416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3CD5C99-3C0E-44E4-B8DE-F79693251077}" type="pres">
      <dgm:prSet presAssocID="{61ED0F0A-09B2-4107-A406-250328431046}" presName="rootConnector" presStyleLbl="node3" presStyleIdx="0" presStyleCnt="9"/>
      <dgm:spPr/>
      <dgm:t>
        <a:bodyPr/>
        <a:lstStyle/>
        <a:p>
          <a:endParaRPr lang="id-ID"/>
        </a:p>
      </dgm:t>
    </dgm:pt>
    <dgm:pt modelId="{7D47AA5A-0CF3-4858-BBE4-510F36D25E27}" type="pres">
      <dgm:prSet presAssocID="{61ED0F0A-09B2-4107-A406-250328431046}" presName="hierChild4" presStyleCnt="0"/>
      <dgm:spPr/>
    </dgm:pt>
    <dgm:pt modelId="{F8F5D6E3-0C61-423D-B221-7A0ECE1898C8}" type="pres">
      <dgm:prSet presAssocID="{61ED0F0A-09B2-4107-A406-250328431046}" presName="hierChild5" presStyleCnt="0"/>
      <dgm:spPr/>
    </dgm:pt>
    <dgm:pt modelId="{E7F1D3E4-E68B-456E-85A1-00B173225F12}" type="pres">
      <dgm:prSet presAssocID="{FD90B06F-3409-4FA0-9AAE-7574E3568772}" presName="Name37" presStyleLbl="parChTrans1D3" presStyleIdx="1" presStyleCnt="9"/>
      <dgm:spPr/>
      <dgm:t>
        <a:bodyPr/>
        <a:lstStyle/>
        <a:p>
          <a:endParaRPr lang="id-ID"/>
        </a:p>
      </dgm:t>
    </dgm:pt>
    <dgm:pt modelId="{05F3FDA3-E5D8-4322-923D-6130FFCA25D3}" type="pres">
      <dgm:prSet presAssocID="{51715763-1D9D-4269-BD3C-2BCEF49EE460}" presName="hierRoot2" presStyleCnt="0">
        <dgm:presLayoutVars>
          <dgm:hierBranch val="init"/>
        </dgm:presLayoutVars>
      </dgm:prSet>
      <dgm:spPr/>
    </dgm:pt>
    <dgm:pt modelId="{0F824F06-CECD-4990-91CA-7A15C97079FA}" type="pres">
      <dgm:prSet presAssocID="{51715763-1D9D-4269-BD3C-2BCEF49EE460}" presName="rootComposite" presStyleCnt="0"/>
      <dgm:spPr/>
    </dgm:pt>
    <dgm:pt modelId="{8D974659-73DD-426E-9F84-B6ECF4EE4B5D}" type="pres">
      <dgm:prSet presAssocID="{51715763-1D9D-4269-BD3C-2BCEF49EE460}" presName="rootText" presStyleLbl="node3" presStyleIdx="1" presStyleCnt="9" custScaleX="119512" custScaleY="125089" custLinFactNeighborX="-4416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F503778-6EA9-47C0-9E4E-22C5BF1CA734}" type="pres">
      <dgm:prSet presAssocID="{51715763-1D9D-4269-BD3C-2BCEF49EE460}" presName="rootConnector" presStyleLbl="node3" presStyleIdx="1" presStyleCnt="9"/>
      <dgm:spPr/>
      <dgm:t>
        <a:bodyPr/>
        <a:lstStyle/>
        <a:p>
          <a:endParaRPr lang="id-ID"/>
        </a:p>
      </dgm:t>
    </dgm:pt>
    <dgm:pt modelId="{2A27A34A-6027-4881-A9E5-76AA80C40E8C}" type="pres">
      <dgm:prSet presAssocID="{51715763-1D9D-4269-BD3C-2BCEF49EE460}" presName="hierChild4" presStyleCnt="0"/>
      <dgm:spPr/>
    </dgm:pt>
    <dgm:pt modelId="{8017C76F-C097-4909-B9B7-C91C24089DBC}" type="pres">
      <dgm:prSet presAssocID="{51715763-1D9D-4269-BD3C-2BCEF49EE460}" presName="hierChild5" presStyleCnt="0"/>
      <dgm:spPr/>
    </dgm:pt>
    <dgm:pt modelId="{8009D8A3-C5B0-4C02-AED8-B0051FF5BF76}" type="pres">
      <dgm:prSet presAssocID="{B0027A0B-83C8-412A-935C-9A8DC0D818C3}" presName="hierChild5" presStyleCnt="0"/>
      <dgm:spPr/>
    </dgm:pt>
    <dgm:pt modelId="{3C033766-4AED-4F5E-8941-AE5F2EFB2C02}" type="pres">
      <dgm:prSet presAssocID="{21FDCCED-27FA-41BA-8C84-ACC6F515135A}" presName="Name37" presStyleLbl="parChTrans1D2" presStyleIdx="1" presStyleCnt="4"/>
      <dgm:spPr/>
      <dgm:t>
        <a:bodyPr/>
        <a:lstStyle/>
        <a:p>
          <a:endParaRPr lang="id-ID"/>
        </a:p>
      </dgm:t>
    </dgm:pt>
    <dgm:pt modelId="{F2813B48-A74F-4928-9167-539B62F1FFAA}" type="pres">
      <dgm:prSet presAssocID="{258659DD-8C36-43A2-8C83-D471C4B79A4B}" presName="hierRoot2" presStyleCnt="0">
        <dgm:presLayoutVars>
          <dgm:hierBranch val="init"/>
        </dgm:presLayoutVars>
      </dgm:prSet>
      <dgm:spPr/>
    </dgm:pt>
    <dgm:pt modelId="{17DDF212-9971-4BB5-8F8F-22E7DBE4CC80}" type="pres">
      <dgm:prSet presAssocID="{258659DD-8C36-43A2-8C83-D471C4B79A4B}" presName="rootComposite" presStyleCnt="0"/>
      <dgm:spPr/>
    </dgm:pt>
    <dgm:pt modelId="{6C1AC533-EA11-47FD-8E88-45C0B7604E83}" type="pres">
      <dgm:prSet presAssocID="{258659DD-8C36-43A2-8C83-D471C4B79A4B}" presName="rootText" presStyleLbl="node2" presStyleIdx="1" presStyleCnt="4" custLinFactNeighborX="-1735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B8F4D3B-A07F-4E05-A00C-6CFDBB6B7FF9}" type="pres">
      <dgm:prSet presAssocID="{258659DD-8C36-43A2-8C83-D471C4B79A4B}" presName="rootConnector" presStyleLbl="node2" presStyleIdx="1" presStyleCnt="4"/>
      <dgm:spPr/>
      <dgm:t>
        <a:bodyPr/>
        <a:lstStyle/>
        <a:p>
          <a:endParaRPr lang="id-ID"/>
        </a:p>
      </dgm:t>
    </dgm:pt>
    <dgm:pt modelId="{F935CD26-8A27-4AD8-BF17-BA2164197655}" type="pres">
      <dgm:prSet presAssocID="{258659DD-8C36-43A2-8C83-D471C4B79A4B}" presName="hierChild4" presStyleCnt="0"/>
      <dgm:spPr/>
    </dgm:pt>
    <dgm:pt modelId="{29AA3CDA-C706-453E-A92F-05F906A4DAB3}" type="pres">
      <dgm:prSet presAssocID="{A768E1AA-1FA4-40DA-8309-C6A52B221A80}" presName="Name37" presStyleLbl="parChTrans1D3" presStyleIdx="2" presStyleCnt="9"/>
      <dgm:spPr/>
      <dgm:t>
        <a:bodyPr/>
        <a:lstStyle/>
        <a:p>
          <a:endParaRPr lang="id-ID"/>
        </a:p>
      </dgm:t>
    </dgm:pt>
    <dgm:pt modelId="{89CD0254-207A-4879-812A-917E8F6D34D6}" type="pres">
      <dgm:prSet presAssocID="{9286E1BD-0199-4832-AA58-AA803F65140C}" presName="hierRoot2" presStyleCnt="0">
        <dgm:presLayoutVars>
          <dgm:hierBranch val="init"/>
        </dgm:presLayoutVars>
      </dgm:prSet>
      <dgm:spPr/>
    </dgm:pt>
    <dgm:pt modelId="{1EA6DA85-E964-45B5-9E61-2FEF7DFC82D4}" type="pres">
      <dgm:prSet presAssocID="{9286E1BD-0199-4832-AA58-AA803F65140C}" presName="rootComposite" presStyleCnt="0"/>
      <dgm:spPr/>
    </dgm:pt>
    <dgm:pt modelId="{6D34E103-1C2B-426E-90AB-50465E1114A9}" type="pres">
      <dgm:prSet presAssocID="{9286E1BD-0199-4832-AA58-AA803F65140C}" presName="rootText" presStyleLbl="node3" presStyleIdx="2" presStyleCnt="9" custLinFactNeighborX="-2239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689FEEC-B782-4D69-A43A-032CA6ECAB42}" type="pres">
      <dgm:prSet presAssocID="{9286E1BD-0199-4832-AA58-AA803F65140C}" presName="rootConnector" presStyleLbl="node3" presStyleIdx="2" presStyleCnt="9"/>
      <dgm:spPr/>
      <dgm:t>
        <a:bodyPr/>
        <a:lstStyle/>
        <a:p>
          <a:endParaRPr lang="id-ID"/>
        </a:p>
      </dgm:t>
    </dgm:pt>
    <dgm:pt modelId="{1C476183-2999-4AC4-B183-35C57A29EE21}" type="pres">
      <dgm:prSet presAssocID="{9286E1BD-0199-4832-AA58-AA803F65140C}" presName="hierChild4" presStyleCnt="0"/>
      <dgm:spPr/>
    </dgm:pt>
    <dgm:pt modelId="{A9CF99ED-62DC-46D5-A0A9-24719D0CB8D5}" type="pres">
      <dgm:prSet presAssocID="{9286E1BD-0199-4832-AA58-AA803F65140C}" presName="hierChild5" presStyleCnt="0"/>
      <dgm:spPr/>
    </dgm:pt>
    <dgm:pt modelId="{1997A416-C6EE-4252-8491-994C9DF9966A}" type="pres">
      <dgm:prSet presAssocID="{251C766E-0C55-4344-BA4B-DC104E8408B9}" presName="Name37" presStyleLbl="parChTrans1D3" presStyleIdx="3" presStyleCnt="9"/>
      <dgm:spPr/>
      <dgm:t>
        <a:bodyPr/>
        <a:lstStyle/>
        <a:p>
          <a:endParaRPr lang="id-ID"/>
        </a:p>
      </dgm:t>
    </dgm:pt>
    <dgm:pt modelId="{A03F181A-33A4-4292-BF09-B665B151A054}" type="pres">
      <dgm:prSet presAssocID="{D6193F27-413C-4811-B67F-5211931D23EE}" presName="hierRoot2" presStyleCnt="0">
        <dgm:presLayoutVars>
          <dgm:hierBranch val="init"/>
        </dgm:presLayoutVars>
      </dgm:prSet>
      <dgm:spPr/>
    </dgm:pt>
    <dgm:pt modelId="{A45E531C-9B9C-4064-93D9-6E5EE2DEB2FD}" type="pres">
      <dgm:prSet presAssocID="{D6193F27-413C-4811-B67F-5211931D23EE}" presName="rootComposite" presStyleCnt="0"/>
      <dgm:spPr/>
    </dgm:pt>
    <dgm:pt modelId="{6D0143F5-7998-48C6-AE29-8A3937018A65}" type="pres">
      <dgm:prSet presAssocID="{D6193F27-413C-4811-B67F-5211931D23EE}" presName="rootText" presStyleLbl="node3" presStyleIdx="3" presStyleCnt="9" custLinFactNeighborX="-2239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E691457-CB24-48F7-9660-C73630BEEBF9}" type="pres">
      <dgm:prSet presAssocID="{D6193F27-413C-4811-B67F-5211931D23EE}" presName="rootConnector" presStyleLbl="node3" presStyleIdx="3" presStyleCnt="9"/>
      <dgm:spPr/>
      <dgm:t>
        <a:bodyPr/>
        <a:lstStyle/>
        <a:p>
          <a:endParaRPr lang="id-ID"/>
        </a:p>
      </dgm:t>
    </dgm:pt>
    <dgm:pt modelId="{7CBF399F-5D6C-4AC9-9C44-D3906619F18D}" type="pres">
      <dgm:prSet presAssocID="{D6193F27-413C-4811-B67F-5211931D23EE}" presName="hierChild4" presStyleCnt="0"/>
      <dgm:spPr/>
    </dgm:pt>
    <dgm:pt modelId="{E095E4F6-3781-4D06-AE3E-36ACAC251BF2}" type="pres">
      <dgm:prSet presAssocID="{D6193F27-413C-4811-B67F-5211931D23EE}" presName="hierChild5" presStyleCnt="0"/>
      <dgm:spPr/>
    </dgm:pt>
    <dgm:pt modelId="{998309AD-FB44-4BF5-A1DA-016A2708531F}" type="pres">
      <dgm:prSet presAssocID="{258659DD-8C36-43A2-8C83-D471C4B79A4B}" presName="hierChild5" presStyleCnt="0"/>
      <dgm:spPr/>
    </dgm:pt>
    <dgm:pt modelId="{388B2068-9115-49FE-B950-B44A84E228EC}" type="pres">
      <dgm:prSet presAssocID="{66927D97-14E4-45B6-BF2A-AAE02E4EE99D}" presName="Name37" presStyleLbl="parChTrans1D2" presStyleIdx="2" presStyleCnt="4"/>
      <dgm:spPr/>
      <dgm:t>
        <a:bodyPr/>
        <a:lstStyle/>
        <a:p>
          <a:endParaRPr lang="id-ID"/>
        </a:p>
      </dgm:t>
    </dgm:pt>
    <dgm:pt modelId="{6AFD596B-43A2-4D00-8F30-0CBEF6425256}" type="pres">
      <dgm:prSet presAssocID="{1FC64700-D561-4534-9D39-1025463D84F6}" presName="hierRoot2" presStyleCnt="0">
        <dgm:presLayoutVars>
          <dgm:hierBranch val="init"/>
        </dgm:presLayoutVars>
      </dgm:prSet>
      <dgm:spPr/>
    </dgm:pt>
    <dgm:pt modelId="{125FDF92-09E0-4EDD-8CC5-C3DE9CD9F916}" type="pres">
      <dgm:prSet presAssocID="{1FC64700-D561-4534-9D39-1025463D84F6}" presName="rootComposite" presStyleCnt="0"/>
      <dgm:spPr/>
    </dgm:pt>
    <dgm:pt modelId="{7F8ED929-A842-449B-BC29-1C3ADC3A8516}" type="pres">
      <dgm:prSet presAssocID="{1FC64700-D561-4534-9D39-1025463D84F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DAB781A-40BE-4DE9-9076-A0FB28BD068E}" type="pres">
      <dgm:prSet presAssocID="{1FC64700-D561-4534-9D39-1025463D84F6}" presName="rootConnector" presStyleLbl="node2" presStyleIdx="2" presStyleCnt="4"/>
      <dgm:spPr/>
      <dgm:t>
        <a:bodyPr/>
        <a:lstStyle/>
        <a:p>
          <a:endParaRPr lang="id-ID"/>
        </a:p>
      </dgm:t>
    </dgm:pt>
    <dgm:pt modelId="{1D3B2C43-DC83-4E2D-AAC1-225C4DA48916}" type="pres">
      <dgm:prSet presAssocID="{1FC64700-D561-4534-9D39-1025463D84F6}" presName="hierChild4" presStyleCnt="0"/>
      <dgm:spPr/>
    </dgm:pt>
    <dgm:pt modelId="{B8717223-6A62-4C2D-9844-3E4A90200CCC}" type="pres">
      <dgm:prSet presAssocID="{A638024C-2084-4AB4-BC2E-2CCD1FB64616}" presName="Name37" presStyleLbl="parChTrans1D3" presStyleIdx="4" presStyleCnt="9"/>
      <dgm:spPr/>
      <dgm:t>
        <a:bodyPr/>
        <a:lstStyle/>
        <a:p>
          <a:endParaRPr lang="id-ID"/>
        </a:p>
      </dgm:t>
    </dgm:pt>
    <dgm:pt modelId="{6012C0C0-E192-4D5E-9512-2B550DD4353F}" type="pres">
      <dgm:prSet presAssocID="{92F5D2DA-84B9-4F21-8E24-13E0262F79A7}" presName="hierRoot2" presStyleCnt="0">
        <dgm:presLayoutVars>
          <dgm:hierBranch val="init"/>
        </dgm:presLayoutVars>
      </dgm:prSet>
      <dgm:spPr/>
    </dgm:pt>
    <dgm:pt modelId="{BE531626-82E9-4784-8B54-FBBC471A6078}" type="pres">
      <dgm:prSet presAssocID="{92F5D2DA-84B9-4F21-8E24-13E0262F79A7}" presName="rootComposite" presStyleCnt="0"/>
      <dgm:spPr/>
    </dgm:pt>
    <dgm:pt modelId="{65CA9D4D-8C56-410A-A701-9E3E9A29C828}" type="pres">
      <dgm:prSet presAssocID="{92F5D2DA-84B9-4F21-8E24-13E0262F79A7}" presName="rootText" presStyleLbl="node3" presStyleIdx="4" presStyleCnt="9" custScaleX="119512" custLinFactNeighborX="-37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8ABF3C0-8028-48EE-9AAB-47A6794AB043}" type="pres">
      <dgm:prSet presAssocID="{92F5D2DA-84B9-4F21-8E24-13E0262F79A7}" presName="rootConnector" presStyleLbl="node3" presStyleIdx="4" presStyleCnt="9"/>
      <dgm:spPr/>
      <dgm:t>
        <a:bodyPr/>
        <a:lstStyle/>
        <a:p>
          <a:endParaRPr lang="id-ID"/>
        </a:p>
      </dgm:t>
    </dgm:pt>
    <dgm:pt modelId="{5096456C-E22D-4530-A751-A0D9C9FFFDBA}" type="pres">
      <dgm:prSet presAssocID="{92F5D2DA-84B9-4F21-8E24-13E0262F79A7}" presName="hierChild4" presStyleCnt="0"/>
      <dgm:spPr/>
    </dgm:pt>
    <dgm:pt modelId="{98281227-6C09-4EF4-8A26-A28B6376A4F4}" type="pres">
      <dgm:prSet presAssocID="{92F5D2DA-84B9-4F21-8E24-13E0262F79A7}" presName="hierChild5" presStyleCnt="0"/>
      <dgm:spPr/>
    </dgm:pt>
    <dgm:pt modelId="{EE54C041-BBE1-42E3-ACA0-00FFA1FC2DB1}" type="pres">
      <dgm:prSet presAssocID="{57BD471B-1422-4206-87DD-5ED03C484B8B}" presName="Name37" presStyleLbl="parChTrans1D3" presStyleIdx="5" presStyleCnt="9"/>
      <dgm:spPr/>
      <dgm:t>
        <a:bodyPr/>
        <a:lstStyle/>
        <a:p>
          <a:endParaRPr lang="id-ID"/>
        </a:p>
      </dgm:t>
    </dgm:pt>
    <dgm:pt modelId="{D227789B-8E45-4CEC-BCD2-DC8D8249A1DB}" type="pres">
      <dgm:prSet presAssocID="{184D29F3-1B41-4D13-9C6B-C7B8110AE94A}" presName="hierRoot2" presStyleCnt="0">
        <dgm:presLayoutVars>
          <dgm:hierBranch val="init"/>
        </dgm:presLayoutVars>
      </dgm:prSet>
      <dgm:spPr/>
    </dgm:pt>
    <dgm:pt modelId="{77E3298F-E1FA-4D8D-ABFB-0C856F39523F}" type="pres">
      <dgm:prSet presAssocID="{184D29F3-1B41-4D13-9C6B-C7B8110AE94A}" presName="rootComposite" presStyleCnt="0"/>
      <dgm:spPr/>
    </dgm:pt>
    <dgm:pt modelId="{DF94182C-E23B-4216-A2C4-AC0596759E31}" type="pres">
      <dgm:prSet presAssocID="{184D29F3-1B41-4D13-9C6B-C7B8110AE94A}" presName="rootText" presStyleLbl="node3" presStyleIdx="5" presStyleCnt="9" custScaleX="119512" custLinFactNeighborX="-37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685C4AA-69C7-4997-9E42-BC2000D3B222}" type="pres">
      <dgm:prSet presAssocID="{184D29F3-1B41-4D13-9C6B-C7B8110AE94A}" presName="rootConnector" presStyleLbl="node3" presStyleIdx="5" presStyleCnt="9"/>
      <dgm:spPr/>
      <dgm:t>
        <a:bodyPr/>
        <a:lstStyle/>
        <a:p>
          <a:endParaRPr lang="id-ID"/>
        </a:p>
      </dgm:t>
    </dgm:pt>
    <dgm:pt modelId="{3167CAFC-8D39-4A90-A941-3FFEF009517C}" type="pres">
      <dgm:prSet presAssocID="{184D29F3-1B41-4D13-9C6B-C7B8110AE94A}" presName="hierChild4" presStyleCnt="0"/>
      <dgm:spPr/>
    </dgm:pt>
    <dgm:pt modelId="{1E85A1DA-7F21-41F6-908B-CF1A50CFE966}" type="pres">
      <dgm:prSet presAssocID="{184D29F3-1B41-4D13-9C6B-C7B8110AE94A}" presName="hierChild5" presStyleCnt="0"/>
      <dgm:spPr/>
    </dgm:pt>
    <dgm:pt modelId="{9346999F-3318-450A-A0A7-9E12E969746E}" type="pres">
      <dgm:prSet presAssocID="{4CCD1B02-47C7-4620-818E-F123BB9DC3AF}" presName="Name37" presStyleLbl="parChTrans1D3" presStyleIdx="6" presStyleCnt="9"/>
      <dgm:spPr/>
      <dgm:t>
        <a:bodyPr/>
        <a:lstStyle/>
        <a:p>
          <a:endParaRPr lang="id-ID"/>
        </a:p>
      </dgm:t>
    </dgm:pt>
    <dgm:pt modelId="{EE207AB4-4055-4C60-B1D1-40AA8238BE95}" type="pres">
      <dgm:prSet presAssocID="{F0E838A6-9A75-4F57-991A-43E994FEE027}" presName="hierRoot2" presStyleCnt="0">
        <dgm:presLayoutVars>
          <dgm:hierBranch val="init"/>
        </dgm:presLayoutVars>
      </dgm:prSet>
      <dgm:spPr/>
    </dgm:pt>
    <dgm:pt modelId="{32C2B28B-0FC2-4855-A6AB-B106D7396359}" type="pres">
      <dgm:prSet presAssocID="{F0E838A6-9A75-4F57-991A-43E994FEE027}" presName="rootComposite" presStyleCnt="0"/>
      <dgm:spPr/>
    </dgm:pt>
    <dgm:pt modelId="{BA0BE719-5ED5-4DC2-9754-A46716EBDF75}" type="pres">
      <dgm:prSet presAssocID="{F0E838A6-9A75-4F57-991A-43E994FEE027}" presName="rootText" presStyleLbl="node3" presStyleIdx="6" presStyleCnt="9" custScaleX="119512" custLinFactNeighborX="-371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A27F7C3-FD9E-4FA1-B2B5-079FE2FCE9C8}" type="pres">
      <dgm:prSet presAssocID="{F0E838A6-9A75-4F57-991A-43E994FEE027}" presName="rootConnector" presStyleLbl="node3" presStyleIdx="6" presStyleCnt="9"/>
      <dgm:spPr/>
      <dgm:t>
        <a:bodyPr/>
        <a:lstStyle/>
        <a:p>
          <a:endParaRPr lang="id-ID"/>
        </a:p>
      </dgm:t>
    </dgm:pt>
    <dgm:pt modelId="{FFFE81C6-5EA2-4105-9DFC-41225C1A4C53}" type="pres">
      <dgm:prSet presAssocID="{F0E838A6-9A75-4F57-991A-43E994FEE027}" presName="hierChild4" presStyleCnt="0"/>
      <dgm:spPr/>
    </dgm:pt>
    <dgm:pt modelId="{5DF652F5-CC98-44FA-B935-5B8D1744C6DD}" type="pres">
      <dgm:prSet presAssocID="{F0E838A6-9A75-4F57-991A-43E994FEE027}" presName="hierChild5" presStyleCnt="0"/>
      <dgm:spPr/>
    </dgm:pt>
    <dgm:pt modelId="{6D3C6402-13EA-439A-8987-374FF74AD3FF}" type="pres">
      <dgm:prSet presAssocID="{1FC64700-D561-4534-9D39-1025463D84F6}" presName="hierChild5" presStyleCnt="0"/>
      <dgm:spPr/>
    </dgm:pt>
    <dgm:pt modelId="{77809C43-47A6-42ED-ADC7-241AA559B0DB}" type="pres">
      <dgm:prSet presAssocID="{7F4C8171-DD2B-4C17-A8BD-AAF01ADEE8AA}" presName="Name37" presStyleLbl="parChTrans1D2" presStyleIdx="3" presStyleCnt="4"/>
      <dgm:spPr/>
      <dgm:t>
        <a:bodyPr/>
        <a:lstStyle/>
        <a:p>
          <a:endParaRPr lang="id-ID"/>
        </a:p>
      </dgm:t>
    </dgm:pt>
    <dgm:pt modelId="{CD7181A8-7105-4821-BA3F-4030C78E6BF3}" type="pres">
      <dgm:prSet presAssocID="{5DBA8E26-DCA6-4BB5-B6CC-9CF838DE1F0D}" presName="hierRoot2" presStyleCnt="0">
        <dgm:presLayoutVars>
          <dgm:hierBranch val="init"/>
        </dgm:presLayoutVars>
      </dgm:prSet>
      <dgm:spPr/>
    </dgm:pt>
    <dgm:pt modelId="{9F26B3DE-96F8-4BF7-8DA0-94D742F3CDE0}" type="pres">
      <dgm:prSet presAssocID="{5DBA8E26-DCA6-4BB5-B6CC-9CF838DE1F0D}" presName="rootComposite" presStyleCnt="0"/>
      <dgm:spPr/>
    </dgm:pt>
    <dgm:pt modelId="{53743618-3AA4-4359-9E4C-013A55D129FA}" type="pres">
      <dgm:prSet presAssocID="{5DBA8E26-DCA6-4BB5-B6CC-9CF838DE1F0D}" presName="rootText" presStyleLbl="node2" presStyleIdx="3" presStyleCnt="4" custLinFactNeighborX="152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530BB23-5F56-4045-97CF-49A61A41AD82}" type="pres">
      <dgm:prSet presAssocID="{5DBA8E26-DCA6-4BB5-B6CC-9CF838DE1F0D}" presName="rootConnector" presStyleLbl="node2" presStyleIdx="3" presStyleCnt="4"/>
      <dgm:spPr/>
      <dgm:t>
        <a:bodyPr/>
        <a:lstStyle/>
        <a:p>
          <a:endParaRPr lang="id-ID"/>
        </a:p>
      </dgm:t>
    </dgm:pt>
    <dgm:pt modelId="{98953B9C-4B4A-4FAE-975C-D6914E60A744}" type="pres">
      <dgm:prSet presAssocID="{5DBA8E26-DCA6-4BB5-B6CC-9CF838DE1F0D}" presName="hierChild4" presStyleCnt="0"/>
      <dgm:spPr/>
    </dgm:pt>
    <dgm:pt modelId="{F8AF3213-B1C1-4FAE-A984-6B896599B7E4}" type="pres">
      <dgm:prSet presAssocID="{7E1B5578-9B63-4AE9-B317-09D73224B941}" presName="Name37" presStyleLbl="parChTrans1D3" presStyleIdx="7" presStyleCnt="9"/>
      <dgm:spPr/>
      <dgm:t>
        <a:bodyPr/>
        <a:lstStyle/>
        <a:p>
          <a:endParaRPr lang="id-ID"/>
        </a:p>
      </dgm:t>
    </dgm:pt>
    <dgm:pt modelId="{375C2757-FB24-4670-8D59-E1F234E5B282}" type="pres">
      <dgm:prSet presAssocID="{17C88884-7D75-4603-A2A4-1E0A3DB499C7}" presName="hierRoot2" presStyleCnt="0">
        <dgm:presLayoutVars>
          <dgm:hierBranch val="init"/>
        </dgm:presLayoutVars>
      </dgm:prSet>
      <dgm:spPr/>
    </dgm:pt>
    <dgm:pt modelId="{B758BB9E-F13F-4A7D-AC51-4E57B24392B3}" type="pres">
      <dgm:prSet presAssocID="{17C88884-7D75-4603-A2A4-1E0A3DB499C7}" presName="rootComposite" presStyleCnt="0"/>
      <dgm:spPr/>
    </dgm:pt>
    <dgm:pt modelId="{638227E6-0C04-4057-A7B1-D071721732BD}" type="pres">
      <dgm:prSet presAssocID="{17C88884-7D75-4603-A2A4-1E0A3DB499C7}" presName="rootText" presStyleLbl="node3" presStyleIdx="7" presStyleCnt="9" custLinFactNeighborX="152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1CC2EFE-01AE-40C2-86C4-DDA9DAADB1DF}" type="pres">
      <dgm:prSet presAssocID="{17C88884-7D75-4603-A2A4-1E0A3DB499C7}" presName="rootConnector" presStyleLbl="node3" presStyleIdx="7" presStyleCnt="9"/>
      <dgm:spPr/>
      <dgm:t>
        <a:bodyPr/>
        <a:lstStyle/>
        <a:p>
          <a:endParaRPr lang="id-ID"/>
        </a:p>
      </dgm:t>
    </dgm:pt>
    <dgm:pt modelId="{4A4B2E0D-8700-4B0B-94D3-2AC5C4A41B89}" type="pres">
      <dgm:prSet presAssocID="{17C88884-7D75-4603-A2A4-1E0A3DB499C7}" presName="hierChild4" presStyleCnt="0"/>
      <dgm:spPr/>
    </dgm:pt>
    <dgm:pt modelId="{DD1F78D3-5F35-41B4-9EA0-4E4BDAA4C1D5}" type="pres">
      <dgm:prSet presAssocID="{17C88884-7D75-4603-A2A4-1E0A3DB499C7}" presName="hierChild5" presStyleCnt="0"/>
      <dgm:spPr/>
    </dgm:pt>
    <dgm:pt modelId="{949D66B2-5651-4AE9-8C8A-7E763B8C9EB9}" type="pres">
      <dgm:prSet presAssocID="{03758143-C34C-4D51-8F18-89B6D7D742C8}" presName="Name37" presStyleLbl="parChTrans1D3" presStyleIdx="8" presStyleCnt="9"/>
      <dgm:spPr/>
      <dgm:t>
        <a:bodyPr/>
        <a:lstStyle/>
        <a:p>
          <a:endParaRPr lang="id-ID"/>
        </a:p>
      </dgm:t>
    </dgm:pt>
    <dgm:pt modelId="{C21485A1-5619-4F67-AECC-F1F198C1EF0F}" type="pres">
      <dgm:prSet presAssocID="{83121EE6-B2E3-4DC5-A006-F4C28F20D528}" presName="hierRoot2" presStyleCnt="0">
        <dgm:presLayoutVars>
          <dgm:hierBranch val="init"/>
        </dgm:presLayoutVars>
      </dgm:prSet>
      <dgm:spPr/>
    </dgm:pt>
    <dgm:pt modelId="{B77BC04A-A8CD-4F04-A6BF-1DFD00A2EB81}" type="pres">
      <dgm:prSet presAssocID="{83121EE6-B2E3-4DC5-A006-F4C28F20D528}" presName="rootComposite" presStyleCnt="0"/>
      <dgm:spPr/>
    </dgm:pt>
    <dgm:pt modelId="{FFD3CB7D-977B-4E50-8E39-55348F9CCB2E}" type="pres">
      <dgm:prSet presAssocID="{83121EE6-B2E3-4DC5-A006-F4C28F20D528}" presName="rootText" presStyleLbl="node3" presStyleIdx="8" presStyleCnt="9" custLinFactNeighborX="1520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2AD4086-991F-4049-BC80-D187C46DE3BE}" type="pres">
      <dgm:prSet presAssocID="{83121EE6-B2E3-4DC5-A006-F4C28F20D528}" presName="rootConnector" presStyleLbl="node3" presStyleIdx="8" presStyleCnt="9"/>
      <dgm:spPr/>
      <dgm:t>
        <a:bodyPr/>
        <a:lstStyle/>
        <a:p>
          <a:endParaRPr lang="id-ID"/>
        </a:p>
      </dgm:t>
    </dgm:pt>
    <dgm:pt modelId="{0C9C51B8-EE5A-40A7-9FF7-4A15902F7CF7}" type="pres">
      <dgm:prSet presAssocID="{83121EE6-B2E3-4DC5-A006-F4C28F20D528}" presName="hierChild4" presStyleCnt="0"/>
      <dgm:spPr/>
    </dgm:pt>
    <dgm:pt modelId="{3FC82BDD-CBE6-4891-A069-1442DE17D2A3}" type="pres">
      <dgm:prSet presAssocID="{83121EE6-B2E3-4DC5-A006-F4C28F20D528}" presName="hierChild5" presStyleCnt="0"/>
      <dgm:spPr/>
    </dgm:pt>
    <dgm:pt modelId="{99C00765-9F1F-4D55-B42A-891DFB8580CB}" type="pres">
      <dgm:prSet presAssocID="{5DBA8E26-DCA6-4BB5-B6CC-9CF838DE1F0D}" presName="hierChild5" presStyleCnt="0"/>
      <dgm:spPr/>
    </dgm:pt>
    <dgm:pt modelId="{66C1AA53-CB56-4BF6-8B14-64F517A84AA0}" type="pres">
      <dgm:prSet presAssocID="{705FE619-4E67-4ED8-8B5F-6B2C183D8F33}" presName="hierChild3" presStyleCnt="0"/>
      <dgm:spPr/>
    </dgm:pt>
  </dgm:ptLst>
  <dgm:cxnLst>
    <dgm:cxn modelId="{808B2C6C-A0A4-4B89-B937-8C5F0EF60787}" type="presOf" srcId="{17C88884-7D75-4603-A2A4-1E0A3DB499C7}" destId="{01CC2EFE-01AE-40C2-86C4-DDA9DAADB1DF}" srcOrd="1" destOrd="0" presId="urn:microsoft.com/office/officeart/2005/8/layout/orgChart1"/>
    <dgm:cxn modelId="{14759ECA-37E6-4A92-8931-05AC9E16EA90}" type="presOf" srcId="{03758143-C34C-4D51-8F18-89B6D7D742C8}" destId="{949D66B2-5651-4AE9-8C8A-7E763B8C9EB9}" srcOrd="0" destOrd="0" presId="urn:microsoft.com/office/officeart/2005/8/layout/orgChart1"/>
    <dgm:cxn modelId="{899F4711-05ED-41B3-B05F-7004A522BD36}" type="presOf" srcId="{B0027A0B-83C8-412A-935C-9A8DC0D818C3}" destId="{77D034B4-4AB9-4C1D-AD32-B8C1418B369B}" srcOrd="0" destOrd="0" presId="urn:microsoft.com/office/officeart/2005/8/layout/orgChart1"/>
    <dgm:cxn modelId="{81FE28D5-0FD0-47E1-B40A-7DDD7B296137}" type="presOf" srcId="{9286E1BD-0199-4832-AA58-AA803F65140C}" destId="{6D34E103-1C2B-426E-90AB-50465E1114A9}" srcOrd="0" destOrd="0" presId="urn:microsoft.com/office/officeart/2005/8/layout/orgChart1"/>
    <dgm:cxn modelId="{BC2474C2-C2C7-4145-BF5F-E5D9ACB617F1}" type="presOf" srcId="{17C88884-7D75-4603-A2A4-1E0A3DB499C7}" destId="{638227E6-0C04-4057-A7B1-D071721732BD}" srcOrd="0" destOrd="0" presId="urn:microsoft.com/office/officeart/2005/8/layout/orgChart1"/>
    <dgm:cxn modelId="{833BF59D-518E-4AB4-9F1C-DD1CE9CC3C44}" type="presOf" srcId="{92F5D2DA-84B9-4F21-8E24-13E0262F79A7}" destId="{65CA9D4D-8C56-410A-A701-9E3E9A29C828}" srcOrd="0" destOrd="0" presId="urn:microsoft.com/office/officeart/2005/8/layout/orgChart1"/>
    <dgm:cxn modelId="{752A4238-CFA6-4139-89B8-9FE3B06168C6}" type="presOf" srcId="{A768E1AA-1FA4-40DA-8309-C6A52B221A80}" destId="{29AA3CDA-C706-453E-A92F-05F906A4DAB3}" srcOrd="0" destOrd="0" presId="urn:microsoft.com/office/officeart/2005/8/layout/orgChart1"/>
    <dgm:cxn modelId="{2E962486-4C59-4A23-8DBF-3E71199E645D}" srcId="{705FE619-4E67-4ED8-8B5F-6B2C183D8F33}" destId="{5DBA8E26-DCA6-4BB5-B6CC-9CF838DE1F0D}" srcOrd="3" destOrd="0" parTransId="{7F4C8171-DD2B-4C17-A8BD-AAF01ADEE8AA}" sibTransId="{6FD668E8-07CF-4E9F-8179-E12701FB05C4}"/>
    <dgm:cxn modelId="{861C877C-342F-4EAB-A7EB-658E8435F693}" type="presOf" srcId="{F0E838A6-9A75-4F57-991A-43E994FEE027}" destId="{9A27F7C3-FD9E-4FA1-B2B5-079FE2FCE9C8}" srcOrd="1" destOrd="0" presId="urn:microsoft.com/office/officeart/2005/8/layout/orgChart1"/>
    <dgm:cxn modelId="{111D714D-F80B-4119-BD63-FD9B8D5A92C1}" type="presOf" srcId="{51715763-1D9D-4269-BD3C-2BCEF49EE460}" destId="{8D974659-73DD-426E-9F84-B6ECF4EE4B5D}" srcOrd="0" destOrd="0" presId="urn:microsoft.com/office/officeart/2005/8/layout/orgChart1"/>
    <dgm:cxn modelId="{CB50CB4D-6D1E-46B4-8D02-9400A99F4633}" type="presOf" srcId="{705FE619-4E67-4ED8-8B5F-6B2C183D8F33}" destId="{C2760F5B-3B9D-4441-882B-CF808FC10A0F}" srcOrd="0" destOrd="0" presId="urn:microsoft.com/office/officeart/2005/8/layout/orgChart1"/>
    <dgm:cxn modelId="{622D0D1E-4F3C-4B92-BE7E-D1E04FA5BF04}" srcId="{705FE619-4E67-4ED8-8B5F-6B2C183D8F33}" destId="{B0027A0B-83C8-412A-935C-9A8DC0D818C3}" srcOrd="0" destOrd="0" parTransId="{4ED6C945-987D-44E2-9C08-59E61F4AA8F9}" sibTransId="{30E50D3C-D06E-4670-A641-CA10E573675F}"/>
    <dgm:cxn modelId="{AA6E0D9D-E09C-4538-BEC7-BA8358187BAA}" type="presOf" srcId="{83121EE6-B2E3-4DC5-A006-F4C28F20D528}" destId="{FFD3CB7D-977B-4E50-8E39-55348F9CCB2E}" srcOrd="0" destOrd="0" presId="urn:microsoft.com/office/officeart/2005/8/layout/orgChart1"/>
    <dgm:cxn modelId="{D5A5FF1F-C69B-482E-BE53-D5E5F3265FC3}" srcId="{1FC64700-D561-4534-9D39-1025463D84F6}" destId="{184D29F3-1B41-4D13-9C6B-C7B8110AE94A}" srcOrd="1" destOrd="0" parTransId="{57BD471B-1422-4206-87DD-5ED03C484B8B}" sibTransId="{4752D68C-EF51-49E5-A614-887FEA950C9F}"/>
    <dgm:cxn modelId="{3C4CD42A-3FAB-4DCD-A4AF-39DBD072BAFF}" type="presOf" srcId="{21FDCCED-27FA-41BA-8C84-ACC6F515135A}" destId="{3C033766-4AED-4F5E-8941-AE5F2EFB2C02}" srcOrd="0" destOrd="0" presId="urn:microsoft.com/office/officeart/2005/8/layout/orgChart1"/>
    <dgm:cxn modelId="{681646DA-6527-49D4-922A-CB33D104C44C}" type="presOf" srcId="{D6193F27-413C-4811-B67F-5211931D23EE}" destId="{6D0143F5-7998-48C6-AE29-8A3937018A65}" srcOrd="0" destOrd="0" presId="urn:microsoft.com/office/officeart/2005/8/layout/orgChart1"/>
    <dgm:cxn modelId="{9BA2EB42-0F68-48EA-AC3F-2AD1C2507333}" srcId="{B0027A0B-83C8-412A-935C-9A8DC0D818C3}" destId="{51715763-1D9D-4269-BD3C-2BCEF49EE460}" srcOrd="1" destOrd="0" parTransId="{FD90B06F-3409-4FA0-9AAE-7574E3568772}" sibTransId="{8790E181-17D5-49D2-A45C-DA80124FE615}"/>
    <dgm:cxn modelId="{2325C887-F712-497F-A26E-26A90F88D3B9}" type="presOf" srcId="{93B9E142-0E4C-430E-894D-69B0E95A582B}" destId="{6AAA378F-79BF-4693-88FF-515F7A6024C0}" srcOrd="0" destOrd="0" presId="urn:microsoft.com/office/officeart/2005/8/layout/orgChart1"/>
    <dgm:cxn modelId="{FDD2F258-22F0-4EEC-80D6-673CEBEF9B1F}" type="presOf" srcId="{B0027A0B-83C8-412A-935C-9A8DC0D818C3}" destId="{E43A0C46-5FDC-4A67-95AE-FACF639DF044}" srcOrd="1" destOrd="0" presId="urn:microsoft.com/office/officeart/2005/8/layout/orgChart1"/>
    <dgm:cxn modelId="{7C28E972-299B-46CA-AA71-FAF8F193DE13}" srcId="{1FC64700-D561-4534-9D39-1025463D84F6}" destId="{F0E838A6-9A75-4F57-991A-43E994FEE027}" srcOrd="2" destOrd="0" parTransId="{4CCD1B02-47C7-4620-818E-F123BB9DC3AF}" sibTransId="{6C3FD6E2-D9CD-462C-BCFA-96E61B53AB5D}"/>
    <dgm:cxn modelId="{A9235EE0-BF3E-4238-A8FD-E5B407C0982E}" type="presOf" srcId="{184D29F3-1B41-4D13-9C6B-C7B8110AE94A}" destId="{DF94182C-E23B-4216-A2C4-AC0596759E31}" srcOrd="0" destOrd="0" presId="urn:microsoft.com/office/officeart/2005/8/layout/orgChart1"/>
    <dgm:cxn modelId="{31F007CB-FF81-4573-94DF-6EC66200FADE}" type="presOf" srcId="{83121EE6-B2E3-4DC5-A006-F4C28F20D528}" destId="{D2AD4086-991F-4049-BC80-D187C46DE3BE}" srcOrd="1" destOrd="0" presId="urn:microsoft.com/office/officeart/2005/8/layout/orgChart1"/>
    <dgm:cxn modelId="{708D7358-C5D7-428D-AE82-5A667E40E000}" type="presOf" srcId="{57BD471B-1422-4206-87DD-5ED03C484B8B}" destId="{EE54C041-BBE1-42E3-ACA0-00FFA1FC2DB1}" srcOrd="0" destOrd="0" presId="urn:microsoft.com/office/officeart/2005/8/layout/orgChart1"/>
    <dgm:cxn modelId="{9E576D3A-2624-4AFA-BBCE-023F1EAE31EE}" type="presOf" srcId="{9286E1BD-0199-4832-AA58-AA803F65140C}" destId="{4689FEEC-B782-4D69-A43A-032CA6ECAB42}" srcOrd="1" destOrd="0" presId="urn:microsoft.com/office/officeart/2005/8/layout/orgChart1"/>
    <dgm:cxn modelId="{49A85190-FA3B-4959-BF13-7FE47A46C015}" type="presOf" srcId="{258659DD-8C36-43A2-8C83-D471C4B79A4B}" destId="{6C1AC533-EA11-47FD-8E88-45C0B7604E83}" srcOrd="0" destOrd="0" presId="urn:microsoft.com/office/officeart/2005/8/layout/orgChart1"/>
    <dgm:cxn modelId="{CCB0FC45-84E8-4438-810E-9FC6B1ED4AD4}" type="presOf" srcId="{258659DD-8C36-43A2-8C83-D471C4B79A4B}" destId="{6B8F4D3B-A07F-4E05-A00C-6CFDBB6B7FF9}" srcOrd="1" destOrd="0" presId="urn:microsoft.com/office/officeart/2005/8/layout/orgChart1"/>
    <dgm:cxn modelId="{3B18B3BF-4AA6-400A-884B-861D827B1757}" type="presOf" srcId="{D6193F27-413C-4811-B67F-5211931D23EE}" destId="{1E691457-CB24-48F7-9660-C73630BEEBF9}" srcOrd="1" destOrd="0" presId="urn:microsoft.com/office/officeart/2005/8/layout/orgChart1"/>
    <dgm:cxn modelId="{07F44C1F-B23E-4D5A-9B22-4B53117B1C0D}" type="presOf" srcId="{1FC64700-D561-4534-9D39-1025463D84F6}" destId="{4DAB781A-40BE-4DE9-9076-A0FB28BD068E}" srcOrd="1" destOrd="0" presId="urn:microsoft.com/office/officeart/2005/8/layout/orgChart1"/>
    <dgm:cxn modelId="{80BD110A-D64B-4F89-926E-15F4F3906056}" type="presOf" srcId="{705FE619-4E67-4ED8-8B5F-6B2C183D8F33}" destId="{55085FE8-4EA0-4387-A8B3-A489E1CA0CF4}" srcOrd="1" destOrd="0" presId="urn:microsoft.com/office/officeart/2005/8/layout/orgChart1"/>
    <dgm:cxn modelId="{F9A76FC1-8D5E-43BD-94DE-E9C565EE97A9}" type="presOf" srcId="{4ED6C945-987D-44E2-9C08-59E61F4AA8F9}" destId="{FA0EA8F9-9CB5-4EEA-80A3-23A72903D969}" srcOrd="0" destOrd="0" presId="urn:microsoft.com/office/officeart/2005/8/layout/orgChart1"/>
    <dgm:cxn modelId="{0529CC41-FEAE-44B4-95E6-AE62561686B1}" type="presOf" srcId="{51715763-1D9D-4269-BD3C-2BCEF49EE460}" destId="{9F503778-6EA9-47C0-9E4E-22C5BF1CA734}" srcOrd="1" destOrd="0" presId="urn:microsoft.com/office/officeart/2005/8/layout/orgChart1"/>
    <dgm:cxn modelId="{EB38CD73-F3AA-401F-B015-EFF1FBCF81CC}" type="presOf" srcId="{FD90B06F-3409-4FA0-9AAE-7574E3568772}" destId="{E7F1D3E4-E68B-456E-85A1-00B173225F12}" srcOrd="0" destOrd="0" presId="urn:microsoft.com/office/officeart/2005/8/layout/orgChart1"/>
    <dgm:cxn modelId="{89A89232-D930-4E16-9C92-8B66F425A1A9}" type="presOf" srcId="{4CCD1B02-47C7-4620-818E-F123BB9DC3AF}" destId="{9346999F-3318-450A-A0A7-9E12E969746E}" srcOrd="0" destOrd="0" presId="urn:microsoft.com/office/officeart/2005/8/layout/orgChart1"/>
    <dgm:cxn modelId="{80B0E910-1D66-4AC7-8D4A-AF997213DC25}" srcId="{5DBA8E26-DCA6-4BB5-B6CC-9CF838DE1F0D}" destId="{17C88884-7D75-4603-A2A4-1E0A3DB499C7}" srcOrd="0" destOrd="0" parTransId="{7E1B5578-9B63-4AE9-B317-09D73224B941}" sibTransId="{DC6B927E-E5AA-45E9-B810-15BE84B0125D}"/>
    <dgm:cxn modelId="{6B133EEB-CB75-42C7-A92E-D1A1543540C6}" srcId="{258659DD-8C36-43A2-8C83-D471C4B79A4B}" destId="{9286E1BD-0199-4832-AA58-AA803F65140C}" srcOrd="0" destOrd="0" parTransId="{A768E1AA-1FA4-40DA-8309-C6A52B221A80}" sibTransId="{8111FB24-43F7-4AEC-9AF4-190DEB768EB5}"/>
    <dgm:cxn modelId="{26DA721E-C198-406C-8B0D-76666CB0F70B}" srcId="{705FE619-4E67-4ED8-8B5F-6B2C183D8F33}" destId="{1FC64700-D561-4534-9D39-1025463D84F6}" srcOrd="2" destOrd="0" parTransId="{66927D97-14E4-45B6-BF2A-AAE02E4EE99D}" sibTransId="{1F79B222-BD26-4BE6-B179-F3F80C8840F3}"/>
    <dgm:cxn modelId="{B3D2C753-CF7A-4CDC-8EF2-BBC6FD49E057}" srcId="{5DBA8E26-DCA6-4BB5-B6CC-9CF838DE1F0D}" destId="{83121EE6-B2E3-4DC5-A006-F4C28F20D528}" srcOrd="1" destOrd="0" parTransId="{03758143-C34C-4D51-8F18-89B6D7D742C8}" sibTransId="{3A3E6CB5-D304-4C62-B2A4-448602099DDF}"/>
    <dgm:cxn modelId="{71051CDC-EBB0-4C50-B018-BDAC0B51A50F}" type="presOf" srcId="{A638024C-2084-4AB4-BC2E-2CCD1FB64616}" destId="{B8717223-6A62-4C2D-9844-3E4A90200CCC}" srcOrd="0" destOrd="0" presId="urn:microsoft.com/office/officeart/2005/8/layout/orgChart1"/>
    <dgm:cxn modelId="{5E3988B3-A481-41B8-99D8-CF4766CC8CAF}" type="presOf" srcId="{92F5D2DA-84B9-4F21-8E24-13E0262F79A7}" destId="{18ABF3C0-8028-48EE-9AAB-47A6794AB043}" srcOrd="1" destOrd="0" presId="urn:microsoft.com/office/officeart/2005/8/layout/orgChart1"/>
    <dgm:cxn modelId="{A291DF96-5C04-479B-94B0-301BA0334B4A}" srcId="{B0027A0B-83C8-412A-935C-9A8DC0D818C3}" destId="{61ED0F0A-09B2-4107-A406-250328431046}" srcOrd="0" destOrd="0" parTransId="{93B9E142-0E4C-430E-894D-69B0E95A582B}" sibTransId="{9FBD9B2B-2037-44C2-9C26-68986A2BEE07}"/>
    <dgm:cxn modelId="{555FEBA3-8E2C-492B-B4AF-0148641F2FCA}" type="presOf" srcId="{5DBA8E26-DCA6-4BB5-B6CC-9CF838DE1F0D}" destId="{53743618-3AA4-4359-9E4C-013A55D129FA}" srcOrd="0" destOrd="0" presId="urn:microsoft.com/office/officeart/2005/8/layout/orgChart1"/>
    <dgm:cxn modelId="{4ACFA6B2-483E-4FE8-8A2B-F9169F017A05}" type="presOf" srcId="{184D29F3-1B41-4D13-9C6B-C7B8110AE94A}" destId="{0685C4AA-69C7-4997-9E42-BC2000D3B222}" srcOrd="1" destOrd="0" presId="urn:microsoft.com/office/officeart/2005/8/layout/orgChart1"/>
    <dgm:cxn modelId="{9AF8B0D3-F668-46BF-918A-91273063DD90}" type="presOf" srcId="{251C766E-0C55-4344-BA4B-DC104E8408B9}" destId="{1997A416-C6EE-4252-8491-994C9DF9966A}" srcOrd="0" destOrd="0" presId="urn:microsoft.com/office/officeart/2005/8/layout/orgChart1"/>
    <dgm:cxn modelId="{A394DF23-E4CC-4B16-9C37-D565D31D0F9D}" type="presOf" srcId="{F0E838A6-9A75-4F57-991A-43E994FEE027}" destId="{BA0BE719-5ED5-4DC2-9754-A46716EBDF75}" srcOrd="0" destOrd="0" presId="urn:microsoft.com/office/officeart/2005/8/layout/orgChart1"/>
    <dgm:cxn modelId="{D8710A3D-2556-4D8A-97BC-FABB00216C1E}" type="presOf" srcId="{66927D97-14E4-45B6-BF2A-AAE02E4EE99D}" destId="{388B2068-9115-49FE-B950-B44A84E228EC}" srcOrd="0" destOrd="0" presId="urn:microsoft.com/office/officeart/2005/8/layout/orgChart1"/>
    <dgm:cxn modelId="{363C7925-971E-4F06-A412-B78F522BF20E}" type="presOf" srcId="{1BDE2335-BB7D-4719-910C-B75E9E8C9DEB}" destId="{A781A1FE-36E6-4E67-9BDE-7D002DB82540}" srcOrd="0" destOrd="0" presId="urn:microsoft.com/office/officeart/2005/8/layout/orgChart1"/>
    <dgm:cxn modelId="{63AAA6C8-F448-43B8-8CAB-A3A4D32C6FB6}" srcId="{1BDE2335-BB7D-4719-910C-B75E9E8C9DEB}" destId="{705FE619-4E67-4ED8-8B5F-6B2C183D8F33}" srcOrd="0" destOrd="0" parTransId="{48C9B864-165D-4790-B148-748727D0742F}" sibTransId="{65E64FBB-3933-418F-87FD-113EA9A50B0A}"/>
    <dgm:cxn modelId="{D960503A-C85A-4756-8503-22F70A64E66C}" srcId="{258659DD-8C36-43A2-8C83-D471C4B79A4B}" destId="{D6193F27-413C-4811-B67F-5211931D23EE}" srcOrd="1" destOrd="0" parTransId="{251C766E-0C55-4344-BA4B-DC104E8408B9}" sibTransId="{F9B17836-9142-4FAD-979A-CD15223DBE2C}"/>
    <dgm:cxn modelId="{B7B714AA-147F-4CF5-A850-A02904D6D279}" type="presOf" srcId="{61ED0F0A-09B2-4107-A406-250328431046}" destId="{83CD5C99-3C0E-44E4-B8DE-F79693251077}" srcOrd="1" destOrd="0" presId="urn:microsoft.com/office/officeart/2005/8/layout/orgChart1"/>
    <dgm:cxn modelId="{97218640-DEE4-47FF-A353-93676B208BF2}" type="presOf" srcId="{5DBA8E26-DCA6-4BB5-B6CC-9CF838DE1F0D}" destId="{6530BB23-5F56-4045-97CF-49A61A41AD82}" srcOrd="1" destOrd="0" presId="urn:microsoft.com/office/officeart/2005/8/layout/orgChart1"/>
    <dgm:cxn modelId="{C69E48D8-F2B0-4FE5-BDBE-F7F3428B8612}" type="presOf" srcId="{1FC64700-D561-4534-9D39-1025463D84F6}" destId="{7F8ED929-A842-449B-BC29-1C3ADC3A8516}" srcOrd="0" destOrd="0" presId="urn:microsoft.com/office/officeart/2005/8/layout/orgChart1"/>
    <dgm:cxn modelId="{5DB9572E-C899-4C23-9D98-0D8DBB56F5BD}" type="presOf" srcId="{7F4C8171-DD2B-4C17-A8BD-AAF01ADEE8AA}" destId="{77809C43-47A6-42ED-ADC7-241AA559B0DB}" srcOrd="0" destOrd="0" presId="urn:microsoft.com/office/officeart/2005/8/layout/orgChart1"/>
    <dgm:cxn modelId="{29969C00-56DA-4455-97BA-2A355CD8924F}" srcId="{1FC64700-D561-4534-9D39-1025463D84F6}" destId="{92F5D2DA-84B9-4F21-8E24-13E0262F79A7}" srcOrd="0" destOrd="0" parTransId="{A638024C-2084-4AB4-BC2E-2CCD1FB64616}" sibTransId="{F97B4838-46B8-45B6-809C-60EB0F07FFB7}"/>
    <dgm:cxn modelId="{791CD1DE-861D-4E50-B069-F0557BC50131}" srcId="{705FE619-4E67-4ED8-8B5F-6B2C183D8F33}" destId="{258659DD-8C36-43A2-8C83-D471C4B79A4B}" srcOrd="1" destOrd="0" parTransId="{21FDCCED-27FA-41BA-8C84-ACC6F515135A}" sibTransId="{22F10F3D-29AB-45B8-9141-0C000EC16A7F}"/>
    <dgm:cxn modelId="{13A1D534-5822-4C04-AF80-1C51445BF4A3}" type="presOf" srcId="{7E1B5578-9B63-4AE9-B317-09D73224B941}" destId="{F8AF3213-B1C1-4FAE-A984-6B896599B7E4}" srcOrd="0" destOrd="0" presId="urn:microsoft.com/office/officeart/2005/8/layout/orgChart1"/>
    <dgm:cxn modelId="{5AEF27CA-D7B6-401E-84D3-0174B2E9F40D}" type="presOf" srcId="{61ED0F0A-09B2-4107-A406-250328431046}" destId="{6AFB53E0-5F16-441B-A44A-720E97324FAA}" srcOrd="0" destOrd="0" presId="urn:microsoft.com/office/officeart/2005/8/layout/orgChart1"/>
    <dgm:cxn modelId="{97719CE3-11F6-4F6A-99C3-6FEA701F3B6D}" type="presParOf" srcId="{A781A1FE-36E6-4E67-9BDE-7D002DB82540}" destId="{5BB1BAE1-EC83-4112-A799-80D242127D93}" srcOrd="0" destOrd="0" presId="urn:microsoft.com/office/officeart/2005/8/layout/orgChart1"/>
    <dgm:cxn modelId="{3BB28107-6EFD-4927-B241-E4863CAFD17F}" type="presParOf" srcId="{5BB1BAE1-EC83-4112-A799-80D242127D93}" destId="{C021ABF2-7D8F-4998-9A87-64325860D4B2}" srcOrd="0" destOrd="0" presId="urn:microsoft.com/office/officeart/2005/8/layout/orgChart1"/>
    <dgm:cxn modelId="{A17E2B19-4497-40EB-94EA-E45205AEF4CF}" type="presParOf" srcId="{C021ABF2-7D8F-4998-9A87-64325860D4B2}" destId="{C2760F5B-3B9D-4441-882B-CF808FC10A0F}" srcOrd="0" destOrd="0" presId="urn:microsoft.com/office/officeart/2005/8/layout/orgChart1"/>
    <dgm:cxn modelId="{1ECC4FA9-6E40-4B40-84DE-DD4EB633FB1E}" type="presParOf" srcId="{C021ABF2-7D8F-4998-9A87-64325860D4B2}" destId="{55085FE8-4EA0-4387-A8B3-A489E1CA0CF4}" srcOrd="1" destOrd="0" presId="urn:microsoft.com/office/officeart/2005/8/layout/orgChart1"/>
    <dgm:cxn modelId="{76937A7D-4AB9-463B-9803-0413E721B68A}" type="presParOf" srcId="{5BB1BAE1-EC83-4112-A799-80D242127D93}" destId="{7DDF1A98-AB10-410D-A668-B52B01B6705D}" srcOrd="1" destOrd="0" presId="urn:microsoft.com/office/officeart/2005/8/layout/orgChart1"/>
    <dgm:cxn modelId="{7CD79BF8-14F2-456C-B1B0-BE4AE33A0073}" type="presParOf" srcId="{7DDF1A98-AB10-410D-A668-B52B01B6705D}" destId="{FA0EA8F9-9CB5-4EEA-80A3-23A72903D969}" srcOrd="0" destOrd="0" presId="urn:microsoft.com/office/officeart/2005/8/layout/orgChart1"/>
    <dgm:cxn modelId="{99EDD883-C2CD-43A9-88FB-C82435F011A0}" type="presParOf" srcId="{7DDF1A98-AB10-410D-A668-B52B01B6705D}" destId="{392411A4-A0F4-4386-B38B-ABDB089BFBEB}" srcOrd="1" destOrd="0" presId="urn:microsoft.com/office/officeart/2005/8/layout/orgChart1"/>
    <dgm:cxn modelId="{F551AFAA-4DF7-4AD6-819B-AA4A34C5F5A7}" type="presParOf" srcId="{392411A4-A0F4-4386-B38B-ABDB089BFBEB}" destId="{965AD9A5-74A3-40F9-8A84-3931CF7343ED}" srcOrd="0" destOrd="0" presId="urn:microsoft.com/office/officeart/2005/8/layout/orgChart1"/>
    <dgm:cxn modelId="{3938C842-9B11-490A-9245-7B7454F84CFF}" type="presParOf" srcId="{965AD9A5-74A3-40F9-8A84-3931CF7343ED}" destId="{77D034B4-4AB9-4C1D-AD32-B8C1418B369B}" srcOrd="0" destOrd="0" presId="urn:microsoft.com/office/officeart/2005/8/layout/orgChart1"/>
    <dgm:cxn modelId="{7FD16BF4-8F3B-435B-AB8D-2D8EDDD40485}" type="presParOf" srcId="{965AD9A5-74A3-40F9-8A84-3931CF7343ED}" destId="{E43A0C46-5FDC-4A67-95AE-FACF639DF044}" srcOrd="1" destOrd="0" presId="urn:microsoft.com/office/officeart/2005/8/layout/orgChart1"/>
    <dgm:cxn modelId="{D6C6A52A-ED8B-4E1F-B5AD-55115B2E7A59}" type="presParOf" srcId="{392411A4-A0F4-4386-B38B-ABDB089BFBEB}" destId="{594007C6-73FD-4A05-829D-B0B83F904339}" srcOrd="1" destOrd="0" presId="urn:microsoft.com/office/officeart/2005/8/layout/orgChart1"/>
    <dgm:cxn modelId="{3B0F0131-402A-4B59-8D8A-8DBF209B5DD5}" type="presParOf" srcId="{594007C6-73FD-4A05-829D-B0B83F904339}" destId="{6AAA378F-79BF-4693-88FF-515F7A6024C0}" srcOrd="0" destOrd="0" presId="urn:microsoft.com/office/officeart/2005/8/layout/orgChart1"/>
    <dgm:cxn modelId="{3AEE0E28-0D62-4A13-A52B-AB83715C2B4C}" type="presParOf" srcId="{594007C6-73FD-4A05-829D-B0B83F904339}" destId="{0CF925CE-73E9-4C94-8821-37F95BB0F7E7}" srcOrd="1" destOrd="0" presId="urn:microsoft.com/office/officeart/2005/8/layout/orgChart1"/>
    <dgm:cxn modelId="{F0A39BB2-93BF-4003-BAFE-595A077ED50D}" type="presParOf" srcId="{0CF925CE-73E9-4C94-8821-37F95BB0F7E7}" destId="{CB384DF0-6BB3-4898-9AC1-9EEC146AB60A}" srcOrd="0" destOrd="0" presId="urn:microsoft.com/office/officeart/2005/8/layout/orgChart1"/>
    <dgm:cxn modelId="{D2F55697-5EAB-4FE4-8C81-81DEC91A21A0}" type="presParOf" srcId="{CB384DF0-6BB3-4898-9AC1-9EEC146AB60A}" destId="{6AFB53E0-5F16-441B-A44A-720E97324FAA}" srcOrd="0" destOrd="0" presId="urn:microsoft.com/office/officeart/2005/8/layout/orgChart1"/>
    <dgm:cxn modelId="{F0968BE4-7545-4DD7-A4D0-26511BE5853D}" type="presParOf" srcId="{CB384DF0-6BB3-4898-9AC1-9EEC146AB60A}" destId="{83CD5C99-3C0E-44E4-B8DE-F79693251077}" srcOrd="1" destOrd="0" presId="urn:microsoft.com/office/officeart/2005/8/layout/orgChart1"/>
    <dgm:cxn modelId="{C5F22C7B-9198-45A1-B60A-926222A94273}" type="presParOf" srcId="{0CF925CE-73E9-4C94-8821-37F95BB0F7E7}" destId="{7D47AA5A-0CF3-4858-BBE4-510F36D25E27}" srcOrd="1" destOrd="0" presId="urn:microsoft.com/office/officeart/2005/8/layout/orgChart1"/>
    <dgm:cxn modelId="{32500B28-3BA5-47C4-8334-F7D6AC8ECD01}" type="presParOf" srcId="{0CF925CE-73E9-4C94-8821-37F95BB0F7E7}" destId="{F8F5D6E3-0C61-423D-B221-7A0ECE1898C8}" srcOrd="2" destOrd="0" presId="urn:microsoft.com/office/officeart/2005/8/layout/orgChart1"/>
    <dgm:cxn modelId="{B53D3077-496F-43EB-B621-4CEA717F0DA7}" type="presParOf" srcId="{594007C6-73FD-4A05-829D-B0B83F904339}" destId="{E7F1D3E4-E68B-456E-85A1-00B173225F12}" srcOrd="2" destOrd="0" presId="urn:microsoft.com/office/officeart/2005/8/layout/orgChart1"/>
    <dgm:cxn modelId="{A94CB550-2572-4D72-B731-E0A50911C276}" type="presParOf" srcId="{594007C6-73FD-4A05-829D-B0B83F904339}" destId="{05F3FDA3-E5D8-4322-923D-6130FFCA25D3}" srcOrd="3" destOrd="0" presId="urn:microsoft.com/office/officeart/2005/8/layout/orgChart1"/>
    <dgm:cxn modelId="{DADF2BE7-B1AD-49EF-82B2-9052D07EC791}" type="presParOf" srcId="{05F3FDA3-E5D8-4322-923D-6130FFCA25D3}" destId="{0F824F06-CECD-4990-91CA-7A15C97079FA}" srcOrd="0" destOrd="0" presId="urn:microsoft.com/office/officeart/2005/8/layout/orgChart1"/>
    <dgm:cxn modelId="{3F9A1C0E-1977-4562-8B8E-01931B7C100C}" type="presParOf" srcId="{0F824F06-CECD-4990-91CA-7A15C97079FA}" destId="{8D974659-73DD-426E-9F84-B6ECF4EE4B5D}" srcOrd="0" destOrd="0" presId="urn:microsoft.com/office/officeart/2005/8/layout/orgChart1"/>
    <dgm:cxn modelId="{607AEF02-CBD2-4FA2-A2F8-BD64127D52F5}" type="presParOf" srcId="{0F824F06-CECD-4990-91CA-7A15C97079FA}" destId="{9F503778-6EA9-47C0-9E4E-22C5BF1CA734}" srcOrd="1" destOrd="0" presId="urn:microsoft.com/office/officeart/2005/8/layout/orgChart1"/>
    <dgm:cxn modelId="{59928B69-99C9-41D5-B885-E91B12F98E60}" type="presParOf" srcId="{05F3FDA3-E5D8-4322-923D-6130FFCA25D3}" destId="{2A27A34A-6027-4881-A9E5-76AA80C40E8C}" srcOrd="1" destOrd="0" presId="urn:microsoft.com/office/officeart/2005/8/layout/orgChart1"/>
    <dgm:cxn modelId="{D4CDA1A4-C134-4A91-B9B3-5838F34649C4}" type="presParOf" srcId="{05F3FDA3-E5D8-4322-923D-6130FFCA25D3}" destId="{8017C76F-C097-4909-B9B7-C91C24089DBC}" srcOrd="2" destOrd="0" presId="urn:microsoft.com/office/officeart/2005/8/layout/orgChart1"/>
    <dgm:cxn modelId="{FB029411-8C58-4428-A878-43E39BA3775A}" type="presParOf" srcId="{392411A4-A0F4-4386-B38B-ABDB089BFBEB}" destId="{8009D8A3-C5B0-4C02-AED8-B0051FF5BF76}" srcOrd="2" destOrd="0" presId="urn:microsoft.com/office/officeart/2005/8/layout/orgChart1"/>
    <dgm:cxn modelId="{4A03ED50-8215-4B9D-AE9B-00FBC43B964E}" type="presParOf" srcId="{7DDF1A98-AB10-410D-A668-B52B01B6705D}" destId="{3C033766-4AED-4F5E-8941-AE5F2EFB2C02}" srcOrd="2" destOrd="0" presId="urn:microsoft.com/office/officeart/2005/8/layout/orgChart1"/>
    <dgm:cxn modelId="{24C1D576-9C27-45F8-B745-07873B74BD59}" type="presParOf" srcId="{7DDF1A98-AB10-410D-A668-B52B01B6705D}" destId="{F2813B48-A74F-4928-9167-539B62F1FFAA}" srcOrd="3" destOrd="0" presId="urn:microsoft.com/office/officeart/2005/8/layout/orgChart1"/>
    <dgm:cxn modelId="{76DEF4F1-F857-42E4-82A3-9DD81E6A9A92}" type="presParOf" srcId="{F2813B48-A74F-4928-9167-539B62F1FFAA}" destId="{17DDF212-9971-4BB5-8F8F-22E7DBE4CC80}" srcOrd="0" destOrd="0" presId="urn:microsoft.com/office/officeart/2005/8/layout/orgChart1"/>
    <dgm:cxn modelId="{13BFD5E1-1CEB-4368-8BDF-61AE00D4C3E9}" type="presParOf" srcId="{17DDF212-9971-4BB5-8F8F-22E7DBE4CC80}" destId="{6C1AC533-EA11-47FD-8E88-45C0B7604E83}" srcOrd="0" destOrd="0" presId="urn:microsoft.com/office/officeart/2005/8/layout/orgChart1"/>
    <dgm:cxn modelId="{6A716C32-466F-45FF-B896-B7782E3FBDDA}" type="presParOf" srcId="{17DDF212-9971-4BB5-8F8F-22E7DBE4CC80}" destId="{6B8F4D3B-A07F-4E05-A00C-6CFDBB6B7FF9}" srcOrd="1" destOrd="0" presId="urn:microsoft.com/office/officeart/2005/8/layout/orgChart1"/>
    <dgm:cxn modelId="{10DA6EAF-E630-425A-8DE9-9DFD2C46D766}" type="presParOf" srcId="{F2813B48-A74F-4928-9167-539B62F1FFAA}" destId="{F935CD26-8A27-4AD8-BF17-BA2164197655}" srcOrd="1" destOrd="0" presId="urn:microsoft.com/office/officeart/2005/8/layout/orgChart1"/>
    <dgm:cxn modelId="{DA14CEBA-DD27-4DE3-8AF6-A0E9F36109CB}" type="presParOf" srcId="{F935CD26-8A27-4AD8-BF17-BA2164197655}" destId="{29AA3CDA-C706-453E-A92F-05F906A4DAB3}" srcOrd="0" destOrd="0" presId="urn:microsoft.com/office/officeart/2005/8/layout/orgChart1"/>
    <dgm:cxn modelId="{9A8C81B6-D3B2-41D0-861E-B7483FAD53CF}" type="presParOf" srcId="{F935CD26-8A27-4AD8-BF17-BA2164197655}" destId="{89CD0254-207A-4879-812A-917E8F6D34D6}" srcOrd="1" destOrd="0" presId="urn:microsoft.com/office/officeart/2005/8/layout/orgChart1"/>
    <dgm:cxn modelId="{A752CADD-A50B-4F7C-9D13-E2A5B5E751CC}" type="presParOf" srcId="{89CD0254-207A-4879-812A-917E8F6D34D6}" destId="{1EA6DA85-E964-45B5-9E61-2FEF7DFC82D4}" srcOrd="0" destOrd="0" presId="urn:microsoft.com/office/officeart/2005/8/layout/orgChart1"/>
    <dgm:cxn modelId="{EB68F548-799F-4B19-B1B7-BAC82A1CDD91}" type="presParOf" srcId="{1EA6DA85-E964-45B5-9E61-2FEF7DFC82D4}" destId="{6D34E103-1C2B-426E-90AB-50465E1114A9}" srcOrd="0" destOrd="0" presId="urn:microsoft.com/office/officeart/2005/8/layout/orgChart1"/>
    <dgm:cxn modelId="{AADD600C-8A84-4FEC-9F33-E171357DC8CA}" type="presParOf" srcId="{1EA6DA85-E964-45B5-9E61-2FEF7DFC82D4}" destId="{4689FEEC-B782-4D69-A43A-032CA6ECAB42}" srcOrd="1" destOrd="0" presId="urn:microsoft.com/office/officeart/2005/8/layout/orgChart1"/>
    <dgm:cxn modelId="{42B739D9-ABE7-4479-901D-EC5BFC32F063}" type="presParOf" srcId="{89CD0254-207A-4879-812A-917E8F6D34D6}" destId="{1C476183-2999-4AC4-B183-35C57A29EE21}" srcOrd="1" destOrd="0" presId="urn:microsoft.com/office/officeart/2005/8/layout/orgChart1"/>
    <dgm:cxn modelId="{8337BBB9-F8D3-4E95-BC10-F78800A067FB}" type="presParOf" srcId="{89CD0254-207A-4879-812A-917E8F6D34D6}" destId="{A9CF99ED-62DC-46D5-A0A9-24719D0CB8D5}" srcOrd="2" destOrd="0" presId="urn:microsoft.com/office/officeart/2005/8/layout/orgChart1"/>
    <dgm:cxn modelId="{1BA6F139-ECEB-47E9-BEF0-5C46F328DF7D}" type="presParOf" srcId="{F935CD26-8A27-4AD8-BF17-BA2164197655}" destId="{1997A416-C6EE-4252-8491-994C9DF9966A}" srcOrd="2" destOrd="0" presId="urn:microsoft.com/office/officeart/2005/8/layout/orgChart1"/>
    <dgm:cxn modelId="{EB8F2766-6150-44FB-84BE-D762234041AD}" type="presParOf" srcId="{F935CD26-8A27-4AD8-BF17-BA2164197655}" destId="{A03F181A-33A4-4292-BF09-B665B151A054}" srcOrd="3" destOrd="0" presId="urn:microsoft.com/office/officeart/2005/8/layout/orgChart1"/>
    <dgm:cxn modelId="{3C953FEB-A744-4CAF-AC3E-20A23424BDF3}" type="presParOf" srcId="{A03F181A-33A4-4292-BF09-B665B151A054}" destId="{A45E531C-9B9C-4064-93D9-6E5EE2DEB2FD}" srcOrd="0" destOrd="0" presId="urn:microsoft.com/office/officeart/2005/8/layout/orgChart1"/>
    <dgm:cxn modelId="{7858A682-91FF-4A41-A2AF-9DB9EFB7E1D5}" type="presParOf" srcId="{A45E531C-9B9C-4064-93D9-6E5EE2DEB2FD}" destId="{6D0143F5-7998-48C6-AE29-8A3937018A65}" srcOrd="0" destOrd="0" presId="urn:microsoft.com/office/officeart/2005/8/layout/orgChart1"/>
    <dgm:cxn modelId="{5F4A165F-0366-49F2-98C1-5548F80C0FD8}" type="presParOf" srcId="{A45E531C-9B9C-4064-93D9-6E5EE2DEB2FD}" destId="{1E691457-CB24-48F7-9660-C73630BEEBF9}" srcOrd="1" destOrd="0" presId="urn:microsoft.com/office/officeart/2005/8/layout/orgChart1"/>
    <dgm:cxn modelId="{703C5B23-384D-4E33-ABE2-04F715D918F5}" type="presParOf" srcId="{A03F181A-33A4-4292-BF09-B665B151A054}" destId="{7CBF399F-5D6C-4AC9-9C44-D3906619F18D}" srcOrd="1" destOrd="0" presId="urn:microsoft.com/office/officeart/2005/8/layout/orgChart1"/>
    <dgm:cxn modelId="{2C88D57E-7817-46C1-A3EA-0A15AFE45338}" type="presParOf" srcId="{A03F181A-33A4-4292-BF09-B665B151A054}" destId="{E095E4F6-3781-4D06-AE3E-36ACAC251BF2}" srcOrd="2" destOrd="0" presId="urn:microsoft.com/office/officeart/2005/8/layout/orgChart1"/>
    <dgm:cxn modelId="{A9CF3883-947F-45F2-AD49-83CAF4F0A3CD}" type="presParOf" srcId="{F2813B48-A74F-4928-9167-539B62F1FFAA}" destId="{998309AD-FB44-4BF5-A1DA-016A2708531F}" srcOrd="2" destOrd="0" presId="urn:microsoft.com/office/officeart/2005/8/layout/orgChart1"/>
    <dgm:cxn modelId="{81579D77-65AC-4CAF-9300-3890373D1D82}" type="presParOf" srcId="{7DDF1A98-AB10-410D-A668-B52B01B6705D}" destId="{388B2068-9115-49FE-B950-B44A84E228EC}" srcOrd="4" destOrd="0" presId="urn:microsoft.com/office/officeart/2005/8/layout/orgChart1"/>
    <dgm:cxn modelId="{6190B7D8-AA13-4992-B3C5-A1DDF1546219}" type="presParOf" srcId="{7DDF1A98-AB10-410D-A668-B52B01B6705D}" destId="{6AFD596B-43A2-4D00-8F30-0CBEF6425256}" srcOrd="5" destOrd="0" presId="urn:microsoft.com/office/officeart/2005/8/layout/orgChart1"/>
    <dgm:cxn modelId="{4F757619-ED8D-4027-9E5E-6A61B141F15A}" type="presParOf" srcId="{6AFD596B-43A2-4D00-8F30-0CBEF6425256}" destId="{125FDF92-09E0-4EDD-8CC5-C3DE9CD9F916}" srcOrd="0" destOrd="0" presId="urn:microsoft.com/office/officeart/2005/8/layout/orgChart1"/>
    <dgm:cxn modelId="{07B44DF0-932F-4114-8E16-A43BDB0C99A7}" type="presParOf" srcId="{125FDF92-09E0-4EDD-8CC5-C3DE9CD9F916}" destId="{7F8ED929-A842-449B-BC29-1C3ADC3A8516}" srcOrd="0" destOrd="0" presId="urn:microsoft.com/office/officeart/2005/8/layout/orgChart1"/>
    <dgm:cxn modelId="{6093586B-C6ED-4C7B-8913-BB94D3F4E87C}" type="presParOf" srcId="{125FDF92-09E0-4EDD-8CC5-C3DE9CD9F916}" destId="{4DAB781A-40BE-4DE9-9076-A0FB28BD068E}" srcOrd="1" destOrd="0" presId="urn:microsoft.com/office/officeart/2005/8/layout/orgChart1"/>
    <dgm:cxn modelId="{B0FDCD04-05F2-4132-BD9B-65ABA07BB286}" type="presParOf" srcId="{6AFD596B-43A2-4D00-8F30-0CBEF6425256}" destId="{1D3B2C43-DC83-4E2D-AAC1-225C4DA48916}" srcOrd="1" destOrd="0" presId="urn:microsoft.com/office/officeart/2005/8/layout/orgChart1"/>
    <dgm:cxn modelId="{C3E4E0E2-2FF5-4FE8-8BEF-E48A2A1A6F4A}" type="presParOf" srcId="{1D3B2C43-DC83-4E2D-AAC1-225C4DA48916}" destId="{B8717223-6A62-4C2D-9844-3E4A90200CCC}" srcOrd="0" destOrd="0" presId="urn:microsoft.com/office/officeart/2005/8/layout/orgChart1"/>
    <dgm:cxn modelId="{FD1C7968-D381-4B3F-9524-677832CF4C2F}" type="presParOf" srcId="{1D3B2C43-DC83-4E2D-AAC1-225C4DA48916}" destId="{6012C0C0-E192-4D5E-9512-2B550DD4353F}" srcOrd="1" destOrd="0" presId="urn:microsoft.com/office/officeart/2005/8/layout/orgChart1"/>
    <dgm:cxn modelId="{F5C6D559-EC10-4543-B1A3-E8AFDAF3D407}" type="presParOf" srcId="{6012C0C0-E192-4D5E-9512-2B550DD4353F}" destId="{BE531626-82E9-4784-8B54-FBBC471A6078}" srcOrd="0" destOrd="0" presId="urn:microsoft.com/office/officeart/2005/8/layout/orgChart1"/>
    <dgm:cxn modelId="{6299ECE1-D6E3-434D-8656-6322B62096CB}" type="presParOf" srcId="{BE531626-82E9-4784-8B54-FBBC471A6078}" destId="{65CA9D4D-8C56-410A-A701-9E3E9A29C828}" srcOrd="0" destOrd="0" presId="urn:microsoft.com/office/officeart/2005/8/layout/orgChart1"/>
    <dgm:cxn modelId="{08277484-A6A2-485F-AC1E-ACF156ED9CFC}" type="presParOf" srcId="{BE531626-82E9-4784-8B54-FBBC471A6078}" destId="{18ABF3C0-8028-48EE-9AAB-47A6794AB043}" srcOrd="1" destOrd="0" presId="urn:microsoft.com/office/officeart/2005/8/layout/orgChart1"/>
    <dgm:cxn modelId="{B0AC6006-F1C7-4488-ABD4-AF05405FAD3E}" type="presParOf" srcId="{6012C0C0-E192-4D5E-9512-2B550DD4353F}" destId="{5096456C-E22D-4530-A751-A0D9C9FFFDBA}" srcOrd="1" destOrd="0" presId="urn:microsoft.com/office/officeart/2005/8/layout/orgChart1"/>
    <dgm:cxn modelId="{9C2895B1-509A-4DE5-B302-878C7B75F5AD}" type="presParOf" srcId="{6012C0C0-E192-4D5E-9512-2B550DD4353F}" destId="{98281227-6C09-4EF4-8A26-A28B6376A4F4}" srcOrd="2" destOrd="0" presId="urn:microsoft.com/office/officeart/2005/8/layout/orgChart1"/>
    <dgm:cxn modelId="{AAA51A5B-8FB3-4E46-8AFB-718A692D01DF}" type="presParOf" srcId="{1D3B2C43-DC83-4E2D-AAC1-225C4DA48916}" destId="{EE54C041-BBE1-42E3-ACA0-00FFA1FC2DB1}" srcOrd="2" destOrd="0" presId="urn:microsoft.com/office/officeart/2005/8/layout/orgChart1"/>
    <dgm:cxn modelId="{C478DD7E-F307-495C-9964-756A81367CBF}" type="presParOf" srcId="{1D3B2C43-DC83-4E2D-AAC1-225C4DA48916}" destId="{D227789B-8E45-4CEC-BCD2-DC8D8249A1DB}" srcOrd="3" destOrd="0" presId="urn:microsoft.com/office/officeart/2005/8/layout/orgChart1"/>
    <dgm:cxn modelId="{51789777-8D49-4E31-9964-48371449BE06}" type="presParOf" srcId="{D227789B-8E45-4CEC-BCD2-DC8D8249A1DB}" destId="{77E3298F-E1FA-4D8D-ABFB-0C856F39523F}" srcOrd="0" destOrd="0" presId="urn:microsoft.com/office/officeart/2005/8/layout/orgChart1"/>
    <dgm:cxn modelId="{68934A1F-728C-4DDF-B5B3-E54A0383EA3E}" type="presParOf" srcId="{77E3298F-E1FA-4D8D-ABFB-0C856F39523F}" destId="{DF94182C-E23B-4216-A2C4-AC0596759E31}" srcOrd="0" destOrd="0" presId="urn:microsoft.com/office/officeart/2005/8/layout/orgChart1"/>
    <dgm:cxn modelId="{1911BD09-B1D5-4576-BAA0-F297685F899C}" type="presParOf" srcId="{77E3298F-E1FA-4D8D-ABFB-0C856F39523F}" destId="{0685C4AA-69C7-4997-9E42-BC2000D3B222}" srcOrd="1" destOrd="0" presId="urn:microsoft.com/office/officeart/2005/8/layout/orgChart1"/>
    <dgm:cxn modelId="{A8A0BF83-1485-43EA-B6DC-93E75C6AF7A3}" type="presParOf" srcId="{D227789B-8E45-4CEC-BCD2-DC8D8249A1DB}" destId="{3167CAFC-8D39-4A90-A941-3FFEF009517C}" srcOrd="1" destOrd="0" presId="urn:microsoft.com/office/officeart/2005/8/layout/orgChart1"/>
    <dgm:cxn modelId="{22181098-662F-4D76-9008-DBC82811EB76}" type="presParOf" srcId="{D227789B-8E45-4CEC-BCD2-DC8D8249A1DB}" destId="{1E85A1DA-7F21-41F6-908B-CF1A50CFE966}" srcOrd="2" destOrd="0" presId="urn:microsoft.com/office/officeart/2005/8/layout/orgChart1"/>
    <dgm:cxn modelId="{7AB9EA84-B082-4EB5-906C-A2D4EFB33003}" type="presParOf" srcId="{1D3B2C43-DC83-4E2D-AAC1-225C4DA48916}" destId="{9346999F-3318-450A-A0A7-9E12E969746E}" srcOrd="4" destOrd="0" presId="urn:microsoft.com/office/officeart/2005/8/layout/orgChart1"/>
    <dgm:cxn modelId="{49DBEDE6-A0C2-418A-8B2A-E8FBAC6F0628}" type="presParOf" srcId="{1D3B2C43-DC83-4E2D-AAC1-225C4DA48916}" destId="{EE207AB4-4055-4C60-B1D1-40AA8238BE95}" srcOrd="5" destOrd="0" presId="urn:microsoft.com/office/officeart/2005/8/layout/orgChart1"/>
    <dgm:cxn modelId="{89597E5D-B557-4CD9-8282-0046686A28E9}" type="presParOf" srcId="{EE207AB4-4055-4C60-B1D1-40AA8238BE95}" destId="{32C2B28B-0FC2-4855-A6AB-B106D7396359}" srcOrd="0" destOrd="0" presId="urn:microsoft.com/office/officeart/2005/8/layout/orgChart1"/>
    <dgm:cxn modelId="{00F85605-018A-4AA1-AB42-BB697C04667E}" type="presParOf" srcId="{32C2B28B-0FC2-4855-A6AB-B106D7396359}" destId="{BA0BE719-5ED5-4DC2-9754-A46716EBDF75}" srcOrd="0" destOrd="0" presId="urn:microsoft.com/office/officeart/2005/8/layout/orgChart1"/>
    <dgm:cxn modelId="{EA3E2A7A-C05A-4BEC-BEB2-902B93E0D11C}" type="presParOf" srcId="{32C2B28B-0FC2-4855-A6AB-B106D7396359}" destId="{9A27F7C3-FD9E-4FA1-B2B5-079FE2FCE9C8}" srcOrd="1" destOrd="0" presId="urn:microsoft.com/office/officeart/2005/8/layout/orgChart1"/>
    <dgm:cxn modelId="{36739904-4464-4055-98B5-0D8EA1CEC20D}" type="presParOf" srcId="{EE207AB4-4055-4C60-B1D1-40AA8238BE95}" destId="{FFFE81C6-5EA2-4105-9DFC-41225C1A4C53}" srcOrd="1" destOrd="0" presId="urn:microsoft.com/office/officeart/2005/8/layout/orgChart1"/>
    <dgm:cxn modelId="{C4ECB201-D7BC-483C-A41B-ECAA2D6BA259}" type="presParOf" srcId="{EE207AB4-4055-4C60-B1D1-40AA8238BE95}" destId="{5DF652F5-CC98-44FA-B935-5B8D1744C6DD}" srcOrd="2" destOrd="0" presId="urn:microsoft.com/office/officeart/2005/8/layout/orgChart1"/>
    <dgm:cxn modelId="{2C936AE2-7E85-482B-9072-1E1A0A99C56D}" type="presParOf" srcId="{6AFD596B-43A2-4D00-8F30-0CBEF6425256}" destId="{6D3C6402-13EA-439A-8987-374FF74AD3FF}" srcOrd="2" destOrd="0" presId="urn:microsoft.com/office/officeart/2005/8/layout/orgChart1"/>
    <dgm:cxn modelId="{430F9C1A-71F8-4484-A60E-0A181FD9529F}" type="presParOf" srcId="{7DDF1A98-AB10-410D-A668-B52B01B6705D}" destId="{77809C43-47A6-42ED-ADC7-241AA559B0DB}" srcOrd="6" destOrd="0" presId="urn:microsoft.com/office/officeart/2005/8/layout/orgChart1"/>
    <dgm:cxn modelId="{B0784367-6616-44EB-9A65-9245D7620F6D}" type="presParOf" srcId="{7DDF1A98-AB10-410D-A668-B52B01B6705D}" destId="{CD7181A8-7105-4821-BA3F-4030C78E6BF3}" srcOrd="7" destOrd="0" presId="urn:microsoft.com/office/officeart/2005/8/layout/orgChart1"/>
    <dgm:cxn modelId="{C56DAD4C-2A70-44EC-B152-8BB1006EB8D9}" type="presParOf" srcId="{CD7181A8-7105-4821-BA3F-4030C78E6BF3}" destId="{9F26B3DE-96F8-4BF7-8DA0-94D742F3CDE0}" srcOrd="0" destOrd="0" presId="urn:microsoft.com/office/officeart/2005/8/layout/orgChart1"/>
    <dgm:cxn modelId="{BA4CC234-06C5-4234-A505-9D93791B6B29}" type="presParOf" srcId="{9F26B3DE-96F8-4BF7-8DA0-94D742F3CDE0}" destId="{53743618-3AA4-4359-9E4C-013A55D129FA}" srcOrd="0" destOrd="0" presId="urn:microsoft.com/office/officeart/2005/8/layout/orgChart1"/>
    <dgm:cxn modelId="{921B5BA1-71BB-4F8F-A5C2-4FC3A971082E}" type="presParOf" srcId="{9F26B3DE-96F8-4BF7-8DA0-94D742F3CDE0}" destId="{6530BB23-5F56-4045-97CF-49A61A41AD82}" srcOrd="1" destOrd="0" presId="urn:microsoft.com/office/officeart/2005/8/layout/orgChart1"/>
    <dgm:cxn modelId="{50AF1D91-6C90-4A81-894A-688573B5BCD0}" type="presParOf" srcId="{CD7181A8-7105-4821-BA3F-4030C78E6BF3}" destId="{98953B9C-4B4A-4FAE-975C-D6914E60A744}" srcOrd="1" destOrd="0" presId="urn:microsoft.com/office/officeart/2005/8/layout/orgChart1"/>
    <dgm:cxn modelId="{240EEF2A-7731-49D1-B052-A75E6F7AD027}" type="presParOf" srcId="{98953B9C-4B4A-4FAE-975C-D6914E60A744}" destId="{F8AF3213-B1C1-4FAE-A984-6B896599B7E4}" srcOrd="0" destOrd="0" presId="urn:microsoft.com/office/officeart/2005/8/layout/orgChart1"/>
    <dgm:cxn modelId="{352B9933-7FE1-4223-89F0-ED40F7106A60}" type="presParOf" srcId="{98953B9C-4B4A-4FAE-975C-D6914E60A744}" destId="{375C2757-FB24-4670-8D59-E1F234E5B282}" srcOrd="1" destOrd="0" presId="urn:microsoft.com/office/officeart/2005/8/layout/orgChart1"/>
    <dgm:cxn modelId="{5188930F-ADF6-496F-9E03-32D39954309B}" type="presParOf" srcId="{375C2757-FB24-4670-8D59-E1F234E5B282}" destId="{B758BB9E-F13F-4A7D-AC51-4E57B24392B3}" srcOrd="0" destOrd="0" presId="urn:microsoft.com/office/officeart/2005/8/layout/orgChart1"/>
    <dgm:cxn modelId="{4C07B574-75FB-4018-8EDE-8CAA6A5F8527}" type="presParOf" srcId="{B758BB9E-F13F-4A7D-AC51-4E57B24392B3}" destId="{638227E6-0C04-4057-A7B1-D071721732BD}" srcOrd="0" destOrd="0" presId="urn:microsoft.com/office/officeart/2005/8/layout/orgChart1"/>
    <dgm:cxn modelId="{CFB41BBE-8F36-4E91-B6F2-8BE40C9AD875}" type="presParOf" srcId="{B758BB9E-F13F-4A7D-AC51-4E57B24392B3}" destId="{01CC2EFE-01AE-40C2-86C4-DDA9DAADB1DF}" srcOrd="1" destOrd="0" presId="urn:microsoft.com/office/officeart/2005/8/layout/orgChart1"/>
    <dgm:cxn modelId="{46BD0401-7973-415D-AA24-69350DE27C94}" type="presParOf" srcId="{375C2757-FB24-4670-8D59-E1F234E5B282}" destId="{4A4B2E0D-8700-4B0B-94D3-2AC5C4A41B89}" srcOrd="1" destOrd="0" presId="urn:microsoft.com/office/officeart/2005/8/layout/orgChart1"/>
    <dgm:cxn modelId="{C19FA59D-FE56-43C7-8352-96DFCB594FAC}" type="presParOf" srcId="{375C2757-FB24-4670-8D59-E1F234E5B282}" destId="{DD1F78D3-5F35-41B4-9EA0-4E4BDAA4C1D5}" srcOrd="2" destOrd="0" presId="urn:microsoft.com/office/officeart/2005/8/layout/orgChart1"/>
    <dgm:cxn modelId="{2B683723-92BC-49D7-B48E-E321F689406A}" type="presParOf" srcId="{98953B9C-4B4A-4FAE-975C-D6914E60A744}" destId="{949D66B2-5651-4AE9-8C8A-7E763B8C9EB9}" srcOrd="2" destOrd="0" presId="urn:microsoft.com/office/officeart/2005/8/layout/orgChart1"/>
    <dgm:cxn modelId="{B5BD0BD4-F1C5-4AD2-8BF7-F1E429B91E64}" type="presParOf" srcId="{98953B9C-4B4A-4FAE-975C-D6914E60A744}" destId="{C21485A1-5619-4F67-AECC-F1F198C1EF0F}" srcOrd="3" destOrd="0" presId="urn:microsoft.com/office/officeart/2005/8/layout/orgChart1"/>
    <dgm:cxn modelId="{DA63C087-18BE-41FB-9B70-A88222294ECA}" type="presParOf" srcId="{C21485A1-5619-4F67-AECC-F1F198C1EF0F}" destId="{B77BC04A-A8CD-4F04-A6BF-1DFD00A2EB81}" srcOrd="0" destOrd="0" presId="urn:microsoft.com/office/officeart/2005/8/layout/orgChart1"/>
    <dgm:cxn modelId="{3DFD905E-C9BA-4C6E-9006-02EE13158EC1}" type="presParOf" srcId="{B77BC04A-A8CD-4F04-A6BF-1DFD00A2EB81}" destId="{FFD3CB7D-977B-4E50-8E39-55348F9CCB2E}" srcOrd="0" destOrd="0" presId="urn:microsoft.com/office/officeart/2005/8/layout/orgChart1"/>
    <dgm:cxn modelId="{053BD872-D76F-4D9C-9760-EE4819D05460}" type="presParOf" srcId="{B77BC04A-A8CD-4F04-A6BF-1DFD00A2EB81}" destId="{D2AD4086-991F-4049-BC80-D187C46DE3BE}" srcOrd="1" destOrd="0" presId="urn:microsoft.com/office/officeart/2005/8/layout/orgChart1"/>
    <dgm:cxn modelId="{69CE5BA6-0239-41DA-8F14-4C8AB86D7DD4}" type="presParOf" srcId="{C21485A1-5619-4F67-AECC-F1F198C1EF0F}" destId="{0C9C51B8-EE5A-40A7-9FF7-4A15902F7CF7}" srcOrd="1" destOrd="0" presId="urn:microsoft.com/office/officeart/2005/8/layout/orgChart1"/>
    <dgm:cxn modelId="{6C27AF7B-6FAF-4B45-9CD8-C956E775AC4D}" type="presParOf" srcId="{C21485A1-5619-4F67-AECC-F1F198C1EF0F}" destId="{3FC82BDD-CBE6-4891-A069-1442DE17D2A3}" srcOrd="2" destOrd="0" presId="urn:microsoft.com/office/officeart/2005/8/layout/orgChart1"/>
    <dgm:cxn modelId="{63DEE742-5981-41E9-9712-42FC712D6F13}" type="presParOf" srcId="{CD7181A8-7105-4821-BA3F-4030C78E6BF3}" destId="{99C00765-9F1F-4D55-B42A-891DFB8580CB}" srcOrd="2" destOrd="0" presId="urn:microsoft.com/office/officeart/2005/8/layout/orgChart1"/>
    <dgm:cxn modelId="{66883CB4-0DBD-4A36-B81D-831D7C0A92FD}" type="presParOf" srcId="{5BB1BAE1-EC83-4112-A799-80D242127D93}" destId="{66C1AA53-CB56-4BF6-8B14-64F517A84A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A4B282-3F60-41D3-93F3-04EFBEC64ED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573E8E7C-A026-49FF-B7DD-81CBB7949779}">
      <dgm:prSet phldrT="[Text]"/>
      <dgm:spPr/>
      <dgm:t>
        <a:bodyPr/>
        <a:lstStyle/>
        <a:p>
          <a:r>
            <a:rPr lang="id-ID" b="1" dirty="0" smtClean="0"/>
            <a:t>Pengujian Hipotesis Deskriptif</a:t>
          </a:r>
        </a:p>
        <a:p>
          <a:r>
            <a:rPr lang="id-ID" b="0" dirty="0" smtClean="0"/>
            <a:t>(Hipotesis menggambarkan subyek/obyek)</a:t>
          </a:r>
          <a:endParaRPr lang="id-ID" b="0" dirty="0"/>
        </a:p>
      </dgm:t>
    </dgm:pt>
    <dgm:pt modelId="{576EDE2C-2129-49AB-AF22-D556023BF40F}" type="parTrans" cxnId="{655F8493-CF3D-476D-8584-E4F4BE3F860F}">
      <dgm:prSet/>
      <dgm:spPr/>
      <dgm:t>
        <a:bodyPr/>
        <a:lstStyle/>
        <a:p>
          <a:endParaRPr lang="id-ID"/>
        </a:p>
      </dgm:t>
    </dgm:pt>
    <dgm:pt modelId="{D76C5FEC-4C92-42BC-9F59-6D1BB99467B4}" type="sibTrans" cxnId="{655F8493-CF3D-476D-8584-E4F4BE3F860F}">
      <dgm:prSet/>
      <dgm:spPr/>
      <dgm:t>
        <a:bodyPr/>
        <a:lstStyle/>
        <a:p>
          <a:endParaRPr lang="id-ID"/>
        </a:p>
      </dgm:t>
    </dgm:pt>
    <dgm:pt modelId="{32F0295F-52A0-4DE0-8150-EBD925EEB332}">
      <dgm:prSet phldrT="[Text]"/>
      <dgm:spPr/>
      <dgm:t>
        <a:bodyPr/>
        <a:lstStyle/>
        <a:p>
          <a:r>
            <a:rPr lang="id-ID" b="1" dirty="0" smtClean="0"/>
            <a:t>Statistika Parametris</a:t>
          </a:r>
          <a:endParaRPr lang="id-ID" b="1" dirty="0"/>
        </a:p>
      </dgm:t>
    </dgm:pt>
    <dgm:pt modelId="{51F16BB1-F640-4EC4-A8EF-9B9002576BA7}" type="parTrans" cxnId="{C45EF44B-66B7-45B4-8B11-532540599991}">
      <dgm:prSet/>
      <dgm:spPr/>
      <dgm:t>
        <a:bodyPr/>
        <a:lstStyle/>
        <a:p>
          <a:endParaRPr lang="id-ID"/>
        </a:p>
      </dgm:t>
    </dgm:pt>
    <dgm:pt modelId="{6EA80DA6-CC25-428E-8086-04CC8DC0E2C2}" type="sibTrans" cxnId="{C45EF44B-66B7-45B4-8B11-532540599991}">
      <dgm:prSet/>
      <dgm:spPr/>
      <dgm:t>
        <a:bodyPr/>
        <a:lstStyle/>
        <a:p>
          <a:endParaRPr lang="id-ID"/>
        </a:p>
      </dgm:t>
    </dgm:pt>
    <dgm:pt modelId="{A991ECAB-8218-42A5-8714-1DE48947A8A0}">
      <dgm:prSet phldrT="[Text]"/>
      <dgm:spPr/>
      <dgm:t>
        <a:bodyPr/>
        <a:lstStyle/>
        <a:p>
          <a:r>
            <a:rPr lang="id-ID" b="1" dirty="0" smtClean="0"/>
            <a:t>Statistika Non Parametris</a:t>
          </a:r>
          <a:endParaRPr lang="id-ID" b="1" dirty="0"/>
        </a:p>
      </dgm:t>
    </dgm:pt>
    <dgm:pt modelId="{DED6DD93-892C-4DD4-B716-FE880E11B28B}" type="parTrans" cxnId="{8EEA714E-95D1-4920-B9F4-27E42B0A9A2B}">
      <dgm:prSet/>
      <dgm:spPr/>
      <dgm:t>
        <a:bodyPr/>
        <a:lstStyle/>
        <a:p>
          <a:endParaRPr lang="id-ID"/>
        </a:p>
      </dgm:t>
    </dgm:pt>
    <dgm:pt modelId="{FB72F003-E000-4E33-BAE3-0C65120F661E}" type="sibTrans" cxnId="{8EEA714E-95D1-4920-B9F4-27E42B0A9A2B}">
      <dgm:prSet/>
      <dgm:spPr/>
      <dgm:t>
        <a:bodyPr/>
        <a:lstStyle/>
        <a:p>
          <a:endParaRPr lang="id-ID"/>
        </a:p>
      </dgm:t>
    </dgm:pt>
    <dgm:pt modelId="{4E175C9E-F959-4DE2-B3EF-D18C142BEC75}">
      <dgm:prSet phldrT="[Text]"/>
      <dgm:spPr/>
      <dgm:t>
        <a:bodyPr/>
        <a:lstStyle/>
        <a:p>
          <a:r>
            <a:rPr lang="id-ID" dirty="0" smtClean="0"/>
            <a:t>Chi Square Test</a:t>
          </a:r>
          <a:endParaRPr lang="id-ID" dirty="0"/>
        </a:p>
      </dgm:t>
    </dgm:pt>
    <dgm:pt modelId="{52E139B6-D9BB-4808-8A51-18B446B784F2}" type="parTrans" cxnId="{7ADF38FF-1210-4D6D-997B-1720608184D3}">
      <dgm:prSet/>
      <dgm:spPr/>
      <dgm:t>
        <a:bodyPr/>
        <a:lstStyle/>
        <a:p>
          <a:endParaRPr lang="id-ID"/>
        </a:p>
      </dgm:t>
    </dgm:pt>
    <dgm:pt modelId="{5C8FD517-7592-4CB0-9D5D-1A7FBE767B9C}" type="sibTrans" cxnId="{7ADF38FF-1210-4D6D-997B-1720608184D3}">
      <dgm:prSet/>
      <dgm:spPr/>
      <dgm:t>
        <a:bodyPr/>
        <a:lstStyle/>
        <a:p>
          <a:endParaRPr lang="id-ID"/>
        </a:p>
      </dgm:t>
    </dgm:pt>
    <dgm:pt modelId="{A06AEB68-8F77-47F4-91EE-08FFB509D219}">
      <dgm:prSet phldrT="[Text]"/>
      <dgm:spPr/>
      <dgm:t>
        <a:bodyPr/>
        <a:lstStyle/>
        <a:p>
          <a:r>
            <a:rPr lang="id-ID" dirty="0" smtClean="0"/>
            <a:t>T-Test Dua Pihak</a:t>
          </a:r>
          <a:endParaRPr lang="id-ID" dirty="0"/>
        </a:p>
      </dgm:t>
    </dgm:pt>
    <dgm:pt modelId="{D35C4EF9-CDDF-4C71-9584-A8213C52668B}" type="parTrans" cxnId="{AEABCF74-6DA2-4C65-AAA3-FD8867D224CA}">
      <dgm:prSet/>
      <dgm:spPr/>
      <dgm:t>
        <a:bodyPr/>
        <a:lstStyle/>
        <a:p>
          <a:endParaRPr lang="id-ID"/>
        </a:p>
      </dgm:t>
    </dgm:pt>
    <dgm:pt modelId="{3900C660-8989-4EF6-88A2-70A2DE28A7B4}" type="sibTrans" cxnId="{AEABCF74-6DA2-4C65-AAA3-FD8867D224CA}">
      <dgm:prSet/>
      <dgm:spPr/>
      <dgm:t>
        <a:bodyPr/>
        <a:lstStyle/>
        <a:p>
          <a:endParaRPr lang="id-ID"/>
        </a:p>
      </dgm:t>
    </dgm:pt>
    <dgm:pt modelId="{A8555086-77AA-4EC6-8B54-28776C75A117}">
      <dgm:prSet phldrT="[Text]"/>
      <dgm:spPr/>
      <dgm:t>
        <a:bodyPr/>
        <a:lstStyle/>
        <a:p>
          <a:r>
            <a:rPr lang="id-ID" dirty="0" smtClean="0"/>
            <a:t>T-Test Satu Pihak</a:t>
          </a:r>
          <a:endParaRPr lang="id-ID" dirty="0"/>
        </a:p>
      </dgm:t>
    </dgm:pt>
    <dgm:pt modelId="{CEC765CF-367E-4311-AA3B-D9F6CB3937F6}" type="parTrans" cxnId="{3A747AFA-9C35-422F-A383-B48A094B3DB0}">
      <dgm:prSet/>
      <dgm:spPr/>
      <dgm:t>
        <a:bodyPr/>
        <a:lstStyle/>
        <a:p>
          <a:endParaRPr lang="id-ID"/>
        </a:p>
      </dgm:t>
    </dgm:pt>
    <dgm:pt modelId="{360044B8-9188-44ED-819E-1FFB84FE9E6B}" type="sibTrans" cxnId="{3A747AFA-9C35-422F-A383-B48A094B3DB0}">
      <dgm:prSet/>
      <dgm:spPr/>
      <dgm:t>
        <a:bodyPr/>
        <a:lstStyle/>
        <a:p>
          <a:endParaRPr lang="id-ID"/>
        </a:p>
      </dgm:t>
    </dgm:pt>
    <dgm:pt modelId="{0DF68933-7184-4F1B-9456-50B5865D887F}">
      <dgm:prSet phldrT="[Text]"/>
      <dgm:spPr/>
      <dgm:t>
        <a:bodyPr/>
        <a:lstStyle/>
        <a:p>
          <a:r>
            <a:rPr lang="id-ID" dirty="0" smtClean="0"/>
            <a:t>Binomial Test</a:t>
          </a:r>
          <a:endParaRPr lang="id-ID" dirty="0"/>
        </a:p>
      </dgm:t>
    </dgm:pt>
    <dgm:pt modelId="{C430640A-B5A8-4395-B84B-45B434213D02}" type="parTrans" cxnId="{B1FC32B4-2CC3-4D3D-813E-E830DA86FE12}">
      <dgm:prSet/>
      <dgm:spPr/>
      <dgm:t>
        <a:bodyPr/>
        <a:lstStyle/>
        <a:p>
          <a:endParaRPr lang="id-ID"/>
        </a:p>
      </dgm:t>
    </dgm:pt>
    <dgm:pt modelId="{53B43F03-AA4C-4AC1-B25D-8E1B140B90B6}" type="sibTrans" cxnId="{B1FC32B4-2CC3-4D3D-813E-E830DA86FE12}">
      <dgm:prSet/>
      <dgm:spPr/>
      <dgm:t>
        <a:bodyPr/>
        <a:lstStyle/>
        <a:p>
          <a:endParaRPr lang="id-ID"/>
        </a:p>
      </dgm:t>
    </dgm:pt>
    <dgm:pt modelId="{B929B6EA-8428-4FF4-8698-598A4B12A6A8}">
      <dgm:prSet phldrT="[Text]"/>
      <dgm:spPr/>
      <dgm:t>
        <a:bodyPr/>
        <a:lstStyle/>
        <a:p>
          <a:r>
            <a:rPr lang="id-ID" dirty="0" smtClean="0"/>
            <a:t>Run Test</a:t>
          </a:r>
          <a:endParaRPr lang="id-ID" dirty="0"/>
        </a:p>
      </dgm:t>
    </dgm:pt>
    <dgm:pt modelId="{EEE2670F-0531-46B5-BC07-BDCBDBE27107}" type="parTrans" cxnId="{ABBD7F04-91FF-4631-9F15-93A8DD18DA57}">
      <dgm:prSet/>
      <dgm:spPr/>
      <dgm:t>
        <a:bodyPr/>
        <a:lstStyle/>
        <a:p>
          <a:endParaRPr lang="id-ID"/>
        </a:p>
      </dgm:t>
    </dgm:pt>
    <dgm:pt modelId="{1F79E620-7A06-4C8F-A7BF-31C752DEC069}" type="sibTrans" cxnId="{ABBD7F04-91FF-4631-9F15-93A8DD18DA57}">
      <dgm:prSet/>
      <dgm:spPr/>
      <dgm:t>
        <a:bodyPr/>
        <a:lstStyle/>
        <a:p>
          <a:endParaRPr lang="id-ID"/>
        </a:p>
      </dgm:t>
    </dgm:pt>
    <dgm:pt modelId="{AC45EB39-A01B-4423-BEA4-240B0944A307}">
      <dgm:prSet phldrT="[Text]"/>
      <dgm:spPr/>
      <dgm:t>
        <a:bodyPr/>
        <a:lstStyle/>
        <a:p>
          <a:r>
            <a:rPr lang="id-ID" b="1" dirty="0" smtClean="0"/>
            <a:t>S. Hipotesis Deskriptif</a:t>
          </a:r>
          <a:endParaRPr lang="id-ID" b="1" dirty="0"/>
        </a:p>
      </dgm:t>
    </dgm:pt>
    <dgm:pt modelId="{C5166D0C-9D84-4DE4-98EA-BBD521D29F86}" type="parTrans" cxnId="{25A01BFF-A449-47C7-93CD-A78F84CB3735}">
      <dgm:prSet/>
      <dgm:spPr/>
      <dgm:t>
        <a:bodyPr/>
        <a:lstStyle/>
        <a:p>
          <a:endParaRPr lang="id-ID"/>
        </a:p>
      </dgm:t>
    </dgm:pt>
    <dgm:pt modelId="{BA8785AA-ABBB-450C-931A-4D145D530FFD}" type="sibTrans" cxnId="{25A01BFF-A449-47C7-93CD-A78F84CB3735}">
      <dgm:prSet/>
      <dgm:spPr/>
      <dgm:t>
        <a:bodyPr/>
        <a:lstStyle/>
        <a:p>
          <a:endParaRPr lang="id-ID"/>
        </a:p>
      </dgm:t>
    </dgm:pt>
    <dgm:pt modelId="{52EF0959-56BC-4AB1-BA42-AF34D399A4DB}">
      <dgm:prSet phldrT="[Text]"/>
      <dgm:spPr/>
      <dgm:t>
        <a:bodyPr/>
        <a:lstStyle/>
        <a:p>
          <a:r>
            <a:rPr lang="id-ID" b="0" dirty="0" smtClean="0"/>
            <a:t>Ho (≤, =, </a:t>
          </a:r>
          <a:r>
            <a:rPr lang="id-ID" b="0" dirty="0" smtClean="0">
              <a:latin typeface="Calibri"/>
            </a:rPr>
            <a:t>≥) </a:t>
          </a:r>
          <a:endParaRPr lang="id-ID" b="0" dirty="0"/>
        </a:p>
      </dgm:t>
    </dgm:pt>
    <dgm:pt modelId="{17223C65-3C14-4A72-A65E-A8D446732B5F}" type="parTrans" cxnId="{92123C70-0035-4323-BF82-7AA2E93DE039}">
      <dgm:prSet/>
      <dgm:spPr/>
      <dgm:t>
        <a:bodyPr/>
        <a:lstStyle/>
        <a:p>
          <a:endParaRPr lang="id-ID"/>
        </a:p>
      </dgm:t>
    </dgm:pt>
    <dgm:pt modelId="{88CA2D06-BC2E-44AF-9C03-B33D9936B0FC}" type="sibTrans" cxnId="{92123C70-0035-4323-BF82-7AA2E93DE039}">
      <dgm:prSet/>
      <dgm:spPr/>
      <dgm:t>
        <a:bodyPr/>
        <a:lstStyle/>
        <a:p>
          <a:endParaRPr lang="id-ID"/>
        </a:p>
      </dgm:t>
    </dgm:pt>
    <dgm:pt modelId="{2B92D371-61D7-400C-B5E3-6219F5F6787A}">
      <dgm:prSet phldrT="[Text]"/>
      <dgm:spPr/>
      <dgm:t>
        <a:bodyPr/>
        <a:lstStyle/>
        <a:p>
          <a:r>
            <a:rPr lang="id-ID" b="0" dirty="0" smtClean="0"/>
            <a:t>Ha </a:t>
          </a:r>
          <a:r>
            <a:rPr lang="id-ID" b="0" smtClean="0"/>
            <a:t>(&lt;, </a:t>
          </a:r>
          <a:r>
            <a:rPr lang="id-ID" b="0" smtClean="0">
              <a:latin typeface="Calibri"/>
            </a:rPr>
            <a:t>≠</a:t>
          </a:r>
          <a:endParaRPr lang="id-ID" b="0" dirty="0"/>
        </a:p>
      </dgm:t>
    </dgm:pt>
    <dgm:pt modelId="{F30FA3F1-8E37-4C7E-8071-B64E1081A87B}" type="parTrans" cxnId="{F338CBE4-3DF8-4C84-ABEF-1B2D49C7A858}">
      <dgm:prSet/>
      <dgm:spPr/>
      <dgm:t>
        <a:bodyPr/>
        <a:lstStyle/>
        <a:p>
          <a:endParaRPr lang="id-ID"/>
        </a:p>
      </dgm:t>
    </dgm:pt>
    <dgm:pt modelId="{1EB7E700-6F1D-4540-B925-26819426E053}" type="sibTrans" cxnId="{F338CBE4-3DF8-4C84-ABEF-1B2D49C7A858}">
      <dgm:prSet/>
      <dgm:spPr/>
      <dgm:t>
        <a:bodyPr/>
        <a:lstStyle/>
        <a:p>
          <a:endParaRPr lang="id-ID"/>
        </a:p>
      </dgm:t>
    </dgm:pt>
    <dgm:pt modelId="{88397E10-038D-4183-B45E-C4F47A868BE0}" type="pres">
      <dgm:prSet presAssocID="{66A4B282-3F60-41D3-93F3-04EFBEC64E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4752B7C7-AA6B-41BF-955F-1D368CDE0C4D}" type="pres">
      <dgm:prSet presAssocID="{573E8E7C-A026-49FF-B7DD-81CBB7949779}" presName="hierRoot1" presStyleCnt="0">
        <dgm:presLayoutVars>
          <dgm:hierBranch val="init"/>
        </dgm:presLayoutVars>
      </dgm:prSet>
      <dgm:spPr/>
    </dgm:pt>
    <dgm:pt modelId="{D2D3898C-D827-479D-A9C2-05B855404260}" type="pres">
      <dgm:prSet presAssocID="{573E8E7C-A026-49FF-B7DD-81CBB7949779}" presName="rootComposite1" presStyleCnt="0"/>
      <dgm:spPr/>
    </dgm:pt>
    <dgm:pt modelId="{56BC0CE5-C2E2-493D-8BD3-EC455291646C}" type="pres">
      <dgm:prSet presAssocID="{573E8E7C-A026-49FF-B7DD-81CBB7949779}" presName="rootText1" presStyleLbl="node0" presStyleIdx="0" presStyleCnt="1" custScaleX="3300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DAF8F81-615E-4802-9E96-AE8B612D8E25}" type="pres">
      <dgm:prSet presAssocID="{573E8E7C-A026-49FF-B7DD-81CBB7949779}" presName="rootConnector1" presStyleLbl="node1" presStyleIdx="0" presStyleCnt="0"/>
      <dgm:spPr/>
      <dgm:t>
        <a:bodyPr/>
        <a:lstStyle/>
        <a:p>
          <a:endParaRPr lang="id-ID"/>
        </a:p>
      </dgm:t>
    </dgm:pt>
    <dgm:pt modelId="{4E3C3444-1711-4097-832E-E2743D446F94}" type="pres">
      <dgm:prSet presAssocID="{573E8E7C-A026-49FF-B7DD-81CBB7949779}" presName="hierChild2" presStyleCnt="0"/>
      <dgm:spPr/>
    </dgm:pt>
    <dgm:pt modelId="{8C94C2F5-5BFB-4485-A694-9069C19B69B2}" type="pres">
      <dgm:prSet presAssocID="{C5166D0C-9D84-4DE4-98EA-BBD521D29F86}" presName="Name37" presStyleLbl="parChTrans1D2" presStyleIdx="0" presStyleCnt="3"/>
      <dgm:spPr/>
      <dgm:t>
        <a:bodyPr/>
        <a:lstStyle/>
        <a:p>
          <a:endParaRPr lang="id-ID"/>
        </a:p>
      </dgm:t>
    </dgm:pt>
    <dgm:pt modelId="{F5CB1900-A4FB-438F-A3F8-7486133EDA7A}" type="pres">
      <dgm:prSet presAssocID="{AC45EB39-A01B-4423-BEA4-240B0944A307}" presName="hierRoot2" presStyleCnt="0">
        <dgm:presLayoutVars>
          <dgm:hierBranch val="init"/>
        </dgm:presLayoutVars>
      </dgm:prSet>
      <dgm:spPr/>
    </dgm:pt>
    <dgm:pt modelId="{F0B8ED9D-6B7E-4ED4-95AA-F1496DB1EF1B}" type="pres">
      <dgm:prSet presAssocID="{AC45EB39-A01B-4423-BEA4-240B0944A307}" presName="rootComposite" presStyleCnt="0"/>
      <dgm:spPr/>
    </dgm:pt>
    <dgm:pt modelId="{4BD2AFDE-61AB-44E2-9E41-9810AEF9633B}" type="pres">
      <dgm:prSet presAssocID="{AC45EB39-A01B-4423-BEA4-240B0944A307}" presName="rootText" presStyleLbl="node2" presStyleIdx="0" presStyleCnt="3" custLinFactNeighborX="-5377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0D4E597-B8C0-4B4F-8D69-72E9E6500A8B}" type="pres">
      <dgm:prSet presAssocID="{AC45EB39-A01B-4423-BEA4-240B0944A307}" presName="rootConnector" presStyleLbl="node2" presStyleIdx="0" presStyleCnt="3"/>
      <dgm:spPr/>
      <dgm:t>
        <a:bodyPr/>
        <a:lstStyle/>
        <a:p>
          <a:endParaRPr lang="id-ID"/>
        </a:p>
      </dgm:t>
    </dgm:pt>
    <dgm:pt modelId="{F8E5B450-8B5F-456E-9404-312D9FD86618}" type="pres">
      <dgm:prSet presAssocID="{AC45EB39-A01B-4423-BEA4-240B0944A307}" presName="hierChild4" presStyleCnt="0"/>
      <dgm:spPr/>
    </dgm:pt>
    <dgm:pt modelId="{15B446F7-5F2D-446C-9ED5-FE8E7438AC17}" type="pres">
      <dgm:prSet presAssocID="{17223C65-3C14-4A72-A65E-A8D446732B5F}" presName="Name37" presStyleLbl="parChTrans1D3" presStyleIdx="0" presStyleCnt="7"/>
      <dgm:spPr/>
      <dgm:t>
        <a:bodyPr/>
        <a:lstStyle/>
        <a:p>
          <a:endParaRPr lang="id-ID"/>
        </a:p>
      </dgm:t>
    </dgm:pt>
    <dgm:pt modelId="{28AC3B8E-EE1C-424C-9C48-0DDA4BE48003}" type="pres">
      <dgm:prSet presAssocID="{52EF0959-56BC-4AB1-BA42-AF34D399A4DB}" presName="hierRoot2" presStyleCnt="0">
        <dgm:presLayoutVars>
          <dgm:hierBranch val="init"/>
        </dgm:presLayoutVars>
      </dgm:prSet>
      <dgm:spPr/>
    </dgm:pt>
    <dgm:pt modelId="{26982970-6F0C-4B0E-9799-19CD379F9395}" type="pres">
      <dgm:prSet presAssocID="{52EF0959-56BC-4AB1-BA42-AF34D399A4DB}" presName="rootComposite" presStyleCnt="0"/>
      <dgm:spPr/>
    </dgm:pt>
    <dgm:pt modelId="{A64E4D67-9AA0-4978-A60C-DCF04CF0BA2B}" type="pres">
      <dgm:prSet presAssocID="{52EF0959-56BC-4AB1-BA42-AF34D399A4DB}" presName="rootText" presStyleLbl="node3" presStyleIdx="0" presStyleCnt="7" custLinFactNeighborX="-5377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E5FBB77-9F64-470F-B48D-04B21AB97C45}" type="pres">
      <dgm:prSet presAssocID="{52EF0959-56BC-4AB1-BA42-AF34D399A4DB}" presName="rootConnector" presStyleLbl="node3" presStyleIdx="0" presStyleCnt="7"/>
      <dgm:spPr/>
      <dgm:t>
        <a:bodyPr/>
        <a:lstStyle/>
        <a:p>
          <a:endParaRPr lang="id-ID"/>
        </a:p>
      </dgm:t>
    </dgm:pt>
    <dgm:pt modelId="{2DE5FFCD-90B2-4AC2-86C2-E0D276FACD5B}" type="pres">
      <dgm:prSet presAssocID="{52EF0959-56BC-4AB1-BA42-AF34D399A4DB}" presName="hierChild4" presStyleCnt="0"/>
      <dgm:spPr/>
    </dgm:pt>
    <dgm:pt modelId="{E999D0F8-46D7-492D-B4E5-F050B208F62C}" type="pres">
      <dgm:prSet presAssocID="{52EF0959-56BC-4AB1-BA42-AF34D399A4DB}" presName="hierChild5" presStyleCnt="0"/>
      <dgm:spPr/>
    </dgm:pt>
    <dgm:pt modelId="{0AB30818-58C8-4496-AA3D-E1B19B4EA128}" type="pres">
      <dgm:prSet presAssocID="{F30FA3F1-8E37-4C7E-8071-B64E1081A87B}" presName="Name37" presStyleLbl="parChTrans1D3" presStyleIdx="1" presStyleCnt="7"/>
      <dgm:spPr/>
      <dgm:t>
        <a:bodyPr/>
        <a:lstStyle/>
        <a:p>
          <a:endParaRPr lang="id-ID"/>
        </a:p>
      </dgm:t>
    </dgm:pt>
    <dgm:pt modelId="{E33FA58E-02D9-4262-8F51-C61747CBA1DB}" type="pres">
      <dgm:prSet presAssocID="{2B92D371-61D7-400C-B5E3-6219F5F6787A}" presName="hierRoot2" presStyleCnt="0">
        <dgm:presLayoutVars>
          <dgm:hierBranch val="init"/>
        </dgm:presLayoutVars>
      </dgm:prSet>
      <dgm:spPr/>
    </dgm:pt>
    <dgm:pt modelId="{34D13E34-0185-4ABC-B444-24426E688E41}" type="pres">
      <dgm:prSet presAssocID="{2B92D371-61D7-400C-B5E3-6219F5F6787A}" presName="rootComposite" presStyleCnt="0"/>
      <dgm:spPr/>
    </dgm:pt>
    <dgm:pt modelId="{202EA36E-C8F9-4DE2-AE71-FDC2C0C5244A}" type="pres">
      <dgm:prSet presAssocID="{2B92D371-61D7-400C-B5E3-6219F5F6787A}" presName="rootText" presStyleLbl="node3" presStyleIdx="1" presStyleCnt="7" custLinFactNeighborX="-5377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D77CADD-2651-4352-9F25-141A74FFA3DF}" type="pres">
      <dgm:prSet presAssocID="{2B92D371-61D7-400C-B5E3-6219F5F6787A}" presName="rootConnector" presStyleLbl="node3" presStyleIdx="1" presStyleCnt="7"/>
      <dgm:spPr/>
      <dgm:t>
        <a:bodyPr/>
        <a:lstStyle/>
        <a:p>
          <a:endParaRPr lang="id-ID"/>
        </a:p>
      </dgm:t>
    </dgm:pt>
    <dgm:pt modelId="{09005B10-FEDD-4AE7-8F58-EEAE576413FD}" type="pres">
      <dgm:prSet presAssocID="{2B92D371-61D7-400C-B5E3-6219F5F6787A}" presName="hierChild4" presStyleCnt="0"/>
      <dgm:spPr/>
    </dgm:pt>
    <dgm:pt modelId="{8339B1BE-4E62-431A-89F0-5D3E67A1022A}" type="pres">
      <dgm:prSet presAssocID="{2B92D371-61D7-400C-B5E3-6219F5F6787A}" presName="hierChild5" presStyleCnt="0"/>
      <dgm:spPr/>
    </dgm:pt>
    <dgm:pt modelId="{DB2F1444-627D-496F-96ED-DB36CC15B34B}" type="pres">
      <dgm:prSet presAssocID="{AC45EB39-A01B-4423-BEA4-240B0944A307}" presName="hierChild5" presStyleCnt="0"/>
      <dgm:spPr/>
    </dgm:pt>
    <dgm:pt modelId="{3EA9F9FE-DE92-4B59-A7C7-274B017A8314}" type="pres">
      <dgm:prSet presAssocID="{51F16BB1-F640-4EC4-A8EF-9B9002576BA7}" presName="Name37" presStyleLbl="parChTrans1D2" presStyleIdx="1" presStyleCnt="3"/>
      <dgm:spPr/>
      <dgm:t>
        <a:bodyPr/>
        <a:lstStyle/>
        <a:p>
          <a:endParaRPr lang="id-ID"/>
        </a:p>
      </dgm:t>
    </dgm:pt>
    <dgm:pt modelId="{3AF94F70-8938-4B4D-ACBC-E5CA2984AABA}" type="pres">
      <dgm:prSet presAssocID="{32F0295F-52A0-4DE0-8150-EBD925EEB332}" presName="hierRoot2" presStyleCnt="0">
        <dgm:presLayoutVars>
          <dgm:hierBranch val="init"/>
        </dgm:presLayoutVars>
      </dgm:prSet>
      <dgm:spPr/>
    </dgm:pt>
    <dgm:pt modelId="{ABBDF115-F603-45AE-A358-DA8BCD19304A}" type="pres">
      <dgm:prSet presAssocID="{32F0295F-52A0-4DE0-8150-EBD925EEB332}" presName="rootComposite" presStyleCnt="0"/>
      <dgm:spPr/>
    </dgm:pt>
    <dgm:pt modelId="{4E0CC54E-621B-4B67-8DE4-440256DB0D5E}" type="pres">
      <dgm:prSet presAssocID="{32F0295F-52A0-4DE0-8150-EBD925EEB332}" presName="rootText" presStyleLbl="node2" presStyleIdx="1" presStyleCnt="3" custLinFactNeighborX="125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3B085D1-C3DC-4BDC-8E74-FDB4DA210814}" type="pres">
      <dgm:prSet presAssocID="{32F0295F-52A0-4DE0-8150-EBD925EEB332}" presName="rootConnector" presStyleLbl="node2" presStyleIdx="1" presStyleCnt="3"/>
      <dgm:spPr/>
      <dgm:t>
        <a:bodyPr/>
        <a:lstStyle/>
        <a:p>
          <a:endParaRPr lang="id-ID"/>
        </a:p>
      </dgm:t>
    </dgm:pt>
    <dgm:pt modelId="{1D1363E5-BE3E-4701-81B2-0B17A06CC6A4}" type="pres">
      <dgm:prSet presAssocID="{32F0295F-52A0-4DE0-8150-EBD925EEB332}" presName="hierChild4" presStyleCnt="0"/>
      <dgm:spPr/>
    </dgm:pt>
    <dgm:pt modelId="{AC66DF25-F124-4E87-A26A-B6C9030DEC3F}" type="pres">
      <dgm:prSet presAssocID="{D35C4EF9-CDDF-4C71-9584-A8213C52668B}" presName="Name37" presStyleLbl="parChTrans1D3" presStyleIdx="2" presStyleCnt="7"/>
      <dgm:spPr/>
      <dgm:t>
        <a:bodyPr/>
        <a:lstStyle/>
        <a:p>
          <a:endParaRPr lang="id-ID"/>
        </a:p>
      </dgm:t>
    </dgm:pt>
    <dgm:pt modelId="{9C7438FD-4B41-4756-B82C-41F6DDE731E1}" type="pres">
      <dgm:prSet presAssocID="{A06AEB68-8F77-47F4-91EE-08FFB509D219}" presName="hierRoot2" presStyleCnt="0">
        <dgm:presLayoutVars>
          <dgm:hierBranch val="init"/>
        </dgm:presLayoutVars>
      </dgm:prSet>
      <dgm:spPr/>
    </dgm:pt>
    <dgm:pt modelId="{43EE3DDB-4ECC-4F02-BD19-625715229B3F}" type="pres">
      <dgm:prSet presAssocID="{A06AEB68-8F77-47F4-91EE-08FFB509D219}" presName="rootComposite" presStyleCnt="0"/>
      <dgm:spPr/>
    </dgm:pt>
    <dgm:pt modelId="{2795CAA8-A305-4FF4-BA05-0E5D893827C5}" type="pres">
      <dgm:prSet presAssocID="{A06AEB68-8F77-47F4-91EE-08FFB509D219}" presName="rootText" presStyleLbl="node3" presStyleIdx="2" presStyleCnt="7" custLinFactNeighborX="125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D0EE732-5BCC-4214-A0E6-14052BD23063}" type="pres">
      <dgm:prSet presAssocID="{A06AEB68-8F77-47F4-91EE-08FFB509D219}" presName="rootConnector" presStyleLbl="node3" presStyleIdx="2" presStyleCnt="7"/>
      <dgm:spPr/>
      <dgm:t>
        <a:bodyPr/>
        <a:lstStyle/>
        <a:p>
          <a:endParaRPr lang="id-ID"/>
        </a:p>
      </dgm:t>
    </dgm:pt>
    <dgm:pt modelId="{C253EB4A-58C9-4C78-9F43-3C0A3ABA57A2}" type="pres">
      <dgm:prSet presAssocID="{A06AEB68-8F77-47F4-91EE-08FFB509D219}" presName="hierChild4" presStyleCnt="0"/>
      <dgm:spPr/>
    </dgm:pt>
    <dgm:pt modelId="{53A0ED1A-BB9A-48C1-8B50-CB1746D53E91}" type="pres">
      <dgm:prSet presAssocID="{A06AEB68-8F77-47F4-91EE-08FFB509D219}" presName="hierChild5" presStyleCnt="0"/>
      <dgm:spPr/>
    </dgm:pt>
    <dgm:pt modelId="{7FEB83E6-3383-44F1-8A6A-71EB1ABA7120}" type="pres">
      <dgm:prSet presAssocID="{CEC765CF-367E-4311-AA3B-D9F6CB3937F6}" presName="Name37" presStyleLbl="parChTrans1D3" presStyleIdx="3" presStyleCnt="7"/>
      <dgm:spPr/>
      <dgm:t>
        <a:bodyPr/>
        <a:lstStyle/>
        <a:p>
          <a:endParaRPr lang="id-ID"/>
        </a:p>
      </dgm:t>
    </dgm:pt>
    <dgm:pt modelId="{BAE7F463-EB77-47CF-9231-789D85C87E4B}" type="pres">
      <dgm:prSet presAssocID="{A8555086-77AA-4EC6-8B54-28776C75A117}" presName="hierRoot2" presStyleCnt="0">
        <dgm:presLayoutVars>
          <dgm:hierBranch val="init"/>
        </dgm:presLayoutVars>
      </dgm:prSet>
      <dgm:spPr/>
    </dgm:pt>
    <dgm:pt modelId="{DAAC0738-080E-4181-A86F-E8C81DB4CA03}" type="pres">
      <dgm:prSet presAssocID="{A8555086-77AA-4EC6-8B54-28776C75A117}" presName="rootComposite" presStyleCnt="0"/>
      <dgm:spPr/>
    </dgm:pt>
    <dgm:pt modelId="{0E4BB32C-129C-47D6-9430-A2831EC99B9A}" type="pres">
      <dgm:prSet presAssocID="{A8555086-77AA-4EC6-8B54-28776C75A117}" presName="rootText" presStyleLbl="node3" presStyleIdx="3" presStyleCnt="7" custLinFactNeighborX="125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FC6EAB0-C68B-4D8F-BC20-49EEB425D07D}" type="pres">
      <dgm:prSet presAssocID="{A8555086-77AA-4EC6-8B54-28776C75A117}" presName="rootConnector" presStyleLbl="node3" presStyleIdx="3" presStyleCnt="7"/>
      <dgm:spPr/>
      <dgm:t>
        <a:bodyPr/>
        <a:lstStyle/>
        <a:p>
          <a:endParaRPr lang="id-ID"/>
        </a:p>
      </dgm:t>
    </dgm:pt>
    <dgm:pt modelId="{A027EDEC-3257-439B-A51D-B524A4525457}" type="pres">
      <dgm:prSet presAssocID="{A8555086-77AA-4EC6-8B54-28776C75A117}" presName="hierChild4" presStyleCnt="0"/>
      <dgm:spPr/>
    </dgm:pt>
    <dgm:pt modelId="{DE040C62-C97A-4A96-B7F6-DEEFDFB974B4}" type="pres">
      <dgm:prSet presAssocID="{A8555086-77AA-4EC6-8B54-28776C75A117}" presName="hierChild5" presStyleCnt="0"/>
      <dgm:spPr/>
    </dgm:pt>
    <dgm:pt modelId="{2BA624ED-D5B3-457A-921E-DC59297629F3}" type="pres">
      <dgm:prSet presAssocID="{32F0295F-52A0-4DE0-8150-EBD925EEB332}" presName="hierChild5" presStyleCnt="0"/>
      <dgm:spPr/>
    </dgm:pt>
    <dgm:pt modelId="{43BCD30C-9D16-4227-BCF9-6D27E752D9EE}" type="pres">
      <dgm:prSet presAssocID="{DED6DD93-892C-4DD4-B716-FE880E11B28B}" presName="Name37" presStyleLbl="parChTrans1D2" presStyleIdx="2" presStyleCnt="3"/>
      <dgm:spPr/>
      <dgm:t>
        <a:bodyPr/>
        <a:lstStyle/>
        <a:p>
          <a:endParaRPr lang="id-ID"/>
        </a:p>
      </dgm:t>
    </dgm:pt>
    <dgm:pt modelId="{970867D4-08F5-4BD4-9D3C-0563186BA23D}" type="pres">
      <dgm:prSet presAssocID="{A991ECAB-8218-42A5-8714-1DE48947A8A0}" presName="hierRoot2" presStyleCnt="0">
        <dgm:presLayoutVars>
          <dgm:hierBranch val="init"/>
        </dgm:presLayoutVars>
      </dgm:prSet>
      <dgm:spPr/>
    </dgm:pt>
    <dgm:pt modelId="{5ED53692-0DAC-4216-9AFC-92B0F9F98BE8}" type="pres">
      <dgm:prSet presAssocID="{A991ECAB-8218-42A5-8714-1DE48947A8A0}" presName="rootComposite" presStyleCnt="0"/>
      <dgm:spPr/>
    </dgm:pt>
    <dgm:pt modelId="{D806E212-8654-4298-8051-CDC474E00D2E}" type="pres">
      <dgm:prSet presAssocID="{A991ECAB-8218-42A5-8714-1DE48947A8A0}" presName="rootText" presStyleLbl="node2" presStyleIdx="2" presStyleCnt="3" custLinFactNeighborX="4368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8E83465-E138-41D6-970C-B286DD924FD7}" type="pres">
      <dgm:prSet presAssocID="{A991ECAB-8218-42A5-8714-1DE48947A8A0}" presName="rootConnector" presStyleLbl="node2" presStyleIdx="2" presStyleCnt="3"/>
      <dgm:spPr/>
      <dgm:t>
        <a:bodyPr/>
        <a:lstStyle/>
        <a:p>
          <a:endParaRPr lang="id-ID"/>
        </a:p>
      </dgm:t>
    </dgm:pt>
    <dgm:pt modelId="{5ED45157-C0E7-4F94-854C-012437C6A562}" type="pres">
      <dgm:prSet presAssocID="{A991ECAB-8218-42A5-8714-1DE48947A8A0}" presName="hierChild4" presStyleCnt="0"/>
      <dgm:spPr/>
    </dgm:pt>
    <dgm:pt modelId="{8DE93F00-80B7-42EB-9C7C-8AD17845E44B}" type="pres">
      <dgm:prSet presAssocID="{C430640A-B5A8-4395-B84B-45B434213D02}" presName="Name37" presStyleLbl="parChTrans1D3" presStyleIdx="4" presStyleCnt="7"/>
      <dgm:spPr/>
      <dgm:t>
        <a:bodyPr/>
        <a:lstStyle/>
        <a:p>
          <a:endParaRPr lang="id-ID"/>
        </a:p>
      </dgm:t>
    </dgm:pt>
    <dgm:pt modelId="{C940E16E-5988-4866-945E-C825901DD5C3}" type="pres">
      <dgm:prSet presAssocID="{0DF68933-7184-4F1B-9456-50B5865D887F}" presName="hierRoot2" presStyleCnt="0">
        <dgm:presLayoutVars>
          <dgm:hierBranch val="init"/>
        </dgm:presLayoutVars>
      </dgm:prSet>
      <dgm:spPr/>
    </dgm:pt>
    <dgm:pt modelId="{6C5E193D-BA46-46BA-A8C5-E4D0F7882DAA}" type="pres">
      <dgm:prSet presAssocID="{0DF68933-7184-4F1B-9456-50B5865D887F}" presName="rootComposite" presStyleCnt="0"/>
      <dgm:spPr/>
    </dgm:pt>
    <dgm:pt modelId="{AB96FF65-C265-45EE-B06A-CB6324131838}" type="pres">
      <dgm:prSet presAssocID="{0DF68933-7184-4F1B-9456-50B5865D887F}" presName="rootText" presStyleLbl="node3" presStyleIdx="4" presStyleCnt="7" custLinFactNeighborX="4368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278CA81-07FA-421E-9EC8-9A3861E1F3CD}" type="pres">
      <dgm:prSet presAssocID="{0DF68933-7184-4F1B-9456-50B5865D887F}" presName="rootConnector" presStyleLbl="node3" presStyleIdx="4" presStyleCnt="7"/>
      <dgm:spPr/>
      <dgm:t>
        <a:bodyPr/>
        <a:lstStyle/>
        <a:p>
          <a:endParaRPr lang="id-ID"/>
        </a:p>
      </dgm:t>
    </dgm:pt>
    <dgm:pt modelId="{4365267C-D463-4EBD-A1D3-A2C051C72B12}" type="pres">
      <dgm:prSet presAssocID="{0DF68933-7184-4F1B-9456-50B5865D887F}" presName="hierChild4" presStyleCnt="0"/>
      <dgm:spPr/>
    </dgm:pt>
    <dgm:pt modelId="{7B5BBC80-2F08-4716-89BA-5C2B5E74711C}" type="pres">
      <dgm:prSet presAssocID="{0DF68933-7184-4F1B-9456-50B5865D887F}" presName="hierChild5" presStyleCnt="0"/>
      <dgm:spPr/>
    </dgm:pt>
    <dgm:pt modelId="{622ACF17-8A34-4DED-A12D-0F93D8FC56EC}" type="pres">
      <dgm:prSet presAssocID="{52E139B6-D9BB-4808-8A51-18B446B784F2}" presName="Name37" presStyleLbl="parChTrans1D3" presStyleIdx="5" presStyleCnt="7"/>
      <dgm:spPr/>
      <dgm:t>
        <a:bodyPr/>
        <a:lstStyle/>
        <a:p>
          <a:endParaRPr lang="id-ID"/>
        </a:p>
      </dgm:t>
    </dgm:pt>
    <dgm:pt modelId="{B96E7C83-D7D8-4952-9BC5-6F6D6A483FF5}" type="pres">
      <dgm:prSet presAssocID="{4E175C9E-F959-4DE2-B3EF-D18C142BEC75}" presName="hierRoot2" presStyleCnt="0">
        <dgm:presLayoutVars>
          <dgm:hierBranch val="init"/>
        </dgm:presLayoutVars>
      </dgm:prSet>
      <dgm:spPr/>
    </dgm:pt>
    <dgm:pt modelId="{75D831B5-8DB8-4E9D-A98D-159FE57E17A2}" type="pres">
      <dgm:prSet presAssocID="{4E175C9E-F959-4DE2-B3EF-D18C142BEC75}" presName="rootComposite" presStyleCnt="0"/>
      <dgm:spPr/>
    </dgm:pt>
    <dgm:pt modelId="{D0D4CDEE-E250-4FAE-A629-BCA05B9133E1}" type="pres">
      <dgm:prSet presAssocID="{4E175C9E-F959-4DE2-B3EF-D18C142BEC75}" presName="rootText" presStyleLbl="node3" presStyleIdx="5" presStyleCnt="7" custLinFactNeighborX="4368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31B9324-2B5A-479D-98B3-F68C50A8A9A1}" type="pres">
      <dgm:prSet presAssocID="{4E175C9E-F959-4DE2-B3EF-D18C142BEC75}" presName="rootConnector" presStyleLbl="node3" presStyleIdx="5" presStyleCnt="7"/>
      <dgm:spPr/>
      <dgm:t>
        <a:bodyPr/>
        <a:lstStyle/>
        <a:p>
          <a:endParaRPr lang="id-ID"/>
        </a:p>
      </dgm:t>
    </dgm:pt>
    <dgm:pt modelId="{3F408373-C346-4D68-B89E-89BE623EA60B}" type="pres">
      <dgm:prSet presAssocID="{4E175C9E-F959-4DE2-B3EF-D18C142BEC75}" presName="hierChild4" presStyleCnt="0"/>
      <dgm:spPr/>
    </dgm:pt>
    <dgm:pt modelId="{285EB8DA-2654-464B-894C-E633AC8935B6}" type="pres">
      <dgm:prSet presAssocID="{4E175C9E-F959-4DE2-B3EF-D18C142BEC75}" presName="hierChild5" presStyleCnt="0"/>
      <dgm:spPr/>
    </dgm:pt>
    <dgm:pt modelId="{D0D9BFC3-51C8-4427-BFAB-8107116ADB25}" type="pres">
      <dgm:prSet presAssocID="{EEE2670F-0531-46B5-BC07-BDCBDBE27107}" presName="Name37" presStyleLbl="parChTrans1D3" presStyleIdx="6" presStyleCnt="7"/>
      <dgm:spPr/>
      <dgm:t>
        <a:bodyPr/>
        <a:lstStyle/>
        <a:p>
          <a:endParaRPr lang="id-ID"/>
        </a:p>
      </dgm:t>
    </dgm:pt>
    <dgm:pt modelId="{262134CF-CF4C-4DA5-A503-C2C92CB375D7}" type="pres">
      <dgm:prSet presAssocID="{B929B6EA-8428-4FF4-8698-598A4B12A6A8}" presName="hierRoot2" presStyleCnt="0">
        <dgm:presLayoutVars>
          <dgm:hierBranch val="init"/>
        </dgm:presLayoutVars>
      </dgm:prSet>
      <dgm:spPr/>
    </dgm:pt>
    <dgm:pt modelId="{3B84959F-2A69-4D50-9ECA-BD311E8C54F0}" type="pres">
      <dgm:prSet presAssocID="{B929B6EA-8428-4FF4-8698-598A4B12A6A8}" presName="rootComposite" presStyleCnt="0"/>
      <dgm:spPr/>
    </dgm:pt>
    <dgm:pt modelId="{906C5483-7FA9-46FC-A338-0A2859845EF4}" type="pres">
      <dgm:prSet presAssocID="{B929B6EA-8428-4FF4-8698-598A4B12A6A8}" presName="rootText" presStyleLbl="node3" presStyleIdx="6" presStyleCnt="7" custLinFactNeighborX="4368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DD661E8-7E08-4E72-B761-7E77AA108FA8}" type="pres">
      <dgm:prSet presAssocID="{B929B6EA-8428-4FF4-8698-598A4B12A6A8}" presName="rootConnector" presStyleLbl="node3" presStyleIdx="6" presStyleCnt="7"/>
      <dgm:spPr/>
      <dgm:t>
        <a:bodyPr/>
        <a:lstStyle/>
        <a:p>
          <a:endParaRPr lang="id-ID"/>
        </a:p>
      </dgm:t>
    </dgm:pt>
    <dgm:pt modelId="{74037FB2-7645-484B-BD5C-1498DFBD0A0B}" type="pres">
      <dgm:prSet presAssocID="{B929B6EA-8428-4FF4-8698-598A4B12A6A8}" presName="hierChild4" presStyleCnt="0"/>
      <dgm:spPr/>
    </dgm:pt>
    <dgm:pt modelId="{01431D96-9548-47F5-837A-DB424E53587F}" type="pres">
      <dgm:prSet presAssocID="{B929B6EA-8428-4FF4-8698-598A4B12A6A8}" presName="hierChild5" presStyleCnt="0"/>
      <dgm:spPr/>
    </dgm:pt>
    <dgm:pt modelId="{6CBFCE40-1D5C-4564-9859-0F48CDCEBB66}" type="pres">
      <dgm:prSet presAssocID="{A991ECAB-8218-42A5-8714-1DE48947A8A0}" presName="hierChild5" presStyleCnt="0"/>
      <dgm:spPr/>
    </dgm:pt>
    <dgm:pt modelId="{842F770A-B146-4763-A07B-D7F4F44D524E}" type="pres">
      <dgm:prSet presAssocID="{573E8E7C-A026-49FF-B7DD-81CBB7949779}" presName="hierChild3" presStyleCnt="0"/>
      <dgm:spPr/>
    </dgm:pt>
  </dgm:ptLst>
  <dgm:cxnLst>
    <dgm:cxn modelId="{E427486D-0507-4DBD-8919-2E5A8E2C0FE3}" type="presOf" srcId="{A991ECAB-8218-42A5-8714-1DE48947A8A0}" destId="{D806E212-8654-4298-8051-CDC474E00D2E}" srcOrd="0" destOrd="0" presId="urn:microsoft.com/office/officeart/2005/8/layout/orgChart1"/>
    <dgm:cxn modelId="{84D77825-6050-4B5F-8A63-8AA0E369251B}" type="presOf" srcId="{17223C65-3C14-4A72-A65E-A8D446732B5F}" destId="{15B446F7-5F2D-446C-9ED5-FE8E7438AC17}" srcOrd="0" destOrd="0" presId="urn:microsoft.com/office/officeart/2005/8/layout/orgChart1"/>
    <dgm:cxn modelId="{8E24BD82-905D-455C-A94D-518C6D11023A}" type="presOf" srcId="{A8555086-77AA-4EC6-8B54-28776C75A117}" destId="{0E4BB32C-129C-47D6-9430-A2831EC99B9A}" srcOrd="0" destOrd="0" presId="urn:microsoft.com/office/officeart/2005/8/layout/orgChart1"/>
    <dgm:cxn modelId="{92123C70-0035-4323-BF82-7AA2E93DE039}" srcId="{AC45EB39-A01B-4423-BEA4-240B0944A307}" destId="{52EF0959-56BC-4AB1-BA42-AF34D399A4DB}" srcOrd="0" destOrd="0" parTransId="{17223C65-3C14-4A72-A65E-A8D446732B5F}" sibTransId="{88CA2D06-BC2E-44AF-9C03-B33D9936B0FC}"/>
    <dgm:cxn modelId="{59E235BD-63A0-4DC9-A45B-34433C3D95B3}" type="presOf" srcId="{AC45EB39-A01B-4423-BEA4-240B0944A307}" destId="{4BD2AFDE-61AB-44E2-9E41-9810AEF9633B}" srcOrd="0" destOrd="0" presId="urn:microsoft.com/office/officeart/2005/8/layout/orgChart1"/>
    <dgm:cxn modelId="{AEABCF74-6DA2-4C65-AAA3-FD8867D224CA}" srcId="{32F0295F-52A0-4DE0-8150-EBD925EEB332}" destId="{A06AEB68-8F77-47F4-91EE-08FFB509D219}" srcOrd="0" destOrd="0" parTransId="{D35C4EF9-CDDF-4C71-9584-A8213C52668B}" sibTransId="{3900C660-8989-4EF6-88A2-70A2DE28A7B4}"/>
    <dgm:cxn modelId="{77D4C8A3-BDF5-4E52-9C77-A0A92700BADA}" type="presOf" srcId="{52EF0959-56BC-4AB1-BA42-AF34D399A4DB}" destId="{A64E4D67-9AA0-4978-A60C-DCF04CF0BA2B}" srcOrd="0" destOrd="0" presId="urn:microsoft.com/office/officeart/2005/8/layout/orgChart1"/>
    <dgm:cxn modelId="{E1B09184-5559-4764-95A2-96C214747D33}" type="presOf" srcId="{B929B6EA-8428-4FF4-8698-598A4B12A6A8}" destId="{0DD661E8-7E08-4E72-B761-7E77AA108FA8}" srcOrd="1" destOrd="0" presId="urn:microsoft.com/office/officeart/2005/8/layout/orgChart1"/>
    <dgm:cxn modelId="{75520B26-93D1-4B36-8ECC-32D3E734D8DC}" type="presOf" srcId="{2B92D371-61D7-400C-B5E3-6219F5F6787A}" destId="{FD77CADD-2651-4352-9F25-141A74FFA3DF}" srcOrd="1" destOrd="0" presId="urn:microsoft.com/office/officeart/2005/8/layout/orgChart1"/>
    <dgm:cxn modelId="{F338CBE4-3DF8-4C84-ABEF-1B2D49C7A858}" srcId="{AC45EB39-A01B-4423-BEA4-240B0944A307}" destId="{2B92D371-61D7-400C-B5E3-6219F5F6787A}" srcOrd="1" destOrd="0" parTransId="{F30FA3F1-8E37-4C7E-8071-B64E1081A87B}" sibTransId="{1EB7E700-6F1D-4540-B925-26819426E053}"/>
    <dgm:cxn modelId="{1DBA80C8-C966-441A-90A0-7361C9D63219}" type="presOf" srcId="{66A4B282-3F60-41D3-93F3-04EFBEC64EDF}" destId="{88397E10-038D-4183-B45E-C4F47A868BE0}" srcOrd="0" destOrd="0" presId="urn:microsoft.com/office/officeart/2005/8/layout/orgChart1"/>
    <dgm:cxn modelId="{7FACB42D-FD4C-4454-87AA-1E25141CF0C4}" type="presOf" srcId="{DED6DD93-892C-4DD4-B716-FE880E11B28B}" destId="{43BCD30C-9D16-4227-BCF9-6D27E752D9EE}" srcOrd="0" destOrd="0" presId="urn:microsoft.com/office/officeart/2005/8/layout/orgChart1"/>
    <dgm:cxn modelId="{3A747AFA-9C35-422F-A383-B48A094B3DB0}" srcId="{32F0295F-52A0-4DE0-8150-EBD925EEB332}" destId="{A8555086-77AA-4EC6-8B54-28776C75A117}" srcOrd="1" destOrd="0" parTransId="{CEC765CF-367E-4311-AA3B-D9F6CB3937F6}" sibTransId="{360044B8-9188-44ED-819E-1FFB84FE9E6B}"/>
    <dgm:cxn modelId="{19EF8132-8BE3-4879-A4B1-C058E237A1C5}" type="presOf" srcId="{C5166D0C-9D84-4DE4-98EA-BBD521D29F86}" destId="{8C94C2F5-5BFB-4485-A694-9069C19B69B2}" srcOrd="0" destOrd="0" presId="urn:microsoft.com/office/officeart/2005/8/layout/orgChart1"/>
    <dgm:cxn modelId="{EF755AB1-5ACE-4ED2-AEA7-FF96A000974A}" type="presOf" srcId="{D35C4EF9-CDDF-4C71-9584-A8213C52668B}" destId="{AC66DF25-F124-4E87-A26A-B6C9030DEC3F}" srcOrd="0" destOrd="0" presId="urn:microsoft.com/office/officeart/2005/8/layout/orgChart1"/>
    <dgm:cxn modelId="{7ADF38FF-1210-4D6D-997B-1720608184D3}" srcId="{A991ECAB-8218-42A5-8714-1DE48947A8A0}" destId="{4E175C9E-F959-4DE2-B3EF-D18C142BEC75}" srcOrd="1" destOrd="0" parTransId="{52E139B6-D9BB-4808-8A51-18B446B784F2}" sibTransId="{5C8FD517-7592-4CB0-9D5D-1A7FBE767B9C}"/>
    <dgm:cxn modelId="{655F8493-CF3D-476D-8584-E4F4BE3F860F}" srcId="{66A4B282-3F60-41D3-93F3-04EFBEC64EDF}" destId="{573E8E7C-A026-49FF-B7DD-81CBB7949779}" srcOrd="0" destOrd="0" parTransId="{576EDE2C-2129-49AB-AF22-D556023BF40F}" sibTransId="{D76C5FEC-4C92-42BC-9F59-6D1BB99467B4}"/>
    <dgm:cxn modelId="{F3FE915E-C681-4BA2-9878-584253440B70}" type="presOf" srcId="{A06AEB68-8F77-47F4-91EE-08FFB509D219}" destId="{4D0EE732-5BCC-4214-A0E6-14052BD23063}" srcOrd="1" destOrd="0" presId="urn:microsoft.com/office/officeart/2005/8/layout/orgChart1"/>
    <dgm:cxn modelId="{0B32D831-91C3-4B02-81B9-19C25CE89585}" type="presOf" srcId="{51F16BB1-F640-4EC4-A8EF-9B9002576BA7}" destId="{3EA9F9FE-DE92-4B59-A7C7-274B017A8314}" srcOrd="0" destOrd="0" presId="urn:microsoft.com/office/officeart/2005/8/layout/orgChart1"/>
    <dgm:cxn modelId="{AE7D770D-AC8A-4B4F-AFFD-BA0DC23C2525}" type="presOf" srcId="{32F0295F-52A0-4DE0-8150-EBD925EEB332}" destId="{4E0CC54E-621B-4B67-8DE4-440256DB0D5E}" srcOrd="0" destOrd="0" presId="urn:microsoft.com/office/officeart/2005/8/layout/orgChart1"/>
    <dgm:cxn modelId="{43FCA185-6DC7-497A-99FB-565F4ED8620E}" type="presOf" srcId="{A06AEB68-8F77-47F4-91EE-08FFB509D219}" destId="{2795CAA8-A305-4FF4-BA05-0E5D893827C5}" srcOrd="0" destOrd="0" presId="urn:microsoft.com/office/officeart/2005/8/layout/orgChart1"/>
    <dgm:cxn modelId="{94285E9B-1273-4654-B74D-FA2022AA2B79}" type="presOf" srcId="{573E8E7C-A026-49FF-B7DD-81CBB7949779}" destId="{56BC0CE5-C2E2-493D-8BD3-EC455291646C}" srcOrd="0" destOrd="0" presId="urn:microsoft.com/office/officeart/2005/8/layout/orgChart1"/>
    <dgm:cxn modelId="{D7124F62-2EF2-46D3-AA13-C9B6D9E23850}" type="presOf" srcId="{A991ECAB-8218-42A5-8714-1DE48947A8A0}" destId="{68E83465-E138-41D6-970C-B286DD924FD7}" srcOrd="1" destOrd="0" presId="urn:microsoft.com/office/officeart/2005/8/layout/orgChart1"/>
    <dgm:cxn modelId="{13219464-2ED5-4CA4-A8D2-9F5A8994534A}" type="presOf" srcId="{32F0295F-52A0-4DE0-8150-EBD925EEB332}" destId="{83B085D1-C3DC-4BDC-8E74-FDB4DA210814}" srcOrd="1" destOrd="0" presId="urn:microsoft.com/office/officeart/2005/8/layout/orgChart1"/>
    <dgm:cxn modelId="{8EEA714E-95D1-4920-B9F4-27E42B0A9A2B}" srcId="{573E8E7C-A026-49FF-B7DD-81CBB7949779}" destId="{A991ECAB-8218-42A5-8714-1DE48947A8A0}" srcOrd="2" destOrd="0" parTransId="{DED6DD93-892C-4DD4-B716-FE880E11B28B}" sibTransId="{FB72F003-E000-4E33-BAE3-0C65120F661E}"/>
    <dgm:cxn modelId="{76673C75-8BC9-42F2-9BB5-A0533825E51F}" type="presOf" srcId="{573E8E7C-A026-49FF-B7DD-81CBB7949779}" destId="{BDAF8F81-615E-4802-9E96-AE8B612D8E25}" srcOrd="1" destOrd="0" presId="urn:microsoft.com/office/officeart/2005/8/layout/orgChart1"/>
    <dgm:cxn modelId="{780AACBD-B537-4BCB-B679-E13F759C6AAA}" type="presOf" srcId="{52E139B6-D9BB-4808-8A51-18B446B784F2}" destId="{622ACF17-8A34-4DED-A12D-0F93D8FC56EC}" srcOrd="0" destOrd="0" presId="urn:microsoft.com/office/officeart/2005/8/layout/orgChart1"/>
    <dgm:cxn modelId="{6876DBA9-FFF6-4F75-AA52-2F8260DB262F}" type="presOf" srcId="{CEC765CF-367E-4311-AA3B-D9F6CB3937F6}" destId="{7FEB83E6-3383-44F1-8A6A-71EB1ABA7120}" srcOrd="0" destOrd="0" presId="urn:microsoft.com/office/officeart/2005/8/layout/orgChart1"/>
    <dgm:cxn modelId="{97508D74-9F24-4D25-A6A0-201452204122}" type="presOf" srcId="{52EF0959-56BC-4AB1-BA42-AF34D399A4DB}" destId="{EE5FBB77-9F64-470F-B48D-04B21AB97C45}" srcOrd="1" destOrd="0" presId="urn:microsoft.com/office/officeart/2005/8/layout/orgChart1"/>
    <dgm:cxn modelId="{5B62B65C-6B9D-465F-9A86-61D38440E0AE}" type="presOf" srcId="{EEE2670F-0531-46B5-BC07-BDCBDBE27107}" destId="{D0D9BFC3-51C8-4427-BFAB-8107116ADB25}" srcOrd="0" destOrd="0" presId="urn:microsoft.com/office/officeart/2005/8/layout/orgChart1"/>
    <dgm:cxn modelId="{75ACDACB-EB74-45E0-BA42-0AB1E00C217B}" type="presOf" srcId="{2B92D371-61D7-400C-B5E3-6219F5F6787A}" destId="{202EA36E-C8F9-4DE2-AE71-FDC2C0C5244A}" srcOrd="0" destOrd="0" presId="urn:microsoft.com/office/officeart/2005/8/layout/orgChart1"/>
    <dgm:cxn modelId="{C45EF44B-66B7-45B4-8B11-532540599991}" srcId="{573E8E7C-A026-49FF-B7DD-81CBB7949779}" destId="{32F0295F-52A0-4DE0-8150-EBD925EEB332}" srcOrd="1" destOrd="0" parTransId="{51F16BB1-F640-4EC4-A8EF-9B9002576BA7}" sibTransId="{6EA80DA6-CC25-428E-8086-04CC8DC0E2C2}"/>
    <dgm:cxn modelId="{ABBD7F04-91FF-4631-9F15-93A8DD18DA57}" srcId="{A991ECAB-8218-42A5-8714-1DE48947A8A0}" destId="{B929B6EA-8428-4FF4-8698-598A4B12A6A8}" srcOrd="2" destOrd="0" parTransId="{EEE2670F-0531-46B5-BC07-BDCBDBE27107}" sibTransId="{1F79E620-7A06-4C8F-A7BF-31C752DEC069}"/>
    <dgm:cxn modelId="{ED02BF46-D487-41C7-9540-B9C1A0C9D67F}" type="presOf" srcId="{AC45EB39-A01B-4423-BEA4-240B0944A307}" destId="{20D4E597-B8C0-4B4F-8D69-72E9E6500A8B}" srcOrd="1" destOrd="0" presId="urn:microsoft.com/office/officeart/2005/8/layout/orgChart1"/>
    <dgm:cxn modelId="{E998E912-B5CE-4861-9ED0-D87E441824D6}" type="presOf" srcId="{0DF68933-7184-4F1B-9456-50B5865D887F}" destId="{AB96FF65-C265-45EE-B06A-CB6324131838}" srcOrd="0" destOrd="0" presId="urn:microsoft.com/office/officeart/2005/8/layout/orgChart1"/>
    <dgm:cxn modelId="{585D36CA-D878-46CB-8322-5BC31EB4B85F}" type="presOf" srcId="{4E175C9E-F959-4DE2-B3EF-D18C142BEC75}" destId="{A31B9324-2B5A-479D-98B3-F68C50A8A9A1}" srcOrd="1" destOrd="0" presId="urn:microsoft.com/office/officeart/2005/8/layout/orgChart1"/>
    <dgm:cxn modelId="{5A013CAD-B1A4-45E5-B8D7-8302EA89B01B}" type="presOf" srcId="{F30FA3F1-8E37-4C7E-8071-B64E1081A87B}" destId="{0AB30818-58C8-4496-AA3D-E1B19B4EA128}" srcOrd="0" destOrd="0" presId="urn:microsoft.com/office/officeart/2005/8/layout/orgChart1"/>
    <dgm:cxn modelId="{BAA928EB-53D9-41BE-8EE5-B6F9196899E4}" type="presOf" srcId="{0DF68933-7184-4F1B-9456-50B5865D887F}" destId="{B278CA81-07FA-421E-9EC8-9A3861E1F3CD}" srcOrd="1" destOrd="0" presId="urn:microsoft.com/office/officeart/2005/8/layout/orgChart1"/>
    <dgm:cxn modelId="{25A01BFF-A449-47C7-93CD-A78F84CB3735}" srcId="{573E8E7C-A026-49FF-B7DD-81CBB7949779}" destId="{AC45EB39-A01B-4423-BEA4-240B0944A307}" srcOrd="0" destOrd="0" parTransId="{C5166D0C-9D84-4DE4-98EA-BBD521D29F86}" sibTransId="{BA8785AA-ABBB-450C-931A-4D145D530FFD}"/>
    <dgm:cxn modelId="{C7AEC4A6-2860-45B1-BAB8-A2718CB7466C}" type="presOf" srcId="{C430640A-B5A8-4395-B84B-45B434213D02}" destId="{8DE93F00-80B7-42EB-9C7C-8AD17845E44B}" srcOrd="0" destOrd="0" presId="urn:microsoft.com/office/officeart/2005/8/layout/orgChart1"/>
    <dgm:cxn modelId="{8846D994-CE40-408A-BEEB-C01DCAFB7838}" type="presOf" srcId="{B929B6EA-8428-4FF4-8698-598A4B12A6A8}" destId="{906C5483-7FA9-46FC-A338-0A2859845EF4}" srcOrd="0" destOrd="0" presId="urn:microsoft.com/office/officeart/2005/8/layout/orgChart1"/>
    <dgm:cxn modelId="{B1FC32B4-2CC3-4D3D-813E-E830DA86FE12}" srcId="{A991ECAB-8218-42A5-8714-1DE48947A8A0}" destId="{0DF68933-7184-4F1B-9456-50B5865D887F}" srcOrd="0" destOrd="0" parTransId="{C430640A-B5A8-4395-B84B-45B434213D02}" sibTransId="{53B43F03-AA4C-4AC1-B25D-8E1B140B90B6}"/>
    <dgm:cxn modelId="{5610EC6D-0735-4D40-818E-5FE325D05ABB}" type="presOf" srcId="{4E175C9E-F959-4DE2-B3EF-D18C142BEC75}" destId="{D0D4CDEE-E250-4FAE-A629-BCA05B9133E1}" srcOrd="0" destOrd="0" presId="urn:microsoft.com/office/officeart/2005/8/layout/orgChart1"/>
    <dgm:cxn modelId="{9D114954-646E-4716-9061-08336A88D1F9}" type="presOf" srcId="{A8555086-77AA-4EC6-8B54-28776C75A117}" destId="{6FC6EAB0-C68B-4D8F-BC20-49EEB425D07D}" srcOrd="1" destOrd="0" presId="urn:microsoft.com/office/officeart/2005/8/layout/orgChart1"/>
    <dgm:cxn modelId="{0B7F56F8-D6BE-45B0-8BA5-4F62C99EF9B1}" type="presParOf" srcId="{88397E10-038D-4183-B45E-C4F47A868BE0}" destId="{4752B7C7-AA6B-41BF-955F-1D368CDE0C4D}" srcOrd="0" destOrd="0" presId="urn:microsoft.com/office/officeart/2005/8/layout/orgChart1"/>
    <dgm:cxn modelId="{B9343C02-24A0-4E00-9DA6-759728EB7C75}" type="presParOf" srcId="{4752B7C7-AA6B-41BF-955F-1D368CDE0C4D}" destId="{D2D3898C-D827-479D-A9C2-05B855404260}" srcOrd="0" destOrd="0" presId="urn:microsoft.com/office/officeart/2005/8/layout/orgChart1"/>
    <dgm:cxn modelId="{4302D47D-8156-42F6-B6F4-E19CCC429398}" type="presParOf" srcId="{D2D3898C-D827-479D-A9C2-05B855404260}" destId="{56BC0CE5-C2E2-493D-8BD3-EC455291646C}" srcOrd="0" destOrd="0" presId="urn:microsoft.com/office/officeart/2005/8/layout/orgChart1"/>
    <dgm:cxn modelId="{115A1902-DFB6-4EB6-9335-A6FCB78EDEFA}" type="presParOf" srcId="{D2D3898C-D827-479D-A9C2-05B855404260}" destId="{BDAF8F81-615E-4802-9E96-AE8B612D8E25}" srcOrd="1" destOrd="0" presId="urn:microsoft.com/office/officeart/2005/8/layout/orgChart1"/>
    <dgm:cxn modelId="{B4B3F8C7-ABCC-428E-BFC0-C4EC7371AD8E}" type="presParOf" srcId="{4752B7C7-AA6B-41BF-955F-1D368CDE0C4D}" destId="{4E3C3444-1711-4097-832E-E2743D446F94}" srcOrd="1" destOrd="0" presId="urn:microsoft.com/office/officeart/2005/8/layout/orgChart1"/>
    <dgm:cxn modelId="{5CDF1BB6-7A7A-4239-A4F9-718814185A76}" type="presParOf" srcId="{4E3C3444-1711-4097-832E-E2743D446F94}" destId="{8C94C2F5-5BFB-4485-A694-9069C19B69B2}" srcOrd="0" destOrd="0" presId="urn:microsoft.com/office/officeart/2005/8/layout/orgChart1"/>
    <dgm:cxn modelId="{D1274026-FAB1-4180-97FE-E7A0D4C0CA42}" type="presParOf" srcId="{4E3C3444-1711-4097-832E-E2743D446F94}" destId="{F5CB1900-A4FB-438F-A3F8-7486133EDA7A}" srcOrd="1" destOrd="0" presId="urn:microsoft.com/office/officeart/2005/8/layout/orgChart1"/>
    <dgm:cxn modelId="{16D59B84-94EF-40F8-987D-094C22E4D427}" type="presParOf" srcId="{F5CB1900-A4FB-438F-A3F8-7486133EDA7A}" destId="{F0B8ED9D-6B7E-4ED4-95AA-F1496DB1EF1B}" srcOrd="0" destOrd="0" presId="urn:microsoft.com/office/officeart/2005/8/layout/orgChart1"/>
    <dgm:cxn modelId="{6B7D0383-6963-492A-AEC2-4644491742F0}" type="presParOf" srcId="{F0B8ED9D-6B7E-4ED4-95AA-F1496DB1EF1B}" destId="{4BD2AFDE-61AB-44E2-9E41-9810AEF9633B}" srcOrd="0" destOrd="0" presId="urn:microsoft.com/office/officeart/2005/8/layout/orgChart1"/>
    <dgm:cxn modelId="{FFF0113D-6CD4-44F2-9A79-2DAB0BE424D9}" type="presParOf" srcId="{F0B8ED9D-6B7E-4ED4-95AA-F1496DB1EF1B}" destId="{20D4E597-B8C0-4B4F-8D69-72E9E6500A8B}" srcOrd="1" destOrd="0" presId="urn:microsoft.com/office/officeart/2005/8/layout/orgChart1"/>
    <dgm:cxn modelId="{13F67E00-34F1-459E-A8D8-B0A21CC363DB}" type="presParOf" srcId="{F5CB1900-A4FB-438F-A3F8-7486133EDA7A}" destId="{F8E5B450-8B5F-456E-9404-312D9FD86618}" srcOrd="1" destOrd="0" presId="urn:microsoft.com/office/officeart/2005/8/layout/orgChart1"/>
    <dgm:cxn modelId="{998EB247-24E4-45C2-9A17-8FE7C9F7657F}" type="presParOf" srcId="{F8E5B450-8B5F-456E-9404-312D9FD86618}" destId="{15B446F7-5F2D-446C-9ED5-FE8E7438AC17}" srcOrd="0" destOrd="0" presId="urn:microsoft.com/office/officeart/2005/8/layout/orgChart1"/>
    <dgm:cxn modelId="{A55637DD-D615-4273-A0CA-E2E08748FD40}" type="presParOf" srcId="{F8E5B450-8B5F-456E-9404-312D9FD86618}" destId="{28AC3B8E-EE1C-424C-9C48-0DDA4BE48003}" srcOrd="1" destOrd="0" presId="urn:microsoft.com/office/officeart/2005/8/layout/orgChart1"/>
    <dgm:cxn modelId="{DCF04F19-EC01-450E-9B63-DCFFC04908A5}" type="presParOf" srcId="{28AC3B8E-EE1C-424C-9C48-0DDA4BE48003}" destId="{26982970-6F0C-4B0E-9799-19CD379F9395}" srcOrd="0" destOrd="0" presId="urn:microsoft.com/office/officeart/2005/8/layout/orgChart1"/>
    <dgm:cxn modelId="{3089C3B0-08DA-4697-B0EE-15BDE0BC06EF}" type="presParOf" srcId="{26982970-6F0C-4B0E-9799-19CD379F9395}" destId="{A64E4D67-9AA0-4978-A60C-DCF04CF0BA2B}" srcOrd="0" destOrd="0" presId="urn:microsoft.com/office/officeart/2005/8/layout/orgChart1"/>
    <dgm:cxn modelId="{B6B2CBBF-CD63-44BD-82A2-2577421383FF}" type="presParOf" srcId="{26982970-6F0C-4B0E-9799-19CD379F9395}" destId="{EE5FBB77-9F64-470F-B48D-04B21AB97C45}" srcOrd="1" destOrd="0" presId="urn:microsoft.com/office/officeart/2005/8/layout/orgChart1"/>
    <dgm:cxn modelId="{22A78288-B4FC-453E-83C3-22BAC8361801}" type="presParOf" srcId="{28AC3B8E-EE1C-424C-9C48-0DDA4BE48003}" destId="{2DE5FFCD-90B2-4AC2-86C2-E0D276FACD5B}" srcOrd="1" destOrd="0" presId="urn:microsoft.com/office/officeart/2005/8/layout/orgChart1"/>
    <dgm:cxn modelId="{FC8D06C1-7CC4-495A-84DE-B8798ACE8CDF}" type="presParOf" srcId="{28AC3B8E-EE1C-424C-9C48-0DDA4BE48003}" destId="{E999D0F8-46D7-492D-B4E5-F050B208F62C}" srcOrd="2" destOrd="0" presId="urn:microsoft.com/office/officeart/2005/8/layout/orgChart1"/>
    <dgm:cxn modelId="{DC9FD0A2-D83E-4B9E-BB88-990DC574E903}" type="presParOf" srcId="{F8E5B450-8B5F-456E-9404-312D9FD86618}" destId="{0AB30818-58C8-4496-AA3D-E1B19B4EA128}" srcOrd="2" destOrd="0" presId="urn:microsoft.com/office/officeart/2005/8/layout/orgChart1"/>
    <dgm:cxn modelId="{B0074C7E-A2A5-42CA-AF14-FB76265CDBA9}" type="presParOf" srcId="{F8E5B450-8B5F-456E-9404-312D9FD86618}" destId="{E33FA58E-02D9-4262-8F51-C61747CBA1DB}" srcOrd="3" destOrd="0" presId="urn:microsoft.com/office/officeart/2005/8/layout/orgChart1"/>
    <dgm:cxn modelId="{3E109C02-CA1C-4DEB-AA58-2E0F2226A146}" type="presParOf" srcId="{E33FA58E-02D9-4262-8F51-C61747CBA1DB}" destId="{34D13E34-0185-4ABC-B444-24426E688E41}" srcOrd="0" destOrd="0" presId="urn:microsoft.com/office/officeart/2005/8/layout/orgChart1"/>
    <dgm:cxn modelId="{671A1646-635B-4069-8B45-607BFFAA5584}" type="presParOf" srcId="{34D13E34-0185-4ABC-B444-24426E688E41}" destId="{202EA36E-C8F9-4DE2-AE71-FDC2C0C5244A}" srcOrd="0" destOrd="0" presId="urn:microsoft.com/office/officeart/2005/8/layout/orgChart1"/>
    <dgm:cxn modelId="{85156D40-4470-4988-85FC-909DDDE54A5A}" type="presParOf" srcId="{34D13E34-0185-4ABC-B444-24426E688E41}" destId="{FD77CADD-2651-4352-9F25-141A74FFA3DF}" srcOrd="1" destOrd="0" presId="urn:microsoft.com/office/officeart/2005/8/layout/orgChart1"/>
    <dgm:cxn modelId="{ED28F94F-1517-41BB-8D83-390C32EBD06F}" type="presParOf" srcId="{E33FA58E-02D9-4262-8F51-C61747CBA1DB}" destId="{09005B10-FEDD-4AE7-8F58-EEAE576413FD}" srcOrd="1" destOrd="0" presId="urn:microsoft.com/office/officeart/2005/8/layout/orgChart1"/>
    <dgm:cxn modelId="{F0DFF826-E10D-436B-8982-E6697C5F9DC3}" type="presParOf" srcId="{E33FA58E-02D9-4262-8F51-C61747CBA1DB}" destId="{8339B1BE-4E62-431A-89F0-5D3E67A1022A}" srcOrd="2" destOrd="0" presId="urn:microsoft.com/office/officeart/2005/8/layout/orgChart1"/>
    <dgm:cxn modelId="{9B5C9F91-2633-4EE7-80EB-FB9C8A26978F}" type="presParOf" srcId="{F5CB1900-A4FB-438F-A3F8-7486133EDA7A}" destId="{DB2F1444-627D-496F-96ED-DB36CC15B34B}" srcOrd="2" destOrd="0" presId="urn:microsoft.com/office/officeart/2005/8/layout/orgChart1"/>
    <dgm:cxn modelId="{08B4878F-2C85-45D5-8FD1-10C959195B13}" type="presParOf" srcId="{4E3C3444-1711-4097-832E-E2743D446F94}" destId="{3EA9F9FE-DE92-4B59-A7C7-274B017A8314}" srcOrd="2" destOrd="0" presId="urn:microsoft.com/office/officeart/2005/8/layout/orgChart1"/>
    <dgm:cxn modelId="{927DFCE2-80A8-4D98-BFFF-11827C2905D3}" type="presParOf" srcId="{4E3C3444-1711-4097-832E-E2743D446F94}" destId="{3AF94F70-8938-4B4D-ACBC-E5CA2984AABA}" srcOrd="3" destOrd="0" presId="urn:microsoft.com/office/officeart/2005/8/layout/orgChart1"/>
    <dgm:cxn modelId="{14C78093-9B94-49E0-9CAF-32E13AF31EC9}" type="presParOf" srcId="{3AF94F70-8938-4B4D-ACBC-E5CA2984AABA}" destId="{ABBDF115-F603-45AE-A358-DA8BCD19304A}" srcOrd="0" destOrd="0" presId="urn:microsoft.com/office/officeart/2005/8/layout/orgChart1"/>
    <dgm:cxn modelId="{B108C517-BC7B-443A-B257-4A29CC48E906}" type="presParOf" srcId="{ABBDF115-F603-45AE-A358-DA8BCD19304A}" destId="{4E0CC54E-621B-4B67-8DE4-440256DB0D5E}" srcOrd="0" destOrd="0" presId="urn:microsoft.com/office/officeart/2005/8/layout/orgChart1"/>
    <dgm:cxn modelId="{E4D05A56-9857-4662-919D-28B4E06A41DD}" type="presParOf" srcId="{ABBDF115-F603-45AE-A358-DA8BCD19304A}" destId="{83B085D1-C3DC-4BDC-8E74-FDB4DA210814}" srcOrd="1" destOrd="0" presId="urn:microsoft.com/office/officeart/2005/8/layout/orgChart1"/>
    <dgm:cxn modelId="{16811D00-CF7A-4FA4-91EC-E5A3A6299449}" type="presParOf" srcId="{3AF94F70-8938-4B4D-ACBC-E5CA2984AABA}" destId="{1D1363E5-BE3E-4701-81B2-0B17A06CC6A4}" srcOrd="1" destOrd="0" presId="urn:microsoft.com/office/officeart/2005/8/layout/orgChart1"/>
    <dgm:cxn modelId="{349FC299-69E9-4E6F-971C-613D6B9B18B9}" type="presParOf" srcId="{1D1363E5-BE3E-4701-81B2-0B17A06CC6A4}" destId="{AC66DF25-F124-4E87-A26A-B6C9030DEC3F}" srcOrd="0" destOrd="0" presId="urn:microsoft.com/office/officeart/2005/8/layout/orgChart1"/>
    <dgm:cxn modelId="{A44CEB80-12D5-4763-A39D-CBA0A11AEF30}" type="presParOf" srcId="{1D1363E5-BE3E-4701-81B2-0B17A06CC6A4}" destId="{9C7438FD-4B41-4756-B82C-41F6DDE731E1}" srcOrd="1" destOrd="0" presId="urn:microsoft.com/office/officeart/2005/8/layout/orgChart1"/>
    <dgm:cxn modelId="{7DB0B0A9-38F4-4D9A-BDC9-2A30C45D2A39}" type="presParOf" srcId="{9C7438FD-4B41-4756-B82C-41F6DDE731E1}" destId="{43EE3DDB-4ECC-4F02-BD19-625715229B3F}" srcOrd="0" destOrd="0" presId="urn:microsoft.com/office/officeart/2005/8/layout/orgChart1"/>
    <dgm:cxn modelId="{C7F4423B-48D2-4E25-956C-912F89D146B2}" type="presParOf" srcId="{43EE3DDB-4ECC-4F02-BD19-625715229B3F}" destId="{2795CAA8-A305-4FF4-BA05-0E5D893827C5}" srcOrd="0" destOrd="0" presId="urn:microsoft.com/office/officeart/2005/8/layout/orgChart1"/>
    <dgm:cxn modelId="{D267E79E-2F7C-4D05-A284-9E361AC7E6B8}" type="presParOf" srcId="{43EE3DDB-4ECC-4F02-BD19-625715229B3F}" destId="{4D0EE732-5BCC-4214-A0E6-14052BD23063}" srcOrd="1" destOrd="0" presId="urn:microsoft.com/office/officeart/2005/8/layout/orgChart1"/>
    <dgm:cxn modelId="{1639BD93-76A9-4256-AD46-298DF044C599}" type="presParOf" srcId="{9C7438FD-4B41-4756-B82C-41F6DDE731E1}" destId="{C253EB4A-58C9-4C78-9F43-3C0A3ABA57A2}" srcOrd="1" destOrd="0" presId="urn:microsoft.com/office/officeart/2005/8/layout/orgChart1"/>
    <dgm:cxn modelId="{5C87DE6E-829B-4EE0-BF51-7DC7EF26B32D}" type="presParOf" srcId="{9C7438FD-4B41-4756-B82C-41F6DDE731E1}" destId="{53A0ED1A-BB9A-48C1-8B50-CB1746D53E91}" srcOrd="2" destOrd="0" presId="urn:microsoft.com/office/officeart/2005/8/layout/orgChart1"/>
    <dgm:cxn modelId="{2937A366-CF65-4356-BFE8-36266B7F2CF7}" type="presParOf" srcId="{1D1363E5-BE3E-4701-81B2-0B17A06CC6A4}" destId="{7FEB83E6-3383-44F1-8A6A-71EB1ABA7120}" srcOrd="2" destOrd="0" presId="urn:microsoft.com/office/officeart/2005/8/layout/orgChart1"/>
    <dgm:cxn modelId="{C52B7B25-2360-4C7E-A1B2-4ADB9541E86B}" type="presParOf" srcId="{1D1363E5-BE3E-4701-81B2-0B17A06CC6A4}" destId="{BAE7F463-EB77-47CF-9231-789D85C87E4B}" srcOrd="3" destOrd="0" presId="urn:microsoft.com/office/officeart/2005/8/layout/orgChart1"/>
    <dgm:cxn modelId="{AB70CBD4-F763-4908-85B4-8DBD3FC1EF5C}" type="presParOf" srcId="{BAE7F463-EB77-47CF-9231-789D85C87E4B}" destId="{DAAC0738-080E-4181-A86F-E8C81DB4CA03}" srcOrd="0" destOrd="0" presId="urn:microsoft.com/office/officeart/2005/8/layout/orgChart1"/>
    <dgm:cxn modelId="{ECD7AA77-5DB1-495F-826A-3D8E864BD640}" type="presParOf" srcId="{DAAC0738-080E-4181-A86F-E8C81DB4CA03}" destId="{0E4BB32C-129C-47D6-9430-A2831EC99B9A}" srcOrd="0" destOrd="0" presId="urn:microsoft.com/office/officeart/2005/8/layout/orgChart1"/>
    <dgm:cxn modelId="{94326C8E-E36C-4064-8F52-AB7ED7546399}" type="presParOf" srcId="{DAAC0738-080E-4181-A86F-E8C81DB4CA03}" destId="{6FC6EAB0-C68B-4D8F-BC20-49EEB425D07D}" srcOrd="1" destOrd="0" presId="urn:microsoft.com/office/officeart/2005/8/layout/orgChart1"/>
    <dgm:cxn modelId="{276EC547-6C01-4605-B8C7-3F1C3462037D}" type="presParOf" srcId="{BAE7F463-EB77-47CF-9231-789D85C87E4B}" destId="{A027EDEC-3257-439B-A51D-B524A4525457}" srcOrd="1" destOrd="0" presId="urn:microsoft.com/office/officeart/2005/8/layout/orgChart1"/>
    <dgm:cxn modelId="{E2CD8FA7-4BA3-456B-8275-C91ECD44CCC8}" type="presParOf" srcId="{BAE7F463-EB77-47CF-9231-789D85C87E4B}" destId="{DE040C62-C97A-4A96-B7F6-DEEFDFB974B4}" srcOrd="2" destOrd="0" presId="urn:microsoft.com/office/officeart/2005/8/layout/orgChart1"/>
    <dgm:cxn modelId="{6557C261-46A7-4B67-8CDA-65AAF9635E1B}" type="presParOf" srcId="{3AF94F70-8938-4B4D-ACBC-E5CA2984AABA}" destId="{2BA624ED-D5B3-457A-921E-DC59297629F3}" srcOrd="2" destOrd="0" presId="urn:microsoft.com/office/officeart/2005/8/layout/orgChart1"/>
    <dgm:cxn modelId="{7FB2322F-6FBF-4ACD-9D1C-22C4EC37D1F3}" type="presParOf" srcId="{4E3C3444-1711-4097-832E-E2743D446F94}" destId="{43BCD30C-9D16-4227-BCF9-6D27E752D9EE}" srcOrd="4" destOrd="0" presId="urn:microsoft.com/office/officeart/2005/8/layout/orgChart1"/>
    <dgm:cxn modelId="{BD502664-FFF0-4594-8B84-50EF66D3A175}" type="presParOf" srcId="{4E3C3444-1711-4097-832E-E2743D446F94}" destId="{970867D4-08F5-4BD4-9D3C-0563186BA23D}" srcOrd="5" destOrd="0" presId="urn:microsoft.com/office/officeart/2005/8/layout/orgChart1"/>
    <dgm:cxn modelId="{89D69590-5EED-49C0-94AA-8636CFD1A410}" type="presParOf" srcId="{970867D4-08F5-4BD4-9D3C-0563186BA23D}" destId="{5ED53692-0DAC-4216-9AFC-92B0F9F98BE8}" srcOrd="0" destOrd="0" presId="urn:microsoft.com/office/officeart/2005/8/layout/orgChart1"/>
    <dgm:cxn modelId="{B8C76065-E785-4AB7-9DE5-25DCF303CB7A}" type="presParOf" srcId="{5ED53692-0DAC-4216-9AFC-92B0F9F98BE8}" destId="{D806E212-8654-4298-8051-CDC474E00D2E}" srcOrd="0" destOrd="0" presId="urn:microsoft.com/office/officeart/2005/8/layout/orgChart1"/>
    <dgm:cxn modelId="{113F07B5-A91A-47C5-95C0-55EF96D5EDFE}" type="presParOf" srcId="{5ED53692-0DAC-4216-9AFC-92B0F9F98BE8}" destId="{68E83465-E138-41D6-970C-B286DD924FD7}" srcOrd="1" destOrd="0" presId="urn:microsoft.com/office/officeart/2005/8/layout/orgChart1"/>
    <dgm:cxn modelId="{730A87F1-6409-4A2A-8657-62FE4DDA9E53}" type="presParOf" srcId="{970867D4-08F5-4BD4-9D3C-0563186BA23D}" destId="{5ED45157-C0E7-4F94-854C-012437C6A562}" srcOrd="1" destOrd="0" presId="urn:microsoft.com/office/officeart/2005/8/layout/orgChart1"/>
    <dgm:cxn modelId="{E727BB8C-CBEC-4535-82A4-6A7323AFF3C6}" type="presParOf" srcId="{5ED45157-C0E7-4F94-854C-012437C6A562}" destId="{8DE93F00-80B7-42EB-9C7C-8AD17845E44B}" srcOrd="0" destOrd="0" presId="urn:microsoft.com/office/officeart/2005/8/layout/orgChart1"/>
    <dgm:cxn modelId="{2BD9419E-F2F4-4481-80DF-82CBE15772D1}" type="presParOf" srcId="{5ED45157-C0E7-4F94-854C-012437C6A562}" destId="{C940E16E-5988-4866-945E-C825901DD5C3}" srcOrd="1" destOrd="0" presId="urn:microsoft.com/office/officeart/2005/8/layout/orgChart1"/>
    <dgm:cxn modelId="{6DE5D676-2A61-4AC7-8F19-9EEF89506B3D}" type="presParOf" srcId="{C940E16E-5988-4866-945E-C825901DD5C3}" destId="{6C5E193D-BA46-46BA-A8C5-E4D0F7882DAA}" srcOrd="0" destOrd="0" presId="urn:microsoft.com/office/officeart/2005/8/layout/orgChart1"/>
    <dgm:cxn modelId="{E42F3A3B-9349-4A12-8458-F41F496186B2}" type="presParOf" srcId="{6C5E193D-BA46-46BA-A8C5-E4D0F7882DAA}" destId="{AB96FF65-C265-45EE-B06A-CB6324131838}" srcOrd="0" destOrd="0" presId="urn:microsoft.com/office/officeart/2005/8/layout/orgChart1"/>
    <dgm:cxn modelId="{B1FAA6D6-BA38-42EF-A51B-7B88F3C72755}" type="presParOf" srcId="{6C5E193D-BA46-46BA-A8C5-E4D0F7882DAA}" destId="{B278CA81-07FA-421E-9EC8-9A3861E1F3CD}" srcOrd="1" destOrd="0" presId="urn:microsoft.com/office/officeart/2005/8/layout/orgChart1"/>
    <dgm:cxn modelId="{B041393C-4057-4185-B0BA-9C56DA6FC293}" type="presParOf" srcId="{C940E16E-5988-4866-945E-C825901DD5C3}" destId="{4365267C-D463-4EBD-A1D3-A2C051C72B12}" srcOrd="1" destOrd="0" presId="urn:microsoft.com/office/officeart/2005/8/layout/orgChart1"/>
    <dgm:cxn modelId="{2D6545E5-4926-4117-A4D2-6587EA0B753E}" type="presParOf" srcId="{C940E16E-5988-4866-945E-C825901DD5C3}" destId="{7B5BBC80-2F08-4716-89BA-5C2B5E74711C}" srcOrd="2" destOrd="0" presId="urn:microsoft.com/office/officeart/2005/8/layout/orgChart1"/>
    <dgm:cxn modelId="{E80AEC1E-0CE2-4EEA-BBAD-277FBE2B334D}" type="presParOf" srcId="{5ED45157-C0E7-4F94-854C-012437C6A562}" destId="{622ACF17-8A34-4DED-A12D-0F93D8FC56EC}" srcOrd="2" destOrd="0" presId="urn:microsoft.com/office/officeart/2005/8/layout/orgChart1"/>
    <dgm:cxn modelId="{06215C95-E6DF-4B7D-9E30-C239869E0909}" type="presParOf" srcId="{5ED45157-C0E7-4F94-854C-012437C6A562}" destId="{B96E7C83-D7D8-4952-9BC5-6F6D6A483FF5}" srcOrd="3" destOrd="0" presId="urn:microsoft.com/office/officeart/2005/8/layout/orgChart1"/>
    <dgm:cxn modelId="{DD3AA53C-D1ED-4DAC-98FD-E45A6CD1F10A}" type="presParOf" srcId="{B96E7C83-D7D8-4952-9BC5-6F6D6A483FF5}" destId="{75D831B5-8DB8-4E9D-A98D-159FE57E17A2}" srcOrd="0" destOrd="0" presId="urn:microsoft.com/office/officeart/2005/8/layout/orgChart1"/>
    <dgm:cxn modelId="{5A0344C9-B30D-4F40-9EC7-000F6A92F2FC}" type="presParOf" srcId="{75D831B5-8DB8-4E9D-A98D-159FE57E17A2}" destId="{D0D4CDEE-E250-4FAE-A629-BCA05B9133E1}" srcOrd="0" destOrd="0" presId="urn:microsoft.com/office/officeart/2005/8/layout/orgChart1"/>
    <dgm:cxn modelId="{93440FC7-8A56-4DBB-90B4-71C7D88357EF}" type="presParOf" srcId="{75D831B5-8DB8-4E9D-A98D-159FE57E17A2}" destId="{A31B9324-2B5A-479D-98B3-F68C50A8A9A1}" srcOrd="1" destOrd="0" presId="urn:microsoft.com/office/officeart/2005/8/layout/orgChart1"/>
    <dgm:cxn modelId="{6B139FE2-DEFA-4471-8491-FE790E980B2C}" type="presParOf" srcId="{B96E7C83-D7D8-4952-9BC5-6F6D6A483FF5}" destId="{3F408373-C346-4D68-B89E-89BE623EA60B}" srcOrd="1" destOrd="0" presId="urn:microsoft.com/office/officeart/2005/8/layout/orgChart1"/>
    <dgm:cxn modelId="{157B304C-D14F-428C-B104-7EFA3DBB3A4B}" type="presParOf" srcId="{B96E7C83-D7D8-4952-9BC5-6F6D6A483FF5}" destId="{285EB8DA-2654-464B-894C-E633AC8935B6}" srcOrd="2" destOrd="0" presId="urn:microsoft.com/office/officeart/2005/8/layout/orgChart1"/>
    <dgm:cxn modelId="{4A9A9799-6E09-458D-92CF-4C64F3F72B6E}" type="presParOf" srcId="{5ED45157-C0E7-4F94-854C-012437C6A562}" destId="{D0D9BFC3-51C8-4427-BFAB-8107116ADB25}" srcOrd="4" destOrd="0" presId="urn:microsoft.com/office/officeart/2005/8/layout/orgChart1"/>
    <dgm:cxn modelId="{A5C07153-F133-4623-9EE1-B4BA61B61498}" type="presParOf" srcId="{5ED45157-C0E7-4F94-854C-012437C6A562}" destId="{262134CF-CF4C-4DA5-A503-C2C92CB375D7}" srcOrd="5" destOrd="0" presId="urn:microsoft.com/office/officeart/2005/8/layout/orgChart1"/>
    <dgm:cxn modelId="{E0023431-9F3F-48EC-A8A0-B29749D63C73}" type="presParOf" srcId="{262134CF-CF4C-4DA5-A503-C2C92CB375D7}" destId="{3B84959F-2A69-4D50-9ECA-BD311E8C54F0}" srcOrd="0" destOrd="0" presId="urn:microsoft.com/office/officeart/2005/8/layout/orgChart1"/>
    <dgm:cxn modelId="{BAA19B0A-60C9-4D60-B9DB-B56DB227998D}" type="presParOf" srcId="{3B84959F-2A69-4D50-9ECA-BD311E8C54F0}" destId="{906C5483-7FA9-46FC-A338-0A2859845EF4}" srcOrd="0" destOrd="0" presId="urn:microsoft.com/office/officeart/2005/8/layout/orgChart1"/>
    <dgm:cxn modelId="{D1583ED9-9359-4D3D-B0C2-055091270B14}" type="presParOf" srcId="{3B84959F-2A69-4D50-9ECA-BD311E8C54F0}" destId="{0DD661E8-7E08-4E72-B761-7E77AA108FA8}" srcOrd="1" destOrd="0" presId="urn:microsoft.com/office/officeart/2005/8/layout/orgChart1"/>
    <dgm:cxn modelId="{C9C603FF-FFA1-4B05-A37B-D58FFF88E5F2}" type="presParOf" srcId="{262134CF-CF4C-4DA5-A503-C2C92CB375D7}" destId="{74037FB2-7645-484B-BD5C-1498DFBD0A0B}" srcOrd="1" destOrd="0" presId="urn:microsoft.com/office/officeart/2005/8/layout/orgChart1"/>
    <dgm:cxn modelId="{342289B6-00D6-4387-A44F-F521183BF981}" type="presParOf" srcId="{262134CF-CF4C-4DA5-A503-C2C92CB375D7}" destId="{01431D96-9548-47F5-837A-DB424E53587F}" srcOrd="2" destOrd="0" presId="urn:microsoft.com/office/officeart/2005/8/layout/orgChart1"/>
    <dgm:cxn modelId="{FA177162-FC99-4B01-9193-4AFA54A8D986}" type="presParOf" srcId="{970867D4-08F5-4BD4-9D3C-0563186BA23D}" destId="{6CBFCE40-1D5C-4564-9859-0F48CDCEBB66}" srcOrd="2" destOrd="0" presId="urn:microsoft.com/office/officeart/2005/8/layout/orgChart1"/>
    <dgm:cxn modelId="{AFBDDFAB-C7DB-4F1F-A22F-A1E27F622BF7}" type="presParOf" srcId="{4752B7C7-AA6B-41BF-955F-1D368CDE0C4D}" destId="{842F770A-B146-4763-A07B-D7F4F44D52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A4B282-3F60-41D3-93F3-04EFBEC64ED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573E8E7C-A026-49FF-B7DD-81CBB7949779}">
      <dgm:prSet phldrT="[Text]" custT="1"/>
      <dgm:spPr/>
      <dgm:t>
        <a:bodyPr/>
        <a:lstStyle/>
        <a:p>
          <a:r>
            <a:rPr lang="id-ID" sz="2400" b="1" dirty="0" smtClean="0"/>
            <a:t>Praktikum Statistika Menggunakan Microsoft Excel</a:t>
          </a:r>
          <a:endParaRPr lang="id-ID" sz="2400" b="0" dirty="0"/>
        </a:p>
      </dgm:t>
    </dgm:pt>
    <dgm:pt modelId="{576EDE2C-2129-49AB-AF22-D556023BF40F}" type="parTrans" cxnId="{655F8493-CF3D-476D-8584-E4F4BE3F860F}">
      <dgm:prSet/>
      <dgm:spPr/>
      <dgm:t>
        <a:bodyPr/>
        <a:lstStyle/>
        <a:p>
          <a:endParaRPr lang="id-ID"/>
        </a:p>
      </dgm:t>
    </dgm:pt>
    <dgm:pt modelId="{D76C5FEC-4C92-42BC-9F59-6D1BB99467B4}" type="sibTrans" cxnId="{655F8493-CF3D-476D-8584-E4F4BE3F860F}">
      <dgm:prSet/>
      <dgm:spPr/>
      <dgm:t>
        <a:bodyPr/>
        <a:lstStyle/>
        <a:p>
          <a:endParaRPr lang="id-ID"/>
        </a:p>
      </dgm:t>
    </dgm:pt>
    <dgm:pt modelId="{FD8AB8E1-D53B-4554-AB13-554D214F0D6C}">
      <dgm:prSet phldrT="[Text]" custT="1"/>
      <dgm:spPr/>
      <dgm:t>
        <a:bodyPr/>
        <a:lstStyle/>
        <a:p>
          <a:r>
            <a:rPr lang="id-ID" sz="2000" b="0" dirty="0" smtClean="0"/>
            <a:t>Menentukan</a:t>
          </a:r>
          <a:endParaRPr lang="id-ID" sz="2000" b="0" dirty="0"/>
        </a:p>
      </dgm:t>
    </dgm:pt>
    <dgm:pt modelId="{75FB2B7A-FF60-4AA3-8E8D-990444F461F6}" type="parTrans" cxnId="{2CFEA915-8FE7-4143-A609-E291AEE63BF2}">
      <dgm:prSet/>
      <dgm:spPr/>
      <dgm:t>
        <a:bodyPr/>
        <a:lstStyle/>
        <a:p>
          <a:endParaRPr lang="id-ID"/>
        </a:p>
      </dgm:t>
    </dgm:pt>
    <dgm:pt modelId="{846069CC-58A0-42F1-B21F-A6DB8E6DC34C}" type="sibTrans" cxnId="{2CFEA915-8FE7-4143-A609-E291AEE63BF2}">
      <dgm:prSet/>
      <dgm:spPr/>
      <dgm:t>
        <a:bodyPr/>
        <a:lstStyle/>
        <a:p>
          <a:endParaRPr lang="id-ID"/>
        </a:p>
      </dgm:t>
    </dgm:pt>
    <dgm:pt modelId="{67FABF12-5014-45D3-9C49-7A4600A05E86}">
      <dgm:prSet phldrT="[Text]" custT="1"/>
      <dgm:spPr/>
      <dgm:t>
        <a:bodyPr/>
        <a:lstStyle/>
        <a:p>
          <a:r>
            <a:rPr lang="id-ID" sz="2000" b="0" dirty="0" smtClean="0"/>
            <a:t>Menentukan</a:t>
          </a:r>
          <a:endParaRPr lang="id-ID" sz="2000" b="0" dirty="0"/>
        </a:p>
      </dgm:t>
    </dgm:pt>
    <dgm:pt modelId="{AD32835F-1A38-462B-8429-DF43A1786377}" type="parTrans" cxnId="{4AF6ECB6-E485-4A1B-8466-D67B2A679C57}">
      <dgm:prSet/>
      <dgm:spPr/>
      <dgm:t>
        <a:bodyPr/>
        <a:lstStyle/>
        <a:p>
          <a:endParaRPr lang="id-ID"/>
        </a:p>
      </dgm:t>
    </dgm:pt>
    <dgm:pt modelId="{B36B7B5D-E98D-4A8B-A4B8-4D81300A807C}" type="sibTrans" cxnId="{4AF6ECB6-E485-4A1B-8466-D67B2A679C57}">
      <dgm:prSet/>
      <dgm:spPr/>
      <dgm:t>
        <a:bodyPr/>
        <a:lstStyle/>
        <a:p>
          <a:endParaRPr lang="id-ID"/>
        </a:p>
      </dgm:t>
    </dgm:pt>
    <dgm:pt modelId="{777A8F54-A09D-4857-B0B2-4665A97A86D5}">
      <dgm:prSet phldrT="[Text]" custT="1"/>
      <dgm:spPr/>
      <dgm:t>
        <a:bodyPr/>
        <a:lstStyle/>
        <a:p>
          <a:r>
            <a:rPr lang="id-ID" sz="2000" b="0" dirty="0" smtClean="0"/>
            <a:t>Mean</a:t>
          </a:r>
          <a:endParaRPr lang="id-ID" sz="2000" b="0" dirty="0"/>
        </a:p>
      </dgm:t>
    </dgm:pt>
    <dgm:pt modelId="{41DDEEEE-132D-4CFE-925E-2BDA20665E33}" type="parTrans" cxnId="{36EB828E-94DB-4ED4-86FF-4ED6A2B1E9E1}">
      <dgm:prSet/>
      <dgm:spPr/>
      <dgm:t>
        <a:bodyPr/>
        <a:lstStyle/>
        <a:p>
          <a:endParaRPr lang="id-ID"/>
        </a:p>
      </dgm:t>
    </dgm:pt>
    <dgm:pt modelId="{F7B6B965-F5E5-40BC-8E1C-C82B793BABF7}" type="sibTrans" cxnId="{36EB828E-94DB-4ED4-86FF-4ED6A2B1E9E1}">
      <dgm:prSet/>
      <dgm:spPr/>
      <dgm:t>
        <a:bodyPr/>
        <a:lstStyle/>
        <a:p>
          <a:endParaRPr lang="id-ID"/>
        </a:p>
      </dgm:t>
    </dgm:pt>
    <dgm:pt modelId="{8109752C-E1F6-4E8D-8344-3D504C82B79E}">
      <dgm:prSet phldrT="[Text]" custT="1"/>
      <dgm:spPr/>
      <dgm:t>
        <a:bodyPr/>
        <a:lstStyle/>
        <a:p>
          <a:r>
            <a:rPr lang="id-ID" sz="2000" b="0" dirty="0" smtClean="0"/>
            <a:t>Median</a:t>
          </a:r>
          <a:endParaRPr lang="id-ID" sz="2000" b="0" dirty="0"/>
        </a:p>
      </dgm:t>
    </dgm:pt>
    <dgm:pt modelId="{B1005261-1F34-4040-B92E-0D9228971C07}" type="parTrans" cxnId="{2CB58EC7-5A60-4905-976B-1EF80BED0E9E}">
      <dgm:prSet/>
      <dgm:spPr/>
      <dgm:t>
        <a:bodyPr/>
        <a:lstStyle/>
        <a:p>
          <a:endParaRPr lang="id-ID"/>
        </a:p>
      </dgm:t>
    </dgm:pt>
    <dgm:pt modelId="{D0AC3408-78E1-4172-B246-17819413FDA5}" type="sibTrans" cxnId="{2CB58EC7-5A60-4905-976B-1EF80BED0E9E}">
      <dgm:prSet/>
      <dgm:spPr/>
      <dgm:t>
        <a:bodyPr/>
        <a:lstStyle/>
        <a:p>
          <a:endParaRPr lang="id-ID"/>
        </a:p>
      </dgm:t>
    </dgm:pt>
    <dgm:pt modelId="{70B92095-12CB-4E44-90A4-36B74185E6D9}">
      <dgm:prSet phldrT="[Text]" custT="1"/>
      <dgm:spPr/>
      <dgm:t>
        <a:bodyPr/>
        <a:lstStyle/>
        <a:p>
          <a:r>
            <a:rPr lang="id-ID" sz="2000" b="0" dirty="0" smtClean="0"/>
            <a:t>Mode</a:t>
          </a:r>
          <a:endParaRPr lang="id-ID" sz="2000" b="0" dirty="0"/>
        </a:p>
      </dgm:t>
    </dgm:pt>
    <dgm:pt modelId="{33938581-76A4-42A6-A113-D9AA293D5FDD}" type="parTrans" cxnId="{C4A2DA55-C67E-4248-B849-A951C4C2AB6F}">
      <dgm:prSet/>
      <dgm:spPr/>
      <dgm:t>
        <a:bodyPr/>
        <a:lstStyle/>
        <a:p>
          <a:endParaRPr lang="id-ID"/>
        </a:p>
      </dgm:t>
    </dgm:pt>
    <dgm:pt modelId="{953B9C6E-92ED-481D-A184-55318ECDC1BE}" type="sibTrans" cxnId="{C4A2DA55-C67E-4248-B849-A951C4C2AB6F}">
      <dgm:prSet/>
      <dgm:spPr/>
      <dgm:t>
        <a:bodyPr/>
        <a:lstStyle/>
        <a:p>
          <a:endParaRPr lang="id-ID"/>
        </a:p>
      </dgm:t>
    </dgm:pt>
    <dgm:pt modelId="{1F930C91-C3D5-4903-9104-31C9BF037553}">
      <dgm:prSet phldrT="[Text]" custT="1"/>
      <dgm:spPr/>
      <dgm:t>
        <a:bodyPr/>
        <a:lstStyle/>
        <a:p>
          <a:r>
            <a:rPr lang="id-ID" sz="2000" b="0" dirty="0" smtClean="0"/>
            <a:t>Menentukan</a:t>
          </a:r>
          <a:endParaRPr lang="id-ID" sz="2000" b="0" dirty="0"/>
        </a:p>
      </dgm:t>
    </dgm:pt>
    <dgm:pt modelId="{DFCCD5F8-B399-4C61-A75B-B801E795FC16}" type="parTrans" cxnId="{800F0C2F-A1C8-4BF2-802C-01E5A1273415}">
      <dgm:prSet/>
      <dgm:spPr/>
      <dgm:t>
        <a:bodyPr/>
        <a:lstStyle/>
        <a:p>
          <a:endParaRPr lang="id-ID"/>
        </a:p>
      </dgm:t>
    </dgm:pt>
    <dgm:pt modelId="{3F2D6A85-216B-44E3-92D3-AB043BE4FBBF}" type="sibTrans" cxnId="{800F0C2F-A1C8-4BF2-802C-01E5A1273415}">
      <dgm:prSet/>
      <dgm:spPr/>
      <dgm:t>
        <a:bodyPr/>
        <a:lstStyle/>
        <a:p>
          <a:endParaRPr lang="id-ID"/>
        </a:p>
      </dgm:t>
    </dgm:pt>
    <dgm:pt modelId="{71E6E791-7F71-4443-8F5C-25038B589BF7}">
      <dgm:prSet phldrT="[Text]" custT="1"/>
      <dgm:spPr/>
      <dgm:t>
        <a:bodyPr/>
        <a:lstStyle/>
        <a:p>
          <a:r>
            <a:rPr lang="id-ID" sz="2000" b="0" dirty="0" smtClean="0"/>
            <a:t>Min</a:t>
          </a:r>
          <a:endParaRPr lang="id-ID" sz="2000" b="0" dirty="0"/>
        </a:p>
      </dgm:t>
    </dgm:pt>
    <dgm:pt modelId="{04AB7218-854D-4492-94BB-DF30D5A79BD4}" type="parTrans" cxnId="{E952F432-FF3F-4908-91F1-64927DDF930F}">
      <dgm:prSet/>
      <dgm:spPr/>
      <dgm:t>
        <a:bodyPr/>
        <a:lstStyle/>
        <a:p>
          <a:endParaRPr lang="id-ID"/>
        </a:p>
      </dgm:t>
    </dgm:pt>
    <dgm:pt modelId="{4BFF5749-EB52-4C18-8606-EEEDEA6B9366}" type="sibTrans" cxnId="{E952F432-FF3F-4908-91F1-64927DDF930F}">
      <dgm:prSet/>
      <dgm:spPr/>
      <dgm:t>
        <a:bodyPr/>
        <a:lstStyle/>
        <a:p>
          <a:endParaRPr lang="id-ID"/>
        </a:p>
      </dgm:t>
    </dgm:pt>
    <dgm:pt modelId="{25C5130F-D8E1-43AF-93A0-D07486E0365E}">
      <dgm:prSet phldrT="[Text]" custT="1"/>
      <dgm:spPr/>
      <dgm:t>
        <a:bodyPr/>
        <a:lstStyle/>
        <a:p>
          <a:r>
            <a:rPr lang="id-ID" sz="2000" b="0" dirty="0" smtClean="0"/>
            <a:t>Max</a:t>
          </a:r>
          <a:endParaRPr lang="id-ID" sz="2000" b="0" dirty="0"/>
        </a:p>
      </dgm:t>
    </dgm:pt>
    <dgm:pt modelId="{6011E941-69AA-4C48-8F14-E39BC54F5937}" type="parTrans" cxnId="{85D19908-A4A7-425C-8563-219AF802F79A}">
      <dgm:prSet/>
      <dgm:spPr/>
      <dgm:t>
        <a:bodyPr/>
        <a:lstStyle/>
        <a:p>
          <a:endParaRPr lang="id-ID"/>
        </a:p>
      </dgm:t>
    </dgm:pt>
    <dgm:pt modelId="{2CEB1437-CE24-4845-8083-C66F9C76B286}" type="sibTrans" cxnId="{85D19908-A4A7-425C-8563-219AF802F79A}">
      <dgm:prSet/>
      <dgm:spPr/>
      <dgm:t>
        <a:bodyPr/>
        <a:lstStyle/>
        <a:p>
          <a:endParaRPr lang="id-ID"/>
        </a:p>
      </dgm:t>
    </dgm:pt>
    <dgm:pt modelId="{5C399D7C-6389-4DEE-AF43-336B5FF9B6D5}">
      <dgm:prSet phldrT="[Text]" custT="1"/>
      <dgm:spPr/>
      <dgm:t>
        <a:bodyPr/>
        <a:lstStyle/>
        <a:p>
          <a:r>
            <a:rPr lang="id-ID" sz="2000" b="0" dirty="0" smtClean="0"/>
            <a:t>Range</a:t>
          </a:r>
          <a:endParaRPr lang="id-ID" sz="2000" b="0" dirty="0"/>
        </a:p>
      </dgm:t>
    </dgm:pt>
    <dgm:pt modelId="{054B45CE-07D5-4EEA-AE92-73D1B5DE4E5A}" type="parTrans" cxnId="{EB084CE4-6C79-45BD-8902-57DFDA18D038}">
      <dgm:prSet/>
      <dgm:spPr/>
      <dgm:t>
        <a:bodyPr/>
        <a:lstStyle/>
        <a:p>
          <a:endParaRPr lang="id-ID"/>
        </a:p>
      </dgm:t>
    </dgm:pt>
    <dgm:pt modelId="{B57062EC-AAF6-434B-B87F-5287FF2CF4E5}" type="sibTrans" cxnId="{EB084CE4-6C79-45BD-8902-57DFDA18D038}">
      <dgm:prSet/>
      <dgm:spPr/>
      <dgm:t>
        <a:bodyPr/>
        <a:lstStyle/>
        <a:p>
          <a:endParaRPr lang="id-ID"/>
        </a:p>
      </dgm:t>
    </dgm:pt>
    <dgm:pt modelId="{95FF6301-FA46-4066-B66E-74751C5209FE}">
      <dgm:prSet phldrT="[Text]" custT="1"/>
      <dgm:spPr/>
      <dgm:t>
        <a:bodyPr/>
        <a:lstStyle/>
        <a:p>
          <a:r>
            <a:rPr lang="id-ID" sz="2000" b="0" dirty="0" smtClean="0"/>
            <a:t>Standard Deviation</a:t>
          </a:r>
          <a:endParaRPr lang="id-ID" sz="2000" b="0" dirty="0"/>
        </a:p>
      </dgm:t>
    </dgm:pt>
    <dgm:pt modelId="{228DADC1-CF0F-4E71-BFCA-01C369DD4F79}" type="parTrans" cxnId="{877BED98-2ED5-45C5-80AF-DB1BC67318BD}">
      <dgm:prSet/>
      <dgm:spPr/>
      <dgm:t>
        <a:bodyPr/>
        <a:lstStyle/>
        <a:p>
          <a:endParaRPr lang="id-ID"/>
        </a:p>
      </dgm:t>
    </dgm:pt>
    <dgm:pt modelId="{FC34DF23-6B74-4268-A8F5-D436ED5D4BBE}" type="sibTrans" cxnId="{877BED98-2ED5-45C5-80AF-DB1BC67318BD}">
      <dgm:prSet/>
      <dgm:spPr/>
      <dgm:t>
        <a:bodyPr/>
        <a:lstStyle/>
        <a:p>
          <a:endParaRPr lang="id-ID"/>
        </a:p>
      </dgm:t>
    </dgm:pt>
    <dgm:pt modelId="{97DF3536-FF1C-4B1B-873E-9B15E9F46ED5}">
      <dgm:prSet phldrT="[Text]" custT="1"/>
      <dgm:spPr/>
      <dgm:t>
        <a:bodyPr/>
        <a:lstStyle/>
        <a:p>
          <a:r>
            <a:rPr lang="id-ID" sz="2000" b="0" dirty="0" smtClean="0"/>
            <a:t>Range</a:t>
          </a:r>
          <a:endParaRPr lang="id-ID" sz="2000" b="0" dirty="0"/>
        </a:p>
      </dgm:t>
    </dgm:pt>
    <dgm:pt modelId="{10623B5F-1C09-4A69-B3E8-91C2F8589380}" type="parTrans" cxnId="{323D012D-4BA7-4490-828D-E69C606EC753}">
      <dgm:prSet/>
      <dgm:spPr/>
      <dgm:t>
        <a:bodyPr/>
        <a:lstStyle/>
        <a:p>
          <a:endParaRPr lang="id-ID"/>
        </a:p>
      </dgm:t>
    </dgm:pt>
    <dgm:pt modelId="{AD2BDD86-C9CF-49B6-AA68-61DDC51A95B7}" type="sibTrans" cxnId="{323D012D-4BA7-4490-828D-E69C606EC753}">
      <dgm:prSet/>
      <dgm:spPr/>
      <dgm:t>
        <a:bodyPr/>
        <a:lstStyle/>
        <a:p>
          <a:endParaRPr lang="id-ID"/>
        </a:p>
      </dgm:t>
    </dgm:pt>
    <dgm:pt modelId="{A2AF28FF-C75D-4B92-8A8B-4B3C55DF9355}">
      <dgm:prSet phldrT="[Text]" custT="1"/>
      <dgm:spPr/>
      <dgm:t>
        <a:bodyPr/>
        <a:lstStyle/>
        <a:p>
          <a:r>
            <a:rPr lang="id-ID" sz="2000" b="0" dirty="0" smtClean="0"/>
            <a:t>Menyajikan Data</a:t>
          </a:r>
          <a:endParaRPr lang="id-ID" sz="2000" b="0" dirty="0"/>
        </a:p>
      </dgm:t>
    </dgm:pt>
    <dgm:pt modelId="{C05F3D03-B08D-473F-919D-31BBBA6D60A0}" type="parTrans" cxnId="{C9A2140D-68AF-42AE-B03B-8FF5FD0D94F7}">
      <dgm:prSet/>
      <dgm:spPr/>
      <dgm:t>
        <a:bodyPr/>
        <a:lstStyle/>
        <a:p>
          <a:endParaRPr lang="id-ID"/>
        </a:p>
      </dgm:t>
    </dgm:pt>
    <dgm:pt modelId="{817EFB3F-E798-4971-AD7C-7C337192D666}" type="sibTrans" cxnId="{C9A2140D-68AF-42AE-B03B-8FF5FD0D94F7}">
      <dgm:prSet/>
      <dgm:spPr/>
      <dgm:t>
        <a:bodyPr/>
        <a:lstStyle/>
        <a:p>
          <a:endParaRPr lang="id-ID"/>
        </a:p>
      </dgm:t>
    </dgm:pt>
    <dgm:pt modelId="{8F027CE1-1954-43E8-A689-70ACA424103E}">
      <dgm:prSet phldrT="[Text]" custT="1"/>
      <dgm:spPr/>
      <dgm:t>
        <a:bodyPr/>
        <a:lstStyle/>
        <a:p>
          <a:r>
            <a:rPr lang="id-ID" sz="2000" b="0" dirty="0" smtClean="0"/>
            <a:t>Tabel</a:t>
          </a:r>
          <a:endParaRPr lang="id-ID" sz="2000" b="0" dirty="0"/>
        </a:p>
      </dgm:t>
    </dgm:pt>
    <dgm:pt modelId="{B879F9C1-9625-413B-953A-89F8BED0FAF6}" type="parTrans" cxnId="{3BA7921E-F1C6-410D-9623-8F79ACB4FCC3}">
      <dgm:prSet/>
      <dgm:spPr/>
      <dgm:t>
        <a:bodyPr/>
        <a:lstStyle/>
        <a:p>
          <a:endParaRPr lang="id-ID"/>
        </a:p>
      </dgm:t>
    </dgm:pt>
    <dgm:pt modelId="{86EBAD65-5EFD-418D-82B9-0A06A5EFFA8E}" type="sibTrans" cxnId="{3BA7921E-F1C6-410D-9623-8F79ACB4FCC3}">
      <dgm:prSet/>
      <dgm:spPr/>
      <dgm:t>
        <a:bodyPr/>
        <a:lstStyle/>
        <a:p>
          <a:endParaRPr lang="id-ID"/>
        </a:p>
      </dgm:t>
    </dgm:pt>
    <dgm:pt modelId="{5C67283F-2461-4D55-8B8F-3254E1E190D3}">
      <dgm:prSet phldrT="[Text]" custT="1"/>
      <dgm:spPr/>
      <dgm:t>
        <a:bodyPr/>
        <a:lstStyle/>
        <a:p>
          <a:r>
            <a:rPr lang="id-ID" sz="2000" b="0" dirty="0" smtClean="0"/>
            <a:t>Grafik</a:t>
          </a:r>
          <a:endParaRPr lang="id-ID" sz="2000" b="0" dirty="0"/>
        </a:p>
      </dgm:t>
    </dgm:pt>
    <dgm:pt modelId="{E3083C89-5B0B-4CD9-AB88-6E52022BBCE2}" type="parTrans" cxnId="{5F31B9E0-DCC8-4A45-8DFC-611F371090A6}">
      <dgm:prSet/>
      <dgm:spPr/>
      <dgm:t>
        <a:bodyPr/>
        <a:lstStyle/>
        <a:p>
          <a:endParaRPr lang="id-ID"/>
        </a:p>
      </dgm:t>
    </dgm:pt>
    <dgm:pt modelId="{17CDDCE7-EFB7-4753-B16D-1633B48B961E}" type="sibTrans" cxnId="{5F31B9E0-DCC8-4A45-8DFC-611F371090A6}">
      <dgm:prSet/>
      <dgm:spPr/>
      <dgm:t>
        <a:bodyPr/>
        <a:lstStyle/>
        <a:p>
          <a:endParaRPr lang="id-ID"/>
        </a:p>
      </dgm:t>
    </dgm:pt>
    <dgm:pt modelId="{B7A190C1-A45A-43AF-9EAC-09307FA6E51B}">
      <dgm:prSet phldrT="[Text]" custT="1"/>
      <dgm:spPr/>
      <dgm:t>
        <a:bodyPr/>
        <a:lstStyle/>
        <a:p>
          <a:r>
            <a:rPr lang="id-ID" sz="2000" b="0" dirty="0" smtClean="0"/>
            <a:t>Diagram</a:t>
          </a:r>
          <a:endParaRPr lang="id-ID" sz="2000" b="0" dirty="0"/>
        </a:p>
      </dgm:t>
    </dgm:pt>
    <dgm:pt modelId="{E41B1FAF-6754-460F-9F17-0928414B2BF3}" type="parTrans" cxnId="{E99161D0-D66A-4A5D-ADEC-A7DB58C12129}">
      <dgm:prSet/>
      <dgm:spPr/>
      <dgm:t>
        <a:bodyPr/>
        <a:lstStyle/>
        <a:p>
          <a:endParaRPr lang="id-ID"/>
        </a:p>
      </dgm:t>
    </dgm:pt>
    <dgm:pt modelId="{E1EB3C3A-1DC9-4CA1-AA3D-A9938288B43D}" type="sibTrans" cxnId="{E99161D0-D66A-4A5D-ADEC-A7DB58C12129}">
      <dgm:prSet/>
      <dgm:spPr/>
      <dgm:t>
        <a:bodyPr/>
        <a:lstStyle/>
        <a:p>
          <a:endParaRPr lang="id-ID"/>
        </a:p>
      </dgm:t>
    </dgm:pt>
    <dgm:pt modelId="{88397E10-038D-4183-B45E-C4F47A868BE0}" type="pres">
      <dgm:prSet presAssocID="{66A4B282-3F60-41D3-93F3-04EFBEC64E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4752B7C7-AA6B-41BF-955F-1D368CDE0C4D}" type="pres">
      <dgm:prSet presAssocID="{573E8E7C-A026-49FF-B7DD-81CBB7949779}" presName="hierRoot1" presStyleCnt="0">
        <dgm:presLayoutVars>
          <dgm:hierBranch val="init"/>
        </dgm:presLayoutVars>
      </dgm:prSet>
      <dgm:spPr/>
    </dgm:pt>
    <dgm:pt modelId="{D2D3898C-D827-479D-A9C2-05B855404260}" type="pres">
      <dgm:prSet presAssocID="{573E8E7C-A026-49FF-B7DD-81CBB7949779}" presName="rootComposite1" presStyleCnt="0"/>
      <dgm:spPr/>
    </dgm:pt>
    <dgm:pt modelId="{56BC0CE5-C2E2-493D-8BD3-EC455291646C}" type="pres">
      <dgm:prSet presAssocID="{573E8E7C-A026-49FF-B7DD-81CBB7949779}" presName="rootText1" presStyleLbl="node0" presStyleIdx="0" presStyleCnt="1" custScaleX="356358" custScaleY="11402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DAF8F81-615E-4802-9E96-AE8B612D8E25}" type="pres">
      <dgm:prSet presAssocID="{573E8E7C-A026-49FF-B7DD-81CBB7949779}" presName="rootConnector1" presStyleLbl="node1" presStyleIdx="0" presStyleCnt="0"/>
      <dgm:spPr/>
      <dgm:t>
        <a:bodyPr/>
        <a:lstStyle/>
        <a:p>
          <a:endParaRPr lang="id-ID"/>
        </a:p>
      </dgm:t>
    </dgm:pt>
    <dgm:pt modelId="{4E3C3444-1711-4097-832E-E2743D446F94}" type="pres">
      <dgm:prSet presAssocID="{573E8E7C-A026-49FF-B7DD-81CBB7949779}" presName="hierChild2" presStyleCnt="0"/>
      <dgm:spPr/>
    </dgm:pt>
    <dgm:pt modelId="{5F638D11-C2A2-4BAA-A5EC-6D6C92E440FB}" type="pres">
      <dgm:prSet presAssocID="{C05F3D03-B08D-473F-919D-31BBBA6D60A0}" presName="Name37" presStyleLbl="parChTrans1D2" presStyleIdx="0" presStyleCnt="4"/>
      <dgm:spPr/>
      <dgm:t>
        <a:bodyPr/>
        <a:lstStyle/>
        <a:p>
          <a:endParaRPr lang="id-ID"/>
        </a:p>
      </dgm:t>
    </dgm:pt>
    <dgm:pt modelId="{2CF8D8E7-96AA-483F-974A-3813AE3D4E1F}" type="pres">
      <dgm:prSet presAssocID="{A2AF28FF-C75D-4B92-8A8B-4B3C55DF9355}" presName="hierRoot2" presStyleCnt="0">
        <dgm:presLayoutVars>
          <dgm:hierBranch val="init"/>
        </dgm:presLayoutVars>
      </dgm:prSet>
      <dgm:spPr/>
    </dgm:pt>
    <dgm:pt modelId="{0CD4C8F3-DCE1-4A57-970B-D8FA878A0E3E}" type="pres">
      <dgm:prSet presAssocID="{A2AF28FF-C75D-4B92-8A8B-4B3C55DF9355}" presName="rootComposite" presStyleCnt="0"/>
      <dgm:spPr/>
    </dgm:pt>
    <dgm:pt modelId="{7832293D-7510-4291-80B4-2AAE0F27C8DF}" type="pres">
      <dgm:prSet presAssocID="{A2AF28FF-C75D-4B92-8A8B-4B3C55DF9355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2575A55-0F34-4508-AA8D-CFFC8E0E3016}" type="pres">
      <dgm:prSet presAssocID="{A2AF28FF-C75D-4B92-8A8B-4B3C55DF9355}" presName="rootConnector" presStyleLbl="node2" presStyleIdx="0" presStyleCnt="4"/>
      <dgm:spPr/>
      <dgm:t>
        <a:bodyPr/>
        <a:lstStyle/>
        <a:p>
          <a:endParaRPr lang="id-ID"/>
        </a:p>
      </dgm:t>
    </dgm:pt>
    <dgm:pt modelId="{C3C6653D-6E87-4D97-9D64-C52A7AEBA6CF}" type="pres">
      <dgm:prSet presAssocID="{A2AF28FF-C75D-4B92-8A8B-4B3C55DF9355}" presName="hierChild4" presStyleCnt="0"/>
      <dgm:spPr/>
    </dgm:pt>
    <dgm:pt modelId="{25AA9F0A-DBBC-431A-A5BA-0A99B3F61BCF}" type="pres">
      <dgm:prSet presAssocID="{B879F9C1-9625-413B-953A-89F8BED0FAF6}" presName="Name37" presStyleLbl="parChTrans1D3" presStyleIdx="0" presStyleCnt="11"/>
      <dgm:spPr/>
      <dgm:t>
        <a:bodyPr/>
        <a:lstStyle/>
        <a:p>
          <a:endParaRPr lang="id-ID"/>
        </a:p>
      </dgm:t>
    </dgm:pt>
    <dgm:pt modelId="{4A254896-F672-4077-8B11-751D827A7FC2}" type="pres">
      <dgm:prSet presAssocID="{8F027CE1-1954-43E8-A689-70ACA424103E}" presName="hierRoot2" presStyleCnt="0">
        <dgm:presLayoutVars>
          <dgm:hierBranch val="init"/>
        </dgm:presLayoutVars>
      </dgm:prSet>
      <dgm:spPr/>
    </dgm:pt>
    <dgm:pt modelId="{3B3ADDE9-298B-4315-835C-55A411AE42BD}" type="pres">
      <dgm:prSet presAssocID="{8F027CE1-1954-43E8-A689-70ACA424103E}" presName="rootComposite" presStyleCnt="0"/>
      <dgm:spPr/>
    </dgm:pt>
    <dgm:pt modelId="{3B424B8A-82DD-4225-B393-36B24D7294D9}" type="pres">
      <dgm:prSet presAssocID="{8F027CE1-1954-43E8-A689-70ACA424103E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007B3AD-01FF-4F0C-A9F0-6D360401741E}" type="pres">
      <dgm:prSet presAssocID="{8F027CE1-1954-43E8-A689-70ACA424103E}" presName="rootConnector" presStyleLbl="node3" presStyleIdx="0" presStyleCnt="11"/>
      <dgm:spPr/>
      <dgm:t>
        <a:bodyPr/>
        <a:lstStyle/>
        <a:p>
          <a:endParaRPr lang="id-ID"/>
        </a:p>
      </dgm:t>
    </dgm:pt>
    <dgm:pt modelId="{54D298BA-1CC9-4ACA-8779-01E341EBBDAA}" type="pres">
      <dgm:prSet presAssocID="{8F027CE1-1954-43E8-A689-70ACA424103E}" presName="hierChild4" presStyleCnt="0"/>
      <dgm:spPr/>
    </dgm:pt>
    <dgm:pt modelId="{F0C292C4-91F8-42CD-8D68-CF509DA0BB47}" type="pres">
      <dgm:prSet presAssocID="{8F027CE1-1954-43E8-A689-70ACA424103E}" presName="hierChild5" presStyleCnt="0"/>
      <dgm:spPr/>
    </dgm:pt>
    <dgm:pt modelId="{B51B39AD-99E8-4140-9B7F-268FDE72AA0D}" type="pres">
      <dgm:prSet presAssocID="{E3083C89-5B0B-4CD9-AB88-6E52022BBCE2}" presName="Name37" presStyleLbl="parChTrans1D3" presStyleIdx="1" presStyleCnt="11"/>
      <dgm:spPr/>
      <dgm:t>
        <a:bodyPr/>
        <a:lstStyle/>
        <a:p>
          <a:endParaRPr lang="id-ID"/>
        </a:p>
      </dgm:t>
    </dgm:pt>
    <dgm:pt modelId="{2DE03E00-4F64-4B21-9252-D8A4F26DB411}" type="pres">
      <dgm:prSet presAssocID="{5C67283F-2461-4D55-8B8F-3254E1E190D3}" presName="hierRoot2" presStyleCnt="0">
        <dgm:presLayoutVars>
          <dgm:hierBranch val="init"/>
        </dgm:presLayoutVars>
      </dgm:prSet>
      <dgm:spPr/>
    </dgm:pt>
    <dgm:pt modelId="{F2F40D97-C679-4194-A216-E7FB11DE6ACD}" type="pres">
      <dgm:prSet presAssocID="{5C67283F-2461-4D55-8B8F-3254E1E190D3}" presName="rootComposite" presStyleCnt="0"/>
      <dgm:spPr/>
    </dgm:pt>
    <dgm:pt modelId="{983DB359-48E8-49DC-890A-1DA996840684}" type="pres">
      <dgm:prSet presAssocID="{5C67283F-2461-4D55-8B8F-3254E1E190D3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990C4E7-5BA0-47A3-99FF-8DF8294D79FA}" type="pres">
      <dgm:prSet presAssocID="{5C67283F-2461-4D55-8B8F-3254E1E190D3}" presName="rootConnector" presStyleLbl="node3" presStyleIdx="1" presStyleCnt="11"/>
      <dgm:spPr/>
      <dgm:t>
        <a:bodyPr/>
        <a:lstStyle/>
        <a:p>
          <a:endParaRPr lang="id-ID"/>
        </a:p>
      </dgm:t>
    </dgm:pt>
    <dgm:pt modelId="{ACDC013D-2A4F-4AE6-8FFE-3E1C2FCED530}" type="pres">
      <dgm:prSet presAssocID="{5C67283F-2461-4D55-8B8F-3254E1E190D3}" presName="hierChild4" presStyleCnt="0"/>
      <dgm:spPr/>
    </dgm:pt>
    <dgm:pt modelId="{D7A54F69-497D-4A0D-BDAC-7FECCF64D313}" type="pres">
      <dgm:prSet presAssocID="{5C67283F-2461-4D55-8B8F-3254E1E190D3}" presName="hierChild5" presStyleCnt="0"/>
      <dgm:spPr/>
    </dgm:pt>
    <dgm:pt modelId="{E3AB431C-A37D-456A-B197-7CA0AF78A27E}" type="pres">
      <dgm:prSet presAssocID="{E41B1FAF-6754-460F-9F17-0928414B2BF3}" presName="Name37" presStyleLbl="parChTrans1D3" presStyleIdx="2" presStyleCnt="11"/>
      <dgm:spPr/>
      <dgm:t>
        <a:bodyPr/>
        <a:lstStyle/>
        <a:p>
          <a:endParaRPr lang="id-ID"/>
        </a:p>
      </dgm:t>
    </dgm:pt>
    <dgm:pt modelId="{EDB12F61-0AAA-4FFC-81C3-6EA35D60E2EE}" type="pres">
      <dgm:prSet presAssocID="{B7A190C1-A45A-43AF-9EAC-09307FA6E51B}" presName="hierRoot2" presStyleCnt="0">
        <dgm:presLayoutVars>
          <dgm:hierBranch val="init"/>
        </dgm:presLayoutVars>
      </dgm:prSet>
      <dgm:spPr/>
    </dgm:pt>
    <dgm:pt modelId="{0E0A1968-8F4C-4732-BEAF-A3A5EC5B28B5}" type="pres">
      <dgm:prSet presAssocID="{B7A190C1-A45A-43AF-9EAC-09307FA6E51B}" presName="rootComposite" presStyleCnt="0"/>
      <dgm:spPr/>
    </dgm:pt>
    <dgm:pt modelId="{753F5232-353E-4112-B9F9-02008A027164}" type="pres">
      <dgm:prSet presAssocID="{B7A190C1-A45A-43AF-9EAC-09307FA6E51B}" presName="rootText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6D3BC58-97D3-4646-89EC-FC4E29DB5BAD}" type="pres">
      <dgm:prSet presAssocID="{B7A190C1-A45A-43AF-9EAC-09307FA6E51B}" presName="rootConnector" presStyleLbl="node3" presStyleIdx="2" presStyleCnt="11"/>
      <dgm:spPr/>
      <dgm:t>
        <a:bodyPr/>
        <a:lstStyle/>
        <a:p>
          <a:endParaRPr lang="id-ID"/>
        </a:p>
      </dgm:t>
    </dgm:pt>
    <dgm:pt modelId="{11A7038A-4532-486B-9784-D74F9B97492E}" type="pres">
      <dgm:prSet presAssocID="{B7A190C1-A45A-43AF-9EAC-09307FA6E51B}" presName="hierChild4" presStyleCnt="0"/>
      <dgm:spPr/>
    </dgm:pt>
    <dgm:pt modelId="{13B1F74B-8601-42EB-BE61-03D05C877970}" type="pres">
      <dgm:prSet presAssocID="{B7A190C1-A45A-43AF-9EAC-09307FA6E51B}" presName="hierChild5" presStyleCnt="0"/>
      <dgm:spPr/>
    </dgm:pt>
    <dgm:pt modelId="{6387E22C-B50C-47F9-B74A-33296B83B176}" type="pres">
      <dgm:prSet presAssocID="{A2AF28FF-C75D-4B92-8A8B-4B3C55DF9355}" presName="hierChild5" presStyleCnt="0"/>
      <dgm:spPr/>
    </dgm:pt>
    <dgm:pt modelId="{8E99E75E-26FF-4193-BE25-E78C1FC052F8}" type="pres">
      <dgm:prSet presAssocID="{75FB2B7A-FF60-4AA3-8E8D-990444F461F6}" presName="Name37" presStyleLbl="parChTrans1D2" presStyleIdx="1" presStyleCnt="4"/>
      <dgm:spPr/>
      <dgm:t>
        <a:bodyPr/>
        <a:lstStyle/>
        <a:p>
          <a:endParaRPr lang="id-ID"/>
        </a:p>
      </dgm:t>
    </dgm:pt>
    <dgm:pt modelId="{21D6B5DA-11D8-4BEF-9808-1C91C6200CA6}" type="pres">
      <dgm:prSet presAssocID="{FD8AB8E1-D53B-4554-AB13-554D214F0D6C}" presName="hierRoot2" presStyleCnt="0">
        <dgm:presLayoutVars>
          <dgm:hierBranch val="init"/>
        </dgm:presLayoutVars>
      </dgm:prSet>
      <dgm:spPr/>
    </dgm:pt>
    <dgm:pt modelId="{3C27B13E-C440-484C-B25D-6DA0FB2CDABE}" type="pres">
      <dgm:prSet presAssocID="{FD8AB8E1-D53B-4554-AB13-554D214F0D6C}" presName="rootComposite" presStyleCnt="0"/>
      <dgm:spPr/>
    </dgm:pt>
    <dgm:pt modelId="{00C70F71-3F97-4C15-B309-8E46B15B3326}" type="pres">
      <dgm:prSet presAssocID="{FD8AB8E1-D53B-4554-AB13-554D214F0D6C}" presName="rootText" presStyleLbl="node2" presStyleIdx="1" presStyleCnt="4" custScaleX="142619" custScaleY="73779" custLinFactNeighborX="61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C2FB16D-D7DE-4999-A0DE-5FEE3B0796C7}" type="pres">
      <dgm:prSet presAssocID="{FD8AB8E1-D53B-4554-AB13-554D214F0D6C}" presName="rootConnector" presStyleLbl="node2" presStyleIdx="1" presStyleCnt="4"/>
      <dgm:spPr/>
      <dgm:t>
        <a:bodyPr/>
        <a:lstStyle/>
        <a:p>
          <a:endParaRPr lang="id-ID"/>
        </a:p>
      </dgm:t>
    </dgm:pt>
    <dgm:pt modelId="{F7B4228E-8C81-4751-A1F9-BD0C86F13BE2}" type="pres">
      <dgm:prSet presAssocID="{FD8AB8E1-D53B-4554-AB13-554D214F0D6C}" presName="hierChild4" presStyleCnt="0"/>
      <dgm:spPr/>
    </dgm:pt>
    <dgm:pt modelId="{0755629E-3BA9-412B-9C8C-D42FB6A22BA0}" type="pres">
      <dgm:prSet presAssocID="{41DDEEEE-132D-4CFE-925E-2BDA20665E33}" presName="Name37" presStyleLbl="parChTrans1D3" presStyleIdx="3" presStyleCnt="11"/>
      <dgm:spPr/>
      <dgm:t>
        <a:bodyPr/>
        <a:lstStyle/>
        <a:p>
          <a:endParaRPr lang="id-ID"/>
        </a:p>
      </dgm:t>
    </dgm:pt>
    <dgm:pt modelId="{333487A2-F3B3-4CB4-8DCB-60AF683A708C}" type="pres">
      <dgm:prSet presAssocID="{777A8F54-A09D-4857-B0B2-4665A97A86D5}" presName="hierRoot2" presStyleCnt="0">
        <dgm:presLayoutVars>
          <dgm:hierBranch val="init"/>
        </dgm:presLayoutVars>
      </dgm:prSet>
      <dgm:spPr/>
    </dgm:pt>
    <dgm:pt modelId="{69084472-7F43-4A62-937A-268637E6AA3F}" type="pres">
      <dgm:prSet presAssocID="{777A8F54-A09D-4857-B0B2-4665A97A86D5}" presName="rootComposite" presStyleCnt="0"/>
      <dgm:spPr/>
    </dgm:pt>
    <dgm:pt modelId="{E0107300-784D-4390-9ED8-BB5101A705DD}" type="pres">
      <dgm:prSet presAssocID="{777A8F54-A09D-4857-B0B2-4665A97A86D5}" presName="rootText" presStyleLbl="node3" presStyleIdx="3" presStyleCnt="11" custScaleY="73779" custLinFactNeighborX="61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6E951A6-415F-43FE-A339-2523824702FB}" type="pres">
      <dgm:prSet presAssocID="{777A8F54-A09D-4857-B0B2-4665A97A86D5}" presName="rootConnector" presStyleLbl="node3" presStyleIdx="3" presStyleCnt="11"/>
      <dgm:spPr/>
      <dgm:t>
        <a:bodyPr/>
        <a:lstStyle/>
        <a:p>
          <a:endParaRPr lang="id-ID"/>
        </a:p>
      </dgm:t>
    </dgm:pt>
    <dgm:pt modelId="{9671C0A1-1B27-418E-B99E-30F8092E127F}" type="pres">
      <dgm:prSet presAssocID="{777A8F54-A09D-4857-B0B2-4665A97A86D5}" presName="hierChild4" presStyleCnt="0"/>
      <dgm:spPr/>
    </dgm:pt>
    <dgm:pt modelId="{E5756CA5-71AF-4C3F-B536-8531A205E5AC}" type="pres">
      <dgm:prSet presAssocID="{777A8F54-A09D-4857-B0B2-4665A97A86D5}" presName="hierChild5" presStyleCnt="0"/>
      <dgm:spPr/>
    </dgm:pt>
    <dgm:pt modelId="{C9B2A028-C2B9-4C80-8807-CA1AD183A8AA}" type="pres">
      <dgm:prSet presAssocID="{B1005261-1F34-4040-B92E-0D9228971C07}" presName="Name37" presStyleLbl="parChTrans1D3" presStyleIdx="4" presStyleCnt="11"/>
      <dgm:spPr/>
      <dgm:t>
        <a:bodyPr/>
        <a:lstStyle/>
        <a:p>
          <a:endParaRPr lang="id-ID"/>
        </a:p>
      </dgm:t>
    </dgm:pt>
    <dgm:pt modelId="{F0423477-5C58-43E5-961E-E8A800214AC3}" type="pres">
      <dgm:prSet presAssocID="{8109752C-E1F6-4E8D-8344-3D504C82B79E}" presName="hierRoot2" presStyleCnt="0">
        <dgm:presLayoutVars>
          <dgm:hierBranch val="init"/>
        </dgm:presLayoutVars>
      </dgm:prSet>
      <dgm:spPr/>
    </dgm:pt>
    <dgm:pt modelId="{A3A70489-0B1E-42AD-B949-6E25CEA6D735}" type="pres">
      <dgm:prSet presAssocID="{8109752C-E1F6-4E8D-8344-3D504C82B79E}" presName="rootComposite" presStyleCnt="0"/>
      <dgm:spPr/>
    </dgm:pt>
    <dgm:pt modelId="{C14EF3DD-D036-49B8-938E-F10E4364A750}" type="pres">
      <dgm:prSet presAssocID="{8109752C-E1F6-4E8D-8344-3D504C82B79E}" presName="rootText" presStyleLbl="node3" presStyleIdx="4" presStyleCnt="11" custScaleY="73779" custLinFactNeighborX="61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18BB00E-1386-4FB5-906F-A4074818CD8C}" type="pres">
      <dgm:prSet presAssocID="{8109752C-E1F6-4E8D-8344-3D504C82B79E}" presName="rootConnector" presStyleLbl="node3" presStyleIdx="4" presStyleCnt="11"/>
      <dgm:spPr/>
      <dgm:t>
        <a:bodyPr/>
        <a:lstStyle/>
        <a:p>
          <a:endParaRPr lang="id-ID"/>
        </a:p>
      </dgm:t>
    </dgm:pt>
    <dgm:pt modelId="{4F2A8F03-9310-4089-AF3A-1D0BDD7256E0}" type="pres">
      <dgm:prSet presAssocID="{8109752C-E1F6-4E8D-8344-3D504C82B79E}" presName="hierChild4" presStyleCnt="0"/>
      <dgm:spPr/>
    </dgm:pt>
    <dgm:pt modelId="{41567429-87E8-400F-AA5C-47B1A0E38012}" type="pres">
      <dgm:prSet presAssocID="{8109752C-E1F6-4E8D-8344-3D504C82B79E}" presName="hierChild5" presStyleCnt="0"/>
      <dgm:spPr/>
    </dgm:pt>
    <dgm:pt modelId="{95A0ACDB-D79C-42A4-8665-20D31D7507E2}" type="pres">
      <dgm:prSet presAssocID="{33938581-76A4-42A6-A113-D9AA293D5FDD}" presName="Name37" presStyleLbl="parChTrans1D3" presStyleIdx="5" presStyleCnt="11"/>
      <dgm:spPr/>
      <dgm:t>
        <a:bodyPr/>
        <a:lstStyle/>
        <a:p>
          <a:endParaRPr lang="id-ID"/>
        </a:p>
      </dgm:t>
    </dgm:pt>
    <dgm:pt modelId="{7412A5F4-0361-454C-8D57-FD9BB812209D}" type="pres">
      <dgm:prSet presAssocID="{70B92095-12CB-4E44-90A4-36B74185E6D9}" presName="hierRoot2" presStyleCnt="0">
        <dgm:presLayoutVars>
          <dgm:hierBranch val="init"/>
        </dgm:presLayoutVars>
      </dgm:prSet>
      <dgm:spPr/>
    </dgm:pt>
    <dgm:pt modelId="{5CC4D854-7A1D-486A-BD5C-49E361936B33}" type="pres">
      <dgm:prSet presAssocID="{70B92095-12CB-4E44-90A4-36B74185E6D9}" presName="rootComposite" presStyleCnt="0"/>
      <dgm:spPr/>
    </dgm:pt>
    <dgm:pt modelId="{A175AE03-F9AE-4E5F-B4E8-70EFDF9209C1}" type="pres">
      <dgm:prSet presAssocID="{70B92095-12CB-4E44-90A4-36B74185E6D9}" presName="rootText" presStyleLbl="node3" presStyleIdx="5" presStyleCnt="11" custScaleY="73779" custLinFactNeighborX="61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683A1D98-845F-4C49-B55C-C6D3FB75E554}" type="pres">
      <dgm:prSet presAssocID="{70B92095-12CB-4E44-90A4-36B74185E6D9}" presName="rootConnector" presStyleLbl="node3" presStyleIdx="5" presStyleCnt="11"/>
      <dgm:spPr/>
      <dgm:t>
        <a:bodyPr/>
        <a:lstStyle/>
        <a:p>
          <a:endParaRPr lang="id-ID"/>
        </a:p>
      </dgm:t>
    </dgm:pt>
    <dgm:pt modelId="{48C1E27D-33BE-4959-824A-93A05FBCF79A}" type="pres">
      <dgm:prSet presAssocID="{70B92095-12CB-4E44-90A4-36B74185E6D9}" presName="hierChild4" presStyleCnt="0"/>
      <dgm:spPr/>
    </dgm:pt>
    <dgm:pt modelId="{966FDEA5-D174-4120-A6AC-E156F90848A3}" type="pres">
      <dgm:prSet presAssocID="{70B92095-12CB-4E44-90A4-36B74185E6D9}" presName="hierChild5" presStyleCnt="0"/>
      <dgm:spPr/>
    </dgm:pt>
    <dgm:pt modelId="{CCA51684-D4EA-4F2E-9342-3A5D80BE2BC3}" type="pres">
      <dgm:prSet presAssocID="{FD8AB8E1-D53B-4554-AB13-554D214F0D6C}" presName="hierChild5" presStyleCnt="0"/>
      <dgm:spPr/>
    </dgm:pt>
    <dgm:pt modelId="{92539E75-B412-45E3-A99C-F849E8C31EAF}" type="pres">
      <dgm:prSet presAssocID="{DFCCD5F8-B399-4C61-A75B-B801E795FC16}" presName="Name37" presStyleLbl="parChTrans1D2" presStyleIdx="2" presStyleCnt="4"/>
      <dgm:spPr/>
      <dgm:t>
        <a:bodyPr/>
        <a:lstStyle/>
        <a:p>
          <a:endParaRPr lang="id-ID"/>
        </a:p>
      </dgm:t>
    </dgm:pt>
    <dgm:pt modelId="{5FA5EEC9-08BD-464B-8ACE-4C1D22F75FC8}" type="pres">
      <dgm:prSet presAssocID="{1F930C91-C3D5-4903-9104-31C9BF037553}" presName="hierRoot2" presStyleCnt="0">
        <dgm:presLayoutVars>
          <dgm:hierBranch val="init"/>
        </dgm:presLayoutVars>
      </dgm:prSet>
      <dgm:spPr/>
    </dgm:pt>
    <dgm:pt modelId="{6A652677-1987-4CD4-A72D-9FE4A7C4FF0A}" type="pres">
      <dgm:prSet presAssocID="{1F930C91-C3D5-4903-9104-31C9BF037553}" presName="rootComposite" presStyleCnt="0"/>
      <dgm:spPr/>
    </dgm:pt>
    <dgm:pt modelId="{19357A4B-2DCA-4E60-9F89-6925EAAFAD85}" type="pres">
      <dgm:prSet presAssocID="{1F930C91-C3D5-4903-9104-31C9BF037553}" presName="rootText" presStyleLbl="node2" presStyleIdx="2" presStyleCnt="4" custScaleX="163545" custScaleY="73779" custLinFactNeighborX="61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0A83F86-29A0-4CF3-AF20-0DBFC0254191}" type="pres">
      <dgm:prSet presAssocID="{1F930C91-C3D5-4903-9104-31C9BF037553}" presName="rootConnector" presStyleLbl="node2" presStyleIdx="2" presStyleCnt="4"/>
      <dgm:spPr/>
      <dgm:t>
        <a:bodyPr/>
        <a:lstStyle/>
        <a:p>
          <a:endParaRPr lang="id-ID"/>
        </a:p>
      </dgm:t>
    </dgm:pt>
    <dgm:pt modelId="{7D0C1975-41B3-43AE-9E59-A5F191988E24}" type="pres">
      <dgm:prSet presAssocID="{1F930C91-C3D5-4903-9104-31C9BF037553}" presName="hierChild4" presStyleCnt="0"/>
      <dgm:spPr/>
    </dgm:pt>
    <dgm:pt modelId="{4C748C3C-CECF-4FE8-976C-77427A17C682}" type="pres">
      <dgm:prSet presAssocID="{04AB7218-854D-4492-94BB-DF30D5A79BD4}" presName="Name37" presStyleLbl="parChTrans1D3" presStyleIdx="6" presStyleCnt="11"/>
      <dgm:spPr/>
      <dgm:t>
        <a:bodyPr/>
        <a:lstStyle/>
        <a:p>
          <a:endParaRPr lang="id-ID"/>
        </a:p>
      </dgm:t>
    </dgm:pt>
    <dgm:pt modelId="{EE62C927-0E82-4D7A-81E3-FEF809A16893}" type="pres">
      <dgm:prSet presAssocID="{71E6E791-7F71-4443-8F5C-25038B589BF7}" presName="hierRoot2" presStyleCnt="0">
        <dgm:presLayoutVars>
          <dgm:hierBranch val="init"/>
        </dgm:presLayoutVars>
      </dgm:prSet>
      <dgm:spPr/>
    </dgm:pt>
    <dgm:pt modelId="{EDC0F203-EEA7-4FCD-8034-909F1C49A6D5}" type="pres">
      <dgm:prSet presAssocID="{71E6E791-7F71-4443-8F5C-25038B589BF7}" presName="rootComposite" presStyleCnt="0"/>
      <dgm:spPr/>
    </dgm:pt>
    <dgm:pt modelId="{E67F5451-C8A4-4FCB-A2F9-69DA4DE4C13F}" type="pres">
      <dgm:prSet presAssocID="{71E6E791-7F71-4443-8F5C-25038B589BF7}" presName="rootText" presStyleLbl="node3" presStyleIdx="6" presStyleCnt="11" custScaleY="73779" custLinFactNeighborX="61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D00EE07-F83E-47C3-A165-4C75144ED276}" type="pres">
      <dgm:prSet presAssocID="{71E6E791-7F71-4443-8F5C-25038B589BF7}" presName="rootConnector" presStyleLbl="node3" presStyleIdx="6" presStyleCnt="11"/>
      <dgm:spPr/>
      <dgm:t>
        <a:bodyPr/>
        <a:lstStyle/>
        <a:p>
          <a:endParaRPr lang="id-ID"/>
        </a:p>
      </dgm:t>
    </dgm:pt>
    <dgm:pt modelId="{8C5266DF-D50D-4845-AFF2-C23EE4ED9522}" type="pres">
      <dgm:prSet presAssocID="{71E6E791-7F71-4443-8F5C-25038B589BF7}" presName="hierChild4" presStyleCnt="0"/>
      <dgm:spPr/>
    </dgm:pt>
    <dgm:pt modelId="{64CFB796-DD7A-4150-B94C-563EE4BEBF0A}" type="pres">
      <dgm:prSet presAssocID="{71E6E791-7F71-4443-8F5C-25038B589BF7}" presName="hierChild5" presStyleCnt="0"/>
      <dgm:spPr/>
    </dgm:pt>
    <dgm:pt modelId="{302DD7E0-9930-4CCD-A491-D1DE5C8E7DBF}" type="pres">
      <dgm:prSet presAssocID="{6011E941-69AA-4C48-8F14-E39BC54F5937}" presName="Name37" presStyleLbl="parChTrans1D3" presStyleIdx="7" presStyleCnt="11"/>
      <dgm:spPr/>
      <dgm:t>
        <a:bodyPr/>
        <a:lstStyle/>
        <a:p>
          <a:endParaRPr lang="id-ID"/>
        </a:p>
      </dgm:t>
    </dgm:pt>
    <dgm:pt modelId="{DEB0F708-C7C8-4C51-9B81-F6C9B4CD423D}" type="pres">
      <dgm:prSet presAssocID="{25C5130F-D8E1-43AF-93A0-D07486E0365E}" presName="hierRoot2" presStyleCnt="0">
        <dgm:presLayoutVars>
          <dgm:hierBranch val="init"/>
        </dgm:presLayoutVars>
      </dgm:prSet>
      <dgm:spPr/>
    </dgm:pt>
    <dgm:pt modelId="{6AC44FE1-8D25-4CC9-AB6A-75BB235FB230}" type="pres">
      <dgm:prSet presAssocID="{25C5130F-D8E1-43AF-93A0-D07486E0365E}" presName="rootComposite" presStyleCnt="0"/>
      <dgm:spPr/>
    </dgm:pt>
    <dgm:pt modelId="{775BB4BA-B604-4B36-A741-641C81F81178}" type="pres">
      <dgm:prSet presAssocID="{25C5130F-D8E1-43AF-93A0-D07486E0365E}" presName="rootText" presStyleLbl="node3" presStyleIdx="7" presStyleCnt="11" custScaleY="73779" custLinFactNeighborX="61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DDF1687-31AA-4764-B64B-0AF6B83C6BC0}" type="pres">
      <dgm:prSet presAssocID="{25C5130F-D8E1-43AF-93A0-D07486E0365E}" presName="rootConnector" presStyleLbl="node3" presStyleIdx="7" presStyleCnt="11"/>
      <dgm:spPr/>
      <dgm:t>
        <a:bodyPr/>
        <a:lstStyle/>
        <a:p>
          <a:endParaRPr lang="id-ID"/>
        </a:p>
      </dgm:t>
    </dgm:pt>
    <dgm:pt modelId="{A9E6462D-8EFA-4358-99CA-E9943CAFC89F}" type="pres">
      <dgm:prSet presAssocID="{25C5130F-D8E1-43AF-93A0-D07486E0365E}" presName="hierChild4" presStyleCnt="0"/>
      <dgm:spPr/>
    </dgm:pt>
    <dgm:pt modelId="{6F16CB78-1E1D-4484-B6D2-C4AA5DDCA2A7}" type="pres">
      <dgm:prSet presAssocID="{25C5130F-D8E1-43AF-93A0-D07486E0365E}" presName="hierChild5" presStyleCnt="0"/>
      <dgm:spPr/>
    </dgm:pt>
    <dgm:pt modelId="{F7BCC051-37EB-4000-A853-43292659DE47}" type="pres">
      <dgm:prSet presAssocID="{054B45CE-07D5-4EEA-AE92-73D1B5DE4E5A}" presName="Name37" presStyleLbl="parChTrans1D3" presStyleIdx="8" presStyleCnt="11"/>
      <dgm:spPr/>
      <dgm:t>
        <a:bodyPr/>
        <a:lstStyle/>
        <a:p>
          <a:endParaRPr lang="id-ID"/>
        </a:p>
      </dgm:t>
    </dgm:pt>
    <dgm:pt modelId="{DE29509B-1974-47C0-8316-D5E287A7B617}" type="pres">
      <dgm:prSet presAssocID="{5C399D7C-6389-4DEE-AF43-336B5FF9B6D5}" presName="hierRoot2" presStyleCnt="0">
        <dgm:presLayoutVars>
          <dgm:hierBranch val="init"/>
        </dgm:presLayoutVars>
      </dgm:prSet>
      <dgm:spPr/>
    </dgm:pt>
    <dgm:pt modelId="{14243E9B-5D06-4359-8FB2-6DD9BDC998D0}" type="pres">
      <dgm:prSet presAssocID="{5C399D7C-6389-4DEE-AF43-336B5FF9B6D5}" presName="rootComposite" presStyleCnt="0"/>
      <dgm:spPr/>
    </dgm:pt>
    <dgm:pt modelId="{0EC48EB9-332D-4C4E-899D-21BF9EF22438}" type="pres">
      <dgm:prSet presAssocID="{5C399D7C-6389-4DEE-AF43-336B5FF9B6D5}" presName="rootText" presStyleLbl="node3" presStyleIdx="8" presStyleCnt="11" custScaleY="73779" custLinFactNeighborX="61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8624935-9942-4EDA-A9A5-3AD49BD64C6D}" type="pres">
      <dgm:prSet presAssocID="{5C399D7C-6389-4DEE-AF43-336B5FF9B6D5}" presName="rootConnector" presStyleLbl="node3" presStyleIdx="8" presStyleCnt="11"/>
      <dgm:spPr/>
      <dgm:t>
        <a:bodyPr/>
        <a:lstStyle/>
        <a:p>
          <a:endParaRPr lang="id-ID"/>
        </a:p>
      </dgm:t>
    </dgm:pt>
    <dgm:pt modelId="{09B789FC-2970-496C-9F5E-F6D88658B9E1}" type="pres">
      <dgm:prSet presAssocID="{5C399D7C-6389-4DEE-AF43-336B5FF9B6D5}" presName="hierChild4" presStyleCnt="0"/>
      <dgm:spPr/>
    </dgm:pt>
    <dgm:pt modelId="{C560A723-DB58-4625-93B0-CEE039E4B2DF}" type="pres">
      <dgm:prSet presAssocID="{5C399D7C-6389-4DEE-AF43-336B5FF9B6D5}" presName="hierChild5" presStyleCnt="0"/>
      <dgm:spPr/>
    </dgm:pt>
    <dgm:pt modelId="{5E34A7BB-807F-47E0-894B-D1223AF6B85F}" type="pres">
      <dgm:prSet presAssocID="{1F930C91-C3D5-4903-9104-31C9BF037553}" presName="hierChild5" presStyleCnt="0"/>
      <dgm:spPr/>
    </dgm:pt>
    <dgm:pt modelId="{4F60C9DA-E0F5-4437-902D-3B8F97C657F1}" type="pres">
      <dgm:prSet presAssocID="{AD32835F-1A38-462B-8429-DF43A1786377}" presName="Name37" presStyleLbl="parChTrans1D2" presStyleIdx="3" presStyleCnt="4"/>
      <dgm:spPr/>
      <dgm:t>
        <a:bodyPr/>
        <a:lstStyle/>
        <a:p>
          <a:endParaRPr lang="id-ID"/>
        </a:p>
      </dgm:t>
    </dgm:pt>
    <dgm:pt modelId="{C96E5DFE-2A46-42CB-BB4C-E4B1FE755278}" type="pres">
      <dgm:prSet presAssocID="{67FABF12-5014-45D3-9C49-7A4600A05E86}" presName="hierRoot2" presStyleCnt="0">
        <dgm:presLayoutVars>
          <dgm:hierBranch val="init"/>
        </dgm:presLayoutVars>
      </dgm:prSet>
      <dgm:spPr/>
    </dgm:pt>
    <dgm:pt modelId="{37E1881E-C3D1-4167-AEFC-9D95C89F3988}" type="pres">
      <dgm:prSet presAssocID="{67FABF12-5014-45D3-9C49-7A4600A05E86}" presName="rootComposite" presStyleCnt="0"/>
      <dgm:spPr/>
    </dgm:pt>
    <dgm:pt modelId="{07A9646E-2D34-4BA4-99FF-68726BFF6F6D}" type="pres">
      <dgm:prSet presAssocID="{67FABF12-5014-45D3-9C49-7A4600A05E86}" presName="rootText" presStyleLbl="node2" presStyleIdx="3" presStyleCnt="4" custScaleX="142619" custScaleY="7377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7802CCE-8263-4040-A743-29C56B422FD2}" type="pres">
      <dgm:prSet presAssocID="{67FABF12-5014-45D3-9C49-7A4600A05E86}" presName="rootConnector" presStyleLbl="node2" presStyleIdx="3" presStyleCnt="4"/>
      <dgm:spPr/>
      <dgm:t>
        <a:bodyPr/>
        <a:lstStyle/>
        <a:p>
          <a:endParaRPr lang="id-ID"/>
        </a:p>
      </dgm:t>
    </dgm:pt>
    <dgm:pt modelId="{2F9286B8-54AC-47CB-9676-7DF85E586A98}" type="pres">
      <dgm:prSet presAssocID="{67FABF12-5014-45D3-9C49-7A4600A05E86}" presName="hierChild4" presStyleCnt="0"/>
      <dgm:spPr/>
    </dgm:pt>
    <dgm:pt modelId="{EEFD5147-30D6-4326-92AF-0772C915ACB6}" type="pres">
      <dgm:prSet presAssocID="{228DADC1-CF0F-4E71-BFCA-01C369DD4F79}" presName="Name37" presStyleLbl="parChTrans1D3" presStyleIdx="9" presStyleCnt="11"/>
      <dgm:spPr/>
      <dgm:t>
        <a:bodyPr/>
        <a:lstStyle/>
        <a:p>
          <a:endParaRPr lang="id-ID"/>
        </a:p>
      </dgm:t>
    </dgm:pt>
    <dgm:pt modelId="{F0DE29A5-F4D9-41F7-9807-B35609E7E4DE}" type="pres">
      <dgm:prSet presAssocID="{95FF6301-FA46-4066-B66E-74751C5209FE}" presName="hierRoot2" presStyleCnt="0">
        <dgm:presLayoutVars>
          <dgm:hierBranch val="init"/>
        </dgm:presLayoutVars>
      </dgm:prSet>
      <dgm:spPr/>
    </dgm:pt>
    <dgm:pt modelId="{64B94E61-7455-4BBE-8D19-353D9B7A7C2D}" type="pres">
      <dgm:prSet presAssocID="{95FF6301-FA46-4066-B66E-74751C5209FE}" presName="rootComposite" presStyleCnt="0"/>
      <dgm:spPr/>
    </dgm:pt>
    <dgm:pt modelId="{542A3BE9-2C75-478E-9DA2-0CF02123118F}" type="pres">
      <dgm:prSet presAssocID="{95FF6301-FA46-4066-B66E-74751C5209FE}" presName="rootText" presStyleLbl="node3" presStyleIdx="9" presStyleCnt="11" custScaleY="12715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A97D52B-47F1-4252-A7AE-67D5C9B19865}" type="pres">
      <dgm:prSet presAssocID="{95FF6301-FA46-4066-B66E-74751C5209FE}" presName="rootConnector" presStyleLbl="node3" presStyleIdx="9" presStyleCnt="11"/>
      <dgm:spPr/>
      <dgm:t>
        <a:bodyPr/>
        <a:lstStyle/>
        <a:p>
          <a:endParaRPr lang="id-ID"/>
        </a:p>
      </dgm:t>
    </dgm:pt>
    <dgm:pt modelId="{5B516C32-9E8A-418C-8F13-C8D69E8569E3}" type="pres">
      <dgm:prSet presAssocID="{95FF6301-FA46-4066-B66E-74751C5209FE}" presName="hierChild4" presStyleCnt="0"/>
      <dgm:spPr/>
    </dgm:pt>
    <dgm:pt modelId="{CDDE3CC1-6003-4F1A-A46C-8EFB370C6DC2}" type="pres">
      <dgm:prSet presAssocID="{95FF6301-FA46-4066-B66E-74751C5209FE}" presName="hierChild5" presStyleCnt="0"/>
      <dgm:spPr/>
    </dgm:pt>
    <dgm:pt modelId="{8E930D8F-B983-4B35-A5C2-B4D95E558331}" type="pres">
      <dgm:prSet presAssocID="{10623B5F-1C09-4A69-B3E8-91C2F8589380}" presName="Name37" presStyleLbl="parChTrans1D3" presStyleIdx="10" presStyleCnt="11"/>
      <dgm:spPr/>
      <dgm:t>
        <a:bodyPr/>
        <a:lstStyle/>
        <a:p>
          <a:endParaRPr lang="id-ID"/>
        </a:p>
      </dgm:t>
    </dgm:pt>
    <dgm:pt modelId="{15FA38D1-951F-4D7B-A31E-7EC2E0C5D076}" type="pres">
      <dgm:prSet presAssocID="{97DF3536-FF1C-4B1B-873E-9B15E9F46ED5}" presName="hierRoot2" presStyleCnt="0">
        <dgm:presLayoutVars>
          <dgm:hierBranch val="init"/>
        </dgm:presLayoutVars>
      </dgm:prSet>
      <dgm:spPr/>
    </dgm:pt>
    <dgm:pt modelId="{C165971A-80E7-40CB-8E27-E39895D29DF5}" type="pres">
      <dgm:prSet presAssocID="{97DF3536-FF1C-4B1B-873E-9B15E9F46ED5}" presName="rootComposite" presStyleCnt="0"/>
      <dgm:spPr/>
    </dgm:pt>
    <dgm:pt modelId="{17C30AE6-8914-4624-852E-1A12786D195B}" type="pres">
      <dgm:prSet presAssocID="{97DF3536-FF1C-4B1B-873E-9B15E9F46ED5}" presName="rootText" presStyleLbl="node3" presStyleIdx="10" presStyleCnt="11" custScaleY="7377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3B107ED-4E7A-4545-A5E8-2FBDAD01E1CB}" type="pres">
      <dgm:prSet presAssocID="{97DF3536-FF1C-4B1B-873E-9B15E9F46ED5}" presName="rootConnector" presStyleLbl="node3" presStyleIdx="10" presStyleCnt="11"/>
      <dgm:spPr/>
      <dgm:t>
        <a:bodyPr/>
        <a:lstStyle/>
        <a:p>
          <a:endParaRPr lang="id-ID"/>
        </a:p>
      </dgm:t>
    </dgm:pt>
    <dgm:pt modelId="{D48716FF-5966-43E6-B7C8-98E794B3A257}" type="pres">
      <dgm:prSet presAssocID="{97DF3536-FF1C-4B1B-873E-9B15E9F46ED5}" presName="hierChild4" presStyleCnt="0"/>
      <dgm:spPr/>
    </dgm:pt>
    <dgm:pt modelId="{F4CE2EFB-AC2C-4A9F-8215-9DAD793A4CDB}" type="pres">
      <dgm:prSet presAssocID="{97DF3536-FF1C-4B1B-873E-9B15E9F46ED5}" presName="hierChild5" presStyleCnt="0"/>
      <dgm:spPr/>
    </dgm:pt>
    <dgm:pt modelId="{C85AE014-4CA6-4C48-A20C-2F2984DD7EC6}" type="pres">
      <dgm:prSet presAssocID="{67FABF12-5014-45D3-9C49-7A4600A05E86}" presName="hierChild5" presStyleCnt="0"/>
      <dgm:spPr/>
    </dgm:pt>
    <dgm:pt modelId="{842F770A-B146-4763-A07B-D7F4F44D524E}" type="pres">
      <dgm:prSet presAssocID="{573E8E7C-A026-49FF-B7DD-81CBB7949779}" presName="hierChild3" presStyleCnt="0"/>
      <dgm:spPr/>
    </dgm:pt>
  </dgm:ptLst>
  <dgm:cxnLst>
    <dgm:cxn modelId="{99FAF902-1D6A-447C-A16A-44B7C0DB48C8}" type="presOf" srcId="{B7A190C1-A45A-43AF-9EAC-09307FA6E51B}" destId="{96D3BC58-97D3-4646-89EC-FC4E29DB5BAD}" srcOrd="1" destOrd="0" presId="urn:microsoft.com/office/officeart/2005/8/layout/orgChart1"/>
    <dgm:cxn modelId="{37FD3626-3C27-41AC-8841-A4FD9BED1B39}" type="presOf" srcId="{67FABF12-5014-45D3-9C49-7A4600A05E86}" destId="{07802CCE-8263-4040-A743-29C56B422FD2}" srcOrd="1" destOrd="0" presId="urn:microsoft.com/office/officeart/2005/8/layout/orgChart1"/>
    <dgm:cxn modelId="{16E23C2B-A28F-4AD0-A655-93D472EDF9B4}" type="presOf" srcId="{A2AF28FF-C75D-4B92-8A8B-4B3C55DF9355}" destId="{7832293D-7510-4291-80B4-2AAE0F27C8DF}" srcOrd="0" destOrd="0" presId="urn:microsoft.com/office/officeart/2005/8/layout/orgChart1"/>
    <dgm:cxn modelId="{60E256EF-5D21-4657-B4FD-A80B0704DCF9}" type="presOf" srcId="{95FF6301-FA46-4066-B66E-74751C5209FE}" destId="{542A3BE9-2C75-478E-9DA2-0CF02123118F}" srcOrd="0" destOrd="0" presId="urn:microsoft.com/office/officeart/2005/8/layout/orgChart1"/>
    <dgm:cxn modelId="{836F3B4A-4ED1-4D0E-A26A-EE4A6BD967FF}" type="presOf" srcId="{E41B1FAF-6754-460F-9F17-0928414B2BF3}" destId="{E3AB431C-A37D-456A-B197-7CA0AF78A27E}" srcOrd="0" destOrd="0" presId="urn:microsoft.com/office/officeart/2005/8/layout/orgChart1"/>
    <dgm:cxn modelId="{F9BB9866-94B4-4CA1-9BC8-D89D4A128EE6}" type="presOf" srcId="{5C399D7C-6389-4DEE-AF43-336B5FF9B6D5}" destId="{C8624935-9942-4EDA-A9A5-3AD49BD64C6D}" srcOrd="1" destOrd="0" presId="urn:microsoft.com/office/officeart/2005/8/layout/orgChart1"/>
    <dgm:cxn modelId="{EA1D05F2-9EB4-40BC-B60D-F8D2B33A3750}" type="presOf" srcId="{66A4B282-3F60-41D3-93F3-04EFBEC64EDF}" destId="{88397E10-038D-4183-B45E-C4F47A868BE0}" srcOrd="0" destOrd="0" presId="urn:microsoft.com/office/officeart/2005/8/layout/orgChart1"/>
    <dgm:cxn modelId="{12A4F53D-4161-4D69-B6B8-ADF7B7B1F697}" type="presOf" srcId="{75FB2B7A-FF60-4AA3-8E8D-990444F461F6}" destId="{8E99E75E-26FF-4193-BE25-E78C1FC052F8}" srcOrd="0" destOrd="0" presId="urn:microsoft.com/office/officeart/2005/8/layout/orgChart1"/>
    <dgm:cxn modelId="{5F31B9E0-DCC8-4A45-8DFC-611F371090A6}" srcId="{A2AF28FF-C75D-4B92-8A8B-4B3C55DF9355}" destId="{5C67283F-2461-4D55-8B8F-3254E1E190D3}" srcOrd="1" destOrd="0" parTransId="{E3083C89-5B0B-4CD9-AB88-6E52022BBCE2}" sibTransId="{17CDDCE7-EFB7-4753-B16D-1633B48B961E}"/>
    <dgm:cxn modelId="{03D19425-7674-4B0B-9238-2C8F8C58AE7E}" type="presOf" srcId="{C05F3D03-B08D-473F-919D-31BBBA6D60A0}" destId="{5F638D11-C2A2-4BAA-A5EC-6D6C92E440FB}" srcOrd="0" destOrd="0" presId="urn:microsoft.com/office/officeart/2005/8/layout/orgChart1"/>
    <dgm:cxn modelId="{EB084CE4-6C79-45BD-8902-57DFDA18D038}" srcId="{1F930C91-C3D5-4903-9104-31C9BF037553}" destId="{5C399D7C-6389-4DEE-AF43-336B5FF9B6D5}" srcOrd="2" destOrd="0" parTransId="{054B45CE-07D5-4EEA-AE92-73D1B5DE4E5A}" sibTransId="{B57062EC-AAF6-434B-B87F-5287FF2CF4E5}"/>
    <dgm:cxn modelId="{AD094136-6FAA-4D62-9210-6C076E2CA9EB}" type="presOf" srcId="{95FF6301-FA46-4066-B66E-74751C5209FE}" destId="{AA97D52B-47F1-4252-A7AE-67D5C9B19865}" srcOrd="1" destOrd="0" presId="urn:microsoft.com/office/officeart/2005/8/layout/orgChart1"/>
    <dgm:cxn modelId="{2CFEA915-8FE7-4143-A609-E291AEE63BF2}" srcId="{573E8E7C-A026-49FF-B7DD-81CBB7949779}" destId="{FD8AB8E1-D53B-4554-AB13-554D214F0D6C}" srcOrd="1" destOrd="0" parTransId="{75FB2B7A-FF60-4AA3-8E8D-990444F461F6}" sibTransId="{846069CC-58A0-42F1-B21F-A6DB8E6DC34C}"/>
    <dgm:cxn modelId="{4BB412F6-D02B-41A8-9C0F-6745627C55F7}" type="presOf" srcId="{25C5130F-D8E1-43AF-93A0-D07486E0365E}" destId="{9DDF1687-31AA-4764-B64B-0AF6B83C6BC0}" srcOrd="1" destOrd="0" presId="urn:microsoft.com/office/officeart/2005/8/layout/orgChart1"/>
    <dgm:cxn modelId="{E14536E2-3FBA-4D73-8862-AB499DE849BA}" type="presOf" srcId="{6011E941-69AA-4C48-8F14-E39BC54F5937}" destId="{302DD7E0-9930-4CCD-A491-D1DE5C8E7DBF}" srcOrd="0" destOrd="0" presId="urn:microsoft.com/office/officeart/2005/8/layout/orgChart1"/>
    <dgm:cxn modelId="{3BA7921E-F1C6-410D-9623-8F79ACB4FCC3}" srcId="{A2AF28FF-C75D-4B92-8A8B-4B3C55DF9355}" destId="{8F027CE1-1954-43E8-A689-70ACA424103E}" srcOrd="0" destOrd="0" parTransId="{B879F9C1-9625-413B-953A-89F8BED0FAF6}" sibTransId="{86EBAD65-5EFD-418D-82B9-0A06A5EFFA8E}"/>
    <dgm:cxn modelId="{5BA63F60-413E-4FC9-8CE2-D424A0B830E8}" type="presOf" srcId="{777A8F54-A09D-4857-B0B2-4665A97A86D5}" destId="{E0107300-784D-4390-9ED8-BB5101A705DD}" srcOrd="0" destOrd="0" presId="urn:microsoft.com/office/officeart/2005/8/layout/orgChart1"/>
    <dgm:cxn modelId="{E952F432-FF3F-4908-91F1-64927DDF930F}" srcId="{1F930C91-C3D5-4903-9104-31C9BF037553}" destId="{71E6E791-7F71-4443-8F5C-25038B589BF7}" srcOrd="0" destOrd="0" parTransId="{04AB7218-854D-4492-94BB-DF30D5A79BD4}" sibTransId="{4BFF5749-EB52-4C18-8606-EEEDEA6B9366}"/>
    <dgm:cxn modelId="{814CD6B7-0F86-4771-9EE6-957769528024}" type="presOf" srcId="{B7A190C1-A45A-43AF-9EAC-09307FA6E51B}" destId="{753F5232-353E-4112-B9F9-02008A027164}" srcOrd="0" destOrd="0" presId="urn:microsoft.com/office/officeart/2005/8/layout/orgChart1"/>
    <dgm:cxn modelId="{FD94705E-A160-473E-8F3E-CB15ECA79674}" type="presOf" srcId="{8109752C-E1F6-4E8D-8344-3D504C82B79E}" destId="{218BB00E-1386-4FB5-906F-A4074818CD8C}" srcOrd="1" destOrd="0" presId="urn:microsoft.com/office/officeart/2005/8/layout/orgChart1"/>
    <dgm:cxn modelId="{D6D45BD3-3C00-41A0-A785-B9EA557D22E4}" type="presOf" srcId="{B1005261-1F34-4040-B92E-0D9228971C07}" destId="{C9B2A028-C2B9-4C80-8807-CA1AD183A8AA}" srcOrd="0" destOrd="0" presId="urn:microsoft.com/office/officeart/2005/8/layout/orgChart1"/>
    <dgm:cxn modelId="{4AF6ECB6-E485-4A1B-8466-D67B2A679C57}" srcId="{573E8E7C-A026-49FF-B7DD-81CBB7949779}" destId="{67FABF12-5014-45D3-9C49-7A4600A05E86}" srcOrd="3" destOrd="0" parTransId="{AD32835F-1A38-462B-8429-DF43A1786377}" sibTransId="{B36B7B5D-E98D-4A8B-A4B8-4D81300A807C}"/>
    <dgm:cxn modelId="{62511E5B-3BE8-4194-83E6-72BEDEA7046E}" type="presOf" srcId="{8F027CE1-1954-43E8-A689-70ACA424103E}" destId="{3B424B8A-82DD-4225-B393-36B24D7294D9}" srcOrd="0" destOrd="0" presId="urn:microsoft.com/office/officeart/2005/8/layout/orgChart1"/>
    <dgm:cxn modelId="{0F3AB50A-F7FC-4455-ABB4-F5757B4E5084}" type="presOf" srcId="{FD8AB8E1-D53B-4554-AB13-554D214F0D6C}" destId="{00C70F71-3F97-4C15-B309-8E46B15B3326}" srcOrd="0" destOrd="0" presId="urn:microsoft.com/office/officeart/2005/8/layout/orgChart1"/>
    <dgm:cxn modelId="{72CCD7D4-53BE-491A-A118-6DAC58308916}" type="presOf" srcId="{33938581-76A4-42A6-A113-D9AA293D5FDD}" destId="{95A0ACDB-D79C-42A4-8665-20D31D7507E2}" srcOrd="0" destOrd="0" presId="urn:microsoft.com/office/officeart/2005/8/layout/orgChart1"/>
    <dgm:cxn modelId="{E78DDF88-C6FE-48B4-91BF-FEDE032B1E74}" type="presOf" srcId="{70B92095-12CB-4E44-90A4-36B74185E6D9}" destId="{A175AE03-F9AE-4E5F-B4E8-70EFDF9209C1}" srcOrd="0" destOrd="0" presId="urn:microsoft.com/office/officeart/2005/8/layout/orgChart1"/>
    <dgm:cxn modelId="{687BC22B-8F37-42A3-9E2B-DA8A0EBA8C00}" type="presOf" srcId="{70B92095-12CB-4E44-90A4-36B74185E6D9}" destId="{683A1D98-845F-4C49-B55C-C6D3FB75E554}" srcOrd="1" destOrd="0" presId="urn:microsoft.com/office/officeart/2005/8/layout/orgChart1"/>
    <dgm:cxn modelId="{792A2D31-4755-4633-9C20-F6C3CB319D92}" type="presOf" srcId="{054B45CE-07D5-4EEA-AE92-73D1B5DE4E5A}" destId="{F7BCC051-37EB-4000-A853-43292659DE47}" srcOrd="0" destOrd="0" presId="urn:microsoft.com/office/officeart/2005/8/layout/orgChart1"/>
    <dgm:cxn modelId="{ABB3FBF3-D9EE-41DB-A584-A12210D710BF}" type="presOf" srcId="{E3083C89-5B0B-4CD9-AB88-6E52022BBCE2}" destId="{B51B39AD-99E8-4140-9B7F-268FDE72AA0D}" srcOrd="0" destOrd="0" presId="urn:microsoft.com/office/officeart/2005/8/layout/orgChart1"/>
    <dgm:cxn modelId="{7DFC63F8-6C0E-470A-A691-7932268BA3F0}" type="presOf" srcId="{5C67283F-2461-4D55-8B8F-3254E1E190D3}" destId="{B990C4E7-5BA0-47A3-99FF-8DF8294D79FA}" srcOrd="1" destOrd="0" presId="urn:microsoft.com/office/officeart/2005/8/layout/orgChart1"/>
    <dgm:cxn modelId="{06ADAA7B-7BCE-4F80-950A-157A8C7D9031}" type="presOf" srcId="{04AB7218-854D-4492-94BB-DF30D5A79BD4}" destId="{4C748C3C-CECF-4FE8-976C-77427A17C682}" srcOrd="0" destOrd="0" presId="urn:microsoft.com/office/officeart/2005/8/layout/orgChart1"/>
    <dgm:cxn modelId="{B3AFA0C6-E02A-47DA-A9D3-E027780EFD29}" type="presOf" srcId="{B879F9C1-9625-413B-953A-89F8BED0FAF6}" destId="{25AA9F0A-DBBC-431A-A5BA-0A99B3F61BCF}" srcOrd="0" destOrd="0" presId="urn:microsoft.com/office/officeart/2005/8/layout/orgChart1"/>
    <dgm:cxn modelId="{2CB58EC7-5A60-4905-976B-1EF80BED0E9E}" srcId="{FD8AB8E1-D53B-4554-AB13-554D214F0D6C}" destId="{8109752C-E1F6-4E8D-8344-3D504C82B79E}" srcOrd="1" destOrd="0" parTransId="{B1005261-1F34-4040-B92E-0D9228971C07}" sibTransId="{D0AC3408-78E1-4172-B246-17819413FDA5}"/>
    <dgm:cxn modelId="{655F8493-CF3D-476D-8584-E4F4BE3F860F}" srcId="{66A4B282-3F60-41D3-93F3-04EFBEC64EDF}" destId="{573E8E7C-A026-49FF-B7DD-81CBB7949779}" srcOrd="0" destOrd="0" parTransId="{576EDE2C-2129-49AB-AF22-D556023BF40F}" sibTransId="{D76C5FEC-4C92-42BC-9F59-6D1BB99467B4}"/>
    <dgm:cxn modelId="{3E9A862F-87F8-401B-99E2-430632E205D7}" type="presOf" srcId="{1F930C91-C3D5-4903-9104-31C9BF037553}" destId="{40A83F86-29A0-4CF3-AF20-0DBFC0254191}" srcOrd="1" destOrd="0" presId="urn:microsoft.com/office/officeart/2005/8/layout/orgChart1"/>
    <dgm:cxn modelId="{41E5364B-BD4B-450A-BA38-627CE46E1BFC}" type="presOf" srcId="{228DADC1-CF0F-4E71-BFCA-01C369DD4F79}" destId="{EEFD5147-30D6-4326-92AF-0772C915ACB6}" srcOrd="0" destOrd="0" presId="urn:microsoft.com/office/officeart/2005/8/layout/orgChart1"/>
    <dgm:cxn modelId="{4F41B469-F712-42AC-9261-7C83E2039D8D}" type="presOf" srcId="{1F930C91-C3D5-4903-9104-31C9BF037553}" destId="{19357A4B-2DCA-4E60-9F89-6925EAAFAD85}" srcOrd="0" destOrd="0" presId="urn:microsoft.com/office/officeart/2005/8/layout/orgChart1"/>
    <dgm:cxn modelId="{85D19908-A4A7-425C-8563-219AF802F79A}" srcId="{1F930C91-C3D5-4903-9104-31C9BF037553}" destId="{25C5130F-D8E1-43AF-93A0-D07486E0365E}" srcOrd="1" destOrd="0" parTransId="{6011E941-69AA-4C48-8F14-E39BC54F5937}" sibTransId="{2CEB1437-CE24-4845-8083-C66F9C76B286}"/>
    <dgm:cxn modelId="{49BC2870-CBAD-4A48-BA40-4EF277E319C1}" type="presOf" srcId="{8F027CE1-1954-43E8-A689-70ACA424103E}" destId="{3007B3AD-01FF-4F0C-A9F0-6D360401741E}" srcOrd="1" destOrd="0" presId="urn:microsoft.com/office/officeart/2005/8/layout/orgChart1"/>
    <dgm:cxn modelId="{C4A2DA55-C67E-4248-B849-A951C4C2AB6F}" srcId="{FD8AB8E1-D53B-4554-AB13-554D214F0D6C}" destId="{70B92095-12CB-4E44-90A4-36B74185E6D9}" srcOrd="2" destOrd="0" parTransId="{33938581-76A4-42A6-A113-D9AA293D5FDD}" sibTransId="{953B9C6E-92ED-481D-A184-55318ECDC1BE}"/>
    <dgm:cxn modelId="{4FCE4D36-7FE1-4714-A1F7-70ACF0B174E1}" type="presOf" srcId="{10623B5F-1C09-4A69-B3E8-91C2F8589380}" destId="{8E930D8F-B983-4B35-A5C2-B4D95E558331}" srcOrd="0" destOrd="0" presId="urn:microsoft.com/office/officeart/2005/8/layout/orgChart1"/>
    <dgm:cxn modelId="{EC129689-44D1-477F-BD93-05045F6885E2}" type="presOf" srcId="{573E8E7C-A026-49FF-B7DD-81CBB7949779}" destId="{BDAF8F81-615E-4802-9E96-AE8B612D8E25}" srcOrd="1" destOrd="0" presId="urn:microsoft.com/office/officeart/2005/8/layout/orgChart1"/>
    <dgm:cxn modelId="{36EB828E-94DB-4ED4-86FF-4ED6A2B1E9E1}" srcId="{FD8AB8E1-D53B-4554-AB13-554D214F0D6C}" destId="{777A8F54-A09D-4857-B0B2-4665A97A86D5}" srcOrd="0" destOrd="0" parTransId="{41DDEEEE-132D-4CFE-925E-2BDA20665E33}" sibTransId="{F7B6B965-F5E5-40BC-8E1C-C82B793BABF7}"/>
    <dgm:cxn modelId="{800F0C2F-A1C8-4BF2-802C-01E5A1273415}" srcId="{573E8E7C-A026-49FF-B7DD-81CBB7949779}" destId="{1F930C91-C3D5-4903-9104-31C9BF037553}" srcOrd="2" destOrd="0" parTransId="{DFCCD5F8-B399-4C61-A75B-B801E795FC16}" sibTransId="{3F2D6A85-216B-44E3-92D3-AB043BE4FBBF}"/>
    <dgm:cxn modelId="{1E0A5312-6AED-4F6B-B581-80E72FC8A79F}" type="presOf" srcId="{71E6E791-7F71-4443-8F5C-25038B589BF7}" destId="{DD00EE07-F83E-47C3-A165-4C75144ED276}" srcOrd="1" destOrd="0" presId="urn:microsoft.com/office/officeart/2005/8/layout/orgChart1"/>
    <dgm:cxn modelId="{C9A2140D-68AF-42AE-B03B-8FF5FD0D94F7}" srcId="{573E8E7C-A026-49FF-B7DD-81CBB7949779}" destId="{A2AF28FF-C75D-4B92-8A8B-4B3C55DF9355}" srcOrd="0" destOrd="0" parTransId="{C05F3D03-B08D-473F-919D-31BBBA6D60A0}" sibTransId="{817EFB3F-E798-4971-AD7C-7C337192D666}"/>
    <dgm:cxn modelId="{5E397CA8-AF89-4DC8-99D9-500C21C5085D}" type="presOf" srcId="{97DF3536-FF1C-4B1B-873E-9B15E9F46ED5}" destId="{C3B107ED-4E7A-4545-A5E8-2FBDAD01E1CB}" srcOrd="1" destOrd="0" presId="urn:microsoft.com/office/officeart/2005/8/layout/orgChart1"/>
    <dgm:cxn modelId="{5FD0A363-0512-410B-94A6-C1B5FE2CDFC8}" type="presOf" srcId="{5C67283F-2461-4D55-8B8F-3254E1E190D3}" destId="{983DB359-48E8-49DC-890A-1DA996840684}" srcOrd="0" destOrd="0" presId="urn:microsoft.com/office/officeart/2005/8/layout/orgChart1"/>
    <dgm:cxn modelId="{D54CAA0A-2840-4E62-BC7F-368B659CF157}" type="presOf" srcId="{777A8F54-A09D-4857-B0B2-4665A97A86D5}" destId="{66E951A6-415F-43FE-A339-2523824702FB}" srcOrd="1" destOrd="0" presId="urn:microsoft.com/office/officeart/2005/8/layout/orgChart1"/>
    <dgm:cxn modelId="{E8287BCC-E92F-464A-9CDB-3FC0C0FBA6B0}" type="presOf" srcId="{8109752C-E1F6-4E8D-8344-3D504C82B79E}" destId="{C14EF3DD-D036-49B8-938E-F10E4364A750}" srcOrd="0" destOrd="0" presId="urn:microsoft.com/office/officeart/2005/8/layout/orgChart1"/>
    <dgm:cxn modelId="{774A75E4-EC08-4411-BE47-AAD41C9F6411}" type="presOf" srcId="{DFCCD5F8-B399-4C61-A75B-B801E795FC16}" destId="{92539E75-B412-45E3-A99C-F849E8C31EAF}" srcOrd="0" destOrd="0" presId="urn:microsoft.com/office/officeart/2005/8/layout/orgChart1"/>
    <dgm:cxn modelId="{C40231D5-656C-46D7-A9F1-2EFC44C3D1B3}" type="presOf" srcId="{25C5130F-D8E1-43AF-93A0-D07486E0365E}" destId="{775BB4BA-B604-4B36-A741-641C81F81178}" srcOrd="0" destOrd="0" presId="urn:microsoft.com/office/officeart/2005/8/layout/orgChart1"/>
    <dgm:cxn modelId="{323D012D-4BA7-4490-828D-E69C606EC753}" srcId="{67FABF12-5014-45D3-9C49-7A4600A05E86}" destId="{97DF3536-FF1C-4B1B-873E-9B15E9F46ED5}" srcOrd="1" destOrd="0" parTransId="{10623B5F-1C09-4A69-B3E8-91C2F8589380}" sibTransId="{AD2BDD86-C9CF-49B6-AA68-61DDC51A95B7}"/>
    <dgm:cxn modelId="{3125630C-DFA1-4FF6-B8F8-1F1A68166D98}" type="presOf" srcId="{FD8AB8E1-D53B-4554-AB13-554D214F0D6C}" destId="{0C2FB16D-D7DE-4999-A0DE-5FEE3B0796C7}" srcOrd="1" destOrd="0" presId="urn:microsoft.com/office/officeart/2005/8/layout/orgChart1"/>
    <dgm:cxn modelId="{1C1B4B90-90F7-491B-B880-7DDE692EEEB2}" type="presOf" srcId="{573E8E7C-A026-49FF-B7DD-81CBB7949779}" destId="{56BC0CE5-C2E2-493D-8BD3-EC455291646C}" srcOrd="0" destOrd="0" presId="urn:microsoft.com/office/officeart/2005/8/layout/orgChart1"/>
    <dgm:cxn modelId="{6CE93841-7AE5-49CF-84A3-601F30FA67F2}" type="presOf" srcId="{5C399D7C-6389-4DEE-AF43-336B5FF9B6D5}" destId="{0EC48EB9-332D-4C4E-899D-21BF9EF22438}" srcOrd="0" destOrd="0" presId="urn:microsoft.com/office/officeart/2005/8/layout/orgChart1"/>
    <dgm:cxn modelId="{E99161D0-D66A-4A5D-ADEC-A7DB58C12129}" srcId="{A2AF28FF-C75D-4B92-8A8B-4B3C55DF9355}" destId="{B7A190C1-A45A-43AF-9EAC-09307FA6E51B}" srcOrd="2" destOrd="0" parTransId="{E41B1FAF-6754-460F-9F17-0928414B2BF3}" sibTransId="{E1EB3C3A-1DC9-4CA1-AA3D-A9938288B43D}"/>
    <dgm:cxn modelId="{75BD30E6-AC4E-4572-9BF4-E736CE20C1EF}" type="presOf" srcId="{67FABF12-5014-45D3-9C49-7A4600A05E86}" destId="{07A9646E-2D34-4BA4-99FF-68726BFF6F6D}" srcOrd="0" destOrd="0" presId="urn:microsoft.com/office/officeart/2005/8/layout/orgChart1"/>
    <dgm:cxn modelId="{AD9D6338-735C-4FBB-B9D8-4ADB4B9295D4}" type="presOf" srcId="{41DDEEEE-132D-4CFE-925E-2BDA20665E33}" destId="{0755629E-3BA9-412B-9C8C-D42FB6A22BA0}" srcOrd="0" destOrd="0" presId="urn:microsoft.com/office/officeart/2005/8/layout/orgChart1"/>
    <dgm:cxn modelId="{F9FA3D21-8A58-4FE3-8451-57683F2A349C}" type="presOf" srcId="{97DF3536-FF1C-4B1B-873E-9B15E9F46ED5}" destId="{17C30AE6-8914-4624-852E-1A12786D195B}" srcOrd="0" destOrd="0" presId="urn:microsoft.com/office/officeart/2005/8/layout/orgChart1"/>
    <dgm:cxn modelId="{61579C3A-C633-4EA0-88BE-98377749BED8}" type="presOf" srcId="{71E6E791-7F71-4443-8F5C-25038B589BF7}" destId="{E67F5451-C8A4-4FCB-A2F9-69DA4DE4C13F}" srcOrd="0" destOrd="0" presId="urn:microsoft.com/office/officeart/2005/8/layout/orgChart1"/>
    <dgm:cxn modelId="{FB03398F-30A0-4AB5-B282-1CD76E175544}" type="presOf" srcId="{A2AF28FF-C75D-4B92-8A8B-4B3C55DF9355}" destId="{32575A55-0F34-4508-AA8D-CFFC8E0E3016}" srcOrd="1" destOrd="0" presId="urn:microsoft.com/office/officeart/2005/8/layout/orgChart1"/>
    <dgm:cxn modelId="{70BB87A6-A1AF-42BA-870D-D6FC65F24020}" type="presOf" srcId="{AD32835F-1A38-462B-8429-DF43A1786377}" destId="{4F60C9DA-E0F5-4437-902D-3B8F97C657F1}" srcOrd="0" destOrd="0" presId="urn:microsoft.com/office/officeart/2005/8/layout/orgChart1"/>
    <dgm:cxn modelId="{877BED98-2ED5-45C5-80AF-DB1BC67318BD}" srcId="{67FABF12-5014-45D3-9C49-7A4600A05E86}" destId="{95FF6301-FA46-4066-B66E-74751C5209FE}" srcOrd="0" destOrd="0" parTransId="{228DADC1-CF0F-4E71-BFCA-01C369DD4F79}" sibTransId="{FC34DF23-6B74-4268-A8F5-D436ED5D4BBE}"/>
    <dgm:cxn modelId="{15D093B3-4606-4000-B03D-9DFCA19D56D0}" type="presParOf" srcId="{88397E10-038D-4183-B45E-C4F47A868BE0}" destId="{4752B7C7-AA6B-41BF-955F-1D368CDE0C4D}" srcOrd="0" destOrd="0" presId="urn:microsoft.com/office/officeart/2005/8/layout/orgChart1"/>
    <dgm:cxn modelId="{3E1CF293-E531-4C86-A251-B2A987C5428B}" type="presParOf" srcId="{4752B7C7-AA6B-41BF-955F-1D368CDE0C4D}" destId="{D2D3898C-D827-479D-A9C2-05B855404260}" srcOrd="0" destOrd="0" presId="urn:microsoft.com/office/officeart/2005/8/layout/orgChart1"/>
    <dgm:cxn modelId="{49546014-BFB0-4011-BC0C-25DABF762A83}" type="presParOf" srcId="{D2D3898C-D827-479D-A9C2-05B855404260}" destId="{56BC0CE5-C2E2-493D-8BD3-EC455291646C}" srcOrd="0" destOrd="0" presId="urn:microsoft.com/office/officeart/2005/8/layout/orgChart1"/>
    <dgm:cxn modelId="{BAA4BFBE-D331-4C2A-8F84-FAC41E5F0FD3}" type="presParOf" srcId="{D2D3898C-D827-479D-A9C2-05B855404260}" destId="{BDAF8F81-615E-4802-9E96-AE8B612D8E25}" srcOrd="1" destOrd="0" presId="urn:microsoft.com/office/officeart/2005/8/layout/orgChart1"/>
    <dgm:cxn modelId="{ACAC9CC1-C84A-4FDF-AE61-4D1FC7AE63C3}" type="presParOf" srcId="{4752B7C7-AA6B-41BF-955F-1D368CDE0C4D}" destId="{4E3C3444-1711-4097-832E-E2743D446F94}" srcOrd="1" destOrd="0" presId="urn:microsoft.com/office/officeart/2005/8/layout/orgChart1"/>
    <dgm:cxn modelId="{72620150-6976-4158-BB8C-D76FDC6664CF}" type="presParOf" srcId="{4E3C3444-1711-4097-832E-E2743D446F94}" destId="{5F638D11-C2A2-4BAA-A5EC-6D6C92E440FB}" srcOrd="0" destOrd="0" presId="urn:microsoft.com/office/officeart/2005/8/layout/orgChart1"/>
    <dgm:cxn modelId="{1EB534B8-4FCB-4C11-A57B-D511208B2BBF}" type="presParOf" srcId="{4E3C3444-1711-4097-832E-E2743D446F94}" destId="{2CF8D8E7-96AA-483F-974A-3813AE3D4E1F}" srcOrd="1" destOrd="0" presId="urn:microsoft.com/office/officeart/2005/8/layout/orgChart1"/>
    <dgm:cxn modelId="{9209BE2C-DA0B-4150-A886-97E46D3143DC}" type="presParOf" srcId="{2CF8D8E7-96AA-483F-974A-3813AE3D4E1F}" destId="{0CD4C8F3-DCE1-4A57-970B-D8FA878A0E3E}" srcOrd="0" destOrd="0" presId="urn:microsoft.com/office/officeart/2005/8/layout/orgChart1"/>
    <dgm:cxn modelId="{C820D44B-F2EA-4653-9F51-A8DA22CAD1A9}" type="presParOf" srcId="{0CD4C8F3-DCE1-4A57-970B-D8FA878A0E3E}" destId="{7832293D-7510-4291-80B4-2AAE0F27C8DF}" srcOrd="0" destOrd="0" presId="urn:microsoft.com/office/officeart/2005/8/layout/orgChart1"/>
    <dgm:cxn modelId="{CFB0FBE2-6D04-4904-A5A6-8C7983F406C3}" type="presParOf" srcId="{0CD4C8F3-DCE1-4A57-970B-D8FA878A0E3E}" destId="{32575A55-0F34-4508-AA8D-CFFC8E0E3016}" srcOrd="1" destOrd="0" presId="urn:microsoft.com/office/officeart/2005/8/layout/orgChart1"/>
    <dgm:cxn modelId="{5B3606E2-28EA-494B-AFC7-80001F30D1AF}" type="presParOf" srcId="{2CF8D8E7-96AA-483F-974A-3813AE3D4E1F}" destId="{C3C6653D-6E87-4D97-9D64-C52A7AEBA6CF}" srcOrd="1" destOrd="0" presId="urn:microsoft.com/office/officeart/2005/8/layout/orgChart1"/>
    <dgm:cxn modelId="{599DB7BC-E84C-4E47-BFD9-F2D34EDB06EA}" type="presParOf" srcId="{C3C6653D-6E87-4D97-9D64-C52A7AEBA6CF}" destId="{25AA9F0A-DBBC-431A-A5BA-0A99B3F61BCF}" srcOrd="0" destOrd="0" presId="urn:microsoft.com/office/officeart/2005/8/layout/orgChart1"/>
    <dgm:cxn modelId="{2292BB72-19B4-445E-B97F-660DEDAEE1DC}" type="presParOf" srcId="{C3C6653D-6E87-4D97-9D64-C52A7AEBA6CF}" destId="{4A254896-F672-4077-8B11-751D827A7FC2}" srcOrd="1" destOrd="0" presId="urn:microsoft.com/office/officeart/2005/8/layout/orgChart1"/>
    <dgm:cxn modelId="{934A48C5-E341-4D74-82D3-5261B3554A55}" type="presParOf" srcId="{4A254896-F672-4077-8B11-751D827A7FC2}" destId="{3B3ADDE9-298B-4315-835C-55A411AE42BD}" srcOrd="0" destOrd="0" presId="urn:microsoft.com/office/officeart/2005/8/layout/orgChart1"/>
    <dgm:cxn modelId="{1F792FA4-D4BB-411E-B68F-0B14AEEA84D4}" type="presParOf" srcId="{3B3ADDE9-298B-4315-835C-55A411AE42BD}" destId="{3B424B8A-82DD-4225-B393-36B24D7294D9}" srcOrd="0" destOrd="0" presId="urn:microsoft.com/office/officeart/2005/8/layout/orgChart1"/>
    <dgm:cxn modelId="{7742A1E3-348A-46AB-B62B-8B7A8A96CDC4}" type="presParOf" srcId="{3B3ADDE9-298B-4315-835C-55A411AE42BD}" destId="{3007B3AD-01FF-4F0C-A9F0-6D360401741E}" srcOrd="1" destOrd="0" presId="urn:microsoft.com/office/officeart/2005/8/layout/orgChart1"/>
    <dgm:cxn modelId="{5C59A618-E057-44F3-B115-3667744B766E}" type="presParOf" srcId="{4A254896-F672-4077-8B11-751D827A7FC2}" destId="{54D298BA-1CC9-4ACA-8779-01E341EBBDAA}" srcOrd="1" destOrd="0" presId="urn:microsoft.com/office/officeart/2005/8/layout/orgChart1"/>
    <dgm:cxn modelId="{88A18EB0-BEFD-47D9-A7BF-0F4BFD0A8592}" type="presParOf" srcId="{4A254896-F672-4077-8B11-751D827A7FC2}" destId="{F0C292C4-91F8-42CD-8D68-CF509DA0BB47}" srcOrd="2" destOrd="0" presId="urn:microsoft.com/office/officeart/2005/8/layout/orgChart1"/>
    <dgm:cxn modelId="{8A68A00F-7E68-43B2-B855-D53E4A389566}" type="presParOf" srcId="{C3C6653D-6E87-4D97-9D64-C52A7AEBA6CF}" destId="{B51B39AD-99E8-4140-9B7F-268FDE72AA0D}" srcOrd="2" destOrd="0" presId="urn:microsoft.com/office/officeart/2005/8/layout/orgChart1"/>
    <dgm:cxn modelId="{C418FAB3-546F-4F7C-B33D-C7A82C337950}" type="presParOf" srcId="{C3C6653D-6E87-4D97-9D64-C52A7AEBA6CF}" destId="{2DE03E00-4F64-4B21-9252-D8A4F26DB411}" srcOrd="3" destOrd="0" presId="urn:microsoft.com/office/officeart/2005/8/layout/orgChart1"/>
    <dgm:cxn modelId="{8AFA8FAD-D4FB-4BF3-B39E-1A625A0E1007}" type="presParOf" srcId="{2DE03E00-4F64-4B21-9252-D8A4F26DB411}" destId="{F2F40D97-C679-4194-A216-E7FB11DE6ACD}" srcOrd="0" destOrd="0" presId="urn:microsoft.com/office/officeart/2005/8/layout/orgChart1"/>
    <dgm:cxn modelId="{6E201298-2F84-4F93-BDE3-8ABC28919929}" type="presParOf" srcId="{F2F40D97-C679-4194-A216-E7FB11DE6ACD}" destId="{983DB359-48E8-49DC-890A-1DA996840684}" srcOrd="0" destOrd="0" presId="urn:microsoft.com/office/officeart/2005/8/layout/orgChart1"/>
    <dgm:cxn modelId="{C30E8A79-2808-42BC-9AE4-7B725C002B4B}" type="presParOf" srcId="{F2F40D97-C679-4194-A216-E7FB11DE6ACD}" destId="{B990C4E7-5BA0-47A3-99FF-8DF8294D79FA}" srcOrd="1" destOrd="0" presId="urn:microsoft.com/office/officeart/2005/8/layout/orgChart1"/>
    <dgm:cxn modelId="{60FC4A14-A427-466A-B009-D64238974D59}" type="presParOf" srcId="{2DE03E00-4F64-4B21-9252-D8A4F26DB411}" destId="{ACDC013D-2A4F-4AE6-8FFE-3E1C2FCED530}" srcOrd="1" destOrd="0" presId="urn:microsoft.com/office/officeart/2005/8/layout/orgChart1"/>
    <dgm:cxn modelId="{37BBDADE-8EDA-4039-8CD2-96F0561374B5}" type="presParOf" srcId="{2DE03E00-4F64-4B21-9252-D8A4F26DB411}" destId="{D7A54F69-497D-4A0D-BDAC-7FECCF64D313}" srcOrd="2" destOrd="0" presId="urn:microsoft.com/office/officeart/2005/8/layout/orgChart1"/>
    <dgm:cxn modelId="{90ABB844-1FB1-468A-A49E-BABE30BE72BD}" type="presParOf" srcId="{C3C6653D-6E87-4D97-9D64-C52A7AEBA6CF}" destId="{E3AB431C-A37D-456A-B197-7CA0AF78A27E}" srcOrd="4" destOrd="0" presId="urn:microsoft.com/office/officeart/2005/8/layout/orgChart1"/>
    <dgm:cxn modelId="{3527BE5F-0DA2-4438-8A10-0033AB0D56CD}" type="presParOf" srcId="{C3C6653D-6E87-4D97-9D64-C52A7AEBA6CF}" destId="{EDB12F61-0AAA-4FFC-81C3-6EA35D60E2EE}" srcOrd="5" destOrd="0" presId="urn:microsoft.com/office/officeart/2005/8/layout/orgChart1"/>
    <dgm:cxn modelId="{EE2D9CF5-AE43-4DA1-8502-7367102FBF41}" type="presParOf" srcId="{EDB12F61-0AAA-4FFC-81C3-6EA35D60E2EE}" destId="{0E0A1968-8F4C-4732-BEAF-A3A5EC5B28B5}" srcOrd="0" destOrd="0" presId="urn:microsoft.com/office/officeart/2005/8/layout/orgChart1"/>
    <dgm:cxn modelId="{7C0EBA63-CFA1-4BBA-AB78-E5FA24BBAD70}" type="presParOf" srcId="{0E0A1968-8F4C-4732-BEAF-A3A5EC5B28B5}" destId="{753F5232-353E-4112-B9F9-02008A027164}" srcOrd="0" destOrd="0" presId="urn:microsoft.com/office/officeart/2005/8/layout/orgChart1"/>
    <dgm:cxn modelId="{FA253C15-603F-419D-A8B8-F466ADEAC0AB}" type="presParOf" srcId="{0E0A1968-8F4C-4732-BEAF-A3A5EC5B28B5}" destId="{96D3BC58-97D3-4646-89EC-FC4E29DB5BAD}" srcOrd="1" destOrd="0" presId="urn:microsoft.com/office/officeart/2005/8/layout/orgChart1"/>
    <dgm:cxn modelId="{91A6CBF0-1FDD-474E-B267-9641C7B082DD}" type="presParOf" srcId="{EDB12F61-0AAA-4FFC-81C3-6EA35D60E2EE}" destId="{11A7038A-4532-486B-9784-D74F9B97492E}" srcOrd="1" destOrd="0" presId="urn:microsoft.com/office/officeart/2005/8/layout/orgChart1"/>
    <dgm:cxn modelId="{4440C049-B847-4916-8817-48331A269D55}" type="presParOf" srcId="{EDB12F61-0AAA-4FFC-81C3-6EA35D60E2EE}" destId="{13B1F74B-8601-42EB-BE61-03D05C877970}" srcOrd="2" destOrd="0" presId="urn:microsoft.com/office/officeart/2005/8/layout/orgChart1"/>
    <dgm:cxn modelId="{D33BE43F-1ABF-4542-83D4-BBCFAC31F262}" type="presParOf" srcId="{2CF8D8E7-96AA-483F-974A-3813AE3D4E1F}" destId="{6387E22C-B50C-47F9-B74A-33296B83B176}" srcOrd="2" destOrd="0" presId="urn:microsoft.com/office/officeart/2005/8/layout/orgChart1"/>
    <dgm:cxn modelId="{CAA283D9-0983-4215-B568-A10A4DB0B106}" type="presParOf" srcId="{4E3C3444-1711-4097-832E-E2743D446F94}" destId="{8E99E75E-26FF-4193-BE25-E78C1FC052F8}" srcOrd="2" destOrd="0" presId="urn:microsoft.com/office/officeart/2005/8/layout/orgChart1"/>
    <dgm:cxn modelId="{69295E9A-7FC9-427D-B316-034C28BAFA69}" type="presParOf" srcId="{4E3C3444-1711-4097-832E-E2743D446F94}" destId="{21D6B5DA-11D8-4BEF-9808-1C91C6200CA6}" srcOrd="3" destOrd="0" presId="urn:microsoft.com/office/officeart/2005/8/layout/orgChart1"/>
    <dgm:cxn modelId="{E3C4E510-602A-4426-A597-C0F241DDCA0F}" type="presParOf" srcId="{21D6B5DA-11D8-4BEF-9808-1C91C6200CA6}" destId="{3C27B13E-C440-484C-B25D-6DA0FB2CDABE}" srcOrd="0" destOrd="0" presId="urn:microsoft.com/office/officeart/2005/8/layout/orgChart1"/>
    <dgm:cxn modelId="{127D6166-1C94-43E4-81CF-158A774BDBD8}" type="presParOf" srcId="{3C27B13E-C440-484C-B25D-6DA0FB2CDABE}" destId="{00C70F71-3F97-4C15-B309-8E46B15B3326}" srcOrd="0" destOrd="0" presId="urn:microsoft.com/office/officeart/2005/8/layout/orgChart1"/>
    <dgm:cxn modelId="{457916A4-C41A-4475-BE22-45761A70833A}" type="presParOf" srcId="{3C27B13E-C440-484C-B25D-6DA0FB2CDABE}" destId="{0C2FB16D-D7DE-4999-A0DE-5FEE3B0796C7}" srcOrd="1" destOrd="0" presId="urn:microsoft.com/office/officeart/2005/8/layout/orgChart1"/>
    <dgm:cxn modelId="{D33C311B-7B8B-4C65-A4ED-06877B9BFDDC}" type="presParOf" srcId="{21D6B5DA-11D8-4BEF-9808-1C91C6200CA6}" destId="{F7B4228E-8C81-4751-A1F9-BD0C86F13BE2}" srcOrd="1" destOrd="0" presId="urn:microsoft.com/office/officeart/2005/8/layout/orgChart1"/>
    <dgm:cxn modelId="{738F333D-C370-4D59-A025-A9326E66B58B}" type="presParOf" srcId="{F7B4228E-8C81-4751-A1F9-BD0C86F13BE2}" destId="{0755629E-3BA9-412B-9C8C-D42FB6A22BA0}" srcOrd="0" destOrd="0" presId="urn:microsoft.com/office/officeart/2005/8/layout/orgChart1"/>
    <dgm:cxn modelId="{FCB0A495-8976-4F7C-AC6F-0F171965D1EB}" type="presParOf" srcId="{F7B4228E-8C81-4751-A1F9-BD0C86F13BE2}" destId="{333487A2-F3B3-4CB4-8DCB-60AF683A708C}" srcOrd="1" destOrd="0" presId="urn:microsoft.com/office/officeart/2005/8/layout/orgChart1"/>
    <dgm:cxn modelId="{8E946AEF-62D8-4F38-A76C-7F97FC5FD111}" type="presParOf" srcId="{333487A2-F3B3-4CB4-8DCB-60AF683A708C}" destId="{69084472-7F43-4A62-937A-268637E6AA3F}" srcOrd="0" destOrd="0" presId="urn:microsoft.com/office/officeart/2005/8/layout/orgChart1"/>
    <dgm:cxn modelId="{1B64BBC9-604B-4E9C-B78F-0EBD909449B4}" type="presParOf" srcId="{69084472-7F43-4A62-937A-268637E6AA3F}" destId="{E0107300-784D-4390-9ED8-BB5101A705DD}" srcOrd="0" destOrd="0" presId="urn:microsoft.com/office/officeart/2005/8/layout/orgChart1"/>
    <dgm:cxn modelId="{38589FD7-093F-41B5-9A56-23884D4630C9}" type="presParOf" srcId="{69084472-7F43-4A62-937A-268637E6AA3F}" destId="{66E951A6-415F-43FE-A339-2523824702FB}" srcOrd="1" destOrd="0" presId="urn:microsoft.com/office/officeart/2005/8/layout/orgChart1"/>
    <dgm:cxn modelId="{256A635F-2CB2-4736-9448-1F414BB96CCC}" type="presParOf" srcId="{333487A2-F3B3-4CB4-8DCB-60AF683A708C}" destId="{9671C0A1-1B27-418E-B99E-30F8092E127F}" srcOrd="1" destOrd="0" presId="urn:microsoft.com/office/officeart/2005/8/layout/orgChart1"/>
    <dgm:cxn modelId="{537222FF-B55C-4B47-9253-5C91F0384E3F}" type="presParOf" srcId="{333487A2-F3B3-4CB4-8DCB-60AF683A708C}" destId="{E5756CA5-71AF-4C3F-B536-8531A205E5AC}" srcOrd="2" destOrd="0" presId="urn:microsoft.com/office/officeart/2005/8/layout/orgChart1"/>
    <dgm:cxn modelId="{8987744F-D0FF-41FB-B62E-6130DD1FA1A3}" type="presParOf" srcId="{F7B4228E-8C81-4751-A1F9-BD0C86F13BE2}" destId="{C9B2A028-C2B9-4C80-8807-CA1AD183A8AA}" srcOrd="2" destOrd="0" presId="urn:microsoft.com/office/officeart/2005/8/layout/orgChart1"/>
    <dgm:cxn modelId="{CDA7F6D1-8480-40EA-8987-AC0FF407F66D}" type="presParOf" srcId="{F7B4228E-8C81-4751-A1F9-BD0C86F13BE2}" destId="{F0423477-5C58-43E5-961E-E8A800214AC3}" srcOrd="3" destOrd="0" presId="urn:microsoft.com/office/officeart/2005/8/layout/orgChart1"/>
    <dgm:cxn modelId="{321D53E0-B325-47D0-A55C-7FFEB557BC8B}" type="presParOf" srcId="{F0423477-5C58-43E5-961E-E8A800214AC3}" destId="{A3A70489-0B1E-42AD-B949-6E25CEA6D735}" srcOrd="0" destOrd="0" presId="urn:microsoft.com/office/officeart/2005/8/layout/orgChart1"/>
    <dgm:cxn modelId="{50305B4A-8C06-4836-BF00-51D124ED2070}" type="presParOf" srcId="{A3A70489-0B1E-42AD-B949-6E25CEA6D735}" destId="{C14EF3DD-D036-49B8-938E-F10E4364A750}" srcOrd="0" destOrd="0" presId="urn:microsoft.com/office/officeart/2005/8/layout/orgChart1"/>
    <dgm:cxn modelId="{BFC07F79-0D85-4501-A292-326F58C5C732}" type="presParOf" srcId="{A3A70489-0B1E-42AD-B949-6E25CEA6D735}" destId="{218BB00E-1386-4FB5-906F-A4074818CD8C}" srcOrd="1" destOrd="0" presId="urn:microsoft.com/office/officeart/2005/8/layout/orgChart1"/>
    <dgm:cxn modelId="{758AD274-AE5D-484C-84CD-30F1A9111CD1}" type="presParOf" srcId="{F0423477-5C58-43E5-961E-E8A800214AC3}" destId="{4F2A8F03-9310-4089-AF3A-1D0BDD7256E0}" srcOrd="1" destOrd="0" presId="urn:microsoft.com/office/officeart/2005/8/layout/orgChart1"/>
    <dgm:cxn modelId="{0DB6C275-8199-45BC-8E43-4C60572727A6}" type="presParOf" srcId="{F0423477-5C58-43E5-961E-E8A800214AC3}" destId="{41567429-87E8-400F-AA5C-47B1A0E38012}" srcOrd="2" destOrd="0" presId="urn:microsoft.com/office/officeart/2005/8/layout/orgChart1"/>
    <dgm:cxn modelId="{039E0C47-132B-41F6-B2BF-7D4AFF09FA5D}" type="presParOf" srcId="{F7B4228E-8C81-4751-A1F9-BD0C86F13BE2}" destId="{95A0ACDB-D79C-42A4-8665-20D31D7507E2}" srcOrd="4" destOrd="0" presId="urn:microsoft.com/office/officeart/2005/8/layout/orgChart1"/>
    <dgm:cxn modelId="{21AB1A0D-CAF5-4D76-B60D-6EAD76790F6C}" type="presParOf" srcId="{F7B4228E-8C81-4751-A1F9-BD0C86F13BE2}" destId="{7412A5F4-0361-454C-8D57-FD9BB812209D}" srcOrd="5" destOrd="0" presId="urn:microsoft.com/office/officeart/2005/8/layout/orgChart1"/>
    <dgm:cxn modelId="{A5420D3A-5B89-4EF9-9388-6CE20467C3EE}" type="presParOf" srcId="{7412A5F4-0361-454C-8D57-FD9BB812209D}" destId="{5CC4D854-7A1D-486A-BD5C-49E361936B33}" srcOrd="0" destOrd="0" presId="urn:microsoft.com/office/officeart/2005/8/layout/orgChart1"/>
    <dgm:cxn modelId="{B97C260E-BF74-47AF-ACBE-0F68DCA9882C}" type="presParOf" srcId="{5CC4D854-7A1D-486A-BD5C-49E361936B33}" destId="{A175AE03-F9AE-4E5F-B4E8-70EFDF9209C1}" srcOrd="0" destOrd="0" presId="urn:microsoft.com/office/officeart/2005/8/layout/orgChart1"/>
    <dgm:cxn modelId="{308A83D8-005C-42BC-94FE-765B6B32FD36}" type="presParOf" srcId="{5CC4D854-7A1D-486A-BD5C-49E361936B33}" destId="{683A1D98-845F-4C49-B55C-C6D3FB75E554}" srcOrd="1" destOrd="0" presId="urn:microsoft.com/office/officeart/2005/8/layout/orgChart1"/>
    <dgm:cxn modelId="{9FAC9059-2A1D-4A9E-89FE-827289D1629B}" type="presParOf" srcId="{7412A5F4-0361-454C-8D57-FD9BB812209D}" destId="{48C1E27D-33BE-4959-824A-93A05FBCF79A}" srcOrd="1" destOrd="0" presId="urn:microsoft.com/office/officeart/2005/8/layout/orgChart1"/>
    <dgm:cxn modelId="{9DBC190F-57A8-4B2C-BA78-5E69ECBBC72C}" type="presParOf" srcId="{7412A5F4-0361-454C-8D57-FD9BB812209D}" destId="{966FDEA5-D174-4120-A6AC-E156F90848A3}" srcOrd="2" destOrd="0" presId="urn:microsoft.com/office/officeart/2005/8/layout/orgChart1"/>
    <dgm:cxn modelId="{C2D10FAB-B62E-46E0-B1A2-BEAEB5F56855}" type="presParOf" srcId="{21D6B5DA-11D8-4BEF-9808-1C91C6200CA6}" destId="{CCA51684-D4EA-4F2E-9342-3A5D80BE2BC3}" srcOrd="2" destOrd="0" presId="urn:microsoft.com/office/officeart/2005/8/layout/orgChart1"/>
    <dgm:cxn modelId="{962012FC-313B-46B5-B906-D016876D63A1}" type="presParOf" srcId="{4E3C3444-1711-4097-832E-E2743D446F94}" destId="{92539E75-B412-45E3-A99C-F849E8C31EAF}" srcOrd="4" destOrd="0" presId="urn:microsoft.com/office/officeart/2005/8/layout/orgChart1"/>
    <dgm:cxn modelId="{56E865DD-28A3-4796-81D3-05057203A7C3}" type="presParOf" srcId="{4E3C3444-1711-4097-832E-E2743D446F94}" destId="{5FA5EEC9-08BD-464B-8ACE-4C1D22F75FC8}" srcOrd="5" destOrd="0" presId="urn:microsoft.com/office/officeart/2005/8/layout/orgChart1"/>
    <dgm:cxn modelId="{ADF1526C-7703-4528-BBB7-6FBD3AB2845B}" type="presParOf" srcId="{5FA5EEC9-08BD-464B-8ACE-4C1D22F75FC8}" destId="{6A652677-1987-4CD4-A72D-9FE4A7C4FF0A}" srcOrd="0" destOrd="0" presId="urn:microsoft.com/office/officeart/2005/8/layout/orgChart1"/>
    <dgm:cxn modelId="{F9B3DC79-42BE-47C7-954D-8E661CC1ADA8}" type="presParOf" srcId="{6A652677-1987-4CD4-A72D-9FE4A7C4FF0A}" destId="{19357A4B-2DCA-4E60-9F89-6925EAAFAD85}" srcOrd="0" destOrd="0" presId="urn:microsoft.com/office/officeart/2005/8/layout/orgChart1"/>
    <dgm:cxn modelId="{30820E29-6DAD-4754-B35E-DDA95D9238F0}" type="presParOf" srcId="{6A652677-1987-4CD4-A72D-9FE4A7C4FF0A}" destId="{40A83F86-29A0-4CF3-AF20-0DBFC0254191}" srcOrd="1" destOrd="0" presId="urn:microsoft.com/office/officeart/2005/8/layout/orgChart1"/>
    <dgm:cxn modelId="{751B759F-75FA-4A73-AB6B-ECB00A4964D9}" type="presParOf" srcId="{5FA5EEC9-08BD-464B-8ACE-4C1D22F75FC8}" destId="{7D0C1975-41B3-43AE-9E59-A5F191988E24}" srcOrd="1" destOrd="0" presId="urn:microsoft.com/office/officeart/2005/8/layout/orgChart1"/>
    <dgm:cxn modelId="{0813B581-2DCD-4486-A1A0-9ABEC87227D1}" type="presParOf" srcId="{7D0C1975-41B3-43AE-9E59-A5F191988E24}" destId="{4C748C3C-CECF-4FE8-976C-77427A17C682}" srcOrd="0" destOrd="0" presId="urn:microsoft.com/office/officeart/2005/8/layout/orgChart1"/>
    <dgm:cxn modelId="{A6C1025E-8D76-4A1D-BE75-5ACB815048A1}" type="presParOf" srcId="{7D0C1975-41B3-43AE-9E59-A5F191988E24}" destId="{EE62C927-0E82-4D7A-81E3-FEF809A16893}" srcOrd="1" destOrd="0" presId="urn:microsoft.com/office/officeart/2005/8/layout/orgChart1"/>
    <dgm:cxn modelId="{5CD78F70-D84D-4C5F-AD09-2CBEBE576916}" type="presParOf" srcId="{EE62C927-0E82-4D7A-81E3-FEF809A16893}" destId="{EDC0F203-EEA7-4FCD-8034-909F1C49A6D5}" srcOrd="0" destOrd="0" presId="urn:microsoft.com/office/officeart/2005/8/layout/orgChart1"/>
    <dgm:cxn modelId="{55DB76A5-9F09-4372-9409-4FB930FCA2D9}" type="presParOf" srcId="{EDC0F203-EEA7-4FCD-8034-909F1C49A6D5}" destId="{E67F5451-C8A4-4FCB-A2F9-69DA4DE4C13F}" srcOrd="0" destOrd="0" presId="urn:microsoft.com/office/officeart/2005/8/layout/orgChart1"/>
    <dgm:cxn modelId="{21D3007E-D70B-44B9-92E4-A11060F44632}" type="presParOf" srcId="{EDC0F203-EEA7-4FCD-8034-909F1C49A6D5}" destId="{DD00EE07-F83E-47C3-A165-4C75144ED276}" srcOrd="1" destOrd="0" presId="urn:microsoft.com/office/officeart/2005/8/layout/orgChart1"/>
    <dgm:cxn modelId="{6610319B-8B06-4ABC-9044-9C086AF9357C}" type="presParOf" srcId="{EE62C927-0E82-4D7A-81E3-FEF809A16893}" destId="{8C5266DF-D50D-4845-AFF2-C23EE4ED9522}" srcOrd="1" destOrd="0" presId="urn:microsoft.com/office/officeart/2005/8/layout/orgChart1"/>
    <dgm:cxn modelId="{F85861C4-E09F-43A3-B1C4-18D6FE6F8FB2}" type="presParOf" srcId="{EE62C927-0E82-4D7A-81E3-FEF809A16893}" destId="{64CFB796-DD7A-4150-B94C-563EE4BEBF0A}" srcOrd="2" destOrd="0" presId="urn:microsoft.com/office/officeart/2005/8/layout/orgChart1"/>
    <dgm:cxn modelId="{614F4005-B9EE-4DB2-864B-8A0E2F8718C7}" type="presParOf" srcId="{7D0C1975-41B3-43AE-9E59-A5F191988E24}" destId="{302DD7E0-9930-4CCD-A491-D1DE5C8E7DBF}" srcOrd="2" destOrd="0" presId="urn:microsoft.com/office/officeart/2005/8/layout/orgChart1"/>
    <dgm:cxn modelId="{FA51E769-B47F-42CC-AB8E-BB7F198DAD9D}" type="presParOf" srcId="{7D0C1975-41B3-43AE-9E59-A5F191988E24}" destId="{DEB0F708-C7C8-4C51-9B81-F6C9B4CD423D}" srcOrd="3" destOrd="0" presId="urn:microsoft.com/office/officeart/2005/8/layout/orgChart1"/>
    <dgm:cxn modelId="{89FF613E-E415-4ADD-8231-8773DCCF8CC4}" type="presParOf" srcId="{DEB0F708-C7C8-4C51-9B81-F6C9B4CD423D}" destId="{6AC44FE1-8D25-4CC9-AB6A-75BB235FB230}" srcOrd="0" destOrd="0" presId="urn:microsoft.com/office/officeart/2005/8/layout/orgChart1"/>
    <dgm:cxn modelId="{25DB3F1B-FDC6-4D63-91AC-686549C51123}" type="presParOf" srcId="{6AC44FE1-8D25-4CC9-AB6A-75BB235FB230}" destId="{775BB4BA-B604-4B36-A741-641C81F81178}" srcOrd="0" destOrd="0" presId="urn:microsoft.com/office/officeart/2005/8/layout/orgChart1"/>
    <dgm:cxn modelId="{5F1B4681-5F59-4A02-A520-51C0AC2E8C54}" type="presParOf" srcId="{6AC44FE1-8D25-4CC9-AB6A-75BB235FB230}" destId="{9DDF1687-31AA-4764-B64B-0AF6B83C6BC0}" srcOrd="1" destOrd="0" presId="urn:microsoft.com/office/officeart/2005/8/layout/orgChart1"/>
    <dgm:cxn modelId="{BF9C3F42-3152-473A-8533-B5B5DE8AEF43}" type="presParOf" srcId="{DEB0F708-C7C8-4C51-9B81-F6C9B4CD423D}" destId="{A9E6462D-8EFA-4358-99CA-E9943CAFC89F}" srcOrd="1" destOrd="0" presId="urn:microsoft.com/office/officeart/2005/8/layout/orgChart1"/>
    <dgm:cxn modelId="{C8066316-D1E7-475A-8ED7-C8E971347391}" type="presParOf" srcId="{DEB0F708-C7C8-4C51-9B81-F6C9B4CD423D}" destId="{6F16CB78-1E1D-4484-B6D2-C4AA5DDCA2A7}" srcOrd="2" destOrd="0" presId="urn:microsoft.com/office/officeart/2005/8/layout/orgChart1"/>
    <dgm:cxn modelId="{0DD2B8EA-55E9-41F4-9F0B-4D379692FDC0}" type="presParOf" srcId="{7D0C1975-41B3-43AE-9E59-A5F191988E24}" destId="{F7BCC051-37EB-4000-A853-43292659DE47}" srcOrd="4" destOrd="0" presId="urn:microsoft.com/office/officeart/2005/8/layout/orgChart1"/>
    <dgm:cxn modelId="{CD555994-84CE-4B20-84CE-A20C7070B999}" type="presParOf" srcId="{7D0C1975-41B3-43AE-9E59-A5F191988E24}" destId="{DE29509B-1974-47C0-8316-D5E287A7B617}" srcOrd="5" destOrd="0" presId="urn:microsoft.com/office/officeart/2005/8/layout/orgChart1"/>
    <dgm:cxn modelId="{C0CD4142-CA19-49AB-A5DF-28BFB72A2F66}" type="presParOf" srcId="{DE29509B-1974-47C0-8316-D5E287A7B617}" destId="{14243E9B-5D06-4359-8FB2-6DD9BDC998D0}" srcOrd="0" destOrd="0" presId="urn:microsoft.com/office/officeart/2005/8/layout/orgChart1"/>
    <dgm:cxn modelId="{FB86D12E-B62B-4B65-81C5-4985BA15EDCD}" type="presParOf" srcId="{14243E9B-5D06-4359-8FB2-6DD9BDC998D0}" destId="{0EC48EB9-332D-4C4E-899D-21BF9EF22438}" srcOrd="0" destOrd="0" presId="urn:microsoft.com/office/officeart/2005/8/layout/orgChart1"/>
    <dgm:cxn modelId="{EF9EC3FD-233E-4901-96B4-076770F1B622}" type="presParOf" srcId="{14243E9B-5D06-4359-8FB2-6DD9BDC998D0}" destId="{C8624935-9942-4EDA-A9A5-3AD49BD64C6D}" srcOrd="1" destOrd="0" presId="urn:microsoft.com/office/officeart/2005/8/layout/orgChart1"/>
    <dgm:cxn modelId="{14E79C4C-84DC-459B-8D15-1CD65CD3AFFA}" type="presParOf" srcId="{DE29509B-1974-47C0-8316-D5E287A7B617}" destId="{09B789FC-2970-496C-9F5E-F6D88658B9E1}" srcOrd="1" destOrd="0" presId="urn:microsoft.com/office/officeart/2005/8/layout/orgChart1"/>
    <dgm:cxn modelId="{194FA770-E4F3-42C1-AE1F-D61F6D930187}" type="presParOf" srcId="{DE29509B-1974-47C0-8316-D5E287A7B617}" destId="{C560A723-DB58-4625-93B0-CEE039E4B2DF}" srcOrd="2" destOrd="0" presId="urn:microsoft.com/office/officeart/2005/8/layout/orgChart1"/>
    <dgm:cxn modelId="{BBF55C9F-6D7D-4FBB-981E-4AF6C080E300}" type="presParOf" srcId="{5FA5EEC9-08BD-464B-8ACE-4C1D22F75FC8}" destId="{5E34A7BB-807F-47E0-894B-D1223AF6B85F}" srcOrd="2" destOrd="0" presId="urn:microsoft.com/office/officeart/2005/8/layout/orgChart1"/>
    <dgm:cxn modelId="{BA57CB4C-F367-4206-8C05-3C947861A702}" type="presParOf" srcId="{4E3C3444-1711-4097-832E-E2743D446F94}" destId="{4F60C9DA-E0F5-4437-902D-3B8F97C657F1}" srcOrd="6" destOrd="0" presId="urn:microsoft.com/office/officeart/2005/8/layout/orgChart1"/>
    <dgm:cxn modelId="{9146A949-62B3-46C5-AE96-E06EA11CA527}" type="presParOf" srcId="{4E3C3444-1711-4097-832E-E2743D446F94}" destId="{C96E5DFE-2A46-42CB-BB4C-E4B1FE755278}" srcOrd="7" destOrd="0" presId="urn:microsoft.com/office/officeart/2005/8/layout/orgChart1"/>
    <dgm:cxn modelId="{4D6E7CEA-2C9F-4926-AB59-97219A967F9B}" type="presParOf" srcId="{C96E5DFE-2A46-42CB-BB4C-E4B1FE755278}" destId="{37E1881E-C3D1-4167-AEFC-9D95C89F3988}" srcOrd="0" destOrd="0" presId="urn:microsoft.com/office/officeart/2005/8/layout/orgChart1"/>
    <dgm:cxn modelId="{749329A1-A4FE-4426-A1DC-0B4427488E0D}" type="presParOf" srcId="{37E1881E-C3D1-4167-AEFC-9D95C89F3988}" destId="{07A9646E-2D34-4BA4-99FF-68726BFF6F6D}" srcOrd="0" destOrd="0" presId="urn:microsoft.com/office/officeart/2005/8/layout/orgChart1"/>
    <dgm:cxn modelId="{F15ABCE6-7B1E-4C74-A163-AB3A5A5C74A2}" type="presParOf" srcId="{37E1881E-C3D1-4167-AEFC-9D95C89F3988}" destId="{07802CCE-8263-4040-A743-29C56B422FD2}" srcOrd="1" destOrd="0" presId="urn:microsoft.com/office/officeart/2005/8/layout/orgChart1"/>
    <dgm:cxn modelId="{711F5EEC-6A6A-4553-A40D-6729C8C2242F}" type="presParOf" srcId="{C96E5DFE-2A46-42CB-BB4C-E4B1FE755278}" destId="{2F9286B8-54AC-47CB-9676-7DF85E586A98}" srcOrd="1" destOrd="0" presId="urn:microsoft.com/office/officeart/2005/8/layout/orgChart1"/>
    <dgm:cxn modelId="{D7F5551D-F11B-4F39-8474-633A69FA8EE8}" type="presParOf" srcId="{2F9286B8-54AC-47CB-9676-7DF85E586A98}" destId="{EEFD5147-30D6-4326-92AF-0772C915ACB6}" srcOrd="0" destOrd="0" presId="urn:microsoft.com/office/officeart/2005/8/layout/orgChart1"/>
    <dgm:cxn modelId="{E4C699AA-FFA3-428A-A98C-7E8ACD08E808}" type="presParOf" srcId="{2F9286B8-54AC-47CB-9676-7DF85E586A98}" destId="{F0DE29A5-F4D9-41F7-9807-B35609E7E4DE}" srcOrd="1" destOrd="0" presId="urn:microsoft.com/office/officeart/2005/8/layout/orgChart1"/>
    <dgm:cxn modelId="{73EFD386-5278-486D-8AD7-CC117165224F}" type="presParOf" srcId="{F0DE29A5-F4D9-41F7-9807-B35609E7E4DE}" destId="{64B94E61-7455-4BBE-8D19-353D9B7A7C2D}" srcOrd="0" destOrd="0" presId="urn:microsoft.com/office/officeart/2005/8/layout/orgChart1"/>
    <dgm:cxn modelId="{A4568C51-D84A-4FD4-8876-E1FAA7AA01AA}" type="presParOf" srcId="{64B94E61-7455-4BBE-8D19-353D9B7A7C2D}" destId="{542A3BE9-2C75-478E-9DA2-0CF02123118F}" srcOrd="0" destOrd="0" presId="urn:microsoft.com/office/officeart/2005/8/layout/orgChart1"/>
    <dgm:cxn modelId="{6455CE9F-77F5-4EB4-AC60-40275FD94442}" type="presParOf" srcId="{64B94E61-7455-4BBE-8D19-353D9B7A7C2D}" destId="{AA97D52B-47F1-4252-A7AE-67D5C9B19865}" srcOrd="1" destOrd="0" presId="urn:microsoft.com/office/officeart/2005/8/layout/orgChart1"/>
    <dgm:cxn modelId="{0109276D-9046-49D2-B65E-A3ED56A8EDFE}" type="presParOf" srcId="{F0DE29A5-F4D9-41F7-9807-B35609E7E4DE}" destId="{5B516C32-9E8A-418C-8F13-C8D69E8569E3}" srcOrd="1" destOrd="0" presId="urn:microsoft.com/office/officeart/2005/8/layout/orgChart1"/>
    <dgm:cxn modelId="{625FB051-A3DD-4889-9C25-62B48CBB0848}" type="presParOf" srcId="{F0DE29A5-F4D9-41F7-9807-B35609E7E4DE}" destId="{CDDE3CC1-6003-4F1A-A46C-8EFB370C6DC2}" srcOrd="2" destOrd="0" presId="urn:microsoft.com/office/officeart/2005/8/layout/orgChart1"/>
    <dgm:cxn modelId="{6474F5CA-0E67-4C1A-BF64-49632928D4E1}" type="presParOf" srcId="{2F9286B8-54AC-47CB-9676-7DF85E586A98}" destId="{8E930D8F-B983-4B35-A5C2-B4D95E558331}" srcOrd="2" destOrd="0" presId="urn:microsoft.com/office/officeart/2005/8/layout/orgChart1"/>
    <dgm:cxn modelId="{3DB7465C-4C1F-4423-8B96-60F320E36801}" type="presParOf" srcId="{2F9286B8-54AC-47CB-9676-7DF85E586A98}" destId="{15FA38D1-951F-4D7B-A31E-7EC2E0C5D076}" srcOrd="3" destOrd="0" presId="urn:microsoft.com/office/officeart/2005/8/layout/orgChart1"/>
    <dgm:cxn modelId="{A7D05A24-D040-4F22-9E6E-0D144500CF66}" type="presParOf" srcId="{15FA38D1-951F-4D7B-A31E-7EC2E0C5D076}" destId="{C165971A-80E7-40CB-8E27-E39895D29DF5}" srcOrd="0" destOrd="0" presId="urn:microsoft.com/office/officeart/2005/8/layout/orgChart1"/>
    <dgm:cxn modelId="{8E57FBF2-84C1-41A0-BBC9-FF477EB98544}" type="presParOf" srcId="{C165971A-80E7-40CB-8E27-E39895D29DF5}" destId="{17C30AE6-8914-4624-852E-1A12786D195B}" srcOrd="0" destOrd="0" presId="urn:microsoft.com/office/officeart/2005/8/layout/orgChart1"/>
    <dgm:cxn modelId="{C288D5E7-DDD4-4755-AD93-7BF669C40620}" type="presParOf" srcId="{C165971A-80E7-40CB-8E27-E39895D29DF5}" destId="{C3B107ED-4E7A-4545-A5E8-2FBDAD01E1CB}" srcOrd="1" destOrd="0" presId="urn:microsoft.com/office/officeart/2005/8/layout/orgChart1"/>
    <dgm:cxn modelId="{A186E23A-9226-433C-B931-D37AE6C92C9E}" type="presParOf" srcId="{15FA38D1-951F-4D7B-A31E-7EC2E0C5D076}" destId="{D48716FF-5966-43E6-B7C8-98E794B3A257}" srcOrd="1" destOrd="0" presId="urn:microsoft.com/office/officeart/2005/8/layout/orgChart1"/>
    <dgm:cxn modelId="{15684B59-1E0F-43A8-8668-C3AE4C5D615D}" type="presParOf" srcId="{15FA38D1-951F-4D7B-A31E-7EC2E0C5D076}" destId="{F4CE2EFB-AC2C-4A9F-8215-9DAD793A4CDB}" srcOrd="2" destOrd="0" presId="urn:microsoft.com/office/officeart/2005/8/layout/orgChart1"/>
    <dgm:cxn modelId="{2C753F97-318B-44DC-8D08-660B60CB5837}" type="presParOf" srcId="{C96E5DFE-2A46-42CB-BB4C-E4B1FE755278}" destId="{C85AE014-4CA6-4C48-A20C-2F2984DD7EC6}" srcOrd="2" destOrd="0" presId="urn:microsoft.com/office/officeart/2005/8/layout/orgChart1"/>
    <dgm:cxn modelId="{14A9DCDA-EB2C-47F8-B945-6FCFE7CDEB04}" type="presParOf" srcId="{4752B7C7-AA6B-41BF-955F-1D368CDE0C4D}" destId="{842F770A-B146-4763-A07B-D7F4F44D52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A4B282-3F60-41D3-93F3-04EFBEC64EDF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573E8E7C-A026-49FF-B7DD-81CBB7949779}">
      <dgm:prSet phldrT="[Text]" custT="1"/>
      <dgm:spPr/>
      <dgm:t>
        <a:bodyPr/>
        <a:lstStyle/>
        <a:p>
          <a:r>
            <a:rPr lang="id-ID" sz="1600" b="1" dirty="0" smtClean="0"/>
            <a:t>Ujian Tengah Semester (UTS)</a:t>
          </a:r>
          <a:endParaRPr lang="id-ID" sz="1600" b="0" dirty="0"/>
        </a:p>
      </dgm:t>
    </dgm:pt>
    <dgm:pt modelId="{576EDE2C-2129-49AB-AF22-D556023BF40F}" type="parTrans" cxnId="{655F8493-CF3D-476D-8584-E4F4BE3F860F}">
      <dgm:prSet/>
      <dgm:spPr/>
      <dgm:t>
        <a:bodyPr/>
        <a:lstStyle/>
        <a:p>
          <a:endParaRPr lang="id-ID"/>
        </a:p>
      </dgm:t>
    </dgm:pt>
    <dgm:pt modelId="{D76C5FEC-4C92-42BC-9F59-6D1BB99467B4}" type="sibTrans" cxnId="{655F8493-CF3D-476D-8584-E4F4BE3F860F}">
      <dgm:prSet/>
      <dgm:spPr/>
      <dgm:t>
        <a:bodyPr/>
        <a:lstStyle/>
        <a:p>
          <a:endParaRPr lang="id-ID"/>
        </a:p>
      </dgm:t>
    </dgm:pt>
    <dgm:pt modelId="{F8B46198-EAE2-4D8F-850D-AE861D66D961}">
      <dgm:prSet phldrT="[Text]" custT="1"/>
      <dgm:spPr/>
      <dgm:t>
        <a:bodyPr/>
        <a:lstStyle/>
        <a:p>
          <a:r>
            <a:rPr lang="id-ID" sz="1600" b="1" dirty="0" smtClean="0"/>
            <a:t>Statistika</a:t>
          </a:r>
          <a:endParaRPr lang="id-ID" sz="1600" b="1" dirty="0"/>
        </a:p>
      </dgm:t>
    </dgm:pt>
    <dgm:pt modelId="{3FBB753A-7ED1-4115-8C09-848AFEC66C87}" type="parTrans" cxnId="{2F6EF755-AA55-4F57-A833-BAEE69B3AA26}">
      <dgm:prSet/>
      <dgm:spPr/>
      <dgm:t>
        <a:bodyPr/>
        <a:lstStyle/>
        <a:p>
          <a:endParaRPr lang="id-ID"/>
        </a:p>
      </dgm:t>
    </dgm:pt>
    <dgm:pt modelId="{664EA6FE-678A-4FBA-8EF5-DD68485F324B}" type="sibTrans" cxnId="{2F6EF755-AA55-4F57-A833-BAEE69B3AA26}">
      <dgm:prSet/>
      <dgm:spPr/>
      <dgm:t>
        <a:bodyPr/>
        <a:lstStyle/>
        <a:p>
          <a:endParaRPr lang="id-ID"/>
        </a:p>
      </dgm:t>
    </dgm:pt>
    <dgm:pt modelId="{79AC9864-1E96-43A6-9786-9DF89F49400C}">
      <dgm:prSet phldrT="[Text]" custT="1"/>
      <dgm:spPr/>
      <dgm:t>
        <a:bodyPr/>
        <a:lstStyle/>
        <a:p>
          <a:r>
            <a:rPr lang="id-ID" sz="1600" b="1" dirty="0" smtClean="0"/>
            <a:t>Statistik Deskriptif vs S. Induktif</a:t>
          </a:r>
          <a:endParaRPr lang="id-ID" sz="1600" b="1" dirty="0"/>
        </a:p>
      </dgm:t>
    </dgm:pt>
    <dgm:pt modelId="{152A5706-9D09-4E5A-A6B6-D53B344AF29F}" type="parTrans" cxnId="{77CDAB87-2F1B-4C6A-8A1B-D3C3C690FECF}">
      <dgm:prSet/>
      <dgm:spPr/>
      <dgm:t>
        <a:bodyPr/>
        <a:lstStyle/>
        <a:p>
          <a:endParaRPr lang="id-ID"/>
        </a:p>
      </dgm:t>
    </dgm:pt>
    <dgm:pt modelId="{9D3546DB-44E2-4BFF-B6F8-7C18C5206DE3}" type="sibTrans" cxnId="{77CDAB87-2F1B-4C6A-8A1B-D3C3C690FECF}">
      <dgm:prSet/>
      <dgm:spPr/>
      <dgm:t>
        <a:bodyPr/>
        <a:lstStyle/>
        <a:p>
          <a:endParaRPr lang="id-ID"/>
        </a:p>
      </dgm:t>
    </dgm:pt>
    <dgm:pt modelId="{F15078CA-8E81-4C86-A5C8-087184080D3D}">
      <dgm:prSet phldrT="[Text]" custT="1"/>
      <dgm:spPr/>
      <dgm:t>
        <a:bodyPr/>
        <a:lstStyle/>
        <a:p>
          <a:r>
            <a:rPr lang="id-ID" sz="1600" b="1" dirty="0" smtClean="0"/>
            <a:t>Populasi &amp; Sampel</a:t>
          </a:r>
          <a:endParaRPr lang="id-ID" sz="1600" b="1" dirty="0"/>
        </a:p>
      </dgm:t>
    </dgm:pt>
    <dgm:pt modelId="{0E65D919-407C-4679-8655-CD7BC0B4C37E}" type="parTrans" cxnId="{75F8705A-E9C9-4036-8F17-12AAA369A1E0}">
      <dgm:prSet/>
      <dgm:spPr/>
      <dgm:t>
        <a:bodyPr/>
        <a:lstStyle/>
        <a:p>
          <a:endParaRPr lang="id-ID"/>
        </a:p>
      </dgm:t>
    </dgm:pt>
    <dgm:pt modelId="{07D4AC0D-3B0B-4B0D-B7F8-172711D0C1FA}" type="sibTrans" cxnId="{75F8705A-E9C9-4036-8F17-12AAA369A1E0}">
      <dgm:prSet/>
      <dgm:spPr/>
      <dgm:t>
        <a:bodyPr/>
        <a:lstStyle/>
        <a:p>
          <a:endParaRPr lang="id-ID"/>
        </a:p>
      </dgm:t>
    </dgm:pt>
    <dgm:pt modelId="{753C64B5-4074-4CDE-BF6E-6E34F3596EA9}">
      <dgm:prSet phldrT="[Text]" custT="1"/>
      <dgm:spPr/>
      <dgm:t>
        <a:bodyPr/>
        <a:lstStyle/>
        <a:p>
          <a:r>
            <a:rPr lang="id-ID" sz="1600" b="1" dirty="0" smtClean="0"/>
            <a:t>Uji Validitas &amp; Reliabilitas</a:t>
          </a:r>
          <a:endParaRPr lang="id-ID" sz="1600" b="1" dirty="0"/>
        </a:p>
      </dgm:t>
    </dgm:pt>
    <dgm:pt modelId="{5ABB0E56-2C41-497E-A113-BE40A8096138}" type="parTrans" cxnId="{D5C4DB25-AE2B-439B-BC72-033A18528CEE}">
      <dgm:prSet/>
      <dgm:spPr/>
      <dgm:t>
        <a:bodyPr/>
        <a:lstStyle/>
        <a:p>
          <a:endParaRPr lang="id-ID"/>
        </a:p>
      </dgm:t>
    </dgm:pt>
    <dgm:pt modelId="{C27F0277-8707-47C5-8F0D-088E2F8BA5F1}" type="sibTrans" cxnId="{D5C4DB25-AE2B-439B-BC72-033A18528CEE}">
      <dgm:prSet/>
      <dgm:spPr/>
      <dgm:t>
        <a:bodyPr/>
        <a:lstStyle/>
        <a:p>
          <a:endParaRPr lang="id-ID"/>
        </a:p>
      </dgm:t>
    </dgm:pt>
    <dgm:pt modelId="{7B8783CF-0867-4323-8AD2-EC943E11616E}">
      <dgm:prSet phldrT="[Text]" custT="1"/>
      <dgm:spPr/>
      <dgm:t>
        <a:bodyPr/>
        <a:lstStyle/>
        <a:p>
          <a:r>
            <a:rPr lang="id-ID" sz="1600" b="1" dirty="0" smtClean="0"/>
            <a:t>Praktik Ms. Excel</a:t>
          </a:r>
          <a:endParaRPr lang="id-ID" sz="1600" b="1" dirty="0"/>
        </a:p>
      </dgm:t>
    </dgm:pt>
    <dgm:pt modelId="{F079CB81-3684-49EE-972F-29BE356020DC}" type="parTrans" cxnId="{0FC85148-90EA-4518-945D-8F7041287572}">
      <dgm:prSet/>
      <dgm:spPr/>
      <dgm:t>
        <a:bodyPr/>
        <a:lstStyle/>
        <a:p>
          <a:endParaRPr lang="id-ID"/>
        </a:p>
      </dgm:t>
    </dgm:pt>
    <dgm:pt modelId="{65DF8069-7C30-4281-94A3-88B34E10C3D7}" type="sibTrans" cxnId="{0FC85148-90EA-4518-945D-8F7041287572}">
      <dgm:prSet/>
      <dgm:spPr/>
      <dgm:t>
        <a:bodyPr/>
        <a:lstStyle/>
        <a:p>
          <a:endParaRPr lang="id-ID"/>
        </a:p>
      </dgm:t>
    </dgm:pt>
    <dgm:pt modelId="{71A20555-573D-487D-A2AD-1B7DED51624D}">
      <dgm:prSet phldrT="[Text]" custT="1"/>
      <dgm:spPr/>
      <dgm:t>
        <a:bodyPr/>
        <a:lstStyle/>
        <a:p>
          <a:r>
            <a:rPr lang="id-ID" sz="1600" b="0" dirty="0" smtClean="0"/>
            <a:t>Definisi</a:t>
          </a:r>
          <a:endParaRPr lang="id-ID" sz="1600" b="0" dirty="0"/>
        </a:p>
      </dgm:t>
    </dgm:pt>
    <dgm:pt modelId="{C75D169D-5344-48DC-A4C4-676F5122C771}" type="parTrans" cxnId="{BE02C21D-78AE-4B61-A527-CAAC05CDAB0A}">
      <dgm:prSet/>
      <dgm:spPr/>
      <dgm:t>
        <a:bodyPr/>
        <a:lstStyle/>
        <a:p>
          <a:endParaRPr lang="id-ID"/>
        </a:p>
      </dgm:t>
    </dgm:pt>
    <dgm:pt modelId="{166CBE6A-BC10-4A22-844E-31E33FB3AF6F}" type="sibTrans" cxnId="{BE02C21D-78AE-4B61-A527-CAAC05CDAB0A}">
      <dgm:prSet/>
      <dgm:spPr/>
      <dgm:t>
        <a:bodyPr/>
        <a:lstStyle/>
        <a:p>
          <a:endParaRPr lang="id-ID"/>
        </a:p>
      </dgm:t>
    </dgm:pt>
    <dgm:pt modelId="{FDF246ED-EA1C-4DAC-8702-FE2781F5486C}">
      <dgm:prSet phldrT="[Text]" custT="1"/>
      <dgm:spPr/>
      <dgm:t>
        <a:bodyPr/>
        <a:lstStyle/>
        <a:p>
          <a:r>
            <a:rPr lang="id-ID" sz="1600" b="0" dirty="0" smtClean="0"/>
            <a:t>Peran</a:t>
          </a:r>
          <a:endParaRPr lang="id-ID" sz="1600" b="0" dirty="0"/>
        </a:p>
      </dgm:t>
    </dgm:pt>
    <dgm:pt modelId="{98EC2200-62A2-4CEA-8BA2-E0308869D567}" type="parTrans" cxnId="{955721A2-50E9-4360-AB2A-0B4B808FBBEB}">
      <dgm:prSet/>
      <dgm:spPr/>
      <dgm:t>
        <a:bodyPr/>
        <a:lstStyle/>
        <a:p>
          <a:endParaRPr lang="id-ID"/>
        </a:p>
      </dgm:t>
    </dgm:pt>
    <dgm:pt modelId="{8738C6FD-D7A5-4E38-B25C-7D9E879BE218}" type="sibTrans" cxnId="{955721A2-50E9-4360-AB2A-0B4B808FBBEB}">
      <dgm:prSet/>
      <dgm:spPr/>
      <dgm:t>
        <a:bodyPr/>
        <a:lstStyle/>
        <a:p>
          <a:endParaRPr lang="id-ID"/>
        </a:p>
      </dgm:t>
    </dgm:pt>
    <dgm:pt modelId="{B5690DCF-A3B8-43E4-A314-9FAF24E65F4B}">
      <dgm:prSet phldrT="[Text]" custT="1"/>
      <dgm:spPr/>
      <dgm:t>
        <a:bodyPr/>
        <a:lstStyle/>
        <a:p>
          <a:r>
            <a:rPr lang="id-ID" sz="1600" b="0" dirty="0" smtClean="0"/>
            <a:t>Definisi</a:t>
          </a:r>
          <a:endParaRPr lang="id-ID" sz="1600" b="0" dirty="0"/>
        </a:p>
      </dgm:t>
    </dgm:pt>
    <dgm:pt modelId="{C4E924FE-5EDA-4AED-89A2-DE38C3F88D37}" type="parTrans" cxnId="{F940A8CE-2848-425C-A71A-897729C24B6A}">
      <dgm:prSet/>
      <dgm:spPr/>
      <dgm:t>
        <a:bodyPr/>
        <a:lstStyle/>
        <a:p>
          <a:endParaRPr lang="id-ID"/>
        </a:p>
      </dgm:t>
    </dgm:pt>
    <dgm:pt modelId="{09787705-2DFF-4354-AC66-BEB9391A6708}" type="sibTrans" cxnId="{F940A8CE-2848-425C-A71A-897729C24B6A}">
      <dgm:prSet/>
      <dgm:spPr/>
      <dgm:t>
        <a:bodyPr/>
        <a:lstStyle/>
        <a:p>
          <a:endParaRPr lang="id-ID"/>
        </a:p>
      </dgm:t>
    </dgm:pt>
    <dgm:pt modelId="{0AD53973-A6A9-406D-8D88-AFFA878C05E8}">
      <dgm:prSet phldrT="[Text]" custT="1"/>
      <dgm:spPr/>
      <dgm:t>
        <a:bodyPr/>
        <a:lstStyle/>
        <a:p>
          <a:r>
            <a:rPr lang="id-ID" sz="1600" b="0" dirty="0" smtClean="0"/>
            <a:t>Mean, Median, Modus, Strandar Deviasi</a:t>
          </a:r>
          <a:endParaRPr lang="id-ID" sz="1600" b="0" dirty="0"/>
        </a:p>
      </dgm:t>
    </dgm:pt>
    <dgm:pt modelId="{984F42D1-8981-4E22-A9F8-EF020D803EF4}" type="parTrans" cxnId="{A842BD6F-47E9-41A3-BE57-04977E799367}">
      <dgm:prSet/>
      <dgm:spPr/>
      <dgm:t>
        <a:bodyPr/>
        <a:lstStyle/>
        <a:p>
          <a:endParaRPr lang="id-ID"/>
        </a:p>
      </dgm:t>
    </dgm:pt>
    <dgm:pt modelId="{4553DE18-8BB5-4BF0-A136-E5B692A5582F}" type="sibTrans" cxnId="{A842BD6F-47E9-41A3-BE57-04977E799367}">
      <dgm:prSet/>
      <dgm:spPr/>
      <dgm:t>
        <a:bodyPr/>
        <a:lstStyle/>
        <a:p>
          <a:endParaRPr lang="id-ID"/>
        </a:p>
      </dgm:t>
    </dgm:pt>
    <dgm:pt modelId="{F3BA8984-050C-43D9-B8E1-7A0E32F39C2D}">
      <dgm:prSet phldrT="[Text]" custT="1"/>
      <dgm:spPr/>
      <dgm:t>
        <a:bodyPr/>
        <a:lstStyle/>
        <a:p>
          <a:r>
            <a:rPr lang="id-ID" sz="1600" b="0" dirty="0" smtClean="0"/>
            <a:t>Populasi &amp; Sampel</a:t>
          </a:r>
          <a:endParaRPr lang="id-ID" sz="1600" b="0" dirty="0"/>
        </a:p>
      </dgm:t>
    </dgm:pt>
    <dgm:pt modelId="{183C7532-C3B9-48B9-B869-D36836F6207B}" type="parTrans" cxnId="{936BF6A0-587A-447C-B69E-F256F3C7207D}">
      <dgm:prSet/>
      <dgm:spPr/>
      <dgm:t>
        <a:bodyPr/>
        <a:lstStyle/>
        <a:p>
          <a:endParaRPr lang="id-ID"/>
        </a:p>
      </dgm:t>
    </dgm:pt>
    <dgm:pt modelId="{F2A6DA8D-DCED-4BCE-88DB-52F5C380A891}" type="sibTrans" cxnId="{936BF6A0-587A-447C-B69E-F256F3C7207D}">
      <dgm:prSet/>
      <dgm:spPr/>
      <dgm:t>
        <a:bodyPr/>
        <a:lstStyle/>
        <a:p>
          <a:endParaRPr lang="id-ID"/>
        </a:p>
      </dgm:t>
    </dgm:pt>
    <dgm:pt modelId="{A5C58432-93FF-4139-8F3C-E0D5CB50A20A}">
      <dgm:prSet phldrT="[Text]" custT="1"/>
      <dgm:spPr/>
      <dgm:t>
        <a:bodyPr/>
        <a:lstStyle/>
        <a:p>
          <a:r>
            <a:rPr lang="id-ID" sz="1600" b="0" dirty="0" smtClean="0"/>
            <a:t>Teknik Sampling</a:t>
          </a:r>
          <a:endParaRPr lang="id-ID" sz="1600" b="0" dirty="0"/>
        </a:p>
      </dgm:t>
    </dgm:pt>
    <dgm:pt modelId="{C7F76CDF-1B51-486C-AE2A-0B7DCD9F1F2F}" type="parTrans" cxnId="{64D5BAE8-0D03-4D4F-A338-740C2E5D8147}">
      <dgm:prSet/>
      <dgm:spPr/>
      <dgm:t>
        <a:bodyPr/>
        <a:lstStyle/>
        <a:p>
          <a:endParaRPr lang="id-ID"/>
        </a:p>
      </dgm:t>
    </dgm:pt>
    <dgm:pt modelId="{611598E7-BDF2-45A7-BB64-0034EAFEBF9F}" type="sibTrans" cxnId="{64D5BAE8-0D03-4D4F-A338-740C2E5D8147}">
      <dgm:prSet/>
      <dgm:spPr/>
      <dgm:t>
        <a:bodyPr/>
        <a:lstStyle/>
        <a:p>
          <a:endParaRPr lang="id-ID"/>
        </a:p>
      </dgm:t>
    </dgm:pt>
    <dgm:pt modelId="{0F0505AE-0D49-499B-A67B-BF6A1319BDE2}">
      <dgm:prSet phldrT="[Text]" custT="1"/>
      <dgm:spPr/>
      <dgm:t>
        <a:bodyPr/>
        <a:lstStyle/>
        <a:p>
          <a:r>
            <a:rPr lang="id-ID" sz="1600" b="0" dirty="0" smtClean="0"/>
            <a:t>Validitas</a:t>
          </a:r>
          <a:endParaRPr lang="id-ID" sz="1600" b="0" dirty="0"/>
        </a:p>
      </dgm:t>
    </dgm:pt>
    <dgm:pt modelId="{99C20CC9-EFB6-4F40-B25C-30C469FDEBFA}" type="parTrans" cxnId="{E0E72C81-0CE0-42F2-B66F-B07554D095B2}">
      <dgm:prSet/>
      <dgm:spPr/>
      <dgm:t>
        <a:bodyPr/>
        <a:lstStyle/>
        <a:p>
          <a:endParaRPr lang="id-ID"/>
        </a:p>
      </dgm:t>
    </dgm:pt>
    <dgm:pt modelId="{B4554C1A-D60D-4D1F-A57A-3DB76E7CA03A}" type="sibTrans" cxnId="{E0E72C81-0CE0-42F2-B66F-B07554D095B2}">
      <dgm:prSet/>
      <dgm:spPr/>
      <dgm:t>
        <a:bodyPr/>
        <a:lstStyle/>
        <a:p>
          <a:endParaRPr lang="id-ID"/>
        </a:p>
      </dgm:t>
    </dgm:pt>
    <dgm:pt modelId="{49D12E24-F06C-4BC4-A609-D169447D15BD}">
      <dgm:prSet phldrT="[Text]" custT="1"/>
      <dgm:spPr/>
      <dgm:t>
        <a:bodyPr/>
        <a:lstStyle/>
        <a:p>
          <a:r>
            <a:rPr lang="id-ID" sz="1600" b="0" dirty="0" smtClean="0"/>
            <a:t>Reliabilitas</a:t>
          </a:r>
          <a:endParaRPr lang="id-ID" sz="1600" b="0" dirty="0"/>
        </a:p>
      </dgm:t>
    </dgm:pt>
    <dgm:pt modelId="{0F4DAB84-98B5-42B0-B6F4-D572216EAD78}" type="parTrans" cxnId="{EC44CBD2-A758-4E31-9481-81D8A0BC8D6B}">
      <dgm:prSet/>
      <dgm:spPr/>
      <dgm:t>
        <a:bodyPr/>
        <a:lstStyle/>
        <a:p>
          <a:endParaRPr lang="id-ID"/>
        </a:p>
      </dgm:t>
    </dgm:pt>
    <dgm:pt modelId="{04245A6C-155E-41A0-8678-D5450289531E}" type="sibTrans" cxnId="{EC44CBD2-A758-4E31-9481-81D8A0BC8D6B}">
      <dgm:prSet/>
      <dgm:spPr/>
      <dgm:t>
        <a:bodyPr/>
        <a:lstStyle/>
        <a:p>
          <a:endParaRPr lang="id-ID"/>
        </a:p>
      </dgm:t>
    </dgm:pt>
    <dgm:pt modelId="{43D4858B-8F75-477A-B294-14751721F4A4}">
      <dgm:prSet phldrT="[Text]" custT="1"/>
      <dgm:spPr/>
      <dgm:t>
        <a:bodyPr/>
        <a:lstStyle/>
        <a:p>
          <a:r>
            <a:rPr lang="id-ID" sz="1600" b="0" dirty="0" smtClean="0"/>
            <a:t>Menyajikan data</a:t>
          </a:r>
          <a:endParaRPr lang="id-ID" sz="1600" b="0" dirty="0"/>
        </a:p>
      </dgm:t>
    </dgm:pt>
    <dgm:pt modelId="{E0CD5C35-EE02-4519-B484-B4F860811E1A}" type="parTrans" cxnId="{AFD30EFE-F9DE-47E0-ACF7-F4C215D608EA}">
      <dgm:prSet/>
      <dgm:spPr/>
      <dgm:t>
        <a:bodyPr/>
        <a:lstStyle/>
        <a:p>
          <a:endParaRPr lang="id-ID"/>
        </a:p>
      </dgm:t>
    </dgm:pt>
    <dgm:pt modelId="{A46A3192-2195-4408-A848-B56882DF2272}" type="sibTrans" cxnId="{AFD30EFE-F9DE-47E0-ACF7-F4C215D608EA}">
      <dgm:prSet/>
      <dgm:spPr/>
      <dgm:t>
        <a:bodyPr/>
        <a:lstStyle/>
        <a:p>
          <a:endParaRPr lang="id-ID"/>
        </a:p>
      </dgm:t>
    </dgm:pt>
    <dgm:pt modelId="{0AFB3D44-73ED-4FC9-94C6-C4BEC89F6EC0}">
      <dgm:prSet phldrT="[Text]" custT="1"/>
      <dgm:spPr/>
      <dgm:t>
        <a:bodyPr/>
        <a:lstStyle/>
        <a:p>
          <a:r>
            <a:rPr lang="id-ID" sz="1600" b="0" dirty="0" smtClean="0"/>
            <a:t>Mean, Median, Mode</a:t>
          </a:r>
          <a:endParaRPr lang="id-ID" sz="1600" b="0" dirty="0"/>
        </a:p>
      </dgm:t>
    </dgm:pt>
    <dgm:pt modelId="{DE3A02E6-1237-4F1E-9347-6B975E0F6045}" type="parTrans" cxnId="{BBF7C62B-E1A2-4AAB-BCEE-BC3E6708D1B4}">
      <dgm:prSet/>
      <dgm:spPr/>
      <dgm:t>
        <a:bodyPr/>
        <a:lstStyle/>
        <a:p>
          <a:endParaRPr lang="id-ID"/>
        </a:p>
      </dgm:t>
    </dgm:pt>
    <dgm:pt modelId="{ACDF26DC-2360-457A-B44B-05330C5C8BE4}" type="sibTrans" cxnId="{BBF7C62B-E1A2-4AAB-BCEE-BC3E6708D1B4}">
      <dgm:prSet/>
      <dgm:spPr/>
      <dgm:t>
        <a:bodyPr/>
        <a:lstStyle/>
        <a:p>
          <a:endParaRPr lang="id-ID"/>
        </a:p>
      </dgm:t>
    </dgm:pt>
    <dgm:pt modelId="{54459869-5854-42F1-9E5B-0518B3CBBA21}">
      <dgm:prSet phldrT="[Text]" custT="1"/>
      <dgm:spPr/>
      <dgm:t>
        <a:bodyPr/>
        <a:lstStyle/>
        <a:p>
          <a:r>
            <a:rPr lang="id-ID" sz="1600" b="0" dirty="0" smtClean="0"/>
            <a:t>Standar Deviasi</a:t>
          </a:r>
          <a:endParaRPr lang="id-ID" sz="1600" b="0" dirty="0"/>
        </a:p>
      </dgm:t>
    </dgm:pt>
    <dgm:pt modelId="{DA7D2922-AF27-4D5B-BC5B-1377A839F951}" type="parTrans" cxnId="{344B2C8F-8717-46A1-82CC-91466DE99152}">
      <dgm:prSet/>
      <dgm:spPr/>
      <dgm:t>
        <a:bodyPr/>
        <a:lstStyle/>
        <a:p>
          <a:endParaRPr lang="id-ID"/>
        </a:p>
      </dgm:t>
    </dgm:pt>
    <dgm:pt modelId="{E38A2F3E-D891-430A-B768-C33567BA64FC}" type="sibTrans" cxnId="{344B2C8F-8717-46A1-82CC-91466DE99152}">
      <dgm:prSet/>
      <dgm:spPr/>
      <dgm:t>
        <a:bodyPr/>
        <a:lstStyle/>
        <a:p>
          <a:endParaRPr lang="id-ID"/>
        </a:p>
      </dgm:t>
    </dgm:pt>
    <dgm:pt modelId="{88397E10-038D-4183-B45E-C4F47A868BE0}" type="pres">
      <dgm:prSet presAssocID="{66A4B282-3F60-41D3-93F3-04EFBEC64E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4752B7C7-AA6B-41BF-955F-1D368CDE0C4D}" type="pres">
      <dgm:prSet presAssocID="{573E8E7C-A026-49FF-B7DD-81CBB7949779}" presName="hierRoot1" presStyleCnt="0">
        <dgm:presLayoutVars>
          <dgm:hierBranch val="init"/>
        </dgm:presLayoutVars>
      </dgm:prSet>
      <dgm:spPr/>
    </dgm:pt>
    <dgm:pt modelId="{D2D3898C-D827-479D-A9C2-05B855404260}" type="pres">
      <dgm:prSet presAssocID="{573E8E7C-A026-49FF-B7DD-81CBB7949779}" presName="rootComposite1" presStyleCnt="0"/>
      <dgm:spPr/>
    </dgm:pt>
    <dgm:pt modelId="{56BC0CE5-C2E2-493D-8BD3-EC455291646C}" type="pres">
      <dgm:prSet presAssocID="{573E8E7C-A026-49FF-B7DD-81CBB7949779}" presName="rootText1" presStyleLbl="node0" presStyleIdx="0" presStyleCnt="1" custScaleX="356358" custScaleY="11402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DAF8F81-615E-4802-9E96-AE8B612D8E25}" type="pres">
      <dgm:prSet presAssocID="{573E8E7C-A026-49FF-B7DD-81CBB7949779}" presName="rootConnector1" presStyleLbl="node1" presStyleIdx="0" presStyleCnt="0"/>
      <dgm:spPr/>
      <dgm:t>
        <a:bodyPr/>
        <a:lstStyle/>
        <a:p>
          <a:endParaRPr lang="id-ID"/>
        </a:p>
      </dgm:t>
    </dgm:pt>
    <dgm:pt modelId="{4E3C3444-1711-4097-832E-E2743D446F94}" type="pres">
      <dgm:prSet presAssocID="{573E8E7C-A026-49FF-B7DD-81CBB7949779}" presName="hierChild2" presStyleCnt="0"/>
      <dgm:spPr/>
    </dgm:pt>
    <dgm:pt modelId="{E021E508-1748-4F4B-B61D-DDD1FE98E1AD}" type="pres">
      <dgm:prSet presAssocID="{3FBB753A-7ED1-4115-8C09-848AFEC66C87}" presName="Name37" presStyleLbl="parChTrans1D2" presStyleIdx="0" presStyleCnt="5"/>
      <dgm:spPr/>
      <dgm:t>
        <a:bodyPr/>
        <a:lstStyle/>
        <a:p>
          <a:endParaRPr lang="id-ID"/>
        </a:p>
      </dgm:t>
    </dgm:pt>
    <dgm:pt modelId="{5A453946-4527-4912-9547-CAF051BFE4F8}" type="pres">
      <dgm:prSet presAssocID="{F8B46198-EAE2-4D8F-850D-AE861D66D961}" presName="hierRoot2" presStyleCnt="0">
        <dgm:presLayoutVars>
          <dgm:hierBranch val="init"/>
        </dgm:presLayoutVars>
      </dgm:prSet>
      <dgm:spPr/>
    </dgm:pt>
    <dgm:pt modelId="{BF80846B-1123-4DA2-902C-5E7C39A4DEAA}" type="pres">
      <dgm:prSet presAssocID="{F8B46198-EAE2-4D8F-850D-AE861D66D961}" presName="rootComposite" presStyleCnt="0"/>
      <dgm:spPr/>
    </dgm:pt>
    <dgm:pt modelId="{16CCFC91-5897-4669-B367-830FB334FE72}" type="pres">
      <dgm:prSet presAssocID="{F8B46198-EAE2-4D8F-850D-AE861D66D961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7E6415A-1714-4AA3-AF8B-4C47A7DD5998}" type="pres">
      <dgm:prSet presAssocID="{F8B46198-EAE2-4D8F-850D-AE861D66D961}" presName="rootConnector" presStyleLbl="node2" presStyleIdx="0" presStyleCnt="5"/>
      <dgm:spPr/>
      <dgm:t>
        <a:bodyPr/>
        <a:lstStyle/>
        <a:p>
          <a:endParaRPr lang="id-ID"/>
        </a:p>
      </dgm:t>
    </dgm:pt>
    <dgm:pt modelId="{C1B6D44A-3419-4C5D-A6FD-FA1D12DD496B}" type="pres">
      <dgm:prSet presAssocID="{F8B46198-EAE2-4D8F-850D-AE861D66D961}" presName="hierChild4" presStyleCnt="0"/>
      <dgm:spPr/>
    </dgm:pt>
    <dgm:pt modelId="{7AC9849F-9A05-4936-978E-5701CE39972B}" type="pres">
      <dgm:prSet presAssocID="{C75D169D-5344-48DC-A4C4-676F5122C771}" presName="Name37" presStyleLbl="parChTrans1D3" presStyleIdx="0" presStyleCnt="11"/>
      <dgm:spPr/>
      <dgm:t>
        <a:bodyPr/>
        <a:lstStyle/>
        <a:p>
          <a:endParaRPr lang="id-ID"/>
        </a:p>
      </dgm:t>
    </dgm:pt>
    <dgm:pt modelId="{395ABD15-085E-4865-9D20-EF71CA491EA1}" type="pres">
      <dgm:prSet presAssocID="{71A20555-573D-487D-A2AD-1B7DED51624D}" presName="hierRoot2" presStyleCnt="0">
        <dgm:presLayoutVars>
          <dgm:hierBranch val="init"/>
        </dgm:presLayoutVars>
      </dgm:prSet>
      <dgm:spPr/>
    </dgm:pt>
    <dgm:pt modelId="{14F4E0B5-D429-4A07-9BC8-2969D31804BF}" type="pres">
      <dgm:prSet presAssocID="{71A20555-573D-487D-A2AD-1B7DED51624D}" presName="rootComposite" presStyleCnt="0"/>
      <dgm:spPr/>
    </dgm:pt>
    <dgm:pt modelId="{718FD245-08F8-4BA0-919F-368B79C78355}" type="pres">
      <dgm:prSet presAssocID="{71A20555-573D-487D-A2AD-1B7DED51624D}" presName="rootText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27FE2EC5-16C7-4BD5-A9AA-0C042FF412CA}" type="pres">
      <dgm:prSet presAssocID="{71A20555-573D-487D-A2AD-1B7DED51624D}" presName="rootConnector" presStyleLbl="node3" presStyleIdx="0" presStyleCnt="11"/>
      <dgm:spPr/>
      <dgm:t>
        <a:bodyPr/>
        <a:lstStyle/>
        <a:p>
          <a:endParaRPr lang="id-ID"/>
        </a:p>
      </dgm:t>
    </dgm:pt>
    <dgm:pt modelId="{469422D1-1758-4874-A53E-6456F243DF06}" type="pres">
      <dgm:prSet presAssocID="{71A20555-573D-487D-A2AD-1B7DED51624D}" presName="hierChild4" presStyleCnt="0"/>
      <dgm:spPr/>
    </dgm:pt>
    <dgm:pt modelId="{1454E2E9-A0EF-4420-A74A-B105892C104F}" type="pres">
      <dgm:prSet presAssocID="{71A20555-573D-487D-A2AD-1B7DED51624D}" presName="hierChild5" presStyleCnt="0"/>
      <dgm:spPr/>
    </dgm:pt>
    <dgm:pt modelId="{F09984D8-90ED-4294-9A78-9D38D5001439}" type="pres">
      <dgm:prSet presAssocID="{98EC2200-62A2-4CEA-8BA2-E0308869D567}" presName="Name37" presStyleLbl="parChTrans1D3" presStyleIdx="1" presStyleCnt="11"/>
      <dgm:spPr/>
      <dgm:t>
        <a:bodyPr/>
        <a:lstStyle/>
        <a:p>
          <a:endParaRPr lang="id-ID"/>
        </a:p>
      </dgm:t>
    </dgm:pt>
    <dgm:pt modelId="{651ADBD6-70AC-4114-A344-4C2D648780BB}" type="pres">
      <dgm:prSet presAssocID="{FDF246ED-EA1C-4DAC-8702-FE2781F5486C}" presName="hierRoot2" presStyleCnt="0">
        <dgm:presLayoutVars>
          <dgm:hierBranch val="init"/>
        </dgm:presLayoutVars>
      </dgm:prSet>
      <dgm:spPr/>
    </dgm:pt>
    <dgm:pt modelId="{66A03D7D-23D1-4A93-9D1B-8CCF84B3E7F9}" type="pres">
      <dgm:prSet presAssocID="{FDF246ED-EA1C-4DAC-8702-FE2781F5486C}" presName="rootComposite" presStyleCnt="0"/>
      <dgm:spPr/>
    </dgm:pt>
    <dgm:pt modelId="{8DDADF42-CF1E-407E-A5CA-7238FEAC7FE3}" type="pres">
      <dgm:prSet presAssocID="{FDF246ED-EA1C-4DAC-8702-FE2781F5486C}" presName="rootText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B2715F8-3E94-4A59-93A5-630C48082113}" type="pres">
      <dgm:prSet presAssocID="{FDF246ED-EA1C-4DAC-8702-FE2781F5486C}" presName="rootConnector" presStyleLbl="node3" presStyleIdx="1" presStyleCnt="11"/>
      <dgm:spPr/>
      <dgm:t>
        <a:bodyPr/>
        <a:lstStyle/>
        <a:p>
          <a:endParaRPr lang="id-ID"/>
        </a:p>
      </dgm:t>
    </dgm:pt>
    <dgm:pt modelId="{92D898D3-54E3-4FFB-97DD-CED56298AADF}" type="pres">
      <dgm:prSet presAssocID="{FDF246ED-EA1C-4DAC-8702-FE2781F5486C}" presName="hierChild4" presStyleCnt="0"/>
      <dgm:spPr/>
    </dgm:pt>
    <dgm:pt modelId="{F935E7A2-71BF-4B79-80E1-E87CA97752E7}" type="pres">
      <dgm:prSet presAssocID="{FDF246ED-EA1C-4DAC-8702-FE2781F5486C}" presName="hierChild5" presStyleCnt="0"/>
      <dgm:spPr/>
    </dgm:pt>
    <dgm:pt modelId="{4D5BF3D3-9BF3-4670-8D13-381878B17A1F}" type="pres">
      <dgm:prSet presAssocID="{F8B46198-EAE2-4D8F-850D-AE861D66D961}" presName="hierChild5" presStyleCnt="0"/>
      <dgm:spPr/>
    </dgm:pt>
    <dgm:pt modelId="{81028ADC-A001-44E0-ABB7-F2C551132F13}" type="pres">
      <dgm:prSet presAssocID="{152A5706-9D09-4E5A-A6B6-D53B344AF29F}" presName="Name37" presStyleLbl="parChTrans1D2" presStyleIdx="1" presStyleCnt="5"/>
      <dgm:spPr/>
      <dgm:t>
        <a:bodyPr/>
        <a:lstStyle/>
        <a:p>
          <a:endParaRPr lang="id-ID"/>
        </a:p>
      </dgm:t>
    </dgm:pt>
    <dgm:pt modelId="{BDFBEF6A-D224-4FA5-919D-B409FF0C3F3F}" type="pres">
      <dgm:prSet presAssocID="{79AC9864-1E96-43A6-9786-9DF89F49400C}" presName="hierRoot2" presStyleCnt="0">
        <dgm:presLayoutVars>
          <dgm:hierBranch val="init"/>
        </dgm:presLayoutVars>
      </dgm:prSet>
      <dgm:spPr/>
    </dgm:pt>
    <dgm:pt modelId="{327BD22F-C7D5-4463-B811-94CE00837192}" type="pres">
      <dgm:prSet presAssocID="{79AC9864-1E96-43A6-9786-9DF89F49400C}" presName="rootComposite" presStyleCnt="0"/>
      <dgm:spPr/>
    </dgm:pt>
    <dgm:pt modelId="{622DF7C1-4D95-4CE3-BC77-301F1138ED4D}" type="pres">
      <dgm:prSet presAssocID="{79AC9864-1E96-43A6-9786-9DF89F49400C}" presName="rootText" presStyleLbl="node2" presStyleIdx="1" presStyleCnt="5" custScaleY="155387" custLinFactNeighborX="-600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6228631-0D95-4B80-8785-EC5440F6C2E2}" type="pres">
      <dgm:prSet presAssocID="{79AC9864-1E96-43A6-9786-9DF89F49400C}" presName="rootConnector" presStyleLbl="node2" presStyleIdx="1" presStyleCnt="5"/>
      <dgm:spPr/>
      <dgm:t>
        <a:bodyPr/>
        <a:lstStyle/>
        <a:p>
          <a:endParaRPr lang="id-ID"/>
        </a:p>
      </dgm:t>
    </dgm:pt>
    <dgm:pt modelId="{10C51430-D68D-4DAC-87D0-11A6AE6C3DE0}" type="pres">
      <dgm:prSet presAssocID="{79AC9864-1E96-43A6-9786-9DF89F49400C}" presName="hierChild4" presStyleCnt="0"/>
      <dgm:spPr/>
    </dgm:pt>
    <dgm:pt modelId="{6F06E5FF-50BA-4017-8565-5579ADB7EFE8}" type="pres">
      <dgm:prSet presAssocID="{C4E924FE-5EDA-4AED-89A2-DE38C3F88D37}" presName="Name37" presStyleLbl="parChTrans1D3" presStyleIdx="2" presStyleCnt="11"/>
      <dgm:spPr/>
      <dgm:t>
        <a:bodyPr/>
        <a:lstStyle/>
        <a:p>
          <a:endParaRPr lang="id-ID"/>
        </a:p>
      </dgm:t>
    </dgm:pt>
    <dgm:pt modelId="{4C772F31-4EB9-4F9D-918A-E9910019F488}" type="pres">
      <dgm:prSet presAssocID="{B5690DCF-A3B8-43E4-A314-9FAF24E65F4B}" presName="hierRoot2" presStyleCnt="0">
        <dgm:presLayoutVars>
          <dgm:hierBranch val="init"/>
        </dgm:presLayoutVars>
      </dgm:prSet>
      <dgm:spPr/>
    </dgm:pt>
    <dgm:pt modelId="{69851849-251F-4CE5-9D46-3D090736D053}" type="pres">
      <dgm:prSet presAssocID="{B5690DCF-A3B8-43E4-A314-9FAF24E65F4B}" presName="rootComposite" presStyleCnt="0"/>
      <dgm:spPr/>
    </dgm:pt>
    <dgm:pt modelId="{763ED5FC-8B2B-422A-A71B-89368E89FA86}" type="pres">
      <dgm:prSet presAssocID="{B5690DCF-A3B8-43E4-A314-9FAF24E65F4B}" presName="rootText" presStyleLbl="node3" presStyleIdx="2" presStyleCnt="11" custLinFactNeighborX="-600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5839B57-2EFC-41AE-AA00-A3588DBDE4F0}" type="pres">
      <dgm:prSet presAssocID="{B5690DCF-A3B8-43E4-A314-9FAF24E65F4B}" presName="rootConnector" presStyleLbl="node3" presStyleIdx="2" presStyleCnt="11"/>
      <dgm:spPr/>
      <dgm:t>
        <a:bodyPr/>
        <a:lstStyle/>
        <a:p>
          <a:endParaRPr lang="id-ID"/>
        </a:p>
      </dgm:t>
    </dgm:pt>
    <dgm:pt modelId="{FD869DE2-ED8E-4FFB-B5E9-E540E4ED17DD}" type="pres">
      <dgm:prSet presAssocID="{B5690DCF-A3B8-43E4-A314-9FAF24E65F4B}" presName="hierChild4" presStyleCnt="0"/>
      <dgm:spPr/>
    </dgm:pt>
    <dgm:pt modelId="{BC9593B0-2CB1-4C04-87AA-98EFE3352B2D}" type="pres">
      <dgm:prSet presAssocID="{B5690DCF-A3B8-43E4-A314-9FAF24E65F4B}" presName="hierChild5" presStyleCnt="0"/>
      <dgm:spPr/>
    </dgm:pt>
    <dgm:pt modelId="{BFF58972-F761-482C-BF31-683173A297B8}" type="pres">
      <dgm:prSet presAssocID="{984F42D1-8981-4E22-A9F8-EF020D803EF4}" presName="Name37" presStyleLbl="parChTrans1D3" presStyleIdx="3" presStyleCnt="11"/>
      <dgm:spPr/>
      <dgm:t>
        <a:bodyPr/>
        <a:lstStyle/>
        <a:p>
          <a:endParaRPr lang="id-ID"/>
        </a:p>
      </dgm:t>
    </dgm:pt>
    <dgm:pt modelId="{95B9285D-0CAE-4CEE-BBEF-0646307E8B1D}" type="pres">
      <dgm:prSet presAssocID="{0AD53973-A6A9-406D-8D88-AFFA878C05E8}" presName="hierRoot2" presStyleCnt="0">
        <dgm:presLayoutVars>
          <dgm:hierBranch val="init"/>
        </dgm:presLayoutVars>
      </dgm:prSet>
      <dgm:spPr/>
    </dgm:pt>
    <dgm:pt modelId="{00156CC6-74A1-43F0-BCD4-426E7AD241B5}" type="pres">
      <dgm:prSet presAssocID="{0AD53973-A6A9-406D-8D88-AFFA878C05E8}" presName="rootComposite" presStyleCnt="0"/>
      <dgm:spPr/>
    </dgm:pt>
    <dgm:pt modelId="{FDFEE3E7-0BA7-4B8F-B2F9-B3BCBD8EBB3C}" type="pres">
      <dgm:prSet presAssocID="{0AD53973-A6A9-406D-8D88-AFFA878C05E8}" presName="rootText" presStyleLbl="node3" presStyleIdx="3" presStyleCnt="11" custScaleY="208612" custLinFactNeighborX="-600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21F0772-10CC-416D-AC94-706E90A5A68A}" type="pres">
      <dgm:prSet presAssocID="{0AD53973-A6A9-406D-8D88-AFFA878C05E8}" presName="rootConnector" presStyleLbl="node3" presStyleIdx="3" presStyleCnt="11"/>
      <dgm:spPr/>
      <dgm:t>
        <a:bodyPr/>
        <a:lstStyle/>
        <a:p>
          <a:endParaRPr lang="id-ID"/>
        </a:p>
      </dgm:t>
    </dgm:pt>
    <dgm:pt modelId="{8EC1599A-57A5-4AB6-93DB-6DA4FDCE1D25}" type="pres">
      <dgm:prSet presAssocID="{0AD53973-A6A9-406D-8D88-AFFA878C05E8}" presName="hierChild4" presStyleCnt="0"/>
      <dgm:spPr/>
    </dgm:pt>
    <dgm:pt modelId="{1615FE60-6D9F-4246-9109-26AE2584A660}" type="pres">
      <dgm:prSet presAssocID="{0AD53973-A6A9-406D-8D88-AFFA878C05E8}" presName="hierChild5" presStyleCnt="0"/>
      <dgm:spPr/>
    </dgm:pt>
    <dgm:pt modelId="{11DFB946-318A-4B40-8E7B-38EFB56C2748}" type="pres">
      <dgm:prSet presAssocID="{79AC9864-1E96-43A6-9786-9DF89F49400C}" presName="hierChild5" presStyleCnt="0"/>
      <dgm:spPr/>
    </dgm:pt>
    <dgm:pt modelId="{E3FB041C-2765-4E33-9B25-9AE4AF4D7B01}" type="pres">
      <dgm:prSet presAssocID="{0E65D919-407C-4679-8655-CD7BC0B4C37E}" presName="Name37" presStyleLbl="parChTrans1D2" presStyleIdx="2" presStyleCnt="5"/>
      <dgm:spPr/>
      <dgm:t>
        <a:bodyPr/>
        <a:lstStyle/>
        <a:p>
          <a:endParaRPr lang="id-ID"/>
        </a:p>
      </dgm:t>
    </dgm:pt>
    <dgm:pt modelId="{B3F15F5A-ECD6-4477-B5E0-84705295E688}" type="pres">
      <dgm:prSet presAssocID="{F15078CA-8E81-4C86-A5C8-087184080D3D}" presName="hierRoot2" presStyleCnt="0">
        <dgm:presLayoutVars>
          <dgm:hierBranch val="init"/>
        </dgm:presLayoutVars>
      </dgm:prSet>
      <dgm:spPr/>
    </dgm:pt>
    <dgm:pt modelId="{2ADC051D-04D9-4A1C-95C6-75337197B7B8}" type="pres">
      <dgm:prSet presAssocID="{F15078CA-8E81-4C86-A5C8-087184080D3D}" presName="rootComposite" presStyleCnt="0"/>
      <dgm:spPr/>
    </dgm:pt>
    <dgm:pt modelId="{F1BA475F-9A56-47B9-9ADD-2C621D0B22F8}" type="pres">
      <dgm:prSet presAssocID="{F15078CA-8E81-4C86-A5C8-087184080D3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39CA919-5C03-43AC-9638-EDCF0EDF3323}" type="pres">
      <dgm:prSet presAssocID="{F15078CA-8E81-4C86-A5C8-087184080D3D}" presName="rootConnector" presStyleLbl="node2" presStyleIdx="2" presStyleCnt="5"/>
      <dgm:spPr/>
      <dgm:t>
        <a:bodyPr/>
        <a:lstStyle/>
        <a:p>
          <a:endParaRPr lang="id-ID"/>
        </a:p>
      </dgm:t>
    </dgm:pt>
    <dgm:pt modelId="{7EB0B536-B4C1-48D3-B621-3BE352BC2233}" type="pres">
      <dgm:prSet presAssocID="{F15078CA-8E81-4C86-A5C8-087184080D3D}" presName="hierChild4" presStyleCnt="0"/>
      <dgm:spPr/>
    </dgm:pt>
    <dgm:pt modelId="{ED1A5734-49F4-45F6-8781-F37B3405906C}" type="pres">
      <dgm:prSet presAssocID="{183C7532-C3B9-48B9-B869-D36836F6207B}" presName="Name37" presStyleLbl="parChTrans1D3" presStyleIdx="4" presStyleCnt="11"/>
      <dgm:spPr/>
      <dgm:t>
        <a:bodyPr/>
        <a:lstStyle/>
        <a:p>
          <a:endParaRPr lang="id-ID"/>
        </a:p>
      </dgm:t>
    </dgm:pt>
    <dgm:pt modelId="{D4B87204-B8E9-4537-894C-0E548C6A8002}" type="pres">
      <dgm:prSet presAssocID="{F3BA8984-050C-43D9-B8E1-7A0E32F39C2D}" presName="hierRoot2" presStyleCnt="0">
        <dgm:presLayoutVars>
          <dgm:hierBranch val="init"/>
        </dgm:presLayoutVars>
      </dgm:prSet>
      <dgm:spPr/>
    </dgm:pt>
    <dgm:pt modelId="{B6B4AFC0-D335-48E3-BEB6-C82DCA7FA0B9}" type="pres">
      <dgm:prSet presAssocID="{F3BA8984-050C-43D9-B8E1-7A0E32F39C2D}" presName="rootComposite" presStyleCnt="0"/>
      <dgm:spPr/>
    </dgm:pt>
    <dgm:pt modelId="{351D4B83-4B87-4E31-8EA3-7A163EA79535}" type="pres">
      <dgm:prSet presAssocID="{F3BA8984-050C-43D9-B8E1-7A0E32F39C2D}" presName="rootText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2E70C45-E724-4F8F-9083-A5D7EAB3DEAA}" type="pres">
      <dgm:prSet presAssocID="{F3BA8984-050C-43D9-B8E1-7A0E32F39C2D}" presName="rootConnector" presStyleLbl="node3" presStyleIdx="4" presStyleCnt="11"/>
      <dgm:spPr/>
      <dgm:t>
        <a:bodyPr/>
        <a:lstStyle/>
        <a:p>
          <a:endParaRPr lang="id-ID"/>
        </a:p>
      </dgm:t>
    </dgm:pt>
    <dgm:pt modelId="{A77F49F2-0851-4B74-B824-5384A6DD786C}" type="pres">
      <dgm:prSet presAssocID="{F3BA8984-050C-43D9-B8E1-7A0E32F39C2D}" presName="hierChild4" presStyleCnt="0"/>
      <dgm:spPr/>
    </dgm:pt>
    <dgm:pt modelId="{5A33E809-3CF5-4980-A4E6-7E19CE8763A4}" type="pres">
      <dgm:prSet presAssocID="{F3BA8984-050C-43D9-B8E1-7A0E32F39C2D}" presName="hierChild5" presStyleCnt="0"/>
      <dgm:spPr/>
    </dgm:pt>
    <dgm:pt modelId="{58CB5C8F-B759-4A6C-AC10-E06249B65B69}" type="pres">
      <dgm:prSet presAssocID="{C7F76CDF-1B51-486C-AE2A-0B7DCD9F1F2F}" presName="Name37" presStyleLbl="parChTrans1D3" presStyleIdx="5" presStyleCnt="11"/>
      <dgm:spPr/>
      <dgm:t>
        <a:bodyPr/>
        <a:lstStyle/>
        <a:p>
          <a:endParaRPr lang="id-ID"/>
        </a:p>
      </dgm:t>
    </dgm:pt>
    <dgm:pt modelId="{942CC12B-EAD8-47A0-829A-1553AD1532A6}" type="pres">
      <dgm:prSet presAssocID="{A5C58432-93FF-4139-8F3C-E0D5CB50A20A}" presName="hierRoot2" presStyleCnt="0">
        <dgm:presLayoutVars>
          <dgm:hierBranch val="init"/>
        </dgm:presLayoutVars>
      </dgm:prSet>
      <dgm:spPr/>
    </dgm:pt>
    <dgm:pt modelId="{BBB7782A-F236-44F3-AE50-64AC0EABD4DA}" type="pres">
      <dgm:prSet presAssocID="{A5C58432-93FF-4139-8F3C-E0D5CB50A20A}" presName="rootComposite" presStyleCnt="0"/>
      <dgm:spPr/>
    </dgm:pt>
    <dgm:pt modelId="{E79A06F6-ADD6-4043-A23C-D24F33F1AB1E}" type="pres">
      <dgm:prSet presAssocID="{A5C58432-93FF-4139-8F3C-E0D5CB50A20A}" presName="rootText" presStyleLbl="node3" presStyleIdx="5" presStyleCnt="11" custScaleY="15427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57E3DFD-87BA-4E19-82FB-EC9D71EAB8DA}" type="pres">
      <dgm:prSet presAssocID="{A5C58432-93FF-4139-8F3C-E0D5CB50A20A}" presName="rootConnector" presStyleLbl="node3" presStyleIdx="5" presStyleCnt="11"/>
      <dgm:spPr/>
      <dgm:t>
        <a:bodyPr/>
        <a:lstStyle/>
        <a:p>
          <a:endParaRPr lang="id-ID"/>
        </a:p>
      </dgm:t>
    </dgm:pt>
    <dgm:pt modelId="{C2082557-A98B-4455-A73E-E5535BFE0B6A}" type="pres">
      <dgm:prSet presAssocID="{A5C58432-93FF-4139-8F3C-E0D5CB50A20A}" presName="hierChild4" presStyleCnt="0"/>
      <dgm:spPr/>
    </dgm:pt>
    <dgm:pt modelId="{2C52492D-3F3D-4358-80F7-0D880E30394E}" type="pres">
      <dgm:prSet presAssocID="{A5C58432-93FF-4139-8F3C-E0D5CB50A20A}" presName="hierChild5" presStyleCnt="0"/>
      <dgm:spPr/>
    </dgm:pt>
    <dgm:pt modelId="{68950E45-1C2A-46E6-9DF3-66F1D73FE8E9}" type="pres">
      <dgm:prSet presAssocID="{F15078CA-8E81-4C86-A5C8-087184080D3D}" presName="hierChild5" presStyleCnt="0"/>
      <dgm:spPr/>
    </dgm:pt>
    <dgm:pt modelId="{A2AF60B4-A56A-4B33-BD92-478C7E548EB8}" type="pres">
      <dgm:prSet presAssocID="{5ABB0E56-2C41-497E-A113-BE40A8096138}" presName="Name37" presStyleLbl="parChTrans1D2" presStyleIdx="3" presStyleCnt="5"/>
      <dgm:spPr/>
      <dgm:t>
        <a:bodyPr/>
        <a:lstStyle/>
        <a:p>
          <a:endParaRPr lang="id-ID"/>
        </a:p>
      </dgm:t>
    </dgm:pt>
    <dgm:pt modelId="{9A394083-1980-4664-B1D6-4070E70522A6}" type="pres">
      <dgm:prSet presAssocID="{753C64B5-4074-4CDE-BF6E-6E34F3596EA9}" presName="hierRoot2" presStyleCnt="0">
        <dgm:presLayoutVars>
          <dgm:hierBranch val="init"/>
        </dgm:presLayoutVars>
      </dgm:prSet>
      <dgm:spPr/>
    </dgm:pt>
    <dgm:pt modelId="{2D9EA7A1-282E-49E8-B0E8-B913DF0532C9}" type="pres">
      <dgm:prSet presAssocID="{753C64B5-4074-4CDE-BF6E-6E34F3596EA9}" presName="rootComposite" presStyleCnt="0"/>
      <dgm:spPr/>
    </dgm:pt>
    <dgm:pt modelId="{9CAF76F2-B351-4023-8FA7-4C7597A9BA0D}" type="pres">
      <dgm:prSet presAssocID="{753C64B5-4074-4CDE-BF6E-6E34F3596EA9}" presName="rootText" presStyleLbl="node2" presStyleIdx="3" presStyleCnt="5" custScaleY="155387" custLinFactNeighborX="-937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E042B37-C8AC-40B1-94DB-9F66D471D5F5}" type="pres">
      <dgm:prSet presAssocID="{753C64B5-4074-4CDE-BF6E-6E34F3596EA9}" presName="rootConnector" presStyleLbl="node2" presStyleIdx="3" presStyleCnt="5"/>
      <dgm:spPr/>
      <dgm:t>
        <a:bodyPr/>
        <a:lstStyle/>
        <a:p>
          <a:endParaRPr lang="id-ID"/>
        </a:p>
      </dgm:t>
    </dgm:pt>
    <dgm:pt modelId="{C33DB9B2-0E02-4994-A053-E560AF5E5284}" type="pres">
      <dgm:prSet presAssocID="{753C64B5-4074-4CDE-BF6E-6E34F3596EA9}" presName="hierChild4" presStyleCnt="0"/>
      <dgm:spPr/>
    </dgm:pt>
    <dgm:pt modelId="{9E737745-97F7-4B0B-8342-4B3492A43167}" type="pres">
      <dgm:prSet presAssocID="{99C20CC9-EFB6-4F40-B25C-30C469FDEBFA}" presName="Name37" presStyleLbl="parChTrans1D3" presStyleIdx="6" presStyleCnt="11"/>
      <dgm:spPr/>
      <dgm:t>
        <a:bodyPr/>
        <a:lstStyle/>
        <a:p>
          <a:endParaRPr lang="id-ID"/>
        </a:p>
      </dgm:t>
    </dgm:pt>
    <dgm:pt modelId="{787597BE-4770-49D6-9770-895426E683D5}" type="pres">
      <dgm:prSet presAssocID="{0F0505AE-0D49-499B-A67B-BF6A1319BDE2}" presName="hierRoot2" presStyleCnt="0">
        <dgm:presLayoutVars>
          <dgm:hierBranch val="init"/>
        </dgm:presLayoutVars>
      </dgm:prSet>
      <dgm:spPr/>
    </dgm:pt>
    <dgm:pt modelId="{E77499B1-F1E0-4B51-B7B4-89DF6BAE9F13}" type="pres">
      <dgm:prSet presAssocID="{0F0505AE-0D49-499B-A67B-BF6A1319BDE2}" presName="rootComposite" presStyleCnt="0"/>
      <dgm:spPr/>
    </dgm:pt>
    <dgm:pt modelId="{BB84DD52-D1AA-40CC-B75D-B62997C21BEC}" type="pres">
      <dgm:prSet presAssocID="{0F0505AE-0D49-499B-A67B-BF6A1319BDE2}" presName="rootText" presStyleLbl="node3" presStyleIdx="6" presStyleCnt="11" custLinFactNeighborX="-937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B43E286-F18E-4D17-8614-A644EAAA3E6E}" type="pres">
      <dgm:prSet presAssocID="{0F0505AE-0D49-499B-A67B-BF6A1319BDE2}" presName="rootConnector" presStyleLbl="node3" presStyleIdx="6" presStyleCnt="11"/>
      <dgm:spPr/>
      <dgm:t>
        <a:bodyPr/>
        <a:lstStyle/>
        <a:p>
          <a:endParaRPr lang="id-ID"/>
        </a:p>
      </dgm:t>
    </dgm:pt>
    <dgm:pt modelId="{EFB49FCB-F8C4-4183-B302-B783D891FD27}" type="pres">
      <dgm:prSet presAssocID="{0F0505AE-0D49-499B-A67B-BF6A1319BDE2}" presName="hierChild4" presStyleCnt="0"/>
      <dgm:spPr/>
    </dgm:pt>
    <dgm:pt modelId="{84462DC4-D68C-4569-BBD5-A71F9796D867}" type="pres">
      <dgm:prSet presAssocID="{0F0505AE-0D49-499B-A67B-BF6A1319BDE2}" presName="hierChild5" presStyleCnt="0"/>
      <dgm:spPr/>
    </dgm:pt>
    <dgm:pt modelId="{444CF65C-B7A4-48BE-82CD-ECCA30F17222}" type="pres">
      <dgm:prSet presAssocID="{0F4DAB84-98B5-42B0-B6F4-D572216EAD78}" presName="Name37" presStyleLbl="parChTrans1D3" presStyleIdx="7" presStyleCnt="11"/>
      <dgm:spPr/>
      <dgm:t>
        <a:bodyPr/>
        <a:lstStyle/>
        <a:p>
          <a:endParaRPr lang="id-ID"/>
        </a:p>
      </dgm:t>
    </dgm:pt>
    <dgm:pt modelId="{ED337582-C1DD-43E3-8547-27BB31FE76CD}" type="pres">
      <dgm:prSet presAssocID="{49D12E24-F06C-4BC4-A609-D169447D15BD}" presName="hierRoot2" presStyleCnt="0">
        <dgm:presLayoutVars>
          <dgm:hierBranch val="init"/>
        </dgm:presLayoutVars>
      </dgm:prSet>
      <dgm:spPr/>
    </dgm:pt>
    <dgm:pt modelId="{6D3CA8F1-CCF0-43BA-BB10-666FE1EF9EF7}" type="pres">
      <dgm:prSet presAssocID="{49D12E24-F06C-4BC4-A609-D169447D15BD}" presName="rootComposite" presStyleCnt="0"/>
      <dgm:spPr/>
    </dgm:pt>
    <dgm:pt modelId="{A2C436A6-DD96-4729-A916-1C45380F7634}" type="pres">
      <dgm:prSet presAssocID="{49D12E24-F06C-4BC4-A609-D169447D15BD}" presName="rootText" presStyleLbl="node3" presStyleIdx="7" presStyleCnt="11" custLinFactNeighborX="-937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33F6DCB-F1E1-48B4-85AB-2A0BCF87386E}" type="pres">
      <dgm:prSet presAssocID="{49D12E24-F06C-4BC4-A609-D169447D15BD}" presName="rootConnector" presStyleLbl="node3" presStyleIdx="7" presStyleCnt="11"/>
      <dgm:spPr/>
      <dgm:t>
        <a:bodyPr/>
        <a:lstStyle/>
        <a:p>
          <a:endParaRPr lang="id-ID"/>
        </a:p>
      </dgm:t>
    </dgm:pt>
    <dgm:pt modelId="{2B239BA4-B0B5-45B1-9434-CA09F161C905}" type="pres">
      <dgm:prSet presAssocID="{49D12E24-F06C-4BC4-A609-D169447D15BD}" presName="hierChild4" presStyleCnt="0"/>
      <dgm:spPr/>
    </dgm:pt>
    <dgm:pt modelId="{468019D6-12D5-494E-9381-C2ACE448055C}" type="pres">
      <dgm:prSet presAssocID="{49D12E24-F06C-4BC4-A609-D169447D15BD}" presName="hierChild5" presStyleCnt="0"/>
      <dgm:spPr/>
    </dgm:pt>
    <dgm:pt modelId="{7D050ED6-E404-43EF-ABB3-F5CB0A078A17}" type="pres">
      <dgm:prSet presAssocID="{753C64B5-4074-4CDE-BF6E-6E34F3596EA9}" presName="hierChild5" presStyleCnt="0"/>
      <dgm:spPr/>
    </dgm:pt>
    <dgm:pt modelId="{BE8A884C-FD78-4021-9550-81A585B9C6BC}" type="pres">
      <dgm:prSet presAssocID="{F079CB81-3684-49EE-972F-29BE356020DC}" presName="Name37" presStyleLbl="parChTrans1D2" presStyleIdx="4" presStyleCnt="5"/>
      <dgm:spPr/>
      <dgm:t>
        <a:bodyPr/>
        <a:lstStyle/>
        <a:p>
          <a:endParaRPr lang="id-ID"/>
        </a:p>
      </dgm:t>
    </dgm:pt>
    <dgm:pt modelId="{8DC382D3-BDFD-477E-BAC0-D5BEA09567AF}" type="pres">
      <dgm:prSet presAssocID="{7B8783CF-0867-4323-8AD2-EC943E11616E}" presName="hierRoot2" presStyleCnt="0">
        <dgm:presLayoutVars>
          <dgm:hierBranch val="init"/>
        </dgm:presLayoutVars>
      </dgm:prSet>
      <dgm:spPr/>
    </dgm:pt>
    <dgm:pt modelId="{20A6F942-CF47-49F1-810F-1E3F28B157F9}" type="pres">
      <dgm:prSet presAssocID="{7B8783CF-0867-4323-8AD2-EC943E11616E}" presName="rootComposite" presStyleCnt="0"/>
      <dgm:spPr/>
    </dgm:pt>
    <dgm:pt modelId="{A060B2AE-2A27-4B8C-94BD-BA8C6CD55E68}" type="pres">
      <dgm:prSet presAssocID="{7B8783CF-0867-4323-8AD2-EC943E11616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DD2A64F-3D52-47C7-BE49-BF11DFF0AC12}" type="pres">
      <dgm:prSet presAssocID="{7B8783CF-0867-4323-8AD2-EC943E11616E}" presName="rootConnector" presStyleLbl="node2" presStyleIdx="4" presStyleCnt="5"/>
      <dgm:spPr/>
      <dgm:t>
        <a:bodyPr/>
        <a:lstStyle/>
        <a:p>
          <a:endParaRPr lang="id-ID"/>
        </a:p>
      </dgm:t>
    </dgm:pt>
    <dgm:pt modelId="{EDA9CEBD-43DC-4587-A998-F4FF1B3B787D}" type="pres">
      <dgm:prSet presAssocID="{7B8783CF-0867-4323-8AD2-EC943E11616E}" presName="hierChild4" presStyleCnt="0"/>
      <dgm:spPr/>
    </dgm:pt>
    <dgm:pt modelId="{4A790636-1CA3-4FAE-BB12-FA674428861A}" type="pres">
      <dgm:prSet presAssocID="{E0CD5C35-EE02-4519-B484-B4F860811E1A}" presName="Name37" presStyleLbl="parChTrans1D3" presStyleIdx="8" presStyleCnt="11"/>
      <dgm:spPr/>
      <dgm:t>
        <a:bodyPr/>
        <a:lstStyle/>
        <a:p>
          <a:endParaRPr lang="id-ID"/>
        </a:p>
      </dgm:t>
    </dgm:pt>
    <dgm:pt modelId="{A41684F9-4568-4E3C-BB66-49530E2F4FF9}" type="pres">
      <dgm:prSet presAssocID="{43D4858B-8F75-477A-B294-14751721F4A4}" presName="hierRoot2" presStyleCnt="0">
        <dgm:presLayoutVars>
          <dgm:hierBranch val="init"/>
        </dgm:presLayoutVars>
      </dgm:prSet>
      <dgm:spPr/>
    </dgm:pt>
    <dgm:pt modelId="{8F4AE116-82C2-47EF-AFE1-03826CA33EA8}" type="pres">
      <dgm:prSet presAssocID="{43D4858B-8F75-477A-B294-14751721F4A4}" presName="rootComposite" presStyleCnt="0"/>
      <dgm:spPr/>
    </dgm:pt>
    <dgm:pt modelId="{E8194CC2-6D19-4675-A3E4-3122A5883E8D}" type="pres">
      <dgm:prSet presAssocID="{43D4858B-8F75-477A-B294-14751721F4A4}" presName="rootText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D7F6570-33A8-4211-AE85-9B333BC53D8B}" type="pres">
      <dgm:prSet presAssocID="{43D4858B-8F75-477A-B294-14751721F4A4}" presName="rootConnector" presStyleLbl="node3" presStyleIdx="8" presStyleCnt="11"/>
      <dgm:spPr/>
      <dgm:t>
        <a:bodyPr/>
        <a:lstStyle/>
        <a:p>
          <a:endParaRPr lang="id-ID"/>
        </a:p>
      </dgm:t>
    </dgm:pt>
    <dgm:pt modelId="{E32F5C1A-3D3F-421D-A3A4-B980A10AD6AF}" type="pres">
      <dgm:prSet presAssocID="{43D4858B-8F75-477A-B294-14751721F4A4}" presName="hierChild4" presStyleCnt="0"/>
      <dgm:spPr/>
    </dgm:pt>
    <dgm:pt modelId="{D610234E-574E-4EF6-8C61-7B5ED91272EA}" type="pres">
      <dgm:prSet presAssocID="{43D4858B-8F75-477A-B294-14751721F4A4}" presName="hierChild5" presStyleCnt="0"/>
      <dgm:spPr/>
    </dgm:pt>
    <dgm:pt modelId="{EC8F11AE-4279-434E-A1E7-FD0D781DAD97}" type="pres">
      <dgm:prSet presAssocID="{DE3A02E6-1237-4F1E-9347-6B975E0F6045}" presName="Name37" presStyleLbl="parChTrans1D3" presStyleIdx="9" presStyleCnt="11"/>
      <dgm:spPr/>
      <dgm:t>
        <a:bodyPr/>
        <a:lstStyle/>
        <a:p>
          <a:endParaRPr lang="id-ID"/>
        </a:p>
      </dgm:t>
    </dgm:pt>
    <dgm:pt modelId="{CC84CD13-47A1-494D-9C5D-C31068172DDE}" type="pres">
      <dgm:prSet presAssocID="{0AFB3D44-73ED-4FC9-94C6-C4BEC89F6EC0}" presName="hierRoot2" presStyleCnt="0">
        <dgm:presLayoutVars>
          <dgm:hierBranch val="init"/>
        </dgm:presLayoutVars>
      </dgm:prSet>
      <dgm:spPr/>
    </dgm:pt>
    <dgm:pt modelId="{F515DF95-3A7F-4F55-BACD-44994A0334ED}" type="pres">
      <dgm:prSet presAssocID="{0AFB3D44-73ED-4FC9-94C6-C4BEC89F6EC0}" presName="rootComposite" presStyleCnt="0"/>
      <dgm:spPr/>
    </dgm:pt>
    <dgm:pt modelId="{E21797F8-0CFF-4B79-B416-4D9B73251028}" type="pres">
      <dgm:prSet presAssocID="{0AFB3D44-73ED-4FC9-94C6-C4BEC89F6EC0}" presName="rootText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FC3ED20D-7B10-436D-A160-7CEA467CAE14}" type="pres">
      <dgm:prSet presAssocID="{0AFB3D44-73ED-4FC9-94C6-C4BEC89F6EC0}" presName="rootConnector" presStyleLbl="node3" presStyleIdx="9" presStyleCnt="11"/>
      <dgm:spPr/>
      <dgm:t>
        <a:bodyPr/>
        <a:lstStyle/>
        <a:p>
          <a:endParaRPr lang="id-ID"/>
        </a:p>
      </dgm:t>
    </dgm:pt>
    <dgm:pt modelId="{6B289C13-722E-4A90-AB12-20B80D8831C8}" type="pres">
      <dgm:prSet presAssocID="{0AFB3D44-73ED-4FC9-94C6-C4BEC89F6EC0}" presName="hierChild4" presStyleCnt="0"/>
      <dgm:spPr/>
    </dgm:pt>
    <dgm:pt modelId="{A087B572-4E7C-4EE7-9069-D7F0EE70D8C9}" type="pres">
      <dgm:prSet presAssocID="{0AFB3D44-73ED-4FC9-94C6-C4BEC89F6EC0}" presName="hierChild5" presStyleCnt="0"/>
      <dgm:spPr/>
    </dgm:pt>
    <dgm:pt modelId="{1DEDDB1A-47AC-4B23-AC57-E7906B7BB8C8}" type="pres">
      <dgm:prSet presAssocID="{DA7D2922-AF27-4D5B-BC5B-1377A839F951}" presName="Name37" presStyleLbl="parChTrans1D3" presStyleIdx="10" presStyleCnt="11"/>
      <dgm:spPr/>
      <dgm:t>
        <a:bodyPr/>
        <a:lstStyle/>
        <a:p>
          <a:endParaRPr lang="id-ID"/>
        </a:p>
      </dgm:t>
    </dgm:pt>
    <dgm:pt modelId="{6CB6C7DD-1862-4312-9EBE-B1581BF6F1F5}" type="pres">
      <dgm:prSet presAssocID="{54459869-5854-42F1-9E5B-0518B3CBBA21}" presName="hierRoot2" presStyleCnt="0">
        <dgm:presLayoutVars>
          <dgm:hierBranch val="init"/>
        </dgm:presLayoutVars>
      </dgm:prSet>
      <dgm:spPr/>
    </dgm:pt>
    <dgm:pt modelId="{72BF8D68-345D-468C-94AD-DAFC0D7F4452}" type="pres">
      <dgm:prSet presAssocID="{54459869-5854-42F1-9E5B-0518B3CBBA21}" presName="rootComposite" presStyleCnt="0"/>
      <dgm:spPr/>
    </dgm:pt>
    <dgm:pt modelId="{854812AD-40D6-4256-BB95-B5E039B4EC5D}" type="pres">
      <dgm:prSet presAssocID="{54459869-5854-42F1-9E5B-0518B3CBBA21}" presName="rootText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05C105A-3F3B-4720-9CD7-BB8621AAF62E}" type="pres">
      <dgm:prSet presAssocID="{54459869-5854-42F1-9E5B-0518B3CBBA21}" presName="rootConnector" presStyleLbl="node3" presStyleIdx="10" presStyleCnt="11"/>
      <dgm:spPr/>
      <dgm:t>
        <a:bodyPr/>
        <a:lstStyle/>
        <a:p>
          <a:endParaRPr lang="id-ID"/>
        </a:p>
      </dgm:t>
    </dgm:pt>
    <dgm:pt modelId="{CA5ED2DF-2E79-47BA-95F6-490D33A53085}" type="pres">
      <dgm:prSet presAssocID="{54459869-5854-42F1-9E5B-0518B3CBBA21}" presName="hierChild4" presStyleCnt="0"/>
      <dgm:spPr/>
    </dgm:pt>
    <dgm:pt modelId="{A16FF499-BBC2-4E9E-ADE0-5C075BBC0649}" type="pres">
      <dgm:prSet presAssocID="{54459869-5854-42F1-9E5B-0518B3CBBA21}" presName="hierChild5" presStyleCnt="0"/>
      <dgm:spPr/>
    </dgm:pt>
    <dgm:pt modelId="{08E90911-67D6-4E72-9DD6-BEB983419CDA}" type="pres">
      <dgm:prSet presAssocID="{7B8783CF-0867-4323-8AD2-EC943E11616E}" presName="hierChild5" presStyleCnt="0"/>
      <dgm:spPr/>
    </dgm:pt>
    <dgm:pt modelId="{842F770A-B146-4763-A07B-D7F4F44D524E}" type="pres">
      <dgm:prSet presAssocID="{573E8E7C-A026-49FF-B7DD-81CBB7949779}" presName="hierChild3" presStyleCnt="0"/>
      <dgm:spPr/>
    </dgm:pt>
  </dgm:ptLst>
  <dgm:cxnLst>
    <dgm:cxn modelId="{4FC91381-76FD-4670-AE9A-997C0E421036}" type="presOf" srcId="{7B8783CF-0867-4323-8AD2-EC943E11616E}" destId="{A060B2AE-2A27-4B8C-94BD-BA8C6CD55E68}" srcOrd="0" destOrd="0" presId="urn:microsoft.com/office/officeart/2005/8/layout/orgChart1"/>
    <dgm:cxn modelId="{1D3059E1-82B0-4F46-87CF-C155C7506991}" type="presOf" srcId="{43D4858B-8F75-477A-B294-14751721F4A4}" destId="{FD7F6570-33A8-4211-AE85-9B333BC53D8B}" srcOrd="1" destOrd="0" presId="urn:microsoft.com/office/officeart/2005/8/layout/orgChart1"/>
    <dgm:cxn modelId="{A120119A-B97B-4C73-B3F2-D335F19A8435}" type="presOf" srcId="{49D12E24-F06C-4BC4-A609-D169447D15BD}" destId="{C33F6DCB-F1E1-48B4-85AB-2A0BCF87386E}" srcOrd="1" destOrd="0" presId="urn:microsoft.com/office/officeart/2005/8/layout/orgChart1"/>
    <dgm:cxn modelId="{F8827DC2-14BB-4C70-AFBA-35B82BE7EE62}" type="presOf" srcId="{573E8E7C-A026-49FF-B7DD-81CBB7949779}" destId="{BDAF8F81-615E-4802-9E96-AE8B612D8E25}" srcOrd="1" destOrd="0" presId="urn:microsoft.com/office/officeart/2005/8/layout/orgChart1"/>
    <dgm:cxn modelId="{EC44CBD2-A758-4E31-9481-81D8A0BC8D6B}" srcId="{753C64B5-4074-4CDE-BF6E-6E34F3596EA9}" destId="{49D12E24-F06C-4BC4-A609-D169447D15BD}" srcOrd="1" destOrd="0" parTransId="{0F4DAB84-98B5-42B0-B6F4-D572216EAD78}" sibTransId="{04245A6C-155E-41A0-8678-D5450289531E}"/>
    <dgm:cxn modelId="{833F7C0F-C610-4326-86BF-83314F096CCF}" type="presOf" srcId="{A5C58432-93FF-4139-8F3C-E0D5CB50A20A}" destId="{057E3DFD-87BA-4E19-82FB-EC9D71EAB8DA}" srcOrd="1" destOrd="0" presId="urn:microsoft.com/office/officeart/2005/8/layout/orgChart1"/>
    <dgm:cxn modelId="{7A72190A-3129-4E78-B847-751F630A95C1}" type="presOf" srcId="{5ABB0E56-2C41-497E-A113-BE40A8096138}" destId="{A2AF60B4-A56A-4B33-BD92-478C7E548EB8}" srcOrd="0" destOrd="0" presId="urn:microsoft.com/office/officeart/2005/8/layout/orgChart1"/>
    <dgm:cxn modelId="{936BF6A0-587A-447C-B69E-F256F3C7207D}" srcId="{F15078CA-8E81-4C86-A5C8-087184080D3D}" destId="{F3BA8984-050C-43D9-B8E1-7A0E32F39C2D}" srcOrd="0" destOrd="0" parTransId="{183C7532-C3B9-48B9-B869-D36836F6207B}" sibTransId="{F2A6DA8D-DCED-4BCE-88DB-52F5C380A891}"/>
    <dgm:cxn modelId="{EEF79813-40CC-46A1-8F2C-4EB741E88580}" type="presOf" srcId="{DA7D2922-AF27-4D5B-BC5B-1377A839F951}" destId="{1DEDDB1A-47AC-4B23-AC57-E7906B7BB8C8}" srcOrd="0" destOrd="0" presId="urn:microsoft.com/office/officeart/2005/8/layout/orgChart1"/>
    <dgm:cxn modelId="{942E2EEC-2177-478B-9972-65868DBD7154}" type="presOf" srcId="{FDF246ED-EA1C-4DAC-8702-FE2781F5486C}" destId="{AB2715F8-3E94-4A59-93A5-630C48082113}" srcOrd="1" destOrd="0" presId="urn:microsoft.com/office/officeart/2005/8/layout/orgChart1"/>
    <dgm:cxn modelId="{BE38ADE6-FCFC-49F7-A0EB-2FFE33A8CB83}" type="presOf" srcId="{0AD53973-A6A9-406D-8D88-AFFA878C05E8}" destId="{FDFEE3E7-0BA7-4B8F-B2F9-B3BCBD8EBB3C}" srcOrd="0" destOrd="0" presId="urn:microsoft.com/office/officeart/2005/8/layout/orgChart1"/>
    <dgm:cxn modelId="{710EA50F-DD67-47B5-A8E0-B88D899AF519}" type="presOf" srcId="{C75D169D-5344-48DC-A4C4-676F5122C771}" destId="{7AC9849F-9A05-4936-978E-5701CE39972B}" srcOrd="0" destOrd="0" presId="urn:microsoft.com/office/officeart/2005/8/layout/orgChart1"/>
    <dgm:cxn modelId="{8E2411FB-B671-4870-9E64-77F56F1DAA1F}" type="presOf" srcId="{71A20555-573D-487D-A2AD-1B7DED51624D}" destId="{718FD245-08F8-4BA0-919F-368B79C78355}" srcOrd="0" destOrd="0" presId="urn:microsoft.com/office/officeart/2005/8/layout/orgChart1"/>
    <dgm:cxn modelId="{6FE95BC3-DFC5-4C8D-94B9-B4370079018C}" type="presOf" srcId="{F8B46198-EAE2-4D8F-850D-AE861D66D961}" destId="{87E6415A-1714-4AA3-AF8B-4C47A7DD5998}" srcOrd="1" destOrd="0" presId="urn:microsoft.com/office/officeart/2005/8/layout/orgChart1"/>
    <dgm:cxn modelId="{9F4BB402-298C-40D9-9339-95B3764C91DF}" type="presOf" srcId="{573E8E7C-A026-49FF-B7DD-81CBB7949779}" destId="{56BC0CE5-C2E2-493D-8BD3-EC455291646C}" srcOrd="0" destOrd="0" presId="urn:microsoft.com/office/officeart/2005/8/layout/orgChart1"/>
    <dgm:cxn modelId="{77CDAB87-2F1B-4C6A-8A1B-D3C3C690FECF}" srcId="{573E8E7C-A026-49FF-B7DD-81CBB7949779}" destId="{79AC9864-1E96-43A6-9786-9DF89F49400C}" srcOrd="1" destOrd="0" parTransId="{152A5706-9D09-4E5A-A6B6-D53B344AF29F}" sibTransId="{9D3546DB-44E2-4BFF-B6F8-7C18C5206DE3}"/>
    <dgm:cxn modelId="{2302000C-6165-47E3-AB09-5CE3A6ACE1BC}" type="presOf" srcId="{0AD53973-A6A9-406D-8D88-AFFA878C05E8}" destId="{921F0772-10CC-416D-AC94-706E90A5A68A}" srcOrd="1" destOrd="0" presId="urn:microsoft.com/office/officeart/2005/8/layout/orgChart1"/>
    <dgm:cxn modelId="{A87E5830-152A-4F2A-8AB1-DF356E62DE4E}" type="presOf" srcId="{753C64B5-4074-4CDE-BF6E-6E34F3596EA9}" destId="{AE042B37-C8AC-40B1-94DB-9F66D471D5F5}" srcOrd="1" destOrd="0" presId="urn:microsoft.com/office/officeart/2005/8/layout/orgChart1"/>
    <dgm:cxn modelId="{FE9D6CAB-23B4-4439-A25E-6E776E926268}" type="presOf" srcId="{99C20CC9-EFB6-4F40-B25C-30C469FDEBFA}" destId="{9E737745-97F7-4B0B-8342-4B3492A43167}" srcOrd="0" destOrd="0" presId="urn:microsoft.com/office/officeart/2005/8/layout/orgChart1"/>
    <dgm:cxn modelId="{CBAED263-72BB-4FE7-A730-09D599F5A724}" type="presOf" srcId="{54459869-5854-42F1-9E5B-0518B3CBBA21}" destId="{854812AD-40D6-4256-BB95-B5E039B4EC5D}" srcOrd="0" destOrd="0" presId="urn:microsoft.com/office/officeart/2005/8/layout/orgChart1"/>
    <dgm:cxn modelId="{955721A2-50E9-4360-AB2A-0B4B808FBBEB}" srcId="{F8B46198-EAE2-4D8F-850D-AE861D66D961}" destId="{FDF246ED-EA1C-4DAC-8702-FE2781F5486C}" srcOrd="1" destOrd="0" parTransId="{98EC2200-62A2-4CEA-8BA2-E0308869D567}" sibTransId="{8738C6FD-D7A5-4E38-B25C-7D9E879BE218}"/>
    <dgm:cxn modelId="{D5C4DB25-AE2B-439B-BC72-033A18528CEE}" srcId="{573E8E7C-A026-49FF-B7DD-81CBB7949779}" destId="{753C64B5-4074-4CDE-BF6E-6E34F3596EA9}" srcOrd="3" destOrd="0" parTransId="{5ABB0E56-2C41-497E-A113-BE40A8096138}" sibTransId="{C27F0277-8707-47C5-8F0D-088E2F8BA5F1}"/>
    <dgm:cxn modelId="{BE2D6C6F-CE35-404A-AC9D-932D4418B3A4}" type="presOf" srcId="{E0CD5C35-EE02-4519-B484-B4F860811E1A}" destId="{4A790636-1CA3-4FAE-BB12-FA674428861A}" srcOrd="0" destOrd="0" presId="urn:microsoft.com/office/officeart/2005/8/layout/orgChart1"/>
    <dgm:cxn modelId="{BBF7C62B-E1A2-4AAB-BCEE-BC3E6708D1B4}" srcId="{7B8783CF-0867-4323-8AD2-EC943E11616E}" destId="{0AFB3D44-73ED-4FC9-94C6-C4BEC89F6EC0}" srcOrd="1" destOrd="0" parTransId="{DE3A02E6-1237-4F1E-9347-6B975E0F6045}" sibTransId="{ACDF26DC-2360-457A-B44B-05330C5C8BE4}"/>
    <dgm:cxn modelId="{2F6EF755-AA55-4F57-A833-BAEE69B3AA26}" srcId="{573E8E7C-A026-49FF-B7DD-81CBB7949779}" destId="{F8B46198-EAE2-4D8F-850D-AE861D66D961}" srcOrd="0" destOrd="0" parTransId="{3FBB753A-7ED1-4115-8C09-848AFEC66C87}" sibTransId="{664EA6FE-678A-4FBA-8EF5-DD68485F324B}"/>
    <dgm:cxn modelId="{461DE357-C87D-47BF-B777-10DA7DB07E2B}" type="presOf" srcId="{0F4DAB84-98B5-42B0-B6F4-D572216EAD78}" destId="{444CF65C-B7A4-48BE-82CD-ECCA30F17222}" srcOrd="0" destOrd="0" presId="urn:microsoft.com/office/officeart/2005/8/layout/orgChart1"/>
    <dgm:cxn modelId="{0FC85148-90EA-4518-945D-8F7041287572}" srcId="{573E8E7C-A026-49FF-B7DD-81CBB7949779}" destId="{7B8783CF-0867-4323-8AD2-EC943E11616E}" srcOrd="4" destOrd="0" parTransId="{F079CB81-3684-49EE-972F-29BE356020DC}" sibTransId="{65DF8069-7C30-4281-94A3-88B34E10C3D7}"/>
    <dgm:cxn modelId="{F940A8CE-2848-425C-A71A-897729C24B6A}" srcId="{79AC9864-1E96-43A6-9786-9DF89F49400C}" destId="{B5690DCF-A3B8-43E4-A314-9FAF24E65F4B}" srcOrd="0" destOrd="0" parTransId="{C4E924FE-5EDA-4AED-89A2-DE38C3F88D37}" sibTransId="{09787705-2DFF-4354-AC66-BEB9391A6708}"/>
    <dgm:cxn modelId="{AFD30EFE-F9DE-47E0-ACF7-F4C215D608EA}" srcId="{7B8783CF-0867-4323-8AD2-EC943E11616E}" destId="{43D4858B-8F75-477A-B294-14751721F4A4}" srcOrd="0" destOrd="0" parTransId="{E0CD5C35-EE02-4519-B484-B4F860811E1A}" sibTransId="{A46A3192-2195-4408-A848-B56882DF2272}"/>
    <dgm:cxn modelId="{9C8BC3C2-9AF1-46A3-8401-23EC73E9FBF8}" type="presOf" srcId="{54459869-5854-42F1-9E5B-0518B3CBBA21}" destId="{D05C105A-3F3B-4720-9CD7-BB8621AAF62E}" srcOrd="1" destOrd="0" presId="urn:microsoft.com/office/officeart/2005/8/layout/orgChart1"/>
    <dgm:cxn modelId="{E0E72C81-0CE0-42F2-B66F-B07554D095B2}" srcId="{753C64B5-4074-4CDE-BF6E-6E34F3596EA9}" destId="{0F0505AE-0D49-499B-A67B-BF6A1319BDE2}" srcOrd="0" destOrd="0" parTransId="{99C20CC9-EFB6-4F40-B25C-30C469FDEBFA}" sibTransId="{B4554C1A-D60D-4D1F-A57A-3DB76E7CA03A}"/>
    <dgm:cxn modelId="{D66DCB4F-1213-4D1F-9B32-5EC4CBB3D747}" type="presOf" srcId="{F8B46198-EAE2-4D8F-850D-AE861D66D961}" destId="{16CCFC91-5897-4669-B367-830FB334FE72}" srcOrd="0" destOrd="0" presId="urn:microsoft.com/office/officeart/2005/8/layout/orgChart1"/>
    <dgm:cxn modelId="{D46DC11F-0BE4-42D2-8453-4B45EB46A5AF}" type="presOf" srcId="{984F42D1-8981-4E22-A9F8-EF020D803EF4}" destId="{BFF58972-F761-482C-BF31-683173A297B8}" srcOrd="0" destOrd="0" presId="urn:microsoft.com/office/officeart/2005/8/layout/orgChart1"/>
    <dgm:cxn modelId="{817AD392-0896-4CAE-90C3-35DECA67EAE0}" type="presOf" srcId="{F079CB81-3684-49EE-972F-29BE356020DC}" destId="{BE8A884C-FD78-4021-9550-81A585B9C6BC}" srcOrd="0" destOrd="0" presId="urn:microsoft.com/office/officeart/2005/8/layout/orgChart1"/>
    <dgm:cxn modelId="{344B2C8F-8717-46A1-82CC-91466DE99152}" srcId="{7B8783CF-0867-4323-8AD2-EC943E11616E}" destId="{54459869-5854-42F1-9E5B-0518B3CBBA21}" srcOrd="2" destOrd="0" parTransId="{DA7D2922-AF27-4D5B-BC5B-1377A839F951}" sibTransId="{E38A2F3E-D891-430A-B768-C33567BA64FC}"/>
    <dgm:cxn modelId="{6A7F2FE7-8577-4C26-B401-CF8CA8A5AE8F}" type="presOf" srcId="{B5690DCF-A3B8-43E4-A314-9FAF24E65F4B}" destId="{15839B57-2EFC-41AE-AA00-A3588DBDE4F0}" srcOrd="1" destOrd="0" presId="urn:microsoft.com/office/officeart/2005/8/layout/orgChart1"/>
    <dgm:cxn modelId="{DC82F760-587D-48D6-B633-D2BA971ECEE0}" type="presOf" srcId="{49D12E24-F06C-4BC4-A609-D169447D15BD}" destId="{A2C436A6-DD96-4729-A916-1C45380F7634}" srcOrd="0" destOrd="0" presId="urn:microsoft.com/office/officeart/2005/8/layout/orgChart1"/>
    <dgm:cxn modelId="{A842BD6F-47E9-41A3-BE57-04977E799367}" srcId="{79AC9864-1E96-43A6-9786-9DF89F49400C}" destId="{0AD53973-A6A9-406D-8D88-AFFA878C05E8}" srcOrd="1" destOrd="0" parTransId="{984F42D1-8981-4E22-A9F8-EF020D803EF4}" sibTransId="{4553DE18-8BB5-4BF0-A136-E5B692A5582F}"/>
    <dgm:cxn modelId="{9F00D74B-E50A-4ACB-8FEE-71487434942E}" type="presOf" srcId="{0F0505AE-0D49-499B-A67B-BF6A1319BDE2}" destId="{BB84DD52-D1AA-40CC-B75D-B62997C21BEC}" srcOrd="0" destOrd="0" presId="urn:microsoft.com/office/officeart/2005/8/layout/orgChart1"/>
    <dgm:cxn modelId="{1A403974-0682-4AED-BD34-DB3306FCF732}" type="presOf" srcId="{43D4858B-8F75-477A-B294-14751721F4A4}" destId="{E8194CC2-6D19-4675-A3E4-3122A5883E8D}" srcOrd="0" destOrd="0" presId="urn:microsoft.com/office/officeart/2005/8/layout/orgChart1"/>
    <dgm:cxn modelId="{655F8493-CF3D-476D-8584-E4F4BE3F860F}" srcId="{66A4B282-3F60-41D3-93F3-04EFBEC64EDF}" destId="{573E8E7C-A026-49FF-B7DD-81CBB7949779}" srcOrd="0" destOrd="0" parTransId="{576EDE2C-2129-49AB-AF22-D556023BF40F}" sibTransId="{D76C5FEC-4C92-42BC-9F59-6D1BB99467B4}"/>
    <dgm:cxn modelId="{51488942-88F8-48E5-89BB-8AEE76747E24}" type="presOf" srcId="{7B8783CF-0867-4323-8AD2-EC943E11616E}" destId="{CDD2A64F-3D52-47C7-BE49-BF11DFF0AC12}" srcOrd="1" destOrd="0" presId="urn:microsoft.com/office/officeart/2005/8/layout/orgChart1"/>
    <dgm:cxn modelId="{44C75F46-45B8-4DE6-A37C-F4C746C9CB64}" type="presOf" srcId="{A5C58432-93FF-4139-8F3C-E0D5CB50A20A}" destId="{E79A06F6-ADD6-4043-A23C-D24F33F1AB1E}" srcOrd="0" destOrd="0" presId="urn:microsoft.com/office/officeart/2005/8/layout/orgChart1"/>
    <dgm:cxn modelId="{A532F874-6576-4B14-B568-EBCC40A0F9CB}" type="presOf" srcId="{183C7532-C3B9-48B9-B869-D36836F6207B}" destId="{ED1A5734-49F4-45F6-8781-F37B3405906C}" srcOrd="0" destOrd="0" presId="urn:microsoft.com/office/officeart/2005/8/layout/orgChart1"/>
    <dgm:cxn modelId="{0FC3BC28-5D16-44FA-89A2-449894B880DC}" type="presOf" srcId="{152A5706-9D09-4E5A-A6B6-D53B344AF29F}" destId="{81028ADC-A001-44E0-ABB7-F2C551132F13}" srcOrd="0" destOrd="0" presId="urn:microsoft.com/office/officeart/2005/8/layout/orgChart1"/>
    <dgm:cxn modelId="{BE02C21D-78AE-4B61-A527-CAAC05CDAB0A}" srcId="{F8B46198-EAE2-4D8F-850D-AE861D66D961}" destId="{71A20555-573D-487D-A2AD-1B7DED51624D}" srcOrd="0" destOrd="0" parTransId="{C75D169D-5344-48DC-A4C4-676F5122C771}" sibTransId="{166CBE6A-BC10-4A22-844E-31E33FB3AF6F}"/>
    <dgm:cxn modelId="{10FB366E-E515-4E8D-AFC6-EC7BD808A9E1}" type="presOf" srcId="{B5690DCF-A3B8-43E4-A314-9FAF24E65F4B}" destId="{763ED5FC-8B2B-422A-A71B-89368E89FA86}" srcOrd="0" destOrd="0" presId="urn:microsoft.com/office/officeart/2005/8/layout/orgChart1"/>
    <dgm:cxn modelId="{03EE8ED7-9BE9-42D1-9665-66BBC8294200}" type="presOf" srcId="{71A20555-573D-487D-A2AD-1B7DED51624D}" destId="{27FE2EC5-16C7-4BD5-A9AA-0C042FF412CA}" srcOrd="1" destOrd="0" presId="urn:microsoft.com/office/officeart/2005/8/layout/orgChart1"/>
    <dgm:cxn modelId="{DC1981DC-23F5-41D9-9291-135F0C193E7B}" type="presOf" srcId="{F3BA8984-050C-43D9-B8E1-7A0E32F39C2D}" destId="{351D4B83-4B87-4E31-8EA3-7A163EA79535}" srcOrd="0" destOrd="0" presId="urn:microsoft.com/office/officeart/2005/8/layout/orgChart1"/>
    <dgm:cxn modelId="{8854D6FC-A230-41F8-B8CA-CE978A9BD0B9}" type="presOf" srcId="{0AFB3D44-73ED-4FC9-94C6-C4BEC89F6EC0}" destId="{FC3ED20D-7B10-436D-A160-7CEA467CAE14}" srcOrd="1" destOrd="0" presId="urn:microsoft.com/office/officeart/2005/8/layout/orgChart1"/>
    <dgm:cxn modelId="{37DA449F-631B-4DF0-862E-8EAB08B166C3}" type="presOf" srcId="{F15078CA-8E81-4C86-A5C8-087184080D3D}" destId="{F1BA475F-9A56-47B9-9ADD-2C621D0B22F8}" srcOrd="0" destOrd="0" presId="urn:microsoft.com/office/officeart/2005/8/layout/orgChart1"/>
    <dgm:cxn modelId="{19A30DE7-A03B-4CF7-AD4D-674A82DD6CFE}" type="presOf" srcId="{66A4B282-3F60-41D3-93F3-04EFBEC64EDF}" destId="{88397E10-038D-4183-B45E-C4F47A868BE0}" srcOrd="0" destOrd="0" presId="urn:microsoft.com/office/officeart/2005/8/layout/orgChart1"/>
    <dgm:cxn modelId="{D29FF26B-06CD-4789-9D10-2629ACE771ED}" type="presOf" srcId="{F3BA8984-050C-43D9-B8E1-7A0E32F39C2D}" destId="{02E70C45-E724-4F8F-9083-A5D7EAB3DEAA}" srcOrd="1" destOrd="0" presId="urn:microsoft.com/office/officeart/2005/8/layout/orgChart1"/>
    <dgm:cxn modelId="{85EB1F46-F5A2-40FD-B1E8-4E54A8499918}" type="presOf" srcId="{C4E924FE-5EDA-4AED-89A2-DE38C3F88D37}" destId="{6F06E5FF-50BA-4017-8565-5579ADB7EFE8}" srcOrd="0" destOrd="0" presId="urn:microsoft.com/office/officeart/2005/8/layout/orgChart1"/>
    <dgm:cxn modelId="{8763D98C-5378-4C6E-B57C-B5B31DD35D62}" type="presOf" srcId="{79AC9864-1E96-43A6-9786-9DF89F49400C}" destId="{96228631-0D95-4B80-8785-EC5440F6C2E2}" srcOrd="1" destOrd="0" presId="urn:microsoft.com/office/officeart/2005/8/layout/orgChart1"/>
    <dgm:cxn modelId="{6E646AE5-D328-48E9-A695-BD8516AB1E3A}" type="presOf" srcId="{3FBB753A-7ED1-4115-8C09-848AFEC66C87}" destId="{E021E508-1748-4F4B-B61D-DDD1FE98E1AD}" srcOrd="0" destOrd="0" presId="urn:microsoft.com/office/officeart/2005/8/layout/orgChart1"/>
    <dgm:cxn modelId="{7FC41EC9-B2F0-4022-9423-5DDB322DB88F}" type="presOf" srcId="{F15078CA-8E81-4C86-A5C8-087184080D3D}" destId="{839CA919-5C03-43AC-9638-EDCF0EDF3323}" srcOrd="1" destOrd="0" presId="urn:microsoft.com/office/officeart/2005/8/layout/orgChart1"/>
    <dgm:cxn modelId="{FE17CACD-5CCE-4DED-8F27-6A0A8DC114FD}" type="presOf" srcId="{753C64B5-4074-4CDE-BF6E-6E34F3596EA9}" destId="{9CAF76F2-B351-4023-8FA7-4C7597A9BA0D}" srcOrd="0" destOrd="0" presId="urn:microsoft.com/office/officeart/2005/8/layout/orgChart1"/>
    <dgm:cxn modelId="{75F8705A-E9C9-4036-8F17-12AAA369A1E0}" srcId="{573E8E7C-A026-49FF-B7DD-81CBB7949779}" destId="{F15078CA-8E81-4C86-A5C8-087184080D3D}" srcOrd="2" destOrd="0" parTransId="{0E65D919-407C-4679-8655-CD7BC0B4C37E}" sibTransId="{07D4AC0D-3B0B-4B0D-B7F8-172711D0C1FA}"/>
    <dgm:cxn modelId="{8B6D8E5C-15D4-4AFB-88C4-78D2978F3953}" type="presOf" srcId="{FDF246ED-EA1C-4DAC-8702-FE2781F5486C}" destId="{8DDADF42-CF1E-407E-A5CA-7238FEAC7FE3}" srcOrd="0" destOrd="0" presId="urn:microsoft.com/office/officeart/2005/8/layout/orgChart1"/>
    <dgm:cxn modelId="{DA002DE2-76E6-43B9-80BB-CA6E897B396E}" type="presOf" srcId="{DE3A02E6-1237-4F1E-9347-6B975E0F6045}" destId="{EC8F11AE-4279-434E-A1E7-FD0D781DAD97}" srcOrd="0" destOrd="0" presId="urn:microsoft.com/office/officeart/2005/8/layout/orgChart1"/>
    <dgm:cxn modelId="{4F472753-B44E-4373-9951-986A2B2B76C2}" type="presOf" srcId="{0E65D919-407C-4679-8655-CD7BC0B4C37E}" destId="{E3FB041C-2765-4E33-9B25-9AE4AF4D7B01}" srcOrd="0" destOrd="0" presId="urn:microsoft.com/office/officeart/2005/8/layout/orgChart1"/>
    <dgm:cxn modelId="{23607567-0481-4EE1-B20D-670E10B1689F}" type="presOf" srcId="{79AC9864-1E96-43A6-9786-9DF89F49400C}" destId="{622DF7C1-4D95-4CE3-BC77-301F1138ED4D}" srcOrd="0" destOrd="0" presId="urn:microsoft.com/office/officeart/2005/8/layout/orgChart1"/>
    <dgm:cxn modelId="{CF9D8340-B4D1-4891-BC0D-3F280C42685E}" type="presOf" srcId="{0F0505AE-0D49-499B-A67B-BF6A1319BDE2}" destId="{1B43E286-F18E-4D17-8614-A644EAAA3E6E}" srcOrd="1" destOrd="0" presId="urn:microsoft.com/office/officeart/2005/8/layout/orgChart1"/>
    <dgm:cxn modelId="{4B677B43-CD22-47BB-B2EB-9C4BF006BB49}" type="presOf" srcId="{C7F76CDF-1B51-486C-AE2A-0B7DCD9F1F2F}" destId="{58CB5C8F-B759-4A6C-AC10-E06249B65B69}" srcOrd="0" destOrd="0" presId="urn:microsoft.com/office/officeart/2005/8/layout/orgChart1"/>
    <dgm:cxn modelId="{C36FB556-4361-452E-A88E-D0E805F03D6A}" type="presOf" srcId="{0AFB3D44-73ED-4FC9-94C6-C4BEC89F6EC0}" destId="{E21797F8-0CFF-4B79-B416-4D9B73251028}" srcOrd="0" destOrd="0" presId="urn:microsoft.com/office/officeart/2005/8/layout/orgChart1"/>
    <dgm:cxn modelId="{64D5BAE8-0D03-4D4F-A338-740C2E5D8147}" srcId="{F15078CA-8E81-4C86-A5C8-087184080D3D}" destId="{A5C58432-93FF-4139-8F3C-E0D5CB50A20A}" srcOrd="1" destOrd="0" parTransId="{C7F76CDF-1B51-486C-AE2A-0B7DCD9F1F2F}" sibTransId="{611598E7-BDF2-45A7-BB64-0034EAFEBF9F}"/>
    <dgm:cxn modelId="{081B3354-9F16-4832-BFC8-270121BDBD27}" type="presOf" srcId="{98EC2200-62A2-4CEA-8BA2-E0308869D567}" destId="{F09984D8-90ED-4294-9A78-9D38D5001439}" srcOrd="0" destOrd="0" presId="urn:microsoft.com/office/officeart/2005/8/layout/orgChart1"/>
    <dgm:cxn modelId="{873C8CB4-BF4A-441F-8BEE-299D92E5A8FE}" type="presParOf" srcId="{88397E10-038D-4183-B45E-C4F47A868BE0}" destId="{4752B7C7-AA6B-41BF-955F-1D368CDE0C4D}" srcOrd="0" destOrd="0" presId="urn:microsoft.com/office/officeart/2005/8/layout/orgChart1"/>
    <dgm:cxn modelId="{B1FC5C1F-6F0F-4D7F-87FF-A99FD217FCAF}" type="presParOf" srcId="{4752B7C7-AA6B-41BF-955F-1D368CDE0C4D}" destId="{D2D3898C-D827-479D-A9C2-05B855404260}" srcOrd="0" destOrd="0" presId="urn:microsoft.com/office/officeart/2005/8/layout/orgChart1"/>
    <dgm:cxn modelId="{A831CB9F-E2D1-4ED7-9C09-93901B092C94}" type="presParOf" srcId="{D2D3898C-D827-479D-A9C2-05B855404260}" destId="{56BC0CE5-C2E2-493D-8BD3-EC455291646C}" srcOrd="0" destOrd="0" presId="urn:microsoft.com/office/officeart/2005/8/layout/orgChart1"/>
    <dgm:cxn modelId="{37DD54F8-ECA8-4E0B-BE15-71C4DA946C84}" type="presParOf" srcId="{D2D3898C-D827-479D-A9C2-05B855404260}" destId="{BDAF8F81-615E-4802-9E96-AE8B612D8E25}" srcOrd="1" destOrd="0" presId="urn:microsoft.com/office/officeart/2005/8/layout/orgChart1"/>
    <dgm:cxn modelId="{6859120A-39B8-4D00-99AB-22CB2F39A5DB}" type="presParOf" srcId="{4752B7C7-AA6B-41BF-955F-1D368CDE0C4D}" destId="{4E3C3444-1711-4097-832E-E2743D446F94}" srcOrd="1" destOrd="0" presId="urn:microsoft.com/office/officeart/2005/8/layout/orgChart1"/>
    <dgm:cxn modelId="{3537A638-7AC2-403B-BBC3-40A6AC049E8F}" type="presParOf" srcId="{4E3C3444-1711-4097-832E-E2743D446F94}" destId="{E021E508-1748-4F4B-B61D-DDD1FE98E1AD}" srcOrd="0" destOrd="0" presId="urn:microsoft.com/office/officeart/2005/8/layout/orgChart1"/>
    <dgm:cxn modelId="{C6E1F77F-120D-4B6F-A7FC-2818A943E866}" type="presParOf" srcId="{4E3C3444-1711-4097-832E-E2743D446F94}" destId="{5A453946-4527-4912-9547-CAF051BFE4F8}" srcOrd="1" destOrd="0" presId="urn:microsoft.com/office/officeart/2005/8/layout/orgChart1"/>
    <dgm:cxn modelId="{798226B1-9F12-4816-B526-0213F8645E4A}" type="presParOf" srcId="{5A453946-4527-4912-9547-CAF051BFE4F8}" destId="{BF80846B-1123-4DA2-902C-5E7C39A4DEAA}" srcOrd="0" destOrd="0" presId="urn:microsoft.com/office/officeart/2005/8/layout/orgChart1"/>
    <dgm:cxn modelId="{DC504BB7-047A-4137-B273-51831BEBB217}" type="presParOf" srcId="{BF80846B-1123-4DA2-902C-5E7C39A4DEAA}" destId="{16CCFC91-5897-4669-B367-830FB334FE72}" srcOrd="0" destOrd="0" presId="urn:microsoft.com/office/officeart/2005/8/layout/orgChart1"/>
    <dgm:cxn modelId="{442ADF37-B4C1-441A-B13E-44161CB7A349}" type="presParOf" srcId="{BF80846B-1123-4DA2-902C-5E7C39A4DEAA}" destId="{87E6415A-1714-4AA3-AF8B-4C47A7DD5998}" srcOrd="1" destOrd="0" presId="urn:microsoft.com/office/officeart/2005/8/layout/orgChart1"/>
    <dgm:cxn modelId="{D9EC411D-AE77-4119-ADDB-84D741EAFBF5}" type="presParOf" srcId="{5A453946-4527-4912-9547-CAF051BFE4F8}" destId="{C1B6D44A-3419-4C5D-A6FD-FA1D12DD496B}" srcOrd="1" destOrd="0" presId="urn:microsoft.com/office/officeart/2005/8/layout/orgChart1"/>
    <dgm:cxn modelId="{8BC177F4-3107-4D4D-8650-20B303A928C5}" type="presParOf" srcId="{C1B6D44A-3419-4C5D-A6FD-FA1D12DD496B}" destId="{7AC9849F-9A05-4936-978E-5701CE39972B}" srcOrd="0" destOrd="0" presId="urn:microsoft.com/office/officeart/2005/8/layout/orgChart1"/>
    <dgm:cxn modelId="{AA3DC64C-AE38-43D3-9738-EDFC7C9F6F7E}" type="presParOf" srcId="{C1B6D44A-3419-4C5D-A6FD-FA1D12DD496B}" destId="{395ABD15-085E-4865-9D20-EF71CA491EA1}" srcOrd="1" destOrd="0" presId="urn:microsoft.com/office/officeart/2005/8/layout/orgChart1"/>
    <dgm:cxn modelId="{FD5A3FAB-5CD1-4B17-A0F0-9C0F233B034D}" type="presParOf" srcId="{395ABD15-085E-4865-9D20-EF71CA491EA1}" destId="{14F4E0B5-D429-4A07-9BC8-2969D31804BF}" srcOrd="0" destOrd="0" presId="urn:microsoft.com/office/officeart/2005/8/layout/orgChart1"/>
    <dgm:cxn modelId="{B03B1377-0C0A-49CF-A8E5-EB4954BC94F6}" type="presParOf" srcId="{14F4E0B5-D429-4A07-9BC8-2969D31804BF}" destId="{718FD245-08F8-4BA0-919F-368B79C78355}" srcOrd="0" destOrd="0" presId="urn:microsoft.com/office/officeart/2005/8/layout/orgChart1"/>
    <dgm:cxn modelId="{7B2DB1E9-6193-487E-BA9C-7A79D48637F4}" type="presParOf" srcId="{14F4E0B5-D429-4A07-9BC8-2969D31804BF}" destId="{27FE2EC5-16C7-4BD5-A9AA-0C042FF412CA}" srcOrd="1" destOrd="0" presId="urn:microsoft.com/office/officeart/2005/8/layout/orgChart1"/>
    <dgm:cxn modelId="{4134C27D-F65D-4004-8385-BEF584066B00}" type="presParOf" srcId="{395ABD15-085E-4865-9D20-EF71CA491EA1}" destId="{469422D1-1758-4874-A53E-6456F243DF06}" srcOrd="1" destOrd="0" presId="urn:microsoft.com/office/officeart/2005/8/layout/orgChart1"/>
    <dgm:cxn modelId="{C4B4ABC9-0FCC-4184-9FBF-6ACD6FB263A1}" type="presParOf" srcId="{395ABD15-085E-4865-9D20-EF71CA491EA1}" destId="{1454E2E9-A0EF-4420-A74A-B105892C104F}" srcOrd="2" destOrd="0" presId="urn:microsoft.com/office/officeart/2005/8/layout/orgChart1"/>
    <dgm:cxn modelId="{CFDE9F8F-87FD-4A79-9211-C3C38589341F}" type="presParOf" srcId="{C1B6D44A-3419-4C5D-A6FD-FA1D12DD496B}" destId="{F09984D8-90ED-4294-9A78-9D38D5001439}" srcOrd="2" destOrd="0" presId="urn:microsoft.com/office/officeart/2005/8/layout/orgChart1"/>
    <dgm:cxn modelId="{DF0F07DD-158E-450A-9291-37F764344256}" type="presParOf" srcId="{C1B6D44A-3419-4C5D-A6FD-FA1D12DD496B}" destId="{651ADBD6-70AC-4114-A344-4C2D648780BB}" srcOrd="3" destOrd="0" presId="urn:microsoft.com/office/officeart/2005/8/layout/orgChart1"/>
    <dgm:cxn modelId="{84E3FA8D-1A5C-430A-BA22-FEA7587666EB}" type="presParOf" srcId="{651ADBD6-70AC-4114-A344-4C2D648780BB}" destId="{66A03D7D-23D1-4A93-9D1B-8CCF84B3E7F9}" srcOrd="0" destOrd="0" presId="urn:microsoft.com/office/officeart/2005/8/layout/orgChart1"/>
    <dgm:cxn modelId="{9AE9CFBD-8492-4926-8EAD-B0F190D768D6}" type="presParOf" srcId="{66A03D7D-23D1-4A93-9D1B-8CCF84B3E7F9}" destId="{8DDADF42-CF1E-407E-A5CA-7238FEAC7FE3}" srcOrd="0" destOrd="0" presId="urn:microsoft.com/office/officeart/2005/8/layout/orgChart1"/>
    <dgm:cxn modelId="{370B4A6B-9BA6-484B-914D-50884699EA11}" type="presParOf" srcId="{66A03D7D-23D1-4A93-9D1B-8CCF84B3E7F9}" destId="{AB2715F8-3E94-4A59-93A5-630C48082113}" srcOrd="1" destOrd="0" presId="urn:microsoft.com/office/officeart/2005/8/layout/orgChart1"/>
    <dgm:cxn modelId="{CF07E112-8AC9-4A85-AA04-4223DB2AD2A1}" type="presParOf" srcId="{651ADBD6-70AC-4114-A344-4C2D648780BB}" destId="{92D898D3-54E3-4FFB-97DD-CED56298AADF}" srcOrd="1" destOrd="0" presId="urn:microsoft.com/office/officeart/2005/8/layout/orgChart1"/>
    <dgm:cxn modelId="{C37BBF04-3883-49A1-AEB9-9CF5CC5AD80D}" type="presParOf" srcId="{651ADBD6-70AC-4114-A344-4C2D648780BB}" destId="{F935E7A2-71BF-4B79-80E1-E87CA97752E7}" srcOrd="2" destOrd="0" presId="urn:microsoft.com/office/officeart/2005/8/layout/orgChart1"/>
    <dgm:cxn modelId="{B9F8928A-FEAE-4696-B845-07EC4A7C676C}" type="presParOf" srcId="{5A453946-4527-4912-9547-CAF051BFE4F8}" destId="{4D5BF3D3-9BF3-4670-8D13-381878B17A1F}" srcOrd="2" destOrd="0" presId="urn:microsoft.com/office/officeart/2005/8/layout/orgChart1"/>
    <dgm:cxn modelId="{1828ABB6-7033-4F7A-952C-E1527B7BCC60}" type="presParOf" srcId="{4E3C3444-1711-4097-832E-E2743D446F94}" destId="{81028ADC-A001-44E0-ABB7-F2C551132F13}" srcOrd="2" destOrd="0" presId="urn:microsoft.com/office/officeart/2005/8/layout/orgChart1"/>
    <dgm:cxn modelId="{44597111-7CB9-4B40-866A-43933A51B604}" type="presParOf" srcId="{4E3C3444-1711-4097-832E-E2743D446F94}" destId="{BDFBEF6A-D224-4FA5-919D-B409FF0C3F3F}" srcOrd="3" destOrd="0" presId="urn:microsoft.com/office/officeart/2005/8/layout/orgChart1"/>
    <dgm:cxn modelId="{8C40559B-9A46-4333-A410-182A0E6410CC}" type="presParOf" srcId="{BDFBEF6A-D224-4FA5-919D-B409FF0C3F3F}" destId="{327BD22F-C7D5-4463-B811-94CE00837192}" srcOrd="0" destOrd="0" presId="urn:microsoft.com/office/officeart/2005/8/layout/orgChart1"/>
    <dgm:cxn modelId="{905AADC3-17B9-42AD-B511-5921859666D1}" type="presParOf" srcId="{327BD22F-C7D5-4463-B811-94CE00837192}" destId="{622DF7C1-4D95-4CE3-BC77-301F1138ED4D}" srcOrd="0" destOrd="0" presId="urn:microsoft.com/office/officeart/2005/8/layout/orgChart1"/>
    <dgm:cxn modelId="{CFAA6786-8BB8-4655-9D93-DAE22805C1AD}" type="presParOf" srcId="{327BD22F-C7D5-4463-B811-94CE00837192}" destId="{96228631-0D95-4B80-8785-EC5440F6C2E2}" srcOrd="1" destOrd="0" presId="urn:microsoft.com/office/officeart/2005/8/layout/orgChart1"/>
    <dgm:cxn modelId="{C0F5D528-D089-4D54-8553-51658A0D3732}" type="presParOf" srcId="{BDFBEF6A-D224-4FA5-919D-B409FF0C3F3F}" destId="{10C51430-D68D-4DAC-87D0-11A6AE6C3DE0}" srcOrd="1" destOrd="0" presId="urn:microsoft.com/office/officeart/2005/8/layout/orgChart1"/>
    <dgm:cxn modelId="{F332B7BD-575E-4CEC-87E8-50D3B2D13924}" type="presParOf" srcId="{10C51430-D68D-4DAC-87D0-11A6AE6C3DE0}" destId="{6F06E5FF-50BA-4017-8565-5579ADB7EFE8}" srcOrd="0" destOrd="0" presId="urn:microsoft.com/office/officeart/2005/8/layout/orgChart1"/>
    <dgm:cxn modelId="{7BB7292E-3967-49E0-A72F-CB4C00EDFC9E}" type="presParOf" srcId="{10C51430-D68D-4DAC-87D0-11A6AE6C3DE0}" destId="{4C772F31-4EB9-4F9D-918A-E9910019F488}" srcOrd="1" destOrd="0" presId="urn:microsoft.com/office/officeart/2005/8/layout/orgChart1"/>
    <dgm:cxn modelId="{3F96A250-021D-44D5-B526-461403C36D94}" type="presParOf" srcId="{4C772F31-4EB9-4F9D-918A-E9910019F488}" destId="{69851849-251F-4CE5-9D46-3D090736D053}" srcOrd="0" destOrd="0" presId="urn:microsoft.com/office/officeart/2005/8/layout/orgChart1"/>
    <dgm:cxn modelId="{5B3AD230-84F0-4790-ADD7-B617DE89F6E8}" type="presParOf" srcId="{69851849-251F-4CE5-9D46-3D090736D053}" destId="{763ED5FC-8B2B-422A-A71B-89368E89FA86}" srcOrd="0" destOrd="0" presId="urn:microsoft.com/office/officeart/2005/8/layout/orgChart1"/>
    <dgm:cxn modelId="{BC95CF78-EE60-4994-AD91-88E559019093}" type="presParOf" srcId="{69851849-251F-4CE5-9D46-3D090736D053}" destId="{15839B57-2EFC-41AE-AA00-A3588DBDE4F0}" srcOrd="1" destOrd="0" presId="urn:microsoft.com/office/officeart/2005/8/layout/orgChart1"/>
    <dgm:cxn modelId="{06B9E78E-9245-44CC-B24E-9BECA6F07C36}" type="presParOf" srcId="{4C772F31-4EB9-4F9D-918A-E9910019F488}" destId="{FD869DE2-ED8E-4FFB-B5E9-E540E4ED17DD}" srcOrd="1" destOrd="0" presId="urn:microsoft.com/office/officeart/2005/8/layout/orgChart1"/>
    <dgm:cxn modelId="{D24BBAA3-7AE4-45F1-AEE5-A11FB4FB0CB0}" type="presParOf" srcId="{4C772F31-4EB9-4F9D-918A-E9910019F488}" destId="{BC9593B0-2CB1-4C04-87AA-98EFE3352B2D}" srcOrd="2" destOrd="0" presId="urn:microsoft.com/office/officeart/2005/8/layout/orgChart1"/>
    <dgm:cxn modelId="{0E1D6237-79A6-48B6-BE91-2128FFE3C1E7}" type="presParOf" srcId="{10C51430-D68D-4DAC-87D0-11A6AE6C3DE0}" destId="{BFF58972-F761-482C-BF31-683173A297B8}" srcOrd="2" destOrd="0" presId="urn:microsoft.com/office/officeart/2005/8/layout/orgChart1"/>
    <dgm:cxn modelId="{FEE2ACEA-2656-4CAD-B83B-222CEAF2BBF5}" type="presParOf" srcId="{10C51430-D68D-4DAC-87D0-11A6AE6C3DE0}" destId="{95B9285D-0CAE-4CEE-BBEF-0646307E8B1D}" srcOrd="3" destOrd="0" presId="urn:microsoft.com/office/officeart/2005/8/layout/orgChart1"/>
    <dgm:cxn modelId="{0E0CED9F-F234-4D0D-A153-AB7CB4734412}" type="presParOf" srcId="{95B9285D-0CAE-4CEE-BBEF-0646307E8B1D}" destId="{00156CC6-74A1-43F0-BCD4-426E7AD241B5}" srcOrd="0" destOrd="0" presId="urn:microsoft.com/office/officeart/2005/8/layout/orgChart1"/>
    <dgm:cxn modelId="{04DDADEB-F866-457E-9E4D-C8FB0802BA42}" type="presParOf" srcId="{00156CC6-74A1-43F0-BCD4-426E7AD241B5}" destId="{FDFEE3E7-0BA7-4B8F-B2F9-B3BCBD8EBB3C}" srcOrd="0" destOrd="0" presId="urn:microsoft.com/office/officeart/2005/8/layout/orgChart1"/>
    <dgm:cxn modelId="{F6F31102-5D00-472A-B0CE-DBC1E4EF6F55}" type="presParOf" srcId="{00156CC6-74A1-43F0-BCD4-426E7AD241B5}" destId="{921F0772-10CC-416D-AC94-706E90A5A68A}" srcOrd="1" destOrd="0" presId="urn:microsoft.com/office/officeart/2005/8/layout/orgChart1"/>
    <dgm:cxn modelId="{79C4E669-3077-4084-8D87-F68E31FD65B8}" type="presParOf" srcId="{95B9285D-0CAE-4CEE-BBEF-0646307E8B1D}" destId="{8EC1599A-57A5-4AB6-93DB-6DA4FDCE1D25}" srcOrd="1" destOrd="0" presId="urn:microsoft.com/office/officeart/2005/8/layout/orgChart1"/>
    <dgm:cxn modelId="{462B977F-4921-40BA-BDA3-C9440B2B2F31}" type="presParOf" srcId="{95B9285D-0CAE-4CEE-BBEF-0646307E8B1D}" destId="{1615FE60-6D9F-4246-9109-26AE2584A660}" srcOrd="2" destOrd="0" presId="urn:microsoft.com/office/officeart/2005/8/layout/orgChart1"/>
    <dgm:cxn modelId="{B8673DDB-67A6-47B0-95E2-FA4DF1979775}" type="presParOf" srcId="{BDFBEF6A-D224-4FA5-919D-B409FF0C3F3F}" destId="{11DFB946-318A-4B40-8E7B-38EFB56C2748}" srcOrd="2" destOrd="0" presId="urn:microsoft.com/office/officeart/2005/8/layout/orgChart1"/>
    <dgm:cxn modelId="{26C3C698-561D-463B-B941-4B21BF1BBF43}" type="presParOf" srcId="{4E3C3444-1711-4097-832E-E2743D446F94}" destId="{E3FB041C-2765-4E33-9B25-9AE4AF4D7B01}" srcOrd="4" destOrd="0" presId="urn:microsoft.com/office/officeart/2005/8/layout/orgChart1"/>
    <dgm:cxn modelId="{2E8419FD-2C24-45B6-B775-B56D247B6578}" type="presParOf" srcId="{4E3C3444-1711-4097-832E-E2743D446F94}" destId="{B3F15F5A-ECD6-4477-B5E0-84705295E688}" srcOrd="5" destOrd="0" presId="urn:microsoft.com/office/officeart/2005/8/layout/orgChart1"/>
    <dgm:cxn modelId="{D9386858-8659-4466-AF16-8DC5E89D719B}" type="presParOf" srcId="{B3F15F5A-ECD6-4477-B5E0-84705295E688}" destId="{2ADC051D-04D9-4A1C-95C6-75337197B7B8}" srcOrd="0" destOrd="0" presId="urn:microsoft.com/office/officeart/2005/8/layout/orgChart1"/>
    <dgm:cxn modelId="{B7EC70BC-0A01-405B-BB17-3877C85BFCD2}" type="presParOf" srcId="{2ADC051D-04D9-4A1C-95C6-75337197B7B8}" destId="{F1BA475F-9A56-47B9-9ADD-2C621D0B22F8}" srcOrd="0" destOrd="0" presId="urn:microsoft.com/office/officeart/2005/8/layout/orgChart1"/>
    <dgm:cxn modelId="{EFB5338B-4EF5-4278-A326-A3F2DFA593DC}" type="presParOf" srcId="{2ADC051D-04D9-4A1C-95C6-75337197B7B8}" destId="{839CA919-5C03-43AC-9638-EDCF0EDF3323}" srcOrd="1" destOrd="0" presId="urn:microsoft.com/office/officeart/2005/8/layout/orgChart1"/>
    <dgm:cxn modelId="{D001C686-A164-43D8-9ED4-AEDAB41FEA74}" type="presParOf" srcId="{B3F15F5A-ECD6-4477-B5E0-84705295E688}" destId="{7EB0B536-B4C1-48D3-B621-3BE352BC2233}" srcOrd="1" destOrd="0" presId="urn:microsoft.com/office/officeart/2005/8/layout/orgChart1"/>
    <dgm:cxn modelId="{58FD8100-99B8-42E6-8DA4-CC038F4AE9BA}" type="presParOf" srcId="{7EB0B536-B4C1-48D3-B621-3BE352BC2233}" destId="{ED1A5734-49F4-45F6-8781-F37B3405906C}" srcOrd="0" destOrd="0" presId="urn:microsoft.com/office/officeart/2005/8/layout/orgChart1"/>
    <dgm:cxn modelId="{774D17E3-6511-4AF8-9AB0-FF24D16D936E}" type="presParOf" srcId="{7EB0B536-B4C1-48D3-B621-3BE352BC2233}" destId="{D4B87204-B8E9-4537-894C-0E548C6A8002}" srcOrd="1" destOrd="0" presId="urn:microsoft.com/office/officeart/2005/8/layout/orgChart1"/>
    <dgm:cxn modelId="{8DFFB529-F0DA-4018-9C61-9327D8BCEC31}" type="presParOf" srcId="{D4B87204-B8E9-4537-894C-0E548C6A8002}" destId="{B6B4AFC0-D335-48E3-BEB6-C82DCA7FA0B9}" srcOrd="0" destOrd="0" presId="urn:microsoft.com/office/officeart/2005/8/layout/orgChart1"/>
    <dgm:cxn modelId="{4ED8FED3-E25E-4B00-B900-4B3D84E27593}" type="presParOf" srcId="{B6B4AFC0-D335-48E3-BEB6-C82DCA7FA0B9}" destId="{351D4B83-4B87-4E31-8EA3-7A163EA79535}" srcOrd="0" destOrd="0" presId="urn:microsoft.com/office/officeart/2005/8/layout/orgChart1"/>
    <dgm:cxn modelId="{00A89264-A27D-4A0E-B3AB-CA64C6407C31}" type="presParOf" srcId="{B6B4AFC0-D335-48E3-BEB6-C82DCA7FA0B9}" destId="{02E70C45-E724-4F8F-9083-A5D7EAB3DEAA}" srcOrd="1" destOrd="0" presId="urn:microsoft.com/office/officeart/2005/8/layout/orgChart1"/>
    <dgm:cxn modelId="{A563F105-DC21-4AC0-AFFB-665E9DF34D2C}" type="presParOf" srcId="{D4B87204-B8E9-4537-894C-0E548C6A8002}" destId="{A77F49F2-0851-4B74-B824-5384A6DD786C}" srcOrd="1" destOrd="0" presId="urn:microsoft.com/office/officeart/2005/8/layout/orgChart1"/>
    <dgm:cxn modelId="{8140C743-040F-4CB4-B35D-0100B5AC169B}" type="presParOf" srcId="{D4B87204-B8E9-4537-894C-0E548C6A8002}" destId="{5A33E809-3CF5-4980-A4E6-7E19CE8763A4}" srcOrd="2" destOrd="0" presId="urn:microsoft.com/office/officeart/2005/8/layout/orgChart1"/>
    <dgm:cxn modelId="{46E7A6E1-879E-4316-9BC1-9B26F0ACD59D}" type="presParOf" srcId="{7EB0B536-B4C1-48D3-B621-3BE352BC2233}" destId="{58CB5C8F-B759-4A6C-AC10-E06249B65B69}" srcOrd="2" destOrd="0" presId="urn:microsoft.com/office/officeart/2005/8/layout/orgChart1"/>
    <dgm:cxn modelId="{24CA419E-242F-4C6B-9C43-C4300CEF602D}" type="presParOf" srcId="{7EB0B536-B4C1-48D3-B621-3BE352BC2233}" destId="{942CC12B-EAD8-47A0-829A-1553AD1532A6}" srcOrd="3" destOrd="0" presId="urn:microsoft.com/office/officeart/2005/8/layout/orgChart1"/>
    <dgm:cxn modelId="{9B845D79-DCC7-4A9E-A162-DC686B16B9BE}" type="presParOf" srcId="{942CC12B-EAD8-47A0-829A-1553AD1532A6}" destId="{BBB7782A-F236-44F3-AE50-64AC0EABD4DA}" srcOrd="0" destOrd="0" presId="urn:microsoft.com/office/officeart/2005/8/layout/orgChart1"/>
    <dgm:cxn modelId="{C87A1ABA-0651-437D-A947-D4C9C0A56DA2}" type="presParOf" srcId="{BBB7782A-F236-44F3-AE50-64AC0EABD4DA}" destId="{E79A06F6-ADD6-4043-A23C-D24F33F1AB1E}" srcOrd="0" destOrd="0" presId="urn:microsoft.com/office/officeart/2005/8/layout/orgChart1"/>
    <dgm:cxn modelId="{BF787736-4943-421D-80FA-2FBC9F1A8BED}" type="presParOf" srcId="{BBB7782A-F236-44F3-AE50-64AC0EABD4DA}" destId="{057E3DFD-87BA-4E19-82FB-EC9D71EAB8DA}" srcOrd="1" destOrd="0" presId="urn:microsoft.com/office/officeart/2005/8/layout/orgChart1"/>
    <dgm:cxn modelId="{2BA99C14-EC4F-49A0-976B-0C3E30A34E06}" type="presParOf" srcId="{942CC12B-EAD8-47A0-829A-1553AD1532A6}" destId="{C2082557-A98B-4455-A73E-E5535BFE0B6A}" srcOrd="1" destOrd="0" presId="urn:microsoft.com/office/officeart/2005/8/layout/orgChart1"/>
    <dgm:cxn modelId="{DE79C60B-995F-4788-9A91-68C4037D2EAA}" type="presParOf" srcId="{942CC12B-EAD8-47A0-829A-1553AD1532A6}" destId="{2C52492D-3F3D-4358-80F7-0D880E30394E}" srcOrd="2" destOrd="0" presId="urn:microsoft.com/office/officeart/2005/8/layout/orgChart1"/>
    <dgm:cxn modelId="{61AED30F-F97C-4A92-94E8-614E91D4C4F1}" type="presParOf" srcId="{B3F15F5A-ECD6-4477-B5E0-84705295E688}" destId="{68950E45-1C2A-46E6-9DF3-66F1D73FE8E9}" srcOrd="2" destOrd="0" presId="urn:microsoft.com/office/officeart/2005/8/layout/orgChart1"/>
    <dgm:cxn modelId="{9E5A683B-736D-4B0A-AF8D-3C5196657061}" type="presParOf" srcId="{4E3C3444-1711-4097-832E-E2743D446F94}" destId="{A2AF60B4-A56A-4B33-BD92-478C7E548EB8}" srcOrd="6" destOrd="0" presId="urn:microsoft.com/office/officeart/2005/8/layout/orgChart1"/>
    <dgm:cxn modelId="{82FE0273-62F3-442C-80A3-893535CABCC2}" type="presParOf" srcId="{4E3C3444-1711-4097-832E-E2743D446F94}" destId="{9A394083-1980-4664-B1D6-4070E70522A6}" srcOrd="7" destOrd="0" presId="urn:microsoft.com/office/officeart/2005/8/layout/orgChart1"/>
    <dgm:cxn modelId="{C70F6488-9D09-41A3-80EE-A94347CB2FDE}" type="presParOf" srcId="{9A394083-1980-4664-B1D6-4070E70522A6}" destId="{2D9EA7A1-282E-49E8-B0E8-B913DF0532C9}" srcOrd="0" destOrd="0" presId="urn:microsoft.com/office/officeart/2005/8/layout/orgChart1"/>
    <dgm:cxn modelId="{27C5098A-6E2B-4205-86CA-EBFCC103755A}" type="presParOf" srcId="{2D9EA7A1-282E-49E8-B0E8-B913DF0532C9}" destId="{9CAF76F2-B351-4023-8FA7-4C7597A9BA0D}" srcOrd="0" destOrd="0" presId="urn:microsoft.com/office/officeart/2005/8/layout/orgChart1"/>
    <dgm:cxn modelId="{6E1DA630-1A65-4B59-AD29-466B4AE594FB}" type="presParOf" srcId="{2D9EA7A1-282E-49E8-B0E8-B913DF0532C9}" destId="{AE042B37-C8AC-40B1-94DB-9F66D471D5F5}" srcOrd="1" destOrd="0" presId="urn:microsoft.com/office/officeart/2005/8/layout/orgChart1"/>
    <dgm:cxn modelId="{9501F3F6-EC35-4370-BD9B-472B42937D7B}" type="presParOf" srcId="{9A394083-1980-4664-B1D6-4070E70522A6}" destId="{C33DB9B2-0E02-4994-A053-E560AF5E5284}" srcOrd="1" destOrd="0" presId="urn:microsoft.com/office/officeart/2005/8/layout/orgChart1"/>
    <dgm:cxn modelId="{C4F6FB5E-1544-4F7B-A3A5-9DD9976FDBBB}" type="presParOf" srcId="{C33DB9B2-0E02-4994-A053-E560AF5E5284}" destId="{9E737745-97F7-4B0B-8342-4B3492A43167}" srcOrd="0" destOrd="0" presId="urn:microsoft.com/office/officeart/2005/8/layout/orgChart1"/>
    <dgm:cxn modelId="{8654901E-EDB1-42D9-B24D-C31235901879}" type="presParOf" srcId="{C33DB9B2-0E02-4994-A053-E560AF5E5284}" destId="{787597BE-4770-49D6-9770-895426E683D5}" srcOrd="1" destOrd="0" presId="urn:microsoft.com/office/officeart/2005/8/layout/orgChart1"/>
    <dgm:cxn modelId="{D152147E-827A-48A5-B7D2-7FC24B593488}" type="presParOf" srcId="{787597BE-4770-49D6-9770-895426E683D5}" destId="{E77499B1-F1E0-4B51-B7B4-89DF6BAE9F13}" srcOrd="0" destOrd="0" presId="urn:microsoft.com/office/officeart/2005/8/layout/orgChart1"/>
    <dgm:cxn modelId="{BA5C19AB-7C7A-4221-9F57-EF86922DFE88}" type="presParOf" srcId="{E77499B1-F1E0-4B51-B7B4-89DF6BAE9F13}" destId="{BB84DD52-D1AA-40CC-B75D-B62997C21BEC}" srcOrd="0" destOrd="0" presId="urn:microsoft.com/office/officeart/2005/8/layout/orgChart1"/>
    <dgm:cxn modelId="{CC1D2B95-6B84-430C-B6DF-6C72C89B9F76}" type="presParOf" srcId="{E77499B1-F1E0-4B51-B7B4-89DF6BAE9F13}" destId="{1B43E286-F18E-4D17-8614-A644EAAA3E6E}" srcOrd="1" destOrd="0" presId="urn:microsoft.com/office/officeart/2005/8/layout/orgChart1"/>
    <dgm:cxn modelId="{1834430B-030D-4AFC-AB13-9A9FC9B563C2}" type="presParOf" srcId="{787597BE-4770-49D6-9770-895426E683D5}" destId="{EFB49FCB-F8C4-4183-B302-B783D891FD27}" srcOrd="1" destOrd="0" presId="urn:microsoft.com/office/officeart/2005/8/layout/orgChart1"/>
    <dgm:cxn modelId="{D604A315-C27C-4295-B229-3EF9DDDA5393}" type="presParOf" srcId="{787597BE-4770-49D6-9770-895426E683D5}" destId="{84462DC4-D68C-4569-BBD5-A71F9796D867}" srcOrd="2" destOrd="0" presId="urn:microsoft.com/office/officeart/2005/8/layout/orgChart1"/>
    <dgm:cxn modelId="{81D160C0-F2DA-4B69-94AB-9444092FC8A0}" type="presParOf" srcId="{C33DB9B2-0E02-4994-A053-E560AF5E5284}" destId="{444CF65C-B7A4-48BE-82CD-ECCA30F17222}" srcOrd="2" destOrd="0" presId="urn:microsoft.com/office/officeart/2005/8/layout/orgChart1"/>
    <dgm:cxn modelId="{08E52F27-1EBE-4AF2-9B2B-2CEBB08272EB}" type="presParOf" srcId="{C33DB9B2-0E02-4994-A053-E560AF5E5284}" destId="{ED337582-C1DD-43E3-8547-27BB31FE76CD}" srcOrd="3" destOrd="0" presId="urn:microsoft.com/office/officeart/2005/8/layout/orgChart1"/>
    <dgm:cxn modelId="{D24C97F8-C42A-41F2-B224-E7270D3DAB07}" type="presParOf" srcId="{ED337582-C1DD-43E3-8547-27BB31FE76CD}" destId="{6D3CA8F1-CCF0-43BA-BB10-666FE1EF9EF7}" srcOrd="0" destOrd="0" presId="urn:microsoft.com/office/officeart/2005/8/layout/orgChart1"/>
    <dgm:cxn modelId="{B6F0E11E-D87D-4EB4-8F2D-6EDA00DD8FF7}" type="presParOf" srcId="{6D3CA8F1-CCF0-43BA-BB10-666FE1EF9EF7}" destId="{A2C436A6-DD96-4729-A916-1C45380F7634}" srcOrd="0" destOrd="0" presId="urn:microsoft.com/office/officeart/2005/8/layout/orgChart1"/>
    <dgm:cxn modelId="{C2E56CD5-FADB-4D44-81F3-BB40D73F496E}" type="presParOf" srcId="{6D3CA8F1-CCF0-43BA-BB10-666FE1EF9EF7}" destId="{C33F6DCB-F1E1-48B4-85AB-2A0BCF87386E}" srcOrd="1" destOrd="0" presId="urn:microsoft.com/office/officeart/2005/8/layout/orgChart1"/>
    <dgm:cxn modelId="{C060F205-0288-4534-88F2-4C621FB4363B}" type="presParOf" srcId="{ED337582-C1DD-43E3-8547-27BB31FE76CD}" destId="{2B239BA4-B0B5-45B1-9434-CA09F161C905}" srcOrd="1" destOrd="0" presId="urn:microsoft.com/office/officeart/2005/8/layout/orgChart1"/>
    <dgm:cxn modelId="{62ABB8FE-9672-45C7-A8C5-A31E95ACCE3A}" type="presParOf" srcId="{ED337582-C1DD-43E3-8547-27BB31FE76CD}" destId="{468019D6-12D5-494E-9381-C2ACE448055C}" srcOrd="2" destOrd="0" presId="urn:microsoft.com/office/officeart/2005/8/layout/orgChart1"/>
    <dgm:cxn modelId="{A70B663B-F890-4366-8A1F-94ECAEDF650A}" type="presParOf" srcId="{9A394083-1980-4664-B1D6-4070E70522A6}" destId="{7D050ED6-E404-43EF-ABB3-F5CB0A078A17}" srcOrd="2" destOrd="0" presId="urn:microsoft.com/office/officeart/2005/8/layout/orgChart1"/>
    <dgm:cxn modelId="{EF91A05B-72E7-4B73-8151-AB586F0E996C}" type="presParOf" srcId="{4E3C3444-1711-4097-832E-E2743D446F94}" destId="{BE8A884C-FD78-4021-9550-81A585B9C6BC}" srcOrd="8" destOrd="0" presId="urn:microsoft.com/office/officeart/2005/8/layout/orgChart1"/>
    <dgm:cxn modelId="{A303F6BB-61B6-4F9C-962A-8D4987BFD051}" type="presParOf" srcId="{4E3C3444-1711-4097-832E-E2743D446F94}" destId="{8DC382D3-BDFD-477E-BAC0-D5BEA09567AF}" srcOrd="9" destOrd="0" presId="urn:microsoft.com/office/officeart/2005/8/layout/orgChart1"/>
    <dgm:cxn modelId="{F3EA7884-3FC2-488E-8D81-FA5DDD3486C1}" type="presParOf" srcId="{8DC382D3-BDFD-477E-BAC0-D5BEA09567AF}" destId="{20A6F942-CF47-49F1-810F-1E3F28B157F9}" srcOrd="0" destOrd="0" presId="urn:microsoft.com/office/officeart/2005/8/layout/orgChart1"/>
    <dgm:cxn modelId="{7457CF52-968C-4C0B-A499-C98E80D8B6B3}" type="presParOf" srcId="{20A6F942-CF47-49F1-810F-1E3F28B157F9}" destId="{A060B2AE-2A27-4B8C-94BD-BA8C6CD55E68}" srcOrd="0" destOrd="0" presId="urn:microsoft.com/office/officeart/2005/8/layout/orgChart1"/>
    <dgm:cxn modelId="{03965E80-219D-400C-B31E-740AE69E93F7}" type="presParOf" srcId="{20A6F942-CF47-49F1-810F-1E3F28B157F9}" destId="{CDD2A64F-3D52-47C7-BE49-BF11DFF0AC12}" srcOrd="1" destOrd="0" presId="urn:microsoft.com/office/officeart/2005/8/layout/orgChart1"/>
    <dgm:cxn modelId="{8A5F62AB-0F08-4004-A7AD-CF6B0E1E8B15}" type="presParOf" srcId="{8DC382D3-BDFD-477E-BAC0-D5BEA09567AF}" destId="{EDA9CEBD-43DC-4587-A998-F4FF1B3B787D}" srcOrd="1" destOrd="0" presId="urn:microsoft.com/office/officeart/2005/8/layout/orgChart1"/>
    <dgm:cxn modelId="{68F3688B-B9D4-4387-A953-DC64D3DD5474}" type="presParOf" srcId="{EDA9CEBD-43DC-4587-A998-F4FF1B3B787D}" destId="{4A790636-1CA3-4FAE-BB12-FA674428861A}" srcOrd="0" destOrd="0" presId="urn:microsoft.com/office/officeart/2005/8/layout/orgChart1"/>
    <dgm:cxn modelId="{A2205D57-3CEE-4C95-A8D7-004A64CE17B7}" type="presParOf" srcId="{EDA9CEBD-43DC-4587-A998-F4FF1B3B787D}" destId="{A41684F9-4568-4E3C-BB66-49530E2F4FF9}" srcOrd="1" destOrd="0" presId="urn:microsoft.com/office/officeart/2005/8/layout/orgChart1"/>
    <dgm:cxn modelId="{61AC6925-42FE-4111-A32C-7E7E0656FA69}" type="presParOf" srcId="{A41684F9-4568-4E3C-BB66-49530E2F4FF9}" destId="{8F4AE116-82C2-47EF-AFE1-03826CA33EA8}" srcOrd="0" destOrd="0" presId="urn:microsoft.com/office/officeart/2005/8/layout/orgChart1"/>
    <dgm:cxn modelId="{96E4FEA3-A16E-41A1-A041-930066D68216}" type="presParOf" srcId="{8F4AE116-82C2-47EF-AFE1-03826CA33EA8}" destId="{E8194CC2-6D19-4675-A3E4-3122A5883E8D}" srcOrd="0" destOrd="0" presId="urn:microsoft.com/office/officeart/2005/8/layout/orgChart1"/>
    <dgm:cxn modelId="{81FBF158-D10F-4541-A67D-EEA46CE3FDF6}" type="presParOf" srcId="{8F4AE116-82C2-47EF-AFE1-03826CA33EA8}" destId="{FD7F6570-33A8-4211-AE85-9B333BC53D8B}" srcOrd="1" destOrd="0" presId="urn:microsoft.com/office/officeart/2005/8/layout/orgChart1"/>
    <dgm:cxn modelId="{EABE159E-5F4D-4134-8F51-2A9066803C76}" type="presParOf" srcId="{A41684F9-4568-4E3C-BB66-49530E2F4FF9}" destId="{E32F5C1A-3D3F-421D-A3A4-B980A10AD6AF}" srcOrd="1" destOrd="0" presId="urn:microsoft.com/office/officeart/2005/8/layout/orgChart1"/>
    <dgm:cxn modelId="{940BF0EB-F3ED-4101-AE42-C97B12D6716A}" type="presParOf" srcId="{A41684F9-4568-4E3C-BB66-49530E2F4FF9}" destId="{D610234E-574E-4EF6-8C61-7B5ED91272EA}" srcOrd="2" destOrd="0" presId="urn:microsoft.com/office/officeart/2005/8/layout/orgChart1"/>
    <dgm:cxn modelId="{C3FD6A0E-B1DE-4138-8DC5-1FC348DCDF40}" type="presParOf" srcId="{EDA9CEBD-43DC-4587-A998-F4FF1B3B787D}" destId="{EC8F11AE-4279-434E-A1E7-FD0D781DAD97}" srcOrd="2" destOrd="0" presId="urn:microsoft.com/office/officeart/2005/8/layout/orgChart1"/>
    <dgm:cxn modelId="{B66CDED8-15C1-4533-8B11-3863B076F485}" type="presParOf" srcId="{EDA9CEBD-43DC-4587-A998-F4FF1B3B787D}" destId="{CC84CD13-47A1-494D-9C5D-C31068172DDE}" srcOrd="3" destOrd="0" presId="urn:microsoft.com/office/officeart/2005/8/layout/orgChart1"/>
    <dgm:cxn modelId="{1A678FE8-7A3B-4329-91DD-8F9EEF3C36F4}" type="presParOf" srcId="{CC84CD13-47A1-494D-9C5D-C31068172DDE}" destId="{F515DF95-3A7F-4F55-BACD-44994A0334ED}" srcOrd="0" destOrd="0" presId="urn:microsoft.com/office/officeart/2005/8/layout/orgChart1"/>
    <dgm:cxn modelId="{18614BE8-4FCD-4719-B277-670FED885694}" type="presParOf" srcId="{F515DF95-3A7F-4F55-BACD-44994A0334ED}" destId="{E21797F8-0CFF-4B79-B416-4D9B73251028}" srcOrd="0" destOrd="0" presId="urn:microsoft.com/office/officeart/2005/8/layout/orgChart1"/>
    <dgm:cxn modelId="{9598930A-BBFE-4CA6-BD4D-84E72EF326E8}" type="presParOf" srcId="{F515DF95-3A7F-4F55-BACD-44994A0334ED}" destId="{FC3ED20D-7B10-436D-A160-7CEA467CAE14}" srcOrd="1" destOrd="0" presId="urn:microsoft.com/office/officeart/2005/8/layout/orgChart1"/>
    <dgm:cxn modelId="{41118CCF-BC19-4C80-9C52-561CD1D6E917}" type="presParOf" srcId="{CC84CD13-47A1-494D-9C5D-C31068172DDE}" destId="{6B289C13-722E-4A90-AB12-20B80D8831C8}" srcOrd="1" destOrd="0" presId="urn:microsoft.com/office/officeart/2005/8/layout/orgChart1"/>
    <dgm:cxn modelId="{F0AB9A83-FC93-487A-9A7C-091C89013416}" type="presParOf" srcId="{CC84CD13-47A1-494D-9C5D-C31068172DDE}" destId="{A087B572-4E7C-4EE7-9069-D7F0EE70D8C9}" srcOrd="2" destOrd="0" presId="urn:microsoft.com/office/officeart/2005/8/layout/orgChart1"/>
    <dgm:cxn modelId="{E4A9D777-9E34-4114-868E-10D12DDD499D}" type="presParOf" srcId="{EDA9CEBD-43DC-4587-A998-F4FF1B3B787D}" destId="{1DEDDB1A-47AC-4B23-AC57-E7906B7BB8C8}" srcOrd="4" destOrd="0" presId="urn:microsoft.com/office/officeart/2005/8/layout/orgChart1"/>
    <dgm:cxn modelId="{0CC725E8-4105-425E-B2E4-2CD884A772FE}" type="presParOf" srcId="{EDA9CEBD-43DC-4587-A998-F4FF1B3B787D}" destId="{6CB6C7DD-1862-4312-9EBE-B1581BF6F1F5}" srcOrd="5" destOrd="0" presId="urn:microsoft.com/office/officeart/2005/8/layout/orgChart1"/>
    <dgm:cxn modelId="{2FF9AB28-CF25-4D52-A6EF-59B849E215F6}" type="presParOf" srcId="{6CB6C7DD-1862-4312-9EBE-B1581BF6F1F5}" destId="{72BF8D68-345D-468C-94AD-DAFC0D7F4452}" srcOrd="0" destOrd="0" presId="urn:microsoft.com/office/officeart/2005/8/layout/orgChart1"/>
    <dgm:cxn modelId="{299A5C6F-CF4D-4140-AC4D-F3FE5EE4C25D}" type="presParOf" srcId="{72BF8D68-345D-468C-94AD-DAFC0D7F4452}" destId="{854812AD-40D6-4256-BB95-B5E039B4EC5D}" srcOrd="0" destOrd="0" presId="urn:microsoft.com/office/officeart/2005/8/layout/orgChart1"/>
    <dgm:cxn modelId="{1E86A2F7-DB4F-45EC-994F-F022E5BBFC65}" type="presParOf" srcId="{72BF8D68-345D-468C-94AD-DAFC0D7F4452}" destId="{D05C105A-3F3B-4720-9CD7-BB8621AAF62E}" srcOrd="1" destOrd="0" presId="urn:microsoft.com/office/officeart/2005/8/layout/orgChart1"/>
    <dgm:cxn modelId="{C0FB7A10-A423-48C2-9B9A-F13A72F7BCC7}" type="presParOf" srcId="{6CB6C7DD-1862-4312-9EBE-B1581BF6F1F5}" destId="{CA5ED2DF-2E79-47BA-95F6-490D33A53085}" srcOrd="1" destOrd="0" presId="urn:microsoft.com/office/officeart/2005/8/layout/orgChart1"/>
    <dgm:cxn modelId="{94B6E6CB-BF13-4733-B197-63C705425388}" type="presParOf" srcId="{6CB6C7DD-1862-4312-9EBE-B1581BF6F1F5}" destId="{A16FF499-BBC2-4E9E-ADE0-5C075BBC0649}" srcOrd="2" destOrd="0" presId="urn:microsoft.com/office/officeart/2005/8/layout/orgChart1"/>
    <dgm:cxn modelId="{89D3FB41-9B38-4976-8459-AF60CFE2C9CF}" type="presParOf" srcId="{8DC382D3-BDFD-477E-BAC0-D5BEA09567AF}" destId="{08E90911-67D6-4E72-9DD6-BEB983419CDA}" srcOrd="2" destOrd="0" presId="urn:microsoft.com/office/officeart/2005/8/layout/orgChart1"/>
    <dgm:cxn modelId="{0BF15F28-233D-484A-BD75-E266B41B4E11}" type="presParOf" srcId="{4752B7C7-AA6B-41BF-955F-1D368CDE0C4D}" destId="{842F770A-B146-4763-A07B-D7F4F44D52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ACA180-87C2-401B-A5E6-C67B26A47C61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d-ID"/>
        </a:p>
      </dgm:t>
    </dgm:pt>
    <dgm:pt modelId="{5D25FD9C-5D48-4ED6-8A57-A0E0599074EB}">
      <dgm:prSet phldrT="[Text]" custT="1"/>
      <dgm:spPr/>
      <dgm:t>
        <a:bodyPr/>
        <a:lstStyle/>
        <a:p>
          <a:r>
            <a:rPr lang="id-ID" sz="2000" b="1" dirty="0" smtClean="0"/>
            <a:t>Pengujian Hipotesis Komparatif Dua Sampel</a:t>
          </a:r>
        </a:p>
        <a:p>
          <a:r>
            <a:rPr lang="id-ID" sz="2000" b="0" dirty="0" smtClean="0"/>
            <a:t>(Hipotesis Uji Perbedaan variabel x1 : variabel x2)</a:t>
          </a:r>
          <a:endParaRPr lang="id-ID" sz="2000" b="0" dirty="0"/>
        </a:p>
      </dgm:t>
    </dgm:pt>
    <dgm:pt modelId="{FA99AA98-6B49-4E2A-A04D-ED9486395C3D}" type="parTrans" cxnId="{CAD4C27B-E790-4C48-93FB-915927578212}">
      <dgm:prSet/>
      <dgm:spPr/>
      <dgm:t>
        <a:bodyPr/>
        <a:lstStyle/>
        <a:p>
          <a:endParaRPr lang="id-ID"/>
        </a:p>
      </dgm:t>
    </dgm:pt>
    <dgm:pt modelId="{53B3F5B8-E4E9-4D0D-B127-1E8BAC5F6F87}" type="sibTrans" cxnId="{CAD4C27B-E790-4C48-93FB-915927578212}">
      <dgm:prSet/>
      <dgm:spPr/>
      <dgm:t>
        <a:bodyPr/>
        <a:lstStyle/>
        <a:p>
          <a:endParaRPr lang="id-ID"/>
        </a:p>
      </dgm:t>
    </dgm:pt>
    <dgm:pt modelId="{93E47A75-91AD-42E0-88B8-86118C817DEB}">
      <dgm:prSet phldrT="[Text]" custT="1"/>
      <dgm:spPr/>
      <dgm:t>
        <a:bodyPr/>
        <a:lstStyle/>
        <a:p>
          <a:r>
            <a:rPr lang="id-ID" sz="2000" b="1" dirty="0" smtClean="0"/>
            <a:t>Parametris</a:t>
          </a:r>
          <a:endParaRPr lang="id-ID" sz="2000" b="1" dirty="0"/>
        </a:p>
      </dgm:t>
    </dgm:pt>
    <dgm:pt modelId="{F4EC6FA7-CAC8-4C39-B1C4-252232CA3203}" type="parTrans" cxnId="{753D4F44-20AB-4D50-979D-E45126D32156}">
      <dgm:prSet/>
      <dgm:spPr/>
      <dgm:t>
        <a:bodyPr/>
        <a:lstStyle/>
        <a:p>
          <a:endParaRPr lang="id-ID"/>
        </a:p>
      </dgm:t>
    </dgm:pt>
    <dgm:pt modelId="{796B686D-F9AA-4A98-8E21-5BF88813B33D}" type="sibTrans" cxnId="{753D4F44-20AB-4D50-979D-E45126D32156}">
      <dgm:prSet/>
      <dgm:spPr/>
      <dgm:t>
        <a:bodyPr/>
        <a:lstStyle/>
        <a:p>
          <a:endParaRPr lang="id-ID"/>
        </a:p>
      </dgm:t>
    </dgm:pt>
    <dgm:pt modelId="{2EECD9D4-4064-4BB4-9032-6B289D0B2838}">
      <dgm:prSet phldrT="[Text]" custT="1"/>
      <dgm:spPr/>
      <dgm:t>
        <a:bodyPr/>
        <a:lstStyle/>
        <a:p>
          <a:r>
            <a:rPr lang="id-ID" sz="2000" b="1" dirty="0" smtClean="0"/>
            <a:t>Non Parametris</a:t>
          </a:r>
          <a:endParaRPr lang="id-ID" sz="2000" b="1" dirty="0"/>
        </a:p>
      </dgm:t>
    </dgm:pt>
    <dgm:pt modelId="{42681D9E-3E67-4C60-B6EE-7535B4C830DA}" type="parTrans" cxnId="{24180153-CEF9-4AB0-A0DA-AC0A062EE549}">
      <dgm:prSet/>
      <dgm:spPr/>
      <dgm:t>
        <a:bodyPr/>
        <a:lstStyle/>
        <a:p>
          <a:endParaRPr lang="id-ID"/>
        </a:p>
      </dgm:t>
    </dgm:pt>
    <dgm:pt modelId="{DFAE285A-D22F-4A8F-8B71-CB38D20D8F7F}" type="sibTrans" cxnId="{24180153-CEF9-4AB0-A0DA-AC0A062EE549}">
      <dgm:prSet/>
      <dgm:spPr/>
      <dgm:t>
        <a:bodyPr/>
        <a:lstStyle/>
        <a:p>
          <a:endParaRPr lang="id-ID"/>
        </a:p>
      </dgm:t>
    </dgm:pt>
    <dgm:pt modelId="{44F562ED-F889-46F2-841A-C0B2FD48666E}">
      <dgm:prSet phldrT="[Text]" custT="1"/>
      <dgm:spPr/>
      <dgm:t>
        <a:bodyPr/>
        <a:lstStyle/>
        <a:p>
          <a:r>
            <a:rPr lang="id-ID" sz="2000" dirty="0" smtClean="0"/>
            <a:t>Berhubungan</a:t>
          </a:r>
        </a:p>
        <a:p>
          <a:r>
            <a:rPr lang="id-ID" sz="2000" dirty="0" smtClean="0"/>
            <a:t>(T-Test)</a:t>
          </a:r>
          <a:endParaRPr lang="id-ID" sz="2000" dirty="0"/>
        </a:p>
      </dgm:t>
    </dgm:pt>
    <dgm:pt modelId="{1D0B231F-E30B-40E1-9BAF-F8C1C78A2832}" type="parTrans" cxnId="{6F3D5B75-1DA9-4294-9287-03E9B12CF71E}">
      <dgm:prSet/>
      <dgm:spPr/>
      <dgm:t>
        <a:bodyPr/>
        <a:lstStyle/>
        <a:p>
          <a:endParaRPr lang="id-ID"/>
        </a:p>
      </dgm:t>
    </dgm:pt>
    <dgm:pt modelId="{80840429-CC6B-4C81-9A3C-26FBB484AECD}" type="sibTrans" cxnId="{6F3D5B75-1DA9-4294-9287-03E9B12CF71E}">
      <dgm:prSet/>
      <dgm:spPr/>
      <dgm:t>
        <a:bodyPr/>
        <a:lstStyle/>
        <a:p>
          <a:endParaRPr lang="id-ID"/>
        </a:p>
      </dgm:t>
    </dgm:pt>
    <dgm:pt modelId="{BE12D468-A767-4413-9201-C76C940F3855}">
      <dgm:prSet phldrT="[Text]" custT="1"/>
      <dgm:spPr/>
      <dgm:t>
        <a:bodyPr/>
        <a:lstStyle/>
        <a:p>
          <a:r>
            <a:rPr lang="id-ID" sz="2000" dirty="0" smtClean="0"/>
            <a:t>Independen</a:t>
          </a:r>
        </a:p>
        <a:p>
          <a:r>
            <a:rPr lang="id-ID" sz="2000" dirty="0" smtClean="0"/>
            <a:t>(T-Test)</a:t>
          </a:r>
          <a:endParaRPr lang="id-ID" sz="2000" dirty="0"/>
        </a:p>
      </dgm:t>
    </dgm:pt>
    <dgm:pt modelId="{6D2D40CB-9B3B-4159-A23C-A40508A0152F}" type="parTrans" cxnId="{9BEB6ED0-A9BA-43C3-8970-028FBD2BD1BE}">
      <dgm:prSet/>
      <dgm:spPr/>
      <dgm:t>
        <a:bodyPr/>
        <a:lstStyle/>
        <a:p>
          <a:endParaRPr lang="id-ID"/>
        </a:p>
      </dgm:t>
    </dgm:pt>
    <dgm:pt modelId="{39E836D3-3E28-49A5-955F-2F1B96A04D10}" type="sibTrans" cxnId="{9BEB6ED0-A9BA-43C3-8970-028FBD2BD1BE}">
      <dgm:prSet/>
      <dgm:spPr/>
      <dgm:t>
        <a:bodyPr/>
        <a:lstStyle/>
        <a:p>
          <a:endParaRPr lang="id-ID"/>
        </a:p>
      </dgm:t>
    </dgm:pt>
    <dgm:pt modelId="{5D3CFC6B-F8D4-4FBD-AA0A-2BCFB11CAEAF}">
      <dgm:prSet phldrT="[Text]" custT="1"/>
      <dgm:spPr/>
      <dgm:t>
        <a:bodyPr/>
        <a:lstStyle/>
        <a:p>
          <a:r>
            <a:rPr lang="id-ID" sz="2000" dirty="0" smtClean="0"/>
            <a:t>Berhubungan</a:t>
          </a:r>
          <a:endParaRPr lang="id-ID" sz="2000" dirty="0"/>
        </a:p>
      </dgm:t>
    </dgm:pt>
    <dgm:pt modelId="{9274AF5D-64A9-4C4D-BC7E-3DC83A5DAB06}" type="parTrans" cxnId="{120B316F-9F84-4AAE-AAFC-A1A39B3E1CCA}">
      <dgm:prSet/>
      <dgm:spPr/>
      <dgm:t>
        <a:bodyPr/>
        <a:lstStyle/>
        <a:p>
          <a:endParaRPr lang="id-ID"/>
        </a:p>
      </dgm:t>
    </dgm:pt>
    <dgm:pt modelId="{88A0CB32-0EAB-478A-9329-E7BAE79CDE2C}" type="sibTrans" cxnId="{120B316F-9F84-4AAE-AAFC-A1A39B3E1CCA}">
      <dgm:prSet/>
      <dgm:spPr/>
      <dgm:t>
        <a:bodyPr/>
        <a:lstStyle/>
        <a:p>
          <a:endParaRPr lang="id-ID"/>
        </a:p>
      </dgm:t>
    </dgm:pt>
    <dgm:pt modelId="{8A78B37A-E351-4276-B7DB-2911E89EB5E8}">
      <dgm:prSet phldrT="[Text]" custT="1"/>
      <dgm:spPr/>
      <dgm:t>
        <a:bodyPr/>
        <a:lstStyle/>
        <a:p>
          <a:r>
            <a:rPr lang="id-ID" sz="2000" dirty="0" smtClean="0"/>
            <a:t>Independen</a:t>
          </a:r>
          <a:endParaRPr lang="id-ID" sz="2000" dirty="0"/>
        </a:p>
      </dgm:t>
    </dgm:pt>
    <dgm:pt modelId="{3BDAD008-DE39-4564-AC5E-55866B2F13C1}" type="parTrans" cxnId="{BE659786-3609-470D-B26E-DC6B9E668A0A}">
      <dgm:prSet/>
      <dgm:spPr/>
      <dgm:t>
        <a:bodyPr/>
        <a:lstStyle/>
        <a:p>
          <a:endParaRPr lang="id-ID"/>
        </a:p>
      </dgm:t>
    </dgm:pt>
    <dgm:pt modelId="{DB34878A-AC42-4565-A6A5-0F37FEEE1714}" type="sibTrans" cxnId="{BE659786-3609-470D-B26E-DC6B9E668A0A}">
      <dgm:prSet/>
      <dgm:spPr/>
      <dgm:t>
        <a:bodyPr/>
        <a:lstStyle/>
        <a:p>
          <a:endParaRPr lang="id-ID"/>
        </a:p>
      </dgm:t>
    </dgm:pt>
    <dgm:pt modelId="{F971E230-8667-4DEF-947D-16B320595743}">
      <dgm:prSet phldrT="[Text]" custT="1"/>
      <dgm:spPr/>
      <dgm:t>
        <a:bodyPr/>
        <a:lstStyle/>
        <a:p>
          <a:r>
            <a:rPr lang="id-ID" sz="2000" dirty="0" smtClean="0"/>
            <a:t>(Mc Nemar, Wilcoxon)</a:t>
          </a:r>
          <a:endParaRPr lang="id-ID" sz="2000" dirty="0"/>
        </a:p>
      </dgm:t>
    </dgm:pt>
    <dgm:pt modelId="{B60D738F-FE1B-48AA-8B41-24250C292D11}" type="parTrans" cxnId="{48AE324D-80BF-48DA-B406-6D1AD994860E}">
      <dgm:prSet/>
      <dgm:spPr/>
      <dgm:t>
        <a:bodyPr/>
        <a:lstStyle/>
        <a:p>
          <a:endParaRPr lang="id-ID"/>
        </a:p>
      </dgm:t>
    </dgm:pt>
    <dgm:pt modelId="{C2BA4B91-8609-4B8F-B574-199CA5AD6A5A}" type="sibTrans" cxnId="{48AE324D-80BF-48DA-B406-6D1AD994860E}">
      <dgm:prSet/>
      <dgm:spPr/>
      <dgm:t>
        <a:bodyPr/>
        <a:lstStyle/>
        <a:p>
          <a:endParaRPr lang="id-ID"/>
        </a:p>
      </dgm:t>
    </dgm:pt>
    <dgm:pt modelId="{496102EB-CEC1-44DE-BBA2-00A664B84973}">
      <dgm:prSet phldrT="[Text]" custT="1"/>
      <dgm:spPr/>
      <dgm:t>
        <a:bodyPr/>
        <a:lstStyle/>
        <a:p>
          <a:r>
            <a:rPr lang="id-ID" sz="2000" dirty="0" smtClean="0"/>
            <a:t>(Chi  Square,  Kolmogorov, Mann Whitney)</a:t>
          </a:r>
          <a:endParaRPr lang="id-ID" sz="2000" dirty="0"/>
        </a:p>
      </dgm:t>
    </dgm:pt>
    <dgm:pt modelId="{BAD7264A-79FC-431F-A065-1E0BB74F5DDD}" type="parTrans" cxnId="{7FFDD53E-D00E-4A3A-8362-7ED1DDC7F46D}">
      <dgm:prSet/>
      <dgm:spPr/>
      <dgm:t>
        <a:bodyPr/>
        <a:lstStyle/>
        <a:p>
          <a:endParaRPr lang="id-ID"/>
        </a:p>
      </dgm:t>
    </dgm:pt>
    <dgm:pt modelId="{821B1694-8B32-4711-8CB1-A862744DC9BA}" type="sibTrans" cxnId="{7FFDD53E-D00E-4A3A-8362-7ED1DDC7F46D}">
      <dgm:prSet/>
      <dgm:spPr/>
      <dgm:t>
        <a:bodyPr/>
        <a:lstStyle/>
        <a:p>
          <a:endParaRPr lang="id-ID"/>
        </a:p>
      </dgm:t>
    </dgm:pt>
    <dgm:pt modelId="{85A7B120-9EA0-43E4-9983-0202F7C9E26D}" type="pres">
      <dgm:prSet presAssocID="{25ACA180-87C2-401B-A5E6-C67B26A47C6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C942B2F2-7521-451C-9AF1-B3C821348563}" type="pres">
      <dgm:prSet presAssocID="{5D25FD9C-5D48-4ED6-8A57-A0E0599074EB}" presName="hierRoot1" presStyleCnt="0">
        <dgm:presLayoutVars>
          <dgm:hierBranch val="init"/>
        </dgm:presLayoutVars>
      </dgm:prSet>
      <dgm:spPr/>
    </dgm:pt>
    <dgm:pt modelId="{494C37C2-7B91-4925-9D22-023A442CE45C}" type="pres">
      <dgm:prSet presAssocID="{5D25FD9C-5D48-4ED6-8A57-A0E0599074EB}" presName="rootComposite1" presStyleCnt="0"/>
      <dgm:spPr/>
    </dgm:pt>
    <dgm:pt modelId="{2B3EC2EC-0C4C-40DC-9073-27F23221A365}" type="pres">
      <dgm:prSet presAssocID="{5D25FD9C-5D48-4ED6-8A57-A0E0599074EB}" presName="rootText1" presStyleLbl="node0" presStyleIdx="0" presStyleCnt="1" custScaleX="274721" custScaleY="90557" custLinFactNeighborX="2495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C89AD900-BDB1-43A9-82B9-254670FD76E8}" type="pres">
      <dgm:prSet presAssocID="{5D25FD9C-5D48-4ED6-8A57-A0E0599074EB}" presName="rootConnector1" presStyleLbl="node1" presStyleIdx="0" presStyleCnt="0"/>
      <dgm:spPr/>
      <dgm:t>
        <a:bodyPr/>
        <a:lstStyle/>
        <a:p>
          <a:endParaRPr lang="id-ID"/>
        </a:p>
      </dgm:t>
    </dgm:pt>
    <dgm:pt modelId="{FBF0B79F-2208-4701-A0D3-446DDC4F6251}" type="pres">
      <dgm:prSet presAssocID="{5D25FD9C-5D48-4ED6-8A57-A0E0599074EB}" presName="hierChild2" presStyleCnt="0"/>
      <dgm:spPr/>
    </dgm:pt>
    <dgm:pt modelId="{753E3366-13FB-4851-9B4C-59ED1AD92EA1}" type="pres">
      <dgm:prSet presAssocID="{F4EC6FA7-CAC8-4C39-B1C4-252232CA3203}" presName="Name37" presStyleLbl="parChTrans1D2" presStyleIdx="0" presStyleCnt="2"/>
      <dgm:spPr/>
      <dgm:t>
        <a:bodyPr/>
        <a:lstStyle/>
        <a:p>
          <a:endParaRPr lang="id-ID"/>
        </a:p>
      </dgm:t>
    </dgm:pt>
    <dgm:pt modelId="{C2A3AE12-630E-40B8-AC06-95ED8F7E774E}" type="pres">
      <dgm:prSet presAssocID="{93E47A75-91AD-42E0-88B8-86118C817DEB}" presName="hierRoot2" presStyleCnt="0">
        <dgm:presLayoutVars>
          <dgm:hierBranch val="init"/>
        </dgm:presLayoutVars>
      </dgm:prSet>
      <dgm:spPr/>
    </dgm:pt>
    <dgm:pt modelId="{8321041E-24C8-4773-96F0-E029A7BD1A3E}" type="pres">
      <dgm:prSet presAssocID="{93E47A75-91AD-42E0-88B8-86118C817DEB}" presName="rootComposite" presStyleCnt="0"/>
      <dgm:spPr/>
    </dgm:pt>
    <dgm:pt modelId="{59EF076B-AF7F-4BB4-9231-68C613158EEE}" type="pres">
      <dgm:prSet presAssocID="{93E47A75-91AD-42E0-88B8-86118C817DEB}" presName="rootText" presStyleLbl="node2" presStyleIdx="0" presStyleCnt="2" custScaleY="61020" custLinFactNeighborX="-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E62723E1-DCC2-4B29-8378-51F9D547452C}" type="pres">
      <dgm:prSet presAssocID="{93E47A75-91AD-42E0-88B8-86118C817DEB}" presName="rootConnector" presStyleLbl="node2" presStyleIdx="0" presStyleCnt="2"/>
      <dgm:spPr/>
      <dgm:t>
        <a:bodyPr/>
        <a:lstStyle/>
        <a:p>
          <a:endParaRPr lang="id-ID"/>
        </a:p>
      </dgm:t>
    </dgm:pt>
    <dgm:pt modelId="{4EA6FB8E-42F7-4690-8A77-9A0AB728F1F6}" type="pres">
      <dgm:prSet presAssocID="{93E47A75-91AD-42E0-88B8-86118C817DEB}" presName="hierChild4" presStyleCnt="0"/>
      <dgm:spPr/>
    </dgm:pt>
    <dgm:pt modelId="{6FF31DA0-27BA-43F8-B183-C5F80BB774A8}" type="pres">
      <dgm:prSet presAssocID="{1D0B231F-E30B-40E1-9BAF-F8C1C78A2832}" presName="Name37" presStyleLbl="parChTrans1D3" presStyleIdx="0" presStyleCnt="4"/>
      <dgm:spPr/>
      <dgm:t>
        <a:bodyPr/>
        <a:lstStyle/>
        <a:p>
          <a:endParaRPr lang="id-ID"/>
        </a:p>
      </dgm:t>
    </dgm:pt>
    <dgm:pt modelId="{9D6353F2-B7A2-4504-84F4-84ACD434F4BC}" type="pres">
      <dgm:prSet presAssocID="{44F562ED-F889-46F2-841A-C0B2FD48666E}" presName="hierRoot2" presStyleCnt="0">
        <dgm:presLayoutVars>
          <dgm:hierBranch val="init"/>
        </dgm:presLayoutVars>
      </dgm:prSet>
      <dgm:spPr/>
    </dgm:pt>
    <dgm:pt modelId="{56865340-7057-4BC4-8159-89CFF9E5BA66}" type="pres">
      <dgm:prSet presAssocID="{44F562ED-F889-46F2-841A-C0B2FD48666E}" presName="rootComposite" presStyleCnt="0"/>
      <dgm:spPr/>
    </dgm:pt>
    <dgm:pt modelId="{C4359824-9832-4AB3-A20D-565762F2E45C}" type="pres">
      <dgm:prSet presAssocID="{44F562ED-F889-46F2-841A-C0B2FD48666E}" presName="rootText" presStyleLbl="node3" presStyleIdx="0" presStyleCnt="4" custScaleY="66906" custLinFactNeighborX="-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8F5ECAE-EBE0-4E01-9A31-651D8397D76E}" type="pres">
      <dgm:prSet presAssocID="{44F562ED-F889-46F2-841A-C0B2FD48666E}" presName="rootConnector" presStyleLbl="node3" presStyleIdx="0" presStyleCnt="4"/>
      <dgm:spPr/>
      <dgm:t>
        <a:bodyPr/>
        <a:lstStyle/>
        <a:p>
          <a:endParaRPr lang="id-ID"/>
        </a:p>
      </dgm:t>
    </dgm:pt>
    <dgm:pt modelId="{054DB6EB-8AC1-4482-8AE1-DFA7B9832BB4}" type="pres">
      <dgm:prSet presAssocID="{44F562ED-F889-46F2-841A-C0B2FD48666E}" presName="hierChild4" presStyleCnt="0"/>
      <dgm:spPr/>
    </dgm:pt>
    <dgm:pt modelId="{0AB97B12-218E-4FBB-B042-FA57F0421293}" type="pres">
      <dgm:prSet presAssocID="{44F562ED-F889-46F2-841A-C0B2FD48666E}" presName="hierChild5" presStyleCnt="0"/>
      <dgm:spPr/>
    </dgm:pt>
    <dgm:pt modelId="{CE6D44A9-6223-49E7-B6CA-0865E8591393}" type="pres">
      <dgm:prSet presAssocID="{6D2D40CB-9B3B-4159-A23C-A40508A0152F}" presName="Name37" presStyleLbl="parChTrans1D3" presStyleIdx="1" presStyleCnt="4"/>
      <dgm:spPr/>
      <dgm:t>
        <a:bodyPr/>
        <a:lstStyle/>
        <a:p>
          <a:endParaRPr lang="id-ID"/>
        </a:p>
      </dgm:t>
    </dgm:pt>
    <dgm:pt modelId="{42FBAB46-7469-402E-BFC8-ECB661C778B4}" type="pres">
      <dgm:prSet presAssocID="{BE12D468-A767-4413-9201-C76C940F3855}" presName="hierRoot2" presStyleCnt="0">
        <dgm:presLayoutVars>
          <dgm:hierBranch val="init"/>
        </dgm:presLayoutVars>
      </dgm:prSet>
      <dgm:spPr/>
    </dgm:pt>
    <dgm:pt modelId="{17808C2D-09A0-4339-AD24-7A5E635067A0}" type="pres">
      <dgm:prSet presAssocID="{BE12D468-A767-4413-9201-C76C940F3855}" presName="rootComposite" presStyleCnt="0"/>
      <dgm:spPr/>
    </dgm:pt>
    <dgm:pt modelId="{EE79A2A3-CC5F-4618-A26A-816B449C2990}" type="pres">
      <dgm:prSet presAssocID="{BE12D468-A767-4413-9201-C76C940F3855}" presName="rootText" presStyleLbl="node3" presStyleIdx="1" presStyleCnt="4" custScaleY="66906" custLinFactNeighborX="-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9CA3B91-3E35-4751-8EE9-64E40709D5F6}" type="pres">
      <dgm:prSet presAssocID="{BE12D468-A767-4413-9201-C76C940F3855}" presName="rootConnector" presStyleLbl="node3" presStyleIdx="1" presStyleCnt="4"/>
      <dgm:spPr/>
      <dgm:t>
        <a:bodyPr/>
        <a:lstStyle/>
        <a:p>
          <a:endParaRPr lang="id-ID"/>
        </a:p>
      </dgm:t>
    </dgm:pt>
    <dgm:pt modelId="{C0807AF8-A8E4-4326-8706-3C975A0343F9}" type="pres">
      <dgm:prSet presAssocID="{BE12D468-A767-4413-9201-C76C940F3855}" presName="hierChild4" presStyleCnt="0"/>
      <dgm:spPr/>
    </dgm:pt>
    <dgm:pt modelId="{E6B14613-1187-4D74-BE1E-79040A3BB129}" type="pres">
      <dgm:prSet presAssocID="{BE12D468-A767-4413-9201-C76C940F3855}" presName="hierChild5" presStyleCnt="0"/>
      <dgm:spPr/>
    </dgm:pt>
    <dgm:pt modelId="{D760F3A8-9A35-479A-A598-AA9B20249262}" type="pres">
      <dgm:prSet presAssocID="{93E47A75-91AD-42E0-88B8-86118C817DEB}" presName="hierChild5" presStyleCnt="0"/>
      <dgm:spPr/>
    </dgm:pt>
    <dgm:pt modelId="{74326330-53D7-4EE2-A7B0-7098F8CA2D55}" type="pres">
      <dgm:prSet presAssocID="{42681D9E-3E67-4C60-B6EE-7535B4C830DA}" presName="Name37" presStyleLbl="parChTrans1D2" presStyleIdx="1" presStyleCnt="2"/>
      <dgm:spPr/>
      <dgm:t>
        <a:bodyPr/>
        <a:lstStyle/>
        <a:p>
          <a:endParaRPr lang="id-ID"/>
        </a:p>
      </dgm:t>
    </dgm:pt>
    <dgm:pt modelId="{3A1A6C71-CBC1-4585-A285-82024DE62AD4}" type="pres">
      <dgm:prSet presAssocID="{2EECD9D4-4064-4BB4-9032-6B289D0B2838}" presName="hierRoot2" presStyleCnt="0">
        <dgm:presLayoutVars>
          <dgm:hierBranch val="init"/>
        </dgm:presLayoutVars>
      </dgm:prSet>
      <dgm:spPr/>
    </dgm:pt>
    <dgm:pt modelId="{67F55A6C-1EDC-4EA8-9468-766E1D810539}" type="pres">
      <dgm:prSet presAssocID="{2EECD9D4-4064-4BB4-9032-6B289D0B2838}" presName="rootComposite" presStyleCnt="0"/>
      <dgm:spPr/>
    </dgm:pt>
    <dgm:pt modelId="{63795D9B-2C0D-472D-8E15-8E85D870E375}" type="pres">
      <dgm:prSet presAssocID="{2EECD9D4-4064-4BB4-9032-6B289D0B2838}" presName="rootText" presStyleLbl="node2" presStyleIdx="1" presStyleCnt="2" custScaleY="61020" custLinFactNeighborX="-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0D268C57-99A8-4AB6-8D85-14C1846FE666}" type="pres">
      <dgm:prSet presAssocID="{2EECD9D4-4064-4BB4-9032-6B289D0B2838}" presName="rootConnector" presStyleLbl="node2" presStyleIdx="1" presStyleCnt="2"/>
      <dgm:spPr/>
      <dgm:t>
        <a:bodyPr/>
        <a:lstStyle/>
        <a:p>
          <a:endParaRPr lang="id-ID"/>
        </a:p>
      </dgm:t>
    </dgm:pt>
    <dgm:pt modelId="{AF5BF9D3-867E-4DE1-BCA4-EBE2B6925662}" type="pres">
      <dgm:prSet presAssocID="{2EECD9D4-4064-4BB4-9032-6B289D0B2838}" presName="hierChild4" presStyleCnt="0"/>
      <dgm:spPr/>
    </dgm:pt>
    <dgm:pt modelId="{1257C6F7-6B1E-4FB9-B8C3-FC6F52595DDD}" type="pres">
      <dgm:prSet presAssocID="{9274AF5D-64A9-4C4D-BC7E-3DC83A5DAB06}" presName="Name37" presStyleLbl="parChTrans1D3" presStyleIdx="2" presStyleCnt="4"/>
      <dgm:spPr/>
      <dgm:t>
        <a:bodyPr/>
        <a:lstStyle/>
        <a:p>
          <a:endParaRPr lang="id-ID"/>
        </a:p>
      </dgm:t>
    </dgm:pt>
    <dgm:pt modelId="{B2285BDF-8C22-41D6-8CC5-6C8163B3B5F8}" type="pres">
      <dgm:prSet presAssocID="{5D3CFC6B-F8D4-4FBD-AA0A-2BCFB11CAEAF}" presName="hierRoot2" presStyleCnt="0">
        <dgm:presLayoutVars>
          <dgm:hierBranch val="init"/>
        </dgm:presLayoutVars>
      </dgm:prSet>
      <dgm:spPr/>
    </dgm:pt>
    <dgm:pt modelId="{D525D961-C230-4078-B596-2AF69D9BC562}" type="pres">
      <dgm:prSet presAssocID="{5D3CFC6B-F8D4-4FBD-AA0A-2BCFB11CAEAF}" presName="rootComposite" presStyleCnt="0"/>
      <dgm:spPr/>
    </dgm:pt>
    <dgm:pt modelId="{EB3C130F-7C12-4BB8-8F1A-07EA6FC8B8C5}" type="pres">
      <dgm:prSet presAssocID="{5D3CFC6B-F8D4-4FBD-AA0A-2BCFB11CAEAF}" presName="rootText" presStyleLbl="node3" presStyleIdx="2" presStyleCnt="4" custScaleY="83569" custLinFactNeighborX="-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4F2A54AE-DD7F-40AD-B3DD-5B07F3AD85A7}" type="pres">
      <dgm:prSet presAssocID="{5D3CFC6B-F8D4-4FBD-AA0A-2BCFB11CAEAF}" presName="rootConnector" presStyleLbl="node3" presStyleIdx="2" presStyleCnt="4"/>
      <dgm:spPr/>
      <dgm:t>
        <a:bodyPr/>
        <a:lstStyle/>
        <a:p>
          <a:endParaRPr lang="id-ID"/>
        </a:p>
      </dgm:t>
    </dgm:pt>
    <dgm:pt modelId="{BA38C2E7-6069-46AE-B88C-D8FD7808A31C}" type="pres">
      <dgm:prSet presAssocID="{5D3CFC6B-F8D4-4FBD-AA0A-2BCFB11CAEAF}" presName="hierChild4" presStyleCnt="0"/>
      <dgm:spPr/>
    </dgm:pt>
    <dgm:pt modelId="{C09C4D0A-FB87-4DD5-BB64-2BA4F8971EAE}" type="pres">
      <dgm:prSet presAssocID="{B60D738F-FE1B-48AA-8B41-24250C292D11}" presName="Name37" presStyleLbl="parChTrans1D4" presStyleIdx="0" presStyleCnt="2"/>
      <dgm:spPr/>
      <dgm:t>
        <a:bodyPr/>
        <a:lstStyle/>
        <a:p>
          <a:endParaRPr lang="id-ID"/>
        </a:p>
      </dgm:t>
    </dgm:pt>
    <dgm:pt modelId="{D77BF810-D0E7-4015-B940-7D886BC27A06}" type="pres">
      <dgm:prSet presAssocID="{F971E230-8667-4DEF-947D-16B320595743}" presName="hierRoot2" presStyleCnt="0">
        <dgm:presLayoutVars>
          <dgm:hierBranch val="init"/>
        </dgm:presLayoutVars>
      </dgm:prSet>
      <dgm:spPr/>
    </dgm:pt>
    <dgm:pt modelId="{146D7B46-98F6-454A-BC49-699B03726622}" type="pres">
      <dgm:prSet presAssocID="{F971E230-8667-4DEF-947D-16B320595743}" presName="rootComposite" presStyleCnt="0"/>
      <dgm:spPr/>
    </dgm:pt>
    <dgm:pt modelId="{7FA63D24-1163-45D9-BAB5-AEAB3C4C6FCF}" type="pres">
      <dgm:prSet presAssocID="{F971E230-8667-4DEF-947D-16B320595743}" presName="rootText" presStyleLbl="node4" presStyleIdx="0" presStyleCnt="2" custLinFactNeighborX="-4923" custLinFactNeighborY="-1176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FA750E3-7837-4B5A-A1FB-68366793665F}" type="pres">
      <dgm:prSet presAssocID="{F971E230-8667-4DEF-947D-16B320595743}" presName="rootConnector" presStyleLbl="node4" presStyleIdx="0" presStyleCnt="2"/>
      <dgm:spPr/>
      <dgm:t>
        <a:bodyPr/>
        <a:lstStyle/>
        <a:p>
          <a:endParaRPr lang="id-ID"/>
        </a:p>
      </dgm:t>
    </dgm:pt>
    <dgm:pt modelId="{9812809A-E709-4817-9DE4-7126795DAAF1}" type="pres">
      <dgm:prSet presAssocID="{F971E230-8667-4DEF-947D-16B320595743}" presName="hierChild4" presStyleCnt="0"/>
      <dgm:spPr/>
    </dgm:pt>
    <dgm:pt modelId="{A6C66BB4-9051-4C74-8476-A346EB72D4C8}" type="pres">
      <dgm:prSet presAssocID="{F971E230-8667-4DEF-947D-16B320595743}" presName="hierChild5" presStyleCnt="0"/>
      <dgm:spPr/>
    </dgm:pt>
    <dgm:pt modelId="{1CF0DC8D-9FD6-43F4-9F6D-FAF3648EAA5C}" type="pres">
      <dgm:prSet presAssocID="{5D3CFC6B-F8D4-4FBD-AA0A-2BCFB11CAEAF}" presName="hierChild5" presStyleCnt="0"/>
      <dgm:spPr/>
    </dgm:pt>
    <dgm:pt modelId="{88B39457-9FE2-4051-A455-BD09EEF501CC}" type="pres">
      <dgm:prSet presAssocID="{3BDAD008-DE39-4564-AC5E-55866B2F13C1}" presName="Name37" presStyleLbl="parChTrans1D3" presStyleIdx="3" presStyleCnt="4"/>
      <dgm:spPr/>
      <dgm:t>
        <a:bodyPr/>
        <a:lstStyle/>
        <a:p>
          <a:endParaRPr lang="id-ID"/>
        </a:p>
      </dgm:t>
    </dgm:pt>
    <dgm:pt modelId="{D6A89573-37DA-47B2-8A1C-794200A12DDC}" type="pres">
      <dgm:prSet presAssocID="{8A78B37A-E351-4276-B7DB-2911E89EB5E8}" presName="hierRoot2" presStyleCnt="0">
        <dgm:presLayoutVars>
          <dgm:hierBranch val="init"/>
        </dgm:presLayoutVars>
      </dgm:prSet>
      <dgm:spPr/>
    </dgm:pt>
    <dgm:pt modelId="{558341A7-D4F0-4A1E-8344-223D4CB97F7C}" type="pres">
      <dgm:prSet presAssocID="{8A78B37A-E351-4276-B7DB-2911E89EB5E8}" presName="rootComposite" presStyleCnt="0"/>
      <dgm:spPr/>
    </dgm:pt>
    <dgm:pt modelId="{3C28CEAD-9776-4C26-90B9-0580A52B8F2B}" type="pres">
      <dgm:prSet presAssocID="{8A78B37A-E351-4276-B7DB-2911E89EB5E8}" presName="rootText" presStyleLbl="node3" presStyleIdx="3" presStyleCnt="4" custScaleY="77753" custLinFactNeighborX="-283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6A29E68-838D-4B8F-B34A-145B171698C5}" type="pres">
      <dgm:prSet presAssocID="{8A78B37A-E351-4276-B7DB-2911E89EB5E8}" presName="rootConnector" presStyleLbl="node3" presStyleIdx="3" presStyleCnt="4"/>
      <dgm:spPr/>
      <dgm:t>
        <a:bodyPr/>
        <a:lstStyle/>
        <a:p>
          <a:endParaRPr lang="id-ID"/>
        </a:p>
      </dgm:t>
    </dgm:pt>
    <dgm:pt modelId="{B94E18B8-E23F-40B8-AA5C-483815EFCF34}" type="pres">
      <dgm:prSet presAssocID="{8A78B37A-E351-4276-B7DB-2911E89EB5E8}" presName="hierChild4" presStyleCnt="0"/>
      <dgm:spPr/>
    </dgm:pt>
    <dgm:pt modelId="{EB21F4D1-0AFA-4A56-ACE3-E285C8CD5125}" type="pres">
      <dgm:prSet presAssocID="{BAD7264A-79FC-431F-A065-1E0BB74F5DDD}" presName="Name37" presStyleLbl="parChTrans1D4" presStyleIdx="1" presStyleCnt="2"/>
      <dgm:spPr/>
      <dgm:t>
        <a:bodyPr/>
        <a:lstStyle/>
        <a:p>
          <a:endParaRPr lang="id-ID"/>
        </a:p>
      </dgm:t>
    </dgm:pt>
    <dgm:pt modelId="{12A0BC25-4B5E-4DF8-B979-37372213209A}" type="pres">
      <dgm:prSet presAssocID="{496102EB-CEC1-44DE-BBA2-00A664B84973}" presName="hierRoot2" presStyleCnt="0">
        <dgm:presLayoutVars>
          <dgm:hierBranch val="init"/>
        </dgm:presLayoutVars>
      </dgm:prSet>
      <dgm:spPr/>
    </dgm:pt>
    <dgm:pt modelId="{92B327E9-89FC-4253-9DA2-A50452EDD4BD}" type="pres">
      <dgm:prSet presAssocID="{496102EB-CEC1-44DE-BBA2-00A664B84973}" presName="rootComposite" presStyleCnt="0"/>
      <dgm:spPr/>
    </dgm:pt>
    <dgm:pt modelId="{1BA879B8-8361-4B56-BFB9-1A5F9793089C}" type="pres">
      <dgm:prSet presAssocID="{496102EB-CEC1-44DE-BBA2-00A664B84973}" presName="rootText" presStyleLbl="node4" presStyleIdx="1" presStyleCnt="2" custLinFactNeighborX="-4923" custLinFactNeighborY="-11760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E232005-1528-4599-869E-DBF4E23D5208}" type="pres">
      <dgm:prSet presAssocID="{496102EB-CEC1-44DE-BBA2-00A664B84973}" presName="rootConnector" presStyleLbl="node4" presStyleIdx="1" presStyleCnt="2"/>
      <dgm:spPr/>
      <dgm:t>
        <a:bodyPr/>
        <a:lstStyle/>
        <a:p>
          <a:endParaRPr lang="id-ID"/>
        </a:p>
      </dgm:t>
    </dgm:pt>
    <dgm:pt modelId="{8BC0C330-7B37-4374-B787-7BCD4B6B5AAE}" type="pres">
      <dgm:prSet presAssocID="{496102EB-CEC1-44DE-BBA2-00A664B84973}" presName="hierChild4" presStyleCnt="0"/>
      <dgm:spPr/>
    </dgm:pt>
    <dgm:pt modelId="{48DE5D3B-9A10-477F-9779-D57D66DA2E26}" type="pres">
      <dgm:prSet presAssocID="{496102EB-CEC1-44DE-BBA2-00A664B84973}" presName="hierChild5" presStyleCnt="0"/>
      <dgm:spPr/>
    </dgm:pt>
    <dgm:pt modelId="{DB409ED2-F2D9-4C11-9E2B-916BA46D56C5}" type="pres">
      <dgm:prSet presAssocID="{8A78B37A-E351-4276-B7DB-2911E89EB5E8}" presName="hierChild5" presStyleCnt="0"/>
      <dgm:spPr/>
    </dgm:pt>
    <dgm:pt modelId="{96E54089-9AA5-4A4C-9184-930205F398D1}" type="pres">
      <dgm:prSet presAssocID="{2EECD9D4-4064-4BB4-9032-6B289D0B2838}" presName="hierChild5" presStyleCnt="0"/>
      <dgm:spPr/>
    </dgm:pt>
    <dgm:pt modelId="{E082C5C5-4E74-42FA-AD7A-760503CF49CF}" type="pres">
      <dgm:prSet presAssocID="{5D25FD9C-5D48-4ED6-8A57-A0E0599074EB}" presName="hierChild3" presStyleCnt="0"/>
      <dgm:spPr/>
    </dgm:pt>
  </dgm:ptLst>
  <dgm:cxnLst>
    <dgm:cxn modelId="{C7FB0C9E-390E-4E1E-BBA0-C173DB53EB97}" type="presOf" srcId="{F971E230-8667-4DEF-947D-16B320595743}" destId="{7FA63D24-1163-45D9-BAB5-AEAB3C4C6FCF}" srcOrd="0" destOrd="0" presId="urn:microsoft.com/office/officeart/2005/8/layout/orgChart1"/>
    <dgm:cxn modelId="{5E8711DD-F858-421D-BCAA-AD9BDA1A7529}" type="presOf" srcId="{3BDAD008-DE39-4564-AC5E-55866B2F13C1}" destId="{88B39457-9FE2-4051-A455-BD09EEF501CC}" srcOrd="0" destOrd="0" presId="urn:microsoft.com/office/officeart/2005/8/layout/orgChart1"/>
    <dgm:cxn modelId="{C290701E-5B45-4B0C-B449-A2B7B4B7E41F}" type="presOf" srcId="{BE12D468-A767-4413-9201-C76C940F3855}" destId="{B9CA3B91-3E35-4751-8EE9-64E40709D5F6}" srcOrd="1" destOrd="0" presId="urn:microsoft.com/office/officeart/2005/8/layout/orgChart1"/>
    <dgm:cxn modelId="{120B316F-9F84-4AAE-AAFC-A1A39B3E1CCA}" srcId="{2EECD9D4-4064-4BB4-9032-6B289D0B2838}" destId="{5D3CFC6B-F8D4-4FBD-AA0A-2BCFB11CAEAF}" srcOrd="0" destOrd="0" parTransId="{9274AF5D-64A9-4C4D-BC7E-3DC83A5DAB06}" sibTransId="{88A0CB32-0EAB-478A-9329-E7BAE79CDE2C}"/>
    <dgm:cxn modelId="{9BEB6ED0-A9BA-43C3-8970-028FBD2BD1BE}" srcId="{93E47A75-91AD-42E0-88B8-86118C817DEB}" destId="{BE12D468-A767-4413-9201-C76C940F3855}" srcOrd="1" destOrd="0" parTransId="{6D2D40CB-9B3B-4159-A23C-A40508A0152F}" sibTransId="{39E836D3-3E28-49A5-955F-2F1B96A04D10}"/>
    <dgm:cxn modelId="{6F3D5B75-1DA9-4294-9287-03E9B12CF71E}" srcId="{93E47A75-91AD-42E0-88B8-86118C817DEB}" destId="{44F562ED-F889-46F2-841A-C0B2FD48666E}" srcOrd="0" destOrd="0" parTransId="{1D0B231F-E30B-40E1-9BAF-F8C1C78A2832}" sibTransId="{80840429-CC6B-4C81-9A3C-26FBB484AECD}"/>
    <dgm:cxn modelId="{D6AF1C09-6602-4550-BBCF-26ADB0640758}" type="presOf" srcId="{93E47A75-91AD-42E0-88B8-86118C817DEB}" destId="{E62723E1-DCC2-4B29-8378-51F9D547452C}" srcOrd="1" destOrd="0" presId="urn:microsoft.com/office/officeart/2005/8/layout/orgChart1"/>
    <dgm:cxn modelId="{6D04DEEE-AE7F-49BB-B98C-5C0EA3C999DD}" type="presOf" srcId="{9274AF5D-64A9-4C4D-BC7E-3DC83A5DAB06}" destId="{1257C6F7-6B1E-4FB9-B8C3-FC6F52595DDD}" srcOrd="0" destOrd="0" presId="urn:microsoft.com/office/officeart/2005/8/layout/orgChart1"/>
    <dgm:cxn modelId="{D1A70BBB-ABBD-41DA-A7F4-91F984B9D654}" type="presOf" srcId="{1D0B231F-E30B-40E1-9BAF-F8C1C78A2832}" destId="{6FF31DA0-27BA-43F8-B183-C5F80BB774A8}" srcOrd="0" destOrd="0" presId="urn:microsoft.com/office/officeart/2005/8/layout/orgChart1"/>
    <dgm:cxn modelId="{0D2C5D66-2C90-4AB3-A10D-AA798AF9ABE8}" type="presOf" srcId="{496102EB-CEC1-44DE-BBA2-00A664B84973}" destId="{1BA879B8-8361-4B56-BFB9-1A5F9793089C}" srcOrd="0" destOrd="0" presId="urn:microsoft.com/office/officeart/2005/8/layout/orgChart1"/>
    <dgm:cxn modelId="{865EDA59-6A68-45BD-B652-F1F59140BA4E}" type="presOf" srcId="{8A78B37A-E351-4276-B7DB-2911E89EB5E8}" destId="{76A29E68-838D-4B8F-B34A-145B171698C5}" srcOrd="1" destOrd="0" presId="urn:microsoft.com/office/officeart/2005/8/layout/orgChart1"/>
    <dgm:cxn modelId="{0925586C-5916-40A6-AA6D-DADAC1753F0D}" type="presOf" srcId="{25ACA180-87C2-401B-A5E6-C67B26A47C61}" destId="{85A7B120-9EA0-43E4-9983-0202F7C9E26D}" srcOrd="0" destOrd="0" presId="urn:microsoft.com/office/officeart/2005/8/layout/orgChart1"/>
    <dgm:cxn modelId="{E7A6E189-C8D9-4662-9AEA-6A24E95CC72C}" type="presOf" srcId="{BE12D468-A767-4413-9201-C76C940F3855}" destId="{EE79A2A3-CC5F-4618-A26A-816B449C2990}" srcOrd="0" destOrd="0" presId="urn:microsoft.com/office/officeart/2005/8/layout/orgChart1"/>
    <dgm:cxn modelId="{10AD011C-BB64-4DC0-A2A3-452066763530}" type="presOf" srcId="{2EECD9D4-4064-4BB4-9032-6B289D0B2838}" destId="{0D268C57-99A8-4AB6-8D85-14C1846FE666}" srcOrd="1" destOrd="0" presId="urn:microsoft.com/office/officeart/2005/8/layout/orgChart1"/>
    <dgm:cxn modelId="{84F4AFC0-E4A1-4BAE-8A75-D26D29F915D1}" type="presOf" srcId="{5D25FD9C-5D48-4ED6-8A57-A0E0599074EB}" destId="{2B3EC2EC-0C4C-40DC-9073-27F23221A365}" srcOrd="0" destOrd="0" presId="urn:microsoft.com/office/officeart/2005/8/layout/orgChart1"/>
    <dgm:cxn modelId="{7FFDD53E-D00E-4A3A-8362-7ED1DDC7F46D}" srcId="{8A78B37A-E351-4276-B7DB-2911E89EB5E8}" destId="{496102EB-CEC1-44DE-BBA2-00A664B84973}" srcOrd="0" destOrd="0" parTransId="{BAD7264A-79FC-431F-A065-1E0BB74F5DDD}" sibTransId="{821B1694-8B32-4711-8CB1-A862744DC9BA}"/>
    <dgm:cxn modelId="{BD835543-590B-43C5-BB2B-2C035C64F533}" type="presOf" srcId="{B60D738F-FE1B-48AA-8B41-24250C292D11}" destId="{C09C4D0A-FB87-4DD5-BB64-2BA4F8971EAE}" srcOrd="0" destOrd="0" presId="urn:microsoft.com/office/officeart/2005/8/layout/orgChart1"/>
    <dgm:cxn modelId="{CAD4C27B-E790-4C48-93FB-915927578212}" srcId="{25ACA180-87C2-401B-A5E6-C67B26A47C61}" destId="{5D25FD9C-5D48-4ED6-8A57-A0E0599074EB}" srcOrd="0" destOrd="0" parTransId="{FA99AA98-6B49-4E2A-A04D-ED9486395C3D}" sibTransId="{53B3F5B8-E4E9-4D0D-B127-1E8BAC5F6F87}"/>
    <dgm:cxn modelId="{753D4F44-20AB-4D50-979D-E45126D32156}" srcId="{5D25FD9C-5D48-4ED6-8A57-A0E0599074EB}" destId="{93E47A75-91AD-42E0-88B8-86118C817DEB}" srcOrd="0" destOrd="0" parTransId="{F4EC6FA7-CAC8-4C39-B1C4-252232CA3203}" sibTransId="{796B686D-F9AA-4A98-8E21-5BF88813B33D}"/>
    <dgm:cxn modelId="{BAA101FF-18F2-4107-84ED-2F64CAFD7F98}" type="presOf" srcId="{496102EB-CEC1-44DE-BBA2-00A664B84973}" destId="{1E232005-1528-4599-869E-DBF4E23D5208}" srcOrd="1" destOrd="0" presId="urn:microsoft.com/office/officeart/2005/8/layout/orgChart1"/>
    <dgm:cxn modelId="{9264C5A6-6A8B-43B9-89C4-18001490492D}" type="presOf" srcId="{BAD7264A-79FC-431F-A065-1E0BB74F5DDD}" destId="{EB21F4D1-0AFA-4A56-ACE3-E285C8CD5125}" srcOrd="0" destOrd="0" presId="urn:microsoft.com/office/officeart/2005/8/layout/orgChart1"/>
    <dgm:cxn modelId="{C9A1DE9E-6133-41BE-A581-CECFB15B4ACB}" type="presOf" srcId="{F971E230-8667-4DEF-947D-16B320595743}" destId="{9FA750E3-7837-4B5A-A1FB-68366793665F}" srcOrd="1" destOrd="0" presId="urn:microsoft.com/office/officeart/2005/8/layout/orgChart1"/>
    <dgm:cxn modelId="{48AE324D-80BF-48DA-B406-6D1AD994860E}" srcId="{5D3CFC6B-F8D4-4FBD-AA0A-2BCFB11CAEAF}" destId="{F971E230-8667-4DEF-947D-16B320595743}" srcOrd="0" destOrd="0" parTransId="{B60D738F-FE1B-48AA-8B41-24250C292D11}" sibTransId="{C2BA4B91-8609-4B8F-B574-199CA5AD6A5A}"/>
    <dgm:cxn modelId="{7385E97D-5814-402B-BC7A-E7E32D2C1DB8}" type="presOf" srcId="{42681D9E-3E67-4C60-B6EE-7535B4C830DA}" destId="{74326330-53D7-4EE2-A7B0-7098F8CA2D55}" srcOrd="0" destOrd="0" presId="urn:microsoft.com/office/officeart/2005/8/layout/orgChart1"/>
    <dgm:cxn modelId="{AD308A65-0DDD-4502-91CC-086D4F89278D}" type="presOf" srcId="{6D2D40CB-9B3B-4159-A23C-A40508A0152F}" destId="{CE6D44A9-6223-49E7-B6CA-0865E8591393}" srcOrd="0" destOrd="0" presId="urn:microsoft.com/office/officeart/2005/8/layout/orgChart1"/>
    <dgm:cxn modelId="{BBE3633A-7B51-47C2-A92A-037F51488CC8}" type="presOf" srcId="{5D3CFC6B-F8D4-4FBD-AA0A-2BCFB11CAEAF}" destId="{EB3C130F-7C12-4BB8-8F1A-07EA6FC8B8C5}" srcOrd="0" destOrd="0" presId="urn:microsoft.com/office/officeart/2005/8/layout/orgChart1"/>
    <dgm:cxn modelId="{24180153-CEF9-4AB0-A0DA-AC0A062EE549}" srcId="{5D25FD9C-5D48-4ED6-8A57-A0E0599074EB}" destId="{2EECD9D4-4064-4BB4-9032-6B289D0B2838}" srcOrd="1" destOrd="0" parTransId="{42681D9E-3E67-4C60-B6EE-7535B4C830DA}" sibTransId="{DFAE285A-D22F-4A8F-8B71-CB38D20D8F7F}"/>
    <dgm:cxn modelId="{7F5317E4-7F8B-4DBB-905F-E047B8B5A719}" type="presOf" srcId="{93E47A75-91AD-42E0-88B8-86118C817DEB}" destId="{59EF076B-AF7F-4BB4-9231-68C613158EEE}" srcOrd="0" destOrd="0" presId="urn:microsoft.com/office/officeart/2005/8/layout/orgChart1"/>
    <dgm:cxn modelId="{BE659786-3609-470D-B26E-DC6B9E668A0A}" srcId="{2EECD9D4-4064-4BB4-9032-6B289D0B2838}" destId="{8A78B37A-E351-4276-B7DB-2911E89EB5E8}" srcOrd="1" destOrd="0" parTransId="{3BDAD008-DE39-4564-AC5E-55866B2F13C1}" sibTransId="{DB34878A-AC42-4565-A6A5-0F37FEEE1714}"/>
    <dgm:cxn modelId="{53A4B8BC-885C-494C-B41D-1EF448EF0A6F}" type="presOf" srcId="{44F562ED-F889-46F2-841A-C0B2FD48666E}" destId="{C4359824-9832-4AB3-A20D-565762F2E45C}" srcOrd="0" destOrd="0" presId="urn:microsoft.com/office/officeart/2005/8/layout/orgChart1"/>
    <dgm:cxn modelId="{8610343E-3F30-4B44-B24F-514140705848}" type="presOf" srcId="{44F562ED-F889-46F2-841A-C0B2FD48666E}" destId="{78F5ECAE-EBE0-4E01-9A31-651D8397D76E}" srcOrd="1" destOrd="0" presId="urn:microsoft.com/office/officeart/2005/8/layout/orgChart1"/>
    <dgm:cxn modelId="{1B909C3C-3852-4E8C-AFF7-A85E7E8FAD63}" type="presOf" srcId="{8A78B37A-E351-4276-B7DB-2911E89EB5E8}" destId="{3C28CEAD-9776-4C26-90B9-0580A52B8F2B}" srcOrd="0" destOrd="0" presId="urn:microsoft.com/office/officeart/2005/8/layout/orgChart1"/>
    <dgm:cxn modelId="{B93B0153-97B6-4FD5-AD34-4A1251860CB0}" type="presOf" srcId="{5D25FD9C-5D48-4ED6-8A57-A0E0599074EB}" destId="{C89AD900-BDB1-43A9-82B9-254670FD76E8}" srcOrd="1" destOrd="0" presId="urn:microsoft.com/office/officeart/2005/8/layout/orgChart1"/>
    <dgm:cxn modelId="{AABFA029-CECE-450A-A08F-C6DEE6558A75}" type="presOf" srcId="{F4EC6FA7-CAC8-4C39-B1C4-252232CA3203}" destId="{753E3366-13FB-4851-9B4C-59ED1AD92EA1}" srcOrd="0" destOrd="0" presId="urn:microsoft.com/office/officeart/2005/8/layout/orgChart1"/>
    <dgm:cxn modelId="{4722E2A2-0E08-43FD-9B97-43CA1C99978F}" type="presOf" srcId="{5D3CFC6B-F8D4-4FBD-AA0A-2BCFB11CAEAF}" destId="{4F2A54AE-DD7F-40AD-B3DD-5B07F3AD85A7}" srcOrd="1" destOrd="0" presId="urn:microsoft.com/office/officeart/2005/8/layout/orgChart1"/>
    <dgm:cxn modelId="{FC77D3B3-19DE-4FCB-97C0-21527500E6DF}" type="presOf" srcId="{2EECD9D4-4064-4BB4-9032-6B289D0B2838}" destId="{63795D9B-2C0D-472D-8E15-8E85D870E375}" srcOrd="0" destOrd="0" presId="urn:microsoft.com/office/officeart/2005/8/layout/orgChart1"/>
    <dgm:cxn modelId="{905DEEA8-B27F-443E-8904-5DDA3DCD73B7}" type="presParOf" srcId="{85A7B120-9EA0-43E4-9983-0202F7C9E26D}" destId="{C942B2F2-7521-451C-9AF1-B3C821348563}" srcOrd="0" destOrd="0" presId="urn:microsoft.com/office/officeart/2005/8/layout/orgChart1"/>
    <dgm:cxn modelId="{CA36897C-89B5-4713-9A59-BEAB331278A9}" type="presParOf" srcId="{C942B2F2-7521-451C-9AF1-B3C821348563}" destId="{494C37C2-7B91-4925-9D22-023A442CE45C}" srcOrd="0" destOrd="0" presId="urn:microsoft.com/office/officeart/2005/8/layout/orgChart1"/>
    <dgm:cxn modelId="{950D0F75-25FC-4F59-8387-3D8B4825F025}" type="presParOf" srcId="{494C37C2-7B91-4925-9D22-023A442CE45C}" destId="{2B3EC2EC-0C4C-40DC-9073-27F23221A365}" srcOrd="0" destOrd="0" presId="urn:microsoft.com/office/officeart/2005/8/layout/orgChart1"/>
    <dgm:cxn modelId="{F795959F-0757-4F25-AD68-D3748444E832}" type="presParOf" srcId="{494C37C2-7B91-4925-9D22-023A442CE45C}" destId="{C89AD900-BDB1-43A9-82B9-254670FD76E8}" srcOrd="1" destOrd="0" presId="urn:microsoft.com/office/officeart/2005/8/layout/orgChart1"/>
    <dgm:cxn modelId="{22D37E72-3ECF-46B4-9DE7-DCA95F543F4D}" type="presParOf" srcId="{C942B2F2-7521-451C-9AF1-B3C821348563}" destId="{FBF0B79F-2208-4701-A0D3-446DDC4F6251}" srcOrd="1" destOrd="0" presId="urn:microsoft.com/office/officeart/2005/8/layout/orgChart1"/>
    <dgm:cxn modelId="{36D262E0-F877-42DF-BB68-BB634EF44F6A}" type="presParOf" srcId="{FBF0B79F-2208-4701-A0D3-446DDC4F6251}" destId="{753E3366-13FB-4851-9B4C-59ED1AD92EA1}" srcOrd="0" destOrd="0" presId="urn:microsoft.com/office/officeart/2005/8/layout/orgChart1"/>
    <dgm:cxn modelId="{21015569-78EB-4B54-BC28-1C413D8D9663}" type="presParOf" srcId="{FBF0B79F-2208-4701-A0D3-446DDC4F6251}" destId="{C2A3AE12-630E-40B8-AC06-95ED8F7E774E}" srcOrd="1" destOrd="0" presId="urn:microsoft.com/office/officeart/2005/8/layout/orgChart1"/>
    <dgm:cxn modelId="{E76841F3-8568-4E40-8E3D-222F2FE54AE5}" type="presParOf" srcId="{C2A3AE12-630E-40B8-AC06-95ED8F7E774E}" destId="{8321041E-24C8-4773-96F0-E029A7BD1A3E}" srcOrd="0" destOrd="0" presId="urn:microsoft.com/office/officeart/2005/8/layout/orgChart1"/>
    <dgm:cxn modelId="{FD3A5292-A169-4A13-84A1-0F369A201798}" type="presParOf" srcId="{8321041E-24C8-4773-96F0-E029A7BD1A3E}" destId="{59EF076B-AF7F-4BB4-9231-68C613158EEE}" srcOrd="0" destOrd="0" presId="urn:microsoft.com/office/officeart/2005/8/layout/orgChart1"/>
    <dgm:cxn modelId="{CCB4F5BE-5FF5-4C6D-9DBC-61A46212C1AB}" type="presParOf" srcId="{8321041E-24C8-4773-96F0-E029A7BD1A3E}" destId="{E62723E1-DCC2-4B29-8378-51F9D547452C}" srcOrd="1" destOrd="0" presId="urn:microsoft.com/office/officeart/2005/8/layout/orgChart1"/>
    <dgm:cxn modelId="{71E86003-CC19-4EEE-8ECA-67F1BEBDB80A}" type="presParOf" srcId="{C2A3AE12-630E-40B8-AC06-95ED8F7E774E}" destId="{4EA6FB8E-42F7-4690-8A77-9A0AB728F1F6}" srcOrd="1" destOrd="0" presId="urn:microsoft.com/office/officeart/2005/8/layout/orgChart1"/>
    <dgm:cxn modelId="{C96B0BC6-88B0-4A86-81DA-CFB456422C76}" type="presParOf" srcId="{4EA6FB8E-42F7-4690-8A77-9A0AB728F1F6}" destId="{6FF31DA0-27BA-43F8-B183-C5F80BB774A8}" srcOrd="0" destOrd="0" presId="urn:microsoft.com/office/officeart/2005/8/layout/orgChart1"/>
    <dgm:cxn modelId="{B82C9F4C-48CC-4E57-9A87-CD4958700321}" type="presParOf" srcId="{4EA6FB8E-42F7-4690-8A77-9A0AB728F1F6}" destId="{9D6353F2-B7A2-4504-84F4-84ACD434F4BC}" srcOrd="1" destOrd="0" presId="urn:microsoft.com/office/officeart/2005/8/layout/orgChart1"/>
    <dgm:cxn modelId="{6BBC20AF-1B37-4E15-854B-DF550B42F44A}" type="presParOf" srcId="{9D6353F2-B7A2-4504-84F4-84ACD434F4BC}" destId="{56865340-7057-4BC4-8159-89CFF9E5BA66}" srcOrd="0" destOrd="0" presId="urn:microsoft.com/office/officeart/2005/8/layout/orgChart1"/>
    <dgm:cxn modelId="{38D661DC-8DCB-425E-AAC0-0D8E843B2A5D}" type="presParOf" srcId="{56865340-7057-4BC4-8159-89CFF9E5BA66}" destId="{C4359824-9832-4AB3-A20D-565762F2E45C}" srcOrd="0" destOrd="0" presId="urn:microsoft.com/office/officeart/2005/8/layout/orgChart1"/>
    <dgm:cxn modelId="{922A7E30-B9F3-44ED-881F-138AF31D5041}" type="presParOf" srcId="{56865340-7057-4BC4-8159-89CFF9E5BA66}" destId="{78F5ECAE-EBE0-4E01-9A31-651D8397D76E}" srcOrd="1" destOrd="0" presId="urn:microsoft.com/office/officeart/2005/8/layout/orgChart1"/>
    <dgm:cxn modelId="{B7D01D0B-1AC6-4096-9C38-2AD505503393}" type="presParOf" srcId="{9D6353F2-B7A2-4504-84F4-84ACD434F4BC}" destId="{054DB6EB-8AC1-4482-8AE1-DFA7B9832BB4}" srcOrd="1" destOrd="0" presId="urn:microsoft.com/office/officeart/2005/8/layout/orgChart1"/>
    <dgm:cxn modelId="{902BFB4D-6E04-408C-B0C1-67608A0542DA}" type="presParOf" srcId="{9D6353F2-B7A2-4504-84F4-84ACD434F4BC}" destId="{0AB97B12-218E-4FBB-B042-FA57F0421293}" srcOrd="2" destOrd="0" presId="urn:microsoft.com/office/officeart/2005/8/layout/orgChart1"/>
    <dgm:cxn modelId="{46B0BC63-3A21-4AD8-8005-F88E1E6FEFC3}" type="presParOf" srcId="{4EA6FB8E-42F7-4690-8A77-9A0AB728F1F6}" destId="{CE6D44A9-6223-49E7-B6CA-0865E8591393}" srcOrd="2" destOrd="0" presId="urn:microsoft.com/office/officeart/2005/8/layout/orgChart1"/>
    <dgm:cxn modelId="{E7439664-4F6F-47B8-969E-4E027665BCD8}" type="presParOf" srcId="{4EA6FB8E-42F7-4690-8A77-9A0AB728F1F6}" destId="{42FBAB46-7469-402E-BFC8-ECB661C778B4}" srcOrd="3" destOrd="0" presId="urn:microsoft.com/office/officeart/2005/8/layout/orgChart1"/>
    <dgm:cxn modelId="{FF1BCA1D-062B-4C7B-BA74-CAB0FAE22790}" type="presParOf" srcId="{42FBAB46-7469-402E-BFC8-ECB661C778B4}" destId="{17808C2D-09A0-4339-AD24-7A5E635067A0}" srcOrd="0" destOrd="0" presId="urn:microsoft.com/office/officeart/2005/8/layout/orgChart1"/>
    <dgm:cxn modelId="{F342B8B2-8FB1-42AD-944E-EC1D8B9424CE}" type="presParOf" srcId="{17808C2D-09A0-4339-AD24-7A5E635067A0}" destId="{EE79A2A3-CC5F-4618-A26A-816B449C2990}" srcOrd="0" destOrd="0" presId="urn:microsoft.com/office/officeart/2005/8/layout/orgChart1"/>
    <dgm:cxn modelId="{2F2BFEAB-0D88-49AC-A77C-89FAA7916348}" type="presParOf" srcId="{17808C2D-09A0-4339-AD24-7A5E635067A0}" destId="{B9CA3B91-3E35-4751-8EE9-64E40709D5F6}" srcOrd="1" destOrd="0" presId="urn:microsoft.com/office/officeart/2005/8/layout/orgChart1"/>
    <dgm:cxn modelId="{68137981-722F-4111-89DC-91F44BAEC617}" type="presParOf" srcId="{42FBAB46-7469-402E-BFC8-ECB661C778B4}" destId="{C0807AF8-A8E4-4326-8706-3C975A0343F9}" srcOrd="1" destOrd="0" presId="urn:microsoft.com/office/officeart/2005/8/layout/orgChart1"/>
    <dgm:cxn modelId="{1DF24E8C-7EEB-459B-BFF9-F15D4963ED9A}" type="presParOf" srcId="{42FBAB46-7469-402E-BFC8-ECB661C778B4}" destId="{E6B14613-1187-4D74-BE1E-79040A3BB129}" srcOrd="2" destOrd="0" presId="urn:microsoft.com/office/officeart/2005/8/layout/orgChart1"/>
    <dgm:cxn modelId="{F79F875D-793E-41E9-B2D6-E5400626AE27}" type="presParOf" srcId="{C2A3AE12-630E-40B8-AC06-95ED8F7E774E}" destId="{D760F3A8-9A35-479A-A598-AA9B20249262}" srcOrd="2" destOrd="0" presId="urn:microsoft.com/office/officeart/2005/8/layout/orgChart1"/>
    <dgm:cxn modelId="{D5B9BBF4-DB62-48DC-B60C-1B550E408FEB}" type="presParOf" srcId="{FBF0B79F-2208-4701-A0D3-446DDC4F6251}" destId="{74326330-53D7-4EE2-A7B0-7098F8CA2D55}" srcOrd="2" destOrd="0" presId="urn:microsoft.com/office/officeart/2005/8/layout/orgChart1"/>
    <dgm:cxn modelId="{50ED0786-B550-4DA2-8B54-14AA63B28ECC}" type="presParOf" srcId="{FBF0B79F-2208-4701-A0D3-446DDC4F6251}" destId="{3A1A6C71-CBC1-4585-A285-82024DE62AD4}" srcOrd="3" destOrd="0" presId="urn:microsoft.com/office/officeart/2005/8/layout/orgChart1"/>
    <dgm:cxn modelId="{35EC4D7F-E3B6-4B0C-9608-49F9FBA62941}" type="presParOf" srcId="{3A1A6C71-CBC1-4585-A285-82024DE62AD4}" destId="{67F55A6C-1EDC-4EA8-9468-766E1D810539}" srcOrd="0" destOrd="0" presId="urn:microsoft.com/office/officeart/2005/8/layout/orgChart1"/>
    <dgm:cxn modelId="{1FEF7040-330D-4FE8-81BF-973A361F3000}" type="presParOf" srcId="{67F55A6C-1EDC-4EA8-9468-766E1D810539}" destId="{63795D9B-2C0D-472D-8E15-8E85D870E375}" srcOrd="0" destOrd="0" presId="urn:microsoft.com/office/officeart/2005/8/layout/orgChart1"/>
    <dgm:cxn modelId="{CCD5F218-9B58-4AF5-B6D0-F76975F9DCD6}" type="presParOf" srcId="{67F55A6C-1EDC-4EA8-9468-766E1D810539}" destId="{0D268C57-99A8-4AB6-8D85-14C1846FE666}" srcOrd="1" destOrd="0" presId="urn:microsoft.com/office/officeart/2005/8/layout/orgChart1"/>
    <dgm:cxn modelId="{285E651F-9A43-43BE-A8A4-332E47DB3352}" type="presParOf" srcId="{3A1A6C71-CBC1-4585-A285-82024DE62AD4}" destId="{AF5BF9D3-867E-4DE1-BCA4-EBE2B6925662}" srcOrd="1" destOrd="0" presId="urn:microsoft.com/office/officeart/2005/8/layout/orgChart1"/>
    <dgm:cxn modelId="{58573585-1705-42E0-BA95-E67B91C4A891}" type="presParOf" srcId="{AF5BF9D3-867E-4DE1-BCA4-EBE2B6925662}" destId="{1257C6F7-6B1E-4FB9-B8C3-FC6F52595DDD}" srcOrd="0" destOrd="0" presId="urn:microsoft.com/office/officeart/2005/8/layout/orgChart1"/>
    <dgm:cxn modelId="{4FFF3943-39F7-416B-9BC6-C7AAB5EC4887}" type="presParOf" srcId="{AF5BF9D3-867E-4DE1-BCA4-EBE2B6925662}" destId="{B2285BDF-8C22-41D6-8CC5-6C8163B3B5F8}" srcOrd="1" destOrd="0" presId="urn:microsoft.com/office/officeart/2005/8/layout/orgChart1"/>
    <dgm:cxn modelId="{99AFFCF5-282B-4111-BBA6-24727C74D37A}" type="presParOf" srcId="{B2285BDF-8C22-41D6-8CC5-6C8163B3B5F8}" destId="{D525D961-C230-4078-B596-2AF69D9BC562}" srcOrd="0" destOrd="0" presId="urn:microsoft.com/office/officeart/2005/8/layout/orgChart1"/>
    <dgm:cxn modelId="{EC2D01E4-4EBF-49C2-A768-4D99A62CECED}" type="presParOf" srcId="{D525D961-C230-4078-B596-2AF69D9BC562}" destId="{EB3C130F-7C12-4BB8-8F1A-07EA6FC8B8C5}" srcOrd="0" destOrd="0" presId="urn:microsoft.com/office/officeart/2005/8/layout/orgChart1"/>
    <dgm:cxn modelId="{38165E82-3D94-4608-9C1F-480630CA234D}" type="presParOf" srcId="{D525D961-C230-4078-B596-2AF69D9BC562}" destId="{4F2A54AE-DD7F-40AD-B3DD-5B07F3AD85A7}" srcOrd="1" destOrd="0" presId="urn:microsoft.com/office/officeart/2005/8/layout/orgChart1"/>
    <dgm:cxn modelId="{E0EB269B-1D04-48D2-9E9E-A0BECCA3B651}" type="presParOf" srcId="{B2285BDF-8C22-41D6-8CC5-6C8163B3B5F8}" destId="{BA38C2E7-6069-46AE-B88C-D8FD7808A31C}" srcOrd="1" destOrd="0" presId="urn:microsoft.com/office/officeart/2005/8/layout/orgChart1"/>
    <dgm:cxn modelId="{6FFE56AA-A8C3-4E56-9858-30996F6FAD31}" type="presParOf" srcId="{BA38C2E7-6069-46AE-B88C-D8FD7808A31C}" destId="{C09C4D0A-FB87-4DD5-BB64-2BA4F8971EAE}" srcOrd="0" destOrd="0" presId="urn:microsoft.com/office/officeart/2005/8/layout/orgChart1"/>
    <dgm:cxn modelId="{8001B77F-EFEC-471B-AC9A-746A3F6685F2}" type="presParOf" srcId="{BA38C2E7-6069-46AE-B88C-D8FD7808A31C}" destId="{D77BF810-D0E7-4015-B940-7D886BC27A06}" srcOrd="1" destOrd="0" presId="urn:microsoft.com/office/officeart/2005/8/layout/orgChart1"/>
    <dgm:cxn modelId="{309AB1E4-7CB5-43A2-9A68-D41E5C67005F}" type="presParOf" srcId="{D77BF810-D0E7-4015-B940-7D886BC27A06}" destId="{146D7B46-98F6-454A-BC49-699B03726622}" srcOrd="0" destOrd="0" presId="urn:microsoft.com/office/officeart/2005/8/layout/orgChart1"/>
    <dgm:cxn modelId="{DABA2F6F-B1F7-4305-9445-D27A2B8AC532}" type="presParOf" srcId="{146D7B46-98F6-454A-BC49-699B03726622}" destId="{7FA63D24-1163-45D9-BAB5-AEAB3C4C6FCF}" srcOrd="0" destOrd="0" presId="urn:microsoft.com/office/officeart/2005/8/layout/orgChart1"/>
    <dgm:cxn modelId="{3BB0A127-AFB9-4D43-AE66-978C1A9DAEF2}" type="presParOf" srcId="{146D7B46-98F6-454A-BC49-699B03726622}" destId="{9FA750E3-7837-4B5A-A1FB-68366793665F}" srcOrd="1" destOrd="0" presId="urn:microsoft.com/office/officeart/2005/8/layout/orgChart1"/>
    <dgm:cxn modelId="{AD7D88FA-E879-483F-AB8A-75C3E0E32977}" type="presParOf" srcId="{D77BF810-D0E7-4015-B940-7D886BC27A06}" destId="{9812809A-E709-4817-9DE4-7126795DAAF1}" srcOrd="1" destOrd="0" presId="urn:microsoft.com/office/officeart/2005/8/layout/orgChart1"/>
    <dgm:cxn modelId="{8DD1B1B5-91C9-4F28-982F-1DB1FC5B888A}" type="presParOf" srcId="{D77BF810-D0E7-4015-B940-7D886BC27A06}" destId="{A6C66BB4-9051-4C74-8476-A346EB72D4C8}" srcOrd="2" destOrd="0" presId="urn:microsoft.com/office/officeart/2005/8/layout/orgChart1"/>
    <dgm:cxn modelId="{CF855BDC-DF44-48CC-9F19-3E0396337C93}" type="presParOf" srcId="{B2285BDF-8C22-41D6-8CC5-6C8163B3B5F8}" destId="{1CF0DC8D-9FD6-43F4-9F6D-FAF3648EAA5C}" srcOrd="2" destOrd="0" presId="urn:microsoft.com/office/officeart/2005/8/layout/orgChart1"/>
    <dgm:cxn modelId="{36363E6C-54E9-479B-A870-CF09B2AA94DE}" type="presParOf" srcId="{AF5BF9D3-867E-4DE1-BCA4-EBE2B6925662}" destId="{88B39457-9FE2-4051-A455-BD09EEF501CC}" srcOrd="2" destOrd="0" presId="urn:microsoft.com/office/officeart/2005/8/layout/orgChart1"/>
    <dgm:cxn modelId="{EEEE9803-0E31-4109-8E81-C7917DC60A96}" type="presParOf" srcId="{AF5BF9D3-867E-4DE1-BCA4-EBE2B6925662}" destId="{D6A89573-37DA-47B2-8A1C-794200A12DDC}" srcOrd="3" destOrd="0" presId="urn:microsoft.com/office/officeart/2005/8/layout/orgChart1"/>
    <dgm:cxn modelId="{9333D984-D93D-4899-B330-73095158EDCF}" type="presParOf" srcId="{D6A89573-37DA-47B2-8A1C-794200A12DDC}" destId="{558341A7-D4F0-4A1E-8344-223D4CB97F7C}" srcOrd="0" destOrd="0" presId="urn:microsoft.com/office/officeart/2005/8/layout/orgChart1"/>
    <dgm:cxn modelId="{5C1B93E5-8E5A-4D67-BD73-CD67DBE77977}" type="presParOf" srcId="{558341A7-D4F0-4A1E-8344-223D4CB97F7C}" destId="{3C28CEAD-9776-4C26-90B9-0580A52B8F2B}" srcOrd="0" destOrd="0" presId="urn:microsoft.com/office/officeart/2005/8/layout/orgChart1"/>
    <dgm:cxn modelId="{D631BB65-75F6-482E-92C9-12D1C545D0BD}" type="presParOf" srcId="{558341A7-D4F0-4A1E-8344-223D4CB97F7C}" destId="{76A29E68-838D-4B8F-B34A-145B171698C5}" srcOrd="1" destOrd="0" presId="urn:microsoft.com/office/officeart/2005/8/layout/orgChart1"/>
    <dgm:cxn modelId="{82B55A6E-E392-45DE-BC25-4FB4B7D9A340}" type="presParOf" srcId="{D6A89573-37DA-47B2-8A1C-794200A12DDC}" destId="{B94E18B8-E23F-40B8-AA5C-483815EFCF34}" srcOrd="1" destOrd="0" presId="urn:microsoft.com/office/officeart/2005/8/layout/orgChart1"/>
    <dgm:cxn modelId="{09976CA1-489A-4654-A7E1-22E54030BF6A}" type="presParOf" srcId="{B94E18B8-E23F-40B8-AA5C-483815EFCF34}" destId="{EB21F4D1-0AFA-4A56-ACE3-E285C8CD5125}" srcOrd="0" destOrd="0" presId="urn:microsoft.com/office/officeart/2005/8/layout/orgChart1"/>
    <dgm:cxn modelId="{2B7A0F3B-D637-4FC9-A5E3-986B3461F180}" type="presParOf" srcId="{B94E18B8-E23F-40B8-AA5C-483815EFCF34}" destId="{12A0BC25-4B5E-4DF8-B979-37372213209A}" srcOrd="1" destOrd="0" presId="urn:microsoft.com/office/officeart/2005/8/layout/orgChart1"/>
    <dgm:cxn modelId="{706B2E88-F916-4686-8258-96F2F7F85A51}" type="presParOf" srcId="{12A0BC25-4B5E-4DF8-B979-37372213209A}" destId="{92B327E9-89FC-4253-9DA2-A50452EDD4BD}" srcOrd="0" destOrd="0" presId="urn:microsoft.com/office/officeart/2005/8/layout/orgChart1"/>
    <dgm:cxn modelId="{59F942A8-4934-46A4-88BF-5275CA9C7792}" type="presParOf" srcId="{92B327E9-89FC-4253-9DA2-A50452EDD4BD}" destId="{1BA879B8-8361-4B56-BFB9-1A5F9793089C}" srcOrd="0" destOrd="0" presId="urn:microsoft.com/office/officeart/2005/8/layout/orgChart1"/>
    <dgm:cxn modelId="{D17315E4-88B6-434D-ADD4-30989C11C464}" type="presParOf" srcId="{92B327E9-89FC-4253-9DA2-A50452EDD4BD}" destId="{1E232005-1528-4599-869E-DBF4E23D5208}" srcOrd="1" destOrd="0" presId="urn:microsoft.com/office/officeart/2005/8/layout/orgChart1"/>
    <dgm:cxn modelId="{6EE6AB26-255D-464A-8356-074D22771D03}" type="presParOf" srcId="{12A0BC25-4B5E-4DF8-B979-37372213209A}" destId="{8BC0C330-7B37-4374-B787-7BCD4B6B5AAE}" srcOrd="1" destOrd="0" presId="urn:microsoft.com/office/officeart/2005/8/layout/orgChart1"/>
    <dgm:cxn modelId="{53639DB4-2FA3-47BF-AC09-E187515570AD}" type="presParOf" srcId="{12A0BC25-4B5E-4DF8-B979-37372213209A}" destId="{48DE5D3B-9A10-477F-9779-D57D66DA2E26}" srcOrd="2" destOrd="0" presId="urn:microsoft.com/office/officeart/2005/8/layout/orgChart1"/>
    <dgm:cxn modelId="{2B03A167-3A2A-44FC-8740-9D70ADC58D22}" type="presParOf" srcId="{D6A89573-37DA-47B2-8A1C-794200A12DDC}" destId="{DB409ED2-F2D9-4C11-9E2B-916BA46D56C5}" srcOrd="2" destOrd="0" presId="urn:microsoft.com/office/officeart/2005/8/layout/orgChart1"/>
    <dgm:cxn modelId="{B51CB4C9-2657-4071-B780-D66857D8D4D3}" type="presParOf" srcId="{3A1A6C71-CBC1-4585-A285-82024DE62AD4}" destId="{96E54089-9AA5-4A4C-9184-930205F398D1}" srcOrd="2" destOrd="0" presId="urn:microsoft.com/office/officeart/2005/8/layout/orgChart1"/>
    <dgm:cxn modelId="{6E6428C0-547C-4CEE-9DBD-1179D5E887CF}" type="presParOf" srcId="{C942B2F2-7521-451C-9AF1-B3C821348563}" destId="{E082C5C5-4E74-42FA-AD7A-760503CF49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BE84D-7F5F-4E3B-9222-132465421DF0}">
      <dsp:nvSpPr>
        <dsp:cNvPr id="0" name=""/>
        <dsp:cNvSpPr/>
      </dsp:nvSpPr>
      <dsp:spPr>
        <a:xfrm>
          <a:off x="7492637" y="1390417"/>
          <a:ext cx="227486" cy="3112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2250"/>
              </a:lnTo>
              <a:lnTo>
                <a:pt x="227486" y="311225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74B35-FB11-40AB-B132-3CAC966F7D88}">
      <dsp:nvSpPr>
        <dsp:cNvPr id="0" name=""/>
        <dsp:cNvSpPr/>
      </dsp:nvSpPr>
      <dsp:spPr>
        <a:xfrm>
          <a:off x="7492637" y="1390417"/>
          <a:ext cx="227486" cy="2295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5931"/>
              </a:lnTo>
              <a:lnTo>
                <a:pt x="227486" y="22959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2A06B-8154-435C-9EF0-C4FB3E35BAAA}">
      <dsp:nvSpPr>
        <dsp:cNvPr id="0" name=""/>
        <dsp:cNvSpPr/>
      </dsp:nvSpPr>
      <dsp:spPr>
        <a:xfrm>
          <a:off x="7492637" y="1390417"/>
          <a:ext cx="227486" cy="1455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639"/>
              </a:lnTo>
              <a:lnTo>
                <a:pt x="227486" y="14556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6EEAF-F94E-4073-A7AC-942F58305A9B}">
      <dsp:nvSpPr>
        <dsp:cNvPr id="0" name=""/>
        <dsp:cNvSpPr/>
      </dsp:nvSpPr>
      <dsp:spPr>
        <a:xfrm>
          <a:off x="7492637" y="1390417"/>
          <a:ext cx="227486" cy="59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373"/>
              </a:lnTo>
              <a:lnTo>
                <a:pt x="227486" y="5913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8CCB6-07BD-44CD-BB8C-21E63280AA32}">
      <dsp:nvSpPr>
        <dsp:cNvPr id="0" name=""/>
        <dsp:cNvSpPr/>
      </dsp:nvSpPr>
      <dsp:spPr>
        <a:xfrm>
          <a:off x="4429156" y="589066"/>
          <a:ext cx="3670111" cy="318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40"/>
              </a:lnTo>
              <a:lnTo>
                <a:pt x="3670111" y="159240"/>
              </a:lnTo>
              <a:lnTo>
                <a:pt x="3670111" y="3184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898E0-AEF1-45FA-B0B5-E4FF668F82FF}">
      <dsp:nvSpPr>
        <dsp:cNvPr id="0" name=""/>
        <dsp:cNvSpPr/>
      </dsp:nvSpPr>
      <dsp:spPr>
        <a:xfrm>
          <a:off x="5657581" y="1402481"/>
          <a:ext cx="227486" cy="15288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8889"/>
              </a:lnTo>
              <a:lnTo>
                <a:pt x="227486" y="15288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890932-F08A-4862-B3D6-EA7A59D4E2EE}">
      <dsp:nvSpPr>
        <dsp:cNvPr id="0" name=""/>
        <dsp:cNvSpPr/>
      </dsp:nvSpPr>
      <dsp:spPr>
        <a:xfrm>
          <a:off x="5657581" y="1402481"/>
          <a:ext cx="227486" cy="615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5790"/>
              </a:lnTo>
              <a:lnTo>
                <a:pt x="227486" y="61579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DC95C-C33B-41A2-A509-068FD9E9E8C1}">
      <dsp:nvSpPr>
        <dsp:cNvPr id="0" name=""/>
        <dsp:cNvSpPr/>
      </dsp:nvSpPr>
      <dsp:spPr>
        <a:xfrm>
          <a:off x="4429156" y="589066"/>
          <a:ext cx="1835055" cy="318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40"/>
              </a:lnTo>
              <a:lnTo>
                <a:pt x="1835055" y="159240"/>
              </a:lnTo>
              <a:lnTo>
                <a:pt x="1835055" y="3184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802EC-0F3D-4A35-AA40-9F323347050E}">
      <dsp:nvSpPr>
        <dsp:cNvPr id="0" name=""/>
        <dsp:cNvSpPr/>
      </dsp:nvSpPr>
      <dsp:spPr>
        <a:xfrm>
          <a:off x="3822525" y="1390417"/>
          <a:ext cx="227486" cy="1634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4818"/>
              </a:lnTo>
              <a:lnTo>
                <a:pt x="227486" y="16348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C4BE4-B3A4-440A-BCF4-FA49B857D754}">
      <dsp:nvSpPr>
        <dsp:cNvPr id="0" name=""/>
        <dsp:cNvSpPr/>
      </dsp:nvSpPr>
      <dsp:spPr>
        <a:xfrm>
          <a:off x="3822525" y="1390417"/>
          <a:ext cx="227486" cy="651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099"/>
              </a:lnTo>
              <a:lnTo>
                <a:pt x="227486" y="6510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63E3DF-417B-4487-ADD9-0FE5A967FCBA}">
      <dsp:nvSpPr>
        <dsp:cNvPr id="0" name=""/>
        <dsp:cNvSpPr/>
      </dsp:nvSpPr>
      <dsp:spPr>
        <a:xfrm>
          <a:off x="4383435" y="589066"/>
          <a:ext cx="91440" cy="318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4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4E63D-9D2B-4E8C-9118-2E0118E0B16F}">
      <dsp:nvSpPr>
        <dsp:cNvPr id="0" name=""/>
        <dsp:cNvSpPr/>
      </dsp:nvSpPr>
      <dsp:spPr>
        <a:xfrm>
          <a:off x="1987470" y="1390417"/>
          <a:ext cx="227486" cy="1455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639"/>
              </a:lnTo>
              <a:lnTo>
                <a:pt x="227486" y="145563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A1DA8-EADE-4E55-A645-B830ABB05478}">
      <dsp:nvSpPr>
        <dsp:cNvPr id="0" name=""/>
        <dsp:cNvSpPr/>
      </dsp:nvSpPr>
      <dsp:spPr>
        <a:xfrm>
          <a:off x="1987470" y="1390417"/>
          <a:ext cx="227486" cy="59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373"/>
              </a:lnTo>
              <a:lnTo>
                <a:pt x="227486" y="5913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3D79C-08DF-4FA3-AA6A-5D69A3F8CEC0}">
      <dsp:nvSpPr>
        <dsp:cNvPr id="0" name=""/>
        <dsp:cNvSpPr/>
      </dsp:nvSpPr>
      <dsp:spPr>
        <a:xfrm>
          <a:off x="2594100" y="589066"/>
          <a:ext cx="1835055" cy="318480"/>
        </a:xfrm>
        <a:custGeom>
          <a:avLst/>
          <a:gdLst/>
          <a:ahLst/>
          <a:cxnLst/>
          <a:rect l="0" t="0" r="0" b="0"/>
          <a:pathLst>
            <a:path>
              <a:moveTo>
                <a:pt x="1835055" y="0"/>
              </a:moveTo>
              <a:lnTo>
                <a:pt x="1835055" y="159240"/>
              </a:lnTo>
              <a:lnTo>
                <a:pt x="0" y="159240"/>
              </a:lnTo>
              <a:lnTo>
                <a:pt x="0" y="3184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905B6-9818-4A9A-AD3F-A60E99D3CDE4}">
      <dsp:nvSpPr>
        <dsp:cNvPr id="0" name=""/>
        <dsp:cNvSpPr/>
      </dsp:nvSpPr>
      <dsp:spPr>
        <a:xfrm>
          <a:off x="152414" y="1390417"/>
          <a:ext cx="227486" cy="2964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4657"/>
              </a:lnTo>
              <a:lnTo>
                <a:pt x="227486" y="296465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33F4A-B18A-4866-B97F-DBFC2D366421}">
      <dsp:nvSpPr>
        <dsp:cNvPr id="0" name=""/>
        <dsp:cNvSpPr/>
      </dsp:nvSpPr>
      <dsp:spPr>
        <a:xfrm>
          <a:off x="152414" y="1390417"/>
          <a:ext cx="227486" cy="1912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2901"/>
              </a:lnTo>
              <a:lnTo>
                <a:pt x="227486" y="19129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B8C80-857C-4E93-8A64-CE2B6F8998FF}">
      <dsp:nvSpPr>
        <dsp:cNvPr id="0" name=""/>
        <dsp:cNvSpPr/>
      </dsp:nvSpPr>
      <dsp:spPr>
        <a:xfrm>
          <a:off x="152414" y="1390417"/>
          <a:ext cx="227486" cy="697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7624"/>
              </a:lnTo>
              <a:lnTo>
                <a:pt x="227486" y="6976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5A198-409A-4798-84FA-5C683780B46F}">
      <dsp:nvSpPr>
        <dsp:cNvPr id="0" name=""/>
        <dsp:cNvSpPr/>
      </dsp:nvSpPr>
      <dsp:spPr>
        <a:xfrm>
          <a:off x="759044" y="589066"/>
          <a:ext cx="3670111" cy="318480"/>
        </a:xfrm>
        <a:custGeom>
          <a:avLst/>
          <a:gdLst/>
          <a:ahLst/>
          <a:cxnLst/>
          <a:rect l="0" t="0" r="0" b="0"/>
          <a:pathLst>
            <a:path>
              <a:moveTo>
                <a:pt x="3670111" y="0"/>
              </a:moveTo>
              <a:lnTo>
                <a:pt x="3670111" y="159240"/>
              </a:lnTo>
              <a:lnTo>
                <a:pt x="0" y="159240"/>
              </a:lnTo>
              <a:lnTo>
                <a:pt x="0" y="31848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B01C-183E-4DCF-A562-A2A782C93FEE}">
      <dsp:nvSpPr>
        <dsp:cNvPr id="0" name=""/>
        <dsp:cNvSpPr/>
      </dsp:nvSpPr>
      <dsp:spPr>
        <a:xfrm>
          <a:off x="3214705" y="106196"/>
          <a:ext cx="2428901" cy="482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Statistika &amp; Penelitian</a:t>
          </a:r>
          <a:endParaRPr lang="id-ID" sz="1200" b="1" kern="1200" dirty="0"/>
        </a:p>
      </dsp:txBody>
      <dsp:txXfrm>
        <a:off x="3214705" y="106196"/>
        <a:ext cx="2428901" cy="482869"/>
      </dsp:txXfrm>
    </dsp:sp>
    <dsp:sp modelId="{A3536B0B-B540-434F-ABD5-AC3A3D17626B}">
      <dsp:nvSpPr>
        <dsp:cNvPr id="0" name=""/>
        <dsp:cNvSpPr/>
      </dsp:nvSpPr>
      <dsp:spPr>
        <a:xfrm>
          <a:off x="756" y="907547"/>
          <a:ext cx="1516575" cy="482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Statistika &amp; Penelitian</a:t>
          </a:r>
          <a:endParaRPr lang="id-ID" sz="1200" b="1" kern="1200" dirty="0"/>
        </a:p>
      </dsp:txBody>
      <dsp:txXfrm>
        <a:off x="756" y="907547"/>
        <a:ext cx="1516575" cy="482869"/>
      </dsp:txXfrm>
    </dsp:sp>
    <dsp:sp modelId="{6EB06F28-95BD-49E1-9052-CCD3634BC3CE}">
      <dsp:nvSpPr>
        <dsp:cNvPr id="0" name=""/>
        <dsp:cNvSpPr/>
      </dsp:nvSpPr>
      <dsp:spPr>
        <a:xfrm>
          <a:off x="379900" y="1708898"/>
          <a:ext cx="1516575" cy="7582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Statistika (Ilmu mengumpulkan, mengolah, dan menyajikan data )</a:t>
          </a:r>
          <a:endParaRPr lang="id-ID" sz="1200" kern="1200" dirty="0"/>
        </a:p>
      </dsp:txBody>
      <dsp:txXfrm>
        <a:off x="379900" y="1708898"/>
        <a:ext cx="1516575" cy="758287"/>
      </dsp:txXfrm>
    </dsp:sp>
    <dsp:sp modelId="{053F0B10-AE82-40DE-87A1-9C07A44DE60B}">
      <dsp:nvSpPr>
        <dsp:cNvPr id="0" name=""/>
        <dsp:cNvSpPr/>
      </dsp:nvSpPr>
      <dsp:spPr>
        <a:xfrm>
          <a:off x="379900" y="2785666"/>
          <a:ext cx="1516575" cy="10353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Penelitian (Prosedur ilmiah menemukan, membuktikan, mengembangkan ilmu)</a:t>
          </a:r>
          <a:endParaRPr lang="id-ID" sz="1200" kern="1200" dirty="0"/>
        </a:p>
      </dsp:txBody>
      <dsp:txXfrm>
        <a:off x="379900" y="2785666"/>
        <a:ext cx="1516575" cy="1035305"/>
      </dsp:txXfrm>
    </dsp:sp>
    <dsp:sp modelId="{AC3473DD-9342-48CF-8692-230DFC006EF0}">
      <dsp:nvSpPr>
        <dsp:cNvPr id="0" name=""/>
        <dsp:cNvSpPr/>
      </dsp:nvSpPr>
      <dsp:spPr>
        <a:xfrm>
          <a:off x="379900" y="4139452"/>
          <a:ext cx="1516575" cy="4312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Paradigma Penelitian</a:t>
          </a:r>
          <a:endParaRPr lang="id-ID" sz="1200" kern="1200" dirty="0"/>
        </a:p>
      </dsp:txBody>
      <dsp:txXfrm>
        <a:off x="379900" y="4139452"/>
        <a:ext cx="1516575" cy="431245"/>
      </dsp:txXfrm>
    </dsp:sp>
    <dsp:sp modelId="{B4BFE317-93C6-43F3-A59C-EDB2AC6E3CC2}">
      <dsp:nvSpPr>
        <dsp:cNvPr id="0" name=""/>
        <dsp:cNvSpPr/>
      </dsp:nvSpPr>
      <dsp:spPr>
        <a:xfrm>
          <a:off x="1835812" y="907547"/>
          <a:ext cx="1516575" cy="482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Manfaat Statistika</a:t>
          </a:r>
          <a:endParaRPr lang="id-ID" sz="1200" b="1" kern="1200" dirty="0"/>
        </a:p>
      </dsp:txBody>
      <dsp:txXfrm>
        <a:off x="1835812" y="907547"/>
        <a:ext cx="1516575" cy="482869"/>
      </dsp:txXfrm>
    </dsp:sp>
    <dsp:sp modelId="{A66E3503-7DFE-4E97-8353-CF6C851BECEA}">
      <dsp:nvSpPr>
        <dsp:cNvPr id="0" name=""/>
        <dsp:cNvSpPr/>
      </dsp:nvSpPr>
      <dsp:spPr>
        <a:xfrm>
          <a:off x="2214956" y="1708898"/>
          <a:ext cx="1516575" cy="545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Mengukur fenomena ekonomi</a:t>
          </a:r>
          <a:endParaRPr lang="id-ID" sz="1200" kern="1200" dirty="0"/>
        </a:p>
      </dsp:txBody>
      <dsp:txXfrm>
        <a:off x="2214956" y="1708898"/>
        <a:ext cx="1516575" cy="545785"/>
      </dsp:txXfrm>
    </dsp:sp>
    <dsp:sp modelId="{4676E45D-EE70-48FA-89A8-D8AF8C6DE848}">
      <dsp:nvSpPr>
        <dsp:cNvPr id="0" name=""/>
        <dsp:cNvSpPr/>
      </dsp:nvSpPr>
      <dsp:spPr>
        <a:xfrm>
          <a:off x="2214956" y="2573163"/>
          <a:ext cx="1516575" cy="545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Mengambil keputusan bisnis</a:t>
          </a:r>
          <a:endParaRPr lang="id-ID" sz="1200" kern="1200" dirty="0"/>
        </a:p>
      </dsp:txBody>
      <dsp:txXfrm>
        <a:off x="2214956" y="2573163"/>
        <a:ext cx="1516575" cy="545785"/>
      </dsp:txXfrm>
    </dsp:sp>
    <dsp:sp modelId="{A37DA5BC-B6CB-499E-B59D-D36DDFBBAFF4}">
      <dsp:nvSpPr>
        <dsp:cNvPr id="0" name=""/>
        <dsp:cNvSpPr/>
      </dsp:nvSpPr>
      <dsp:spPr>
        <a:xfrm>
          <a:off x="3670868" y="907547"/>
          <a:ext cx="1516575" cy="482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Jenis Statistika</a:t>
          </a:r>
          <a:endParaRPr lang="id-ID" sz="1200" b="1" kern="1200" dirty="0"/>
        </a:p>
      </dsp:txBody>
      <dsp:txXfrm>
        <a:off x="3670868" y="907547"/>
        <a:ext cx="1516575" cy="482869"/>
      </dsp:txXfrm>
    </dsp:sp>
    <dsp:sp modelId="{4E35FA79-027C-4AE4-B256-3100B4B2E09B}">
      <dsp:nvSpPr>
        <dsp:cNvPr id="0" name=""/>
        <dsp:cNvSpPr/>
      </dsp:nvSpPr>
      <dsp:spPr>
        <a:xfrm>
          <a:off x="4050012" y="1708898"/>
          <a:ext cx="1516575" cy="6652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Deskriptif (Menggambarkan data)</a:t>
          </a:r>
          <a:endParaRPr lang="id-ID" sz="1200" kern="1200" dirty="0"/>
        </a:p>
      </dsp:txBody>
      <dsp:txXfrm>
        <a:off x="4050012" y="1708898"/>
        <a:ext cx="1516575" cy="665238"/>
      </dsp:txXfrm>
    </dsp:sp>
    <dsp:sp modelId="{D01FF03C-42E9-4770-9E4D-3CF713013F6E}">
      <dsp:nvSpPr>
        <dsp:cNvPr id="0" name=""/>
        <dsp:cNvSpPr/>
      </dsp:nvSpPr>
      <dsp:spPr>
        <a:xfrm>
          <a:off x="4050012" y="2692616"/>
          <a:ext cx="1516575" cy="6652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Induktif/Inferensial (Menggambarkan &amp; menyimpulkan data)</a:t>
          </a:r>
          <a:endParaRPr lang="id-ID" sz="1200" kern="1200" dirty="0"/>
        </a:p>
      </dsp:txBody>
      <dsp:txXfrm>
        <a:off x="4050012" y="2692616"/>
        <a:ext cx="1516575" cy="665238"/>
      </dsp:txXfrm>
    </dsp:sp>
    <dsp:sp modelId="{F0DC6E75-AEDD-496F-A4EB-2FD9B0DA950E}">
      <dsp:nvSpPr>
        <dsp:cNvPr id="0" name=""/>
        <dsp:cNvSpPr/>
      </dsp:nvSpPr>
      <dsp:spPr>
        <a:xfrm>
          <a:off x="5505924" y="907547"/>
          <a:ext cx="1516575" cy="494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Jenis Statistika</a:t>
          </a:r>
          <a:endParaRPr lang="id-ID" sz="1200" b="1" kern="1200" dirty="0"/>
        </a:p>
      </dsp:txBody>
      <dsp:txXfrm>
        <a:off x="5505924" y="907547"/>
        <a:ext cx="1516575" cy="494934"/>
      </dsp:txXfrm>
    </dsp:sp>
    <dsp:sp modelId="{9B920DD5-92E7-40D4-9E44-9002CCADA406}">
      <dsp:nvSpPr>
        <dsp:cNvPr id="0" name=""/>
        <dsp:cNvSpPr/>
      </dsp:nvSpPr>
      <dsp:spPr>
        <a:xfrm>
          <a:off x="5885068" y="1720962"/>
          <a:ext cx="1516575" cy="594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/>
            <a:t>Parametris (Data Interval/ Rasio)</a:t>
          </a:r>
          <a:endParaRPr lang="id-ID" sz="1200" b="0" kern="1200" dirty="0"/>
        </a:p>
      </dsp:txBody>
      <dsp:txXfrm>
        <a:off x="5885068" y="1720962"/>
        <a:ext cx="1516575" cy="594618"/>
      </dsp:txXfrm>
    </dsp:sp>
    <dsp:sp modelId="{5CAAB8EB-4ACD-4891-99C5-629DA21EC1FA}">
      <dsp:nvSpPr>
        <dsp:cNvPr id="0" name=""/>
        <dsp:cNvSpPr/>
      </dsp:nvSpPr>
      <dsp:spPr>
        <a:xfrm>
          <a:off x="5885068" y="2634061"/>
          <a:ext cx="1516575" cy="5946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/>
            <a:t>Nonparametris (Data Nominal/Ordinal)</a:t>
          </a:r>
          <a:endParaRPr lang="id-ID" sz="1200" b="0" kern="1200" dirty="0"/>
        </a:p>
      </dsp:txBody>
      <dsp:txXfrm>
        <a:off x="5885068" y="2634061"/>
        <a:ext cx="1516575" cy="594618"/>
      </dsp:txXfrm>
    </dsp:sp>
    <dsp:sp modelId="{BA88CF73-1EFA-421B-ACB2-DA49F841BCCD}">
      <dsp:nvSpPr>
        <dsp:cNvPr id="0" name=""/>
        <dsp:cNvSpPr/>
      </dsp:nvSpPr>
      <dsp:spPr>
        <a:xfrm>
          <a:off x="7340980" y="907547"/>
          <a:ext cx="1516575" cy="4828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Analisis Statistika</a:t>
          </a:r>
          <a:endParaRPr lang="id-ID" sz="1200" b="1" kern="1200" dirty="0"/>
        </a:p>
      </dsp:txBody>
      <dsp:txXfrm>
        <a:off x="7340980" y="907547"/>
        <a:ext cx="1516575" cy="482869"/>
      </dsp:txXfrm>
    </dsp:sp>
    <dsp:sp modelId="{A742BA6F-2408-4B00-9E9A-E62A781C049A}">
      <dsp:nvSpPr>
        <dsp:cNvPr id="0" name=""/>
        <dsp:cNvSpPr/>
      </dsp:nvSpPr>
      <dsp:spPr>
        <a:xfrm>
          <a:off x="7720123" y="1708898"/>
          <a:ext cx="988321" cy="545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Korelasi</a:t>
          </a:r>
          <a:endParaRPr lang="id-ID" sz="1200" kern="1200" dirty="0"/>
        </a:p>
      </dsp:txBody>
      <dsp:txXfrm>
        <a:off x="7720123" y="1708898"/>
        <a:ext cx="988321" cy="545785"/>
      </dsp:txXfrm>
    </dsp:sp>
    <dsp:sp modelId="{DF8E4159-1275-47D7-9D2F-A0673D4C8BF6}">
      <dsp:nvSpPr>
        <dsp:cNvPr id="0" name=""/>
        <dsp:cNvSpPr/>
      </dsp:nvSpPr>
      <dsp:spPr>
        <a:xfrm>
          <a:off x="7720123" y="2573163"/>
          <a:ext cx="988321" cy="5457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Regresi</a:t>
          </a:r>
          <a:endParaRPr lang="id-ID" sz="1200" kern="1200" dirty="0"/>
        </a:p>
      </dsp:txBody>
      <dsp:txXfrm>
        <a:off x="7720123" y="2573163"/>
        <a:ext cx="988321" cy="545785"/>
      </dsp:txXfrm>
    </dsp:sp>
    <dsp:sp modelId="{1FB3D65F-7893-4998-ABFC-302A28F79A0B}">
      <dsp:nvSpPr>
        <dsp:cNvPr id="0" name=""/>
        <dsp:cNvSpPr/>
      </dsp:nvSpPr>
      <dsp:spPr>
        <a:xfrm>
          <a:off x="7720123" y="3437429"/>
          <a:ext cx="999301" cy="497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Path</a:t>
          </a:r>
          <a:endParaRPr lang="id-ID" sz="1200" kern="1200" dirty="0"/>
        </a:p>
      </dsp:txBody>
      <dsp:txXfrm>
        <a:off x="7720123" y="3437429"/>
        <a:ext cx="999301" cy="497838"/>
      </dsp:txXfrm>
    </dsp:sp>
    <dsp:sp modelId="{6173AD40-4A28-44F2-B1CF-77AE20F24537}">
      <dsp:nvSpPr>
        <dsp:cNvPr id="0" name=""/>
        <dsp:cNvSpPr/>
      </dsp:nvSpPr>
      <dsp:spPr>
        <a:xfrm>
          <a:off x="7720123" y="4253748"/>
          <a:ext cx="999301" cy="4978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SEM</a:t>
          </a:r>
          <a:endParaRPr lang="id-ID" sz="1200" kern="1200" dirty="0"/>
        </a:p>
      </dsp:txBody>
      <dsp:txXfrm>
        <a:off x="7720123" y="4253748"/>
        <a:ext cx="999301" cy="4978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15C0-1B5C-4307-97C6-B2C42021F830}">
      <dsp:nvSpPr>
        <dsp:cNvPr id="0" name=""/>
        <dsp:cNvSpPr/>
      </dsp:nvSpPr>
      <dsp:spPr>
        <a:xfrm>
          <a:off x="6710558" y="3232220"/>
          <a:ext cx="217106" cy="622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708"/>
              </a:lnTo>
              <a:lnTo>
                <a:pt x="217106" y="6227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393BF-5682-4526-A42E-2B9152F8E1B8}">
      <dsp:nvSpPr>
        <dsp:cNvPr id="0" name=""/>
        <dsp:cNvSpPr/>
      </dsp:nvSpPr>
      <dsp:spPr>
        <a:xfrm>
          <a:off x="6344697" y="2361588"/>
          <a:ext cx="1079734" cy="37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91"/>
              </a:lnTo>
              <a:lnTo>
                <a:pt x="1079734" y="187391"/>
              </a:lnTo>
              <a:lnTo>
                <a:pt x="1079734" y="3747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F75CD2-D520-4DCA-ADF0-6C2836C8AB11}">
      <dsp:nvSpPr>
        <dsp:cNvPr id="0" name=""/>
        <dsp:cNvSpPr/>
      </dsp:nvSpPr>
      <dsp:spPr>
        <a:xfrm>
          <a:off x="4551088" y="3232220"/>
          <a:ext cx="217106" cy="622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708"/>
              </a:lnTo>
              <a:lnTo>
                <a:pt x="217106" y="6227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9D107-2E61-4312-A10D-24B0D3EAAFB0}">
      <dsp:nvSpPr>
        <dsp:cNvPr id="0" name=""/>
        <dsp:cNvSpPr/>
      </dsp:nvSpPr>
      <dsp:spPr>
        <a:xfrm>
          <a:off x="5264962" y="2361588"/>
          <a:ext cx="1079734" cy="374783"/>
        </a:xfrm>
        <a:custGeom>
          <a:avLst/>
          <a:gdLst/>
          <a:ahLst/>
          <a:cxnLst/>
          <a:rect l="0" t="0" r="0" b="0"/>
          <a:pathLst>
            <a:path>
              <a:moveTo>
                <a:pt x="1079734" y="0"/>
              </a:moveTo>
              <a:lnTo>
                <a:pt x="1079734" y="187391"/>
              </a:lnTo>
              <a:lnTo>
                <a:pt x="0" y="187391"/>
              </a:lnTo>
              <a:lnTo>
                <a:pt x="0" y="3747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0AD636-932B-4E76-98F2-EA892FDDBED9}">
      <dsp:nvSpPr>
        <dsp:cNvPr id="0" name=""/>
        <dsp:cNvSpPr/>
      </dsp:nvSpPr>
      <dsp:spPr>
        <a:xfrm>
          <a:off x="4134632" y="1442296"/>
          <a:ext cx="2210065" cy="37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91"/>
              </a:lnTo>
              <a:lnTo>
                <a:pt x="2210065" y="187391"/>
              </a:lnTo>
              <a:lnTo>
                <a:pt x="2210065" y="3747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3B267-39A2-451D-9DB9-392566F15BE7}">
      <dsp:nvSpPr>
        <dsp:cNvPr id="0" name=""/>
        <dsp:cNvSpPr/>
      </dsp:nvSpPr>
      <dsp:spPr>
        <a:xfrm>
          <a:off x="2391619" y="3232220"/>
          <a:ext cx="217106" cy="622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708"/>
              </a:lnTo>
              <a:lnTo>
                <a:pt x="217106" y="6227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2F78F-44E1-4878-BD5C-B8A318D1221F}">
      <dsp:nvSpPr>
        <dsp:cNvPr id="0" name=""/>
        <dsp:cNvSpPr/>
      </dsp:nvSpPr>
      <dsp:spPr>
        <a:xfrm>
          <a:off x="2025758" y="2361588"/>
          <a:ext cx="1079734" cy="374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91"/>
              </a:lnTo>
              <a:lnTo>
                <a:pt x="1079734" y="187391"/>
              </a:lnTo>
              <a:lnTo>
                <a:pt x="1079734" y="3747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5A490-BA84-4530-9C2F-62992825D032}">
      <dsp:nvSpPr>
        <dsp:cNvPr id="0" name=""/>
        <dsp:cNvSpPr/>
      </dsp:nvSpPr>
      <dsp:spPr>
        <a:xfrm>
          <a:off x="232149" y="3232220"/>
          <a:ext cx="217106" cy="622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708"/>
              </a:lnTo>
              <a:lnTo>
                <a:pt x="217106" y="6227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8A077-70DE-43BF-8B12-2677295354B8}">
      <dsp:nvSpPr>
        <dsp:cNvPr id="0" name=""/>
        <dsp:cNvSpPr/>
      </dsp:nvSpPr>
      <dsp:spPr>
        <a:xfrm>
          <a:off x="946023" y="2361588"/>
          <a:ext cx="1079734" cy="374783"/>
        </a:xfrm>
        <a:custGeom>
          <a:avLst/>
          <a:gdLst/>
          <a:ahLst/>
          <a:cxnLst/>
          <a:rect l="0" t="0" r="0" b="0"/>
          <a:pathLst>
            <a:path>
              <a:moveTo>
                <a:pt x="1079734" y="0"/>
              </a:moveTo>
              <a:lnTo>
                <a:pt x="1079734" y="187391"/>
              </a:lnTo>
              <a:lnTo>
                <a:pt x="0" y="187391"/>
              </a:lnTo>
              <a:lnTo>
                <a:pt x="0" y="3747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F3BA2-2DCD-44C1-A9BF-2ACD69E6B3B0}">
      <dsp:nvSpPr>
        <dsp:cNvPr id="0" name=""/>
        <dsp:cNvSpPr/>
      </dsp:nvSpPr>
      <dsp:spPr>
        <a:xfrm>
          <a:off x="2025758" y="1442296"/>
          <a:ext cx="2108873" cy="374783"/>
        </a:xfrm>
        <a:custGeom>
          <a:avLst/>
          <a:gdLst/>
          <a:ahLst/>
          <a:cxnLst/>
          <a:rect l="0" t="0" r="0" b="0"/>
          <a:pathLst>
            <a:path>
              <a:moveTo>
                <a:pt x="2108873" y="0"/>
              </a:moveTo>
              <a:lnTo>
                <a:pt x="2108873" y="187391"/>
              </a:lnTo>
              <a:lnTo>
                <a:pt x="0" y="187391"/>
              </a:lnTo>
              <a:lnTo>
                <a:pt x="0" y="3747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EC2EC-0C4C-40DC-9073-27F23221A365}">
      <dsp:nvSpPr>
        <dsp:cNvPr id="0" name=""/>
        <dsp:cNvSpPr/>
      </dsp:nvSpPr>
      <dsp:spPr>
        <a:xfrm>
          <a:off x="1928404" y="897789"/>
          <a:ext cx="4412456" cy="544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Pengujian Hipotesis </a:t>
          </a:r>
          <a:r>
            <a:rPr lang="id-ID" sz="1200" b="1" kern="1200" dirty="0" smtClean="0"/>
            <a:t>Komparatif K Sampel</a:t>
          </a:r>
          <a:endParaRPr lang="id-ID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0" kern="1200" dirty="0" smtClean="0"/>
            <a:t>(Hipotesis Uji Perbedaan variabel x1 : variabel x2 : variabel x3 )</a:t>
          </a:r>
          <a:endParaRPr lang="id-ID" sz="1200" b="0" kern="1200" dirty="0"/>
        </a:p>
      </dsp:txBody>
      <dsp:txXfrm>
        <a:off x="1928404" y="897789"/>
        <a:ext cx="4412456" cy="544507"/>
      </dsp:txXfrm>
    </dsp:sp>
    <dsp:sp modelId="{053DDE4C-87B5-4926-A95E-BA264A3670E8}">
      <dsp:nvSpPr>
        <dsp:cNvPr id="0" name=""/>
        <dsp:cNvSpPr/>
      </dsp:nvSpPr>
      <dsp:spPr>
        <a:xfrm>
          <a:off x="1133415" y="1817080"/>
          <a:ext cx="1784685" cy="544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Parametris</a:t>
          </a:r>
          <a:endParaRPr lang="id-ID" sz="1200" b="1" kern="1200" dirty="0"/>
        </a:p>
      </dsp:txBody>
      <dsp:txXfrm>
        <a:off x="1133415" y="1817080"/>
        <a:ext cx="1784685" cy="544507"/>
      </dsp:txXfrm>
    </dsp:sp>
    <dsp:sp modelId="{6A2717C2-1364-4E2F-A23C-042D08B72860}">
      <dsp:nvSpPr>
        <dsp:cNvPr id="0" name=""/>
        <dsp:cNvSpPr/>
      </dsp:nvSpPr>
      <dsp:spPr>
        <a:xfrm>
          <a:off x="53681" y="2736372"/>
          <a:ext cx="1784685" cy="495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Berhubungan</a:t>
          </a:r>
          <a:endParaRPr lang="id-ID" sz="1200" kern="1200" dirty="0"/>
        </a:p>
      </dsp:txBody>
      <dsp:txXfrm>
        <a:off x="53681" y="2736372"/>
        <a:ext cx="1784685" cy="495848"/>
      </dsp:txXfrm>
    </dsp:sp>
    <dsp:sp modelId="{8B11D6DD-9EEE-4321-ABD0-B3D66776222D}">
      <dsp:nvSpPr>
        <dsp:cNvPr id="0" name=""/>
        <dsp:cNvSpPr/>
      </dsp:nvSpPr>
      <dsp:spPr>
        <a:xfrm>
          <a:off x="449256" y="3607004"/>
          <a:ext cx="1784685" cy="495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(Analysis of Variance)</a:t>
          </a:r>
          <a:endParaRPr lang="id-ID" sz="1200" kern="1200" dirty="0"/>
        </a:p>
      </dsp:txBody>
      <dsp:txXfrm>
        <a:off x="449256" y="3607004"/>
        <a:ext cx="1784685" cy="495848"/>
      </dsp:txXfrm>
    </dsp:sp>
    <dsp:sp modelId="{6B8051F6-7EEE-4E86-AAF8-CD401465FDE6}">
      <dsp:nvSpPr>
        <dsp:cNvPr id="0" name=""/>
        <dsp:cNvSpPr/>
      </dsp:nvSpPr>
      <dsp:spPr>
        <a:xfrm>
          <a:off x="2213150" y="2736372"/>
          <a:ext cx="1784685" cy="495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Independen</a:t>
          </a:r>
          <a:endParaRPr lang="id-ID" sz="1200" kern="1200" dirty="0"/>
        </a:p>
      </dsp:txBody>
      <dsp:txXfrm>
        <a:off x="2213150" y="2736372"/>
        <a:ext cx="1784685" cy="495848"/>
      </dsp:txXfrm>
    </dsp:sp>
    <dsp:sp modelId="{2ECFA6C2-C0B1-4493-9990-279B04646B1D}">
      <dsp:nvSpPr>
        <dsp:cNvPr id="0" name=""/>
        <dsp:cNvSpPr/>
      </dsp:nvSpPr>
      <dsp:spPr>
        <a:xfrm>
          <a:off x="2608726" y="3607004"/>
          <a:ext cx="1784685" cy="495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smtClean="0"/>
            <a:t>(Analysis </a:t>
          </a:r>
          <a:r>
            <a:rPr lang="id-ID" sz="1200" kern="1200" dirty="0" smtClean="0"/>
            <a:t>of Variance)</a:t>
          </a:r>
          <a:endParaRPr lang="id-ID" sz="1200" kern="1200" dirty="0"/>
        </a:p>
      </dsp:txBody>
      <dsp:txXfrm>
        <a:off x="2608726" y="3607004"/>
        <a:ext cx="1784685" cy="495848"/>
      </dsp:txXfrm>
    </dsp:sp>
    <dsp:sp modelId="{F070031F-EEC7-4977-966C-95016BA41FE4}">
      <dsp:nvSpPr>
        <dsp:cNvPr id="0" name=""/>
        <dsp:cNvSpPr/>
      </dsp:nvSpPr>
      <dsp:spPr>
        <a:xfrm>
          <a:off x="5452354" y="1817080"/>
          <a:ext cx="1784685" cy="5445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Non Parametris</a:t>
          </a:r>
          <a:endParaRPr lang="id-ID" sz="1200" b="1" kern="1200" dirty="0"/>
        </a:p>
      </dsp:txBody>
      <dsp:txXfrm>
        <a:off x="5452354" y="1817080"/>
        <a:ext cx="1784685" cy="544507"/>
      </dsp:txXfrm>
    </dsp:sp>
    <dsp:sp modelId="{926CA98F-FBC6-40AC-8AEA-1655681DF8DC}">
      <dsp:nvSpPr>
        <dsp:cNvPr id="0" name=""/>
        <dsp:cNvSpPr/>
      </dsp:nvSpPr>
      <dsp:spPr>
        <a:xfrm>
          <a:off x="4372620" y="2736372"/>
          <a:ext cx="1784685" cy="495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Berhubungan</a:t>
          </a:r>
          <a:endParaRPr lang="id-ID" sz="1200" kern="1200" dirty="0"/>
        </a:p>
      </dsp:txBody>
      <dsp:txXfrm>
        <a:off x="4372620" y="2736372"/>
        <a:ext cx="1784685" cy="495848"/>
      </dsp:txXfrm>
    </dsp:sp>
    <dsp:sp modelId="{C4FF6094-2B83-495C-8729-0ED295A2EC5B}">
      <dsp:nvSpPr>
        <dsp:cNvPr id="0" name=""/>
        <dsp:cNvSpPr/>
      </dsp:nvSpPr>
      <dsp:spPr>
        <a:xfrm>
          <a:off x="4768195" y="3607004"/>
          <a:ext cx="1784685" cy="495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(Chi Square, Friedman)</a:t>
          </a:r>
          <a:endParaRPr lang="id-ID" sz="1200" kern="1200" dirty="0"/>
        </a:p>
      </dsp:txBody>
      <dsp:txXfrm>
        <a:off x="4768195" y="3607004"/>
        <a:ext cx="1784685" cy="495848"/>
      </dsp:txXfrm>
    </dsp:sp>
    <dsp:sp modelId="{44DA24A6-18A0-43AF-BC1C-B296B3902BB8}">
      <dsp:nvSpPr>
        <dsp:cNvPr id="0" name=""/>
        <dsp:cNvSpPr/>
      </dsp:nvSpPr>
      <dsp:spPr>
        <a:xfrm>
          <a:off x="6532089" y="2736372"/>
          <a:ext cx="1784685" cy="495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 Independen</a:t>
          </a:r>
          <a:endParaRPr lang="id-ID" sz="1200" kern="1200" dirty="0"/>
        </a:p>
      </dsp:txBody>
      <dsp:txXfrm>
        <a:off x="6532089" y="2736372"/>
        <a:ext cx="1784685" cy="495848"/>
      </dsp:txXfrm>
    </dsp:sp>
    <dsp:sp modelId="{EDE1875A-ED27-4620-AC40-A54A363816C3}">
      <dsp:nvSpPr>
        <dsp:cNvPr id="0" name=""/>
        <dsp:cNvSpPr/>
      </dsp:nvSpPr>
      <dsp:spPr>
        <a:xfrm>
          <a:off x="6927665" y="3607004"/>
          <a:ext cx="1784685" cy="4958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(Chi Square, Kruskall Walls)</a:t>
          </a:r>
          <a:endParaRPr lang="id-ID" sz="1200" kern="1200" dirty="0"/>
        </a:p>
      </dsp:txBody>
      <dsp:txXfrm>
        <a:off x="6927665" y="3607004"/>
        <a:ext cx="1784685" cy="4958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C61B2-308D-4551-B012-C4C60D633F72}">
      <dsp:nvSpPr>
        <dsp:cNvPr id="0" name=""/>
        <dsp:cNvSpPr/>
      </dsp:nvSpPr>
      <dsp:spPr>
        <a:xfrm>
          <a:off x="4706823" y="2080396"/>
          <a:ext cx="257493" cy="2491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999"/>
              </a:lnTo>
              <a:lnTo>
                <a:pt x="257493" y="2491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058D6-5AF7-4AE8-8CA9-1211287EE654}">
      <dsp:nvSpPr>
        <dsp:cNvPr id="0" name=""/>
        <dsp:cNvSpPr/>
      </dsp:nvSpPr>
      <dsp:spPr>
        <a:xfrm>
          <a:off x="4706823" y="2080396"/>
          <a:ext cx="257493" cy="1567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297"/>
              </a:lnTo>
              <a:lnTo>
                <a:pt x="257493" y="15672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5B568-4DF5-4B0E-AEFC-56280B0276EE}">
      <dsp:nvSpPr>
        <dsp:cNvPr id="0" name=""/>
        <dsp:cNvSpPr/>
      </dsp:nvSpPr>
      <dsp:spPr>
        <a:xfrm>
          <a:off x="4706823" y="2080396"/>
          <a:ext cx="257493" cy="64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596"/>
              </a:lnTo>
              <a:lnTo>
                <a:pt x="257493" y="6425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15068-A92B-4AD6-B6E7-94F87596E4B1}">
      <dsp:nvSpPr>
        <dsp:cNvPr id="0" name=""/>
        <dsp:cNvSpPr/>
      </dsp:nvSpPr>
      <dsp:spPr>
        <a:xfrm>
          <a:off x="3487438" y="861594"/>
          <a:ext cx="1906034" cy="360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245"/>
              </a:lnTo>
              <a:lnTo>
                <a:pt x="1906034" y="180245"/>
              </a:lnTo>
              <a:lnTo>
                <a:pt x="1906034" y="360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DA061-8113-4191-B50F-4F7F78F3A8D8}">
      <dsp:nvSpPr>
        <dsp:cNvPr id="0" name=""/>
        <dsp:cNvSpPr/>
      </dsp:nvSpPr>
      <dsp:spPr>
        <a:xfrm>
          <a:off x="387699" y="2080396"/>
          <a:ext cx="285233" cy="2491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1999"/>
              </a:lnTo>
              <a:lnTo>
                <a:pt x="285233" y="24919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2940E-9615-47E7-BF2C-F8BB853BD250}">
      <dsp:nvSpPr>
        <dsp:cNvPr id="0" name=""/>
        <dsp:cNvSpPr/>
      </dsp:nvSpPr>
      <dsp:spPr>
        <a:xfrm>
          <a:off x="387699" y="2080396"/>
          <a:ext cx="285233" cy="1567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297"/>
              </a:lnTo>
              <a:lnTo>
                <a:pt x="285233" y="15672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779F6D-24C3-4FF3-822F-03581F13568D}">
      <dsp:nvSpPr>
        <dsp:cNvPr id="0" name=""/>
        <dsp:cNvSpPr/>
      </dsp:nvSpPr>
      <dsp:spPr>
        <a:xfrm>
          <a:off x="387699" y="2080396"/>
          <a:ext cx="285233" cy="642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596"/>
              </a:lnTo>
              <a:lnTo>
                <a:pt x="285233" y="6425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1C5C0-B8FE-4671-97F7-94CCDFED2F04}">
      <dsp:nvSpPr>
        <dsp:cNvPr id="0" name=""/>
        <dsp:cNvSpPr/>
      </dsp:nvSpPr>
      <dsp:spPr>
        <a:xfrm>
          <a:off x="1074348" y="861594"/>
          <a:ext cx="2413090" cy="360490"/>
        </a:xfrm>
        <a:custGeom>
          <a:avLst/>
          <a:gdLst/>
          <a:ahLst/>
          <a:cxnLst/>
          <a:rect l="0" t="0" r="0" b="0"/>
          <a:pathLst>
            <a:path>
              <a:moveTo>
                <a:pt x="2413090" y="0"/>
              </a:moveTo>
              <a:lnTo>
                <a:pt x="2413090" y="180245"/>
              </a:lnTo>
              <a:lnTo>
                <a:pt x="0" y="180245"/>
              </a:lnTo>
              <a:lnTo>
                <a:pt x="0" y="3604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A37BA-F453-4751-8C98-3220CB1CD92D}">
      <dsp:nvSpPr>
        <dsp:cNvPr id="0" name=""/>
        <dsp:cNvSpPr/>
      </dsp:nvSpPr>
      <dsp:spPr>
        <a:xfrm>
          <a:off x="789260" y="3283"/>
          <a:ext cx="5396356" cy="858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Pengujian Hipotesis Asosiatif (Korelasi)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(Hipotesis hubungan antar variabel penelitian)</a:t>
          </a:r>
          <a:endParaRPr lang="id-ID" sz="2000" kern="1200" dirty="0"/>
        </a:p>
      </dsp:txBody>
      <dsp:txXfrm>
        <a:off x="789260" y="3283"/>
        <a:ext cx="5396356" cy="858311"/>
      </dsp:txXfrm>
    </dsp:sp>
    <dsp:sp modelId="{51240F34-678E-40CA-B818-E851A50FC3D6}">
      <dsp:nvSpPr>
        <dsp:cNvPr id="0" name=""/>
        <dsp:cNvSpPr/>
      </dsp:nvSpPr>
      <dsp:spPr>
        <a:xfrm>
          <a:off x="216036" y="1222085"/>
          <a:ext cx="1716622" cy="858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Parametris</a:t>
          </a:r>
          <a:endParaRPr lang="id-ID" sz="2000" b="1" kern="1200" dirty="0"/>
        </a:p>
      </dsp:txBody>
      <dsp:txXfrm>
        <a:off x="216036" y="1222085"/>
        <a:ext cx="1716622" cy="858311"/>
      </dsp:txXfrm>
    </dsp:sp>
    <dsp:sp modelId="{0C632938-4938-428C-AB52-47C2F4A5C106}">
      <dsp:nvSpPr>
        <dsp:cNvPr id="0" name=""/>
        <dsp:cNvSpPr/>
      </dsp:nvSpPr>
      <dsp:spPr>
        <a:xfrm>
          <a:off x="672933" y="2440886"/>
          <a:ext cx="3252175" cy="564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Pearson Product Moment</a:t>
          </a:r>
          <a:endParaRPr lang="id-ID" sz="2000" kern="1200" dirty="0"/>
        </a:p>
      </dsp:txBody>
      <dsp:txXfrm>
        <a:off x="672933" y="2440886"/>
        <a:ext cx="3252175" cy="564210"/>
      </dsp:txXfrm>
    </dsp:sp>
    <dsp:sp modelId="{525F25E9-1DBF-495B-B1B1-F0529EA7FADB}">
      <dsp:nvSpPr>
        <dsp:cNvPr id="0" name=""/>
        <dsp:cNvSpPr/>
      </dsp:nvSpPr>
      <dsp:spPr>
        <a:xfrm>
          <a:off x="672933" y="3365588"/>
          <a:ext cx="3252175" cy="564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Partial Correlation</a:t>
          </a:r>
          <a:endParaRPr lang="id-ID" sz="2000" kern="1200" dirty="0"/>
        </a:p>
      </dsp:txBody>
      <dsp:txXfrm>
        <a:off x="672933" y="3365588"/>
        <a:ext cx="3252175" cy="564210"/>
      </dsp:txXfrm>
    </dsp:sp>
    <dsp:sp modelId="{F6EABBAF-6F15-4AFF-983D-B45005A53EEF}">
      <dsp:nvSpPr>
        <dsp:cNvPr id="0" name=""/>
        <dsp:cNvSpPr/>
      </dsp:nvSpPr>
      <dsp:spPr>
        <a:xfrm>
          <a:off x="672933" y="4290289"/>
          <a:ext cx="3252175" cy="564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Multiple Correlation</a:t>
          </a:r>
          <a:endParaRPr lang="id-ID" sz="2000" kern="1200" dirty="0"/>
        </a:p>
      </dsp:txBody>
      <dsp:txXfrm>
        <a:off x="672933" y="4290289"/>
        <a:ext cx="3252175" cy="564210"/>
      </dsp:txXfrm>
    </dsp:sp>
    <dsp:sp modelId="{81A0316B-864A-4AC5-932D-508E46CC51BE}">
      <dsp:nvSpPr>
        <dsp:cNvPr id="0" name=""/>
        <dsp:cNvSpPr/>
      </dsp:nvSpPr>
      <dsp:spPr>
        <a:xfrm>
          <a:off x="4535161" y="1222085"/>
          <a:ext cx="1716622" cy="85831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Non Parametris</a:t>
          </a:r>
          <a:endParaRPr lang="id-ID" sz="2000" b="1" kern="1200" dirty="0"/>
        </a:p>
      </dsp:txBody>
      <dsp:txXfrm>
        <a:off x="4535161" y="1222085"/>
        <a:ext cx="1716622" cy="858311"/>
      </dsp:txXfrm>
    </dsp:sp>
    <dsp:sp modelId="{5A5C1568-D48E-47E7-94FD-1A8742F3FE4E}">
      <dsp:nvSpPr>
        <dsp:cNvPr id="0" name=""/>
        <dsp:cNvSpPr/>
      </dsp:nvSpPr>
      <dsp:spPr>
        <a:xfrm>
          <a:off x="4964317" y="2440886"/>
          <a:ext cx="3204436" cy="564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Coeficient Contingency</a:t>
          </a:r>
          <a:endParaRPr lang="id-ID" sz="2000" kern="1200" dirty="0"/>
        </a:p>
      </dsp:txBody>
      <dsp:txXfrm>
        <a:off x="4964317" y="2440886"/>
        <a:ext cx="3204436" cy="564210"/>
      </dsp:txXfrm>
    </dsp:sp>
    <dsp:sp modelId="{64A28AAA-2818-48FA-AB3E-3FD95698FDA0}">
      <dsp:nvSpPr>
        <dsp:cNvPr id="0" name=""/>
        <dsp:cNvSpPr/>
      </dsp:nvSpPr>
      <dsp:spPr>
        <a:xfrm>
          <a:off x="4964317" y="3365588"/>
          <a:ext cx="3204436" cy="564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Spearman Rank</a:t>
          </a:r>
          <a:endParaRPr lang="id-ID" sz="2000" kern="1200" dirty="0"/>
        </a:p>
      </dsp:txBody>
      <dsp:txXfrm>
        <a:off x="4964317" y="3365588"/>
        <a:ext cx="3204436" cy="564210"/>
      </dsp:txXfrm>
    </dsp:sp>
    <dsp:sp modelId="{08A81327-F992-432E-9602-6BE71317B608}">
      <dsp:nvSpPr>
        <dsp:cNvPr id="0" name=""/>
        <dsp:cNvSpPr/>
      </dsp:nvSpPr>
      <dsp:spPr>
        <a:xfrm>
          <a:off x="4964317" y="4290289"/>
          <a:ext cx="3204436" cy="5642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Kendall Tau</a:t>
          </a:r>
          <a:endParaRPr lang="id-ID" sz="2000" kern="1200" dirty="0"/>
        </a:p>
      </dsp:txBody>
      <dsp:txXfrm>
        <a:off x="4964317" y="4290289"/>
        <a:ext cx="3204436" cy="5642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9E403-9408-4B2B-B207-53ECB8A7AEB6}">
      <dsp:nvSpPr>
        <dsp:cNvPr id="0" name=""/>
        <dsp:cNvSpPr/>
      </dsp:nvSpPr>
      <dsp:spPr>
        <a:xfrm>
          <a:off x="6196013" y="2202274"/>
          <a:ext cx="272712" cy="1860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900"/>
              </a:lnTo>
              <a:lnTo>
                <a:pt x="272712" y="1860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44464-1C87-4A20-970E-CE2BE290FA69}">
      <dsp:nvSpPr>
        <dsp:cNvPr id="0" name=""/>
        <dsp:cNvSpPr/>
      </dsp:nvSpPr>
      <dsp:spPr>
        <a:xfrm>
          <a:off x="6196013" y="2202274"/>
          <a:ext cx="272712" cy="62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352"/>
              </a:lnTo>
              <a:lnTo>
                <a:pt x="272712" y="6293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BE978-DCE5-490D-83A6-1BB05F80251F}">
      <dsp:nvSpPr>
        <dsp:cNvPr id="0" name=""/>
        <dsp:cNvSpPr/>
      </dsp:nvSpPr>
      <dsp:spPr>
        <a:xfrm>
          <a:off x="4166176" y="911433"/>
          <a:ext cx="2757071" cy="381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98"/>
              </a:lnTo>
              <a:lnTo>
                <a:pt x="2757071" y="190898"/>
              </a:lnTo>
              <a:lnTo>
                <a:pt x="2757071" y="3817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C7A84-4F0C-482C-BB7D-5B180D613F34}">
      <dsp:nvSpPr>
        <dsp:cNvPr id="0" name=""/>
        <dsp:cNvSpPr/>
      </dsp:nvSpPr>
      <dsp:spPr>
        <a:xfrm>
          <a:off x="3438942" y="2202274"/>
          <a:ext cx="272712" cy="1860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900"/>
              </a:lnTo>
              <a:lnTo>
                <a:pt x="272712" y="186090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8112BF-41C2-4EAF-BF20-EC2C31D41D65}">
      <dsp:nvSpPr>
        <dsp:cNvPr id="0" name=""/>
        <dsp:cNvSpPr/>
      </dsp:nvSpPr>
      <dsp:spPr>
        <a:xfrm>
          <a:off x="3438942" y="2202274"/>
          <a:ext cx="272712" cy="629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352"/>
              </a:lnTo>
              <a:lnTo>
                <a:pt x="272712" y="6293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E50102-CA3C-49EA-97D8-8E26BEE347C3}">
      <dsp:nvSpPr>
        <dsp:cNvPr id="0" name=""/>
        <dsp:cNvSpPr/>
      </dsp:nvSpPr>
      <dsp:spPr>
        <a:xfrm>
          <a:off x="4120456" y="911433"/>
          <a:ext cx="91440" cy="3817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7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9752B-28A2-4AFE-962A-A87CEB8B6879}">
      <dsp:nvSpPr>
        <dsp:cNvPr id="0" name=""/>
        <dsp:cNvSpPr/>
      </dsp:nvSpPr>
      <dsp:spPr>
        <a:xfrm>
          <a:off x="824754" y="2202274"/>
          <a:ext cx="272712" cy="21271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159"/>
              </a:lnTo>
              <a:lnTo>
                <a:pt x="272712" y="21271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B7290-5780-473C-A51C-1CECF879CF18}">
      <dsp:nvSpPr>
        <dsp:cNvPr id="0" name=""/>
        <dsp:cNvSpPr/>
      </dsp:nvSpPr>
      <dsp:spPr>
        <a:xfrm>
          <a:off x="824754" y="2202274"/>
          <a:ext cx="272712" cy="836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319"/>
              </a:lnTo>
              <a:lnTo>
                <a:pt x="272712" y="8363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5F5FE-7996-4344-B087-3E1BED68F682}">
      <dsp:nvSpPr>
        <dsp:cNvPr id="0" name=""/>
        <dsp:cNvSpPr/>
      </dsp:nvSpPr>
      <dsp:spPr>
        <a:xfrm>
          <a:off x="1551988" y="911433"/>
          <a:ext cx="2614187" cy="381797"/>
        </a:xfrm>
        <a:custGeom>
          <a:avLst/>
          <a:gdLst/>
          <a:ahLst/>
          <a:cxnLst/>
          <a:rect l="0" t="0" r="0" b="0"/>
          <a:pathLst>
            <a:path>
              <a:moveTo>
                <a:pt x="2614187" y="0"/>
              </a:moveTo>
              <a:lnTo>
                <a:pt x="2614187" y="190898"/>
              </a:lnTo>
              <a:lnTo>
                <a:pt x="0" y="190898"/>
              </a:lnTo>
              <a:lnTo>
                <a:pt x="0" y="3817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E51F7-D10A-43D5-87D0-CB7B87372B39}">
      <dsp:nvSpPr>
        <dsp:cNvPr id="0" name=""/>
        <dsp:cNvSpPr/>
      </dsp:nvSpPr>
      <dsp:spPr>
        <a:xfrm>
          <a:off x="1886397" y="2391"/>
          <a:ext cx="4559556" cy="909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Analisis Regresi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(Memprediksi variabel y jika variabel x diubah)</a:t>
          </a:r>
          <a:endParaRPr lang="id-ID" sz="1600" kern="1200" dirty="0"/>
        </a:p>
      </dsp:txBody>
      <dsp:txXfrm>
        <a:off x="1886397" y="2391"/>
        <a:ext cx="4559556" cy="909042"/>
      </dsp:txXfrm>
    </dsp:sp>
    <dsp:sp modelId="{F902535F-A931-45B9-97C6-A35187E0E384}">
      <dsp:nvSpPr>
        <dsp:cNvPr id="0" name=""/>
        <dsp:cNvSpPr/>
      </dsp:nvSpPr>
      <dsp:spPr>
        <a:xfrm>
          <a:off x="642946" y="1293231"/>
          <a:ext cx="1818084" cy="909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Uji Linearitas</a:t>
          </a:r>
          <a:endParaRPr lang="id-ID" sz="1600" b="1" kern="1200" dirty="0"/>
        </a:p>
      </dsp:txBody>
      <dsp:txXfrm>
        <a:off x="642946" y="1293231"/>
        <a:ext cx="1818084" cy="909042"/>
      </dsp:txXfrm>
    </dsp:sp>
    <dsp:sp modelId="{94B8B0DD-4699-4CAF-9023-9FB9C7E5F793}">
      <dsp:nvSpPr>
        <dsp:cNvPr id="0" name=""/>
        <dsp:cNvSpPr/>
      </dsp:nvSpPr>
      <dsp:spPr>
        <a:xfrm>
          <a:off x="1097467" y="2584071"/>
          <a:ext cx="1818084" cy="909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Menguji garis regresi x dan y linear/tidak linear</a:t>
          </a:r>
          <a:endParaRPr lang="id-ID" sz="1600" kern="1200" dirty="0"/>
        </a:p>
      </dsp:txBody>
      <dsp:txXfrm>
        <a:off x="1097467" y="2584071"/>
        <a:ext cx="1818084" cy="909042"/>
      </dsp:txXfrm>
    </dsp:sp>
    <dsp:sp modelId="{CAB0A1FE-4DC8-4C59-BC23-ECCD99F2DAC7}">
      <dsp:nvSpPr>
        <dsp:cNvPr id="0" name=""/>
        <dsp:cNvSpPr/>
      </dsp:nvSpPr>
      <dsp:spPr>
        <a:xfrm>
          <a:off x="1097467" y="3874912"/>
          <a:ext cx="1818084" cy="909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Garis regresi x dan y harus linear untuk analisis regresi</a:t>
          </a:r>
          <a:endParaRPr lang="id-ID" sz="1600" kern="1200" dirty="0"/>
        </a:p>
      </dsp:txBody>
      <dsp:txXfrm>
        <a:off x="1097467" y="3874912"/>
        <a:ext cx="1818084" cy="909042"/>
      </dsp:txXfrm>
    </dsp:sp>
    <dsp:sp modelId="{55499A0B-EF90-4F5A-8BF6-C9E6E4E8B6D4}">
      <dsp:nvSpPr>
        <dsp:cNvPr id="0" name=""/>
        <dsp:cNvSpPr/>
      </dsp:nvSpPr>
      <dsp:spPr>
        <a:xfrm>
          <a:off x="3257133" y="1293231"/>
          <a:ext cx="1818084" cy="909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Regresi Tunggal</a:t>
          </a:r>
          <a:endParaRPr lang="id-ID" sz="1600" b="1" kern="1200" dirty="0"/>
        </a:p>
      </dsp:txBody>
      <dsp:txXfrm>
        <a:off x="3257133" y="1293231"/>
        <a:ext cx="1818084" cy="909042"/>
      </dsp:txXfrm>
    </dsp:sp>
    <dsp:sp modelId="{6DE8C443-E14E-4937-BF59-47E109ADB5A8}">
      <dsp:nvSpPr>
        <dsp:cNvPr id="0" name=""/>
        <dsp:cNvSpPr/>
      </dsp:nvSpPr>
      <dsp:spPr>
        <a:xfrm>
          <a:off x="3711655" y="2584071"/>
          <a:ext cx="1818084" cy="495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+mn-lt"/>
            </a:rPr>
            <a:t>y = </a:t>
          </a:r>
          <a:r>
            <a:rPr lang="el-GR" sz="1600" kern="1200" dirty="0" smtClean="0">
              <a:latin typeface="+mn-lt"/>
              <a:cs typeface="Times New Roman"/>
            </a:rPr>
            <a:t>α</a:t>
          </a:r>
          <a:r>
            <a:rPr lang="id-ID" sz="1600" kern="1200" dirty="0" smtClean="0">
              <a:latin typeface="+mn-lt"/>
              <a:cs typeface="Times New Roman"/>
            </a:rPr>
            <a:t> + </a:t>
          </a:r>
          <a:r>
            <a:rPr lang="el-GR" sz="1600" kern="1200" dirty="0" smtClean="0">
              <a:latin typeface="+mn-lt"/>
              <a:cs typeface="Times New Roman"/>
            </a:rPr>
            <a:t>β</a:t>
          </a:r>
          <a:r>
            <a:rPr lang="id-ID" sz="1600" kern="1200" dirty="0" smtClean="0">
              <a:latin typeface="+mn-lt"/>
              <a:cs typeface="Times New Roman"/>
            </a:rPr>
            <a:t>x</a:t>
          </a:r>
        </a:p>
      </dsp:txBody>
      <dsp:txXfrm>
        <a:off x="3711655" y="2584071"/>
        <a:ext cx="1818084" cy="495109"/>
      </dsp:txXfrm>
    </dsp:sp>
    <dsp:sp modelId="{95644FAA-9D39-49FD-8C97-E55B96B2DCA3}">
      <dsp:nvSpPr>
        <dsp:cNvPr id="0" name=""/>
        <dsp:cNvSpPr/>
      </dsp:nvSpPr>
      <dsp:spPr>
        <a:xfrm>
          <a:off x="3711655" y="3460979"/>
          <a:ext cx="1818084" cy="1204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+mn-lt"/>
              <a:cs typeface="Times New Roman"/>
            </a:rPr>
            <a:t>y = variabel terikat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+mn-lt"/>
              <a:cs typeface="Times New Roman"/>
            </a:rPr>
            <a:t>α</a:t>
          </a:r>
          <a:r>
            <a:rPr lang="id-ID" sz="1600" kern="1200" dirty="0" smtClean="0">
              <a:latin typeface="+mn-lt"/>
              <a:cs typeface="Times New Roman"/>
            </a:rPr>
            <a:t> = konstanta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+mn-lt"/>
              <a:cs typeface="Times New Roman"/>
            </a:rPr>
            <a:t>β</a:t>
          </a:r>
          <a:r>
            <a:rPr lang="id-ID" sz="1600" kern="1200" dirty="0" smtClean="0">
              <a:latin typeface="+mn-lt"/>
              <a:cs typeface="Times New Roman"/>
            </a:rPr>
            <a:t> = koefisien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+mn-lt"/>
              <a:cs typeface="Times New Roman"/>
            </a:rPr>
            <a:t>x = variabel bebas</a:t>
          </a:r>
        </a:p>
      </dsp:txBody>
      <dsp:txXfrm>
        <a:off x="3711655" y="3460979"/>
        <a:ext cx="1818084" cy="1204390"/>
      </dsp:txXfrm>
    </dsp:sp>
    <dsp:sp modelId="{108DD38E-7719-4CE9-A583-C9E404E0C5FB}">
      <dsp:nvSpPr>
        <dsp:cNvPr id="0" name=""/>
        <dsp:cNvSpPr/>
      </dsp:nvSpPr>
      <dsp:spPr>
        <a:xfrm>
          <a:off x="6014205" y="1293231"/>
          <a:ext cx="1818084" cy="9090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Regresi Ganda</a:t>
          </a:r>
          <a:endParaRPr lang="id-ID" sz="1600" b="1" kern="1200" dirty="0"/>
        </a:p>
      </dsp:txBody>
      <dsp:txXfrm>
        <a:off x="6014205" y="1293231"/>
        <a:ext cx="1818084" cy="909042"/>
      </dsp:txXfrm>
    </dsp:sp>
    <dsp:sp modelId="{D406EDEA-8419-4038-91AE-10EB2C6FE514}">
      <dsp:nvSpPr>
        <dsp:cNvPr id="0" name=""/>
        <dsp:cNvSpPr/>
      </dsp:nvSpPr>
      <dsp:spPr>
        <a:xfrm>
          <a:off x="6468726" y="2584071"/>
          <a:ext cx="1818084" cy="4951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+mn-lt"/>
            </a:rPr>
            <a:t>y = </a:t>
          </a:r>
          <a:r>
            <a:rPr lang="el-GR" sz="1600" kern="1200" dirty="0" smtClean="0">
              <a:latin typeface="+mn-lt"/>
              <a:cs typeface="Times New Roman"/>
            </a:rPr>
            <a:t>α</a:t>
          </a:r>
          <a:r>
            <a:rPr lang="id-ID" sz="1600" kern="1200" dirty="0" smtClean="0">
              <a:latin typeface="+mn-lt"/>
              <a:cs typeface="Times New Roman"/>
            </a:rPr>
            <a:t> + </a:t>
          </a:r>
          <a:r>
            <a:rPr lang="el-GR" sz="1600" kern="1200" dirty="0" smtClean="0">
              <a:latin typeface="+mn-lt"/>
              <a:cs typeface="Times New Roman"/>
            </a:rPr>
            <a:t>β</a:t>
          </a:r>
          <a:r>
            <a:rPr lang="id-ID" sz="1600" kern="1200" dirty="0" smtClean="0">
              <a:latin typeface="+mn-lt"/>
              <a:cs typeface="Times New Roman"/>
            </a:rPr>
            <a:t>x1 + ... + </a:t>
          </a:r>
          <a:r>
            <a:rPr lang="el-GR" sz="1600" kern="1200" dirty="0" smtClean="0">
              <a:latin typeface="+mn-lt"/>
              <a:cs typeface="Times New Roman"/>
            </a:rPr>
            <a:t>β</a:t>
          </a:r>
          <a:r>
            <a:rPr lang="id-ID" sz="1600" kern="1200" dirty="0" smtClean="0">
              <a:latin typeface="+mn-lt"/>
              <a:cs typeface="Times New Roman"/>
            </a:rPr>
            <a:t>xn </a:t>
          </a:r>
          <a:endParaRPr lang="id-ID" sz="1600" kern="1200" dirty="0"/>
        </a:p>
      </dsp:txBody>
      <dsp:txXfrm>
        <a:off x="6468726" y="2584071"/>
        <a:ext cx="1818084" cy="495109"/>
      </dsp:txXfrm>
    </dsp:sp>
    <dsp:sp modelId="{E0C33026-C83B-4255-8692-20E85C33C59F}">
      <dsp:nvSpPr>
        <dsp:cNvPr id="0" name=""/>
        <dsp:cNvSpPr/>
      </dsp:nvSpPr>
      <dsp:spPr>
        <a:xfrm>
          <a:off x="6468726" y="3460979"/>
          <a:ext cx="1818084" cy="120439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+mn-lt"/>
              <a:cs typeface="Times New Roman"/>
            </a:rPr>
            <a:t>y = variabel terikat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+mn-lt"/>
              <a:cs typeface="Times New Roman"/>
            </a:rPr>
            <a:t>α</a:t>
          </a:r>
          <a:r>
            <a:rPr lang="id-ID" sz="1600" kern="1200" dirty="0" smtClean="0">
              <a:latin typeface="+mn-lt"/>
              <a:cs typeface="Times New Roman"/>
            </a:rPr>
            <a:t> = konstanta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+mn-lt"/>
              <a:cs typeface="Times New Roman"/>
            </a:rPr>
            <a:t>β</a:t>
          </a:r>
          <a:r>
            <a:rPr lang="id-ID" sz="1600" kern="1200" dirty="0" smtClean="0">
              <a:latin typeface="+mn-lt"/>
              <a:cs typeface="Times New Roman"/>
            </a:rPr>
            <a:t> = koefisien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>
              <a:latin typeface="+mn-lt"/>
              <a:cs typeface="Times New Roman"/>
            </a:rPr>
            <a:t>x = variabel bebas</a:t>
          </a:r>
        </a:p>
      </dsp:txBody>
      <dsp:txXfrm>
        <a:off x="6468726" y="3460979"/>
        <a:ext cx="1818084" cy="12043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54BCE-479E-4F94-A531-47EF694B24B9}">
      <dsp:nvSpPr>
        <dsp:cNvPr id="0" name=""/>
        <dsp:cNvSpPr/>
      </dsp:nvSpPr>
      <dsp:spPr>
        <a:xfrm>
          <a:off x="5703115" y="2142067"/>
          <a:ext cx="286790" cy="16172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299"/>
              </a:lnTo>
              <a:lnTo>
                <a:pt x="286790" y="16172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7EF21-C662-4D5B-A53E-45F53BC96DAE}">
      <dsp:nvSpPr>
        <dsp:cNvPr id="0" name=""/>
        <dsp:cNvSpPr/>
      </dsp:nvSpPr>
      <dsp:spPr>
        <a:xfrm>
          <a:off x="5703115" y="2142067"/>
          <a:ext cx="286790" cy="672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2935"/>
              </a:lnTo>
              <a:lnTo>
                <a:pt x="286790" y="672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B4260-D31F-4050-B2D2-27AC23CAF6EB}">
      <dsp:nvSpPr>
        <dsp:cNvPr id="0" name=""/>
        <dsp:cNvSpPr/>
      </dsp:nvSpPr>
      <dsp:spPr>
        <a:xfrm>
          <a:off x="4154444" y="956732"/>
          <a:ext cx="2313445" cy="4015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753"/>
              </a:lnTo>
              <a:lnTo>
                <a:pt x="2313445" y="200753"/>
              </a:lnTo>
              <a:lnTo>
                <a:pt x="2313445" y="401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84C6C-A007-461F-A50A-B235D68B0190}">
      <dsp:nvSpPr>
        <dsp:cNvPr id="0" name=""/>
        <dsp:cNvSpPr/>
      </dsp:nvSpPr>
      <dsp:spPr>
        <a:xfrm>
          <a:off x="3389669" y="2142067"/>
          <a:ext cx="286790" cy="2236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968"/>
              </a:lnTo>
              <a:lnTo>
                <a:pt x="286790" y="22369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37A53-BDDB-49AC-9676-8E4DA966A322}">
      <dsp:nvSpPr>
        <dsp:cNvPr id="0" name=""/>
        <dsp:cNvSpPr/>
      </dsp:nvSpPr>
      <dsp:spPr>
        <a:xfrm>
          <a:off x="3389669" y="2142067"/>
          <a:ext cx="286790" cy="879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491"/>
              </a:lnTo>
              <a:lnTo>
                <a:pt x="286790" y="8794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3DCFD-3EEF-4168-9F56-4BABA14EE04B}">
      <dsp:nvSpPr>
        <dsp:cNvPr id="0" name=""/>
        <dsp:cNvSpPr/>
      </dsp:nvSpPr>
      <dsp:spPr>
        <a:xfrm>
          <a:off x="4108724" y="956732"/>
          <a:ext cx="91440" cy="4015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1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E87A6-40E1-4DF3-BB33-47B2479D9949}">
      <dsp:nvSpPr>
        <dsp:cNvPr id="0" name=""/>
        <dsp:cNvSpPr/>
      </dsp:nvSpPr>
      <dsp:spPr>
        <a:xfrm>
          <a:off x="1076223" y="2142067"/>
          <a:ext cx="286790" cy="2236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968"/>
              </a:lnTo>
              <a:lnTo>
                <a:pt x="286790" y="22369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0DF901-7B87-4132-A810-0F24ABC2A547}">
      <dsp:nvSpPr>
        <dsp:cNvPr id="0" name=""/>
        <dsp:cNvSpPr/>
      </dsp:nvSpPr>
      <dsp:spPr>
        <a:xfrm>
          <a:off x="1076223" y="2142067"/>
          <a:ext cx="286790" cy="879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9491"/>
              </a:lnTo>
              <a:lnTo>
                <a:pt x="286790" y="8794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B0D340-74BB-43F2-B7CC-EB06443DDD4D}">
      <dsp:nvSpPr>
        <dsp:cNvPr id="0" name=""/>
        <dsp:cNvSpPr/>
      </dsp:nvSpPr>
      <dsp:spPr>
        <a:xfrm>
          <a:off x="1840998" y="956732"/>
          <a:ext cx="2313445" cy="401507"/>
        </a:xfrm>
        <a:custGeom>
          <a:avLst/>
          <a:gdLst/>
          <a:ahLst/>
          <a:cxnLst/>
          <a:rect l="0" t="0" r="0" b="0"/>
          <a:pathLst>
            <a:path>
              <a:moveTo>
                <a:pt x="2313445" y="0"/>
              </a:moveTo>
              <a:lnTo>
                <a:pt x="2313445" y="200753"/>
              </a:lnTo>
              <a:lnTo>
                <a:pt x="0" y="200753"/>
              </a:lnTo>
              <a:lnTo>
                <a:pt x="0" y="4015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14AB5-8934-442A-80C5-6B9157B35E62}">
      <dsp:nvSpPr>
        <dsp:cNvPr id="0" name=""/>
        <dsp:cNvSpPr/>
      </dsp:nvSpPr>
      <dsp:spPr>
        <a:xfrm>
          <a:off x="1628945" y="763"/>
          <a:ext cx="5050998" cy="955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Analisis Jalur / </a:t>
          </a:r>
          <a:r>
            <a:rPr lang="id-ID" sz="1400" b="1" i="1" kern="1200" dirty="0" smtClean="0"/>
            <a:t>Path Analysis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0" kern="1200" dirty="0" smtClean="0"/>
            <a:t>(Analisis menguji hubungan hubungan sebab akibat variabel Eksogen dengan variabel Endongen)</a:t>
          </a:r>
          <a:endParaRPr lang="id-ID" sz="1400" b="0" kern="1200" dirty="0"/>
        </a:p>
      </dsp:txBody>
      <dsp:txXfrm>
        <a:off x="1628945" y="763"/>
        <a:ext cx="5050998" cy="955969"/>
      </dsp:txXfrm>
    </dsp:sp>
    <dsp:sp modelId="{E4FE2A35-6171-4B16-B489-124A0E46ACDC}">
      <dsp:nvSpPr>
        <dsp:cNvPr id="0" name=""/>
        <dsp:cNvSpPr/>
      </dsp:nvSpPr>
      <dsp:spPr>
        <a:xfrm>
          <a:off x="885029" y="1358239"/>
          <a:ext cx="1911938" cy="783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Diagram Jalur</a:t>
          </a:r>
          <a:endParaRPr lang="id-ID" sz="1400" b="1" kern="1200" dirty="0"/>
        </a:p>
      </dsp:txBody>
      <dsp:txXfrm>
        <a:off x="885029" y="1358239"/>
        <a:ext cx="1911938" cy="783828"/>
      </dsp:txXfrm>
    </dsp:sp>
    <dsp:sp modelId="{57ABC29F-A1CE-4FD4-9B86-719FC3C9C13E}">
      <dsp:nvSpPr>
        <dsp:cNvPr id="0" name=""/>
        <dsp:cNvSpPr/>
      </dsp:nvSpPr>
      <dsp:spPr>
        <a:xfrm>
          <a:off x="1363013" y="2543574"/>
          <a:ext cx="1911938" cy="955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latin typeface="+mn-lt"/>
            </a:rPr>
            <a:t>Sederhana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latin typeface="+mn-lt"/>
            </a:rPr>
            <a:t>x1 </a:t>
          </a:r>
          <a:r>
            <a:rPr lang="id-ID" sz="1400" kern="1200" dirty="0" smtClean="0">
              <a:latin typeface="+mn-lt"/>
              <a:cs typeface="Times New Roman"/>
            </a:rPr>
            <a:t>→ x2 → x3</a:t>
          </a:r>
        </a:p>
      </dsp:txBody>
      <dsp:txXfrm>
        <a:off x="1363013" y="2543574"/>
        <a:ext cx="1911938" cy="955969"/>
      </dsp:txXfrm>
    </dsp:sp>
    <dsp:sp modelId="{7FB670A7-F505-42FE-AEB0-A20AE096682A}">
      <dsp:nvSpPr>
        <dsp:cNvPr id="0" name=""/>
        <dsp:cNvSpPr/>
      </dsp:nvSpPr>
      <dsp:spPr>
        <a:xfrm>
          <a:off x="1363013" y="3901051"/>
          <a:ext cx="1911938" cy="955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latin typeface="+mn-lt"/>
            </a:rPr>
            <a:t>Kompleks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latin typeface="+mn-lt"/>
            </a:rPr>
            <a:t>x1 </a:t>
          </a:r>
          <a:r>
            <a:rPr lang="id-ID" sz="1400" kern="1200" dirty="0" smtClean="0">
              <a:latin typeface="+mn-lt"/>
              <a:cs typeface="Times New Roman"/>
            </a:rPr>
            <a:t>↔ x2, x1 → x3 → y, x2 → x3 → y,</a:t>
          </a:r>
          <a:endParaRPr lang="id-ID" sz="1400" kern="1200" dirty="0">
            <a:latin typeface="+mn-lt"/>
          </a:endParaRPr>
        </a:p>
      </dsp:txBody>
      <dsp:txXfrm>
        <a:off x="1363013" y="3901051"/>
        <a:ext cx="1911938" cy="955969"/>
      </dsp:txXfrm>
    </dsp:sp>
    <dsp:sp modelId="{7A6FF2B8-EE71-4D75-B479-CE41B4992630}">
      <dsp:nvSpPr>
        <dsp:cNvPr id="0" name=""/>
        <dsp:cNvSpPr/>
      </dsp:nvSpPr>
      <dsp:spPr>
        <a:xfrm>
          <a:off x="3198475" y="1358239"/>
          <a:ext cx="1911938" cy="783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Koefisien Jalur</a:t>
          </a:r>
          <a:endParaRPr lang="id-ID" sz="1400" b="1" kern="1200" dirty="0"/>
        </a:p>
      </dsp:txBody>
      <dsp:txXfrm>
        <a:off x="3198475" y="1358239"/>
        <a:ext cx="1911938" cy="783828"/>
      </dsp:txXfrm>
    </dsp:sp>
    <dsp:sp modelId="{E6A21BF0-B6AA-44A8-A6EB-0B6D5A1CA81D}">
      <dsp:nvSpPr>
        <dsp:cNvPr id="0" name=""/>
        <dsp:cNvSpPr/>
      </dsp:nvSpPr>
      <dsp:spPr>
        <a:xfrm>
          <a:off x="3676459" y="2543574"/>
          <a:ext cx="1911938" cy="955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Sederhana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latin typeface="+mn-lt"/>
            </a:rPr>
            <a:t>x1 (0,5) </a:t>
          </a:r>
          <a:r>
            <a:rPr lang="id-ID" sz="1400" kern="1200" dirty="0" smtClean="0">
              <a:latin typeface="+mn-lt"/>
              <a:cs typeface="Times New Roman"/>
            </a:rPr>
            <a:t>→ x2 (0,5)→ x3</a:t>
          </a:r>
        </a:p>
      </dsp:txBody>
      <dsp:txXfrm>
        <a:off x="3676459" y="2543574"/>
        <a:ext cx="1911938" cy="955969"/>
      </dsp:txXfrm>
    </dsp:sp>
    <dsp:sp modelId="{033CF3A1-4C44-41AB-989F-1215DDF23982}">
      <dsp:nvSpPr>
        <dsp:cNvPr id="0" name=""/>
        <dsp:cNvSpPr/>
      </dsp:nvSpPr>
      <dsp:spPr>
        <a:xfrm>
          <a:off x="3676459" y="3901051"/>
          <a:ext cx="1911938" cy="955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Kompleks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latin typeface="+mn-lt"/>
            </a:rPr>
            <a:t>x1 (0,2)</a:t>
          </a:r>
          <a:r>
            <a:rPr lang="id-ID" sz="1400" kern="1200" dirty="0" smtClean="0">
              <a:latin typeface="+mn-lt"/>
              <a:cs typeface="Times New Roman"/>
            </a:rPr>
            <a:t>↔(0,3) x2, x1 (0,4) → x3 (0,3) → y, x2 (0,3) → x3 (0,2) → y,</a:t>
          </a:r>
          <a:endParaRPr lang="id-ID" sz="1400" kern="1200" dirty="0"/>
        </a:p>
      </dsp:txBody>
      <dsp:txXfrm>
        <a:off x="3676459" y="3901051"/>
        <a:ext cx="1911938" cy="955969"/>
      </dsp:txXfrm>
    </dsp:sp>
    <dsp:sp modelId="{4A55E7D3-9E0C-4824-9149-FCA27E1D389E}">
      <dsp:nvSpPr>
        <dsp:cNvPr id="0" name=""/>
        <dsp:cNvSpPr/>
      </dsp:nvSpPr>
      <dsp:spPr>
        <a:xfrm>
          <a:off x="5511921" y="1358239"/>
          <a:ext cx="1911938" cy="7838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Praktik E Views Analisis Jalur</a:t>
          </a:r>
        </a:p>
      </dsp:txBody>
      <dsp:txXfrm>
        <a:off x="5511921" y="1358239"/>
        <a:ext cx="1911938" cy="783828"/>
      </dsp:txXfrm>
    </dsp:sp>
    <dsp:sp modelId="{80D31B49-46B2-4278-9CD7-45493A4569C5}">
      <dsp:nvSpPr>
        <dsp:cNvPr id="0" name=""/>
        <dsp:cNvSpPr/>
      </dsp:nvSpPr>
      <dsp:spPr>
        <a:xfrm>
          <a:off x="5989905" y="2543574"/>
          <a:ext cx="1911938" cy="542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Sederhana</a:t>
          </a:r>
        </a:p>
      </dsp:txBody>
      <dsp:txXfrm>
        <a:off x="5989905" y="2543574"/>
        <a:ext cx="1911938" cy="542856"/>
      </dsp:txXfrm>
    </dsp:sp>
    <dsp:sp modelId="{0E2C556C-6D1B-483C-8719-4F2CAFE73420}">
      <dsp:nvSpPr>
        <dsp:cNvPr id="0" name=""/>
        <dsp:cNvSpPr/>
      </dsp:nvSpPr>
      <dsp:spPr>
        <a:xfrm>
          <a:off x="5989905" y="3487938"/>
          <a:ext cx="1911938" cy="5428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Kompleks</a:t>
          </a:r>
        </a:p>
      </dsp:txBody>
      <dsp:txXfrm>
        <a:off x="5989905" y="3487938"/>
        <a:ext cx="1911938" cy="54285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91857-6B21-4DC7-94E8-B5817DE303AF}">
      <dsp:nvSpPr>
        <dsp:cNvPr id="0" name=""/>
        <dsp:cNvSpPr/>
      </dsp:nvSpPr>
      <dsp:spPr>
        <a:xfrm>
          <a:off x="5274184" y="1760330"/>
          <a:ext cx="317223" cy="273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2383"/>
              </a:lnTo>
              <a:lnTo>
                <a:pt x="317223" y="2732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19837-EDEA-4071-8786-94408BCCE608}">
      <dsp:nvSpPr>
        <dsp:cNvPr id="0" name=""/>
        <dsp:cNvSpPr/>
      </dsp:nvSpPr>
      <dsp:spPr>
        <a:xfrm>
          <a:off x="5274184" y="1760330"/>
          <a:ext cx="317223" cy="1700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472"/>
              </a:lnTo>
              <a:lnTo>
                <a:pt x="317223" y="17004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3B378-C623-4797-BB04-B2589667C58E}">
      <dsp:nvSpPr>
        <dsp:cNvPr id="0" name=""/>
        <dsp:cNvSpPr/>
      </dsp:nvSpPr>
      <dsp:spPr>
        <a:xfrm>
          <a:off x="5274184" y="1760330"/>
          <a:ext cx="317223" cy="668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561"/>
              </a:lnTo>
              <a:lnTo>
                <a:pt x="317223" y="6685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73B-4D2F-4C64-A3F7-004888E77E76}">
      <dsp:nvSpPr>
        <dsp:cNvPr id="0" name=""/>
        <dsp:cNvSpPr/>
      </dsp:nvSpPr>
      <dsp:spPr>
        <a:xfrm>
          <a:off x="3888293" y="728419"/>
          <a:ext cx="2231819" cy="305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606"/>
              </a:lnTo>
              <a:lnTo>
                <a:pt x="2231819" y="152606"/>
              </a:lnTo>
              <a:lnTo>
                <a:pt x="2231819" y="3052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4FC06-15C7-40A8-8CE1-03DA0B9212DA}">
      <dsp:nvSpPr>
        <dsp:cNvPr id="0" name=""/>
        <dsp:cNvSpPr/>
      </dsp:nvSpPr>
      <dsp:spPr>
        <a:xfrm>
          <a:off x="447196" y="1760330"/>
          <a:ext cx="317223" cy="2732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2383"/>
              </a:lnTo>
              <a:lnTo>
                <a:pt x="317223" y="27323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2F36B-CABA-412D-9C72-BAA346480BCF}">
      <dsp:nvSpPr>
        <dsp:cNvPr id="0" name=""/>
        <dsp:cNvSpPr/>
      </dsp:nvSpPr>
      <dsp:spPr>
        <a:xfrm>
          <a:off x="447196" y="1760330"/>
          <a:ext cx="317223" cy="1700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0472"/>
              </a:lnTo>
              <a:lnTo>
                <a:pt x="317223" y="170047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831D5-7387-4759-AA80-DEC696E6F8B2}">
      <dsp:nvSpPr>
        <dsp:cNvPr id="0" name=""/>
        <dsp:cNvSpPr/>
      </dsp:nvSpPr>
      <dsp:spPr>
        <a:xfrm>
          <a:off x="447196" y="1760330"/>
          <a:ext cx="317223" cy="668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561"/>
              </a:lnTo>
              <a:lnTo>
                <a:pt x="317223" y="6685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5B04D-D588-4109-9862-CC7213AC87EC}">
      <dsp:nvSpPr>
        <dsp:cNvPr id="0" name=""/>
        <dsp:cNvSpPr/>
      </dsp:nvSpPr>
      <dsp:spPr>
        <a:xfrm>
          <a:off x="1293125" y="728419"/>
          <a:ext cx="2595168" cy="305213"/>
        </a:xfrm>
        <a:custGeom>
          <a:avLst/>
          <a:gdLst/>
          <a:ahLst/>
          <a:cxnLst/>
          <a:rect l="0" t="0" r="0" b="0"/>
          <a:pathLst>
            <a:path>
              <a:moveTo>
                <a:pt x="2595168" y="0"/>
              </a:moveTo>
              <a:lnTo>
                <a:pt x="2595168" y="152606"/>
              </a:lnTo>
              <a:lnTo>
                <a:pt x="0" y="152606"/>
              </a:lnTo>
              <a:lnTo>
                <a:pt x="0" y="3052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E9F4B2-020F-46DF-B7BA-A5393244A5E5}">
      <dsp:nvSpPr>
        <dsp:cNvPr id="0" name=""/>
        <dsp:cNvSpPr/>
      </dsp:nvSpPr>
      <dsp:spPr>
        <a:xfrm>
          <a:off x="1884947" y="1721"/>
          <a:ext cx="4006691" cy="726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Pemodelan Persamaan Struktural / SEM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(Kombinasi analisis faktor, jalur &amp; regresi)</a:t>
          </a:r>
          <a:endParaRPr lang="id-ID" sz="1400" kern="1200" dirty="0"/>
        </a:p>
      </dsp:txBody>
      <dsp:txXfrm>
        <a:off x="1884947" y="1721"/>
        <a:ext cx="4006691" cy="726697"/>
      </dsp:txXfrm>
    </dsp:sp>
    <dsp:sp modelId="{EA81A15D-E1F6-41D5-974A-EA260652EF74}">
      <dsp:nvSpPr>
        <dsp:cNvPr id="0" name=""/>
        <dsp:cNvSpPr/>
      </dsp:nvSpPr>
      <dsp:spPr>
        <a:xfrm>
          <a:off x="235714" y="1033632"/>
          <a:ext cx="2114820" cy="726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i="1" kern="1200" dirty="0" smtClean="0"/>
            <a:t>Structural Equation Modeling (SEM)</a:t>
          </a:r>
          <a:endParaRPr lang="id-ID" sz="1400" b="1" i="1" kern="1200" dirty="0"/>
        </a:p>
      </dsp:txBody>
      <dsp:txXfrm>
        <a:off x="235714" y="1033632"/>
        <a:ext cx="2114820" cy="726697"/>
      </dsp:txXfrm>
    </dsp:sp>
    <dsp:sp modelId="{2B4DA136-20EB-4424-8A42-D0AE18877262}">
      <dsp:nvSpPr>
        <dsp:cNvPr id="0" name=""/>
        <dsp:cNvSpPr/>
      </dsp:nvSpPr>
      <dsp:spPr>
        <a:xfrm>
          <a:off x="764419" y="2065543"/>
          <a:ext cx="2596403" cy="726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Analisis Faktor (Uji Validitas &amp; Realibilitas)</a:t>
          </a:r>
          <a:endParaRPr lang="id-ID" sz="1400" kern="1200" dirty="0"/>
        </a:p>
      </dsp:txBody>
      <dsp:txXfrm>
        <a:off x="764419" y="2065543"/>
        <a:ext cx="2596403" cy="726697"/>
      </dsp:txXfrm>
    </dsp:sp>
    <dsp:sp modelId="{6AC38551-19D9-4096-8171-66320CC3C160}">
      <dsp:nvSpPr>
        <dsp:cNvPr id="0" name=""/>
        <dsp:cNvSpPr/>
      </dsp:nvSpPr>
      <dsp:spPr>
        <a:xfrm>
          <a:off x="764419" y="3097453"/>
          <a:ext cx="2596403" cy="726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Analisis Jalur (Uji Hubungan antar Variabel)</a:t>
          </a:r>
          <a:endParaRPr lang="id-ID" sz="1400" kern="1200" dirty="0"/>
        </a:p>
      </dsp:txBody>
      <dsp:txXfrm>
        <a:off x="764419" y="3097453"/>
        <a:ext cx="2596403" cy="726697"/>
      </dsp:txXfrm>
    </dsp:sp>
    <dsp:sp modelId="{B1EFB583-302F-4006-8A57-B6A263F2FBB3}">
      <dsp:nvSpPr>
        <dsp:cNvPr id="0" name=""/>
        <dsp:cNvSpPr/>
      </dsp:nvSpPr>
      <dsp:spPr>
        <a:xfrm>
          <a:off x="764419" y="4129364"/>
          <a:ext cx="2596403" cy="726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Analisis Regresi (Persamaan untuk memprediksi)</a:t>
          </a:r>
          <a:endParaRPr lang="id-ID" sz="1400" kern="1200" dirty="0"/>
        </a:p>
      </dsp:txBody>
      <dsp:txXfrm>
        <a:off x="764419" y="4129364"/>
        <a:ext cx="2596403" cy="726697"/>
      </dsp:txXfrm>
    </dsp:sp>
    <dsp:sp modelId="{779F273F-7B70-4474-A340-566B1605C24A}">
      <dsp:nvSpPr>
        <dsp:cNvPr id="0" name=""/>
        <dsp:cNvSpPr/>
      </dsp:nvSpPr>
      <dsp:spPr>
        <a:xfrm>
          <a:off x="5062701" y="1033632"/>
          <a:ext cx="2114820" cy="726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i="1" kern="1200" dirty="0" smtClean="0"/>
            <a:t>Structural Equation Modeling (SEM)</a:t>
          </a:r>
          <a:endParaRPr lang="id-ID" sz="1400" b="1" kern="1200" dirty="0"/>
        </a:p>
      </dsp:txBody>
      <dsp:txXfrm>
        <a:off x="5062701" y="1033632"/>
        <a:ext cx="2114820" cy="726697"/>
      </dsp:txXfrm>
    </dsp:sp>
    <dsp:sp modelId="{DF4605D8-5911-42B2-A132-50CA5F6737DE}">
      <dsp:nvSpPr>
        <dsp:cNvPr id="0" name=""/>
        <dsp:cNvSpPr/>
      </dsp:nvSpPr>
      <dsp:spPr>
        <a:xfrm>
          <a:off x="5591407" y="2065543"/>
          <a:ext cx="2596403" cy="726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Uji Validitas,  Realibilitas (Perason Product, Alfa Cronbach)</a:t>
          </a:r>
          <a:endParaRPr lang="id-ID" sz="1400" kern="1200" dirty="0"/>
        </a:p>
      </dsp:txBody>
      <dsp:txXfrm>
        <a:off x="5591407" y="2065543"/>
        <a:ext cx="2596403" cy="726697"/>
      </dsp:txXfrm>
    </dsp:sp>
    <dsp:sp modelId="{04F9E26A-5B75-404F-B5AF-6FBF6B11DC9E}">
      <dsp:nvSpPr>
        <dsp:cNvPr id="0" name=""/>
        <dsp:cNvSpPr/>
      </dsp:nvSpPr>
      <dsp:spPr>
        <a:xfrm>
          <a:off x="5591407" y="3097453"/>
          <a:ext cx="2596403" cy="726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Analisis Jalur (</a:t>
          </a:r>
          <a:r>
            <a:rPr lang="id-ID" sz="1400" kern="1200" dirty="0" smtClean="0">
              <a:latin typeface="+mn-lt"/>
            </a:rPr>
            <a:t>x1 (0,2)</a:t>
          </a:r>
          <a:r>
            <a:rPr lang="id-ID" sz="1400" kern="1200" dirty="0" smtClean="0">
              <a:latin typeface="+mn-lt"/>
              <a:cs typeface="Times New Roman"/>
            </a:rPr>
            <a:t>↔(0,3) x2, x1 (0,4) → x3 (0,3) → y, x2 (0,3) → x3 (0,2) → y</a:t>
          </a:r>
          <a:endParaRPr lang="id-ID" sz="1400" kern="1200" dirty="0"/>
        </a:p>
      </dsp:txBody>
      <dsp:txXfrm>
        <a:off x="5591407" y="3097453"/>
        <a:ext cx="2596403" cy="726697"/>
      </dsp:txXfrm>
    </dsp:sp>
    <dsp:sp modelId="{DC469E06-BD93-4F34-AF99-176056C90FA7}">
      <dsp:nvSpPr>
        <dsp:cNvPr id="0" name=""/>
        <dsp:cNvSpPr/>
      </dsp:nvSpPr>
      <dsp:spPr>
        <a:xfrm>
          <a:off x="5591407" y="4129364"/>
          <a:ext cx="2596403" cy="72669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Analisis Regresi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latin typeface="+mn-lt"/>
            </a:rPr>
            <a:t>y = </a:t>
          </a:r>
          <a:r>
            <a:rPr lang="el-GR" sz="1400" kern="1200" dirty="0" smtClean="0">
              <a:latin typeface="+mn-lt"/>
              <a:cs typeface="Times New Roman"/>
            </a:rPr>
            <a:t>α</a:t>
          </a:r>
          <a:r>
            <a:rPr lang="id-ID" sz="1400" kern="1200" dirty="0" smtClean="0">
              <a:latin typeface="+mn-lt"/>
              <a:cs typeface="Times New Roman"/>
            </a:rPr>
            <a:t> + </a:t>
          </a:r>
          <a:r>
            <a:rPr lang="el-GR" sz="1400" kern="1200" dirty="0" smtClean="0">
              <a:latin typeface="+mn-lt"/>
              <a:cs typeface="Times New Roman"/>
            </a:rPr>
            <a:t>β</a:t>
          </a:r>
          <a:r>
            <a:rPr lang="id-ID" sz="1400" kern="1200" dirty="0" smtClean="0">
              <a:latin typeface="+mn-lt"/>
              <a:cs typeface="Times New Roman"/>
            </a:rPr>
            <a:t>x1 + </a:t>
          </a:r>
          <a:r>
            <a:rPr lang="el-GR" sz="1400" kern="1200" dirty="0" smtClean="0">
              <a:latin typeface="+mn-lt"/>
              <a:cs typeface="Times New Roman"/>
            </a:rPr>
            <a:t>β</a:t>
          </a:r>
          <a:r>
            <a:rPr lang="id-ID" sz="1400" kern="1200" dirty="0" smtClean="0">
              <a:latin typeface="+mn-lt"/>
              <a:cs typeface="Times New Roman"/>
            </a:rPr>
            <a:t>x2 + </a:t>
          </a:r>
          <a:r>
            <a:rPr lang="el-GR" sz="1400" kern="1200" dirty="0" smtClean="0">
              <a:latin typeface="+mn-lt"/>
              <a:cs typeface="Times New Roman"/>
            </a:rPr>
            <a:t>β</a:t>
          </a:r>
          <a:r>
            <a:rPr lang="id-ID" sz="1400" kern="1200" dirty="0" smtClean="0">
              <a:latin typeface="+mn-lt"/>
              <a:cs typeface="Times New Roman"/>
            </a:rPr>
            <a:t>x3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latin typeface="+mn-lt"/>
              <a:cs typeface="Times New Roman"/>
            </a:rPr>
            <a:t>y = 100 + 10x1 + 5x2 + 2x3 </a:t>
          </a:r>
          <a:r>
            <a:rPr lang="id-ID" sz="1400" kern="1200" dirty="0" smtClean="0"/>
            <a:t> </a:t>
          </a:r>
          <a:endParaRPr lang="id-ID" sz="1400" kern="1200" dirty="0"/>
        </a:p>
      </dsp:txBody>
      <dsp:txXfrm>
        <a:off x="5591407" y="4129364"/>
        <a:ext cx="2596403" cy="7266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0C3A11-F090-4051-ADC6-8D4034C47DF1}">
      <dsp:nvSpPr>
        <dsp:cNvPr id="0" name=""/>
        <dsp:cNvSpPr/>
      </dsp:nvSpPr>
      <dsp:spPr>
        <a:xfrm>
          <a:off x="4356484" y="1612836"/>
          <a:ext cx="3736175" cy="25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5"/>
              </a:lnTo>
              <a:lnTo>
                <a:pt x="3736175" y="129685"/>
              </a:lnTo>
              <a:lnTo>
                <a:pt x="3736175" y="259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DB260-770E-4A31-9413-189D559CCF0B}">
      <dsp:nvSpPr>
        <dsp:cNvPr id="0" name=""/>
        <dsp:cNvSpPr/>
      </dsp:nvSpPr>
      <dsp:spPr>
        <a:xfrm>
          <a:off x="4356484" y="1612836"/>
          <a:ext cx="2241705" cy="25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5"/>
              </a:lnTo>
              <a:lnTo>
                <a:pt x="2241705" y="129685"/>
              </a:lnTo>
              <a:lnTo>
                <a:pt x="2241705" y="259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86CD9-581B-4EC5-B2B9-4890D030D720}">
      <dsp:nvSpPr>
        <dsp:cNvPr id="0" name=""/>
        <dsp:cNvSpPr/>
      </dsp:nvSpPr>
      <dsp:spPr>
        <a:xfrm>
          <a:off x="4609679" y="2880320"/>
          <a:ext cx="185264" cy="568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145"/>
              </a:lnTo>
              <a:lnTo>
                <a:pt x="185264" y="5681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F924AB-E269-49D3-986C-F58E29BE218D}">
      <dsp:nvSpPr>
        <dsp:cNvPr id="0" name=""/>
        <dsp:cNvSpPr/>
      </dsp:nvSpPr>
      <dsp:spPr>
        <a:xfrm>
          <a:off x="4356484" y="1612836"/>
          <a:ext cx="747235" cy="259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85"/>
              </a:lnTo>
              <a:lnTo>
                <a:pt x="747235" y="129685"/>
              </a:lnTo>
              <a:lnTo>
                <a:pt x="747235" y="259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30C2F-CB5B-4236-AF22-4AE0D2ABB062}">
      <dsp:nvSpPr>
        <dsp:cNvPr id="0" name=""/>
        <dsp:cNvSpPr/>
      </dsp:nvSpPr>
      <dsp:spPr>
        <a:xfrm>
          <a:off x="3115209" y="2880320"/>
          <a:ext cx="185264" cy="568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145"/>
              </a:lnTo>
              <a:lnTo>
                <a:pt x="185264" y="5681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8562C-473D-4194-9041-F4BEFA2C0405}">
      <dsp:nvSpPr>
        <dsp:cNvPr id="0" name=""/>
        <dsp:cNvSpPr/>
      </dsp:nvSpPr>
      <dsp:spPr>
        <a:xfrm>
          <a:off x="3609248" y="1612836"/>
          <a:ext cx="747235" cy="259370"/>
        </a:xfrm>
        <a:custGeom>
          <a:avLst/>
          <a:gdLst/>
          <a:ahLst/>
          <a:cxnLst/>
          <a:rect l="0" t="0" r="0" b="0"/>
          <a:pathLst>
            <a:path>
              <a:moveTo>
                <a:pt x="747235" y="0"/>
              </a:moveTo>
              <a:lnTo>
                <a:pt x="747235" y="129685"/>
              </a:lnTo>
              <a:lnTo>
                <a:pt x="0" y="129685"/>
              </a:lnTo>
              <a:lnTo>
                <a:pt x="0" y="259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EA6FB-A0D5-4F32-8695-421CA1975CD6}">
      <dsp:nvSpPr>
        <dsp:cNvPr id="0" name=""/>
        <dsp:cNvSpPr/>
      </dsp:nvSpPr>
      <dsp:spPr>
        <a:xfrm>
          <a:off x="1620738" y="2880320"/>
          <a:ext cx="185264" cy="568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145"/>
              </a:lnTo>
              <a:lnTo>
                <a:pt x="185264" y="5681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D0363-4E71-4088-8206-973DEC54843C}">
      <dsp:nvSpPr>
        <dsp:cNvPr id="0" name=""/>
        <dsp:cNvSpPr/>
      </dsp:nvSpPr>
      <dsp:spPr>
        <a:xfrm>
          <a:off x="2114778" y="1612836"/>
          <a:ext cx="2241705" cy="259370"/>
        </a:xfrm>
        <a:custGeom>
          <a:avLst/>
          <a:gdLst/>
          <a:ahLst/>
          <a:cxnLst/>
          <a:rect l="0" t="0" r="0" b="0"/>
          <a:pathLst>
            <a:path>
              <a:moveTo>
                <a:pt x="2241705" y="0"/>
              </a:moveTo>
              <a:lnTo>
                <a:pt x="2241705" y="129685"/>
              </a:lnTo>
              <a:lnTo>
                <a:pt x="0" y="129685"/>
              </a:lnTo>
              <a:lnTo>
                <a:pt x="0" y="259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FC62E-BDE3-4D9D-A0B8-E3EB7CECD52B}">
      <dsp:nvSpPr>
        <dsp:cNvPr id="0" name=""/>
        <dsp:cNvSpPr/>
      </dsp:nvSpPr>
      <dsp:spPr>
        <a:xfrm>
          <a:off x="126268" y="2880320"/>
          <a:ext cx="185264" cy="568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8145"/>
              </a:lnTo>
              <a:lnTo>
                <a:pt x="185264" y="5681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CA559-CBDD-43DC-9176-0DB0FFADE246}">
      <dsp:nvSpPr>
        <dsp:cNvPr id="0" name=""/>
        <dsp:cNvSpPr/>
      </dsp:nvSpPr>
      <dsp:spPr>
        <a:xfrm>
          <a:off x="620308" y="1612836"/>
          <a:ext cx="3736175" cy="259370"/>
        </a:xfrm>
        <a:custGeom>
          <a:avLst/>
          <a:gdLst/>
          <a:ahLst/>
          <a:cxnLst/>
          <a:rect l="0" t="0" r="0" b="0"/>
          <a:pathLst>
            <a:path>
              <a:moveTo>
                <a:pt x="3736175" y="0"/>
              </a:moveTo>
              <a:lnTo>
                <a:pt x="3736175" y="129685"/>
              </a:lnTo>
              <a:lnTo>
                <a:pt x="0" y="129685"/>
              </a:lnTo>
              <a:lnTo>
                <a:pt x="0" y="25937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49BBA-7810-4CFF-8ADF-64236126A0B0}">
      <dsp:nvSpPr>
        <dsp:cNvPr id="0" name=""/>
        <dsp:cNvSpPr/>
      </dsp:nvSpPr>
      <dsp:spPr>
        <a:xfrm>
          <a:off x="1656180" y="995287"/>
          <a:ext cx="5400607" cy="617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Praktikum Statistika Menggunakan E Views</a:t>
          </a:r>
          <a:endParaRPr lang="id-ID" sz="1800" b="1" kern="1200" dirty="0"/>
        </a:p>
      </dsp:txBody>
      <dsp:txXfrm>
        <a:off x="1656180" y="995287"/>
        <a:ext cx="5400607" cy="617549"/>
      </dsp:txXfrm>
    </dsp:sp>
    <dsp:sp modelId="{FE37724D-42D0-4D2B-9400-DEC9FD412573}">
      <dsp:nvSpPr>
        <dsp:cNvPr id="0" name=""/>
        <dsp:cNvSpPr/>
      </dsp:nvSpPr>
      <dsp:spPr>
        <a:xfrm>
          <a:off x="2758" y="1872207"/>
          <a:ext cx="1235099" cy="100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Uji Hipotesis Deskriptif</a:t>
          </a:r>
          <a:endParaRPr lang="id-ID" sz="1800" b="1" kern="1200" dirty="0"/>
        </a:p>
      </dsp:txBody>
      <dsp:txXfrm>
        <a:off x="2758" y="1872207"/>
        <a:ext cx="1235099" cy="1008112"/>
      </dsp:txXfrm>
    </dsp:sp>
    <dsp:sp modelId="{B2426227-F8E3-45F3-B743-BD93226452A9}">
      <dsp:nvSpPr>
        <dsp:cNvPr id="0" name=""/>
        <dsp:cNvSpPr/>
      </dsp:nvSpPr>
      <dsp:spPr>
        <a:xfrm>
          <a:off x="311533" y="3139691"/>
          <a:ext cx="1235099" cy="617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Praktik E Views</a:t>
          </a:r>
          <a:endParaRPr lang="id-ID" sz="1800" kern="1200" dirty="0"/>
        </a:p>
      </dsp:txBody>
      <dsp:txXfrm>
        <a:off x="311533" y="3139691"/>
        <a:ext cx="1235099" cy="617549"/>
      </dsp:txXfrm>
    </dsp:sp>
    <dsp:sp modelId="{671F5ABC-B845-493D-B88B-BBAB13CD3726}">
      <dsp:nvSpPr>
        <dsp:cNvPr id="0" name=""/>
        <dsp:cNvSpPr/>
      </dsp:nvSpPr>
      <dsp:spPr>
        <a:xfrm>
          <a:off x="1497228" y="1872207"/>
          <a:ext cx="1235099" cy="100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Uji Hipotesis Komparatif</a:t>
          </a:r>
          <a:endParaRPr lang="id-ID" sz="1800" b="1" kern="1200" dirty="0"/>
        </a:p>
      </dsp:txBody>
      <dsp:txXfrm>
        <a:off x="1497228" y="1872207"/>
        <a:ext cx="1235099" cy="1008112"/>
      </dsp:txXfrm>
    </dsp:sp>
    <dsp:sp modelId="{4B432A4E-B729-47CB-B572-7697F61C7A35}">
      <dsp:nvSpPr>
        <dsp:cNvPr id="0" name=""/>
        <dsp:cNvSpPr/>
      </dsp:nvSpPr>
      <dsp:spPr>
        <a:xfrm>
          <a:off x="1806003" y="3139691"/>
          <a:ext cx="1235099" cy="617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Praktik E Views</a:t>
          </a:r>
          <a:endParaRPr lang="id-ID" sz="1800" kern="1200" dirty="0"/>
        </a:p>
      </dsp:txBody>
      <dsp:txXfrm>
        <a:off x="1806003" y="3139691"/>
        <a:ext cx="1235099" cy="617549"/>
      </dsp:txXfrm>
    </dsp:sp>
    <dsp:sp modelId="{C5E88797-C8A7-462D-8CC3-4DF9AB0EE21C}">
      <dsp:nvSpPr>
        <dsp:cNvPr id="0" name=""/>
        <dsp:cNvSpPr/>
      </dsp:nvSpPr>
      <dsp:spPr>
        <a:xfrm>
          <a:off x="2991699" y="1872207"/>
          <a:ext cx="1235099" cy="100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Uji Hipotesis Asosiatif (Korelasi)</a:t>
          </a:r>
          <a:endParaRPr lang="id-ID" sz="1800" b="1" kern="1200" dirty="0"/>
        </a:p>
      </dsp:txBody>
      <dsp:txXfrm>
        <a:off x="2991699" y="1872207"/>
        <a:ext cx="1235099" cy="1008112"/>
      </dsp:txXfrm>
    </dsp:sp>
    <dsp:sp modelId="{B4285D50-FE82-434B-9BF3-13D516BE166F}">
      <dsp:nvSpPr>
        <dsp:cNvPr id="0" name=""/>
        <dsp:cNvSpPr/>
      </dsp:nvSpPr>
      <dsp:spPr>
        <a:xfrm>
          <a:off x="3300474" y="3139691"/>
          <a:ext cx="1235099" cy="617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Praktik E Views</a:t>
          </a:r>
          <a:endParaRPr lang="id-ID" sz="1800" kern="1200" dirty="0"/>
        </a:p>
      </dsp:txBody>
      <dsp:txXfrm>
        <a:off x="3300474" y="3139691"/>
        <a:ext cx="1235099" cy="617549"/>
      </dsp:txXfrm>
    </dsp:sp>
    <dsp:sp modelId="{6C3075C6-4A29-4F82-91DB-4F126AE30B9B}">
      <dsp:nvSpPr>
        <dsp:cNvPr id="0" name=""/>
        <dsp:cNvSpPr/>
      </dsp:nvSpPr>
      <dsp:spPr>
        <a:xfrm>
          <a:off x="4486169" y="1872207"/>
          <a:ext cx="1235099" cy="100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Analisis Regresi</a:t>
          </a:r>
          <a:endParaRPr lang="id-ID" sz="1800" b="1" kern="1200" dirty="0"/>
        </a:p>
      </dsp:txBody>
      <dsp:txXfrm>
        <a:off x="4486169" y="1872207"/>
        <a:ext cx="1235099" cy="1008112"/>
      </dsp:txXfrm>
    </dsp:sp>
    <dsp:sp modelId="{BF5263CA-4EE8-4388-A2A1-CE217AB53A14}">
      <dsp:nvSpPr>
        <dsp:cNvPr id="0" name=""/>
        <dsp:cNvSpPr/>
      </dsp:nvSpPr>
      <dsp:spPr>
        <a:xfrm>
          <a:off x="4794944" y="3139691"/>
          <a:ext cx="1235099" cy="6175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Praktik E Views</a:t>
          </a:r>
          <a:endParaRPr lang="id-ID" sz="1800" kern="1200" dirty="0"/>
        </a:p>
      </dsp:txBody>
      <dsp:txXfrm>
        <a:off x="4794944" y="3139691"/>
        <a:ext cx="1235099" cy="617549"/>
      </dsp:txXfrm>
    </dsp:sp>
    <dsp:sp modelId="{C5983DAB-F3AC-4A2E-BBA8-CBBBC6E292AD}">
      <dsp:nvSpPr>
        <dsp:cNvPr id="0" name=""/>
        <dsp:cNvSpPr/>
      </dsp:nvSpPr>
      <dsp:spPr>
        <a:xfrm>
          <a:off x="5980639" y="1872207"/>
          <a:ext cx="1235099" cy="100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Analisis Jalur (Path)</a:t>
          </a:r>
          <a:endParaRPr lang="id-ID" sz="1800" b="1" kern="1200" dirty="0"/>
        </a:p>
      </dsp:txBody>
      <dsp:txXfrm>
        <a:off x="5980639" y="1872207"/>
        <a:ext cx="1235099" cy="1008112"/>
      </dsp:txXfrm>
    </dsp:sp>
    <dsp:sp modelId="{3DD728C5-BD1A-4929-83E4-CDA2E287B8A8}">
      <dsp:nvSpPr>
        <dsp:cNvPr id="0" name=""/>
        <dsp:cNvSpPr/>
      </dsp:nvSpPr>
      <dsp:spPr>
        <a:xfrm>
          <a:off x="7475109" y="1872207"/>
          <a:ext cx="1235099" cy="10081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/>
            <a:t>Structural Equation Modeling</a:t>
          </a:r>
          <a:endParaRPr lang="id-ID" sz="1800" b="1" kern="1200" dirty="0"/>
        </a:p>
      </dsp:txBody>
      <dsp:txXfrm>
        <a:off x="7475109" y="1872207"/>
        <a:ext cx="1235099" cy="100811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229C6-F67C-45B6-BF2A-B30D7E718DEE}">
      <dsp:nvSpPr>
        <dsp:cNvPr id="0" name=""/>
        <dsp:cNvSpPr/>
      </dsp:nvSpPr>
      <dsp:spPr>
        <a:xfrm>
          <a:off x="7125755" y="2808861"/>
          <a:ext cx="216353" cy="663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484"/>
              </a:lnTo>
              <a:lnTo>
                <a:pt x="216353" y="6634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409B8-D400-40EA-B9CE-6C11CA0F8DD9}">
      <dsp:nvSpPr>
        <dsp:cNvPr id="0" name=""/>
        <dsp:cNvSpPr/>
      </dsp:nvSpPr>
      <dsp:spPr>
        <a:xfrm>
          <a:off x="4212193" y="1784787"/>
          <a:ext cx="3490505" cy="302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7"/>
              </a:lnTo>
              <a:lnTo>
                <a:pt x="3490505" y="151447"/>
              </a:lnTo>
              <a:lnTo>
                <a:pt x="3490505" y="3028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12F4-376E-4241-B851-6EDB44749E38}">
      <dsp:nvSpPr>
        <dsp:cNvPr id="0" name=""/>
        <dsp:cNvSpPr/>
      </dsp:nvSpPr>
      <dsp:spPr>
        <a:xfrm>
          <a:off x="5380502" y="2808861"/>
          <a:ext cx="216353" cy="663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484"/>
              </a:lnTo>
              <a:lnTo>
                <a:pt x="216353" y="6634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D2B7D-8728-4054-AADC-1914D405B99C}">
      <dsp:nvSpPr>
        <dsp:cNvPr id="0" name=""/>
        <dsp:cNvSpPr/>
      </dsp:nvSpPr>
      <dsp:spPr>
        <a:xfrm>
          <a:off x="4212193" y="1784787"/>
          <a:ext cx="1745252" cy="302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7"/>
              </a:lnTo>
              <a:lnTo>
                <a:pt x="1745252" y="151447"/>
              </a:lnTo>
              <a:lnTo>
                <a:pt x="1745252" y="3028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E161A-79D9-4B34-8AC3-FC5B651AF787}">
      <dsp:nvSpPr>
        <dsp:cNvPr id="0" name=""/>
        <dsp:cNvSpPr/>
      </dsp:nvSpPr>
      <dsp:spPr>
        <a:xfrm>
          <a:off x="3635250" y="2808861"/>
          <a:ext cx="216353" cy="663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484"/>
              </a:lnTo>
              <a:lnTo>
                <a:pt x="216353" y="6634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920956-8845-4B18-8E06-B039405E304B}">
      <dsp:nvSpPr>
        <dsp:cNvPr id="0" name=""/>
        <dsp:cNvSpPr/>
      </dsp:nvSpPr>
      <dsp:spPr>
        <a:xfrm>
          <a:off x="4166473" y="1784787"/>
          <a:ext cx="91440" cy="3028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28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022B3A-61C7-4B74-A101-D431B9B83E92}">
      <dsp:nvSpPr>
        <dsp:cNvPr id="0" name=""/>
        <dsp:cNvSpPr/>
      </dsp:nvSpPr>
      <dsp:spPr>
        <a:xfrm>
          <a:off x="1889997" y="2808861"/>
          <a:ext cx="216353" cy="663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484"/>
              </a:lnTo>
              <a:lnTo>
                <a:pt x="216353" y="6634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203BF-EFA9-47E3-B58A-6A08726119E5}">
      <dsp:nvSpPr>
        <dsp:cNvPr id="0" name=""/>
        <dsp:cNvSpPr/>
      </dsp:nvSpPr>
      <dsp:spPr>
        <a:xfrm>
          <a:off x="2466940" y="1784787"/>
          <a:ext cx="1745252" cy="302895"/>
        </a:xfrm>
        <a:custGeom>
          <a:avLst/>
          <a:gdLst/>
          <a:ahLst/>
          <a:cxnLst/>
          <a:rect l="0" t="0" r="0" b="0"/>
          <a:pathLst>
            <a:path>
              <a:moveTo>
                <a:pt x="1745252" y="0"/>
              </a:moveTo>
              <a:lnTo>
                <a:pt x="1745252" y="151447"/>
              </a:lnTo>
              <a:lnTo>
                <a:pt x="0" y="151447"/>
              </a:lnTo>
              <a:lnTo>
                <a:pt x="0" y="3028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DD054-48CE-4BA5-830B-13E340B482EE}">
      <dsp:nvSpPr>
        <dsp:cNvPr id="0" name=""/>
        <dsp:cNvSpPr/>
      </dsp:nvSpPr>
      <dsp:spPr>
        <a:xfrm>
          <a:off x="144745" y="2808861"/>
          <a:ext cx="216353" cy="663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3484"/>
              </a:lnTo>
              <a:lnTo>
                <a:pt x="216353" y="6634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FC31AA-17CF-4E3A-A792-3CB4EBC0B1B6}">
      <dsp:nvSpPr>
        <dsp:cNvPr id="0" name=""/>
        <dsp:cNvSpPr/>
      </dsp:nvSpPr>
      <dsp:spPr>
        <a:xfrm>
          <a:off x="721688" y="1784787"/>
          <a:ext cx="3490505" cy="302895"/>
        </a:xfrm>
        <a:custGeom>
          <a:avLst/>
          <a:gdLst/>
          <a:ahLst/>
          <a:cxnLst/>
          <a:rect l="0" t="0" r="0" b="0"/>
          <a:pathLst>
            <a:path>
              <a:moveTo>
                <a:pt x="3490505" y="0"/>
              </a:moveTo>
              <a:lnTo>
                <a:pt x="3490505" y="151447"/>
              </a:lnTo>
              <a:lnTo>
                <a:pt x="0" y="151447"/>
              </a:lnTo>
              <a:lnTo>
                <a:pt x="0" y="3028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A11BDD-822F-4CE5-A358-4E276C6DCBF4}">
      <dsp:nvSpPr>
        <dsp:cNvPr id="0" name=""/>
        <dsp:cNvSpPr/>
      </dsp:nvSpPr>
      <dsp:spPr>
        <a:xfrm>
          <a:off x="3023784" y="1063608"/>
          <a:ext cx="2376817" cy="721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Ujian Akhir Semester</a:t>
          </a:r>
          <a:endParaRPr lang="id-ID" sz="1400" b="1" kern="1200" dirty="0"/>
        </a:p>
      </dsp:txBody>
      <dsp:txXfrm>
        <a:off x="3023784" y="1063608"/>
        <a:ext cx="2376817" cy="721178"/>
      </dsp:txXfrm>
    </dsp:sp>
    <dsp:sp modelId="{89A9E340-76D2-403D-92D3-BBD87A6E4300}">
      <dsp:nvSpPr>
        <dsp:cNvPr id="0" name=""/>
        <dsp:cNvSpPr/>
      </dsp:nvSpPr>
      <dsp:spPr>
        <a:xfrm>
          <a:off x="509" y="2087682"/>
          <a:ext cx="1442357" cy="721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Uji Hipotesis Deskriptif</a:t>
          </a:r>
          <a:endParaRPr lang="id-ID" sz="1400" b="1" kern="1200" dirty="0"/>
        </a:p>
      </dsp:txBody>
      <dsp:txXfrm>
        <a:off x="509" y="2087682"/>
        <a:ext cx="1442357" cy="721178"/>
      </dsp:txXfrm>
    </dsp:sp>
    <dsp:sp modelId="{6E67ECD8-25E7-4840-9D46-44A0CE80C2B3}">
      <dsp:nvSpPr>
        <dsp:cNvPr id="0" name=""/>
        <dsp:cNvSpPr/>
      </dsp:nvSpPr>
      <dsp:spPr>
        <a:xfrm>
          <a:off x="361098" y="3111756"/>
          <a:ext cx="1442357" cy="721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Praktik E Views</a:t>
          </a:r>
          <a:endParaRPr lang="id-ID" sz="1400" kern="1200" dirty="0"/>
        </a:p>
      </dsp:txBody>
      <dsp:txXfrm>
        <a:off x="361098" y="3111756"/>
        <a:ext cx="1442357" cy="721178"/>
      </dsp:txXfrm>
    </dsp:sp>
    <dsp:sp modelId="{FD7CCDB1-25CA-46A9-9C6D-9596EDD10852}">
      <dsp:nvSpPr>
        <dsp:cNvPr id="0" name=""/>
        <dsp:cNvSpPr/>
      </dsp:nvSpPr>
      <dsp:spPr>
        <a:xfrm>
          <a:off x="1745761" y="2087682"/>
          <a:ext cx="1442357" cy="721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Uji Hipotesis Komparatif</a:t>
          </a:r>
          <a:endParaRPr lang="id-ID" sz="1400" b="1" kern="1200" dirty="0"/>
        </a:p>
      </dsp:txBody>
      <dsp:txXfrm>
        <a:off x="1745761" y="2087682"/>
        <a:ext cx="1442357" cy="721178"/>
      </dsp:txXfrm>
    </dsp:sp>
    <dsp:sp modelId="{11CC05BF-CB17-4460-84D4-C254C9BD9393}">
      <dsp:nvSpPr>
        <dsp:cNvPr id="0" name=""/>
        <dsp:cNvSpPr/>
      </dsp:nvSpPr>
      <dsp:spPr>
        <a:xfrm>
          <a:off x="2106351" y="3111756"/>
          <a:ext cx="1442357" cy="721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Praktik E Views</a:t>
          </a:r>
          <a:endParaRPr lang="id-ID" sz="1400" kern="1200" dirty="0"/>
        </a:p>
      </dsp:txBody>
      <dsp:txXfrm>
        <a:off x="2106351" y="3111756"/>
        <a:ext cx="1442357" cy="721178"/>
      </dsp:txXfrm>
    </dsp:sp>
    <dsp:sp modelId="{EBF150DA-78CE-48EC-AB89-1F2B40D06DA1}">
      <dsp:nvSpPr>
        <dsp:cNvPr id="0" name=""/>
        <dsp:cNvSpPr/>
      </dsp:nvSpPr>
      <dsp:spPr>
        <a:xfrm>
          <a:off x="3491014" y="2087682"/>
          <a:ext cx="1442357" cy="721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Analisis Regresi</a:t>
          </a:r>
          <a:endParaRPr lang="id-ID" sz="1400" b="1" kern="1200" dirty="0"/>
        </a:p>
      </dsp:txBody>
      <dsp:txXfrm>
        <a:off x="3491014" y="2087682"/>
        <a:ext cx="1442357" cy="721178"/>
      </dsp:txXfrm>
    </dsp:sp>
    <dsp:sp modelId="{334F5B0E-972A-4493-88A5-875518F2DA11}">
      <dsp:nvSpPr>
        <dsp:cNvPr id="0" name=""/>
        <dsp:cNvSpPr/>
      </dsp:nvSpPr>
      <dsp:spPr>
        <a:xfrm>
          <a:off x="3851603" y="3111756"/>
          <a:ext cx="1442357" cy="721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Praktik E Views</a:t>
          </a:r>
          <a:endParaRPr lang="id-ID" sz="1400" kern="1200" dirty="0"/>
        </a:p>
      </dsp:txBody>
      <dsp:txXfrm>
        <a:off x="3851603" y="3111756"/>
        <a:ext cx="1442357" cy="721178"/>
      </dsp:txXfrm>
    </dsp:sp>
    <dsp:sp modelId="{4A07ED2D-CA6B-4690-BC1C-835A0DAE80D5}">
      <dsp:nvSpPr>
        <dsp:cNvPr id="0" name=""/>
        <dsp:cNvSpPr/>
      </dsp:nvSpPr>
      <dsp:spPr>
        <a:xfrm>
          <a:off x="5236267" y="2087682"/>
          <a:ext cx="1442357" cy="721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Analisis Jalur</a:t>
          </a:r>
          <a:endParaRPr lang="id-ID" sz="1400" b="1" kern="1200" dirty="0"/>
        </a:p>
      </dsp:txBody>
      <dsp:txXfrm>
        <a:off x="5236267" y="2087682"/>
        <a:ext cx="1442357" cy="721178"/>
      </dsp:txXfrm>
    </dsp:sp>
    <dsp:sp modelId="{0A02DC72-D689-496C-8E81-D35933C4FB4D}">
      <dsp:nvSpPr>
        <dsp:cNvPr id="0" name=""/>
        <dsp:cNvSpPr/>
      </dsp:nvSpPr>
      <dsp:spPr>
        <a:xfrm>
          <a:off x="5596856" y="3111756"/>
          <a:ext cx="1442357" cy="721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Teori</a:t>
          </a:r>
          <a:endParaRPr lang="id-ID" sz="1400" kern="1200" dirty="0"/>
        </a:p>
      </dsp:txBody>
      <dsp:txXfrm>
        <a:off x="5596856" y="3111756"/>
        <a:ext cx="1442357" cy="721178"/>
      </dsp:txXfrm>
    </dsp:sp>
    <dsp:sp modelId="{6DC6C6A7-0FC9-4A71-BF02-C16E58EC00C2}">
      <dsp:nvSpPr>
        <dsp:cNvPr id="0" name=""/>
        <dsp:cNvSpPr/>
      </dsp:nvSpPr>
      <dsp:spPr>
        <a:xfrm>
          <a:off x="6981519" y="2087682"/>
          <a:ext cx="1442357" cy="721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Structural Equation Modeling</a:t>
          </a:r>
          <a:endParaRPr lang="id-ID" sz="1400" b="1" kern="1200" dirty="0"/>
        </a:p>
      </dsp:txBody>
      <dsp:txXfrm>
        <a:off x="6981519" y="2087682"/>
        <a:ext cx="1442357" cy="721178"/>
      </dsp:txXfrm>
    </dsp:sp>
    <dsp:sp modelId="{F4807E2C-4A85-4955-AA49-86C24B29D81B}">
      <dsp:nvSpPr>
        <dsp:cNvPr id="0" name=""/>
        <dsp:cNvSpPr/>
      </dsp:nvSpPr>
      <dsp:spPr>
        <a:xfrm>
          <a:off x="7342109" y="3111756"/>
          <a:ext cx="1442357" cy="721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Teori</a:t>
          </a:r>
          <a:endParaRPr lang="id-ID" sz="1400" kern="1200" dirty="0"/>
        </a:p>
      </dsp:txBody>
      <dsp:txXfrm>
        <a:off x="7342109" y="3111756"/>
        <a:ext cx="1442357" cy="7211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30BB6-695E-4F5C-AF4D-F75ECF743D89}">
      <dsp:nvSpPr>
        <dsp:cNvPr id="0" name=""/>
        <dsp:cNvSpPr/>
      </dsp:nvSpPr>
      <dsp:spPr>
        <a:xfrm>
          <a:off x="5052100" y="1377455"/>
          <a:ext cx="183993" cy="3124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4217"/>
              </a:lnTo>
              <a:lnTo>
                <a:pt x="183993" y="3124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DFA8EC-98DC-4512-86C6-1B8439BB9522}">
      <dsp:nvSpPr>
        <dsp:cNvPr id="0" name=""/>
        <dsp:cNvSpPr/>
      </dsp:nvSpPr>
      <dsp:spPr>
        <a:xfrm>
          <a:off x="5052100" y="1377455"/>
          <a:ext cx="183993" cy="23950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041"/>
              </a:lnTo>
              <a:lnTo>
                <a:pt x="183993" y="23950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8214F-FC5B-4CCF-9B6E-0C75DFD32E1F}">
      <dsp:nvSpPr>
        <dsp:cNvPr id="0" name=""/>
        <dsp:cNvSpPr/>
      </dsp:nvSpPr>
      <dsp:spPr>
        <a:xfrm>
          <a:off x="5052100" y="1377455"/>
          <a:ext cx="183993" cy="1744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893"/>
              </a:lnTo>
              <a:lnTo>
                <a:pt x="183993" y="17448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F9F13-3DD2-4864-989C-A32322121D98}">
      <dsp:nvSpPr>
        <dsp:cNvPr id="0" name=""/>
        <dsp:cNvSpPr/>
      </dsp:nvSpPr>
      <dsp:spPr>
        <a:xfrm>
          <a:off x="5052100" y="1377455"/>
          <a:ext cx="183993" cy="1094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4745"/>
              </a:lnTo>
              <a:lnTo>
                <a:pt x="183993" y="109474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C7615-3A98-45C0-8540-E580A4D0C2AF}">
      <dsp:nvSpPr>
        <dsp:cNvPr id="0" name=""/>
        <dsp:cNvSpPr/>
      </dsp:nvSpPr>
      <dsp:spPr>
        <a:xfrm>
          <a:off x="5052100" y="1377455"/>
          <a:ext cx="183993" cy="444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4597"/>
              </a:lnTo>
              <a:lnTo>
                <a:pt x="183993" y="44459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840F2-70BB-4962-BE7B-8F1907F79636}">
      <dsp:nvSpPr>
        <dsp:cNvPr id="0" name=""/>
        <dsp:cNvSpPr/>
      </dsp:nvSpPr>
      <dsp:spPr>
        <a:xfrm>
          <a:off x="3791277" y="569252"/>
          <a:ext cx="1751472" cy="2390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522"/>
              </a:lnTo>
              <a:lnTo>
                <a:pt x="1751472" y="119522"/>
              </a:lnTo>
              <a:lnTo>
                <a:pt x="1751472" y="239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35142-1752-475C-ADCC-D0E4C13EAABD}">
      <dsp:nvSpPr>
        <dsp:cNvPr id="0" name=""/>
        <dsp:cNvSpPr/>
      </dsp:nvSpPr>
      <dsp:spPr>
        <a:xfrm>
          <a:off x="2899366" y="1377455"/>
          <a:ext cx="183993" cy="2373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268"/>
              </a:lnTo>
              <a:lnTo>
                <a:pt x="183993" y="23732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7028E-D72A-43B1-86FA-3E6208F67F05}">
      <dsp:nvSpPr>
        <dsp:cNvPr id="0" name=""/>
        <dsp:cNvSpPr/>
      </dsp:nvSpPr>
      <dsp:spPr>
        <a:xfrm>
          <a:off x="2899366" y="1377455"/>
          <a:ext cx="183993" cy="1729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341"/>
              </a:lnTo>
              <a:lnTo>
                <a:pt x="183993" y="17293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D07503-F809-4824-97C2-CE83D5EED2CC}">
      <dsp:nvSpPr>
        <dsp:cNvPr id="0" name=""/>
        <dsp:cNvSpPr/>
      </dsp:nvSpPr>
      <dsp:spPr>
        <a:xfrm>
          <a:off x="2899366" y="1377455"/>
          <a:ext cx="183993" cy="1085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5413"/>
              </a:lnTo>
              <a:lnTo>
                <a:pt x="183993" y="10854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4019C-69E8-44F6-974F-70658C1173A3}">
      <dsp:nvSpPr>
        <dsp:cNvPr id="0" name=""/>
        <dsp:cNvSpPr/>
      </dsp:nvSpPr>
      <dsp:spPr>
        <a:xfrm>
          <a:off x="2899366" y="1377455"/>
          <a:ext cx="183993" cy="44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1486"/>
              </a:lnTo>
              <a:lnTo>
                <a:pt x="183993" y="4414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A8238-2A36-4A15-BEEA-4C895D7A0547}">
      <dsp:nvSpPr>
        <dsp:cNvPr id="0" name=""/>
        <dsp:cNvSpPr/>
      </dsp:nvSpPr>
      <dsp:spPr>
        <a:xfrm>
          <a:off x="3390015" y="569252"/>
          <a:ext cx="401261" cy="239045"/>
        </a:xfrm>
        <a:custGeom>
          <a:avLst/>
          <a:gdLst/>
          <a:ahLst/>
          <a:cxnLst/>
          <a:rect l="0" t="0" r="0" b="0"/>
          <a:pathLst>
            <a:path>
              <a:moveTo>
                <a:pt x="401261" y="0"/>
              </a:moveTo>
              <a:lnTo>
                <a:pt x="401261" y="119522"/>
              </a:lnTo>
              <a:lnTo>
                <a:pt x="0" y="119522"/>
              </a:lnTo>
              <a:lnTo>
                <a:pt x="0" y="239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E81C6-6F3E-46F0-9488-254DBDC8FCB8}">
      <dsp:nvSpPr>
        <dsp:cNvPr id="0" name=""/>
        <dsp:cNvSpPr/>
      </dsp:nvSpPr>
      <dsp:spPr>
        <a:xfrm>
          <a:off x="963765" y="1377455"/>
          <a:ext cx="179577" cy="1780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0064"/>
              </a:lnTo>
              <a:lnTo>
                <a:pt x="179577" y="17800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DB18F-BD9B-4B4A-A800-C7566F060E5F}">
      <dsp:nvSpPr>
        <dsp:cNvPr id="0" name=""/>
        <dsp:cNvSpPr/>
      </dsp:nvSpPr>
      <dsp:spPr>
        <a:xfrm>
          <a:off x="963765" y="1377455"/>
          <a:ext cx="179577" cy="673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036"/>
              </a:lnTo>
              <a:lnTo>
                <a:pt x="179577" y="6730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72359-C995-44AA-96A8-89715DA738A0}">
      <dsp:nvSpPr>
        <dsp:cNvPr id="0" name=""/>
        <dsp:cNvSpPr/>
      </dsp:nvSpPr>
      <dsp:spPr>
        <a:xfrm>
          <a:off x="1454414" y="569252"/>
          <a:ext cx="2336862" cy="239045"/>
        </a:xfrm>
        <a:custGeom>
          <a:avLst/>
          <a:gdLst/>
          <a:ahLst/>
          <a:cxnLst/>
          <a:rect l="0" t="0" r="0" b="0"/>
          <a:pathLst>
            <a:path>
              <a:moveTo>
                <a:pt x="2336862" y="0"/>
              </a:moveTo>
              <a:lnTo>
                <a:pt x="2336862" y="119522"/>
              </a:lnTo>
              <a:lnTo>
                <a:pt x="0" y="119522"/>
              </a:lnTo>
              <a:lnTo>
                <a:pt x="0" y="2390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16CB6-0A4D-4040-8C93-7F5CF9CA6690}">
      <dsp:nvSpPr>
        <dsp:cNvPr id="0" name=""/>
        <dsp:cNvSpPr/>
      </dsp:nvSpPr>
      <dsp:spPr>
        <a:xfrm>
          <a:off x="1763882" y="95"/>
          <a:ext cx="4054789" cy="569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Statistik Deskriptif &amp; Statistik Inferensial</a:t>
          </a:r>
          <a:endParaRPr lang="id-ID" sz="1200" b="1" kern="1200" dirty="0"/>
        </a:p>
      </dsp:txBody>
      <dsp:txXfrm>
        <a:off x="1763882" y="95"/>
        <a:ext cx="4054789" cy="569157"/>
      </dsp:txXfrm>
    </dsp:sp>
    <dsp:sp modelId="{3FFBA67A-32B4-42C5-98AF-123E5735217A}">
      <dsp:nvSpPr>
        <dsp:cNvPr id="0" name=""/>
        <dsp:cNvSpPr/>
      </dsp:nvSpPr>
      <dsp:spPr>
        <a:xfrm>
          <a:off x="841102" y="808298"/>
          <a:ext cx="1226624" cy="569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Statistik Deskriptif &amp; Inferensial</a:t>
          </a:r>
          <a:endParaRPr lang="id-ID" sz="1200" b="1" kern="1200" dirty="0"/>
        </a:p>
      </dsp:txBody>
      <dsp:txXfrm>
        <a:off x="841102" y="808298"/>
        <a:ext cx="1226624" cy="569157"/>
      </dsp:txXfrm>
    </dsp:sp>
    <dsp:sp modelId="{8DB96389-18F5-405E-A1B3-0C22382809D0}">
      <dsp:nvSpPr>
        <dsp:cNvPr id="0" name=""/>
        <dsp:cNvSpPr/>
      </dsp:nvSpPr>
      <dsp:spPr>
        <a:xfrm>
          <a:off x="1143342" y="1616501"/>
          <a:ext cx="1281184" cy="8679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S. Deskriptif (Menggambarkan data)</a:t>
          </a:r>
          <a:endParaRPr lang="id-ID" sz="1200" kern="1200" dirty="0"/>
        </a:p>
      </dsp:txBody>
      <dsp:txXfrm>
        <a:off x="1143342" y="1616501"/>
        <a:ext cx="1281184" cy="867981"/>
      </dsp:txXfrm>
    </dsp:sp>
    <dsp:sp modelId="{CC300CF3-5425-4BB0-B46E-8DAE8CA5D187}">
      <dsp:nvSpPr>
        <dsp:cNvPr id="0" name=""/>
        <dsp:cNvSpPr/>
      </dsp:nvSpPr>
      <dsp:spPr>
        <a:xfrm>
          <a:off x="1143342" y="2723528"/>
          <a:ext cx="1281184" cy="8679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S. Inferensial (Menggambarkan &amp; menyimpulkan data)</a:t>
          </a:r>
          <a:endParaRPr lang="id-ID" sz="1200" kern="1200" dirty="0"/>
        </a:p>
      </dsp:txBody>
      <dsp:txXfrm>
        <a:off x="1143342" y="2723528"/>
        <a:ext cx="1281184" cy="867981"/>
      </dsp:txXfrm>
    </dsp:sp>
    <dsp:sp modelId="{EB8067FA-7841-4968-B699-9DC17D8FFEFA}">
      <dsp:nvSpPr>
        <dsp:cNvPr id="0" name=""/>
        <dsp:cNvSpPr/>
      </dsp:nvSpPr>
      <dsp:spPr>
        <a:xfrm>
          <a:off x="2776703" y="808298"/>
          <a:ext cx="1226624" cy="569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Penyajian Data</a:t>
          </a:r>
          <a:endParaRPr lang="id-ID" sz="1200" b="1" kern="1200" dirty="0"/>
        </a:p>
      </dsp:txBody>
      <dsp:txXfrm>
        <a:off x="2776703" y="808298"/>
        <a:ext cx="1226624" cy="569157"/>
      </dsp:txXfrm>
    </dsp:sp>
    <dsp:sp modelId="{6793568A-BA21-4A2D-8C9C-A680D489CDBF}">
      <dsp:nvSpPr>
        <dsp:cNvPr id="0" name=""/>
        <dsp:cNvSpPr/>
      </dsp:nvSpPr>
      <dsp:spPr>
        <a:xfrm>
          <a:off x="3083359" y="1616501"/>
          <a:ext cx="1269994" cy="404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Tabel</a:t>
          </a:r>
          <a:endParaRPr lang="id-ID" sz="1200" kern="1200" dirty="0"/>
        </a:p>
      </dsp:txBody>
      <dsp:txXfrm>
        <a:off x="3083359" y="1616501"/>
        <a:ext cx="1269994" cy="404881"/>
      </dsp:txXfrm>
    </dsp:sp>
    <dsp:sp modelId="{362CE0C4-C303-4BAE-B1EA-142E6C483C6D}">
      <dsp:nvSpPr>
        <dsp:cNvPr id="0" name=""/>
        <dsp:cNvSpPr/>
      </dsp:nvSpPr>
      <dsp:spPr>
        <a:xfrm>
          <a:off x="3083359" y="2260428"/>
          <a:ext cx="1269994" cy="404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Tabel Diskribusi</a:t>
          </a:r>
          <a:endParaRPr lang="id-ID" sz="1200" kern="1200" dirty="0"/>
        </a:p>
      </dsp:txBody>
      <dsp:txXfrm>
        <a:off x="3083359" y="2260428"/>
        <a:ext cx="1269994" cy="404881"/>
      </dsp:txXfrm>
    </dsp:sp>
    <dsp:sp modelId="{5687BACE-0F60-4AB5-B565-64D6F54C42FD}">
      <dsp:nvSpPr>
        <dsp:cNvPr id="0" name=""/>
        <dsp:cNvSpPr/>
      </dsp:nvSpPr>
      <dsp:spPr>
        <a:xfrm>
          <a:off x="3083359" y="2904355"/>
          <a:ext cx="1269994" cy="404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Grafik</a:t>
          </a:r>
          <a:endParaRPr lang="id-ID" sz="1200" kern="1200" dirty="0"/>
        </a:p>
      </dsp:txBody>
      <dsp:txXfrm>
        <a:off x="3083359" y="2904355"/>
        <a:ext cx="1269994" cy="404881"/>
      </dsp:txXfrm>
    </dsp:sp>
    <dsp:sp modelId="{5C67E553-03B9-488D-AE91-BAE72A0A516E}">
      <dsp:nvSpPr>
        <dsp:cNvPr id="0" name=""/>
        <dsp:cNvSpPr/>
      </dsp:nvSpPr>
      <dsp:spPr>
        <a:xfrm>
          <a:off x="3083359" y="3548283"/>
          <a:ext cx="1269994" cy="4048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Diagram</a:t>
          </a:r>
          <a:endParaRPr lang="id-ID" sz="1200" kern="1200" dirty="0"/>
        </a:p>
      </dsp:txBody>
      <dsp:txXfrm>
        <a:off x="3083359" y="3548283"/>
        <a:ext cx="1269994" cy="404881"/>
      </dsp:txXfrm>
    </dsp:sp>
    <dsp:sp modelId="{20194252-2B33-454E-8E04-12255D5571C4}">
      <dsp:nvSpPr>
        <dsp:cNvPr id="0" name=""/>
        <dsp:cNvSpPr/>
      </dsp:nvSpPr>
      <dsp:spPr>
        <a:xfrm>
          <a:off x="4929437" y="808298"/>
          <a:ext cx="1226624" cy="569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b="1" kern="1200" dirty="0" smtClean="0"/>
            <a:t>Pengukuran Gejala Pusat</a:t>
          </a:r>
          <a:endParaRPr lang="id-ID" sz="1200" b="1" kern="1200" dirty="0"/>
        </a:p>
      </dsp:txBody>
      <dsp:txXfrm>
        <a:off x="4929437" y="808298"/>
        <a:ext cx="1226624" cy="569157"/>
      </dsp:txXfrm>
    </dsp:sp>
    <dsp:sp modelId="{43927C8A-4400-487C-B60C-61EDE3F59C41}">
      <dsp:nvSpPr>
        <dsp:cNvPr id="0" name=""/>
        <dsp:cNvSpPr/>
      </dsp:nvSpPr>
      <dsp:spPr>
        <a:xfrm>
          <a:off x="5236094" y="1616501"/>
          <a:ext cx="2124287" cy="411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Nilai Terbanyak </a:t>
          </a:r>
          <a:r>
            <a:rPr lang="id-ID" sz="1200" i="1" kern="1200" dirty="0" smtClean="0"/>
            <a:t>(Mode)</a:t>
          </a:r>
          <a:endParaRPr lang="id-ID" sz="1200" i="1" kern="1200" dirty="0"/>
        </a:p>
      </dsp:txBody>
      <dsp:txXfrm>
        <a:off x="5236094" y="1616501"/>
        <a:ext cx="2124287" cy="411102"/>
      </dsp:txXfrm>
    </dsp:sp>
    <dsp:sp modelId="{07A1939F-226D-44A8-89DD-1F4CC9A4523A}">
      <dsp:nvSpPr>
        <dsp:cNvPr id="0" name=""/>
        <dsp:cNvSpPr/>
      </dsp:nvSpPr>
      <dsp:spPr>
        <a:xfrm>
          <a:off x="5236094" y="2266649"/>
          <a:ext cx="2124287" cy="411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Nilai Tengah </a:t>
          </a:r>
          <a:r>
            <a:rPr lang="id-ID" sz="1200" i="1" kern="1200" dirty="0" smtClean="0"/>
            <a:t>(Median)</a:t>
          </a:r>
          <a:endParaRPr lang="id-ID" sz="1200" i="1" kern="1200" dirty="0"/>
        </a:p>
      </dsp:txBody>
      <dsp:txXfrm>
        <a:off x="5236094" y="2266649"/>
        <a:ext cx="2124287" cy="411102"/>
      </dsp:txXfrm>
    </dsp:sp>
    <dsp:sp modelId="{70306B82-5C2E-40F7-81F3-9C252E514DCA}">
      <dsp:nvSpPr>
        <dsp:cNvPr id="0" name=""/>
        <dsp:cNvSpPr/>
      </dsp:nvSpPr>
      <dsp:spPr>
        <a:xfrm>
          <a:off x="5236094" y="2916797"/>
          <a:ext cx="2124287" cy="411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Nilai Retara </a:t>
          </a:r>
          <a:r>
            <a:rPr lang="id-ID" sz="1200" i="1" kern="1200" dirty="0" smtClean="0"/>
            <a:t>(Mean</a:t>
          </a:r>
          <a:r>
            <a:rPr lang="id-ID" sz="1200" kern="1200" dirty="0" smtClean="0"/>
            <a:t>)</a:t>
          </a:r>
        </a:p>
      </dsp:txBody>
      <dsp:txXfrm>
        <a:off x="5236094" y="2916797"/>
        <a:ext cx="2124287" cy="411102"/>
      </dsp:txXfrm>
    </dsp:sp>
    <dsp:sp modelId="{5D0801D9-DAE9-4F64-8FE0-52414F6A74F3}">
      <dsp:nvSpPr>
        <dsp:cNvPr id="0" name=""/>
        <dsp:cNvSpPr/>
      </dsp:nvSpPr>
      <dsp:spPr>
        <a:xfrm>
          <a:off x="5236094" y="3566945"/>
          <a:ext cx="2124287" cy="4111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Rentang</a:t>
          </a:r>
          <a:r>
            <a:rPr lang="id-ID" sz="1200" i="1" kern="1200" dirty="0" smtClean="0"/>
            <a:t> (Range</a:t>
          </a:r>
          <a:r>
            <a:rPr lang="id-ID" sz="1200" kern="1200" dirty="0" smtClean="0"/>
            <a:t>)</a:t>
          </a:r>
          <a:endParaRPr lang="id-ID" sz="1200" kern="1200" dirty="0"/>
        </a:p>
      </dsp:txBody>
      <dsp:txXfrm>
        <a:off x="5236094" y="3566945"/>
        <a:ext cx="2124287" cy="411102"/>
      </dsp:txXfrm>
    </dsp:sp>
    <dsp:sp modelId="{071B092B-5E70-4BF4-BEC2-45704D956EAE}">
      <dsp:nvSpPr>
        <dsp:cNvPr id="0" name=""/>
        <dsp:cNvSpPr/>
      </dsp:nvSpPr>
      <dsp:spPr>
        <a:xfrm>
          <a:off x="5236094" y="4217093"/>
          <a:ext cx="2124287" cy="5691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Simpangan Baku </a:t>
          </a:r>
          <a:r>
            <a:rPr lang="id-ID" sz="1200" i="1" kern="1200" dirty="0" smtClean="0"/>
            <a:t>(Deviation Standard)</a:t>
          </a:r>
          <a:r>
            <a:rPr lang="id-ID" sz="1200" kern="1200" dirty="0" smtClean="0"/>
            <a:t> &amp; Varian</a:t>
          </a:r>
          <a:endParaRPr lang="id-ID" sz="1200" kern="1200" dirty="0"/>
        </a:p>
      </dsp:txBody>
      <dsp:txXfrm>
        <a:off x="5236094" y="4217093"/>
        <a:ext cx="2124287" cy="569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B2FB8-E1A8-427D-A932-CECF097AE985}">
      <dsp:nvSpPr>
        <dsp:cNvPr id="0" name=""/>
        <dsp:cNvSpPr/>
      </dsp:nvSpPr>
      <dsp:spPr>
        <a:xfrm>
          <a:off x="6164076" y="2235076"/>
          <a:ext cx="276878" cy="1595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501"/>
              </a:lnTo>
              <a:lnTo>
                <a:pt x="276878" y="15955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774B1-945C-4C67-82C9-1BC292DAB983}">
      <dsp:nvSpPr>
        <dsp:cNvPr id="0" name=""/>
        <dsp:cNvSpPr/>
      </dsp:nvSpPr>
      <dsp:spPr>
        <a:xfrm>
          <a:off x="6164076" y="2235076"/>
          <a:ext cx="276878" cy="661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1043"/>
              </a:lnTo>
              <a:lnTo>
                <a:pt x="276878" y="66104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8C05F-7FD8-4CE3-8241-B8A39D5AB9F3}">
      <dsp:nvSpPr>
        <dsp:cNvPr id="0" name=""/>
        <dsp:cNvSpPr/>
      </dsp:nvSpPr>
      <dsp:spPr>
        <a:xfrm>
          <a:off x="4126985" y="924516"/>
          <a:ext cx="2775434" cy="3876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15"/>
              </a:lnTo>
              <a:lnTo>
                <a:pt x="2775434" y="193815"/>
              </a:lnTo>
              <a:lnTo>
                <a:pt x="2775434" y="3876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962011-E020-423E-982A-FC7F3D8190CA}">
      <dsp:nvSpPr>
        <dsp:cNvPr id="0" name=""/>
        <dsp:cNvSpPr/>
      </dsp:nvSpPr>
      <dsp:spPr>
        <a:xfrm>
          <a:off x="3388641" y="2235076"/>
          <a:ext cx="276878" cy="215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9655"/>
              </a:lnTo>
              <a:lnTo>
                <a:pt x="276878" y="215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1B081-9462-4AF6-B528-289AAE03B013}">
      <dsp:nvSpPr>
        <dsp:cNvPr id="0" name=""/>
        <dsp:cNvSpPr/>
      </dsp:nvSpPr>
      <dsp:spPr>
        <a:xfrm>
          <a:off x="3388641" y="2235076"/>
          <a:ext cx="276878" cy="84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095"/>
              </a:lnTo>
              <a:lnTo>
                <a:pt x="276878" y="8490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6578E3-26A2-4045-B74C-B1AAF82A32A9}">
      <dsp:nvSpPr>
        <dsp:cNvPr id="0" name=""/>
        <dsp:cNvSpPr/>
      </dsp:nvSpPr>
      <dsp:spPr>
        <a:xfrm>
          <a:off x="4081265" y="924516"/>
          <a:ext cx="91440" cy="38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6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4E159-259E-408E-BD28-2487BDEFACB6}">
      <dsp:nvSpPr>
        <dsp:cNvPr id="0" name=""/>
        <dsp:cNvSpPr/>
      </dsp:nvSpPr>
      <dsp:spPr>
        <a:xfrm>
          <a:off x="684660" y="2235076"/>
          <a:ext cx="276878" cy="215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9655"/>
              </a:lnTo>
              <a:lnTo>
                <a:pt x="276878" y="215965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5EBC79-E8C3-4EA4-9110-D7C3E393F685}">
      <dsp:nvSpPr>
        <dsp:cNvPr id="0" name=""/>
        <dsp:cNvSpPr/>
      </dsp:nvSpPr>
      <dsp:spPr>
        <a:xfrm>
          <a:off x="684660" y="2235076"/>
          <a:ext cx="276878" cy="84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095"/>
              </a:lnTo>
              <a:lnTo>
                <a:pt x="276878" y="8490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A7B00-5DDA-40B6-A2EA-485B476FFA15}">
      <dsp:nvSpPr>
        <dsp:cNvPr id="0" name=""/>
        <dsp:cNvSpPr/>
      </dsp:nvSpPr>
      <dsp:spPr>
        <a:xfrm>
          <a:off x="1423004" y="924516"/>
          <a:ext cx="2703981" cy="387630"/>
        </a:xfrm>
        <a:custGeom>
          <a:avLst/>
          <a:gdLst/>
          <a:ahLst/>
          <a:cxnLst/>
          <a:rect l="0" t="0" r="0" b="0"/>
          <a:pathLst>
            <a:path>
              <a:moveTo>
                <a:pt x="2703981" y="0"/>
              </a:moveTo>
              <a:lnTo>
                <a:pt x="2703981" y="193815"/>
              </a:lnTo>
              <a:lnTo>
                <a:pt x="0" y="193815"/>
              </a:lnTo>
              <a:lnTo>
                <a:pt x="0" y="38763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FF8EBF-F6B7-4463-BF79-B09E61006D65}">
      <dsp:nvSpPr>
        <dsp:cNvPr id="0" name=""/>
        <dsp:cNvSpPr/>
      </dsp:nvSpPr>
      <dsp:spPr>
        <a:xfrm>
          <a:off x="2324614" y="1586"/>
          <a:ext cx="3604742" cy="922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Populasi, Sampel, Uji Normalitas Data</a:t>
          </a:r>
          <a:endParaRPr lang="id-ID" sz="1400" b="1" kern="1200" dirty="0"/>
        </a:p>
      </dsp:txBody>
      <dsp:txXfrm>
        <a:off x="2324614" y="1586"/>
        <a:ext cx="3604742" cy="922929"/>
      </dsp:txXfrm>
    </dsp:sp>
    <dsp:sp modelId="{0667356A-5EBB-482B-A4D3-BEE35C0A5535}">
      <dsp:nvSpPr>
        <dsp:cNvPr id="0" name=""/>
        <dsp:cNvSpPr/>
      </dsp:nvSpPr>
      <dsp:spPr>
        <a:xfrm>
          <a:off x="500074" y="1312146"/>
          <a:ext cx="1845859" cy="922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Populasi &amp; Sampel</a:t>
          </a:r>
          <a:endParaRPr lang="id-ID" sz="1400" b="1" kern="1200" dirty="0"/>
        </a:p>
      </dsp:txBody>
      <dsp:txXfrm>
        <a:off x="500074" y="1312146"/>
        <a:ext cx="1845859" cy="922929"/>
      </dsp:txXfrm>
    </dsp:sp>
    <dsp:sp modelId="{26329EAC-71DD-4134-8544-3F386294C6B0}">
      <dsp:nvSpPr>
        <dsp:cNvPr id="0" name=""/>
        <dsp:cNvSpPr/>
      </dsp:nvSpPr>
      <dsp:spPr>
        <a:xfrm>
          <a:off x="961539" y="2622707"/>
          <a:ext cx="1845859" cy="922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Populasi (Sekumpulan subyek/obyek dengan karakteristik tertentu)</a:t>
          </a:r>
          <a:endParaRPr lang="id-ID" sz="1400" kern="1200" dirty="0"/>
        </a:p>
      </dsp:txBody>
      <dsp:txXfrm>
        <a:off x="961539" y="2622707"/>
        <a:ext cx="1845859" cy="922929"/>
      </dsp:txXfrm>
    </dsp:sp>
    <dsp:sp modelId="{AA4124C2-D03C-4486-8D32-9CA2A02961E0}">
      <dsp:nvSpPr>
        <dsp:cNvPr id="0" name=""/>
        <dsp:cNvSpPr/>
      </dsp:nvSpPr>
      <dsp:spPr>
        <a:xfrm>
          <a:off x="961539" y="3933267"/>
          <a:ext cx="1845859" cy="922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Sampel (Bagain dari populasi dengan karakteristika terntentu)</a:t>
          </a:r>
          <a:endParaRPr lang="id-ID" sz="1400" kern="1200" dirty="0"/>
        </a:p>
      </dsp:txBody>
      <dsp:txXfrm>
        <a:off x="961539" y="3933267"/>
        <a:ext cx="1845859" cy="922929"/>
      </dsp:txXfrm>
    </dsp:sp>
    <dsp:sp modelId="{66AC4BED-FDBF-41C3-B778-88C3A4B4411B}">
      <dsp:nvSpPr>
        <dsp:cNvPr id="0" name=""/>
        <dsp:cNvSpPr/>
      </dsp:nvSpPr>
      <dsp:spPr>
        <a:xfrm>
          <a:off x="3204055" y="1312146"/>
          <a:ext cx="1845859" cy="922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Teknik Penyamplingan</a:t>
          </a:r>
          <a:endParaRPr lang="id-ID" sz="1400" b="1" kern="1200" dirty="0"/>
        </a:p>
      </dsp:txBody>
      <dsp:txXfrm>
        <a:off x="3204055" y="1312146"/>
        <a:ext cx="1845859" cy="922929"/>
      </dsp:txXfrm>
    </dsp:sp>
    <dsp:sp modelId="{B879644E-0838-4641-B5D0-E4E60F08ED98}">
      <dsp:nvSpPr>
        <dsp:cNvPr id="0" name=""/>
        <dsp:cNvSpPr/>
      </dsp:nvSpPr>
      <dsp:spPr>
        <a:xfrm>
          <a:off x="3665520" y="2622707"/>
          <a:ext cx="1845859" cy="922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Probabilitas (Acak sederhana, Bertingkat proporsional, Area)</a:t>
          </a:r>
          <a:endParaRPr lang="id-ID" sz="1400" kern="1200" dirty="0"/>
        </a:p>
      </dsp:txBody>
      <dsp:txXfrm>
        <a:off x="3665520" y="2622707"/>
        <a:ext cx="1845859" cy="922929"/>
      </dsp:txXfrm>
    </dsp:sp>
    <dsp:sp modelId="{EF3C6E7A-1B01-4E58-AA5E-7F01008EEEF6}">
      <dsp:nvSpPr>
        <dsp:cNvPr id="0" name=""/>
        <dsp:cNvSpPr/>
      </dsp:nvSpPr>
      <dsp:spPr>
        <a:xfrm>
          <a:off x="3665520" y="3933267"/>
          <a:ext cx="1845859" cy="922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Nonprobabilitas (Sistematis, Kuota, Bertujuan, Bola Salju)</a:t>
          </a:r>
          <a:endParaRPr lang="id-ID" sz="1400" kern="1200" dirty="0"/>
        </a:p>
      </dsp:txBody>
      <dsp:txXfrm>
        <a:off x="3665520" y="3933267"/>
        <a:ext cx="1845859" cy="922929"/>
      </dsp:txXfrm>
    </dsp:sp>
    <dsp:sp modelId="{A4FDE03C-B3D6-46C9-89B2-A3C1DEDCB137}">
      <dsp:nvSpPr>
        <dsp:cNvPr id="0" name=""/>
        <dsp:cNvSpPr/>
      </dsp:nvSpPr>
      <dsp:spPr>
        <a:xfrm>
          <a:off x="5979490" y="1312146"/>
          <a:ext cx="1845859" cy="9229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Uji Normalitas Data</a:t>
          </a:r>
          <a:endParaRPr lang="id-ID" sz="1400" b="1" kern="1200" dirty="0"/>
        </a:p>
      </dsp:txBody>
      <dsp:txXfrm>
        <a:off x="5979490" y="1312146"/>
        <a:ext cx="1845859" cy="922929"/>
      </dsp:txXfrm>
    </dsp:sp>
    <dsp:sp modelId="{561435C3-8738-40BC-95C3-B13139B88CF0}">
      <dsp:nvSpPr>
        <dsp:cNvPr id="0" name=""/>
        <dsp:cNvSpPr/>
      </dsp:nvSpPr>
      <dsp:spPr>
        <a:xfrm>
          <a:off x="6440955" y="2622707"/>
          <a:ext cx="1845859" cy="546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Kurva Normal </a:t>
          </a:r>
          <a:r>
            <a:rPr lang="id-ID" sz="1400" i="1" kern="1200" dirty="0" smtClean="0"/>
            <a:t>(Normal Curve)</a:t>
          </a:r>
          <a:endParaRPr lang="id-ID" sz="1400" kern="1200" dirty="0"/>
        </a:p>
      </dsp:txBody>
      <dsp:txXfrm>
        <a:off x="6440955" y="2622707"/>
        <a:ext cx="1845859" cy="546826"/>
      </dsp:txXfrm>
    </dsp:sp>
    <dsp:sp modelId="{86C86FCF-AB81-403B-9BB0-51AC9CD74B98}">
      <dsp:nvSpPr>
        <dsp:cNvPr id="0" name=""/>
        <dsp:cNvSpPr/>
      </dsp:nvSpPr>
      <dsp:spPr>
        <a:xfrm>
          <a:off x="6440955" y="3557164"/>
          <a:ext cx="1845859" cy="5468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Uji Chi Kuadrat </a:t>
          </a:r>
          <a:r>
            <a:rPr lang="id-ID" sz="1400" i="1" kern="1200" dirty="0" smtClean="0"/>
            <a:t>(Chi Square)</a:t>
          </a:r>
          <a:endParaRPr lang="id-ID" sz="1400" i="1" kern="1200" dirty="0"/>
        </a:p>
      </dsp:txBody>
      <dsp:txXfrm>
        <a:off x="6440955" y="3557164"/>
        <a:ext cx="1845859" cy="546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1360C-7E6A-478B-B71B-50DFE6A06E0C}">
      <dsp:nvSpPr>
        <dsp:cNvPr id="0" name=""/>
        <dsp:cNvSpPr/>
      </dsp:nvSpPr>
      <dsp:spPr>
        <a:xfrm>
          <a:off x="6074835" y="1831286"/>
          <a:ext cx="226858" cy="1769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9495"/>
              </a:lnTo>
              <a:lnTo>
                <a:pt x="226858" y="17694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FDB62-8863-4FDC-AD5F-E4AC394E3362}">
      <dsp:nvSpPr>
        <dsp:cNvPr id="0" name=""/>
        <dsp:cNvSpPr/>
      </dsp:nvSpPr>
      <dsp:spPr>
        <a:xfrm>
          <a:off x="6074835" y="1831286"/>
          <a:ext cx="226858" cy="6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699"/>
              </a:lnTo>
              <a:lnTo>
                <a:pt x="226858" y="695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2D668-64C4-4668-BD2D-0CBEC8F2FF6E}">
      <dsp:nvSpPr>
        <dsp:cNvPr id="0" name=""/>
        <dsp:cNvSpPr/>
      </dsp:nvSpPr>
      <dsp:spPr>
        <a:xfrm>
          <a:off x="4204388" y="757490"/>
          <a:ext cx="2475403" cy="317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800"/>
              </a:lnTo>
              <a:lnTo>
                <a:pt x="2475403" y="158800"/>
              </a:lnTo>
              <a:lnTo>
                <a:pt x="2475403" y="317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2653C8-6052-4308-979D-C27A2334DB3F}">
      <dsp:nvSpPr>
        <dsp:cNvPr id="0" name=""/>
        <dsp:cNvSpPr/>
      </dsp:nvSpPr>
      <dsp:spPr>
        <a:xfrm>
          <a:off x="3599432" y="1831286"/>
          <a:ext cx="226858" cy="1724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4891"/>
              </a:lnTo>
              <a:lnTo>
                <a:pt x="226858" y="172489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A257E-E528-400E-8711-B1D3A5547E54}">
      <dsp:nvSpPr>
        <dsp:cNvPr id="0" name=""/>
        <dsp:cNvSpPr/>
      </dsp:nvSpPr>
      <dsp:spPr>
        <a:xfrm>
          <a:off x="3599432" y="1831286"/>
          <a:ext cx="226858" cy="695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699"/>
              </a:lnTo>
              <a:lnTo>
                <a:pt x="226858" y="69569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D53CD-607E-4D8B-BDD7-9BB447B9853C}">
      <dsp:nvSpPr>
        <dsp:cNvPr id="0" name=""/>
        <dsp:cNvSpPr/>
      </dsp:nvSpPr>
      <dsp:spPr>
        <a:xfrm>
          <a:off x="4158668" y="757490"/>
          <a:ext cx="91440" cy="3176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6DA32-5AEB-4841-AB5D-C18681E76F62}">
      <dsp:nvSpPr>
        <dsp:cNvPr id="0" name=""/>
        <dsp:cNvSpPr/>
      </dsp:nvSpPr>
      <dsp:spPr>
        <a:xfrm>
          <a:off x="1196594" y="1831286"/>
          <a:ext cx="226858" cy="2620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0271"/>
              </a:lnTo>
              <a:lnTo>
                <a:pt x="226858" y="262027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7BCF9-76DB-4C5B-995F-A2BA1705EA68}">
      <dsp:nvSpPr>
        <dsp:cNvPr id="0" name=""/>
        <dsp:cNvSpPr/>
      </dsp:nvSpPr>
      <dsp:spPr>
        <a:xfrm>
          <a:off x="1196594" y="1831286"/>
          <a:ext cx="226858" cy="163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5682"/>
              </a:lnTo>
              <a:lnTo>
                <a:pt x="226858" y="16356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1470A-0C4B-4D8B-AF35-2178A00FC8AD}">
      <dsp:nvSpPr>
        <dsp:cNvPr id="0" name=""/>
        <dsp:cNvSpPr/>
      </dsp:nvSpPr>
      <dsp:spPr>
        <a:xfrm>
          <a:off x="1196594" y="1831286"/>
          <a:ext cx="226858" cy="651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094"/>
              </a:lnTo>
              <a:lnTo>
                <a:pt x="226858" y="65109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9C928-17BC-4664-B599-4153B1FDA8DA}">
      <dsp:nvSpPr>
        <dsp:cNvPr id="0" name=""/>
        <dsp:cNvSpPr/>
      </dsp:nvSpPr>
      <dsp:spPr>
        <a:xfrm>
          <a:off x="1801549" y="757490"/>
          <a:ext cx="2402838" cy="317601"/>
        </a:xfrm>
        <a:custGeom>
          <a:avLst/>
          <a:gdLst/>
          <a:ahLst/>
          <a:cxnLst/>
          <a:rect l="0" t="0" r="0" b="0"/>
          <a:pathLst>
            <a:path>
              <a:moveTo>
                <a:pt x="2402838" y="0"/>
              </a:moveTo>
              <a:lnTo>
                <a:pt x="2402838" y="158800"/>
              </a:lnTo>
              <a:lnTo>
                <a:pt x="0" y="158800"/>
              </a:lnTo>
              <a:lnTo>
                <a:pt x="0" y="3176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EB814-D4D8-4FB6-BE8B-E44F1BCA886D}">
      <dsp:nvSpPr>
        <dsp:cNvPr id="0" name=""/>
        <dsp:cNvSpPr/>
      </dsp:nvSpPr>
      <dsp:spPr>
        <a:xfrm>
          <a:off x="1962823" y="1295"/>
          <a:ext cx="4483129" cy="756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Uji Validitas dan Reliabilitas Instrumen Penelitian</a:t>
          </a:r>
          <a:endParaRPr lang="id-ID" sz="1400" b="1" kern="1200" dirty="0"/>
        </a:p>
      </dsp:txBody>
      <dsp:txXfrm>
        <a:off x="1962823" y="1295"/>
        <a:ext cx="4483129" cy="756194"/>
      </dsp:txXfrm>
    </dsp:sp>
    <dsp:sp modelId="{5ABDEB45-556E-4012-AD61-2F559F11A2B8}">
      <dsp:nvSpPr>
        <dsp:cNvPr id="0" name=""/>
        <dsp:cNvSpPr/>
      </dsp:nvSpPr>
      <dsp:spPr>
        <a:xfrm>
          <a:off x="1045355" y="1075091"/>
          <a:ext cx="1512389" cy="756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Instrumen Penelitian</a:t>
          </a:r>
          <a:endParaRPr lang="id-ID" sz="1400" b="1" kern="1200" dirty="0"/>
        </a:p>
      </dsp:txBody>
      <dsp:txXfrm>
        <a:off x="1045355" y="1075091"/>
        <a:ext cx="1512389" cy="756194"/>
      </dsp:txXfrm>
    </dsp:sp>
    <dsp:sp modelId="{25F4EE51-1B29-41C0-877A-897CACBFA9C1}">
      <dsp:nvSpPr>
        <dsp:cNvPr id="0" name=""/>
        <dsp:cNvSpPr/>
      </dsp:nvSpPr>
      <dsp:spPr>
        <a:xfrm>
          <a:off x="1423452" y="2148888"/>
          <a:ext cx="1512389" cy="66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Alat pengumpul data penelitian</a:t>
          </a:r>
          <a:endParaRPr lang="id-ID" sz="1400" kern="1200" dirty="0"/>
        </a:p>
      </dsp:txBody>
      <dsp:txXfrm>
        <a:off x="1423452" y="2148888"/>
        <a:ext cx="1512389" cy="666986"/>
      </dsp:txXfrm>
    </dsp:sp>
    <dsp:sp modelId="{A34E1706-781F-4D51-BBD8-F46D61B50040}">
      <dsp:nvSpPr>
        <dsp:cNvPr id="0" name=""/>
        <dsp:cNvSpPr/>
      </dsp:nvSpPr>
      <dsp:spPr>
        <a:xfrm>
          <a:off x="1423452" y="3133476"/>
          <a:ext cx="1512389" cy="66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Contoh : Angket/Kuesioner</a:t>
          </a:r>
          <a:endParaRPr lang="id-ID" sz="1400" kern="1200" dirty="0"/>
        </a:p>
      </dsp:txBody>
      <dsp:txXfrm>
        <a:off x="1423452" y="3133476"/>
        <a:ext cx="1512389" cy="666986"/>
      </dsp:txXfrm>
    </dsp:sp>
    <dsp:sp modelId="{0850A612-8317-4AE8-A05E-EE7D2F90687C}">
      <dsp:nvSpPr>
        <dsp:cNvPr id="0" name=""/>
        <dsp:cNvSpPr/>
      </dsp:nvSpPr>
      <dsp:spPr>
        <a:xfrm>
          <a:off x="1423452" y="4118064"/>
          <a:ext cx="1512389" cy="66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Perlu Uji Validitas &amp; Relabilitas</a:t>
          </a:r>
          <a:endParaRPr lang="id-ID" sz="1400" kern="1200" dirty="0"/>
        </a:p>
      </dsp:txBody>
      <dsp:txXfrm>
        <a:off x="1423452" y="4118064"/>
        <a:ext cx="1512389" cy="666986"/>
      </dsp:txXfrm>
    </dsp:sp>
    <dsp:sp modelId="{AC373947-7181-4E80-B0E2-2AE85B9A4672}">
      <dsp:nvSpPr>
        <dsp:cNvPr id="0" name=""/>
        <dsp:cNvSpPr/>
      </dsp:nvSpPr>
      <dsp:spPr>
        <a:xfrm>
          <a:off x="3448193" y="1075091"/>
          <a:ext cx="1512389" cy="756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Uji Validitas Instrumen</a:t>
          </a:r>
          <a:endParaRPr lang="id-ID" sz="1400" b="1" kern="1200" dirty="0"/>
        </a:p>
      </dsp:txBody>
      <dsp:txXfrm>
        <a:off x="3448193" y="1075091"/>
        <a:ext cx="1512389" cy="756194"/>
      </dsp:txXfrm>
    </dsp:sp>
    <dsp:sp modelId="{9C7F979A-D8AA-4FB3-BB04-5492E649D644}">
      <dsp:nvSpPr>
        <dsp:cNvPr id="0" name=""/>
        <dsp:cNvSpPr/>
      </dsp:nvSpPr>
      <dsp:spPr>
        <a:xfrm>
          <a:off x="3826291" y="2148888"/>
          <a:ext cx="1512389" cy="756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Menguji ketepatan isntrumen</a:t>
          </a:r>
          <a:endParaRPr lang="id-ID" sz="1400" kern="1200" dirty="0"/>
        </a:p>
      </dsp:txBody>
      <dsp:txXfrm>
        <a:off x="3826291" y="2148888"/>
        <a:ext cx="1512389" cy="756194"/>
      </dsp:txXfrm>
    </dsp:sp>
    <dsp:sp modelId="{5374ACD4-F251-446D-9FB2-C7ABFA215198}">
      <dsp:nvSpPr>
        <dsp:cNvPr id="0" name=""/>
        <dsp:cNvSpPr/>
      </dsp:nvSpPr>
      <dsp:spPr>
        <a:xfrm>
          <a:off x="3826291" y="3222684"/>
          <a:ext cx="1512389" cy="66698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Jenis : Konstruk,  Isi, Eksternal</a:t>
          </a:r>
          <a:endParaRPr lang="id-ID" sz="1400" kern="1200" dirty="0"/>
        </a:p>
      </dsp:txBody>
      <dsp:txXfrm>
        <a:off x="3826291" y="3222684"/>
        <a:ext cx="1512389" cy="666986"/>
      </dsp:txXfrm>
    </dsp:sp>
    <dsp:sp modelId="{B24612C8-754A-49CD-B2E1-CCDAA897146C}">
      <dsp:nvSpPr>
        <dsp:cNvPr id="0" name=""/>
        <dsp:cNvSpPr/>
      </dsp:nvSpPr>
      <dsp:spPr>
        <a:xfrm>
          <a:off x="5923596" y="1075091"/>
          <a:ext cx="1512389" cy="756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Uji Reliabilitas Instrumen</a:t>
          </a:r>
          <a:endParaRPr lang="id-ID" sz="1400" b="1" kern="1200" dirty="0"/>
        </a:p>
      </dsp:txBody>
      <dsp:txXfrm>
        <a:off x="5923596" y="1075091"/>
        <a:ext cx="1512389" cy="756194"/>
      </dsp:txXfrm>
    </dsp:sp>
    <dsp:sp modelId="{6143099F-4432-4E81-A346-A04C72CA6625}">
      <dsp:nvSpPr>
        <dsp:cNvPr id="0" name=""/>
        <dsp:cNvSpPr/>
      </dsp:nvSpPr>
      <dsp:spPr>
        <a:xfrm>
          <a:off x="6301694" y="2148888"/>
          <a:ext cx="1512389" cy="756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Menguji kehandalan instrumen</a:t>
          </a:r>
          <a:endParaRPr lang="id-ID" sz="1400" kern="1200" dirty="0"/>
        </a:p>
      </dsp:txBody>
      <dsp:txXfrm>
        <a:off x="6301694" y="2148888"/>
        <a:ext cx="1512389" cy="756194"/>
      </dsp:txXfrm>
    </dsp:sp>
    <dsp:sp modelId="{7C52081F-8690-4B62-8603-F299A194B2DF}">
      <dsp:nvSpPr>
        <dsp:cNvPr id="0" name=""/>
        <dsp:cNvSpPr/>
      </dsp:nvSpPr>
      <dsp:spPr>
        <a:xfrm>
          <a:off x="6301694" y="3222684"/>
          <a:ext cx="1512389" cy="7561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Jenis : Test Reset, Alfa Cronbach</a:t>
          </a:r>
          <a:endParaRPr lang="id-ID" sz="1400" kern="1200" dirty="0"/>
        </a:p>
      </dsp:txBody>
      <dsp:txXfrm>
        <a:off x="6301694" y="3222684"/>
        <a:ext cx="1512389" cy="7561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D66B2-5651-4AE9-8C8A-7E763B8C9EB9}">
      <dsp:nvSpPr>
        <dsp:cNvPr id="0" name=""/>
        <dsp:cNvSpPr/>
      </dsp:nvSpPr>
      <dsp:spPr>
        <a:xfrm>
          <a:off x="6854388" y="1734479"/>
          <a:ext cx="214791" cy="1675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373"/>
              </a:lnTo>
              <a:lnTo>
                <a:pt x="214791" y="16753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F3213-B1C1-4FAE-A984-6B896599B7E4}">
      <dsp:nvSpPr>
        <dsp:cNvPr id="0" name=""/>
        <dsp:cNvSpPr/>
      </dsp:nvSpPr>
      <dsp:spPr>
        <a:xfrm>
          <a:off x="6854388" y="1734479"/>
          <a:ext cx="214791" cy="658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693"/>
              </a:lnTo>
              <a:lnTo>
                <a:pt x="214791" y="6586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09C43-47A6-42ED-ADC7-241AA559B0DB}">
      <dsp:nvSpPr>
        <dsp:cNvPr id="0" name=""/>
        <dsp:cNvSpPr/>
      </dsp:nvSpPr>
      <dsp:spPr>
        <a:xfrm>
          <a:off x="4214444" y="717799"/>
          <a:ext cx="3212721" cy="300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54"/>
              </a:lnTo>
              <a:lnTo>
                <a:pt x="3212721" y="150354"/>
              </a:lnTo>
              <a:lnTo>
                <a:pt x="3212721" y="300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6999F-3318-450A-A0A7-9E12E969746E}">
      <dsp:nvSpPr>
        <dsp:cNvPr id="0" name=""/>
        <dsp:cNvSpPr/>
      </dsp:nvSpPr>
      <dsp:spPr>
        <a:xfrm>
          <a:off x="4624681" y="1734479"/>
          <a:ext cx="161666" cy="2692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2052"/>
              </a:lnTo>
              <a:lnTo>
                <a:pt x="161666" y="269205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4C041-BBE1-42E3-ACA0-00FFA1FC2DB1}">
      <dsp:nvSpPr>
        <dsp:cNvPr id="0" name=""/>
        <dsp:cNvSpPr/>
      </dsp:nvSpPr>
      <dsp:spPr>
        <a:xfrm>
          <a:off x="4624681" y="1734479"/>
          <a:ext cx="161666" cy="1675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373"/>
              </a:lnTo>
              <a:lnTo>
                <a:pt x="161666" y="16753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717223-6A62-4C2D-9844-3E4A90200CCC}">
      <dsp:nvSpPr>
        <dsp:cNvPr id="0" name=""/>
        <dsp:cNvSpPr/>
      </dsp:nvSpPr>
      <dsp:spPr>
        <a:xfrm>
          <a:off x="4624681" y="1734479"/>
          <a:ext cx="161666" cy="658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693"/>
              </a:lnTo>
              <a:lnTo>
                <a:pt x="161666" y="6586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B2068-9115-49FE-B950-B44A84E228EC}">
      <dsp:nvSpPr>
        <dsp:cNvPr id="0" name=""/>
        <dsp:cNvSpPr/>
      </dsp:nvSpPr>
      <dsp:spPr>
        <a:xfrm>
          <a:off x="4214444" y="717799"/>
          <a:ext cx="983014" cy="300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54"/>
              </a:lnTo>
              <a:lnTo>
                <a:pt x="983014" y="150354"/>
              </a:lnTo>
              <a:lnTo>
                <a:pt x="983014" y="300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97A416-C6EE-4252-8491-994C9DF9966A}">
      <dsp:nvSpPr>
        <dsp:cNvPr id="0" name=""/>
        <dsp:cNvSpPr/>
      </dsp:nvSpPr>
      <dsp:spPr>
        <a:xfrm>
          <a:off x="2643531" y="1734479"/>
          <a:ext cx="142549" cy="1675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5373"/>
              </a:lnTo>
              <a:lnTo>
                <a:pt x="142549" y="16753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A3CDA-C706-453E-A92F-05F906A4DAB3}">
      <dsp:nvSpPr>
        <dsp:cNvPr id="0" name=""/>
        <dsp:cNvSpPr/>
      </dsp:nvSpPr>
      <dsp:spPr>
        <a:xfrm>
          <a:off x="2643531" y="1734479"/>
          <a:ext cx="142549" cy="6586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693"/>
              </a:lnTo>
              <a:lnTo>
                <a:pt x="142549" y="65869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33766-4AED-4F5E-8941-AE5F2EFB2C02}">
      <dsp:nvSpPr>
        <dsp:cNvPr id="0" name=""/>
        <dsp:cNvSpPr/>
      </dsp:nvSpPr>
      <dsp:spPr>
        <a:xfrm>
          <a:off x="3216308" y="717799"/>
          <a:ext cx="998135" cy="300708"/>
        </a:xfrm>
        <a:custGeom>
          <a:avLst/>
          <a:gdLst/>
          <a:ahLst/>
          <a:cxnLst/>
          <a:rect l="0" t="0" r="0" b="0"/>
          <a:pathLst>
            <a:path>
              <a:moveTo>
                <a:pt x="998135" y="0"/>
              </a:moveTo>
              <a:lnTo>
                <a:pt x="998135" y="150354"/>
              </a:lnTo>
              <a:lnTo>
                <a:pt x="0" y="150354"/>
              </a:lnTo>
              <a:lnTo>
                <a:pt x="0" y="300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1D3E4-E68B-456E-85A1-00B173225F12}">
      <dsp:nvSpPr>
        <dsp:cNvPr id="0" name=""/>
        <dsp:cNvSpPr/>
      </dsp:nvSpPr>
      <dsp:spPr>
        <a:xfrm>
          <a:off x="194472" y="1734479"/>
          <a:ext cx="162711" cy="1944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4818"/>
              </a:lnTo>
              <a:lnTo>
                <a:pt x="162711" y="194481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A378F-79BF-4693-88FF-515F7A6024C0}">
      <dsp:nvSpPr>
        <dsp:cNvPr id="0" name=""/>
        <dsp:cNvSpPr/>
      </dsp:nvSpPr>
      <dsp:spPr>
        <a:xfrm>
          <a:off x="194472" y="1734479"/>
          <a:ext cx="162711" cy="748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508"/>
              </a:lnTo>
              <a:lnTo>
                <a:pt x="162711" y="74850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EA8F9-9CB5-4EEA-80A3-23A72903D969}">
      <dsp:nvSpPr>
        <dsp:cNvPr id="0" name=""/>
        <dsp:cNvSpPr/>
      </dsp:nvSpPr>
      <dsp:spPr>
        <a:xfrm>
          <a:off x="972360" y="717799"/>
          <a:ext cx="3242083" cy="300708"/>
        </a:xfrm>
        <a:custGeom>
          <a:avLst/>
          <a:gdLst/>
          <a:ahLst/>
          <a:cxnLst/>
          <a:rect l="0" t="0" r="0" b="0"/>
          <a:pathLst>
            <a:path>
              <a:moveTo>
                <a:pt x="3242083" y="0"/>
              </a:moveTo>
              <a:lnTo>
                <a:pt x="3242083" y="150354"/>
              </a:lnTo>
              <a:lnTo>
                <a:pt x="0" y="150354"/>
              </a:lnTo>
              <a:lnTo>
                <a:pt x="0" y="30070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60F5B-3B9D-4441-882B-CF808FC10A0F}">
      <dsp:nvSpPr>
        <dsp:cNvPr id="0" name=""/>
        <dsp:cNvSpPr/>
      </dsp:nvSpPr>
      <dsp:spPr>
        <a:xfrm>
          <a:off x="2821800" y="1828"/>
          <a:ext cx="2785286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Konsep Pengujian Hipotesis</a:t>
          </a:r>
          <a:endParaRPr lang="id-ID" sz="1400" b="1" kern="1200" dirty="0"/>
        </a:p>
      </dsp:txBody>
      <dsp:txXfrm>
        <a:off x="2821800" y="1828"/>
        <a:ext cx="2785286" cy="715971"/>
      </dsp:txXfrm>
    </dsp:sp>
    <dsp:sp modelId="{77D034B4-4AB9-4C1D-AD32-B8C1418B369B}">
      <dsp:nvSpPr>
        <dsp:cNvPr id="0" name=""/>
        <dsp:cNvSpPr/>
      </dsp:nvSpPr>
      <dsp:spPr>
        <a:xfrm>
          <a:off x="0" y="1018507"/>
          <a:ext cx="1944721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Hipotesis Statistik, Statisik Penelitian</a:t>
          </a:r>
          <a:endParaRPr lang="id-ID" sz="1400" b="1" kern="1200" dirty="0"/>
        </a:p>
      </dsp:txBody>
      <dsp:txXfrm>
        <a:off x="0" y="1018507"/>
        <a:ext cx="1944721" cy="715971"/>
      </dsp:txXfrm>
    </dsp:sp>
    <dsp:sp modelId="{6AFB53E0-5F16-441B-A44A-720E97324FAA}">
      <dsp:nvSpPr>
        <dsp:cNvPr id="0" name=""/>
        <dsp:cNvSpPr/>
      </dsp:nvSpPr>
      <dsp:spPr>
        <a:xfrm>
          <a:off x="357183" y="2035187"/>
          <a:ext cx="1711343" cy="895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H. Statistik </a:t>
          </a:r>
          <a:r>
            <a:rPr lang="id-ID" sz="1400" kern="1200" dirty="0" smtClean="0"/>
            <a:t>(pernyataan statistik tentang parameter populasi)</a:t>
          </a:r>
          <a:endParaRPr lang="id-ID" sz="1400" kern="1200" dirty="0"/>
        </a:p>
      </dsp:txBody>
      <dsp:txXfrm>
        <a:off x="357183" y="2035187"/>
        <a:ext cx="1711343" cy="895601"/>
      </dsp:txXfrm>
    </dsp:sp>
    <dsp:sp modelId="{8D974659-73DD-426E-9F84-B6ECF4EE4B5D}">
      <dsp:nvSpPr>
        <dsp:cNvPr id="0" name=""/>
        <dsp:cNvSpPr/>
      </dsp:nvSpPr>
      <dsp:spPr>
        <a:xfrm>
          <a:off x="357183" y="3231496"/>
          <a:ext cx="1711343" cy="8956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H. Penelitian </a:t>
          </a:r>
          <a:r>
            <a:rPr lang="id-ID" sz="1400" kern="1200" dirty="0" smtClean="0"/>
            <a:t>(Dugaan sementara rumusan masalah)</a:t>
          </a:r>
          <a:endParaRPr lang="id-ID" sz="1400" kern="1200" dirty="0"/>
        </a:p>
      </dsp:txBody>
      <dsp:txXfrm>
        <a:off x="357183" y="3231496"/>
        <a:ext cx="1711343" cy="895601"/>
      </dsp:txXfrm>
    </dsp:sp>
    <dsp:sp modelId="{6C1AC533-EA11-47FD-8E88-45C0B7604E83}">
      <dsp:nvSpPr>
        <dsp:cNvPr id="0" name=""/>
        <dsp:cNvSpPr/>
      </dsp:nvSpPr>
      <dsp:spPr>
        <a:xfrm>
          <a:off x="2500336" y="1018507"/>
          <a:ext cx="1431942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+mn-lt"/>
            </a:rPr>
            <a:t>Hipotesis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+mn-lt"/>
            </a:rPr>
            <a:t>Statistik</a:t>
          </a:r>
          <a:endParaRPr lang="id-ID" sz="1400" b="1" kern="1200" dirty="0">
            <a:latin typeface="+mn-lt"/>
          </a:endParaRPr>
        </a:p>
      </dsp:txBody>
      <dsp:txXfrm>
        <a:off x="2500336" y="1018507"/>
        <a:ext cx="1431942" cy="715971"/>
      </dsp:txXfrm>
    </dsp:sp>
    <dsp:sp modelId="{6D34E103-1C2B-426E-90AB-50465E1114A9}">
      <dsp:nvSpPr>
        <dsp:cNvPr id="0" name=""/>
        <dsp:cNvSpPr/>
      </dsp:nvSpPr>
      <dsp:spPr>
        <a:xfrm>
          <a:off x="2786081" y="2035187"/>
          <a:ext cx="1431942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+mn-lt"/>
            </a:rPr>
            <a:t>Statistik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latin typeface="+mn-lt"/>
            </a:rPr>
            <a:t>(x bar, x 1 bar : x2 bar, S, r)</a:t>
          </a:r>
          <a:endParaRPr lang="id-ID" sz="1400" kern="1200" dirty="0">
            <a:latin typeface="+mn-lt"/>
          </a:endParaRPr>
        </a:p>
      </dsp:txBody>
      <dsp:txXfrm>
        <a:off x="2786081" y="2035187"/>
        <a:ext cx="1431942" cy="715971"/>
      </dsp:txXfrm>
    </dsp:sp>
    <dsp:sp modelId="{6D0143F5-7998-48C6-AE29-8A3937018A65}">
      <dsp:nvSpPr>
        <dsp:cNvPr id="0" name=""/>
        <dsp:cNvSpPr/>
      </dsp:nvSpPr>
      <dsp:spPr>
        <a:xfrm>
          <a:off x="2786081" y="3051866"/>
          <a:ext cx="1431942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+mn-lt"/>
            </a:rPr>
            <a:t>Parameter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>
              <a:latin typeface="+mn-lt"/>
            </a:rPr>
            <a:t>(</a:t>
          </a:r>
          <a:r>
            <a:rPr lang="el-GR" sz="1400" kern="1200" dirty="0" smtClean="0">
              <a:latin typeface="+mn-lt"/>
              <a:cs typeface="Times New Roman"/>
            </a:rPr>
            <a:t>μ</a:t>
          </a:r>
          <a:r>
            <a:rPr lang="id-ID" sz="1400" kern="1200" dirty="0" smtClean="0">
              <a:latin typeface="+mn-lt"/>
              <a:cs typeface="Times New Roman"/>
            </a:rPr>
            <a:t>, </a:t>
          </a:r>
          <a:r>
            <a:rPr lang="el-GR" sz="1400" kern="1200" dirty="0" smtClean="0">
              <a:latin typeface="+mn-lt"/>
              <a:cs typeface="Times New Roman"/>
            </a:rPr>
            <a:t>μ</a:t>
          </a:r>
          <a:r>
            <a:rPr lang="id-ID" sz="1400" kern="1200" dirty="0" smtClean="0">
              <a:latin typeface="+mn-lt"/>
              <a:cs typeface="Times New Roman"/>
            </a:rPr>
            <a:t>1 : </a:t>
          </a:r>
          <a:r>
            <a:rPr lang="el-GR" sz="1400" kern="1200" dirty="0" smtClean="0">
              <a:latin typeface="+mn-lt"/>
              <a:cs typeface="Times New Roman"/>
            </a:rPr>
            <a:t>μ</a:t>
          </a:r>
          <a:r>
            <a:rPr lang="id-ID" sz="1400" kern="1200" dirty="0" smtClean="0">
              <a:latin typeface="+mn-lt"/>
              <a:cs typeface="Times New Roman"/>
            </a:rPr>
            <a:t>2, </a:t>
          </a:r>
          <a:r>
            <a:rPr lang="el-GR" sz="1400" kern="1200" dirty="0" smtClean="0">
              <a:latin typeface="+mn-lt"/>
              <a:cs typeface="Times New Roman"/>
            </a:rPr>
            <a:t>σ</a:t>
          </a:r>
          <a:r>
            <a:rPr lang="id-ID" sz="1400" kern="1200" dirty="0" smtClean="0">
              <a:latin typeface="+mn-lt"/>
              <a:cs typeface="Times New Roman"/>
            </a:rPr>
            <a:t>)</a:t>
          </a:r>
          <a:endParaRPr lang="id-ID" sz="1400" kern="1200" dirty="0">
            <a:latin typeface="+mn-lt"/>
          </a:endParaRPr>
        </a:p>
      </dsp:txBody>
      <dsp:txXfrm>
        <a:off x="2786081" y="3051866"/>
        <a:ext cx="1431942" cy="715971"/>
      </dsp:txXfrm>
    </dsp:sp>
    <dsp:sp modelId="{7F8ED929-A842-449B-BC29-1C3ADC3A8516}">
      <dsp:nvSpPr>
        <dsp:cNvPr id="0" name=""/>
        <dsp:cNvSpPr/>
      </dsp:nvSpPr>
      <dsp:spPr>
        <a:xfrm>
          <a:off x="4481487" y="1018507"/>
          <a:ext cx="1431942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Hipotesis Penelitian</a:t>
          </a:r>
          <a:endParaRPr lang="id-ID" sz="1400" kern="1200" dirty="0">
            <a:latin typeface="+mn-lt"/>
          </a:endParaRPr>
        </a:p>
      </dsp:txBody>
      <dsp:txXfrm>
        <a:off x="4481487" y="1018507"/>
        <a:ext cx="1431942" cy="715971"/>
      </dsp:txXfrm>
    </dsp:sp>
    <dsp:sp modelId="{65CA9D4D-8C56-410A-A701-9E3E9A29C828}">
      <dsp:nvSpPr>
        <dsp:cNvPr id="0" name=""/>
        <dsp:cNvSpPr/>
      </dsp:nvSpPr>
      <dsp:spPr>
        <a:xfrm>
          <a:off x="4786347" y="2035187"/>
          <a:ext cx="1711343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Deskriptif</a:t>
          </a:r>
          <a:r>
            <a:rPr lang="id-ID" sz="1400" kern="1200" dirty="0" smtClean="0"/>
            <a:t> ex : Seberapa populer motor Honda</a:t>
          </a:r>
          <a:endParaRPr lang="id-ID" sz="1400" kern="1200" dirty="0"/>
        </a:p>
      </dsp:txBody>
      <dsp:txXfrm>
        <a:off x="4786347" y="2035187"/>
        <a:ext cx="1711343" cy="715971"/>
      </dsp:txXfrm>
    </dsp:sp>
    <dsp:sp modelId="{DF94182C-E23B-4216-A2C4-AC0596759E31}">
      <dsp:nvSpPr>
        <dsp:cNvPr id="0" name=""/>
        <dsp:cNvSpPr/>
      </dsp:nvSpPr>
      <dsp:spPr>
        <a:xfrm>
          <a:off x="4786347" y="3051866"/>
          <a:ext cx="1711343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Komparatif</a:t>
          </a:r>
          <a:r>
            <a:rPr lang="id-ID" sz="1400" kern="1200" dirty="0" smtClean="0"/>
            <a:t> ex : Keiritan BBM Honda vs Yamaha</a:t>
          </a:r>
          <a:endParaRPr lang="id-ID" sz="1400" kern="1200" dirty="0"/>
        </a:p>
      </dsp:txBody>
      <dsp:txXfrm>
        <a:off x="4786347" y="3051866"/>
        <a:ext cx="1711343" cy="715971"/>
      </dsp:txXfrm>
    </dsp:sp>
    <dsp:sp modelId="{BA0BE719-5ED5-4DC2-9754-A46716EBDF75}">
      <dsp:nvSpPr>
        <dsp:cNvPr id="0" name=""/>
        <dsp:cNvSpPr/>
      </dsp:nvSpPr>
      <dsp:spPr>
        <a:xfrm>
          <a:off x="4786347" y="4068546"/>
          <a:ext cx="1711343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Asosiatif</a:t>
          </a:r>
          <a:r>
            <a:rPr lang="id-ID" sz="1400" kern="1200" dirty="0" smtClean="0"/>
            <a:t> ex : Pengaruh Iklah terhadap Penjualan</a:t>
          </a:r>
          <a:endParaRPr lang="id-ID" sz="1400" kern="1200" dirty="0"/>
        </a:p>
      </dsp:txBody>
      <dsp:txXfrm>
        <a:off x="4786347" y="4068546"/>
        <a:ext cx="1711343" cy="715971"/>
      </dsp:txXfrm>
    </dsp:sp>
    <dsp:sp modelId="{53743618-3AA4-4359-9E4C-013A55D129FA}">
      <dsp:nvSpPr>
        <dsp:cNvPr id="0" name=""/>
        <dsp:cNvSpPr/>
      </dsp:nvSpPr>
      <dsp:spPr>
        <a:xfrm>
          <a:off x="6711194" y="1018507"/>
          <a:ext cx="1431942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Kesalahan Pengujian Hipotesis</a:t>
          </a:r>
          <a:endParaRPr lang="id-ID" sz="1400" b="1" kern="1200" dirty="0"/>
        </a:p>
      </dsp:txBody>
      <dsp:txXfrm>
        <a:off x="6711194" y="1018507"/>
        <a:ext cx="1431942" cy="715971"/>
      </dsp:txXfrm>
    </dsp:sp>
    <dsp:sp modelId="{638227E6-0C04-4057-A7B1-D071721732BD}">
      <dsp:nvSpPr>
        <dsp:cNvPr id="0" name=""/>
        <dsp:cNvSpPr/>
      </dsp:nvSpPr>
      <dsp:spPr>
        <a:xfrm>
          <a:off x="7069179" y="2035187"/>
          <a:ext cx="1431942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Tipe 1 </a:t>
          </a:r>
          <a:r>
            <a:rPr lang="id-ID" sz="1400" kern="1200" dirty="0" smtClean="0"/>
            <a:t>(Menolak Hipotesis Benar)</a:t>
          </a:r>
          <a:endParaRPr lang="id-ID" sz="1400" kern="1200" dirty="0"/>
        </a:p>
      </dsp:txBody>
      <dsp:txXfrm>
        <a:off x="7069179" y="2035187"/>
        <a:ext cx="1431942" cy="715971"/>
      </dsp:txXfrm>
    </dsp:sp>
    <dsp:sp modelId="{FFD3CB7D-977B-4E50-8E39-55348F9CCB2E}">
      <dsp:nvSpPr>
        <dsp:cNvPr id="0" name=""/>
        <dsp:cNvSpPr/>
      </dsp:nvSpPr>
      <dsp:spPr>
        <a:xfrm>
          <a:off x="7069179" y="3051866"/>
          <a:ext cx="1431942" cy="7159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Tipe 2 </a:t>
          </a:r>
          <a:r>
            <a:rPr lang="id-ID" sz="1400" kern="1200" dirty="0" smtClean="0"/>
            <a:t>(Menerima Hipotesis Salah)</a:t>
          </a:r>
          <a:endParaRPr lang="id-ID" sz="1400" kern="1200" dirty="0"/>
        </a:p>
      </dsp:txBody>
      <dsp:txXfrm>
        <a:off x="7069179" y="3051866"/>
        <a:ext cx="1431942" cy="7159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9BFC3-51C8-4427-BFAB-8107116ADB25}">
      <dsp:nvSpPr>
        <dsp:cNvPr id="0" name=""/>
        <dsp:cNvSpPr/>
      </dsp:nvSpPr>
      <dsp:spPr>
        <a:xfrm>
          <a:off x="5905305" y="1708257"/>
          <a:ext cx="211694" cy="2653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238"/>
              </a:lnTo>
              <a:lnTo>
                <a:pt x="211694" y="265323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ACF17-8A34-4DED-A12D-0F93D8FC56EC}">
      <dsp:nvSpPr>
        <dsp:cNvPr id="0" name=""/>
        <dsp:cNvSpPr/>
      </dsp:nvSpPr>
      <dsp:spPr>
        <a:xfrm>
          <a:off x="5905305" y="1708257"/>
          <a:ext cx="211694" cy="1651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217"/>
              </a:lnTo>
              <a:lnTo>
                <a:pt x="211694" y="1651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93F00-80B7-42EB-9C7C-8AD17845E44B}">
      <dsp:nvSpPr>
        <dsp:cNvPr id="0" name=""/>
        <dsp:cNvSpPr/>
      </dsp:nvSpPr>
      <dsp:spPr>
        <a:xfrm>
          <a:off x="5905305" y="1708257"/>
          <a:ext cx="211694" cy="649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196"/>
              </a:lnTo>
              <a:lnTo>
                <a:pt x="211694" y="6491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CD30C-9D16-4227-BCF9-6D27E752D9EE}">
      <dsp:nvSpPr>
        <dsp:cNvPr id="0" name=""/>
        <dsp:cNvSpPr/>
      </dsp:nvSpPr>
      <dsp:spPr>
        <a:xfrm>
          <a:off x="4145586" y="706236"/>
          <a:ext cx="2324237" cy="29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186"/>
              </a:lnTo>
              <a:lnTo>
                <a:pt x="2324237" y="148186"/>
              </a:lnTo>
              <a:lnTo>
                <a:pt x="2324237" y="2963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B83E6-3383-44F1-8A6A-71EB1ABA7120}">
      <dsp:nvSpPr>
        <dsp:cNvPr id="0" name=""/>
        <dsp:cNvSpPr/>
      </dsp:nvSpPr>
      <dsp:spPr>
        <a:xfrm>
          <a:off x="3598822" y="1708257"/>
          <a:ext cx="211694" cy="1651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217"/>
              </a:lnTo>
              <a:lnTo>
                <a:pt x="211694" y="1651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66DF25-F124-4E87-A26A-B6C9030DEC3F}">
      <dsp:nvSpPr>
        <dsp:cNvPr id="0" name=""/>
        <dsp:cNvSpPr/>
      </dsp:nvSpPr>
      <dsp:spPr>
        <a:xfrm>
          <a:off x="3598822" y="1708257"/>
          <a:ext cx="211694" cy="649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196"/>
              </a:lnTo>
              <a:lnTo>
                <a:pt x="211694" y="6491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9F9FE-DE92-4B59-A7C7-274B017A8314}">
      <dsp:nvSpPr>
        <dsp:cNvPr id="0" name=""/>
        <dsp:cNvSpPr/>
      </dsp:nvSpPr>
      <dsp:spPr>
        <a:xfrm>
          <a:off x="4099866" y="706236"/>
          <a:ext cx="91440" cy="2963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8186"/>
              </a:lnTo>
              <a:lnTo>
                <a:pt x="63474" y="148186"/>
              </a:lnTo>
              <a:lnTo>
                <a:pt x="63474" y="2963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30818-58C8-4496-AA3D-E1B19B4EA128}">
      <dsp:nvSpPr>
        <dsp:cNvPr id="0" name=""/>
        <dsp:cNvSpPr/>
      </dsp:nvSpPr>
      <dsp:spPr>
        <a:xfrm>
          <a:off x="1114473" y="1708257"/>
          <a:ext cx="211694" cy="16512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217"/>
              </a:lnTo>
              <a:lnTo>
                <a:pt x="211694" y="165121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446F7-5F2D-446C-9ED5-FE8E7438AC17}">
      <dsp:nvSpPr>
        <dsp:cNvPr id="0" name=""/>
        <dsp:cNvSpPr/>
      </dsp:nvSpPr>
      <dsp:spPr>
        <a:xfrm>
          <a:off x="1114473" y="1708257"/>
          <a:ext cx="211694" cy="649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196"/>
              </a:lnTo>
              <a:lnTo>
                <a:pt x="211694" y="6491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4C2F5-5BFB-4485-A694-9069C19B69B2}">
      <dsp:nvSpPr>
        <dsp:cNvPr id="0" name=""/>
        <dsp:cNvSpPr/>
      </dsp:nvSpPr>
      <dsp:spPr>
        <a:xfrm>
          <a:off x="1678992" y="706236"/>
          <a:ext cx="2466594" cy="296372"/>
        </a:xfrm>
        <a:custGeom>
          <a:avLst/>
          <a:gdLst/>
          <a:ahLst/>
          <a:cxnLst/>
          <a:rect l="0" t="0" r="0" b="0"/>
          <a:pathLst>
            <a:path>
              <a:moveTo>
                <a:pt x="2466594" y="0"/>
              </a:moveTo>
              <a:lnTo>
                <a:pt x="2466594" y="148186"/>
              </a:lnTo>
              <a:lnTo>
                <a:pt x="0" y="148186"/>
              </a:lnTo>
              <a:lnTo>
                <a:pt x="0" y="29637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C0CE5-C2E2-493D-8BD3-EC455291646C}">
      <dsp:nvSpPr>
        <dsp:cNvPr id="0" name=""/>
        <dsp:cNvSpPr/>
      </dsp:nvSpPr>
      <dsp:spPr>
        <a:xfrm>
          <a:off x="1816685" y="587"/>
          <a:ext cx="4657803" cy="70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Pengujian Hipotesis Deskriptif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0" kern="1200" dirty="0" smtClean="0"/>
            <a:t>(Hipotesis menggambarkan subyek/obyek)</a:t>
          </a:r>
          <a:endParaRPr lang="id-ID" sz="1700" b="0" kern="1200" dirty="0"/>
        </a:p>
      </dsp:txBody>
      <dsp:txXfrm>
        <a:off x="1816685" y="587"/>
        <a:ext cx="4657803" cy="705648"/>
      </dsp:txXfrm>
    </dsp:sp>
    <dsp:sp modelId="{4BD2AFDE-61AB-44E2-9E41-9810AEF9633B}">
      <dsp:nvSpPr>
        <dsp:cNvPr id="0" name=""/>
        <dsp:cNvSpPr/>
      </dsp:nvSpPr>
      <dsp:spPr>
        <a:xfrm>
          <a:off x="973343" y="1002608"/>
          <a:ext cx="1411297" cy="70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S. Hipotesis Deskriptif</a:t>
          </a:r>
          <a:endParaRPr lang="id-ID" sz="1700" b="1" kern="1200" dirty="0"/>
        </a:p>
      </dsp:txBody>
      <dsp:txXfrm>
        <a:off x="973343" y="1002608"/>
        <a:ext cx="1411297" cy="705648"/>
      </dsp:txXfrm>
    </dsp:sp>
    <dsp:sp modelId="{A64E4D67-9AA0-4978-A60C-DCF04CF0BA2B}">
      <dsp:nvSpPr>
        <dsp:cNvPr id="0" name=""/>
        <dsp:cNvSpPr/>
      </dsp:nvSpPr>
      <dsp:spPr>
        <a:xfrm>
          <a:off x="1326167" y="2004629"/>
          <a:ext cx="1411297" cy="70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0" kern="1200" dirty="0" smtClean="0"/>
            <a:t>Ho (≤, =, </a:t>
          </a:r>
          <a:r>
            <a:rPr lang="id-ID" sz="1700" b="0" kern="1200" dirty="0" smtClean="0">
              <a:latin typeface="Calibri"/>
            </a:rPr>
            <a:t>≥) </a:t>
          </a:r>
          <a:endParaRPr lang="id-ID" sz="1700" b="0" kern="1200" dirty="0"/>
        </a:p>
      </dsp:txBody>
      <dsp:txXfrm>
        <a:off x="1326167" y="2004629"/>
        <a:ext cx="1411297" cy="705648"/>
      </dsp:txXfrm>
    </dsp:sp>
    <dsp:sp modelId="{202EA36E-C8F9-4DE2-AE71-FDC2C0C5244A}">
      <dsp:nvSpPr>
        <dsp:cNvPr id="0" name=""/>
        <dsp:cNvSpPr/>
      </dsp:nvSpPr>
      <dsp:spPr>
        <a:xfrm>
          <a:off x="1326167" y="3006650"/>
          <a:ext cx="1411297" cy="70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0" kern="1200" dirty="0" smtClean="0"/>
            <a:t>Ha </a:t>
          </a:r>
          <a:r>
            <a:rPr lang="id-ID" sz="1700" b="0" kern="1200" smtClean="0"/>
            <a:t>(&lt;, </a:t>
          </a:r>
          <a:r>
            <a:rPr lang="id-ID" sz="1700" b="0" kern="1200" smtClean="0">
              <a:latin typeface="Calibri"/>
            </a:rPr>
            <a:t>≠</a:t>
          </a:r>
          <a:endParaRPr lang="id-ID" sz="1700" b="0" kern="1200" dirty="0"/>
        </a:p>
      </dsp:txBody>
      <dsp:txXfrm>
        <a:off x="1326167" y="3006650"/>
        <a:ext cx="1411297" cy="705648"/>
      </dsp:txXfrm>
    </dsp:sp>
    <dsp:sp modelId="{4E0CC54E-621B-4B67-8DE4-440256DB0D5E}">
      <dsp:nvSpPr>
        <dsp:cNvPr id="0" name=""/>
        <dsp:cNvSpPr/>
      </dsp:nvSpPr>
      <dsp:spPr>
        <a:xfrm>
          <a:off x="3457692" y="1002608"/>
          <a:ext cx="1411297" cy="70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Statistika Parametris</a:t>
          </a:r>
          <a:endParaRPr lang="id-ID" sz="1700" b="1" kern="1200" dirty="0"/>
        </a:p>
      </dsp:txBody>
      <dsp:txXfrm>
        <a:off x="3457692" y="1002608"/>
        <a:ext cx="1411297" cy="705648"/>
      </dsp:txXfrm>
    </dsp:sp>
    <dsp:sp modelId="{2795CAA8-A305-4FF4-BA05-0E5D893827C5}">
      <dsp:nvSpPr>
        <dsp:cNvPr id="0" name=""/>
        <dsp:cNvSpPr/>
      </dsp:nvSpPr>
      <dsp:spPr>
        <a:xfrm>
          <a:off x="3810516" y="2004629"/>
          <a:ext cx="1411297" cy="70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T-Test Dua Pihak</a:t>
          </a:r>
          <a:endParaRPr lang="id-ID" sz="1700" kern="1200" dirty="0"/>
        </a:p>
      </dsp:txBody>
      <dsp:txXfrm>
        <a:off x="3810516" y="2004629"/>
        <a:ext cx="1411297" cy="705648"/>
      </dsp:txXfrm>
    </dsp:sp>
    <dsp:sp modelId="{0E4BB32C-129C-47D6-9430-A2831EC99B9A}">
      <dsp:nvSpPr>
        <dsp:cNvPr id="0" name=""/>
        <dsp:cNvSpPr/>
      </dsp:nvSpPr>
      <dsp:spPr>
        <a:xfrm>
          <a:off x="3810516" y="3006650"/>
          <a:ext cx="1411297" cy="70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T-Test Satu Pihak</a:t>
          </a:r>
          <a:endParaRPr lang="id-ID" sz="1700" kern="1200" dirty="0"/>
        </a:p>
      </dsp:txBody>
      <dsp:txXfrm>
        <a:off x="3810516" y="3006650"/>
        <a:ext cx="1411297" cy="705648"/>
      </dsp:txXfrm>
    </dsp:sp>
    <dsp:sp modelId="{D806E212-8654-4298-8051-CDC474E00D2E}">
      <dsp:nvSpPr>
        <dsp:cNvPr id="0" name=""/>
        <dsp:cNvSpPr/>
      </dsp:nvSpPr>
      <dsp:spPr>
        <a:xfrm>
          <a:off x="5764175" y="1002608"/>
          <a:ext cx="1411297" cy="70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b="1" kern="1200" dirty="0" smtClean="0"/>
            <a:t>Statistika Non Parametris</a:t>
          </a:r>
          <a:endParaRPr lang="id-ID" sz="1700" b="1" kern="1200" dirty="0"/>
        </a:p>
      </dsp:txBody>
      <dsp:txXfrm>
        <a:off x="5764175" y="1002608"/>
        <a:ext cx="1411297" cy="705648"/>
      </dsp:txXfrm>
    </dsp:sp>
    <dsp:sp modelId="{AB96FF65-C265-45EE-B06A-CB6324131838}">
      <dsp:nvSpPr>
        <dsp:cNvPr id="0" name=""/>
        <dsp:cNvSpPr/>
      </dsp:nvSpPr>
      <dsp:spPr>
        <a:xfrm>
          <a:off x="6116999" y="2004629"/>
          <a:ext cx="1411297" cy="70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Binomial Test</a:t>
          </a:r>
          <a:endParaRPr lang="id-ID" sz="1700" kern="1200" dirty="0"/>
        </a:p>
      </dsp:txBody>
      <dsp:txXfrm>
        <a:off x="6116999" y="2004629"/>
        <a:ext cx="1411297" cy="705648"/>
      </dsp:txXfrm>
    </dsp:sp>
    <dsp:sp modelId="{D0D4CDEE-E250-4FAE-A629-BCA05B9133E1}">
      <dsp:nvSpPr>
        <dsp:cNvPr id="0" name=""/>
        <dsp:cNvSpPr/>
      </dsp:nvSpPr>
      <dsp:spPr>
        <a:xfrm>
          <a:off x="6116999" y="3006650"/>
          <a:ext cx="1411297" cy="70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Chi Square Test</a:t>
          </a:r>
          <a:endParaRPr lang="id-ID" sz="1700" kern="1200" dirty="0"/>
        </a:p>
      </dsp:txBody>
      <dsp:txXfrm>
        <a:off x="6116999" y="3006650"/>
        <a:ext cx="1411297" cy="705648"/>
      </dsp:txXfrm>
    </dsp:sp>
    <dsp:sp modelId="{906C5483-7FA9-46FC-A338-0A2859845EF4}">
      <dsp:nvSpPr>
        <dsp:cNvPr id="0" name=""/>
        <dsp:cNvSpPr/>
      </dsp:nvSpPr>
      <dsp:spPr>
        <a:xfrm>
          <a:off x="6116999" y="4008671"/>
          <a:ext cx="1411297" cy="7056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700" kern="1200" dirty="0" smtClean="0"/>
            <a:t>Run Test</a:t>
          </a:r>
          <a:endParaRPr lang="id-ID" sz="1700" kern="1200" dirty="0"/>
        </a:p>
      </dsp:txBody>
      <dsp:txXfrm>
        <a:off x="6116999" y="4008671"/>
        <a:ext cx="1411297" cy="705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30D8F-B983-4B35-A5C2-B4D95E558331}">
      <dsp:nvSpPr>
        <dsp:cNvPr id="0" name=""/>
        <dsp:cNvSpPr/>
      </dsp:nvSpPr>
      <dsp:spPr>
        <a:xfrm>
          <a:off x="6776021" y="1588844"/>
          <a:ext cx="295709" cy="1714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4313"/>
              </a:lnTo>
              <a:lnTo>
                <a:pt x="295709" y="171431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D5147-30D6-4326-92AF-0772C915ACB6}">
      <dsp:nvSpPr>
        <dsp:cNvPr id="0" name=""/>
        <dsp:cNvSpPr/>
      </dsp:nvSpPr>
      <dsp:spPr>
        <a:xfrm>
          <a:off x="6776021" y="1588844"/>
          <a:ext cx="295709" cy="729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9677"/>
              </a:lnTo>
              <a:lnTo>
                <a:pt x="295709" y="72967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0C9DA-E0F5-4437-902D-3B8F97C657F1}">
      <dsp:nvSpPr>
        <dsp:cNvPr id="0" name=""/>
        <dsp:cNvSpPr/>
      </dsp:nvSpPr>
      <dsp:spPr>
        <a:xfrm>
          <a:off x="4321999" y="788649"/>
          <a:ext cx="3242579" cy="29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39"/>
              </a:lnTo>
              <a:lnTo>
                <a:pt x="3242579" y="145139"/>
              </a:lnTo>
              <a:lnTo>
                <a:pt x="3242579" y="290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CC051-37EB-4000-A853-43292659DE47}">
      <dsp:nvSpPr>
        <dsp:cNvPr id="0" name=""/>
        <dsp:cNvSpPr/>
      </dsp:nvSpPr>
      <dsp:spPr>
        <a:xfrm>
          <a:off x="4339360" y="1588844"/>
          <a:ext cx="339097" cy="2145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626"/>
              </a:lnTo>
              <a:lnTo>
                <a:pt x="339097" y="21456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DD7E0-9930-4CCD-A491-D1DE5C8E7DBF}">
      <dsp:nvSpPr>
        <dsp:cNvPr id="0" name=""/>
        <dsp:cNvSpPr/>
      </dsp:nvSpPr>
      <dsp:spPr>
        <a:xfrm>
          <a:off x="4339360" y="1588844"/>
          <a:ext cx="339097" cy="1345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431"/>
              </a:lnTo>
              <a:lnTo>
                <a:pt x="339097" y="13454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48C3C-CECF-4FE8-976C-77427A17C682}">
      <dsp:nvSpPr>
        <dsp:cNvPr id="0" name=""/>
        <dsp:cNvSpPr/>
      </dsp:nvSpPr>
      <dsp:spPr>
        <a:xfrm>
          <a:off x="4339360" y="1588844"/>
          <a:ext cx="339097" cy="545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36"/>
              </a:lnTo>
              <a:lnTo>
                <a:pt x="339097" y="545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39E75-B412-45E3-A99C-F849E8C31EAF}">
      <dsp:nvSpPr>
        <dsp:cNvPr id="0" name=""/>
        <dsp:cNvSpPr/>
      </dsp:nvSpPr>
      <dsp:spPr>
        <a:xfrm>
          <a:off x="4321999" y="788649"/>
          <a:ext cx="921621" cy="290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139"/>
              </a:lnTo>
              <a:lnTo>
                <a:pt x="921621" y="145139"/>
              </a:lnTo>
              <a:lnTo>
                <a:pt x="921621" y="290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0ACDB-D79C-42A4-8665-20D31D7507E2}">
      <dsp:nvSpPr>
        <dsp:cNvPr id="0" name=""/>
        <dsp:cNvSpPr/>
      </dsp:nvSpPr>
      <dsp:spPr>
        <a:xfrm>
          <a:off x="2048762" y="1588844"/>
          <a:ext cx="295709" cy="2145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5626"/>
              </a:lnTo>
              <a:lnTo>
                <a:pt x="295709" y="21456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2A028-C2B9-4C80-8807-CA1AD183A8AA}">
      <dsp:nvSpPr>
        <dsp:cNvPr id="0" name=""/>
        <dsp:cNvSpPr/>
      </dsp:nvSpPr>
      <dsp:spPr>
        <a:xfrm>
          <a:off x="2048762" y="1588844"/>
          <a:ext cx="295709" cy="1345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5431"/>
              </a:lnTo>
              <a:lnTo>
                <a:pt x="295709" y="134543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5629E-3BA9-412B-9C8C-D42FB6A22BA0}">
      <dsp:nvSpPr>
        <dsp:cNvPr id="0" name=""/>
        <dsp:cNvSpPr/>
      </dsp:nvSpPr>
      <dsp:spPr>
        <a:xfrm>
          <a:off x="2048762" y="1588844"/>
          <a:ext cx="295709" cy="545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5236"/>
              </a:lnTo>
              <a:lnTo>
                <a:pt x="295709" y="54523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9E75E-26FF-4193-BE25-E78C1FC052F8}">
      <dsp:nvSpPr>
        <dsp:cNvPr id="0" name=""/>
        <dsp:cNvSpPr/>
      </dsp:nvSpPr>
      <dsp:spPr>
        <a:xfrm>
          <a:off x="2837319" y="788649"/>
          <a:ext cx="1484679" cy="290278"/>
        </a:xfrm>
        <a:custGeom>
          <a:avLst/>
          <a:gdLst/>
          <a:ahLst/>
          <a:cxnLst/>
          <a:rect l="0" t="0" r="0" b="0"/>
          <a:pathLst>
            <a:path>
              <a:moveTo>
                <a:pt x="1484679" y="0"/>
              </a:moveTo>
              <a:lnTo>
                <a:pt x="1484679" y="145139"/>
              </a:lnTo>
              <a:lnTo>
                <a:pt x="0" y="145139"/>
              </a:lnTo>
              <a:lnTo>
                <a:pt x="0" y="290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B431C-A37D-456A-B197-7CA0AF78A27E}">
      <dsp:nvSpPr>
        <dsp:cNvPr id="0" name=""/>
        <dsp:cNvSpPr/>
      </dsp:nvSpPr>
      <dsp:spPr>
        <a:xfrm>
          <a:off x="231950" y="1770067"/>
          <a:ext cx="207341" cy="2598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8686"/>
              </a:lnTo>
              <a:lnTo>
                <a:pt x="207341" y="25986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B39AD-99E8-4140-9B7F-268FDE72AA0D}">
      <dsp:nvSpPr>
        <dsp:cNvPr id="0" name=""/>
        <dsp:cNvSpPr/>
      </dsp:nvSpPr>
      <dsp:spPr>
        <a:xfrm>
          <a:off x="231950" y="1770067"/>
          <a:ext cx="207341" cy="1617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267"/>
              </a:lnTo>
              <a:lnTo>
                <a:pt x="207341" y="16172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A9F0A-DBBC-431A-A5BA-0A99B3F61BCF}">
      <dsp:nvSpPr>
        <dsp:cNvPr id="0" name=""/>
        <dsp:cNvSpPr/>
      </dsp:nvSpPr>
      <dsp:spPr>
        <a:xfrm>
          <a:off x="231950" y="1770067"/>
          <a:ext cx="207341" cy="6358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848"/>
              </a:lnTo>
              <a:lnTo>
                <a:pt x="207341" y="63584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638D11-C2A2-4BAA-A5EC-6D6C92E440FB}">
      <dsp:nvSpPr>
        <dsp:cNvPr id="0" name=""/>
        <dsp:cNvSpPr/>
      </dsp:nvSpPr>
      <dsp:spPr>
        <a:xfrm>
          <a:off x="784862" y="788649"/>
          <a:ext cx="3537136" cy="290278"/>
        </a:xfrm>
        <a:custGeom>
          <a:avLst/>
          <a:gdLst/>
          <a:ahLst/>
          <a:cxnLst/>
          <a:rect l="0" t="0" r="0" b="0"/>
          <a:pathLst>
            <a:path>
              <a:moveTo>
                <a:pt x="3537136" y="0"/>
              </a:moveTo>
              <a:lnTo>
                <a:pt x="3537136" y="145139"/>
              </a:lnTo>
              <a:lnTo>
                <a:pt x="0" y="145139"/>
              </a:lnTo>
              <a:lnTo>
                <a:pt x="0" y="29027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C0CE5-C2E2-493D-8BD3-EC455291646C}">
      <dsp:nvSpPr>
        <dsp:cNvPr id="0" name=""/>
        <dsp:cNvSpPr/>
      </dsp:nvSpPr>
      <dsp:spPr>
        <a:xfrm>
          <a:off x="1859066" y="583"/>
          <a:ext cx="4925865" cy="78806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Praktikum Statistika Menggunakan Microsoft Excel</a:t>
          </a:r>
          <a:endParaRPr lang="id-ID" sz="2400" b="0" kern="1200" dirty="0"/>
        </a:p>
      </dsp:txBody>
      <dsp:txXfrm>
        <a:off x="1859066" y="583"/>
        <a:ext cx="4925865" cy="788065"/>
      </dsp:txXfrm>
    </dsp:sp>
    <dsp:sp modelId="{7832293D-7510-4291-80B4-2AAE0F27C8DF}">
      <dsp:nvSpPr>
        <dsp:cNvPr id="0" name=""/>
        <dsp:cNvSpPr/>
      </dsp:nvSpPr>
      <dsp:spPr>
        <a:xfrm>
          <a:off x="93722" y="1078927"/>
          <a:ext cx="1382279" cy="691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Menyajikan Data</a:t>
          </a:r>
          <a:endParaRPr lang="id-ID" sz="2000" b="0" kern="1200" dirty="0"/>
        </a:p>
      </dsp:txBody>
      <dsp:txXfrm>
        <a:off x="93722" y="1078927"/>
        <a:ext cx="1382279" cy="691139"/>
      </dsp:txXfrm>
    </dsp:sp>
    <dsp:sp modelId="{3B424B8A-82DD-4225-B393-36B24D7294D9}">
      <dsp:nvSpPr>
        <dsp:cNvPr id="0" name=""/>
        <dsp:cNvSpPr/>
      </dsp:nvSpPr>
      <dsp:spPr>
        <a:xfrm>
          <a:off x="439292" y="2060346"/>
          <a:ext cx="1382279" cy="691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Tabel</a:t>
          </a:r>
          <a:endParaRPr lang="id-ID" sz="2000" b="0" kern="1200" dirty="0"/>
        </a:p>
      </dsp:txBody>
      <dsp:txXfrm>
        <a:off x="439292" y="2060346"/>
        <a:ext cx="1382279" cy="691139"/>
      </dsp:txXfrm>
    </dsp:sp>
    <dsp:sp modelId="{983DB359-48E8-49DC-890A-1DA996840684}">
      <dsp:nvSpPr>
        <dsp:cNvPr id="0" name=""/>
        <dsp:cNvSpPr/>
      </dsp:nvSpPr>
      <dsp:spPr>
        <a:xfrm>
          <a:off x="439292" y="3041765"/>
          <a:ext cx="1382279" cy="691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Grafik</a:t>
          </a:r>
          <a:endParaRPr lang="id-ID" sz="2000" b="0" kern="1200" dirty="0"/>
        </a:p>
      </dsp:txBody>
      <dsp:txXfrm>
        <a:off x="439292" y="3041765"/>
        <a:ext cx="1382279" cy="691139"/>
      </dsp:txXfrm>
    </dsp:sp>
    <dsp:sp modelId="{753F5232-353E-4112-B9F9-02008A027164}">
      <dsp:nvSpPr>
        <dsp:cNvPr id="0" name=""/>
        <dsp:cNvSpPr/>
      </dsp:nvSpPr>
      <dsp:spPr>
        <a:xfrm>
          <a:off x="439292" y="4023184"/>
          <a:ext cx="1382279" cy="691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Diagram</a:t>
          </a:r>
          <a:endParaRPr lang="id-ID" sz="2000" b="0" kern="1200" dirty="0"/>
        </a:p>
      </dsp:txBody>
      <dsp:txXfrm>
        <a:off x="439292" y="4023184"/>
        <a:ext cx="1382279" cy="691139"/>
      </dsp:txXfrm>
    </dsp:sp>
    <dsp:sp modelId="{00C70F71-3F97-4C15-B309-8E46B15B3326}">
      <dsp:nvSpPr>
        <dsp:cNvPr id="0" name=""/>
        <dsp:cNvSpPr/>
      </dsp:nvSpPr>
      <dsp:spPr>
        <a:xfrm>
          <a:off x="1851622" y="1078927"/>
          <a:ext cx="1971393" cy="50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Menentukan</a:t>
          </a:r>
          <a:endParaRPr lang="id-ID" sz="2000" b="0" kern="1200" dirty="0"/>
        </a:p>
      </dsp:txBody>
      <dsp:txXfrm>
        <a:off x="1851622" y="1078927"/>
        <a:ext cx="1971393" cy="509916"/>
      </dsp:txXfrm>
    </dsp:sp>
    <dsp:sp modelId="{E0107300-784D-4390-9ED8-BB5101A705DD}">
      <dsp:nvSpPr>
        <dsp:cNvPr id="0" name=""/>
        <dsp:cNvSpPr/>
      </dsp:nvSpPr>
      <dsp:spPr>
        <a:xfrm>
          <a:off x="2344471" y="1879122"/>
          <a:ext cx="1382279" cy="50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Mean</a:t>
          </a:r>
          <a:endParaRPr lang="id-ID" sz="2000" b="0" kern="1200" dirty="0"/>
        </a:p>
      </dsp:txBody>
      <dsp:txXfrm>
        <a:off x="2344471" y="1879122"/>
        <a:ext cx="1382279" cy="509916"/>
      </dsp:txXfrm>
    </dsp:sp>
    <dsp:sp modelId="{C14EF3DD-D036-49B8-938E-F10E4364A750}">
      <dsp:nvSpPr>
        <dsp:cNvPr id="0" name=""/>
        <dsp:cNvSpPr/>
      </dsp:nvSpPr>
      <dsp:spPr>
        <a:xfrm>
          <a:off x="2344471" y="2679317"/>
          <a:ext cx="1382279" cy="50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Median</a:t>
          </a:r>
          <a:endParaRPr lang="id-ID" sz="2000" b="0" kern="1200" dirty="0"/>
        </a:p>
      </dsp:txBody>
      <dsp:txXfrm>
        <a:off x="2344471" y="2679317"/>
        <a:ext cx="1382279" cy="509916"/>
      </dsp:txXfrm>
    </dsp:sp>
    <dsp:sp modelId="{A175AE03-F9AE-4E5F-B4E8-70EFDF9209C1}">
      <dsp:nvSpPr>
        <dsp:cNvPr id="0" name=""/>
        <dsp:cNvSpPr/>
      </dsp:nvSpPr>
      <dsp:spPr>
        <a:xfrm>
          <a:off x="2344471" y="3479512"/>
          <a:ext cx="1382279" cy="50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Mode</a:t>
          </a:r>
          <a:endParaRPr lang="id-ID" sz="2000" b="0" kern="1200" dirty="0"/>
        </a:p>
      </dsp:txBody>
      <dsp:txXfrm>
        <a:off x="2344471" y="3479512"/>
        <a:ext cx="1382279" cy="509916"/>
      </dsp:txXfrm>
    </dsp:sp>
    <dsp:sp modelId="{19357A4B-2DCA-4E60-9F89-6925EAAFAD85}">
      <dsp:nvSpPr>
        <dsp:cNvPr id="0" name=""/>
        <dsp:cNvSpPr/>
      </dsp:nvSpPr>
      <dsp:spPr>
        <a:xfrm>
          <a:off x="4113295" y="1078927"/>
          <a:ext cx="2260649" cy="50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Menentukan</a:t>
          </a:r>
          <a:endParaRPr lang="id-ID" sz="2000" b="0" kern="1200" dirty="0"/>
        </a:p>
      </dsp:txBody>
      <dsp:txXfrm>
        <a:off x="4113295" y="1078927"/>
        <a:ext cx="2260649" cy="509916"/>
      </dsp:txXfrm>
    </dsp:sp>
    <dsp:sp modelId="{E67F5451-C8A4-4FCB-A2F9-69DA4DE4C13F}">
      <dsp:nvSpPr>
        <dsp:cNvPr id="0" name=""/>
        <dsp:cNvSpPr/>
      </dsp:nvSpPr>
      <dsp:spPr>
        <a:xfrm>
          <a:off x="4678457" y="1879122"/>
          <a:ext cx="1382279" cy="50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Min</a:t>
          </a:r>
          <a:endParaRPr lang="id-ID" sz="2000" b="0" kern="1200" dirty="0"/>
        </a:p>
      </dsp:txBody>
      <dsp:txXfrm>
        <a:off x="4678457" y="1879122"/>
        <a:ext cx="1382279" cy="509916"/>
      </dsp:txXfrm>
    </dsp:sp>
    <dsp:sp modelId="{775BB4BA-B604-4B36-A741-641C81F81178}">
      <dsp:nvSpPr>
        <dsp:cNvPr id="0" name=""/>
        <dsp:cNvSpPr/>
      </dsp:nvSpPr>
      <dsp:spPr>
        <a:xfrm>
          <a:off x="4678457" y="2679317"/>
          <a:ext cx="1382279" cy="50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Max</a:t>
          </a:r>
          <a:endParaRPr lang="id-ID" sz="2000" b="0" kern="1200" dirty="0"/>
        </a:p>
      </dsp:txBody>
      <dsp:txXfrm>
        <a:off x="4678457" y="2679317"/>
        <a:ext cx="1382279" cy="509916"/>
      </dsp:txXfrm>
    </dsp:sp>
    <dsp:sp modelId="{0EC48EB9-332D-4C4E-899D-21BF9EF22438}">
      <dsp:nvSpPr>
        <dsp:cNvPr id="0" name=""/>
        <dsp:cNvSpPr/>
      </dsp:nvSpPr>
      <dsp:spPr>
        <a:xfrm>
          <a:off x="4678457" y="3479512"/>
          <a:ext cx="1382279" cy="50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Range</a:t>
          </a:r>
          <a:endParaRPr lang="id-ID" sz="2000" b="0" kern="1200" dirty="0"/>
        </a:p>
      </dsp:txBody>
      <dsp:txXfrm>
        <a:off x="4678457" y="3479512"/>
        <a:ext cx="1382279" cy="509916"/>
      </dsp:txXfrm>
    </dsp:sp>
    <dsp:sp modelId="{07A9646E-2D34-4BA4-99FF-68726BFF6F6D}">
      <dsp:nvSpPr>
        <dsp:cNvPr id="0" name=""/>
        <dsp:cNvSpPr/>
      </dsp:nvSpPr>
      <dsp:spPr>
        <a:xfrm>
          <a:off x="6578882" y="1078927"/>
          <a:ext cx="1971393" cy="50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Menentukan</a:t>
          </a:r>
          <a:endParaRPr lang="id-ID" sz="2000" b="0" kern="1200" dirty="0"/>
        </a:p>
      </dsp:txBody>
      <dsp:txXfrm>
        <a:off x="6578882" y="1078927"/>
        <a:ext cx="1971393" cy="509916"/>
      </dsp:txXfrm>
    </dsp:sp>
    <dsp:sp modelId="{542A3BE9-2C75-478E-9DA2-0CF02123118F}">
      <dsp:nvSpPr>
        <dsp:cNvPr id="0" name=""/>
        <dsp:cNvSpPr/>
      </dsp:nvSpPr>
      <dsp:spPr>
        <a:xfrm>
          <a:off x="7071730" y="1879122"/>
          <a:ext cx="1382279" cy="8787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Standard Deviation</a:t>
          </a:r>
          <a:endParaRPr lang="id-ID" sz="2000" b="0" kern="1200" dirty="0"/>
        </a:p>
      </dsp:txBody>
      <dsp:txXfrm>
        <a:off x="7071730" y="1879122"/>
        <a:ext cx="1382279" cy="878798"/>
      </dsp:txXfrm>
    </dsp:sp>
    <dsp:sp modelId="{17C30AE6-8914-4624-852E-1A12786D195B}">
      <dsp:nvSpPr>
        <dsp:cNvPr id="0" name=""/>
        <dsp:cNvSpPr/>
      </dsp:nvSpPr>
      <dsp:spPr>
        <a:xfrm>
          <a:off x="7071730" y="3048200"/>
          <a:ext cx="1382279" cy="5099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Range</a:t>
          </a:r>
          <a:endParaRPr lang="id-ID" sz="2000" b="0" kern="1200" dirty="0"/>
        </a:p>
      </dsp:txBody>
      <dsp:txXfrm>
        <a:off x="7071730" y="3048200"/>
        <a:ext cx="1382279" cy="5099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DDB1A-47AC-4B23-AC57-E7906B7BB8C8}">
      <dsp:nvSpPr>
        <dsp:cNvPr id="0" name=""/>
        <dsp:cNvSpPr/>
      </dsp:nvSpPr>
      <dsp:spPr>
        <a:xfrm>
          <a:off x="7134213" y="1728229"/>
          <a:ext cx="196658" cy="2464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4784"/>
              </a:lnTo>
              <a:lnTo>
                <a:pt x="196658" y="246478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F11AE-4279-434E-A1E7-FD0D781DAD97}">
      <dsp:nvSpPr>
        <dsp:cNvPr id="0" name=""/>
        <dsp:cNvSpPr/>
      </dsp:nvSpPr>
      <dsp:spPr>
        <a:xfrm>
          <a:off x="7134213" y="1728229"/>
          <a:ext cx="196658" cy="153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935"/>
              </a:lnTo>
              <a:lnTo>
                <a:pt x="196658" y="1533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90636-1CA3-4FAE-BB12-FA674428861A}">
      <dsp:nvSpPr>
        <dsp:cNvPr id="0" name=""/>
        <dsp:cNvSpPr/>
      </dsp:nvSpPr>
      <dsp:spPr>
        <a:xfrm>
          <a:off x="7134213" y="1728229"/>
          <a:ext cx="196658" cy="60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085"/>
              </a:lnTo>
              <a:lnTo>
                <a:pt x="196658" y="6030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8A884C-FD78-4021-9550-81A585B9C6BC}">
      <dsp:nvSpPr>
        <dsp:cNvPr id="0" name=""/>
        <dsp:cNvSpPr/>
      </dsp:nvSpPr>
      <dsp:spPr>
        <a:xfrm>
          <a:off x="4158117" y="797379"/>
          <a:ext cx="3500518" cy="275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60"/>
              </a:lnTo>
              <a:lnTo>
                <a:pt x="3500518" y="137660"/>
              </a:lnTo>
              <a:lnTo>
                <a:pt x="3500518" y="2753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CF65C-B7A4-48BE-82CD-ECCA30F17222}">
      <dsp:nvSpPr>
        <dsp:cNvPr id="0" name=""/>
        <dsp:cNvSpPr/>
      </dsp:nvSpPr>
      <dsp:spPr>
        <a:xfrm>
          <a:off x="5424924" y="2091306"/>
          <a:ext cx="196658" cy="153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935"/>
              </a:lnTo>
              <a:lnTo>
                <a:pt x="196658" y="1533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37745-97F7-4B0B-8342-4B3492A43167}">
      <dsp:nvSpPr>
        <dsp:cNvPr id="0" name=""/>
        <dsp:cNvSpPr/>
      </dsp:nvSpPr>
      <dsp:spPr>
        <a:xfrm>
          <a:off x="5424924" y="2091306"/>
          <a:ext cx="196658" cy="60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085"/>
              </a:lnTo>
              <a:lnTo>
                <a:pt x="196658" y="6030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F60B4-A56A-4B33-BD92-478C7E548EB8}">
      <dsp:nvSpPr>
        <dsp:cNvPr id="0" name=""/>
        <dsp:cNvSpPr/>
      </dsp:nvSpPr>
      <dsp:spPr>
        <a:xfrm>
          <a:off x="4158117" y="797379"/>
          <a:ext cx="1791229" cy="275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660"/>
              </a:lnTo>
              <a:lnTo>
                <a:pt x="1791229" y="137660"/>
              </a:lnTo>
              <a:lnTo>
                <a:pt x="1791229" y="2753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CB5C8F-B759-4A6C-AC10-E06249B65B69}">
      <dsp:nvSpPr>
        <dsp:cNvPr id="0" name=""/>
        <dsp:cNvSpPr/>
      </dsp:nvSpPr>
      <dsp:spPr>
        <a:xfrm>
          <a:off x="3633694" y="1728229"/>
          <a:ext cx="196658" cy="1711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825"/>
              </a:lnTo>
              <a:lnTo>
                <a:pt x="196658" y="17118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A5734-49F4-45F6-8781-F37B3405906C}">
      <dsp:nvSpPr>
        <dsp:cNvPr id="0" name=""/>
        <dsp:cNvSpPr/>
      </dsp:nvSpPr>
      <dsp:spPr>
        <a:xfrm>
          <a:off x="3633694" y="1728229"/>
          <a:ext cx="196658" cy="60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085"/>
              </a:lnTo>
              <a:lnTo>
                <a:pt x="196658" y="6030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B041C-2765-4E33-9B25-9AE4AF4D7B01}">
      <dsp:nvSpPr>
        <dsp:cNvPr id="0" name=""/>
        <dsp:cNvSpPr/>
      </dsp:nvSpPr>
      <dsp:spPr>
        <a:xfrm>
          <a:off x="4112397" y="797379"/>
          <a:ext cx="91440" cy="2753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53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58972-F761-482C-BF31-683173A297B8}">
      <dsp:nvSpPr>
        <dsp:cNvPr id="0" name=""/>
        <dsp:cNvSpPr/>
      </dsp:nvSpPr>
      <dsp:spPr>
        <a:xfrm>
          <a:off x="1968549" y="2091306"/>
          <a:ext cx="196658" cy="1889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9925"/>
              </a:lnTo>
              <a:lnTo>
                <a:pt x="196658" y="18899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6E5FF-50BA-4017-8565-5579ADB7EFE8}">
      <dsp:nvSpPr>
        <dsp:cNvPr id="0" name=""/>
        <dsp:cNvSpPr/>
      </dsp:nvSpPr>
      <dsp:spPr>
        <a:xfrm>
          <a:off x="1968549" y="2091306"/>
          <a:ext cx="196658" cy="60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085"/>
              </a:lnTo>
              <a:lnTo>
                <a:pt x="196658" y="6030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28ADC-A001-44E0-ABB7-F2C551132F13}">
      <dsp:nvSpPr>
        <dsp:cNvPr id="0" name=""/>
        <dsp:cNvSpPr/>
      </dsp:nvSpPr>
      <dsp:spPr>
        <a:xfrm>
          <a:off x="2492971" y="797379"/>
          <a:ext cx="1665145" cy="275321"/>
        </a:xfrm>
        <a:custGeom>
          <a:avLst/>
          <a:gdLst/>
          <a:ahLst/>
          <a:cxnLst/>
          <a:rect l="0" t="0" r="0" b="0"/>
          <a:pathLst>
            <a:path>
              <a:moveTo>
                <a:pt x="1665145" y="0"/>
              </a:moveTo>
              <a:lnTo>
                <a:pt x="1665145" y="137660"/>
              </a:lnTo>
              <a:lnTo>
                <a:pt x="0" y="137660"/>
              </a:lnTo>
              <a:lnTo>
                <a:pt x="0" y="2753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9984D8-90ED-4294-9A78-9D38D5001439}">
      <dsp:nvSpPr>
        <dsp:cNvPr id="0" name=""/>
        <dsp:cNvSpPr/>
      </dsp:nvSpPr>
      <dsp:spPr>
        <a:xfrm>
          <a:off x="133176" y="1728229"/>
          <a:ext cx="196658" cy="1533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935"/>
              </a:lnTo>
              <a:lnTo>
                <a:pt x="196658" y="153393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9849F-9A05-4936-978E-5701CE39972B}">
      <dsp:nvSpPr>
        <dsp:cNvPr id="0" name=""/>
        <dsp:cNvSpPr/>
      </dsp:nvSpPr>
      <dsp:spPr>
        <a:xfrm>
          <a:off x="133176" y="1728229"/>
          <a:ext cx="196658" cy="603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3085"/>
              </a:lnTo>
              <a:lnTo>
                <a:pt x="196658" y="60308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21E508-1748-4F4B-B61D-DDD1FE98E1AD}">
      <dsp:nvSpPr>
        <dsp:cNvPr id="0" name=""/>
        <dsp:cNvSpPr/>
      </dsp:nvSpPr>
      <dsp:spPr>
        <a:xfrm>
          <a:off x="657598" y="797379"/>
          <a:ext cx="3500518" cy="275321"/>
        </a:xfrm>
        <a:custGeom>
          <a:avLst/>
          <a:gdLst/>
          <a:ahLst/>
          <a:cxnLst/>
          <a:rect l="0" t="0" r="0" b="0"/>
          <a:pathLst>
            <a:path>
              <a:moveTo>
                <a:pt x="3500518" y="0"/>
              </a:moveTo>
              <a:lnTo>
                <a:pt x="3500518" y="137660"/>
              </a:lnTo>
              <a:lnTo>
                <a:pt x="0" y="137660"/>
              </a:lnTo>
              <a:lnTo>
                <a:pt x="0" y="27532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BC0CE5-C2E2-493D-8BD3-EC455291646C}">
      <dsp:nvSpPr>
        <dsp:cNvPr id="0" name=""/>
        <dsp:cNvSpPr/>
      </dsp:nvSpPr>
      <dsp:spPr>
        <a:xfrm>
          <a:off x="1822091" y="49920"/>
          <a:ext cx="4672051" cy="7474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Ujian Tengah Semester (UTS)</a:t>
          </a:r>
          <a:endParaRPr lang="id-ID" sz="1600" b="0" kern="1200" dirty="0"/>
        </a:p>
      </dsp:txBody>
      <dsp:txXfrm>
        <a:off x="1822091" y="49920"/>
        <a:ext cx="4672051" cy="747459"/>
      </dsp:txXfrm>
    </dsp:sp>
    <dsp:sp modelId="{16CCFC91-5897-4669-B367-830FB334FE72}">
      <dsp:nvSpPr>
        <dsp:cNvPr id="0" name=""/>
        <dsp:cNvSpPr/>
      </dsp:nvSpPr>
      <dsp:spPr>
        <a:xfrm>
          <a:off x="2070" y="1072701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Statistika</a:t>
          </a:r>
          <a:endParaRPr lang="id-ID" sz="1600" b="1" kern="1200" dirty="0"/>
        </a:p>
      </dsp:txBody>
      <dsp:txXfrm>
        <a:off x="2070" y="1072701"/>
        <a:ext cx="1311055" cy="655527"/>
      </dsp:txXfrm>
    </dsp:sp>
    <dsp:sp modelId="{718FD245-08F8-4BA0-919F-368B79C78355}">
      <dsp:nvSpPr>
        <dsp:cNvPr id="0" name=""/>
        <dsp:cNvSpPr/>
      </dsp:nvSpPr>
      <dsp:spPr>
        <a:xfrm>
          <a:off x="329834" y="2003550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Definisi</a:t>
          </a:r>
          <a:endParaRPr lang="id-ID" sz="1600" b="0" kern="1200" dirty="0"/>
        </a:p>
      </dsp:txBody>
      <dsp:txXfrm>
        <a:off x="329834" y="2003550"/>
        <a:ext cx="1311055" cy="655527"/>
      </dsp:txXfrm>
    </dsp:sp>
    <dsp:sp modelId="{8DDADF42-CF1E-407E-A5CA-7238FEAC7FE3}">
      <dsp:nvSpPr>
        <dsp:cNvPr id="0" name=""/>
        <dsp:cNvSpPr/>
      </dsp:nvSpPr>
      <dsp:spPr>
        <a:xfrm>
          <a:off x="329834" y="2934400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Peran</a:t>
          </a:r>
          <a:endParaRPr lang="id-ID" sz="1600" b="0" kern="1200" dirty="0"/>
        </a:p>
      </dsp:txBody>
      <dsp:txXfrm>
        <a:off x="329834" y="2934400"/>
        <a:ext cx="1311055" cy="655527"/>
      </dsp:txXfrm>
    </dsp:sp>
    <dsp:sp modelId="{622DF7C1-4D95-4CE3-BC77-301F1138ED4D}">
      <dsp:nvSpPr>
        <dsp:cNvPr id="0" name=""/>
        <dsp:cNvSpPr/>
      </dsp:nvSpPr>
      <dsp:spPr>
        <a:xfrm>
          <a:off x="1837443" y="1072701"/>
          <a:ext cx="1311055" cy="1018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Statistik Deskriptif vs S. Induktif</a:t>
          </a:r>
          <a:endParaRPr lang="id-ID" sz="1600" b="1" kern="1200" dirty="0"/>
        </a:p>
      </dsp:txBody>
      <dsp:txXfrm>
        <a:off x="1837443" y="1072701"/>
        <a:ext cx="1311055" cy="1018604"/>
      </dsp:txXfrm>
    </dsp:sp>
    <dsp:sp modelId="{763ED5FC-8B2B-422A-A71B-89368E89FA86}">
      <dsp:nvSpPr>
        <dsp:cNvPr id="0" name=""/>
        <dsp:cNvSpPr/>
      </dsp:nvSpPr>
      <dsp:spPr>
        <a:xfrm>
          <a:off x="2165207" y="2366628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Definisi</a:t>
          </a:r>
          <a:endParaRPr lang="id-ID" sz="1600" b="0" kern="1200" dirty="0"/>
        </a:p>
      </dsp:txBody>
      <dsp:txXfrm>
        <a:off x="2165207" y="2366628"/>
        <a:ext cx="1311055" cy="655527"/>
      </dsp:txXfrm>
    </dsp:sp>
    <dsp:sp modelId="{FDFEE3E7-0BA7-4B8F-B2F9-B3BCBD8EBB3C}">
      <dsp:nvSpPr>
        <dsp:cNvPr id="0" name=""/>
        <dsp:cNvSpPr/>
      </dsp:nvSpPr>
      <dsp:spPr>
        <a:xfrm>
          <a:off x="2165207" y="3297477"/>
          <a:ext cx="1311055" cy="13675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Mean, Median, Modus, Strandar Deviasi</a:t>
          </a:r>
          <a:endParaRPr lang="id-ID" sz="1600" b="0" kern="1200" dirty="0"/>
        </a:p>
      </dsp:txBody>
      <dsp:txXfrm>
        <a:off x="2165207" y="3297477"/>
        <a:ext cx="1311055" cy="1367509"/>
      </dsp:txXfrm>
    </dsp:sp>
    <dsp:sp modelId="{F1BA475F-9A56-47B9-9ADD-2C621D0B22F8}">
      <dsp:nvSpPr>
        <dsp:cNvPr id="0" name=""/>
        <dsp:cNvSpPr/>
      </dsp:nvSpPr>
      <dsp:spPr>
        <a:xfrm>
          <a:off x="3502589" y="1072701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Populasi &amp; Sampel</a:t>
          </a:r>
          <a:endParaRPr lang="id-ID" sz="1600" b="1" kern="1200" dirty="0"/>
        </a:p>
      </dsp:txBody>
      <dsp:txXfrm>
        <a:off x="3502589" y="1072701"/>
        <a:ext cx="1311055" cy="655527"/>
      </dsp:txXfrm>
    </dsp:sp>
    <dsp:sp modelId="{351D4B83-4B87-4E31-8EA3-7A163EA79535}">
      <dsp:nvSpPr>
        <dsp:cNvPr id="0" name=""/>
        <dsp:cNvSpPr/>
      </dsp:nvSpPr>
      <dsp:spPr>
        <a:xfrm>
          <a:off x="3830353" y="2003550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Populasi &amp; Sampel</a:t>
          </a:r>
          <a:endParaRPr lang="id-ID" sz="1600" b="0" kern="1200" dirty="0"/>
        </a:p>
      </dsp:txBody>
      <dsp:txXfrm>
        <a:off x="3830353" y="2003550"/>
        <a:ext cx="1311055" cy="655527"/>
      </dsp:txXfrm>
    </dsp:sp>
    <dsp:sp modelId="{E79A06F6-ADD6-4043-A23C-D24F33F1AB1E}">
      <dsp:nvSpPr>
        <dsp:cNvPr id="0" name=""/>
        <dsp:cNvSpPr/>
      </dsp:nvSpPr>
      <dsp:spPr>
        <a:xfrm>
          <a:off x="3830353" y="2934400"/>
          <a:ext cx="1311055" cy="10113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Teknik Sampling</a:t>
          </a:r>
          <a:endParaRPr lang="id-ID" sz="1600" b="0" kern="1200" dirty="0"/>
        </a:p>
      </dsp:txBody>
      <dsp:txXfrm>
        <a:off x="3830353" y="2934400"/>
        <a:ext cx="1311055" cy="1011308"/>
      </dsp:txXfrm>
    </dsp:sp>
    <dsp:sp modelId="{9CAF76F2-B351-4023-8FA7-4C7597A9BA0D}">
      <dsp:nvSpPr>
        <dsp:cNvPr id="0" name=""/>
        <dsp:cNvSpPr/>
      </dsp:nvSpPr>
      <dsp:spPr>
        <a:xfrm>
          <a:off x="5293818" y="1072701"/>
          <a:ext cx="1311055" cy="10186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Uji Validitas &amp; Reliabilitas</a:t>
          </a:r>
          <a:endParaRPr lang="id-ID" sz="1600" b="1" kern="1200" dirty="0"/>
        </a:p>
      </dsp:txBody>
      <dsp:txXfrm>
        <a:off x="5293818" y="1072701"/>
        <a:ext cx="1311055" cy="1018604"/>
      </dsp:txXfrm>
    </dsp:sp>
    <dsp:sp modelId="{BB84DD52-D1AA-40CC-B75D-B62997C21BEC}">
      <dsp:nvSpPr>
        <dsp:cNvPr id="0" name=""/>
        <dsp:cNvSpPr/>
      </dsp:nvSpPr>
      <dsp:spPr>
        <a:xfrm>
          <a:off x="5621582" y="2366628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Validitas</a:t>
          </a:r>
          <a:endParaRPr lang="id-ID" sz="1600" b="0" kern="1200" dirty="0"/>
        </a:p>
      </dsp:txBody>
      <dsp:txXfrm>
        <a:off x="5621582" y="2366628"/>
        <a:ext cx="1311055" cy="655527"/>
      </dsp:txXfrm>
    </dsp:sp>
    <dsp:sp modelId="{A2C436A6-DD96-4729-A916-1C45380F7634}">
      <dsp:nvSpPr>
        <dsp:cNvPr id="0" name=""/>
        <dsp:cNvSpPr/>
      </dsp:nvSpPr>
      <dsp:spPr>
        <a:xfrm>
          <a:off x="5621582" y="3297477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Reliabilitas</a:t>
          </a:r>
          <a:endParaRPr lang="id-ID" sz="1600" b="0" kern="1200" dirty="0"/>
        </a:p>
      </dsp:txBody>
      <dsp:txXfrm>
        <a:off x="5621582" y="3297477"/>
        <a:ext cx="1311055" cy="655527"/>
      </dsp:txXfrm>
    </dsp:sp>
    <dsp:sp modelId="{A060B2AE-2A27-4B8C-94BD-BA8C6CD55E68}">
      <dsp:nvSpPr>
        <dsp:cNvPr id="0" name=""/>
        <dsp:cNvSpPr/>
      </dsp:nvSpPr>
      <dsp:spPr>
        <a:xfrm>
          <a:off x="7003107" y="1072701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/>
            <a:t>Praktik Ms. Excel</a:t>
          </a:r>
          <a:endParaRPr lang="id-ID" sz="1600" b="1" kern="1200" dirty="0"/>
        </a:p>
      </dsp:txBody>
      <dsp:txXfrm>
        <a:off x="7003107" y="1072701"/>
        <a:ext cx="1311055" cy="655527"/>
      </dsp:txXfrm>
    </dsp:sp>
    <dsp:sp modelId="{E8194CC2-6D19-4675-A3E4-3122A5883E8D}">
      <dsp:nvSpPr>
        <dsp:cNvPr id="0" name=""/>
        <dsp:cNvSpPr/>
      </dsp:nvSpPr>
      <dsp:spPr>
        <a:xfrm>
          <a:off x="7330871" y="2003550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Menyajikan data</a:t>
          </a:r>
          <a:endParaRPr lang="id-ID" sz="1600" b="0" kern="1200" dirty="0"/>
        </a:p>
      </dsp:txBody>
      <dsp:txXfrm>
        <a:off x="7330871" y="2003550"/>
        <a:ext cx="1311055" cy="655527"/>
      </dsp:txXfrm>
    </dsp:sp>
    <dsp:sp modelId="{E21797F8-0CFF-4B79-B416-4D9B73251028}">
      <dsp:nvSpPr>
        <dsp:cNvPr id="0" name=""/>
        <dsp:cNvSpPr/>
      </dsp:nvSpPr>
      <dsp:spPr>
        <a:xfrm>
          <a:off x="7330871" y="2934400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Mean, Median, Mode</a:t>
          </a:r>
          <a:endParaRPr lang="id-ID" sz="1600" b="0" kern="1200" dirty="0"/>
        </a:p>
      </dsp:txBody>
      <dsp:txXfrm>
        <a:off x="7330871" y="2934400"/>
        <a:ext cx="1311055" cy="655527"/>
      </dsp:txXfrm>
    </dsp:sp>
    <dsp:sp modelId="{854812AD-40D6-4256-BB95-B5E039B4EC5D}">
      <dsp:nvSpPr>
        <dsp:cNvPr id="0" name=""/>
        <dsp:cNvSpPr/>
      </dsp:nvSpPr>
      <dsp:spPr>
        <a:xfrm>
          <a:off x="7330871" y="3865249"/>
          <a:ext cx="1311055" cy="6555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0" kern="1200" dirty="0" smtClean="0"/>
            <a:t>Standar Deviasi</a:t>
          </a:r>
          <a:endParaRPr lang="id-ID" sz="1600" b="0" kern="1200" dirty="0"/>
        </a:p>
      </dsp:txBody>
      <dsp:txXfrm>
        <a:off x="7330871" y="3865249"/>
        <a:ext cx="1311055" cy="65552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1F4D1-0AFA-4A56-ACE3-E285C8CD5125}">
      <dsp:nvSpPr>
        <dsp:cNvPr id="0" name=""/>
        <dsp:cNvSpPr/>
      </dsp:nvSpPr>
      <dsp:spPr>
        <a:xfrm>
          <a:off x="6052091" y="3397277"/>
          <a:ext cx="279891" cy="86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676"/>
              </a:lnTo>
              <a:lnTo>
                <a:pt x="279891" y="8696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39457-9FE2-4051-A455-BD09EEF501CC}">
      <dsp:nvSpPr>
        <dsp:cNvPr id="0" name=""/>
        <dsp:cNvSpPr/>
      </dsp:nvSpPr>
      <dsp:spPr>
        <a:xfrm>
          <a:off x="5607715" y="2099342"/>
          <a:ext cx="1311451" cy="455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07"/>
              </a:lnTo>
              <a:lnTo>
                <a:pt x="1311451" y="227607"/>
              </a:lnTo>
              <a:lnTo>
                <a:pt x="1311451" y="455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C4D0A-FB87-4DD5-BB64-2BA4F8971EAE}">
      <dsp:nvSpPr>
        <dsp:cNvPr id="0" name=""/>
        <dsp:cNvSpPr/>
      </dsp:nvSpPr>
      <dsp:spPr>
        <a:xfrm>
          <a:off x="3429188" y="3460314"/>
          <a:ext cx="279891" cy="86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9676"/>
              </a:lnTo>
              <a:lnTo>
                <a:pt x="279891" y="8696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7C6F7-6B1E-4FB9-B8C3-FC6F52595DDD}">
      <dsp:nvSpPr>
        <dsp:cNvPr id="0" name=""/>
        <dsp:cNvSpPr/>
      </dsp:nvSpPr>
      <dsp:spPr>
        <a:xfrm>
          <a:off x="4296264" y="2099342"/>
          <a:ext cx="1311451" cy="455214"/>
        </a:xfrm>
        <a:custGeom>
          <a:avLst/>
          <a:gdLst/>
          <a:ahLst/>
          <a:cxnLst/>
          <a:rect l="0" t="0" r="0" b="0"/>
          <a:pathLst>
            <a:path>
              <a:moveTo>
                <a:pt x="1311451" y="0"/>
              </a:moveTo>
              <a:lnTo>
                <a:pt x="1311451" y="227607"/>
              </a:lnTo>
              <a:lnTo>
                <a:pt x="0" y="227607"/>
              </a:lnTo>
              <a:lnTo>
                <a:pt x="0" y="45521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326330-53D7-4EE2-A7B0-7098F8CA2D55}">
      <dsp:nvSpPr>
        <dsp:cNvPr id="0" name=""/>
        <dsp:cNvSpPr/>
      </dsp:nvSpPr>
      <dsp:spPr>
        <a:xfrm>
          <a:off x="3971891" y="982765"/>
          <a:ext cx="1635824" cy="455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607"/>
              </a:lnTo>
              <a:lnTo>
                <a:pt x="1635824" y="227607"/>
              </a:lnTo>
              <a:lnTo>
                <a:pt x="1635824" y="455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6D44A9-6223-49E7-B6CA-0865E8591393}">
      <dsp:nvSpPr>
        <dsp:cNvPr id="0" name=""/>
        <dsp:cNvSpPr/>
      </dsp:nvSpPr>
      <dsp:spPr>
        <a:xfrm>
          <a:off x="264364" y="2099342"/>
          <a:ext cx="325153" cy="199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164"/>
              </a:lnTo>
              <a:lnTo>
                <a:pt x="325153" y="19981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31DA0-27BA-43F8-B183-C5F80BB774A8}">
      <dsp:nvSpPr>
        <dsp:cNvPr id="0" name=""/>
        <dsp:cNvSpPr/>
      </dsp:nvSpPr>
      <dsp:spPr>
        <a:xfrm>
          <a:off x="264364" y="2099342"/>
          <a:ext cx="325153" cy="817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792"/>
              </a:lnTo>
              <a:lnTo>
                <a:pt x="325153" y="8177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E3366-13FB-4851-9B4C-59ED1AD92EA1}">
      <dsp:nvSpPr>
        <dsp:cNvPr id="0" name=""/>
        <dsp:cNvSpPr/>
      </dsp:nvSpPr>
      <dsp:spPr>
        <a:xfrm>
          <a:off x="1131439" y="982765"/>
          <a:ext cx="2840451" cy="455214"/>
        </a:xfrm>
        <a:custGeom>
          <a:avLst/>
          <a:gdLst/>
          <a:ahLst/>
          <a:cxnLst/>
          <a:rect l="0" t="0" r="0" b="0"/>
          <a:pathLst>
            <a:path>
              <a:moveTo>
                <a:pt x="2840451" y="0"/>
              </a:moveTo>
              <a:lnTo>
                <a:pt x="2840451" y="227607"/>
              </a:lnTo>
              <a:lnTo>
                <a:pt x="0" y="227607"/>
              </a:lnTo>
              <a:lnTo>
                <a:pt x="0" y="45521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3EC2EC-0C4C-40DC-9073-27F23221A365}">
      <dsp:nvSpPr>
        <dsp:cNvPr id="0" name=""/>
        <dsp:cNvSpPr/>
      </dsp:nvSpPr>
      <dsp:spPr>
        <a:xfrm>
          <a:off x="994343" y="1269"/>
          <a:ext cx="5955094" cy="9814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Pengujian Hipotesis Komparatif Dua Sampel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0" kern="1200" dirty="0" smtClean="0"/>
            <a:t>(Hipotesis Uji Perbedaan variabel x1 : variabel x2)</a:t>
          </a:r>
          <a:endParaRPr lang="id-ID" sz="2000" b="0" kern="1200" dirty="0"/>
        </a:p>
      </dsp:txBody>
      <dsp:txXfrm>
        <a:off x="994343" y="1269"/>
        <a:ext cx="5955094" cy="981496"/>
      </dsp:txXfrm>
    </dsp:sp>
    <dsp:sp modelId="{59EF076B-AF7F-4BB4-9231-68C613158EEE}">
      <dsp:nvSpPr>
        <dsp:cNvPr id="0" name=""/>
        <dsp:cNvSpPr/>
      </dsp:nvSpPr>
      <dsp:spPr>
        <a:xfrm>
          <a:off x="47595" y="1437980"/>
          <a:ext cx="2167688" cy="661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Parametris</a:t>
          </a:r>
          <a:endParaRPr lang="id-ID" sz="2000" b="1" kern="1200" dirty="0"/>
        </a:p>
      </dsp:txBody>
      <dsp:txXfrm>
        <a:off x="47595" y="1437980"/>
        <a:ext cx="2167688" cy="661361"/>
      </dsp:txXfrm>
    </dsp:sp>
    <dsp:sp modelId="{C4359824-9832-4AB3-A20D-565762F2E45C}">
      <dsp:nvSpPr>
        <dsp:cNvPr id="0" name=""/>
        <dsp:cNvSpPr/>
      </dsp:nvSpPr>
      <dsp:spPr>
        <a:xfrm>
          <a:off x="589517" y="2554556"/>
          <a:ext cx="2167688" cy="7251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Berhubungan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(T-Test)</a:t>
          </a:r>
          <a:endParaRPr lang="id-ID" sz="2000" kern="1200" dirty="0"/>
        </a:p>
      </dsp:txBody>
      <dsp:txXfrm>
        <a:off x="589517" y="2554556"/>
        <a:ext cx="2167688" cy="725156"/>
      </dsp:txXfrm>
    </dsp:sp>
    <dsp:sp modelId="{EE79A2A3-CC5F-4618-A26A-816B449C2990}">
      <dsp:nvSpPr>
        <dsp:cNvPr id="0" name=""/>
        <dsp:cNvSpPr/>
      </dsp:nvSpPr>
      <dsp:spPr>
        <a:xfrm>
          <a:off x="589517" y="3734927"/>
          <a:ext cx="2167688" cy="72515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Independen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(T-Test)</a:t>
          </a:r>
          <a:endParaRPr lang="id-ID" sz="2000" kern="1200" dirty="0"/>
        </a:p>
      </dsp:txBody>
      <dsp:txXfrm>
        <a:off x="589517" y="3734927"/>
        <a:ext cx="2167688" cy="725156"/>
      </dsp:txXfrm>
    </dsp:sp>
    <dsp:sp modelId="{63795D9B-2C0D-472D-8E15-8E85D870E375}">
      <dsp:nvSpPr>
        <dsp:cNvPr id="0" name=""/>
        <dsp:cNvSpPr/>
      </dsp:nvSpPr>
      <dsp:spPr>
        <a:xfrm>
          <a:off x="4523871" y="1437980"/>
          <a:ext cx="2167688" cy="6613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Non Parametris</a:t>
          </a:r>
          <a:endParaRPr lang="id-ID" sz="2000" b="1" kern="1200" dirty="0"/>
        </a:p>
      </dsp:txBody>
      <dsp:txXfrm>
        <a:off x="4523871" y="1437980"/>
        <a:ext cx="2167688" cy="661361"/>
      </dsp:txXfrm>
    </dsp:sp>
    <dsp:sp modelId="{EB3C130F-7C12-4BB8-8F1A-07EA6FC8B8C5}">
      <dsp:nvSpPr>
        <dsp:cNvPr id="0" name=""/>
        <dsp:cNvSpPr/>
      </dsp:nvSpPr>
      <dsp:spPr>
        <a:xfrm>
          <a:off x="3212419" y="2554556"/>
          <a:ext cx="2167688" cy="905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Berhubungan</a:t>
          </a:r>
          <a:endParaRPr lang="id-ID" sz="2000" kern="1200" dirty="0"/>
        </a:p>
      </dsp:txBody>
      <dsp:txXfrm>
        <a:off x="3212419" y="2554556"/>
        <a:ext cx="2167688" cy="905757"/>
      </dsp:txXfrm>
    </dsp:sp>
    <dsp:sp modelId="{7FA63D24-1163-45D9-BAB5-AEAB3C4C6FCF}">
      <dsp:nvSpPr>
        <dsp:cNvPr id="0" name=""/>
        <dsp:cNvSpPr/>
      </dsp:nvSpPr>
      <dsp:spPr>
        <a:xfrm>
          <a:off x="3709080" y="3788068"/>
          <a:ext cx="2167688" cy="10838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(Mc Nemar, Wilcoxon)</a:t>
          </a:r>
          <a:endParaRPr lang="id-ID" sz="2000" kern="1200" dirty="0"/>
        </a:p>
      </dsp:txBody>
      <dsp:txXfrm>
        <a:off x="3709080" y="3788068"/>
        <a:ext cx="2167688" cy="1083844"/>
      </dsp:txXfrm>
    </dsp:sp>
    <dsp:sp modelId="{3C28CEAD-9776-4C26-90B9-0580A52B8F2B}">
      <dsp:nvSpPr>
        <dsp:cNvPr id="0" name=""/>
        <dsp:cNvSpPr/>
      </dsp:nvSpPr>
      <dsp:spPr>
        <a:xfrm>
          <a:off x="5835322" y="2554556"/>
          <a:ext cx="2167688" cy="8427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Independen</a:t>
          </a:r>
          <a:endParaRPr lang="id-ID" sz="2000" kern="1200" dirty="0"/>
        </a:p>
      </dsp:txBody>
      <dsp:txXfrm>
        <a:off x="5835322" y="2554556"/>
        <a:ext cx="2167688" cy="842721"/>
      </dsp:txXfrm>
    </dsp:sp>
    <dsp:sp modelId="{1BA879B8-8361-4B56-BFB9-1A5F9793089C}">
      <dsp:nvSpPr>
        <dsp:cNvPr id="0" name=""/>
        <dsp:cNvSpPr/>
      </dsp:nvSpPr>
      <dsp:spPr>
        <a:xfrm>
          <a:off x="6331983" y="3725032"/>
          <a:ext cx="2167688" cy="10838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/>
            <a:t>(Chi  Square,  Kolmogorov, Mann Whitney)</a:t>
          </a:r>
          <a:endParaRPr lang="id-ID" sz="2000" kern="1200" dirty="0"/>
        </a:p>
      </dsp:txBody>
      <dsp:txXfrm>
        <a:off x="6331983" y="3725032"/>
        <a:ext cx="2167688" cy="1083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9195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8" name="Google Shape;79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07095e0a1a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07095e0a1a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07095e0a1a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07095e0a1a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07095e0a1a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07095e0a1a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07095e0a1a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07095e0a1a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07095e0a1a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07095e0a1a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107095e0a1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107095e0a1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09" name="Google Shape;18809;g107095e0a1a_0_24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10" name="Google Shape;18810;g107095e0a1a_0_24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107095e0a1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107095e0a1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068b5eb21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068b5eb21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1068b5eb21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1068b5eb21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107095e0a1a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107095e0a1a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3375" y="1208550"/>
            <a:ext cx="5193900" cy="24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8325" y="3569250"/>
            <a:ext cx="4212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l="5911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2"/>
          <p:cNvPicPr preferRelativeResize="0"/>
          <p:nvPr/>
        </p:nvPicPr>
        <p:blipFill rotWithShape="1">
          <a:blip r:embed="rId3">
            <a:alphaModFix/>
          </a:blip>
          <a:srcRect l="33669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9050" y="3621475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32"/>
          <p:cNvGrpSpPr/>
          <p:nvPr/>
        </p:nvGrpSpPr>
        <p:grpSpPr>
          <a:xfrm flipH="1">
            <a:off x="6022345" y="2807737"/>
            <a:ext cx="2897633" cy="2038583"/>
            <a:chOff x="-2293059" y="5143500"/>
            <a:chExt cx="2265900" cy="1594138"/>
          </a:xfrm>
        </p:grpSpPr>
        <p:sp>
          <p:nvSpPr>
            <p:cNvPr id="784" name="Google Shape;784;p32"/>
            <p:cNvSpPr/>
            <p:nvPr/>
          </p:nvSpPr>
          <p:spPr>
            <a:xfrm>
              <a:off x="-2293059" y="6627238"/>
              <a:ext cx="22659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5" name="Google Shape;785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255831" y="5143500"/>
              <a:ext cx="2191425" cy="1533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6" name="Google Shape;786;p32"/>
          <p:cNvGrpSpPr/>
          <p:nvPr/>
        </p:nvGrpSpPr>
        <p:grpSpPr>
          <a:xfrm>
            <a:off x="5637125" y="4185923"/>
            <a:ext cx="609600" cy="752027"/>
            <a:chOff x="3184450" y="4137773"/>
            <a:chExt cx="609600" cy="752027"/>
          </a:xfrm>
        </p:grpSpPr>
        <p:sp>
          <p:nvSpPr>
            <p:cNvPr id="787" name="Google Shape;787;p3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88" name="Google Shape;788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9" name="Google Shape;789;p32"/>
          <p:cNvPicPr preferRelativeResize="0"/>
          <p:nvPr/>
        </p:nvPicPr>
        <p:blipFill rotWithShape="1">
          <a:blip r:embed="rId7">
            <a:alphaModFix/>
          </a:blip>
          <a:srcRect r="29062"/>
          <a:stretch/>
        </p:blipFill>
        <p:spPr>
          <a:xfrm>
            <a:off x="7355672" y="352500"/>
            <a:ext cx="1788325" cy="1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944725" y="2234750"/>
            <a:ext cx="3830400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607975" y="3707455"/>
            <a:ext cx="4503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5591475" y="0"/>
            <a:ext cx="689309" cy="773883"/>
            <a:chOff x="289713" y="0"/>
            <a:chExt cx="847025" cy="950950"/>
          </a:xfrm>
        </p:grpSpPr>
        <p:sp>
          <p:nvSpPr>
            <p:cNvPr id="19" name="Google Shape;19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4850"/>
            <a:ext cx="9023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3"/>
          <p:cNvGrpSpPr/>
          <p:nvPr/>
        </p:nvGrpSpPr>
        <p:grpSpPr>
          <a:xfrm>
            <a:off x="8310223" y="1818599"/>
            <a:ext cx="1225138" cy="3081839"/>
            <a:chOff x="8136350" y="2627725"/>
            <a:chExt cx="903427" cy="2272575"/>
          </a:xfrm>
        </p:grpSpPr>
        <p:sp>
          <p:nvSpPr>
            <p:cNvPr id="30" name="Google Shape;30;p3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Google Shape;31;p3"/>
            <p:cNvPicPr preferRelativeResize="0"/>
            <p:nvPr/>
          </p:nvPicPr>
          <p:blipFill rotWithShape="1">
            <a:blip r:embed="rId4">
              <a:alphaModFix/>
            </a:blip>
            <a:srcRect r="42179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20000" y="1294150"/>
            <a:ext cx="7704000" cy="31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r="63868"/>
          <a:stretch/>
        </p:blipFill>
        <p:spPr>
          <a:xfrm>
            <a:off x="8516950" y="688975"/>
            <a:ext cx="627050" cy="13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4">
            <a:alphaModFix/>
          </a:blip>
          <a:srcRect l="33669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4"/>
          <p:cNvGrpSpPr/>
          <p:nvPr/>
        </p:nvGrpSpPr>
        <p:grpSpPr>
          <a:xfrm>
            <a:off x="508950" y="0"/>
            <a:ext cx="689309" cy="773883"/>
            <a:chOff x="289713" y="0"/>
            <a:chExt cx="847025" cy="950950"/>
          </a:xfrm>
        </p:grpSpPr>
        <p:sp>
          <p:nvSpPr>
            <p:cNvPr id="39" name="Google Shape;39;p4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4"/>
          <p:cNvGrpSpPr/>
          <p:nvPr/>
        </p:nvGrpSpPr>
        <p:grpSpPr>
          <a:xfrm>
            <a:off x="17050" y="4148273"/>
            <a:ext cx="609600" cy="752027"/>
            <a:chOff x="3184450" y="4137773"/>
            <a:chExt cx="609600" cy="752027"/>
          </a:xfrm>
        </p:grpSpPr>
        <p:sp>
          <p:nvSpPr>
            <p:cNvPr id="49" name="Google Shape;49;p4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0" name="Google Shape;50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" name="Google Shape;51;p4"/>
          <p:cNvGrpSpPr/>
          <p:nvPr/>
        </p:nvGrpSpPr>
        <p:grpSpPr>
          <a:xfrm>
            <a:off x="8310223" y="1818599"/>
            <a:ext cx="1225138" cy="3081839"/>
            <a:chOff x="8136350" y="2627725"/>
            <a:chExt cx="903427" cy="2272575"/>
          </a:xfrm>
        </p:grpSpPr>
        <p:sp>
          <p:nvSpPr>
            <p:cNvPr id="52" name="Google Shape;52;p4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3" name="Google Shape;53;p4"/>
            <p:cNvPicPr preferRelativeResize="0"/>
            <p:nvPr/>
          </p:nvPicPr>
          <p:blipFill rotWithShape="1">
            <a:blip r:embed="rId6">
              <a:alphaModFix/>
            </a:blip>
            <a:srcRect r="42179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2383375" y="1847100"/>
            <a:ext cx="4377300" cy="209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 l="85253"/>
          <a:stretch/>
        </p:blipFill>
        <p:spPr>
          <a:xfrm flipH="1">
            <a:off x="8318074" y="940725"/>
            <a:ext cx="825925" cy="32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4">
            <a:alphaModFix/>
          </a:blip>
          <a:srcRect l="69569"/>
          <a:stretch/>
        </p:blipFill>
        <p:spPr>
          <a:xfrm>
            <a:off x="2" y="574400"/>
            <a:ext cx="1178376" cy="2157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7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102" name="Google Shape;102;p7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7"/>
          <p:cNvGrpSpPr/>
          <p:nvPr/>
        </p:nvGrpSpPr>
        <p:grpSpPr>
          <a:xfrm flipH="1">
            <a:off x="-161425" y="3771900"/>
            <a:ext cx="1444500" cy="1223875"/>
            <a:chOff x="1739950" y="3665925"/>
            <a:chExt cx="1444500" cy="1223875"/>
          </a:xfrm>
        </p:grpSpPr>
        <p:sp>
          <p:nvSpPr>
            <p:cNvPr id="112" name="Google Shape;112;p7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3" name="Google Shape;113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7"/>
          <p:cNvGrpSpPr/>
          <p:nvPr/>
        </p:nvGrpSpPr>
        <p:grpSpPr>
          <a:xfrm flipH="1">
            <a:off x="7570201" y="4327950"/>
            <a:ext cx="1427700" cy="713625"/>
            <a:chOff x="131176" y="4137775"/>
            <a:chExt cx="1427700" cy="713625"/>
          </a:xfrm>
        </p:grpSpPr>
        <p:sp>
          <p:nvSpPr>
            <p:cNvPr id="115" name="Google Shape;115;p7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6" name="Google Shape;116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" name="Google Shape;117;p7"/>
          <p:cNvGrpSpPr/>
          <p:nvPr/>
        </p:nvGrpSpPr>
        <p:grpSpPr>
          <a:xfrm>
            <a:off x="1077475" y="4232560"/>
            <a:ext cx="609600" cy="752027"/>
            <a:chOff x="3184450" y="4137773"/>
            <a:chExt cx="609600" cy="752027"/>
          </a:xfrm>
        </p:grpSpPr>
        <p:sp>
          <p:nvSpPr>
            <p:cNvPr id="118" name="Google Shape;118;p7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9" name="Google Shape;119;p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1623901" y="1387865"/>
            <a:ext cx="35691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subTitle" idx="1"/>
          </p:nvPr>
        </p:nvSpPr>
        <p:spPr>
          <a:xfrm>
            <a:off x="1623898" y="1737466"/>
            <a:ext cx="26094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2"/>
          </p:nvPr>
        </p:nvSpPr>
        <p:spPr>
          <a:xfrm>
            <a:off x="1623901" y="2482459"/>
            <a:ext cx="35691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3"/>
          </p:nvPr>
        </p:nvSpPr>
        <p:spPr>
          <a:xfrm>
            <a:off x="1623898" y="2832061"/>
            <a:ext cx="26094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4"/>
          </p:nvPr>
        </p:nvSpPr>
        <p:spPr>
          <a:xfrm>
            <a:off x="1623901" y="3582374"/>
            <a:ext cx="3569100" cy="3657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5"/>
          </p:nvPr>
        </p:nvSpPr>
        <p:spPr>
          <a:xfrm>
            <a:off x="1623898" y="3926084"/>
            <a:ext cx="2609400" cy="484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6" hasCustomPrompt="1"/>
          </p:nvPr>
        </p:nvSpPr>
        <p:spPr>
          <a:xfrm>
            <a:off x="738333" y="156699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7" hasCustomPrompt="1"/>
          </p:nvPr>
        </p:nvSpPr>
        <p:spPr>
          <a:xfrm>
            <a:off x="738333" y="375665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8" hasCustomPrompt="1"/>
          </p:nvPr>
        </p:nvSpPr>
        <p:spPr>
          <a:xfrm>
            <a:off x="738333" y="267088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238" name="Google Shape;238;p13"/>
          <p:cNvPicPr preferRelativeResize="0"/>
          <p:nvPr/>
        </p:nvPicPr>
        <p:blipFill rotWithShape="1">
          <a:blip r:embed="rId3">
            <a:alphaModFix/>
          </a:blip>
          <a:srcRect l="5911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 rotWithShape="1">
          <a:blip r:embed="rId4">
            <a:alphaModFix/>
          </a:blip>
          <a:srcRect l="62732"/>
          <a:stretch/>
        </p:blipFill>
        <p:spPr>
          <a:xfrm>
            <a:off x="-4" y="460375"/>
            <a:ext cx="663650" cy="134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3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241" name="Google Shape;241;p1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" name="Google Shape;250;p13"/>
          <p:cNvGrpSpPr/>
          <p:nvPr/>
        </p:nvGrpSpPr>
        <p:grpSpPr>
          <a:xfrm flipH="1">
            <a:off x="-287400" y="2629450"/>
            <a:ext cx="903427" cy="2272575"/>
            <a:chOff x="8136350" y="2627725"/>
            <a:chExt cx="903427" cy="2272575"/>
          </a:xfrm>
        </p:grpSpPr>
        <p:sp>
          <p:nvSpPr>
            <p:cNvPr id="251" name="Google Shape;251;p13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52" name="Google Shape;252;p13"/>
            <p:cNvPicPr preferRelativeResize="0"/>
            <p:nvPr/>
          </p:nvPicPr>
          <p:blipFill rotWithShape="1">
            <a:blip r:embed="rId5">
              <a:alphaModFix/>
            </a:blip>
            <a:srcRect r="42179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5"/>
          <p:cNvSpPr txBox="1">
            <a:spLocks noGrp="1"/>
          </p:cNvSpPr>
          <p:nvPr>
            <p:ph type="title"/>
          </p:nvPr>
        </p:nvSpPr>
        <p:spPr>
          <a:xfrm>
            <a:off x="1014000" y="2608709"/>
            <a:ext cx="71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1" name="Google Shape;301;p15"/>
          <p:cNvSpPr txBox="1">
            <a:spLocks noGrp="1"/>
          </p:cNvSpPr>
          <p:nvPr>
            <p:ph type="title" idx="2" hasCustomPrompt="1"/>
          </p:nvPr>
        </p:nvSpPr>
        <p:spPr>
          <a:xfrm>
            <a:off x="4129766" y="1413249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2" name="Google Shape;302;p15"/>
          <p:cNvSpPr txBox="1">
            <a:spLocks noGrp="1"/>
          </p:cNvSpPr>
          <p:nvPr>
            <p:ph type="subTitle" idx="1"/>
          </p:nvPr>
        </p:nvSpPr>
        <p:spPr>
          <a:xfrm>
            <a:off x="2542200" y="3414857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303" name="Google Shape;303;p15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304" name="Google Shape;304;p15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15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314" name="Google Shape;314;p15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3" name="Google Shape;323;p15"/>
          <p:cNvPicPr preferRelativeResize="0"/>
          <p:nvPr/>
        </p:nvPicPr>
        <p:blipFill rotWithShape="1">
          <a:blip r:embed="rId3">
            <a:alphaModFix/>
          </a:blip>
          <a:srcRect l="59110"/>
          <a:stretch/>
        </p:blipFill>
        <p:spPr>
          <a:xfrm>
            <a:off x="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5"/>
          <p:cNvGrpSpPr/>
          <p:nvPr/>
        </p:nvGrpSpPr>
        <p:grpSpPr>
          <a:xfrm flipH="1">
            <a:off x="6637778" y="1073346"/>
            <a:ext cx="1591871" cy="525727"/>
            <a:chOff x="583503" y="585996"/>
            <a:chExt cx="1591871" cy="525727"/>
          </a:xfrm>
        </p:grpSpPr>
        <p:sp>
          <p:nvSpPr>
            <p:cNvPr id="325" name="Google Shape;325;p15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0"/>
          <p:cNvPicPr preferRelativeResize="0"/>
          <p:nvPr/>
        </p:nvPicPr>
        <p:blipFill rotWithShape="1">
          <a:blip r:embed="rId3">
            <a:alphaModFix/>
          </a:blip>
          <a:srcRect l="33669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0"/>
          <p:cNvSpPr txBox="1">
            <a:spLocks noGrp="1"/>
          </p:cNvSpPr>
          <p:nvPr>
            <p:ph type="title"/>
          </p:nvPr>
        </p:nvSpPr>
        <p:spPr>
          <a:xfrm>
            <a:off x="1025934" y="1743850"/>
            <a:ext cx="347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20"/>
          <p:cNvSpPr txBox="1">
            <a:spLocks noGrp="1"/>
          </p:cNvSpPr>
          <p:nvPr>
            <p:ph type="subTitle" idx="1"/>
          </p:nvPr>
        </p:nvSpPr>
        <p:spPr>
          <a:xfrm>
            <a:off x="1145484" y="2602450"/>
            <a:ext cx="3233100" cy="9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41" name="Google Shape;441;p20"/>
          <p:cNvGrpSpPr/>
          <p:nvPr/>
        </p:nvGrpSpPr>
        <p:grpSpPr>
          <a:xfrm>
            <a:off x="2739888" y="0"/>
            <a:ext cx="689309" cy="773883"/>
            <a:chOff x="289713" y="0"/>
            <a:chExt cx="847025" cy="950950"/>
          </a:xfrm>
        </p:grpSpPr>
        <p:sp>
          <p:nvSpPr>
            <p:cNvPr id="442" name="Google Shape;442;p20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20"/>
          <p:cNvGrpSpPr/>
          <p:nvPr/>
        </p:nvGrpSpPr>
        <p:grpSpPr>
          <a:xfrm>
            <a:off x="1863588" y="0"/>
            <a:ext cx="689309" cy="773883"/>
            <a:chOff x="289713" y="0"/>
            <a:chExt cx="847025" cy="950950"/>
          </a:xfrm>
        </p:grpSpPr>
        <p:sp>
          <p:nvSpPr>
            <p:cNvPr id="452" name="Google Shape;452;p20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20"/>
          <p:cNvGrpSpPr/>
          <p:nvPr/>
        </p:nvGrpSpPr>
        <p:grpSpPr>
          <a:xfrm>
            <a:off x="-372555" y="2071141"/>
            <a:ext cx="1326199" cy="2780723"/>
            <a:chOff x="8136352" y="2627725"/>
            <a:chExt cx="1083850" cy="2272575"/>
          </a:xfrm>
        </p:grpSpPr>
        <p:sp>
          <p:nvSpPr>
            <p:cNvPr id="462" name="Google Shape;462;p20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3" name="Google Shape;463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0" name="Google Shape;770;p31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771" name="Google Shape;771;p31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2" name="Google Shape;772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3" name="Google Shape;773;p31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774" name="Google Shape;774;p31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75" name="Google Shape;77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6" name="Google Shape;776;p31"/>
          <p:cNvPicPr preferRelativeResize="0"/>
          <p:nvPr/>
        </p:nvPicPr>
        <p:blipFill rotWithShape="1">
          <a:blip r:embed="rId4">
            <a:alphaModFix/>
          </a:blip>
          <a:srcRect l="5911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31"/>
          <p:cNvPicPr preferRelativeResize="0"/>
          <p:nvPr/>
        </p:nvPicPr>
        <p:blipFill rotWithShape="1">
          <a:blip r:embed="rId5">
            <a:alphaModFix/>
          </a:blip>
          <a:srcRect l="43368"/>
          <a:stretch/>
        </p:blipFill>
        <p:spPr>
          <a:xfrm>
            <a:off x="-28245" y="590625"/>
            <a:ext cx="1427700" cy="19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4400" y="3626175"/>
            <a:ext cx="1661675" cy="15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jalla One"/>
              <a:buNone/>
              <a:defRPr sz="32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1" r:id="rId7"/>
    <p:sldLayoutId id="2147483666" r:id="rId8"/>
    <p:sldLayoutId id="2147483677" r:id="rId9"/>
    <p:sldLayoutId id="214748367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36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801" name="Google Shape;801;p36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2" name="Google Shape;802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3" name="Google Shape;803;p36"/>
          <p:cNvGrpSpPr/>
          <p:nvPr/>
        </p:nvGrpSpPr>
        <p:grpSpPr>
          <a:xfrm>
            <a:off x="5446128" y="1632132"/>
            <a:ext cx="2265900" cy="2887168"/>
            <a:chOff x="5065128" y="1632132"/>
            <a:chExt cx="2265900" cy="2887168"/>
          </a:xfrm>
        </p:grpSpPr>
        <p:sp>
          <p:nvSpPr>
            <p:cNvPr id="804" name="Google Shape;804;p36"/>
            <p:cNvSpPr/>
            <p:nvPr/>
          </p:nvSpPr>
          <p:spPr>
            <a:xfrm>
              <a:off x="5065128" y="4408900"/>
              <a:ext cx="22659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5" name="Google Shape;805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54575" y="1632132"/>
              <a:ext cx="1975125" cy="28585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6" name="Google Shape;806;p36"/>
          <p:cNvSpPr txBox="1">
            <a:spLocks noGrp="1"/>
          </p:cNvSpPr>
          <p:nvPr>
            <p:ph type="ctrTitle"/>
          </p:nvPr>
        </p:nvSpPr>
        <p:spPr>
          <a:xfrm>
            <a:off x="723375" y="845630"/>
            <a:ext cx="5596252" cy="24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6000" dirty="0" smtClean="0"/>
              <a:t>STATISTIKA EKONOMI BISNIS</a:t>
            </a:r>
            <a:endParaRPr sz="6000" dirty="0"/>
          </a:p>
        </p:txBody>
      </p:sp>
      <p:sp>
        <p:nvSpPr>
          <p:cNvPr id="807" name="Google Shape;807;p36"/>
          <p:cNvSpPr txBox="1">
            <a:spLocks noGrp="1"/>
          </p:cNvSpPr>
          <p:nvPr>
            <p:ph type="subTitle" idx="1"/>
          </p:nvPr>
        </p:nvSpPr>
        <p:spPr>
          <a:xfrm>
            <a:off x="785786" y="2988978"/>
            <a:ext cx="4744548" cy="10829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Raja A</a:t>
            </a:r>
            <a:r>
              <a:rPr lang="en-US" sz="1800" dirty="0" smtClean="0"/>
              <a:t>g</a:t>
            </a:r>
            <a:r>
              <a:rPr lang="en" sz="1800" dirty="0" smtClean="0"/>
              <a:t>us Lukasta S</a:t>
            </a:r>
            <a:r>
              <a:rPr lang="id-ID" sz="1800" dirty="0" smtClean="0"/>
              <a:t>embiring, M.B.A.</a:t>
            </a:r>
            <a:endParaRPr lang="en" sz="18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/>
              <a:t>INSTITUT AGAMA ISLAM NEGERI CURUP</a:t>
            </a:r>
            <a:endParaRPr sz="1800" b="1" dirty="0"/>
          </a:p>
        </p:txBody>
      </p:sp>
      <p:sp>
        <p:nvSpPr>
          <p:cNvPr id="808" name="Google Shape;808;p36"/>
          <p:cNvSpPr/>
          <p:nvPr/>
        </p:nvSpPr>
        <p:spPr>
          <a:xfrm>
            <a:off x="-577768" y="907762"/>
            <a:ext cx="179549" cy="298585"/>
          </a:xfrm>
          <a:custGeom>
            <a:avLst/>
            <a:gdLst/>
            <a:ahLst/>
            <a:cxnLst/>
            <a:rect l="l" t="t" r="r" b="b"/>
            <a:pathLst>
              <a:path w="9210" h="15316" fill="none" extrusionOk="0">
                <a:moveTo>
                  <a:pt x="4693" y="0"/>
                </a:moveTo>
                <a:lnTo>
                  <a:pt x="4693" y="0"/>
                </a:lnTo>
                <a:lnTo>
                  <a:pt x="4457" y="20"/>
                </a:lnTo>
                <a:lnTo>
                  <a:pt x="4241" y="79"/>
                </a:lnTo>
                <a:lnTo>
                  <a:pt x="4065" y="177"/>
                </a:lnTo>
                <a:lnTo>
                  <a:pt x="3888" y="314"/>
                </a:lnTo>
                <a:lnTo>
                  <a:pt x="3888" y="314"/>
                </a:lnTo>
                <a:lnTo>
                  <a:pt x="3751" y="472"/>
                </a:lnTo>
                <a:lnTo>
                  <a:pt x="3633" y="668"/>
                </a:lnTo>
                <a:lnTo>
                  <a:pt x="3574" y="884"/>
                </a:lnTo>
                <a:lnTo>
                  <a:pt x="3554" y="1120"/>
                </a:lnTo>
                <a:lnTo>
                  <a:pt x="3554" y="1925"/>
                </a:lnTo>
                <a:lnTo>
                  <a:pt x="3554" y="1925"/>
                </a:lnTo>
                <a:lnTo>
                  <a:pt x="3201" y="2003"/>
                </a:lnTo>
                <a:lnTo>
                  <a:pt x="2847" y="2121"/>
                </a:lnTo>
                <a:lnTo>
                  <a:pt x="2514" y="2239"/>
                </a:lnTo>
                <a:lnTo>
                  <a:pt x="2219" y="2396"/>
                </a:lnTo>
                <a:lnTo>
                  <a:pt x="1924" y="2553"/>
                </a:lnTo>
                <a:lnTo>
                  <a:pt x="1650" y="2749"/>
                </a:lnTo>
                <a:lnTo>
                  <a:pt x="1394" y="2965"/>
                </a:lnTo>
                <a:lnTo>
                  <a:pt x="1159" y="3181"/>
                </a:lnTo>
                <a:lnTo>
                  <a:pt x="1159" y="3181"/>
                </a:lnTo>
                <a:lnTo>
                  <a:pt x="943" y="3436"/>
                </a:lnTo>
                <a:lnTo>
                  <a:pt x="766" y="3692"/>
                </a:lnTo>
                <a:lnTo>
                  <a:pt x="609" y="3947"/>
                </a:lnTo>
                <a:lnTo>
                  <a:pt x="471" y="4222"/>
                </a:lnTo>
                <a:lnTo>
                  <a:pt x="373" y="4516"/>
                </a:lnTo>
                <a:lnTo>
                  <a:pt x="314" y="4811"/>
                </a:lnTo>
                <a:lnTo>
                  <a:pt x="275" y="5125"/>
                </a:lnTo>
                <a:lnTo>
                  <a:pt x="255" y="5439"/>
                </a:lnTo>
                <a:lnTo>
                  <a:pt x="255" y="5439"/>
                </a:lnTo>
                <a:lnTo>
                  <a:pt x="255" y="5714"/>
                </a:lnTo>
                <a:lnTo>
                  <a:pt x="295" y="5969"/>
                </a:lnTo>
                <a:lnTo>
                  <a:pt x="334" y="6225"/>
                </a:lnTo>
                <a:lnTo>
                  <a:pt x="393" y="6460"/>
                </a:lnTo>
                <a:lnTo>
                  <a:pt x="471" y="6676"/>
                </a:lnTo>
                <a:lnTo>
                  <a:pt x="570" y="6873"/>
                </a:lnTo>
                <a:lnTo>
                  <a:pt x="687" y="7069"/>
                </a:lnTo>
                <a:lnTo>
                  <a:pt x="825" y="7246"/>
                </a:lnTo>
                <a:lnTo>
                  <a:pt x="825" y="7246"/>
                </a:lnTo>
                <a:lnTo>
                  <a:pt x="962" y="7403"/>
                </a:lnTo>
                <a:lnTo>
                  <a:pt x="1119" y="7560"/>
                </a:lnTo>
                <a:lnTo>
                  <a:pt x="1277" y="7697"/>
                </a:lnTo>
                <a:lnTo>
                  <a:pt x="1434" y="7835"/>
                </a:lnTo>
                <a:lnTo>
                  <a:pt x="1610" y="7953"/>
                </a:lnTo>
                <a:lnTo>
                  <a:pt x="1787" y="8051"/>
                </a:lnTo>
                <a:lnTo>
                  <a:pt x="1983" y="8149"/>
                </a:lnTo>
                <a:lnTo>
                  <a:pt x="2160" y="8228"/>
                </a:lnTo>
                <a:lnTo>
                  <a:pt x="2160" y="8228"/>
                </a:lnTo>
                <a:lnTo>
                  <a:pt x="2572" y="8385"/>
                </a:lnTo>
                <a:lnTo>
                  <a:pt x="3044" y="8542"/>
                </a:lnTo>
                <a:lnTo>
                  <a:pt x="3574" y="8699"/>
                </a:lnTo>
                <a:lnTo>
                  <a:pt x="4163" y="8856"/>
                </a:lnTo>
                <a:lnTo>
                  <a:pt x="4163" y="8856"/>
                </a:lnTo>
                <a:lnTo>
                  <a:pt x="4831" y="9033"/>
                </a:lnTo>
                <a:lnTo>
                  <a:pt x="5321" y="9190"/>
                </a:lnTo>
                <a:lnTo>
                  <a:pt x="5321" y="9190"/>
                </a:lnTo>
                <a:lnTo>
                  <a:pt x="5518" y="9249"/>
                </a:lnTo>
                <a:lnTo>
                  <a:pt x="5675" y="9327"/>
                </a:lnTo>
                <a:lnTo>
                  <a:pt x="5852" y="9425"/>
                </a:lnTo>
                <a:lnTo>
                  <a:pt x="5989" y="9523"/>
                </a:lnTo>
                <a:lnTo>
                  <a:pt x="5989" y="9523"/>
                </a:lnTo>
                <a:lnTo>
                  <a:pt x="6107" y="9641"/>
                </a:lnTo>
                <a:lnTo>
                  <a:pt x="6185" y="9779"/>
                </a:lnTo>
                <a:lnTo>
                  <a:pt x="6244" y="9936"/>
                </a:lnTo>
                <a:lnTo>
                  <a:pt x="6244" y="10093"/>
                </a:lnTo>
                <a:lnTo>
                  <a:pt x="6244" y="10093"/>
                </a:lnTo>
                <a:lnTo>
                  <a:pt x="6244" y="10230"/>
                </a:lnTo>
                <a:lnTo>
                  <a:pt x="6225" y="10368"/>
                </a:lnTo>
                <a:lnTo>
                  <a:pt x="6185" y="10486"/>
                </a:lnTo>
                <a:lnTo>
                  <a:pt x="6146" y="10584"/>
                </a:lnTo>
                <a:lnTo>
                  <a:pt x="6068" y="10682"/>
                </a:lnTo>
                <a:lnTo>
                  <a:pt x="6009" y="10780"/>
                </a:lnTo>
                <a:lnTo>
                  <a:pt x="5910" y="10859"/>
                </a:lnTo>
                <a:lnTo>
                  <a:pt x="5812" y="10937"/>
                </a:lnTo>
                <a:lnTo>
                  <a:pt x="5812" y="10937"/>
                </a:lnTo>
                <a:lnTo>
                  <a:pt x="5694" y="11016"/>
                </a:lnTo>
                <a:lnTo>
                  <a:pt x="5557" y="11075"/>
                </a:lnTo>
                <a:lnTo>
                  <a:pt x="5420" y="11114"/>
                </a:lnTo>
                <a:lnTo>
                  <a:pt x="5263" y="11153"/>
                </a:lnTo>
                <a:lnTo>
                  <a:pt x="4909" y="11212"/>
                </a:lnTo>
                <a:lnTo>
                  <a:pt x="4497" y="11232"/>
                </a:lnTo>
                <a:lnTo>
                  <a:pt x="4497" y="11232"/>
                </a:lnTo>
                <a:lnTo>
                  <a:pt x="4163" y="11212"/>
                </a:lnTo>
                <a:lnTo>
                  <a:pt x="3829" y="11193"/>
                </a:lnTo>
                <a:lnTo>
                  <a:pt x="3495" y="11134"/>
                </a:lnTo>
                <a:lnTo>
                  <a:pt x="3181" y="11075"/>
                </a:lnTo>
                <a:lnTo>
                  <a:pt x="3181" y="11075"/>
                </a:lnTo>
                <a:lnTo>
                  <a:pt x="2867" y="10977"/>
                </a:lnTo>
                <a:lnTo>
                  <a:pt x="2553" y="10839"/>
                </a:lnTo>
                <a:lnTo>
                  <a:pt x="2199" y="10702"/>
                </a:lnTo>
                <a:lnTo>
                  <a:pt x="1866" y="10505"/>
                </a:lnTo>
                <a:lnTo>
                  <a:pt x="1866" y="10505"/>
                </a:lnTo>
                <a:lnTo>
                  <a:pt x="1571" y="10368"/>
                </a:lnTo>
                <a:lnTo>
                  <a:pt x="1355" y="10270"/>
                </a:lnTo>
                <a:lnTo>
                  <a:pt x="1355" y="10270"/>
                </a:lnTo>
                <a:lnTo>
                  <a:pt x="1159" y="10230"/>
                </a:lnTo>
                <a:lnTo>
                  <a:pt x="962" y="10211"/>
                </a:lnTo>
                <a:lnTo>
                  <a:pt x="962" y="10211"/>
                </a:lnTo>
                <a:lnTo>
                  <a:pt x="786" y="10230"/>
                </a:lnTo>
                <a:lnTo>
                  <a:pt x="609" y="10289"/>
                </a:lnTo>
                <a:lnTo>
                  <a:pt x="432" y="10407"/>
                </a:lnTo>
                <a:lnTo>
                  <a:pt x="295" y="10564"/>
                </a:lnTo>
                <a:lnTo>
                  <a:pt x="295" y="10564"/>
                </a:lnTo>
                <a:lnTo>
                  <a:pt x="177" y="10741"/>
                </a:lnTo>
                <a:lnTo>
                  <a:pt x="79" y="10957"/>
                </a:lnTo>
                <a:lnTo>
                  <a:pt x="20" y="11173"/>
                </a:lnTo>
                <a:lnTo>
                  <a:pt x="0" y="11409"/>
                </a:lnTo>
                <a:lnTo>
                  <a:pt x="0" y="11409"/>
                </a:lnTo>
                <a:lnTo>
                  <a:pt x="20" y="11585"/>
                </a:lnTo>
                <a:lnTo>
                  <a:pt x="39" y="11742"/>
                </a:lnTo>
                <a:lnTo>
                  <a:pt x="79" y="11880"/>
                </a:lnTo>
                <a:lnTo>
                  <a:pt x="138" y="11998"/>
                </a:lnTo>
                <a:lnTo>
                  <a:pt x="138" y="11998"/>
                </a:lnTo>
                <a:lnTo>
                  <a:pt x="197" y="12115"/>
                </a:lnTo>
                <a:lnTo>
                  <a:pt x="295" y="12214"/>
                </a:lnTo>
                <a:lnTo>
                  <a:pt x="413" y="12312"/>
                </a:lnTo>
                <a:lnTo>
                  <a:pt x="550" y="12410"/>
                </a:lnTo>
                <a:lnTo>
                  <a:pt x="550" y="12410"/>
                </a:lnTo>
                <a:lnTo>
                  <a:pt x="864" y="12606"/>
                </a:lnTo>
                <a:lnTo>
                  <a:pt x="1218" y="12783"/>
                </a:lnTo>
                <a:lnTo>
                  <a:pt x="1571" y="12940"/>
                </a:lnTo>
                <a:lnTo>
                  <a:pt x="1964" y="13097"/>
                </a:lnTo>
                <a:lnTo>
                  <a:pt x="2356" y="13215"/>
                </a:lnTo>
                <a:lnTo>
                  <a:pt x="2749" y="13313"/>
                </a:lnTo>
                <a:lnTo>
                  <a:pt x="3181" y="13392"/>
                </a:lnTo>
                <a:lnTo>
                  <a:pt x="3633" y="13470"/>
                </a:lnTo>
                <a:lnTo>
                  <a:pt x="3633" y="14197"/>
                </a:lnTo>
                <a:lnTo>
                  <a:pt x="3633" y="14197"/>
                </a:lnTo>
                <a:lnTo>
                  <a:pt x="3652" y="14432"/>
                </a:lnTo>
                <a:lnTo>
                  <a:pt x="3711" y="14648"/>
                </a:lnTo>
                <a:lnTo>
                  <a:pt x="3809" y="14845"/>
                </a:lnTo>
                <a:lnTo>
                  <a:pt x="3947" y="15002"/>
                </a:lnTo>
                <a:lnTo>
                  <a:pt x="3947" y="15002"/>
                </a:lnTo>
                <a:lnTo>
                  <a:pt x="4104" y="15139"/>
                </a:lnTo>
                <a:lnTo>
                  <a:pt x="4300" y="15237"/>
                </a:lnTo>
                <a:lnTo>
                  <a:pt x="4516" y="15296"/>
                </a:lnTo>
                <a:lnTo>
                  <a:pt x="4752" y="15316"/>
                </a:lnTo>
                <a:lnTo>
                  <a:pt x="4752" y="15316"/>
                </a:lnTo>
                <a:lnTo>
                  <a:pt x="5007" y="15296"/>
                </a:lnTo>
                <a:lnTo>
                  <a:pt x="5223" y="15237"/>
                </a:lnTo>
                <a:lnTo>
                  <a:pt x="5400" y="15139"/>
                </a:lnTo>
                <a:lnTo>
                  <a:pt x="5577" y="15002"/>
                </a:lnTo>
                <a:lnTo>
                  <a:pt x="5577" y="15002"/>
                </a:lnTo>
                <a:lnTo>
                  <a:pt x="5714" y="14845"/>
                </a:lnTo>
                <a:lnTo>
                  <a:pt x="5812" y="14648"/>
                </a:lnTo>
                <a:lnTo>
                  <a:pt x="5871" y="14432"/>
                </a:lnTo>
                <a:lnTo>
                  <a:pt x="5891" y="14197"/>
                </a:lnTo>
                <a:lnTo>
                  <a:pt x="5891" y="13392"/>
                </a:lnTo>
                <a:lnTo>
                  <a:pt x="5891" y="13392"/>
                </a:lnTo>
                <a:lnTo>
                  <a:pt x="6264" y="13313"/>
                </a:lnTo>
                <a:lnTo>
                  <a:pt x="6617" y="13215"/>
                </a:lnTo>
                <a:lnTo>
                  <a:pt x="6951" y="13097"/>
                </a:lnTo>
                <a:lnTo>
                  <a:pt x="7265" y="12940"/>
                </a:lnTo>
                <a:lnTo>
                  <a:pt x="7560" y="12783"/>
                </a:lnTo>
                <a:lnTo>
                  <a:pt x="7835" y="12606"/>
                </a:lnTo>
                <a:lnTo>
                  <a:pt x="8090" y="12410"/>
                </a:lnTo>
                <a:lnTo>
                  <a:pt x="8326" y="12174"/>
                </a:lnTo>
                <a:lnTo>
                  <a:pt x="8326" y="12174"/>
                </a:lnTo>
                <a:lnTo>
                  <a:pt x="8522" y="11939"/>
                </a:lnTo>
                <a:lnTo>
                  <a:pt x="8718" y="11703"/>
                </a:lnTo>
                <a:lnTo>
                  <a:pt x="8875" y="11428"/>
                </a:lnTo>
                <a:lnTo>
                  <a:pt x="8993" y="11153"/>
                </a:lnTo>
                <a:lnTo>
                  <a:pt x="9091" y="10878"/>
                </a:lnTo>
                <a:lnTo>
                  <a:pt x="9170" y="10584"/>
                </a:lnTo>
                <a:lnTo>
                  <a:pt x="9209" y="10270"/>
                </a:lnTo>
                <a:lnTo>
                  <a:pt x="9209" y="9955"/>
                </a:lnTo>
                <a:lnTo>
                  <a:pt x="9209" y="9955"/>
                </a:lnTo>
                <a:lnTo>
                  <a:pt x="9209" y="9661"/>
                </a:lnTo>
                <a:lnTo>
                  <a:pt x="9190" y="9406"/>
                </a:lnTo>
                <a:lnTo>
                  <a:pt x="9131" y="9150"/>
                </a:lnTo>
                <a:lnTo>
                  <a:pt x="9072" y="8915"/>
                </a:lnTo>
                <a:lnTo>
                  <a:pt x="8993" y="8699"/>
                </a:lnTo>
                <a:lnTo>
                  <a:pt x="8895" y="8483"/>
                </a:lnTo>
                <a:lnTo>
                  <a:pt x="8797" y="8286"/>
                </a:lnTo>
                <a:lnTo>
                  <a:pt x="8659" y="8110"/>
                </a:lnTo>
                <a:lnTo>
                  <a:pt x="8659" y="8110"/>
                </a:lnTo>
                <a:lnTo>
                  <a:pt x="8522" y="7953"/>
                </a:lnTo>
                <a:lnTo>
                  <a:pt x="8365" y="7796"/>
                </a:lnTo>
                <a:lnTo>
                  <a:pt x="8208" y="7658"/>
                </a:lnTo>
                <a:lnTo>
                  <a:pt x="8051" y="7521"/>
                </a:lnTo>
                <a:lnTo>
                  <a:pt x="7874" y="7403"/>
                </a:lnTo>
                <a:lnTo>
                  <a:pt x="7697" y="7305"/>
                </a:lnTo>
                <a:lnTo>
                  <a:pt x="7521" y="7207"/>
                </a:lnTo>
                <a:lnTo>
                  <a:pt x="7324" y="7128"/>
                </a:lnTo>
                <a:lnTo>
                  <a:pt x="7324" y="7128"/>
                </a:lnTo>
                <a:lnTo>
                  <a:pt x="6912" y="6971"/>
                </a:lnTo>
                <a:lnTo>
                  <a:pt x="6460" y="6833"/>
                </a:lnTo>
                <a:lnTo>
                  <a:pt x="5930" y="6676"/>
                </a:lnTo>
                <a:lnTo>
                  <a:pt x="5361" y="6539"/>
                </a:lnTo>
                <a:lnTo>
                  <a:pt x="5361" y="6539"/>
                </a:lnTo>
                <a:lnTo>
                  <a:pt x="4831" y="6421"/>
                </a:lnTo>
                <a:lnTo>
                  <a:pt x="4399" y="6284"/>
                </a:lnTo>
                <a:lnTo>
                  <a:pt x="4025" y="6146"/>
                </a:lnTo>
                <a:lnTo>
                  <a:pt x="3731" y="6028"/>
                </a:lnTo>
                <a:lnTo>
                  <a:pt x="3731" y="6028"/>
                </a:lnTo>
                <a:lnTo>
                  <a:pt x="3594" y="5950"/>
                </a:lnTo>
                <a:lnTo>
                  <a:pt x="3495" y="5871"/>
                </a:lnTo>
                <a:lnTo>
                  <a:pt x="3397" y="5793"/>
                </a:lnTo>
                <a:lnTo>
                  <a:pt x="3338" y="5695"/>
                </a:lnTo>
                <a:lnTo>
                  <a:pt x="3279" y="5596"/>
                </a:lnTo>
                <a:lnTo>
                  <a:pt x="3240" y="5479"/>
                </a:lnTo>
                <a:lnTo>
                  <a:pt x="3220" y="5361"/>
                </a:lnTo>
                <a:lnTo>
                  <a:pt x="3201" y="5243"/>
                </a:lnTo>
                <a:lnTo>
                  <a:pt x="3201" y="5243"/>
                </a:lnTo>
                <a:lnTo>
                  <a:pt x="3201" y="5106"/>
                </a:lnTo>
                <a:lnTo>
                  <a:pt x="3240" y="4988"/>
                </a:lnTo>
                <a:lnTo>
                  <a:pt x="3260" y="4870"/>
                </a:lnTo>
                <a:lnTo>
                  <a:pt x="3319" y="4772"/>
                </a:lnTo>
                <a:lnTo>
                  <a:pt x="3378" y="4654"/>
                </a:lnTo>
                <a:lnTo>
                  <a:pt x="3456" y="4556"/>
                </a:lnTo>
                <a:lnTo>
                  <a:pt x="3554" y="4477"/>
                </a:lnTo>
                <a:lnTo>
                  <a:pt x="3652" y="4399"/>
                </a:lnTo>
                <a:lnTo>
                  <a:pt x="3652" y="4399"/>
                </a:lnTo>
                <a:lnTo>
                  <a:pt x="3770" y="4320"/>
                </a:lnTo>
                <a:lnTo>
                  <a:pt x="3908" y="4261"/>
                </a:lnTo>
                <a:lnTo>
                  <a:pt x="4045" y="4202"/>
                </a:lnTo>
                <a:lnTo>
                  <a:pt x="4183" y="4163"/>
                </a:lnTo>
                <a:lnTo>
                  <a:pt x="4497" y="4104"/>
                </a:lnTo>
                <a:lnTo>
                  <a:pt x="4850" y="4084"/>
                </a:lnTo>
                <a:lnTo>
                  <a:pt x="4850" y="4084"/>
                </a:lnTo>
                <a:lnTo>
                  <a:pt x="5086" y="4084"/>
                </a:lnTo>
                <a:lnTo>
                  <a:pt x="5321" y="4104"/>
                </a:lnTo>
                <a:lnTo>
                  <a:pt x="5557" y="4143"/>
                </a:lnTo>
                <a:lnTo>
                  <a:pt x="5793" y="4202"/>
                </a:lnTo>
                <a:lnTo>
                  <a:pt x="5793" y="4202"/>
                </a:lnTo>
                <a:lnTo>
                  <a:pt x="6009" y="4261"/>
                </a:lnTo>
                <a:lnTo>
                  <a:pt x="6225" y="4340"/>
                </a:lnTo>
                <a:lnTo>
                  <a:pt x="6421" y="4418"/>
                </a:lnTo>
                <a:lnTo>
                  <a:pt x="6617" y="4516"/>
                </a:lnTo>
                <a:lnTo>
                  <a:pt x="6617" y="4516"/>
                </a:lnTo>
                <a:lnTo>
                  <a:pt x="7128" y="4791"/>
                </a:lnTo>
                <a:lnTo>
                  <a:pt x="7128" y="4791"/>
                </a:lnTo>
                <a:lnTo>
                  <a:pt x="7422" y="4948"/>
                </a:lnTo>
                <a:lnTo>
                  <a:pt x="7638" y="5027"/>
                </a:lnTo>
                <a:lnTo>
                  <a:pt x="7638" y="5027"/>
                </a:lnTo>
                <a:lnTo>
                  <a:pt x="7835" y="5086"/>
                </a:lnTo>
                <a:lnTo>
                  <a:pt x="8011" y="5106"/>
                </a:lnTo>
                <a:lnTo>
                  <a:pt x="8011" y="5106"/>
                </a:lnTo>
                <a:lnTo>
                  <a:pt x="8208" y="5086"/>
                </a:lnTo>
                <a:lnTo>
                  <a:pt x="8385" y="5007"/>
                </a:lnTo>
                <a:lnTo>
                  <a:pt x="8542" y="4890"/>
                </a:lnTo>
                <a:lnTo>
                  <a:pt x="8699" y="4752"/>
                </a:lnTo>
                <a:lnTo>
                  <a:pt x="8699" y="4752"/>
                </a:lnTo>
                <a:lnTo>
                  <a:pt x="8836" y="4556"/>
                </a:lnTo>
                <a:lnTo>
                  <a:pt x="8915" y="4359"/>
                </a:lnTo>
                <a:lnTo>
                  <a:pt x="8974" y="4143"/>
                </a:lnTo>
                <a:lnTo>
                  <a:pt x="8993" y="3908"/>
                </a:lnTo>
                <a:lnTo>
                  <a:pt x="8993" y="3908"/>
                </a:lnTo>
                <a:lnTo>
                  <a:pt x="8993" y="3731"/>
                </a:lnTo>
                <a:lnTo>
                  <a:pt x="8954" y="3594"/>
                </a:lnTo>
                <a:lnTo>
                  <a:pt x="8915" y="3456"/>
                </a:lnTo>
                <a:lnTo>
                  <a:pt x="8875" y="3319"/>
                </a:lnTo>
                <a:lnTo>
                  <a:pt x="8875" y="3319"/>
                </a:lnTo>
                <a:lnTo>
                  <a:pt x="8797" y="3201"/>
                </a:lnTo>
                <a:lnTo>
                  <a:pt x="8699" y="3103"/>
                </a:lnTo>
                <a:lnTo>
                  <a:pt x="8601" y="2985"/>
                </a:lnTo>
                <a:lnTo>
                  <a:pt x="8463" y="2887"/>
                </a:lnTo>
                <a:lnTo>
                  <a:pt x="8463" y="2887"/>
                </a:lnTo>
                <a:lnTo>
                  <a:pt x="8129" y="2710"/>
                </a:lnTo>
                <a:lnTo>
                  <a:pt x="7815" y="2533"/>
                </a:lnTo>
                <a:lnTo>
                  <a:pt x="7481" y="2376"/>
                </a:lnTo>
                <a:lnTo>
                  <a:pt x="7167" y="2239"/>
                </a:lnTo>
                <a:lnTo>
                  <a:pt x="6833" y="2121"/>
                </a:lnTo>
                <a:lnTo>
                  <a:pt x="6500" y="2023"/>
                </a:lnTo>
                <a:lnTo>
                  <a:pt x="6166" y="1944"/>
                </a:lnTo>
                <a:lnTo>
                  <a:pt x="5832" y="1866"/>
                </a:lnTo>
                <a:lnTo>
                  <a:pt x="5832" y="1120"/>
                </a:lnTo>
                <a:lnTo>
                  <a:pt x="5832" y="1120"/>
                </a:lnTo>
                <a:lnTo>
                  <a:pt x="5812" y="864"/>
                </a:lnTo>
                <a:lnTo>
                  <a:pt x="5753" y="648"/>
                </a:lnTo>
                <a:lnTo>
                  <a:pt x="5655" y="472"/>
                </a:lnTo>
                <a:lnTo>
                  <a:pt x="5518" y="295"/>
                </a:lnTo>
                <a:lnTo>
                  <a:pt x="5518" y="295"/>
                </a:lnTo>
                <a:lnTo>
                  <a:pt x="5341" y="157"/>
                </a:lnTo>
                <a:lnTo>
                  <a:pt x="5145" y="79"/>
                </a:lnTo>
                <a:lnTo>
                  <a:pt x="4929" y="20"/>
                </a:lnTo>
                <a:lnTo>
                  <a:pt x="4693" y="0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6"/>
          <p:cNvSpPr/>
          <p:nvPr/>
        </p:nvSpPr>
        <p:spPr>
          <a:xfrm>
            <a:off x="266499" y="1561153"/>
            <a:ext cx="205185" cy="50161"/>
          </a:xfrm>
          <a:custGeom>
            <a:avLst/>
            <a:gdLst/>
            <a:ahLst/>
            <a:cxnLst/>
            <a:rect l="l" t="t" r="r" b="b"/>
            <a:pathLst>
              <a:path w="10525" h="2573" fill="none" extrusionOk="0">
                <a:moveTo>
                  <a:pt x="9249" y="1"/>
                </a:moveTo>
                <a:lnTo>
                  <a:pt x="1277" y="1"/>
                </a:lnTo>
                <a:lnTo>
                  <a:pt x="1277" y="1"/>
                </a:lnTo>
                <a:lnTo>
                  <a:pt x="1139" y="1"/>
                </a:lnTo>
                <a:lnTo>
                  <a:pt x="1002" y="20"/>
                </a:lnTo>
                <a:lnTo>
                  <a:pt x="884" y="60"/>
                </a:lnTo>
                <a:lnTo>
                  <a:pt x="766" y="99"/>
                </a:lnTo>
                <a:lnTo>
                  <a:pt x="668" y="158"/>
                </a:lnTo>
                <a:lnTo>
                  <a:pt x="550" y="217"/>
                </a:lnTo>
                <a:lnTo>
                  <a:pt x="452" y="295"/>
                </a:lnTo>
                <a:lnTo>
                  <a:pt x="354" y="374"/>
                </a:lnTo>
                <a:lnTo>
                  <a:pt x="354" y="374"/>
                </a:lnTo>
                <a:lnTo>
                  <a:pt x="275" y="472"/>
                </a:lnTo>
                <a:lnTo>
                  <a:pt x="197" y="590"/>
                </a:lnTo>
                <a:lnTo>
                  <a:pt x="138" y="688"/>
                </a:lnTo>
                <a:lnTo>
                  <a:pt x="79" y="806"/>
                </a:lnTo>
                <a:lnTo>
                  <a:pt x="40" y="924"/>
                </a:lnTo>
                <a:lnTo>
                  <a:pt x="20" y="1041"/>
                </a:lnTo>
                <a:lnTo>
                  <a:pt x="0" y="1159"/>
                </a:lnTo>
                <a:lnTo>
                  <a:pt x="0" y="1297"/>
                </a:lnTo>
                <a:lnTo>
                  <a:pt x="0" y="1297"/>
                </a:lnTo>
                <a:lnTo>
                  <a:pt x="0" y="1434"/>
                </a:lnTo>
                <a:lnTo>
                  <a:pt x="20" y="1552"/>
                </a:lnTo>
                <a:lnTo>
                  <a:pt x="40" y="1670"/>
                </a:lnTo>
                <a:lnTo>
                  <a:pt x="79" y="1787"/>
                </a:lnTo>
                <a:lnTo>
                  <a:pt x="138" y="1905"/>
                </a:lnTo>
                <a:lnTo>
                  <a:pt x="197" y="2003"/>
                </a:lnTo>
                <a:lnTo>
                  <a:pt x="275" y="2102"/>
                </a:lnTo>
                <a:lnTo>
                  <a:pt x="354" y="2200"/>
                </a:lnTo>
                <a:lnTo>
                  <a:pt x="354" y="2200"/>
                </a:lnTo>
                <a:lnTo>
                  <a:pt x="452" y="2298"/>
                </a:lnTo>
                <a:lnTo>
                  <a:pt x="550" y="2357"/>
                </a:lnTo>
                <a:lnTo>
                  <a:pt x="668" y="2435"/>
                </a:lnTo>
                <a:lnTo>
                  <a:pt x="766" y="2475"/>
                </a:lnTo>
                <a:lnTo>
                  <a:pt x="884" y="2514"/>
                </a:lnTo>
                <a:lnTo>
                  <a:pt x="1002" y="2553"/>
                </a:lnTo>
                <a:lnTo>
                  <a:pt x="1139" y="2573"/>
                </a:lnTo>
                <a:lnTo>
                  <a:pt x="1277" y="2573"/>
                </a:lnTo>
                <a:lnTo>
                  <a:pt x="9249" y="2573"/>
                </a:lnTo>
                <a:lnTo>
                  <a:pt x="9249" y="2573"/>
                </a:lnTo>
                <a:lnTo>
                  <a:pt x="9386" y="2573"/>
                </a:lnTo>
                <a:lnTo>
                  <a:pt x="9523" y="2553"/>
                </a:lnTo>
                <a:lnTo>
                  <a:pt x="9641" y="2514"/>
                </a:lnTo>
                <a:lnTo>
                  <a:pt x="9759" y="2475"/>
                </a:lnTo>
                <a:lnTo>
                  <a:pt x="9857" y="2416"/>
                </a:lnTo>
                <a:lnTo>
                  <a:pt x="9975" y="2357"/>
                </a:lnTo>
                <a:lnTo>
                  <a:pt x="10073" y="2278"/>
                </a:lnTo>
                <a:lnTo>
                  <a:pt x="10171" y="2200"/>
                </a:lnTo>
                <a:lnTo>
                  <a:pt x="10171" y="2200"/>
                </a:lnTo>
                <a:lnTo>
                  <a:pt x="10250" y="2102"/>
                </a:lnTo>
                <a:lnTo>
                  <a:pt x="10328" y="2003"/>
                </a:lnTo>
                <a:lnTo>
                  <a:pt x="10387" y="1886"/>
                </a:lnTo>
                <a:lnTo>
                  <a:pt x="10446" y="1768"/>
                </a:lnTo>
                <a:lnTo>
                  <a:pt x="10486" y="1650"/>
                </a:lnTo>
                <a:lnTo>
                  <a:pt x="10505" y="1532"/>
                </a:lnTo>
                <a:lnTo>
                  <a:pt x="10525" y="1414"/>
                </a:lnTo>
                <a:lnTo>
                  <a:pt x="10525" y="1277"/>
                </a:lnTo>
                <a:lnTo>
                  <a:pt x="10525" y="1277"/>
                </a:lnTo>
                <a:lnTo>
                  <a:pt x="10525" y="1140"/>
                </a:lnTo>
                <a:lnTo>
                  <a:pt x="10505" y="1022"/>
                </a:lnTo>
                <a:lnTo>
                  <a:pt x="10486" y="904"/>
                </a:lnTo>
                <a:lnTo>
                  <a:pt x="10446" y="786"/>
                </a:lnTo>
                <a:lnTo>
                  <a:pt x="10387" y="668"/>
                </a:lnTo>
                <a:lnTo>
                  <a:pt x="10328" y="570"/>
                </a:lnTo>
                <a:lnTo>
                  <a:pt x="10250" y="472"/>
                </a:lnTo>
                <a:lnTo>
                  <a:pt x="10171" y="374"/>
                </a:lnTo>
                <a:lnTo>
                  <a:pt x="10171" y="374"/>
                </a:lnTo>
                <a:lnTo>
                  <a:pt x="10073" y="276"/>
                </a:lnTo>
                <a:lnTo>
                  <a:pt x="9975" y="217"/>
                </a:lnTo>
                <a:lnTo>
                  <a:pt x="9857" y="138"/>
                </a:lnTo>
                <a:lnTo>
                  <a:pt x="9759" y="99"/>
                </a:lnTo>
                <a:lnTo>
                  <a:pt x="9641" y="60"/>
                </a:lnTo>
                <a:lnTo>
                  <a:pt x="9523" y="20"/>
                </a:lnTo>
                <a:lnTo>
                  <a:pt x="9386" y="1"/>
                </a:lnTo>
                <a:lnTo>
                  <a:pt x="9249" y="1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36"/>
          <p:cNvGrpSpPr/>
          <p:nvPr/>
        </p:nvGrpSpPr>
        <p:grpSpPr>
          <a:xfrm>
            <a:off x="6693750" y="1140302"/>
            <a:ext cx="2161301" cy="3512348"/>
            <a:chOff x="6312750" y="1140302"/>
            <a:chExt cx="2161301" cy="3512348"/>
          </a:xfrm>
        </p:grpSpPr>
        <p:sp>
          <p:nvSpPr>
            <p:cNvPr id="811" name="Google Shape;811;p36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2" name="Google Shape;812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13" name="Google Shape;81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5825" y="35785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4" name="Google Shape;814;p36"/>
          <p:cNvGrpSpPr/>
          <p:nvPr/>
        </p:nvGrpSpPr>
        <p:grpSpPr>
          <a:xfrm>
            <a:off x="2917825" y="0"/>
            <a:ext cx="689309" cy="773883"/>
            <a:chOff x="289713" y="0"/>
            <a:chExt cx="847025" cy="950950"/>
          </a:xfrm>
        </p:grpSpPr>
        <p:sp>
          <p:nvSpPr>
            <p:cNvPr id="815" name="Google Shape;815;p36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36"/>
          <p:cNvGrpSpPr/>
          <p:nvPr/>
        </p:nvGrpSpPr>
        <p:grpSpPr>
          <a:xfrm>
            <a:off x="2041525" y="0"/>
            <a:ext cx="689309" cy="773883"/>
            <a:chOff x="289713" y="0"/>
            <a:chExt cx="847025" cy="950950"/>
          </a:xfrm>
        </p:grpSpPr>
        <p:sp>
          <p:nvSpPr>
            <p:cNvPr id="825" name="Google Shape;825;p36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334988" y="886975"/>
              <a:ext cx="759150" cy="63975"/>
            </a:xfrm>
            <a:custGeom>
              <a:avLst/>
              <a:gdLst/>
              <a:ahLst/>
              <a:cxnLst/>
              <a:rect l="l" t="t" r="r" b="b"/>
              <a:pathLst>
                <a:path w="30366" h="2559" extrusionOk="0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390913" y="900300"/>
              <a:ext cx="668600" cy="45300"/>
            </a:xfrm>
            <a:custGeom>
              <a:avLst/>
              <a:gdLst/>
              <a:ahLst/>
              <a:cxnLst/>
              <a:rect l="l" t="t" r="r" b="b"/>
              <a:pathLst>
                <a:path w="26744" h="1812" extrusionOk="0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713213" y="0"/>
              <a:ext cx="21325" cy="479475"/>
            </a:xfrm>
            <a:custGeom>
              <a:avLst/>
              <a:gdLst/>
              <a:ahLst/>
              <a:cxnLst/>
              <a:rect l="l" t="t" r="r" b="b"/>
              <a:pathLst>
                <a:path w="853" h="19179" extrusionOk="0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630638" y="900300"/>
              <a:ext cx="186475" cy="39975"/>
            </a:xfrm>
            <a:custGeom>
              <a:avLst/>
              <a:gdLst/>
              <a:ahLst/>
              <a:cxnLst/>
              <a:rect l="l" t="t" r="r" b="b"/>
              <a:pathLst>
                <a:path w="7459" h="1599" extrusionOk="0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289713" y="556700"/>
              <a:ext cx="847025" cy="378250"/>
            </a:xfrm>
            <a:custGeom>
              <a:avLst/>
              <a:gdLst/>
              <a:ahLst/>
              <a:cxnLst/>
              <a:rect l="l" t="t" r="r" b="b"/>
              <a:pathLst>
                <a:path w="33881" h="15130" extrusionOk="0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289713" y="559375"/>
              <a:ext cx="847025" cy="143850"/>
            </a:xfrm>
            <a:custGeom>
              <a:avLst/>
              <a:gdLst/>
              <a:ahLst/>
              <a:cxnLst/>
              <a:rect l="l" t="t" r="r" b="b"/>
              <a:pathLst>
                <a:path w="33881" h="5754" extrusionOk="0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585363" y="479450"/>
              <a:ext cx="282350" cy="90600"/>
            </a:xfrm>
            <a:custGeom>
              <a:avLst/>
              <a:gdLst/>
              <a:ahLst/>
              <a:cxnLst/>
              <a:rect l="l" t="t" r="r" b="b"/>
              <a:pathLst>
                <a:path w="11294" h="3624" extrusionOk="0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4" name="Google Shape;834;p36"/>
          <p:cNvGrpSpPr/>
          <p:nvPr/>
        </p:nvGrpSpPr>
        <p:grpSpPr>
          <a:xfrm flipH="1">
            <a:off x="5742428" y="682821"/>
            <a:ext cx="1591871" cy="525727"/>
            <a:chOff x="583503" y="585996"/>
            <a:chExt cx="1591871" cy="525727"/>
          </a:xfrm>
        </p:grpSpPr>
        <p:sp>
          <p:nvSpPr>
            <p:cNvPr id="835" name="Google Shape;835;p36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06588682"/>
              </p:ext>
            </p:extLst>
          </p:nvPr>
        </p:nvGraphicFramePr>
        <p:xfrm>
          <a:off x="142844" y="142858"/>
          <a:ext cx="885831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922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40"/>
          <p:cNvGrpSpPr/>
          <p:nvPr/>
        </p:nvGrpSpPr>
        <p:grpSpPr>
          <a:xfrm>
            <a:off x="5422218" y="1070342"/>
            <a:ext cx="875409" cy="1015029"/>
            <a:chOff x="3335286" y="601670"/>
            <a:chExt cx="804678" cy="932160"/>
          </a:xfrm>
        </p:grpSpPr>
        <p:sp>
          <p:nvSpPr>
            <p:cNvPr id="949" name="Google Shape;949;p40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6" name="Google Shape;9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020" y="774705"/>
            <a:ext cx="1780800" cy="13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40"/>
          <p:cNvSpPr txBox="1">
            <a:spLocks noGrp="1"/>
          </p:cNvSpPr>
          <p:nvPr>
            <p:ph type="title"/>
          </p:nvPr>
        </p:nvSpPr>
        <p:spPr>
          <a:xfrm>
            <a:off x="3059832" y="2234750"/>
            <a:ext cx="5760640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/>
              <a:t>Statistika Deskriptif </a:t>
            </a:r>
            <a:r>
              <a:rPr lang="id-ID" sz="3200" dirty="0"/>
              <a:t>&amp;</a:t>
            </a:r>
            <a:r>
              <a:rPr lang="id-ID" sz="3200" dirty="0" smtClean="0"/>
              <a:t> Statistik Induktif (Inferensial)</a:t>
            </a:r>
            <a:endParaRPr sz="3200" dirty="0"/>
          </a:p>
        </p:txBody>
      </p:sp>
      <p:sp>
        <p:nvSpPr>
          <p:cNvPr id="958" name="Google Shape;958;p40"/>
          <p:cNvSpPr txBox="1">
            <a:spLocks noGrp="1"/>
          </p:cNvSpPr>
          <p:nvPr>
            <p:ph type="title" idx="2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959" name="Google Shape;959;p40"/>
          <p:cNvSpPr txBox="1">
            <a:spLocks noGrp="1"/>
          </p:cNvSpPr>
          <p:nvPr>
            <p:ph type="subTitle" idx="1"/>
          </p:nvPr>
        </p:nvSpPr>
        <p:spPr>
          <a:xfrm>
            <a:off x="3059832" y="3579862"/>
            <a:ext cx="5688632" cy="5073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Statistika Deskriptif | Penyajian Data</a:t>
            </a:r>
          </a:p>
        </p:txBody>
      </p:sp>
      <p:grpSp>
        <p:nvGrpSpPr>
          <p:cNvPr id="960" name="Google Shape;960;p40"/>
          <p:cNvGrpSpPr/>
          <p:nvPr/>
        </p:nvGrpSpPr>
        <p:grpSpPr>
          <a:xfrm flipH="1">
            <a:off x="1474050" y="1341202"/>
            <a:ext cx="2161301" cy="3512348"/>
            <a:chOff x="6312750" y="1140302"/>
            <a:chExt cx="2161301" cy="3512348"/>
          </a:xfrm>
        </p:grpSpPr>
        <p:sp>
          <p:nvSpPr>
            <p:cNvPr id="961" name="Google Shape;961;p40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2" name="Google Shape;962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3" name="Google Shape;9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Google Shape;964;p40"/>
          <p:cNvGrpSpPr/>
          <p:nvPr/>
        </p:nvGrpSpPr>
        <p:grpSpPr>
          <a:xfrm>
            <a:off x="7075928" y="773871"/>
            <a:ext cx="1591871" cy="525727"/>
            <a:chOff x="583503" y="585996"/>
            <a:chExt cx="1591871" cy="525727"/>
          </a:xfrm>
        </p:grpSpPr>
        <p:sp>
          <p:nvSpPr>
            <p:cNvPr id="965" name="Google Shape;965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602072" y="4366657"/>
            <a:ext cx="1222254" cy="610934"/>
            <a:chOff x="131176" y="4137775"/>
            <a:chExt cx="1427700" cy="713625"/>
          </a:xfrm>
        </p:grpSpPr>
        <p:sp>
          <p:nvSpPr>
            <p:cNvPr id="992" name="Google Shape;992;p4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3" name="Google Shape;993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1876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30627246"/>
              </p:ext>
            </p:extLst>
          </p:nvPr>
        </p:nvGraphicFramePr>
        <p:xfrm>
          <a:off x="214282" y="142858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249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62"/>
          <p:cNvGrpSpPr/>
          <p:nvPr/>
        </p:nvGrpSpPr>
        <p:grpSpPr>
          <a:xfrm>
            <a:off x="4099834" y="1362943"/>
            <a:ext cx="875409" cy="1015029"/>
            <a:chOff x="3335286" y="601670"/>
            <a:chExt cx="804678" cy="932160"/>
          </a:xfrm>
        </p:grpSpPr>
        <p:sp>
          <p:nvSpPr>
            <p:cNvPr id="2049" name="Google Shape;2049;p62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6" name="Google Shape;2056;p62"/>
          <p:cNvSpPr txBox="1">
            <a:spLocks noGrp="1"/>
          </p:cNvSpPr>
          <p:nvPr>
            <p:ph type="title"/>
          </p:nvPr>
        </p:nvSpPr>
        <p:spPr>
          <a:xfrm>
            <a:off x="1014000" y="2608709"/>
            <a:ext cx="71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 smtClean="0"/>
              <a:t>Populasi, Sampel, Uji Normalitas Data</a:t>
            </a:r>
            <a:endParaRPr sz="2800" dirty="0"/>
          </a:p>
        </p:txBody>
      </p:sp>
      <p:sp>
        <p:nvSpPr>
          <p:cNvPr id="2057" name="Google Shape;2057;p62"/>
          <p:cNvSpPr txBox="1">
            <a:spLocks noGrp="1"/>
          </p:cNvSpPr>
          <p:nvPr>
            <p:ph type="title" idx="2"/>
          </p:nvPr>
        </p:nvSpPr>
        <p:spPr>
          <a:xfrm>
            <a:off x="4129766" y="1413249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2058" name="Google Shape;2058;p62"/>
          <p:cNvSpPr txBox="1">
            <a:spLocks noGrp="1"/>
          </p:cNvSpPr>
          <p:nvPr>
            <p:ph type="subTitle" idx="1"/>
          </p:nvPr>
        </p:nvSpPr>
        <p:spPr>
          <a:xfrm>
            <a:off x="1763688" y="3435846"/>
            <a:ext cx="5616624" cy="5320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Populasi | Sampel | Teknik Sampling | Uji Normalitas Data</a:t>
            </a:r>
            <a:endParaRPr dirty="0"/>
          </a:p>
        </p:txBody>
      </p:sp>
      <p:grpSp>
        <p:nvGrpSpPr>
          <p:cNvPr id="2059" name="Google Shape;2059;p62"/>
          <p:cNvGrpSpPr/>
          <p:nvPr/>
        </p:nvGrpSpPr>
        <p:grpSpPr>
          <a:xfrm flipH="1">
            <a:off x="149275" y="3513475"/>
            <a:ext cx="1444500" cy="1223875"/>
            <a:chOff x="1739950" y="3665925"/>
            <a:chExt cx="1444500" cy="1223875"/>
          </a:xfrm>
        </p:grpSpPr>
        <p:sp>
          <p:nvSpPr>
            <p:cNvPr id="2060" name="Google Shape;2060;p62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1" name="Google Shape;2061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2" name="Google Shape;2062;p62"/>
          <p:cNvGrpSpPr/>
          <p:nvPr/>
        </p:nvGrpSpPr>
        <p:grpSpPr>
          <a:xfrm>
            <a:off x="7912470" y="1899691"/>
            <a:ext cx="1326199" cy="2780723"/>
            <a:chOff x="8136352" y="2627725"/>
            <a:chExt cx="1083850" cy="2272575"/>
          </a:xfrm>
        </p:grpSpPr>
        <p:sp>
          <p:nvSpPr>
            <p:cNvPr id="2063" name="Google Shape;2063;p6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4" name="Google Shape;2064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5" name="Google Shape;2065;p62"/>
          <p:cNvGrpSpPr/>
          <p:nvPr/>
        </p:nvGrpSpPr>
        <p:grpSpPr>
          <a:xfrm>
            <a:off x="1249825" y="4080160"/>
            <a:ext cx="609600" cy="752027"/>
            <a:chOff x="3184450" y="4137773"/>
            <a:chExt cx="609600" cy="752027"/>
          </a:xfrm>
        </p:grpSpPr>
        <p:sp>
          <p:nvSpPr>
            <p:cNvPr id="2066" name="Google Shape;2066;p6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7" name="Google Shape;2067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8" name="Google Shape;206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7286" y="812801"/>
            <a:ext cx="1975050" cy="149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21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31076375"/>
              </p:ext>
            </p:extLst>
          </p:nvPr>
        </p:nvGraphicFramePr>
        <p:xfrm>
          <a:off x="214282" y="142858"/>
          <a:ext cx="871543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412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40"/>
          <p:cNvGrpSpPr/>
          <p:nvPr/>
        </p:nvGrpSpPr>
        <p:grpSpPr>
          <a:xfrm>
            <a:off x="5422218" y="1070342"/>
            <a:ext cx="875409" cy="1015029"/>
            <a:chOff x="3335286" y="601670"/>
            <a:chExt cx="804678" cy="932160"/>
          </a:xfrm>
        </p:grpSpPr>
        <p:sp>
          <p:nvSpPr>
            <p:cNvPr id="949" name="Google Shape;949;p40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6" name="Google Shape;9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020" y="774705"/>
            <a:ext cx="1780800" cy="13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40"/>
          <p:cNvSpPr txBox="1">
            <a:spLocks noGrp="1"/>
          </p:cNvSpPr>
          <p:nvPr>
            <p:ph type="title"/>
          </p:nvPr>
        </p:nvSpPr>
        <p:spPr>
          <a:xfrm>
            <a:off x="3635350" y="2234750"/>
            <a:ext cx="4962648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/>
              <a:t>Uji Validitas dan Realibilitas Instrumen Penelitian</a:t>
            </a:r>
            <a:endParaRPr sz="3200" dirty="0"/>
          </a:p>
        </p:txBody>
      </p:sp>
      <p:sp>
        <p:nvSpPr>
          <p:cNvPr id="958" name="Google Shape;958;p40"/>
          <p:cNvSpPr txBox="1">
            <a:spLocks noGrp="1"/>
          </p:cNvSpPr>
          <p:nvPr>
            <p:ph type="title" idx="2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/>
              <a:t>5</a:t>
            </a:r>
            <a:endParaRPr dirty="0"/>
          </a:p>
        </p:txBody>
      </p:sp>
      <p:sp>
        <p:nvSpPr>
          <p:cNvPr id="959" name="Google Shape;959;p40"/>
          <p:cNvSpPr txBox="1">
            <a:spLocks noGrp="1"/>
          </p:cNvSpPr>
          <p:nvPr>
            <p:ph type="subTitle" idx="1"/>
          </p:nvPr>
        </p:nvSpPr>
        <p:spPr>
          <a:xfrm>
            <a:off x="3213198" y="3707455"/>
            <a:ext cx="5502205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Instrumen Penelitian | Uji Validitas | Uji Reliabilitas</a:t>
            </a:r>
            <a:endParaRPr dirty="0"/>
          </a:p>
        </p:txBody>
      </p:sp>
      <p:grpSp>
        <p:nvGrpSpPr>
          <p:cNvPr id="960" name="Google Shape;960;p40"/>
          <p:cNvGrpSpPr/>
          <p:nvPr/>
        </p:nvGrpSpPr>
        <p:grpSpPr>
          <a:xfrm flipH="1">
            <a:off x="1474050" y="1341202"/>
            <a:ext cx="2161301" cy="3512348"/>
            <a:chOff x="6312750" y="1140302"/>
            <a:chExt cx="2161301" cy="3512348"/>
          </a:xfrm>
        </p:grpSpPr>
        <p:sp>
          <p:nvSpPr>
            <p:cNvPr id="961" name="Google Shape;961;p40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2" name="Google Shape;962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3" name="Google Shape;9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Google Shape;964;p40"/>
          <p:cNvGrpSpPr/>
          <p:nvPr/>
        </p:nvGrpSpPr>
        <p:grpSpPr>
          <a:xfrm>
            <a:off x="7075928" y="773871"/>
            <a:ext cx="1591871" cy="525727"/>
            <a:chOff x="583503" y="585996"/>
            <a:chExt cx="1591871" cy="525727"/>
          </a:xfrm>
        </p:grpSpPr>
        <p:sp>
          <p:nvSpPr>
            <p:cNvPr id="965" name="Google Shape;965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602072" y="4366657"/>
            <a:ext cx="1222254" cy="610934"/>
            <a:chOff x="131176" y="4137775"/>
            <a:chExt cx="1427700" cy="713625"/>
          </a:xfrm>
        </p:grpSpPr>
        <p:sp>
          <p:nvSpPr>
            <p:cNvPr id="992" name="Google Shape;992;p4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3" name="Google Shape;993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45693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40409961"/>
              </p:ext>
            </p:extLst>
          </p:nvPr>
        </p:nvGraphicFramePr>
        <p:xfrm>
          <a:off x="214282" y="214296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591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40"/>
          <p:cNvGrpSpPr/>
          <p:nvPr/>
        </p:nvGrpSpPr>
        <p:grpSpPr>
          <a:xfrm>
            <a:off x="5422218" y="1070342"/>
            <a:ext cx="875409" cy="1015029"/>
            <a:chOff x="3335286" y="601670"/>
            <a:chExt cx="804678" cy="932160"/>
          </a:xfrm>
        </p:grpSpPr>
        <p:sp>
          <p:nvSpPr>
            <p:cNvPr id="949" name="Google Shape;949;p40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6" name="Google Shape;9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020" y="774705"/>
            <a:ext cx="1780800" cy="13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40"/>
          <p:cNvSpPr txBox="1">
            <a:spLocks noGrp="1"/>
          </p:cNvSpPr>
          <p:nvPr>
            <p:ph type="title"/>
          </p:nvPr>
        </p:nvSpPr>
        <p:spPr>
          <a:xfrm>
            <a:off x="3635350" y="2234750"/>
            <a:ext cx="4962648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/>
              <a:t>Konsep Pengujian Hipotesis &amp; Hipotesis Deskriptif</a:t>
            </a:r>
            <a:endParaRPr sz="3200" dirty="0"/>
          </a:p>
        </p:txBody>
      </p:sp>
      <p:sp>
        <p:nvSpPr>
          <p:cNvPr id="958" name="Google Shape;958;p40"/>
          <p:cNvSpPr txBox="1">
            <a:spLocks noGrp="1"/>
          </p:cNvSpPr>
          <p:nvPr>
            <p:ph type="title" idx="2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/>
              <a:t>6</a:t>
            </a:r>
            <a:endParaRPr dirty="0"/>
          </a:p>
        </p:txBody>
      </p:sp>
      <p:sp>
        <p:nvSpPr>
          <p:cNvPr id="959" name="Google Shape;959;p40"/>
          <p:cNvSpPr txBox="1">
            <a:spLocks noGrp="1"/>
          </p:cNvSpPr>
          <p:nvPr>
            <p:ph type="subTitle" idx="1"/>
          </p:nvPr>
        </p:nvSpPr>
        <p:spPr>
          <a:xfrm>
            <a:off x="3213198" y="3707455"/>
            <a:ext cx="5502205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Hipotesis | Jenis Hipotesis | Pengujian Hipotesis Deskriptif</a:t>
            </a:r>
            <a:endParaRPr dirty="0"/>
          </a:p>
        </p:txBody>
      </p:sp>
      <p:grpSp>
        <p:nvGrpSpPr>
          <p:cNvPr id="960" name="Google Shape;960;p40"/>
          <p:cNvGrpSpPr/>
          <p:nvPr/>
        </p:nvGrpSpPr>
        <p:grpSpPr>
          <a:xfrm flipH="1">
            <a:off x="1474050" y="1341202"/>
            <a:ext cx="2161301" cy="3512348"/>
            <a:chOff x="6312750" y="1140302"/>
            <a:chExt cx="2161301" cy="3512348"/>
          </a:xfrm>
        </p:grpSpPr>
        <p:sp>
          <p:nvSpPr>
            <p:cNvPr id="961" name="Google Shape;961;p40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2" name="Google Shape;962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3" name="Google Shape;9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Google Shape;964;p40"/>
          <p:cNvGrpSpPr/>
          <p:nvPr/>
        </p:nvGrpSpPr>
        <p:grpSpPr>
          <a:xfrm>
            <a:off x="7075928" y="773871"/>
            <a:ext cx="1591871" cy="525727"/>
            <a:chOff x="583503" y="585996"/>
            <a:chExt cx="1591871" cy="525727"/>
          </a:xfrm>
        </p:grpSpPr>
        <p:sp>
          <p:nvSpPr>
            <p:cNvPr id="965" name="Google Shape;965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602072" y="4366657"/>
            <a:ext cx="1222254" cy="610934"/>
            <a:chOff x="131176" y="4137775"/>
            <a:chExt cx="1427700" cy="713625"/>
          </a:xfrm>
        </p:grpSpPr>
        <p:sp>
          <p:nvSpPr>
            <p:cNvPr id="992" name="Google Shape;992;p4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3" name="Google Shape;993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1876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47093985"/>
              </p:ext>
            </p:extLst>
          </p:nvPr>
        </p:nvGraphicFramePr>
        <p:xfrm>
          <a:off x="214282" y="214296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66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96859711"/>
              </p:ext>
            </p:extLst>
          </p:nvPr>
        </p:nvGraphicFramePr>
        <p:xfrm>
          <a:off x="214282" y="214296"/>
          <a:ext cx="864399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32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7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866" name="Google Shape;866;p37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1" name="Google Shape;871;p37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72" name="Google Shape;872;p37"/>
          <p:cNvSpPr txBox="1">
            <a:spLocks noGrp="1"/>
          </p:cNvSpPr>
          <p:nvPr>
            <p:ph type="title"/>
          </p:nvPr>
        </p:nvSpPr>
        <p:spPr>
          <a:xfrm>
            <a:off x="1765022" y="539498"/>
            <a:ext cx="5578008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A</a:t>
            </a:r>
            <a:r>
              <a:rPr lang="id-ID" sz="2800" dirty="0" smtClean="0"/>
              <a:t>ssalamua’laikum ananda</a:t>
            </a:r>
            <a:endParaRPr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471095"/>
              </p:ext>
            </p:extLst>
          </p:nvPr>
        </p:nvGraphicFramePr>
        <p:xfrm>
          <a:off x="785786" y="1714862"/>
          <a:ext cx="7572428" cy="2595880"/>
        </p:xfrm>
        <a:graphic>
          <a:graphicData uri="http://schemas.openxmlformats.org/drawingml/2006/table">
            <a:tbl>
              <a:tblPr firstRow="1" bandRow="1">
                <a:tableStyleId>{39DFF355-357D-44CF-B14D-4A9E23C5215D}</a:tableStyleId>
              </a:tblPr>
              <a:tblGrid>
                <a:gridCol w="1357322"/>
                <a:gridCol w="6215106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Nama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Raja Agus</a:t>
                      </a:r>
                      <a:r>
                        <a:rPr lang="id-ID" baseline="0" dirty="0" smtClean="0"/>
                        <a:t> Lukasta Sembiring, M.B.A.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Whatsapp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0857 6913 1804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Address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Jl</a:t>
                      </a:r>
                      <a:r>
                        <a:rPr lang="en-US" dirty="0" smtClean="0"/>
                        <a:t> KH </a:t>
                      </a:r>
                      <a:r>
                        <a:rPr lang="en-US" dirty="0" err="1" smtClean="0"/>
                        <a:t>Azhari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Gg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Palem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Sukaraja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Curup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Educations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aseline="0" dirty="0" smtClean="0"/>
                        <a:t>Master of Business Administration (M.B.A) </a:t>
                      </a:r>
                      <a:r>
                        <a:rPr lang="id-ID" b="1" baseline="0" dirty="0" smtClean="0"/>
                        <a:t>UNIVERSITAS GADJAH MADA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Sarjana</a:t>
                      </a:r>
                      <a:r>
                        <a:rPr lang="id-ID" baseline="0" dirty="0" smtClean="0"/>
                        <a:t> Pendidikan (S.Pd) </a:t>
                      </a:r>
                      <a:r>
                        <a:rPr lang="id-ID" b="1" baseline="0" dirty="0" smtClean="0"/>
                        <a:t>UNIVERSITAS BENGKULU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Experiences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Manager</a:t>
                      </a:r>
                      <a:r>
                        <a:rPr lang="en-US" baseline="0" dirty="0" smtClean="0"/>
                        <a:t> PT K-24 Indonesia (2017 – 2018)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Entrepreneur </a:t>
                      </a:r>
                      <a:r>
                        <a:rPr lang="en-US" dirty="0" err="1" smtClean="0"/>
                        <a:t>Muamalah</a:t>
                      </a:r>
                      <a:r>
                        <a:rPr lang="en-US" dirty="0" smtClean="0"/>
                        <a:t> (2019 – Now)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62"/>
          <p:cNvGrpSpPr/>
          <p:nvPr/>
        </p:nvGrpSpPr>
        <p:grpSpPr>
          <a:xfrm>
            <a:off x="4099834" y="1362943"/>
            <a:ext cx="875409" cy="1015029"/>
            <a:chOff x="3335286" y="601670"/>
            <a:chExt cx="804678" cy="932160"/>
          </a:xfrm>
        </p:grpSpPr>
        <p:sp>
          <p:nvSpPr>
            <p:cNvPr id="2049" name="Google Shape;2049;p62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6" name="Google Shape;2056;p62"/>
          <p:cNvSpPr txBox="1">
            <a:spLocks noGrp="1"/>
          </p:cNvSpPr>
          <p:nvPr>
            <p:ph type="title"/>
          </p:nvPr>
        </p:nvSpPr>
        <p:spPr>
          <a:xfrm>
            <a:off x="1014000" y="2608709"/>
            <a:ext cx="71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800" dirty="0" err="1" smtClean="0"/>
              <a:t>Praktikum</a:t>
            </a:r>
            <a:r>
              <a:rPr sz="2800" dirty="0" smtClean="0"/>
              <a:t> </a:t>
            </a:r>
            <a:r>
              <a:rPr sz="2800" dirty="0" err="1" smtClean="0"/>
              <a:t>Statistika</a:t>
            </a:r>
            <a:r>
              <a:rPr sz="2800" dirty="0" smtClean="0"/>
              <a:t> </a:t>
            </a:r>
            <a:r>
              <a:rPr sz="2800" dirty="0" err="1" smtClean="0"/>
              <a:t>Menggunakan</a:t>
            </a:r>
            <a:r>
              <a:rPr sz="2800" dirty="0" smtClean="0"/>
              <a:t> Microsoft Excel</a:t>
            </a:r>
            <a:endParaRPr sz="2800" dirty="0"/>
          </a:p>
        </p:txBody>
      </p:sp>
      <p:sp>
        <p:nvSpPr>
          <p:cNvPr id="2057" name="Google Shape;2057;p62"/>
          <p:cNvSpPr txBox="1">
            <a:spLocks noGrp="1"/>
          </p:cNvSpPr>
          <p:nvPr>
            <p:ph type="title" idx="2"/>
          </p:nvPr>
        </p:nvSpPr>
        <p:spPr>
          <a:xfrm>
            <a:off x="4129766" y="1413249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7</a:t>
            </a:r>
            <a:endParaRPr dirty="0"/>
          </a:p>
        </p:txBody>
      </p:sp>
      <p:sp>
        <p:nvSpPr>
          <p:cNvPr id="2058" name="Google Shape;2058;p62"/>
          <p:cNvSpPr txBox="1">
            <a:spLocks noGrp="1"/>
          </p:cNvSpPr>
          <p:nvPr>
            <p:ph type="subTitle" idx="1"/>
          </p:nvPr>
        </p:nvSpPr>
        <p:spPr>
          <a:xfrm>
            <a:off x="2071670" y="3574202"/>
            <a:ext cx="5236634" cy="569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Menyajikan Data  | Mean | Median | Mode | Min | Max | Range | Standard Deviation | Variance</a:t>
            </a:r>
            <a:endParaRPr dirty="0"/>
          </a:p>
        </p:txBody>
      </p:sp>
      <p:grpSp>
        <p:nvGrpSpPr>
          <p:cNvPr id="2059" name="Google Shape;2059;p62"/>
          <p:cNvGrpSpPr/>
          <p:nvPr/>
        </p:nvGrpSpPr>
        <p:grpSpPr>
          <a:xfrm flipH="1">
            <a:off x="149275" y="3513475"/>
            <a:ext cx="1444500" cy="1223875"/>
            <a:chOff x="1739950" y="3665925"/>
            <a:chExt cx="1444500" cy="1223875"/>
          </a:xfrm>
        </p:grpSpPr>
        <p:sp>
          <p:nvSpPr>
            <p:cNvPr id="2060" name="Google Shape;2060;p62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1" name="Google Shape;2061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2" name="Google Shape;2062;p62"/>
          <p:cNvGrpSpPr/>
          <p:nvPr/>
        </p:nvGrpSpPr>
        <p:grpSpPr>
          <a:xfrm>
            <a:off x="7912470" y="1899691"/>
            <a:ext cx="1326199" cy="2780723"/>
            <a:chOff x="8136352" y="2627725"/>
            <a:chExt cx="1083850" cy="2272575"/>
          </a:xfrm>
        </p:grpSpPr>
        <p:sp>
          <p:nvSpPr>
            <p:cNvPr id="2063" name="Google Shape;2063;p6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4" name="Google Shape;2064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5" name="Google Shape;2065;p62"/>
          <p:cNvGrpSpPr/>
          <p:nvPr/>
        </p:nvGrpSpPr>
        <p:grpSpPr>
          <a:xfrm>
            <a:off x="1249825" y="4080160"/>
            <a:ext cx="609600" cy="752027"/>
            <a:chOff x="3184450" y="4137773"/>
            <a:chExt cx="609600" cy="752027"/>
          </a:xfrm>
        </p:grpSpPr>
        <p:sp>
          <p:nvSpPr>
            <p:cNvPr id="2066" name="Google Shape;2066;p6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7" name="Google Shape;2067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8" name="Google Shape;206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7286" y="812801"/>
            <a:ext cx="1975050" cy="149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917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058474"/>
              </p:ext>
            </p:extLst>
          </p:nvPr>
        </p:nvGraphicFramePr>
        <p:xfrm>
          <a:off x="214282" y="214296"/>
          <a:ext cx="864399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510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62"/>
          <p:cNvGrpSpPr/>
          <p:nvPr/>
        </p:nvGrpSpPr>
        <p:grpSpPr>
          <a:xfrm>
            <a:off x="4099834" y="1362943"/>
            <a:ext cx="875409" cy="1015029"/>
            <a:chOff x="3335286" y="601670"/>
            <a:chExt cx="804678" cy="932160"/>
          </a:xfrm>
        </p:grpSpPr>
        <p:sp>
          <p:nvSpPr>
            <p:cNvPr id="2049" name="Google Shape;2049;p62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6" name="Google Shape;2056;p62"/>
          <p:cNvSpPr txBox="1">
            <a:spLocks noGrp="1"/>
          </p:cNvSpPr>
          <p:nvPr>
            <p:ph type="title"/>
          </p:nvPr>
        </p:nvSpPr>
        <p:spPr>
          <a:xfrm>
            <a:off x="1014000" y="2608709"/>
            <a:ext cx="71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3200" dirty="0" err="1" smtClean="0"/>
              <a:t>Ujian</a:t>
            </a:r>
            <a:r>
              <a:rPr sz="3200" dirty="0" smtClean="0"/>
              <a:t> Tengah Semester (UTS)</a:t>
            </a:r>
            <a:endParaRPr sz="3200" dirty="0"/>
          </a:p>
        </p:txBody>
      </p:sp>
      <p:sp>
        <p:nvSpPr>
          <p:cNvPr id="2057" name="Google Shape;2057;p62"/>
          <p:cNvSpPr txBox="1">
            <a:spLocks noGrp="1"/>
          </p:cNvSpPr>
          <p:nvPr>
            <p:ph type="title" idx="2"/>
          </p:nvPr>
        </p:nvSpPr>
        <p:spPr>
          <a:xfrm>
            <a:off x="4129766" y="1413249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8</a:t>
            </a:r>
            <a:endParaRPr dirty="0"/>
          </a:p>
        </p:txBody>
      </p:sp>
      <p:sp>
        <p:nvSpPr>
          <p:cNvPr id="2058" name="Google Shape;2058;p62"/>
          <p:cNvSpPr txBox="1">
            <a:spLocks noGrp="1"/>
          </p:cNvSpPr>
          <p:nvPr>
            <p:ph type="subTitle" idx="1"/>
          </p:nvPr>
        </p:nvSpPr>
        <p:spPr>
          <a:xfrm>
            <a:off x="1691680" y="3219822"/>
            <a:ext cx="5668682" cy="10731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800" dirty="0" smtClean="0"/>
              <a:t>Statistika | Statistika Deskriptif vs Statistika Induktif | Populasi &amp; Sampel | Uji Validitas &amp; Reliabilitas | Praktik Ms. Excel</a:t>
            </a:r>
            <a:endParaRPr sz="1800" dirty="0"/>
          </a:p>
        </p:txBody>
      </p:sp>
      <p:grpSp>
        <p:nvGrpSpPr>
          <p:cNvPr id="2059" name="Google Shape;2059;p62"/>
          <p:cNvGrpSpPr/>
          <p:nvPr/>
        </p:nvGrpSpPr>
        <p:grpSpPr>
          <a:xfrm flipH="1">
            <a:off x="149275" y="3513475"/>
            <a:ext cx="1444500" cy="1223875"/>
            <a:chOff x="1739950" y="3665925"/>
            <a:chExt cx="1444500" cy="1223875"/>
          </a:xfrm>
        </p:grpSpPr>
        <p:sp>
          <p:nvSpPr>
            <p:cNvPr id="2060" name="Google Shape;2060;p62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1" name="Google Shape;2061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2" name="Google Shape;2062;p62"/>
          <p:cNvGrpSpPr/>
          <p:nvPr/>
        </p:nvGrpSpPr>
        <p:grpSpPr>
          <a:xfrm>
            <a:off x="7912470" y="1899691"/>
            <a:ext cx="1326199" cy="2780723"/>
            <a:chOff x="8136352" y="2627725"/>
            <a:chExt cx="1083850" cy="2272575"/>
          </a:xfrm>
        </p:grpSpPr>
        <p:sp>
          <p:nvSpPr>
            <p:cNvPr id="2063" name="Google Shape;2063;p6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4" name="Google Shape;2064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5" name="Google Shape;2065;p62"/>
          <p:cNvGrpSpPr/>
          <p:nvPr/>
        </p:nvGrpSpPr>
        <p:grpSpPr>
          <a:xfrm>
            <a:off x="1249825" y="4080160"/>
            <a:ext cx="609600" cy="752027"/>
            <a:chOff x="3184450" y="4137773"/>
            <a:chExt cx="609600" cy="752027"/>
          </a:xfrm>
        </p:grpSpPr>
        <p:sp>
          <p:nvSpPr>
            <p:cNvPr id="2066" name="Google Shape;2066;p6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7" name="Google Shape;2067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8" name="Google Shape;206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7286" y="812801"/>
            <a:ext cx="1975050" cy="149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68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6537662"/>
              </p:ext>
            </p:extLst>
          </p:nvPr>
        </p:nvGraphicFramePr>
        <p:xfrm>
          <a:off x="214282" y="214296"/>
          <a:ext cx="8643998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30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40"/>
          <p:cNvGrpSpPr/>
          <p:nvPr/>
        </p:nvGrpSpPr>
        <p:grpSpPr>
          <a:xfrm>
            <a:off x="5422218" y="1070342"/>
            <a:ext cx="875409" cy="1015029"/>
            <a:chOff x="3335286" y="601670"/>
            <a:chExt cx="804678" cy="932160"/>
          </a:xfrm>
        </p:grpSpPr>
        <p:sp>
          <p:nvSpPr>
            <p:cNvPr id="949" name="Google Shape;949;p40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6" name="Google Shape;9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020" y="774705"/>
            <a:ext cx="1780800" cy="13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40"/>
          <p:cNvSpPr txBox="1">
            <a:spLocks noGrp="1"/>
          </p:cNvSpPr>
          <p:nvPr>
            <p:ph type="title" idx="2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9</a:t>
            </a:r>
            <a:endParaRPr dirty="0"/>
          </a:p>
        </p:txBody>
      </p:sp>
      <p:sp>
        <p:nvSpPr>
          <p:cNvPr id="959" name="Google Shape;959;p40"/>
          <p:cNvSpPr txBox="1">
            <a:spLocks noGrp="1"/>
          </p:cNvSpPr>
          <p:nvPr>
            <p:ph type="subTitle" idx="1"/>
          </p:nvPr>
        </p:nvSpPr>
        <p:spPr>
          <a:xfrm>
            <a:off x="2768420" y="3435846"/>
            <a:ext cx="5899379" cy="7789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Sampel Berhubungan</a:t>
            </a:r>
            <a:r>
              <a:rPr lang="id-ID" dirty="0"/>
              <a:t> </a:t>
            </a:r>
            <a:r>
              <a:rPr lang="id-ID" dirty="0" smtClean="0"/>
              <a:t>(Mc Nemar | Wilcoxon | T-Test)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Sampel Independen (X</a:t>
            </a:r>
            <a:r>
              <a:rPr lang="id-ID" baseline="30000" dirty="0" smtClean="0"/>
              <a:t>2</a:t>
            </a:r>
            <a:r>
              <a:rPr lang="id-ID" dirty="0" smtClean="0"/>
              <a:t>, Mann Whitney, Kolmogorov, T-Test)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id-ID" dirty="0" smtClean="0"/>
          </a:p>
        </p:txBody>
      </p:sp>
      <p:grpSp>
        <p:nvGrpSpPr>
          <p:cNvPr id="960" name="Google Shape;960;p40"/>
          <p:cNvGrpSpPr/>
          <p:nvPr/>
        </p:nvGrpSpPr>
        <p:grpSpPr>
          <a:xfrm flipH="1">
            <a:off x="1474050" y="1341202"/>
            <a:ext cx="2161301" cy="3512348"/>
            <a:chOff x="6312750" y="1140302"/>
            <a:chExt cx="2161301" cy="3512348"/>
          </a:xfrm>
        </p:grpSpPr>
        <p:sp>
          <p:nvSpPr>
            <p:cNvPr id="961" name="Google Shape;961;p40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2" name="Google Shape;962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3" name="Google Shape;9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Google Shape;964;p40"/>
          <p:cNvGrpSpPr/>
          <p:nvPr/>
        </p:nvGrpSpPr>
        <p:grpSpPr>
          <a:xfrm>
            <a:off x="7075928" y="773871"/>
            <a:ext cx="1591871" cy="525727"/>
            <a:chOff x="583503" y="585996"/>
            <a:chExt cx="1591871" cy="525727"/>
          </a:xfrm>
        </p:grpSpPr>
        <p:sp>
          <p:nvSpPr>
            <p:cNvPr id="965" name="Google Shape;965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602072" y="4366657"/>
            <a:ext cx="1222254" cy="610934"/>
            <a:chOff x="131176" y="4137775"/>
            <a:chExt cx="1427700" cy="713625"/>
          </a:xfrm>
        </p:grpSpPr>
        <p:sp>
          <p:nvSpPr>
            <p:cNvPr id="992" name="Google Shape;992;p4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3" name="Google Shape;993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7" name="Google Shape;957;p40"/>
          <p:cNvSpPr txBox="1">
            <a:spLocks noGrp="1"/>
          </p:cNvSpPr>
          <p:nvPr>
            <p:ph type="title"/>
          </p:nvPr>
        </p:nvSpPr>
        <p:spPr>
          <a:xfrm>
            <a:off x="3143240" y="2234750"/>
            <a:ext cx="5143536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/>
              <a:t>Pengujian Hipotesis Komparatif (Dua Sampel)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51876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67475096"/>
              </p:ext>
            </p:extLst>
          </p:nvPr>
        </p:nvGraphicFramePr>
        <p:xfrm>
          <a:off x="142844" y="142858"/>
          <a:ext cx="8715436" cy="500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5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40"/>
          <p:cNvGrpSpPr/>
          <p:nvPr/>
        </p:nvGrpSpPr>
        <p:grpSpPr>
          <a:xfrm>
            <a:off x="5422218" y="1070342"/>
            <a:ext cx="875409" cy="1015029"/>
            <a:chOff x="3335286" y="601670"/>
            <a:chExt cx="804678" cy="932160"/>
          </a:xfrm>
        </p:grpSpPr>
        <p:sp>
          <p:nvSpPr>
            <p:cNvPr id="949" name="Google Shape;949;p40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6" name="Google Shape;9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020" y="774705"/>
            <a:ext cx="1780800" cy="13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8" name="Google Shape;958;p40"/>
          <p:cNvSpPr txBox="1">
            <a:spLocks noGrp="1"/>
          </p:cNvSpPr>
          <p:nvPr>
            <p:ph type="title" idx="2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10</a:t>
            </a:r>
            <a:endParaRPr dirty="0"/>
          </a:p>
        </p:txBody>
      </p:sp>
      <p:sp>
        <p:nvSpPr>
          <p:cNvPr id="959" name="Google Shape;959;p40"/>
          <p:cNvSpPr txBox="1">
            <a:spLocks noGrp="1"/>
          </p:cNvSpPr>
          <p:nvPr>
            <p:ph type="subTitle" idx="1"/>
          </p:nvPr>
        </p:nvSpPr>
        <p:spPr>
          <a:xfrm>
            <a:off x="2717922" y="3611950"/>
            <a:ext cx="5891081" cy="602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Sampel Berhubungan (X</a:t>
            </a:r>
            <a:r>
              <a:rPr lang="id-ID" baseline="30000" dirty="0" smtClean="0"/>
              <a:t>2</a:t>
            </a:r>
            <a:r>
              <a:rPr lang="id-ID" dirty="0" smtClean="0"/>
              <a:t>, Anova)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Sampel Independen (X</a:t>
            </a:r>
            <a:r>
              <a:rPr lang="id-ID" baseline="30000" dirty="0" smtClean="0"/>
              <a:t>2</a:t>
            </a:r>
            <a:r>
              <a:rPr lang="id-ID" dirty="0" smtClean="0"/>
              <a:t>, Median, Kruskal, Anova)</a:t>
            </a:r>
            <a:endParaRPr dirty="0"/>
          </a:p>
        </p:txBody>
      </p:sp>
      <p:grpSp>
        <p:nvGrpSpPr>
          <p:cNvPr id="960" name="Google Shape;960;p40"/>
          <p:cNvGrpSpPr/>
          <p:nvPr/>
        </p:nvGrpSpPr>
        <p:grpSpPr>
          <a:xfrm flipH="1">
            <a:off x="1474050" y="1341202"/>
            <a:ext cx="2161301" cy="3512348"/>
            <a:chOff x="6312750" y="1140302"/>
            <a:chExt cx="2161301" cy="3512348"/>
          </a:xfrm>
        </p:grpSpPr>
        <p:sp>
          <p:nvSpPr>
            <p:cNvPr id="961" name="Google Shape;961;p40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2" name="Google Shape;962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3" name="Google Shape;9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632488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Google Shape;964;p40"/>
          <p:cNvGrpSpPr/>
          <p:nvPr/>
        </p:nvGrpSpPr>
        <p:grpSpPr>
          <a:xfrm>
            <a:off x="7075928" y="773871"/>
            <a:ext cx="1591871" cy="525727"/>
            <a:chOff x="583503" y="585996"/>
            <a:chExt cx="1591871" cy="525727"/>
          </a:xfrm>
        </p:grpSpPr>
        <p:sp>
          <p:nvSpPr>
            <p:cNvPr id="965" name="Google Shape;965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602072" y="4366657"/>
            <a:ext cx="1222254" cy="610934"/>
            <a:chOff x="131176" y="4137775"/>
            <a:chExt cx="1427700" cy="713625"/>
          </a:xfrm>
        </p:grpSpPr>
        <p:sp>
          <p:nvSpPr>
            <p:cNvPr id="992" name="Google Shape;992;p4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3" name="Google Shape;993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7" name="Google Shape;957;p40"/>
          <p:cNvSpPr txBox="1">
            <a:spLocks noGrp="1"/>
          </p:cNvSpPr>
          <p:nvPr>
            <p:ph type="title"/>
          </p:nvPr>
        </p:nvSpPr>
        <p:spPr>
          <a:xfrm>
            <a:off x="3143240" y="2234750"/>
            <a:ext cx="5143536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Pengujian Hipotesis Komparatif (K Sampel)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32143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58892159"/>
              </p:ext>
            </p:extLst>
          </p:nvPr>
        </p:nvGraphicFramePr>
        <p:xfrm>
          <a:off x="142844" y="142858"/>
          <a:ext cx="8715436" cy="5000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08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40"/>
          <p:cNvGrpSpPr/>
          <p:nvPr/>
        </p:nvGrpSpPr>
        <p:grpSpPr>
          <a:xfrm>
            <a:off x="5422218" y="1070342"/>
            <a:ext cx="875409" cy="1015029"/>
            <a:chOff x="3335286" y="601670"/>
            <a:chExt cx="804678" cy="932160"/>
          </a:xfrm>
        </p:grpSpPr>
        <p:sp>
          <p:nvSpPr>
            <p:cNvPr id="949" name="Google Shape;949;p40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6" name="Google Shape;9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020" y="774705"/>
            <a:ext cx="1780800" cy="13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40"/>
          <p:cNvSpPr txBox="1">
            <a:spLocks noGrp="1"/>
          </p:cNvSpPr>
          <p:nvPr>
            <p:ph type="title"/>
          </p:nvPr>
        </p:nvSpPr>
        <p:spPr>
          <a:xfrm>
            <a:off x="3369139" y="2234750"/>
            <a:ext cx="4703323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Pengujian Hipotesis Asosiatif (Korelasi)</a:t>
            </a:r>
            <a:endParaRPr sz="3600" dirty="0"/>
          </a:p>
        </p:txBody>
      </p:sp>
      <p:sp>
        <p:nvSpPr>
          <p:cNvPr id="958" name="Google Shape;958;p40"/>
          <p:cNvSpPr txBox="1">
            <a:spLocks noGrp="1"/>
          </p:cNvSpPr>
          <p:nvPr>
            <p:ph type="title" idx="2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11</a:t>
            </a:r>
            <a:endParaRPr dirty="0"/>
          </a:p>
        </p:txBody>
      </p:sp>
      <p:sp>
        <p:nvSpPr>
          <p:cNvPr id="959" name="Google Shape;959;p40"/>
          <p:cNvSpPr txBox="1">
            <a:spLocks noGrp="1"/>
          </p:cNvSpPr>
          <p:nvPr>
            <p:ph type="subTitle" idx="1"/>
          </p:nvPr>
        </p:nvSpPr>
        <p:spPr>
          <a:xfrm>
            <a:off x="3318141" y="3643320"/>
            <a:ext cx="5040073" cy="5073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S. Parametris (Pearson Product Moment) |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S. Non Parametris (Contingency / Spearman / Kendall)</a:t>
            </a:r>
            <a:endParaRPr dirty="0"/>
          </a:p>
        </p:txBody>
      </p:sp>
      <p:grpSp>
        <p:nvGrpSpPr>
          <p:cNvPr id="960" name="Google Shape;960;p40"/>
          <p:cNvGrpSpPr/>
          <p:nvPr/>
        </p:nvGrpSpPr>
        <p:grpSpPr>
          <a:xfrm flipH="1">
            <a:off x="1474050" y="1341202"/>
            <a:ext cx="2161301" cy="3512348"/>
            <a:chOff x="6312750" y="1140302"/>
            <a:chExt cx="2161301" cy="3512348"/>
          </a:xfrm>
        </p:grpSpPr>
        <p:sp>
          <p:nvSpPr>
            <p:cNvPr id="961" name="Google Shape;961;p40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2" name="Google Shape;962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3" name="Google Shape;9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Google Shape;964;p40"/>
          <p:cNvGrpSpPr/>
          <p:nvPr/>
        </p:nvGrpSpPr>
        <p:grpSpPr>
          <a:xfrm>
            <a:off x="7075928" y="773871"/>
            <a:ext cx="1591871" cy="525727"/>
            <a:chOff x="583503" y="585996"/>
            <a:chExt cx="1591871" cy="525727"/>
          </a:xfrm>
        </p:grpSpPr>
        <p:sp>
          <p:nvSpPr>
            <p:cNvPr id="965" name="Google Shape;965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602072" y="4366657"/>
            <a:ext cx="1222254" cy="610934"/>
            <a:chOff x="131176" y="4137775"/>
            <a:chExt cx="1427700" cy="713625"/>
          </a:xfrm>
        </p:grpSpPr>
        <p:sp>
          <p:nvSpPr>
            <p:cNvPr id="992" name="Google Shape;992;p4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3" name="Google Shape;993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1876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07444135"/>
              </p:ext>
            </p:extLst>
          </p:nvPr>
        </p:nvGraphicFramePr>
        <p:xfrm>
          <a:off x="142844" y="142858"/>
          <a:ext cx="885831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10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865;p37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866" name="Google Shape;866;p37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7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7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7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7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71" name="Google Shape;871;p37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872" name="Google Shape;872;p37"/>
          <p:cNvSpPr txBox="1">
            <a:spLocks noGrp="1"/>
          </p:cNvSpPr>
          <p:nvPr>
            <p:ph type="title"/>
          </p:nvPr>
        </p:nvSpPr>
        <p:spPr>
          <a:xfrm>
            <a:off x="1765022" y="539498"/>
            <a:ext cx="5578008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</a:t>
            </a:r>
            <a:r>
              <a:rPr lang="id-ID" sz="2400" dirty="0" smtClean="0"/>
              <a:t>ilakan ananda perkenalkan diri</a:t>
            </a:r>
            <a:endParaRPr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984752"/>
              </p:ext>
            </p:extLst>
          </p:nvPr>
        </p:nvGraphicFramePr>
        <p:xfrm>
          <a:off x="785786" y="1714862"/>
          <a:ext cx="7572428" cy="2225040"/>
        </p:xfrm>
        <a:graphic>
          <a:graphicData uri="http://schemas.openxmlformats.org/drawingml/2006/table">
            <a:tbl>
              <a:tblPr firstRow="1" bandRow="1">
                <a:tableStyleId>{39DFF355-357D-44CF-B14D-4A9E23C5215D}</a:tableStyleId>
              </a:tblPr>
              <a:tblGrid>
                <a:gridCol w="2143140"/>
                <a:gridCol w="5429288"/>
              </a:tblGrid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Nama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Aisya Arsyfillah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Alamat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Sukaraja,</a:t>
                      </a:r>
                      <a:r>
                        <a:rPr lang="id-ID" baseline="0" dirty="0" smtClean="0"/>
                        <a:t> Curup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Asal</a:t>
                      </a:r>
                      <a:r>
                        <a:rPr lang="id-ID" b="1" baseline="0" dirty="0" smtClean="0"/>
                        <a:t> Sekolah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baseline="0" dirty="0" smtClean="0"/>
                        <a:t>MAN Insan Cendekia Bengkulu Tengah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Motivasi</a:t>
                      </a:r>
                      <a:r>
                        <a:rPr lang="id-ID" b="1" baseline="0" dirty="0" smtClean="0"/>
                        <a:t> Kuliah</a:t>
                      </a:r>
                      <a:endParaRPr lang="id-ID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b="0" dirty="0" smtClean="0"/>
                        <a:t>Belajar</a:t>
                      </a:r>
                      <a:r>
                        <a:rPr lang="id-ID" b="0" baseline="0" dirty="0" smtClean="0"/>
                        <a:t> agama dan bisnis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Rencana Wisuda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Lulus</a:t>
                      </a:r>
                      <a:r>
                        <a:rPr lang="id-ID" baseline="0" dirty="0" smtClean="0"/>
                        <a:t> kuliah 4 tahun dengan predikat Cum Laude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b="1" dirty="0" smtClean="0"/>
                        <a:t>10 Tahun Kemudian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Menjadi</a:t>
                      </a:r>
                      <a:r>
                        <a:rPr lang="id-ID" baseline="0" dirty="0" smtClean="0"/>
                        <a:t> Ustadzah dan Pebisnis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62"/>
          <p:cNvGrpSpPr/>
          <p:nvPr/>
        </p:nvGrpSpPr>
        <p:grpSpPr>
          <a:xfrm>
            <a:off x="4099834" y="1362943"/>
            <a:ext cx="875409" cy="1015029"/>
            <a:chOff x="3335286" y="601670"/>
            <a:chExt cx="804678" cy="932160"/>
          </a:xfrm>
        </p:grpSpPr>
        <p:sp>
          <p:nvSpPr>
            <p:cNvPr id="2049" name="Google Shape;2049;p62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6" name="Google Shape;2056;p62"/>
          <p:cNvSpPr txBox="1">
            <a:spLocks noGrp="1"/>
          </p:cNvSpPr>
          <p:nvPr>
            <p:ph type="title"/>
          </p:nvPr>
        </p:nvSpPr>
        <p:spPr>
          <a:xfrm>
            <a:off x="1014000" y="2608709"/>
            <a:ext cx="71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/>
              <a:t>Analisis Regresi</a:t>
            </a:r>
            <a:endParaRPr sz="3200" dirty="0"/>
          </a:p>
        </p:txBody>
      </p:sp>
      <p:sp>
        <p:nvSpPr>
          <p:cNvPr id="2057" name="Google Shape;2057;p62"/>
          <p:cNvSpPr txBox="1">
            <a:spLocks noGrp="1"/>
          </p:cNvSpPr>
          <p:nvPr>
            <p:ph type="title" idx="2"/>
          </p:nvPr>
        </p:nvSpPr>
        <p:spPr>
          <a:xfrm>
            <a:off x="4067944" y="1413249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r>
              <a:rPr lang="id-ID" dirty="0" smtClean="0"/>
              <a:t>2</a:t>
            </a:r>
            <a:endParaRPr dirty="0"/>
          </a:p>
        </p:txBody>
      </p:sp>
      <p:sp>
        <p:nvSpPr>
          <p:cNvPr id="2058" name="Google Shape;2058;p62"/>
          <p:cNvSpPr txBox="1">
            <a:spLocks noGrp="1"/>
          </p:cNvSpPr>
          <p:nvPr>
            <p:ph type="subTitle" idx="1"/>
          </p:nvPr>
        </p:nvSpPr>
        <p:spPr>
          <a:xfrm>
            <a:off x="2234788" y="3574202"/>
            <a:ext cx="4766104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Regresi Tunggal | Regresi Ganda</a:t>
            </a:r>
            <a:endParaRPr dirty="0"/>
          </a:p>
        </p:txBody>
      </p:sp>
      <p:grpSp>
        <p:nvGrpSpPr>
          <p:cNvPr id="2059" name="Google Shape;2059;p62"/>
          <p:cNvGrpSpPr/>
          <p:nvPr/>
        </p:nvGrpSpPr>
        <p:grpSpPr>
          <a:xfrm flipH="1">
            <a:off x="149275" y="3513475"/>
            <a:ext cx="1444500" cy="1223875"/>
            <a:chOff x="1739950" y="3665925"/>
            <a:chExt cx="1444500" cy="1223875"/>
          </a:xfrm>
        </p:grpSpPr>
        <p:sp>
          <p:nvSpPr>
            <p:cNvPr id="2060" name="Google Shape;2060;p62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1" name="Google Shape;2061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2" name="Google Shape;2062;p62"/>
          <p:cNvGrpSpPr/>
          <p:nvPr/>
        </p:nvGrpSpPr>
        <p:grpSpPr>
          <a:xfrm>
            <a:off x="7912470" y="1899691"/>
            <a:ext cx="1326199" cy="2780723"/>
            <a:chOff x="8136352" y="2627725"/>
            <a:chExt cx="1083850" cy="2272575"/>
          </a:xfrm>
        </p:grpSpPr>
        <p:sp>
          <p:nvSpPr>
            <p:cNvPr id="2063" name="Google Shape;2063;p6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4" name="Google Shape;2064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5" name="Google Shape;2065;p62"/>
          <p:cNvGrpSpPr/>
          <p:nvPr/>
        </p:nvGrpSpPr>
        <p:grpSpPr>
          <a:xfrm>
            <a:off x="1249825" y="4080160"/>
            <a:ext cx="609600" cy="752027"/>
            <a:chOff x="3184450" y="4137773"/>
            <a:chExt cx="609600" cy="752027"/>
          </a:xfrm>
        </p:grpSpPr>
        <p:sp>
          <p:nvSpPr>
            <p:cNvPr id="2066" name="Google Shape;2066;p6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7" name="Google Shape;2067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8" name="Google Shape;206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7286" y="812801"/>
            <a:ext cx="1975050" cy="149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21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79125787"/>
              </p:ext>
            </p:extLst>
          </p:nvPr>
        </p:nvGraphicFramePr>
        <p:xfrm>
          <a:off x="214282" y="214296"/>
          <a:ext cx="878687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10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40"/>
          <p:cNvGrpSpPr/>
          <p:nvPr/>
        </p:nvGrpSpPr>
        <p:grpSpPr>
          <a:xfrm>
            <a:off x="5422218" y="1070342"/>
            <a:ext cx="875409" cy="1015029"/>
            <a:chOff x="3335286" y="601670"/>
            <a:chExt cx="804678" cy="932160"/>
          </a:xfrm>
        </p:grpSpPr>
        <p:sp>
          <p:nvSpPr>
            <p:cNvPr id="949" name="Google Shape;949;p40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6" name="Google Shape;9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020" y="774705"/>
            <a:ext cx="1780800" cy="13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40"/>
          <p:cNvSpPr txBox="1">
            <a:spLocks noGrp="1"/>
          </p:cNvSpPr>
          <p:nvPr>
            <p:ph type="title"/>
          </p:nvPr>
        </p:nvSpPr>
        <p:spPr>
          <a:xfrm>
            <a:off x="3944725" y="2234750"/>
            <a:ext cx="3830400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600" dirty="0" smtClean="0"/>
              <a:t>Analisis Jalur </a:t>
            </a:r>
            <a:r>
              <a:rPr lang="id-ID" sz="3600" i="1" dirty="0" smtClean="0"/>
              <a:t>(Path Analysis)</a:t>
            </a:r>
            <a:endParaRPr sz="3600" i="1" dirty="0"/>
          </a:p>
        </p:txBody>
      </p:sp>
      <p:sp>
        <p:nvSpPr>
          <p:cNvPr id="958" name="Google Shape;958;p40"/>
          <p:cNvSpPr txBox="1">
            <a:spLocks noGrp="1"/>
          </p:cNvSpPr>
          <p:nvPr>
            <p:ph type="title" idx="2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r>
              <a:rPr lang="id-ID" dirty="0"/>
              <a:t>3</a:t>
            </a:r>
            <a:endParaRPr dirty="0"/>
          </a:p>
        </p:txBody>
      </p:sp>
      <p:sp>
        <p:nvSpPr>
          <p:cNvPr id="959" name="Google Shape;959;p40"/>
          <p:cNvSpPr txBox="1">
            <a:spLocks noGrp="1"/>
          </p:cNvSpPr>
          <p:nvPr>
            <p:ph type="subTitle" idx="1"/>
          </p:nvPr>
        </p:nvSpPr>
        <p:spPr>
          <a:xfrm>
            <a:off x="3607975" y="3707454"/>
            <a:ext cx="4503900" cy="5073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mtClean="0"/>
              <a:t>Diagram Jalur Sederhana | Diagram Jalur Kompleks | Koefisien Jalur</a:t>
            </a:r>
            <a:endParaRPr dirty="0"/>
          </a:p>
        </p:txBody>
      </p:sp>
      <p:grpSp>
        <p:nvGrpSpPr>
          <p:cNvPr id="960" name="Google Shape;960;p40"/>
          <p:cNvGrpSpPr/>
          <p:nvPr/>
        </p:nvGrpSpPr>
        <p:grpSpPr>
          <a:xfrm flipH="1">
            <a:off x="1474050" y="1341202"/>
            <a:ext cx="2161301" cy="3512348"/>
            <a:chOff x="6312750" y="1140302"/>
            <a:chExt cx="2161301" cy="3512348"/>
          </a:xfrm>
        </p:grpSpPr>
        <p:sp>
          <p:nvSpPr>
            <p:cNvPr id="961" name="Google Shape;961;p40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2" name="Google Shape;962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3" name="Google Shape;9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Google Shape;964;p40"/>
          <p:cNvGrpSpPr/>
          <p:nvPr/>
        </p:nvGrpSpPr>
        <p:grpSpPr>
          <a:xfrm>
            <a:off x="7075928" y="773871"/>
            <a:ext cx="1591871" cy="525727"/>
            <a:chOff x="583503" y="585996"/>
            <a:chExt cx="1591871" cy="525727"/>
          </a:xfrm>
        </p:grpSpPr>
        <p:sp>
          <p:nvSpPr>
            <p:cNvPr id="965" name="Google Shape;965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602072" y="4366657"/>
            <a:ext cx="1222254" cy="610934"/>
            <a:chOff x="131176" y="4137775"/>
            <a:chExt cx="1427700" cy="713625"/>
          </a:xfrm>
        </p:grpSpPr>
        <p:sp>
          <p:nvSpPr>
            <p:cNvPr id="992" name="Google Shape;992;p4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3" name="Google Shape;993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1876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9087122"/>
              </p:ext>
            </p:extLst>
          </p:nvPr>
        </p:nvGraphicFramePr>
        <p:xfrm>
          <a:off x="214282" y="142858"/>
          <a:ext cx="878687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289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62"/>
          <p:cNvGrpSpPr/>
          <p:nvPr/>
        </p:nvGrpSpPr>
        <p:grpSpPr>
          <a:xfrm>
            <a:off x="4099834" y="1362943"/>
            <a:ext cx="875409" cy="1015029"/>
            <a:chOff x="3335286" y="601670"/>
            <a:chExt cx="804678" cy="932160"/>
          </a:xfrm>
        </p:grpSpPr>
        <p:sp>
          <p:nvSpPr>
            <p:cNvPr id="2049" name="Google Shape;2049;p62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6" name="Google Shape;2056;p62"/>
          <p:cNvSpPr txBox="1">
            <a:spLocks noGrp="1"/>
          </p:cNvSpPr>
          <p:nvPr>
            <p:ph type="title"/>
          </p:nvPr>
        </p:nvSpPr>
        <p:spPr>
          <a:xfrm>
            <a:off x="1014000" y="2608709"/>
            <a:ext cx="71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/>
              <a:t>Pemodelan Persamaan Struktural</a:t>
            </a:r>
            <a:r>
              <a:rPr lang="id-ID" sz="3200" i="1" dirty="0" smtClean="0"/>
              <a:t> (Structural Equation Modeling)</a:t>
            </a:r>
            <a:endParaRPr sz="3200" dirty="0"/>
          </a:p>
        </p:txBody>
      </p:sp>
      <p:sp>
        <p:nvSpPr>
          <p:cNvPr id="2057" name="Google Shape;2057;p62"/>
          <p:cNvSpPr txBox="1">
            <a:spLocks noGrp="1"/>
          </p:cNvSpPr>
          <p:nvPr>
            <p:ph type="title" idx="2"/>
          </p:nvPr>
        </p:nvSpPr>
        <p:spPr>
          <a:xfrm>
            <a:off x="4067944" y="1413249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r>
              <a:rPr lang="id-ID" dirty="0"/>
              <a:t>4</a:t>
            </a:r>
            <a:endParaRPr dirty="0"/>
          </a:p>
        </p:txBody>
      </p:sp>
      <p:sp>
        <p:nvSpPr>
          <p:cNvPr id="2058" name="Google Shape;2058;p62"/>
          <p:cNvSpPr txBox="1">
            <a:spLocks noGrp="1"/>
          </p:cNvSpPr>
          <p:nvPr>
            <p:ph type="subTitle" idx="1"/>
          </p:nvPr>
        </p:nvSpPr>
        <p:spPr>
          <a:xfrm>
            <a:off x="2542200" y="3574202"/>
            <a:ext cx="4766104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Analisis Pemodelan Persamaan Struktural (SEM)</a:t>
            </a:r>
            <a:endParaRPr dirty="0"/>
          </a:p>
        </p:txBody>
      </p:sp>
      <p:grpSp>
        <p:nvGrpSpPr>
          <p:cNvPr id="2059" name="Google Shape;2059;p62"/>
          <p:cNvGrpSpPr/>
          <p:nvPr/>
        </p:nvGrpSpPr>
        <p:grpSpPr>
          <a:xfrm flipH="1">
            <a:off x="149275" y="3513475"/>
            <a:ext cx="1444500" cy="1223875"/>
            <a:chOff x="1739950" y="3665925"/>
            <a:chExt cx="1444500" cy="1223875"/>
          </a:xfrm>
        </p:grpSpPr>
        <p:sp>
          <p:nvSpPr>
            <p:cNvPr id="2060" name="Google Shape;2060;p62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1" name="Google Shape;2061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2" name="Google Shape;2062;p62"/>
          <p:cNvGrpSpPr/>
          <p:nvPr/>
        </p:nvGrpSpPr>
        <p:grpSpPr>
          <a:xfrm>
            <a:off x="7912470" y="1899691"/>
            <a:ext cx="1326199" cy="2780723"/>
            <a:chOff x="8136352" y="2627725"/>
            <a:chExt cx="1083850" cy="2272575"/>
          </a:xfrm>
        </p:grpSpPr>
        <p:sp>
          <p:nvSpPr>
            <p:cNvPr id="2063" name="Google Shape;2063;p6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4" name="Google Shape;2064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5" name="Google Shape;2065;p62"/>
          <p:cNvGrpSpPr/>
          <p:nvPr/>
        </p:nvGrpSpPr>
        <p:grpSpPr>
          <a:xfrm>
            <a:off x="1249825" y="4080160"/>
            <a:ext cx="609600" cy="752027"/>
            <a:chOff x="3184450" y="4137773"/>
            <a:chExt cx="609600" cy="752027"/>
          </a:xfrm>
        </p:grpSpPr>
        <p:sp>
          <p:nvSpPr>
            <p:cNvPr id="2066" name="Google Shape;2066;p6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7" name="Google Shape;2067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8" name="Google Shape;206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7286" y="812801"/>
            <a:ext cx="1975050" cy="149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121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2844" y="142858"/>
          <a:ext cx="878687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334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40"/>
          <p:cNvGrpSpPr/>
          <p:nvPr/>
        </p:nvGrpSpPr>
        <p:grpSpPr>
          <a:xfrm>
            <a:off x="5422218" y="1070342"/>
            <a:ext cx="875409" cy="1015029"/>
            <a:chOff x="3335286" y="601670"/>
            <a:chExt cx="804678" cy="932160"/>
          </a:xfrm>
        </p:grpSpPr>
        <p:sp>
          <p:nvSpPr>
            <p:cNvPr id="949" name="Google Shape;949;p40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6" name="Google Shape;9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020" y="774705"/>
            <a:ext cx="1780800" cy="13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40"/>
          <p:cNvSpPr txBox="1">
            <a:spLocks noGrp="1"/>
          </p:cNvSpPr>
          <p:nvPr>
            <p:ph type="title"/>
          </p:nvPr>
        </p:nvSpPr>
        <p:spPr>
          <a:xfrm>
            <a:off x="3246682" y="2234750"/>
            <a:ext cx="5130714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/>
              <a:t>Praktikum Statistika Menggunakan E Views</a:t>
            </a:r>
            <a:endParaRPr sz="3200" dirty="0"/>
          </a:p>
        </p:txBody>
      </p:sp>
      <p:sp>
        <p:nvSpPr>
          <p:cNvPr id="958" name="Google Shape;958;p40"/>
          <p:cNvSpPr txBox="1">
            <a:spLocks noGrp="1"/>
          </p:cNvSpPr>
          <p:nvPr>
            <p:ph type="title" idx="2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r>
              <a:rPr lang="id-ID" dirty="0"/>
              <a:t>5</a:t>
            </a:r>
            <a:endParaRPr dirty="0"/>
          </a:p>
        </p:txBody>
      </p:sp>
      <p:sp>
        <p:nvSpPr>
          <p:cNvPr id="959" name="Google Shape;959;p40"/>
          <p:cNvSpPr txBox="1">
            <a:spLocks noGrp="1"/>
          </p:cNvSpPr>
          <p:nvPr>
            <p:ph type="subTitle" idx="1"/>
          </p:nvPr>
        </p:nvSpPr>
        <p:spPr>
          <a:xfrm>
            <a:off x="3607975" y="3707455"/>
            <a:ext cx="4503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Uji Hipotesis Deskriptif | Uji Hipotesis Komparatif | Uji Hipotesis Asosiatif | Regresi | Path | SEM</a:t>
            </a:r>
            <a:endParaRPr dirty="0"/>
          </a:p>
        </p:txBody>
      </p:sp>
      <p:grpSp>
        <p:nvGrpSpPr>
          <p:cNvPr id="960" name="Google Shape;960;p40"/>
          <p:cNvGrpSpPr/>
          <p:nvPr/>
        </p:nvGrpSpPr>
        <p:grpSpPr>
          <a:xfrm flipH="1">
            <a:off x="1474050" y="1341202"/>
            <a:ext cx="2161301" cy="3512348"/>
            <a:chOff x="6312750" y="1140302"/>
            <a:chExt cx="2161301" cy="3512348"/>
          </a:xfrm>
        </p:grpSpPr>
        <p:sp>
          <p:nvSpPr>
            <p:cNvPr id="961" name="Google Shape;961;p40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2" name="Google Shape;962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3" name="Google Shape;9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Google Shape;964;p40"/>
          <p:cNvGrpSpPr/>
          <p:nvPr/>
        </p:nvGrpSpPr>
        <p:grpSpPr>
          <a:xfrm>
            <a:off x="7075928" y="773871"/>
            <a:ext cx="1591871" cy="525727"/>
            <a:chOff x="583503" y="585996"/>
            <a:chExt cx="1591871" cy="525727"/>
          </a:xfrm>
        </p:grpSpPr>
        <p:sp>
          <p:nvSpPr>
            <p:cNvPr id="965" name="Google Shape;965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602072" y="4366657"/>
            <a:ext cx="1222254" cy="610934"/>
            <a:chOff x="131176" y="4137775"/>
            <a:chExt cx="1427700" cy="713625"/>
          </a:xfrm>
        </p:grpSpPr>
        <p:sp>
          <p:nvSpPr>
            <p:cNvPr id="992" name="Google Shape;992;p4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3" name="Google Shape;993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5201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7757559"/>
              </p:ext>
            </p:extLst>
          </p:nvPr>
        </p:nvGraphicFramePr>
        <p:xfrm>
          <a:off x="179512" y="195486"/>
          <a:ext cx="871296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775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40"/>
          <p:cNvGrpSpPr/>
          <p:nvPr/>
        </p:nvGrpSpPr>
        <p:grpSpPr>
          <a:xfrm>
            <a:off x="5422218" y="1070342"/>
            <a:ext cx="875409" cy="1015029"/>
            <a:chOff x="3335286" y="601670"/>
            <a:chExt cx="804678" cy="932160"/>
          </a:xfrm>
        </p:grpSpPr>
        <p:sp>
          <p:nvSpPr>
            <p:cNvPr id="949" name="Google Shape;949;p40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6" name="Google Shape;9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8020" y="774705"/>
            <a:ext cx="1780800" cy="13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40"/>
          <p:cNvSpPr txBox="1">
            <a:spLocks noGrp="1"/>
          </p:cNvSpPr>
          <p:nvPr>
            <p:ph type="title"/>
          </p:nvPr>
        </p:nvSpPr>
        <p:spPr>
          <a:xfrm>
            <a:off x="3944725" y="2234750"/>
            <a:ext cx="3830400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/>
              <a:t>Ujian Akhir Semester (UAS)</a:t>
            </a:r>
            <a:endParaRPr sz="3200" dirty="0"/>
          </a:p>
        </p:txBody>
      </p:sp>
      <p:sp>
        <p:nvSpPr>
          <p:cNvPr id="958" name="Google Shape;958;p40"/>
          <p:cNvSpPr txBox="1">
            <a:spLocks noGrp="1"/>
          </p:cNvSpPr>
          <p:nvPr>
            <p:ph type="title" idx="2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r>
              <a:rPr lang="id-ID" dirty="0" smtClean="0"/>
              <a:t>6</a:t>
            </a:r>
            <a:endParaRPr dirty="0"/>
          </a:p>
        </p:txBody>
      </p:sp>
      <p:sp>
        <p:nvSpPr>
          <p:cNvPr id="959" name="Google Shape;959;p40"/>
          <p:cNvSpPr txBox="1">
            <a:spLocks noGrp="1"/>
          </p:cNvSpPr>
          <p:nvPr>
            <p:ph type="subTitle" idx="1"/>
          </p:nvPr>
        </p:nvSpPr>
        <p:spPr>
          <a:xfrm>
            <a:off x="3607975" y="3707455"/>
            <a:ext cx="4503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Uji Hipotesis Deskriptif | Uji Hipotesis Komparatif | Uji Hipotesis Asosiatif | Regresi | Path | SEM</a:t>
            </a:r>
            <a:endParaRPr dirty="0"/>
          </a:p>
        </p:txBody>
      </p:sp>
      <p:grpSp>
        <p:nvGrpSpPr>
          <p:cNvPr id="960" name="Google Shape;960;p40"/>
          <p:cNvGrpSpPr/>
          <p:nvPr/>
        </p:nvGrpSpPr>
        <p:grpSpPr>
          <a:xfrm flipH="1">
            <a:off x="1474050" y="1341202"/>
            <a:ext cx="2161301" cy="3512348"/>
            <a:chOff x="6312750" y="1140302"/>
            <a:chExt cx="2161301" cy="3512348"/>
          </a:xfrm>
        </p:grpSpPr>
        <p:sp>
          <p:nvSpPr>
            <p:cNvPr id="961" name="Google Shape;961;p40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2" name="Google Shape;962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3" name="Google Shape;96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Google Shape;964;p40"/>
          <p:cNvGrpSpPr/>
          <p:nvPr/>
        </p:nvGrpSpPr>
        <p:grpSpPr>
          <a:xfrm>
            <a:off x="7075928" y="773871"/>
            <a:ext cx="1591871" cy="525727"/>
            <a:chOff x="583503" y="585996"/>
            <a:chExt cx="1591871" cy="525727"/>
          </a:xfrm>
        </p:grpSpPr>
        <p:sp>
          <p:nvSpPr>
            <p:cNvPr id="965" name="Google Shape;965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602072" y="4366657"/>
            <a:ext cx="1222254" cy="610934"/>
            <a:chOff x="131176" y="4137775"/>
            <a:chExt cx="1427700" cy="713625"/>
          </a:xfrm>
        </p:grpSpPr>
        <p:sp>
          <p:nvSpPr>
            <p:cNvPr id="992" name="Google Shape;992;p4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3" name="Google Shape;993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1876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20536826"/>
              </p:ext>
            </p:extLst>
          </p:nvPr>
        </p:nvGraphicFramePr>
        <p:xfrm>
          <a:off x="179512" y="123478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873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8" name="Google Shape;948;p40"/>
          <p:cNvGrpSpPr/>
          <p:nvPr/>
        </p:nvGrpSpPr>
        <p:grpSpPr>
          <a:xfrm>
            <a:off x="5422218" y="1070342"/>
            <a:ext cx="875409" cy="1015029"/>
            <a:chOff x="3335286" y="601670"/>
            <a:chExt cx="804678" cy="932160"/>
          </a:xfrm>
        </p:grpSpPr>
        <p:sp>
          <p:nvSpPr>
            <p:cNvPr id="949" name="Google Shape;949;p40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56" name="Google Shape;95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8020" y="774705"/>
            <a:ext cx="1780800" cy="134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40"/>
          <p:cNvSpPr txBox="1">
            <a:spLocks noGrp="1"/>
          </p:cNvSpPr>
          <p:nvPr>
            <p:ph type="title"/>
          </p:nvPr>
        </p:nvSpPr>
        <p:spPr>
          <a:xfrm>
            <a:off x="3944725" y="2234750"/>
            <a:ext cx="3830400" cy="14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Perdana</a:t>
            </a:r>
            <a:endParaRPr dirty="0"/>
          </a:p>
        </p:txBody>
      </p:sp>
      <p:sp>
        <p:nvSpPr>
          <p:cNvPr id="958" name="Google Shape;958;p40"/>
          <p:cNvSpPr txBox="1">
            <a:spLocks noGrp="1"/>
          </p:cNvSpPr>
          <p:nvPr>
            <p:ph type="title" idx="2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959" name="Google Shape;959;p40"/>
          <p:cNvSpPr txBox="1">
            <a:spLocks noGrp="1"/>
          </p:cNvSpPr>
          <p:nvPr>
            <p:ph type="subTitle" idx="1"/>
          </p:nvPr>
        </p:nvSpPr>
        <p:spPr>
          <a:xfrm>
            <a:off x="3428992" y="3707454"/>
            <a:ext cx="4682883" cy="5073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|</a:t>
            </a:r>
            <a:r>
              <a:rPr lang="id-ID" dirty="0" smtClean="0"/>
              <a:t> Rencana Pembelajaran Semester</a:t>
            </a:r>
            <a:endParaRPr dirty="0"/>
          </a:p>
        </p:txBody>
      </p:sp>
      <p:grpSp>
        <p:nvGrpSpPr>
          <p:cNvPr id="960" name="Google Shape;960;p40"/>
          <p:cNvGrpSpPr/>
          <p:nvPr/>
        </p:nvGrpSpPr>
        <p:grpSpPr>
          <a:xfrm flipH="1">
            <a:off x="1474050" y="1341202"/>
            <a:ext cx="2161301" cy="3512348"/>
            <a:chOff x="6312750" y="1140302"/>
            <a:chExt cx="2161301" cy="3512348"/>
          </a:xfrm>
        </p:grpSpPr>
        <p:sp>
          <p:nvSpPr>
            <p:cNvPr id="961" name="Google Shape;961;p40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62" name="Google Shape;962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63" name="Google Shape;96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4" name="Google Shape;964;p40"/>
          <p:cNvGrpSpPr/>
          <p:nvPr/>
        </p:nvGrpSpPr>
        <p:grpSpPr>
          <a:xfrm>
            <a:off x="7075928" y="773871"/>
            <a:ext cx="1591871" cy="525727"/>
            <a:chOff x="583503" y="585996"/>
            <a:chExt cx="1591871" cy="525727"/>
          </a:xfrm>
        </p:grpSpPr>
        <p:sp>
          <p:nvSpPr>
            <p:cNvPr id="965" name="Google Shape;965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1645989" y="891134"/>
              <a:ext cx="238982" cy="165451"/>
            </a:xfrm>
            <a:custGeom>
              <a:avLst/>
              <a:gdLst/>
              <a:ahLst/>
              <a:cxnLst/>
              <a:rect l="l" t="t" r="r" b="b"/>
              <a:pathLst>
                <a:path w="6926" h="4795" extrusionOk="0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1634947" y="891134"/>
              <a:ext cx="194884" cy="165451"/>
            </a:xfrm>
            <a:custGeom>
              <a:avLst/>
              <a:gdLst/>
              <a:ahLst/>
              <a:cxnLst/>
              <a:rect l="l" t="t" r="r" b="b"/>
              <a:pathLst>
                <a:path w="5648" h="4795" extrusionOk="0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583503" y="854351"/>
              <a:ext cx="1246286" cy="257373"/>
            </a:xfrm>
            <a:custGeom>
              <a:avLst/>
              <a:gdLst/>
              <a:ahLst/>
              <a:cxnLst/>
              <a:rect l="l" t="t" r="r" b="b"/>
              <a:pathLst>
                <a:path w="36119" h="7459" fill="none" extrusionOk="0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1043059" y="681578"/>
              <a:ext cx="371308" cy="158102"/>
            </a:xfrm>
            <a:custGeom>
              <a:avLst/>
              <a:gdLst/>
              <a:ahLst/>
              <a:cxnLst/>
              <a:rect l="l" t="t" r="r" b="b"/>
              <a:pathLst>
                <a:path w="10761" h="4582" extrusionOk="0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079808" y="710978"/>
              <a:ext cx="312512" cy="114005"/>
            </a:xfrm>
            <a:custGeom>
              <a:avLst/>
              <a:gdLst/>
              <a:ahLst/>
              <a:cxnLst/>
              <a:rect l="l" t="t" r="r" b="b"/>
              <a:pathLst>
                <a:path w="9057" h="3304" extrusionOk="0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1054066" y="585996"/>
              <a:ext cx="628681" cy="176493"/>
            </a:xfrm>
            <a:custGeom>
              <a:avLst/>
              <a:gdLst/>
              <a:ahLst/>
              <a:cxnLst/>
              <a:rect l="l" t="t" r="r" b="b"/>
              <a:pathLst>
                <a:path w="18220" h="5115" extrusionOk="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1072458" y="604354"/>
              <a:ext cx="312512" cy="128704"/>
            </a:xfrm>
            <a:custGeom>
              <a:avLst/>
              <a:gdLst/>
              <a:ahLst/>
              <a:cxnLst/>
              <a:rect l="l" t="t" r="r" b="b"/>
              <a:pathLst>
                <a:path w="9057" h="3730" extrusionOk="0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0"/>
            <p:cNvSpPr/>
            <p:nvPr/>
          </p:nvSpPr>
          <p:spPr>
            <a:xfrm>
              <a:off x="1377598" y="604354"/>
              <a:ext cx="283114" cy="69907"/>
            </a:xfrm>
            <a:custGeom>
              <a:avLst/>
              <a:gdLst/>
              <a:ahLst/>
              <a:cxnLst/>
              <a:rect l="l" t="t" r="r" b="b"/>
              <a:pathLst>
                <a:path w="8205" h="2026" extrusionOk="0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631294" y="839651"/>
              <a:ext cx="389699" cy="58866"/>
            </a:xfrm>
            <a:custGeom>
              <a:avLst/>
              <a:gdLst/>
              <a:ahLst/>
              <a:cxnLst/>
              <a:rect l="l" t="t" r="r" b="b"/>
              <a:pathLst>
                <a:path w="11294" h="1706" extrusionOk="0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extrusionOk="0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921695" y="600696"/>
              <a:ext cx="194884" cy="227975"/>
            </a:xfrm>
            <a:custGeom>
              <a:avLst/>
              <a:gdLst/>
              <a:ahLst/>
              <a:cxnLst/>
              <a:rect l="l" t="t" r="r" b="b"/>
              <a:pathLst>
                <a:path w="5648" h="6607" fill="none" extrusionOk="0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1932737" y="810252"/>
              <a:ext cx="172836" cy="29433"/>
            </a:xfrm>
            <a:custGeom>
              <a:avLst/>
              <a:gdLst/>
              <a:ahLst/>
              <a:cxnLst/>
              <a:rect l="l" t="t" r="r" b="b"/>
              <a:pathLst>
                <a:path w="5009" h="853" extrusionOk="0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1998920" y="608046"/>
              <a:ext cx="77222" cy="191192"/>
            </a:xfrm>
            <a:custGeom>
              <a:avLst/>
              <a:gdLst/>
              <a:ahLst/>
              <a:cxnLst/>
              <a:rect l="l" t="t" r="r" b="b"/>
              <a:pathLst>
                <a:path w="2238" h="5541" fill="none" extrusionOk="0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712177" y="891134"/>
              <a:ext cx="194850" cy="165451"/>
            </a:xfrm>
            <a:custGeom>
              <a:avLst/>
              <a:gdLst/>
              <a:ahLst/>
              <a:cxnLst/>
              <a:rect l="l" t="t" r="r" b="b"/>
              <a:pathLst>
                <a:path w="5647" h="4795" extrusionOk="0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1020975" y="839651"/>
              <a:ext cx="1154399" cy="66215"/>
            </a:xfrm>
            <a:custGeom>
              <a:avLst/>
              <a:gdLst/>
              <a:ahLst/>
              <a:cxnLst/>
              <a:rect l="l" t="t" r="r" b="b"/>
              <a:pathLst>
                <a:path w="33456" h="1919" extrusionOk="0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723185" y="887442"/>
              <a:ext cx="246366" cy="169144"/>
            </a:xfrm>
            <a:custGeom>
              <a:avLst/>
              <a:gdLst/>
              <a:ahLst/>
              <a:cxnLst/>
              <a:rect l="l" t="t" r="r" b="b"/>
              <a:pathLst>
                <a:path w="7140" h="4902" extrusionOk="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1392298" y="677886"/>
              <a:ext cx="352952" cy="169144"/>
            </a:xfrm>
            <a:custGeom>
              <a:avLst/>
              <a:gdLst/>
              <a:ahLst/>
              <a:cxnLst/>
              <a:rect l="l" t="t" r="r" b="b"/>
              <a:pathLst>
                <a:path w="10229" h="4902" extrusionOk="0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1054066" y="585996"/>
              <a:ext cx="330903" cy="176493"/>
            </a:xfrm>
            <a:custGeom>
              <a:avLst/>
              <a:gdLst/>
              <a:ahLst/>
              <a:cxnLst/>
              <a:rect l="l" t="t" r="r" b="b"/>
              <a:pathLst>
                <a:path w="9590" h="5115" extrusionOk="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" name="Google Shape;991;p40"/>
          <p:cNvGrpSpPr/>
          <p:nvPr/>
        </p:nvGrpSpPr>
        <p:grpSpPr>
          <a:xfrm>
            <a:off x="2602072" y="4366657"/>
            <a:ext cx="1222254" cy="610934"/>
            <a:chOff x="131176" y="4137775"/>
            <a:chExt cx="1427700" cy="713625"/>
          </a:xfrm>
        </p:grpSpPr>
        <p:sp>
          <p:nvSpPr>
            <p:cNvPr id="992" name="Google Shape;992;p4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93" name="Google Shape;993;p4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4" name="Google Shape;1604;p53"/>
          <p:cNvGrpSpPr/>
          <p:nvPr/>
        </p:nvGrpSpPr>
        <p:grpSpPr>
          <a:xfrm>
            <a:off x="3177835" y="967235"/>
            <a:ext cx="3554405" cy="784200"/>
            <a:chOff x="1310683" y="1378400"/>
            <a:chExt cx="3554405" cy="784200"/>
          </a:xfrm>
        </p:grpSpPr>
        <p:sp>
          <p:nvSpPr>
            <p:cNvPr id="1605" name="Google Shape;1605;p53"/>
            <p:cNvSpPr/>
            <p:nvPr/>
          </p:nvSpPr>
          <p:spPr>
            <a:xfrm>
              <a:off x="1382401" y="1474825"/>
              <a:ext cx="3436391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30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53"/>
            <p:cNvSpPr/>
            <p:nvPr/>
          </p:nvSpPr>
          <p:spPr>
            <a:xfrm>
              <a:off x="4799226" y="1384301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53"/>
            <p:cNvSpPr/>
            <p:nvPr/>
          </p:nvSpPr>
          <p:spPr>
            <a:xfrm>
              <a:off x="1311548" y="1384301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53"/>
            <p:cNvSpPr/>
            <p:nvPr/>
          </p:nvSpPr>
          <p:spPr>
            <a:xfrm>
              <a:off x="1311558" y="2077600"/>
              <a:ext cx="3551825" cy="85000"/>
            </a:xfrm>
            <a:custGeom>
              <a:avLst/>
              <a:gdLst/>
              <a:ahLst/>
              <a:cxnLst/>
              <a:rect l="l" t="t" r="r" b="b"/>
              <a:pathLst>
                <a:path w="142073" h="3400" extrusionOk="0">
                  <a:moveTo>
                    <a:pt x="0" y="3304"/>
                  </a:moveTo>
                  <a:lnTo>
                    <a:pt x="3389" y="43"/>
                  </a:lnTo>
                  <a:lnTo>
                    <a:pt x="139365" y="0"/>
                  </a:lnTo>
                  <a:lnTo>
                    <a:pt x="142073" y="340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09" name="Google Shape;1609;p53"/>
            <p:cNvSpPr/>
            <p:nvPr/>
          </p:nvSpPr>
          <p:spPr>
            <a:xfrm>
              <a:off x="1310683" y="1378400"/>
              <a:ext cx="3552175" cy="101650"/>
            </a:xfrm>
            <a:custGeom>
              <a:avLst/>
              <a:gdLst/>
              <a:ahLst/>
              <a:cxnLst/>
              <a:rect l="l" t="t" r="r" b="b"/>
              <a:pathLst>
                <a:path w="142087" h="4066" extrusionOk="0">
                  <a:moveTo>
                    <a:pt x="0" y="128"/>
                  </a:moveTo>
                  <a:lnTo>
                    <a:pt x="3381" y="3767"/>
                  </a:lnTo>
                  <a:lnTo>
                    <a:pt x="139305" y="4066"/>
                  </a:lnTo>
                  <a:lnTo>
                    <a:pt x="14208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10" name="Google Shape;1610;p53"/>
          <p:cNvSpPr txBox="1">
            <a:spLocks noGrp="1"/>
          </p:cNvSpPr>
          <p:nvPr>
            <p:ph type="title"/>
          </p:nvPr>
        </p:nvSpPr>
        <p:spPr>
          <a:xfrm>
            <a:off x="3219369" y="1075935"/>
            <a:ext cx="347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MOTIVASI</a:t>
            </a:r>
            <a:endParaRPr dirty="0"/>
          </a:p>
        </p:txBody>
      </p:sp>
      <p:grpSp>
        <p:nvGrpSpPr>
          <p:cNvPr id="1612" name="Google Shape;1612;p53"/>
          <p:cNvGrpSpPr/>
          <p:nvPr/>
        </p:nvGrpSpPr>
        <p:grpSpPr>
          <a:xfrm>
            <a:off x="3450180" y="1903339"/>
            <a:ext cx="3066036" cy="2396603"/>
            <a:chOff x="4794566" y="1229221"/>
            <a:chExt cx="3492864" cy="2730238"/>
          </a:xfrm>
        </p:grpSpPr>
        <p:sp>
          <p:nvSpPr>
            <p:cNvPr id="1613" name="Google Shape;1613;p53"/>
            <p:cNvSpPr/>
            <p:nvPr/>
          </p:nvSpPr>
          <p:spPr>
            <a:xfrm>
              <a:off x="6010192" y="3526822"/>
              <a:ext cx="1061612" cy="432637"/>
            </a:xfrm>
            <a:custGeom>
              <a:avLst/>
              <a:gdLst/>
              <a:ahLst/>
              <a:cxnLst/>
              <a:rect l="l" t="t" r="r" b="b"/>
              <a:pathLst>
                <a:path w="15037" h="6128" extrusionOk="0">
                  <a:moveTo>
                    <a:pt x="2443" y="1"/>
                  </a:moveTo>
                  <a:lnTo>
                    <a:pt x="2222" y="2875"/>
                  </a:lnTo>
                  <a:cubicBezTo>
                    <a:pt x="2222" y="2875"/>
                    <a:pt x="2339" y="3398"/>
                    <a:pt x="1529" y="4116"/>
                  </a:cubicBezTo>
                  <a:cubicBezTo>
                    <a:pt x="732" y="4835"/>
                    <a:pt x="92" y="5500"/>
                    <a:pt x="92" y="5500"/>
                  </a:cubicBezTo>
                  <a:cubicBezTo>
                    <a:pt x="92" y="5500"/>
                    <a:pt x="1" y="5657"/>
                    <a:pt x="1" y="5892"/>
                  </a:cubicBezTo>
                  <a:cubicBezTo>
                    <a:pt x="1" y="6115"/>
                    <a:pt x="131" y="6127"/>
                    <a:pt x="693" y="6127"/>
                  </a:cubicBezTo>
                  <a:lnTo>
                    <a:pt x="14345" y="6127"/>
                  </a:lnTo>
                  <a:cubicBezTo>
                    <a:pt x="14906" y="6127"/>
                    <a:pt x="15037" y="6115"/>
                    <a:pt x="15037" y="5892"/>
                  </a:cubicBezTo>
                  <a:cubicBezTo>
                    <a:pt x="15037" y="5657"/>
                    <a:pt x="14946" y="5500"/>
                    <a:pt x="14946" y="5500"/>
                  </a:cubicBezTo>
                  <a:cubicBezTo>
                    <a:pt x="14946" y="5500"/>
                    <a:pt x="14305" y="4835"/>
                    <a:pt x="13495" y="4116"/>
                  </a:cubicBezTo>
                  <a:cubicBezTo>
                    <a:pt x="12699" y="3398"/>
                    <a:pt x="12804" y="2875"/>
                    <a:pt x="12804" y="2875"/>
                  </a:cubicBezTo>
                  <a:lnTo>
                    <a:pt x="12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53"/>
            <p:cNvSpPr/>
            <p:nvPr/>
          </p:nvSpPr>
          <p:spPr>
            <a:xfrm>
              <a:off x="4794566" y="1229221"/>
              <a:ext cx="3492864" cy="2297606"/>
            </a:xfrm>
            <a:custGeom>
              <a:avLst/>
              <a:gdLst/>
              <a:ahLst/>
              <a:cxnLst/>
              <a:rect l="l" t="t" r="r" b="b"/>
              <a:pathLst>
                <a:path w="49474" h="32544" extrusionOk="0">
                  <a:moveTo>
                    <a:pt x="2509" y="0"/>
                  </a:moveTo>
                  <a:cubicBezTo>
                    <a:pt x="1124" y="0"/>
                    <a:pt x="0" y="1124"/>
                    <a:pt x="0" y="2509"/>
                  </a:cubicBezTo>
                  <a:lnTo>
                    <a:pt x="0" y="30035"/>
                  </a:lnTo>
                  <a:cubicBezTo>
                    <a:pt x="0" y="31420"/>
                    <a:pt x="1124" y="32544"/>
                    <a:pt x="2509" y="32544"/>
                  </a:cubicBezTo>
                  <a:lnTo>
                    <a:pt x="46965" y="32544"/>
                  </a:lnTo>
                  <a:cubicBezTo>
                    <a:pt x="48350" y="32544"/>
                    <a:pt x="49474" y="31420"/>
                    <a:pt x="49474" y="30035"/>
                  </a:cubicBezTo>
                  <a:lnTo>
                    <a:pt x="49474" y="2509"/>
                  </a:lnTo>
                  <a:cubicBezTo>
                    <a:pt x="49474" y="1124"/>
                    <a:pt x="48350" y="0"/>
                    <a:pt x="46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53"/>
            <p:cNvSpPr/>
            <p:nvPr/>
          </p:nvSpPr>
          <p:spPr>
            <a:xfrm>
              <a:off x="6472417" y="3323532"/>
              <a:ext cx="137163" cy="137161"/>
            </a:xfrm>
            <a:custGeom>
              <a:avLst/>
              <a:gdLst/>
              <a:ahLst/>
              <a:cxnLst/>
              <a:rect l="l" t="t" r="r" b="b"/>
              <a:pathLst>
                <a:path w="3005" h="3020" extrusionOk="0">
                  <a:moveTo>
                    <a:pt x="1503" y="1"/>
                  </a:moveTo>
                  <a:cubicBezTo>
                    <a:pt x="667" y="1"/>
                    <a:pt x="0" y="680"/>
                    <a:pt x="0" y="1504"/>
                  </a:cubicBezTo>
                  <a:cubicBezTo>
                    <a:pt x="0" y="2340"/>
                    <a:pt x="667" y="3019"/>
                    <a:pt x="1503" y="3019"/>
                  </a:cubicBezTo>
                  <a:cubicBezTo>
                    <a:pt x="2326" y="3019"/>
                    <a:pt x="3005" y="2340"/>
                    <a:pt x="3005" y="1504"/>
                  </a:cubicBezTo>
                  <a:cubicBezTo>
                    <a:pt x="3005" y="680"/>
                    <a:pt x="2326" y="1"/>
                    <a:pt x="1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7" name="Google Shape;1617;p53"/>
          <p:cNvGrpSpPr/>
          <p:nvPr/>
        </p:nvGrpSpPr>
        <p:grpSpPr>
          <a:xfrm flipH="1">
            <a:off x="7470118" y="1563638"/>
            <a:ext cx="1107400" cy="3122329"/>
            <a:chOff x="6132988" y="1818850"/>
            <a:chExt cx="1107400" cy="3122329"/>
          </a:xfrm>
        </p:grpSpPr>
        <p:sp>
          <p:nvSpPr>
            <p:cNvPr id="1618" name="Google Shape;1618;p53"/>
            <p:cNvSpPr/>
            <p:nvPr/>
          </p:nvSpPr>
          <p:spPr>
            <a:xfrm>
              <a:off x="6132988" y="4806178"/>
              <a:ext cx="884700" cy="1350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19" name="Google Shape;1619;p5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184989" y="1818850"/>
              <a:ext cx="1055399" cy="30558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0" name="Google Shape;1620;p53"/>
          <p:cNvGrpSpPr/>
          <p:nvPr/>
        </p:nvGrpSpPr>
        <p:grpSpPr>
          <a:xfrm>
            <a:off x="7092280" y="3567736"/>
            <a:ext cx="609600" cy="752027"/>
            <a:chOff x="3184450" y="4137773"/>
            <a:chExt cx="609600" cy="752027"/>
          </a:xfrm>
        </p:grpSpPr>
        <p:sp>
          <p:nvSpPr>
            <p:cNvPr id="1621" name="Google Shape;1621;p53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22" name="Google Shape;1622;p5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11" name="Google Shape;1611;p53"/>
          <p:cNvSpPr txBox="1">
            <a:spLocks noGrp="1"/>
          </p:cNvSpPr>
          <p:nvPr>
            <p:ph type="subTitle" idx="1"/>
          </p:nvPr>
        </p:nvSpPr>
        <p:spPr>
          <a:xfrm>
            <a:off x="3611758" y="2075586"/>
            <a:ext cx="2790750" cy="1577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Ananda adalah generasi muda Indonesia yang bertugas memuliakan orang tua, agama, bangsa dan negara </a:t>
            </a:r>
            <a:r>
              <a:rPr lang="id-ID" b="1" dirty="0" smtClean="0"/>
              <a:t>(Pak Raja)</a:t>
            </a:r>
            <a:endParaRPr b="1" dirty="0"/>
          </a:p>
        </p:txBody>
      </p:sp>
      <p:grpSp>
        <p:nvGrpSpPr>
          <p:cNvPr id="21" name="Google Shape;960;p40"/>
          <p:cNvGrpSpPr/>
          <p:nvPr/>
        </p:nvGrpSpPr>
        <p:grpSpPr>
          <a:xfrm flipH="1">
            <a:off x="1474049" y="1563638"/>
            <a:ext cx="1801806" cy="3289912"/>
            <a:chOff x="6312751" y="1140302"/>
            <a:chExt cx="2161301" cy="3512348"/>
          </a:xfrm>
        </p:grpSpPr>
        <p:sp>
          <p:nvSpPr>
            <p:cNvPr id="22" name="Google Shape;961;p40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3" name="Google Shape;962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2751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8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12" name="Google Shape;18812;p9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8" name="Google Shape;998;p41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999" name="Google Shape;999;p41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004" name="Google Shape;1004;p41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005" name="Google Shape;1005;p41"/>
          <p:cNvSpPr txBox="1">
            <a:spLocks noGrp="1"/>
          </p:cNvSpPr>
          <p:nvPr>
            <p:ph type="body" idx="1"/>
          </p:nvPr>
        </p:nvSpPr>
        <p:spPr>
          <a:xfrm>
            <a:off x="1071538" y="1285866"/>
            <a:ext cx="7375417" cy="15001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SzPts val="1100"/>
            </a:pPr>
            <a:r>
              <a:rPr lang="en-US" sz="1600" dirty="0" err="1" smtClean="0"/>
              <a:t>Berpenampilan</a:t>
            </a:r>
            <a:r>
              <a:rPr lang="en-US" sz="1600" dirty="0" smtClean="0"/>
              <a:t> </a:t>
            </a:r>
            <a:r>
              <a:rPr lang="en-US" sz="1600" dirty="0" err="1" smtClean="0"/>
              <a:t>Rapi</a:t>
            </a:r>
            <a:r>
              <a:rPr lang="id-ID" sz="1600" dirty="0" smtClean="0"/>
              <a:t>, </a:t>
            </a:r>
            <a:r>
              <a:rPr lang="en-US" sz="1600" dirty="0" err="1" smtClean="0"/>
              <a:t>Berperilaku</a:t>
            </a:r>
            <a:r>
              <a:rPr lang="en-US" sz="1600" dirty="0" smtClean="0"/>
              <a:t> </a:t>
            </a:r>
            <a:r>
              <a:rPr lang="en-US" sz="1600" dirty="0" err="1" smtClean="0"/>
              <a:t>Sopan</a:t>
            </a:r>
            <a:r>
              <a:rPr lang="id-ID" sz="1600" dirty="0" smtClean="0"/>
              <a:t>, </a:t>
            </a:r>
            <a:r>
              <a:rPr lang="en-US" sz="1600" dirty="0" err="1" smtClean="0"/>
              <a:t>Bertutur</a:t>
            </a:r>
            <a:r>
              <a:rPr lang="en-US" sz="1600" dirty="0" smtClean="0"/>
              <a:t> </a:t>
            </a:r>
            <a:r>
              <a:rPr lang="en-US" sz="1600" dirty="0" err="1" smtClean="0"/>
              <a:t>Santun</a:t>
            </a:r>
            <a:r>
              <a:rPr lang="id-ID" sz="1600" dirty="0" smtClean="0"/>
              <a:t>.</a:t>
            </a:r>
            <a:endParaRPr lang="en-US" sz="1600" dirty="0"/>
          </a:p>
          <a:p>
            <a:pPr marL="285750" indent="-285750">
              <a:buSzPts val="1100"/>
            </a:pPr>
            <a:r>
              <a:rPr lang="en-US" sz="1600" dirty="0" err="1" smtClean="0"/>
              <a:t>Keterlambatan</a:t>
            </a:r>
            <a:r>
              <a:rPr lang="en-US" sz="1600" dirty="0" smtClean="0"/>
              <a:t> </a:t>
            </a:r>
            <a:r>
              <a:rPr lang="en-US" sz="1600" dirty="0" err="1" smtClean="0"/>
              <a:t>Maksimal</a:t>
            </a:r>
            <a:r>
              <a:rPr lang="en-US" sz="1600" dirty="0" smtClean="0"/>
              <a:t> 15 </a:t>
            </a:r>
            <a:r>
              <a:rPr lang="en-US" sz="1600" dirty="0" err="1" smtClean="0"/>
              <a:t>Menit</a:t>
            </a:r>
            <a:r>
              <a:rPr lang="id-ID" sz="1600" dirty="0" smtClean="0"/>
              <a:t>, </a:t>
            </a:r>
            <a:r>
              <a:rPr lang="en-US" sz="1600" dirty="0" err="1" smtClean="0"/>
              <a:t>Ketidakhadiran</a:t>
            </a:r>
            <a:r>
              <a:rPr lang="en-US" sz="1600" dirty="0" smtClean="0"/>
              <a:t> </a:t>
            </a:r>
            <a:r>
              <a:rPr lang="en-US" sz="1600" dirty="0" err="1" smtClean="0"/>
              <a:t>Maksimal</a:t>
            </a:r>
            <a:r>
              <a:rPr lang="en-US" sz="1600" dirty="0" smtClean="0"/>
              <a:t> 3 </a:t>
            </a:r>
            <a:r>
              <a:rPr lang="en-US" sz="1600" dirty="0" err="1" smtClean="0"/>
              <a:t>Pertemua</a:t>
            </a:r>
            <a:r>
              <a:rPr lang="id-ID" sz="1600" dirty="0" smtClean="0"/>
              <a:t>n</a:t>
            </a:r>
          </a:p>
          <a:p>
            <a:pPr marL="285750" indent="-285750">
              <a:buSzPts val="1100"/>
            </a:pPr>
            <a:r>
              <a:rPr lang="id-ID" sz="1600" dirty="0" smtClean="0"/>
              <a:t>Buku Sugioyo. 2021. </a:t>
            </a:r>
            <a:r>
              <a:rPr lang="id-ID" sz="1600" i="1" dirty="0" smtClean="0"/>
              <a:t>Statistika untuk Penelitian. </a:t>
            </a:r>
            <a:r>
              <a:rPr lang="id-ID" sz="1600" dirty="0" smtClean="0"/>
              <a:t>Bandung : Alfabeta.</a:t>
            </a:r>
          </a:p>
          <a:p>
            <a:pPr marL="285750" indent="-285750">
              <a:buSzPts val="1100"/>
            </a:pPr>
            <a:r>
              <a:rPr lang="id-ID" sz="1600" dirty="0" smtClean="0"/>
              <a:t>Nilai Mata Kuliah Statistika Ekonomi Bisnis.</a:t>
            </a:r>
            <a:endParaRPr lang="en-US" sz="1600" dirty="0" smtClean="0"/>
          </a:p>
        </p:txBody>
      </p:sp>
      <p:sp>
        <p:nvSpPr>
          <p:cNvPr id="1006" name="Google Shape;1006;p41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Kontrak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731660"/>
              </p:ext>
            </p:extLst>
          </p:nvPr>
        </p:nvGraphicFramePr>
        <p:xfrm>
          <a:off x="2071670" y="2714627"/>
          <a:ext cx="2039888" cy="1584175"/>
        </p:xfrm>
        <a:graphic>
          <a:graphicData uri="http://schemas.openxmlformats.org/drawingml/2006/table">
            <a:tbl>
              <a:tblPr firstRow="1" bandRow="1">
                <a:tableStyleId>{39DFF355-357D-44CF-B14D-4A9E23C5215D}</a:tableStyleId>
              </a:tblPr>
              <a:tblGrid>
                <a:gridCol w="1175792"/>
                <a:gridCol w="864096"/>
              </a:tblGrid>
              <a:tr h="31683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Sikap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20 %</a:t>
                      </a:r>
                      <a:endParaRPr lang="en-US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Kehadiran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20 %</a:t>
                      </a:r>
                      <a:endParaRPr lang="en-US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Tugas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20 %</a:t>
                      </a:r>
                      <a:endParaRPr lang="en-US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UTS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20 %</a:t>
                      </a:r>
                      <a:endParaRPr lang="en-US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UAS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149106"/>
              </p:ext>
            </p:extLst>
          </p:nvPr>
        </p:nvGraphicFramePr>
        <p:xfrm>
          <a:off x="4980384" y="2714626"/>
          <a:ext cx="2039888" cy="1584175"/>
        </p:xfrm>
        <a:graphic>
          <a:graphicData uri="http://schemas.openxmlformats.org/drawingml/2006/table">
            <a:tbl>
              <a:tblPr firstRow="1" bandRow="1">
                <a:tableStyleId>{39DFF355-357D-44CF-B14D-4A9E23C5215D}</a:tableStyleId>
              </a:tblPr>
              <a:tblGrid>
                <a:gridCol w="815752"/>
                <a:gridCol w="1224136"/>
              </a:tblGrid>
              <a:tr h="3168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r>
                        <a:rPr lang="en-US" baseline="0" dirty="0" smtClean="0"/>
                        <a:t> – 100</a:t>
                      </a:r>
                      <a:endParaRPr lang="en-US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r>
                        <a:rPr lang="id-ID" dirty="0" smtClean="0"/>
                        <a:t>0</a:t>
                      </a:r>
                      <a:r>
                        <a:rPr lang="id-ID" baseline="0" dirty="0" smtClean="0"/>
                        <a:t> </a:t>
                      </a:r>
                      <a:r>
                        <a:rPr lang="en-US" baseline="0" dirty="0" smtClean="0"/>
                        <a:t>– 85</a:t>
                      </a:r>
                      <a:endParaRPr lang="en-US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60</a:t>
                      </a:r>
                      <a:r>
                        <a:rPr lang="id-ID" baseline="0" dirty="0" smtClean="0"/>
                        <a:t> – 70</a:t>
                      </a:r>
                      <a:endParaRPr lang="en-US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50 – 60</a:t>
                      </a:r>
                      <a:endParaRPr lang="en-US" dirty="0"/>
                    </a:p>
                  </a:txBody>
                  <a:tcPr/>
                </a:tc>
              </a:tr>
              <a:tr h="3168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&lt; 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462;p46"/>
          <p:cNvGrpSpPr/>
          <p:nvPr/>
        </p:nvGrpSpPr>
        <p:grpSpPr>
          <a:xfrm>
            <a:off x="7385409" y="1517595"/>
            <a:ext cx="2044375" cy="3322330"/>
            <a:chOff x="6312750" y="1140302"/>
            <a:chExt cx="2161301" cy="3512348"/>
          </a:xfrm>
        </p:grpSpPr>
        <p:sp>
          <p:nvSpPr>
            <p:cNvPr id="14" name="Google Shape;1463;p46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" name="Google Shape;1464;p4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Title 10"/>
          <p:cNvSpPr>
            <a:spLocks noGrp="1"/>
          </p:cNvSpPr>
          <p:nvPr>
            <p:ph type="title" idx="9"/>
          </p:nvPr>
        </p:nvSpPr>
        <p:spPr>
          <a:xfrm>
            <a:off x="1285852" y="71420"/>
            <a:ext cx="6357982" cy="3771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id-ID" sz="2400" dirty="0" smtClean="0">
                <a:solidFill>
                  <a:schemeClr val="accent3">
                    <a:lumMod val="75000"/>
                  </a:schemeClr>
                </a:solidFill>
              </a:rPr>
              <a:t>Rencana Pembelajaran Semester (RPS)</a:t>
            </a: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598880"/>
              </p:ext>
            </p:extLst>
          </p:nvPr>
        </p:nvGraphicFramePr>
        <p:xfrm>
          <a:off x="428596" y="500048"/>
          <a:ext cx="7858180" cy="4408270"/>
        </p:xfrm>
        <a:graphic>
          <a:graphicData uri="http://schemas.openxmlformats.org/drawingml/2006/table">
            <a:tbl>
              <a:tblPr firstRow="1" bandRow="1">
                <a:tableStyleId>{39DFF355-357D-44CF-B14D-4A9E23C5215D}</a:tableStyleId>
              </a:tblPr>
              <a:tblGrid>
                <a:gridCol w="1025926"/>
                <a:gridCol w="3974734"/>
                <a:gridCol w="2857520"/>
              </a:tblGrid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Pertemuan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/>
                        <a:t>Agenda</a:t>
                      </a:r>
                      <a:r>
                        <a:rPr lang="id-ID" sz="1100" b="1" baseline="0" dirty="0" smtClean="0"/>
                        <a:t> Perkuliahan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100" b="1" dirty="0" smtClean="0"/>
                        <a:t>Metode Pembelajaran</a:t>
                      </a:r>
                      <a:endParaRPr lang="en-US" sz="1100" b="1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Kuliah Perdana, Rencana Pembelajaran Semester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 Presentasi, Mahasiswa Diskusi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Statistika dan</a:t>
                      </a:r>
                      <a:r>
                        <a:rPr lang="id-ID" sz="1100" baseline="0" dirty="0" smtClean="0"/>
                        <a:t> Penelitian, Presentasi &amp; Makalah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 Presentasi, Mahasiswa Diskusi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Statistik</a:t>
                      </a:r>
                      <a:r>
                        <a:rPr lang="id-ID" sz="1100" baseline="0" dirty="0" smtClean="0"/>
                        <a:t> Deskriptif  dan Statistik Induktif (Inferensial)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aseline="0" dirty="0" smtClean="0"/>
                        <a:t>Dosen Presentasi, Mahasiswa Presentasi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Populasi,</a:t>
                      </a:r>
                      <a:r>
                        <a:rPr lang="id-ID" sz="1100" baseline="0" dirty="0" smtClean="0"/>
                        <a:t> Sampel, dan Uji Normalitas Data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 Presentasi, Mahasiswa</a:t>
                      </a:r>
                      <a:r>
                        <a:rPr lang="id-ID" sz="1100" baseline="0" dirty="0" smtClean="0"/>
                        <a:t> Presentasi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Pengujian Validitas dan Reliabilitas</a:t>
                      </a:r>
                      <a:r>
                        <a:rPr lang="id-ID" sz="1100" baseline="0" dirty="0" smtClean="0"/>
                        <a:t> Instrumen</a:t>
                      </a:r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Mahasiswa Presentasi, Dosen</a:t>
                      </a:r>
                      <a:r>
                        <a:rPr lang="id-ID" sz="1100" baseline="0" dirty="0" smtClean="0"/>
                        <a:t> Praktik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100" dirty="0" smtClean="0"/>
                        <a:t>Konsep</a:t>
                      </a:r>
                      <a:r>
                        <a:rPr lang="id-ID" sz="1100" baseline="0" dirty="0" smtClean="0"/>
                        <a:t> Pengujian Hipotesis &amp; Hipotesis Deskriptif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aseline="0" dirty="0" smtClean="0"/>
                        <a:t>Mahasiswa Presentasi, Dosen Pratik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7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Praktikum Statistika Menggunakan Microsot</a:t>
                      </a:r>
                      <a:r>
                        <a:rPr lang="id-ID" sz="1100" baseline="0" dirty="0" smtClean="0"/>
                        <a:t> Excel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Dosen</a:t>
                      </a:r>
                      <a:r>
                        <a:rPr lang="id-ID" sz="1100" baseline="0" dirty="0" smtClean="0"/>
                        <a:t> Praktik, Mahasiswa Praktik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8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err="1" smtClean="0"/>
                        <a:t>Ujian</a:t>
                      </a:r>
                      <a:r>
                        <a:rPr lang="en-US" sz="1100" b="1" dirty="0" smtClean="0"/>
                        <a:t> Tengah Semester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/>
                        <a:t>Mahasiswa</a:t>
                      </a:r>
                      <a:r>
                        <a:rPr lang="id-ID" sz="1100" b="1" baseline="0" dirty="0" smtClean="0"/>
                        <a:t> Ujian Teori &amp; Praktik</a:t>
                      </a:r>
                      <a:endParaRPr lang="en-US" sz="1100" b="1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Pengujian Hipotesis Komparatif (Dua Sampel)</a:t>
                      </a:r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Mahasiswa</a:t>
                      </a:r>
                      <a:r>
                        <a:rPr lang="id-ID" sz="1100" baseline="0" dirty="0" smtClean="0"/>
                        <a:t> Presentasi, Dosen  Praktik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10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d-ID" sz="1100" dirty="0" smtClean="0"/>
                        <a:t>Pengujian Hipotesis Komparatif (K Sampel)</a:t>
                      </a:r>
                      <a:endParaRPr lang="en-US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Mahasiswa Presentasi, Dosen </a:t>
                      </a:r>
                      <a:r>
                        <a:rPr lang="id-ID" sz="1100" baseline="0" dirty="0" smtClean="0"/>
                        <a:t> Praktik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Pengujian Hipotesis Asosiatif (Korelasi)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Mahasiswa</a:t>
                      </a:r>
                      <a:r>
                        <a:rPr lang="id-ID" sz="1100" baseline="0" dirty="0" smtClean="0"/>
                        <a:t> Presentasi, Dosen  Praktik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12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Analisis</a:t>
                      </a:r>
                      <a:r>
                        <a:rPr lang="id-ID" sz="1100" baseline="0" dirty="0" smtClean="0"/>
                        <a:t> Regresi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Mahasiswa Presentasi,</a:t>
                      </a:r>
                      <a:r>
                        <a:rPr lang="id-ID" sz="1100" baseline="0" dirty="0" smtClean="0"/>
                        <a:t> Dosen  Praktik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Analisis</a:t>
                      </a:r>
                      <a:r>
                        <a:rPr lang="id-ID" sz="1100" baseline="0" dirty="0" smtClean="0"/>
                        <a:t> Jalur </a:t>
                      </a:r>
                      <a:r>
                        <a:rPr lang="id-ID" sz="1100" i="1" baseline="0" dirty="0" smtClean="0"/>
                        <a:t>(Path Analysis)</a:t>
                      </a:r>
                      <a:endParaRPr lang="en-US" sz="11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Mahasiswa Presentasi, Dosen </a:t>
                      </a:r>
                      <a:r>
                        <a:rPr lang="id-ID" sz="1100" baseline="0" dirty="0" smtClean="0"/>
                        <a:t> Praktik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Pemodelan Persamaan Struktural</a:t>
                      </a:r>
                      <a:r>
                        <a:rPr lang="id-ID" sz="1100" baseline="0" dirty="0" smtClean="0"/>
                        <a:t> </a:t>
                      </a:r>
                      <a:r>
                        <a:rPr lang="id-ID" sz="1100" i="1" baseline="0" dirty="0" smtClean="0"/>
                        <a:t>(SEM)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Mahasiswa</a:t>
                      </a:r>
                      <a:r>
                        <a:rPr lang="id-ID" sz="1100" baseline="0" dirty="0" smtClean="0"/>
                        <a:t> Presentasi, Dosen Praktik</a:t>
                      </a:r>
                      <a:endParaRPr lang="en-US" sz="110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 smtClean="0"/>
                        <a:t>15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dirty="0" smtClean="0"/>
                        <a:t>Praktikum Statistika Menggunakan</a:t>
                      </a:r>
                      <a:r>
                        <a:rPr lang="id-ID" sz="1100" baseline="0" dirty="0" smtClean="0"/>
                        <a:t> E Views</a:t>
                      </a:r>
                      <a:endParaRPr lang="id-ID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0" dirty="0" smtClean="0"/>
                        <a:t>Dosen Praktik, Mahasiswa Praktik</a:t>
                      </a:r>
                      <a:endParaRPr lang="en-US" sz="1100" b="0" dirty="0"/>
                    </a:p>
                  </a:txBody>
                  <a:tcPr/>
                </a:tc>
              </a:tr>
              <a:tr h="25931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16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/>
                        <a:t>Ujian</a:t>
                      </a:r>
                      <a:r>
                        <a:rPr lang="id-ID" sz="1100" b="1" baseline="0" dirty="0" smtClean="0"/>
                        <a:t> Akhir Semester 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100" b="1" dirty="0" smtClean="0"/>
                        <a:t>Mahasiswa</a:t>
                      </a:r>
                      <a:r>
                        <a:rPr lang="id-ID" sz="1100" b="1" baseline="0" dirty="0" smtClean="0"/>
                        <a:t> Ujian Teori &amp; Praktik</a:t>
                      </a:r>
                      <a:endParaRPr lang="en-US" sz="11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0658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8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879" name="Google Shape;879;p38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4" name="Google Shape;884;p38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85" name="Google Shape;885;p38"/>
          <p:cNvGrpSpPr/>
          <p:nvPr/>
        </p:nvGrpSpPr>
        <p:grpSpPr>
          <a:xfrm>
            <a:off x="790129" y="3614670"/>
            <a:ext cx="631109" cy="731559"/>
            <a:chOff x="3335286" y="601670"/>
            <a:chExt cx="804678" cy="932160"/>
          </a:xfrm>
        </p:grpSpPr>
        <p:sp>
          <p:nvSpPr>
            <p:cNvPr id="886" name="Google Shape;886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8"/>
          <p:cNvGrpSpPr/>
          <p:nvPr/>
        </p:nvGrpSpPr>
        <p:grpSpPr>
          <a:xfrm>
            <a:off x="790129" y="2528908"/>
            <a:ext cx="631109" cy="731559"/>
            <a:chOff x="3335286" y="601670"/>
            <a:chExt cx="804678" cy="932160"/>
          </a:xfrm>
        </p:grpSpPr>
        <p:sp>
          <p:nvSpPr>
            <p:cNvPr id="894" name="Google Shape;894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38"/>
          <p:cNvGrpSpPr/>
          <p:nvPr/>
        </p:nvGrpSpPr>
        <p:grpSpPr>
          <a:xfrm>
            <a:off x="790129" y="1425015"/>
            <a:ext cx="631109" cy="731559"/>
            <a:chOff x="3335286" y="601670"/>
            <a:chExt cx="804678" cy="932160"/>
          </a:xfrm>
        </p:grpSpPr>
        <p:sp>
          <p:nvSpPr>
            <p:cNvPr id="902" name="Google Shape;902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Fjalla One"/>
                <a:ea typeface="Fjalla One"/>
                <a:cs typeface="Fjalla One"/>
                <a:sym typeface="Fjalla One"/>
              </a:rPr>
              <a:t>PRESENTASI</a:t>
            </a:r>
            <a:endParaRPr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911" name="Google Shape;911;p38"/>
          <p:cNvSpPr txBox="1">
            <a:spLocks noGrp="1"/>
          </p:cNvSpPr>
          <p:nvPr>
            <p:ph type="title"/>
          </p:nvPr>
        </p:nvSpPr>
        <p:spPr>
          <a:xfrm>
            <a:off x="1578964" y="1491630"/>
            <a:ext cx="3569100" cy="60782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Perkenalan</a:t>
            </a:r>
            <a:endParaRPr dirty="0"/>
          </a:p>
        </p:txBody>
      </p:sp>
      <p:sp>
        <p:nvSpPr>
          <p:cNvPr id="913" name="Google Shape;913;p38"/>
          <p:cNvSpPr txBox="1">
            <a:spLocks noGrp="1"/>
          </p:cNvSpPr>
          <p:nvPr>
            <p:ph type="title" idx="2"/>
          </p:nvPr>
        </p:nvSpPr>
        <p:spPr>
          <a:xfrm>
            <a:off x="1623901" y="2482459"/>
            <a:ext cx="3569100" cy="671952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Peta Konsep</a:t>
            </a:r>
            <a:endParaRPr dirty="0"/>
          </a:p>
        </p:txBody>
      </p:sp>
      <p:sp>
        <p:nvSpPr>
          <p:cNvPr id="915" name="Google Shape;915;p38"/>
          <p:cNvSpPr txBox="1">
            <a:spLocks noGrp="1"/>
          </p:cNvSpPr>
          <p:nvPr>
            <p:ph type="title" idx="4"/>
          </p:nvPr>
        </p:nvSpPr>
        <p:spPr>
          <a:xfrm>
            <a:off x="1623901" y="3582374"/>
            <a:ext cx="3569100" cy="64556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/>
              <a:t>Materi</a:t>
            </a:r>
            <a:endParaRPr sz="2000" dirty="0"/>
          </a:p>
        </p:txBody>
      </p:sp>
      <p:sp>
        <p:nvSpPr>
          <p:cNvPr id="916" name="Google Shape;916;p38"/>
          <p:cNvSpPr txBox="1">
            <a:spLocks noGrp="1"/>
          </p:cNvSpPr>
          <p:nvPr>
            <p:ph type="title" idx="6"/>
          </p:nvPr>
        </p:nvSpPr>
        <p:spPr>
          <a:xfrm>
            <a:off x="738333" y="156699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1</a:t>
            </a:r>
          </a:p>
        </p:txBody>
      </p:sp>
      <p:sp>
        <p:nvSpPr>
          <p:cNvPr id="917" name="Google Shape;917;p38"/>
          <p:cNvSpPr txBox="1">
            <a:spLocks noGrp="1"/>
          </p:cNvSpPr>
          <p:nvPr>
            <p:ph type="title" idx="7"/>
          </p:nvPr>
        </p:nvSpPr>
        <p:spPr>
          <a:xfrm>
            <a:off x="738333" y="375665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18" name="Google Shape;918;p38"/>
          <p:cNvSpPr txBox="1">
            <a:spLocks noGrp="1"/>
          </p:cNvSpPr>
          <p:nvPr>
            <p:ph type="title" idx="8"/>
          </p:nvPr>
        </p:nvSpPr>
        <p:spPr>
          <a:xfrm>
            <a:off x="738333" y="267088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pic>
        <p:nvPicPr>
          <p:cNvPr id="922" name="Google Shape;9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5825" y="35785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901;p38"/>
          <p:cNvGrpSpPr/>
          <p:nvPr/>
        </p:nvGrpSpPr>
        <p:grpSpPr>
          <a:xfrm>
            <a:off x="4516955" y="1347614"/>
            <a:ext cx="631109" cy="731559"/>
            <a:chOff x="3335286" y="601670"/>
            <a:chExt cx="804678" cy="932160"/>
          </a:xfrm>
        </p:grpSpPr>
        <p:sp>
          <p:nvSpPr>
            <p:cNvPr id="48" name="Google Shape;902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3;p38"/>
            <p:cNvSpPr/>
            <p:nvPr/>
          </p:nvSpPr>
          <p:spPr>
            <a:xfrm>
              <a:off x="3374552" y="637647"/>
              <a:ext cx="739257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4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5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6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7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8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916;p38"/>
          <p:cNvSpPr txBox="1">
            <a:spLocks/>
          </p:cNvSpPr>
          <p:nvPr/>
        </p:nvSpPr>
        <p:spPr>
          <a:xfrm>
            <a:off x="4474140" y="149559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2500" b="1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4</a:t>
            </a:r>
          </a:p>
        </p:txBody>
      </p:sp>
      <p:sp>
        <p:nvSpPr>
          <p:cNvPr id="56" name="Google Shape;911;p38"/>
          <p:cNvSpPr txBox="1">
            <a:spLocks/>
          </p:cNvSpPr>
          <p:nvPr/>
        </p:nvSpPr>
        <p:spPr>
          <a:xfrm>
            <a:off x="5251372" y="2499742"/>
            <a:ext cx="3569100" cy="6078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jalla One"/>
              <a:buNone/>
              <a:defRPr sz="2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dirty="0"/>
          </a:p>
        </p:txBody>
      </p:sp>
      <p:grpSp>
        <p:nvGrpSpPr>
          <p:cNvPr id="57" name="Google Shape;901;p38"/>
          <p:cNvGrpSpPr/>
          <p:nvPr/>
        </p:nvGrpSpPr>
        <p:grpSpPr>
          <a:xfrm>
            <a:off x="4597286" y="3576172"/>
            <a:ext cx="631109" cy="731559"/>
            <a:chOff x="3335286" y="601670"/>
            <a:chExt cx="804678" cy="932160"/>
          </a:xfrm>
        </p:grpSpPr>
        <p:sp>
          <p:nvSpPr>
            <p:cNvPr id="58" name="Google Shape;902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03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04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05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06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07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08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901;p38"/>
          <p:cNvGrpSpPr/>
          <p:nvPr/>
        </p:nvGrpSpPr>
        <p:grpSpPr>
          <a:xfrm>
            <a:off x="4551315" y="2461374"/>
            <a:ext cx="631109" cy="731559"/>
            <a:chOff x="3335286" y="601670"/>
            <a:chExt cx="804678" cy="932160"/>
          </a:xfrm>
        </p:grpSpPr>
        <p:sp>
          <p:nvSpPr>
            <p:cNvPr id="66" name="Google Shape;902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03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04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05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06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07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08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916;p38"/>
          <p:cNvSpPr txBox="1">
            <a:spLocks/>
          </p:cNvSpPr>
          <p:nvPr/>
        </p:nvSpPr>
        <p:spPr>
          <a:xfrm>
            <a:off x="4499519" y="258149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2500" b="1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 smtClean="0"/>
              <a:t>5</a:t>
            </a:r>
            <a:endParaRPr lang="en" dirty="0"/>
          </a:p>
        </p:txBody>
      </p:sp>
      <p:sp>
        <p:nvSpPr>
          <p:cNvPr id="74" name="Google Shape;916;p38"/>
          <p:cNvSpPr txBox="1">
            <a:spLocks/>
          </p:cNvSpPr>
          <p:nvPr/>
        </p:nvSpPr>
        <p:spPr>
          <a:xfrm>
            <a:off x="4554471" y="3718151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2500" b="1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 smtClean="0"/>
              <a:t>6</a:t>
            </a:r>
            <a:endParaRPr lang="en" dirty="0"/>
          </a:p>
        </p:txBody>
      </p:sp>
      <p:sp>
        <p:nvSpPr>
          <p:cNvPr id="75" name="Google Shape;911;p38"/>
          <p:cNvSpPr txBox="1">
            <a:spLocks/>
          </p:cNvSpPr>
          <p:nvPr/>
        </p:nvSpPr>
        <p:spPr>
          <a:xfrm>
            <a:off x="5220072" y="1387865"/>
            <a:ext cx="3569100" cy="6078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jalla One"/>
              <a:buNone/>
              <a:defRPr sz="2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 err="1" smtClean="0"/>
              <a:t>Diskusi</a:t>
            </a:r>
            <a:endParaRPr lang="en-US" dirty="0"/>
          </a:p>
        </p:txBody>
      </p:sp>
      <p:sp>
        <p:nvSpPr>
          <p:cNvPr id="76" name="Google Shape;911;p38"/>
          <p:cNvSpPr txBox="1">
            <a:spLocks/>
          </p:cNvSpPr>
          <p:nvPr/>
        </p:nvSpPr>
        <p:spPr>
          <a:xfrm>
            <a:off x="5292080" y="2539993"/>
            <a:ext cx="3569100" cy="6078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jalla One"/>
              <a:buNone/>
              <a:defRPr sz="2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77" name="Google Shape;911;p38"/>
          <p:cNvSpPr txBox="1">
            <a:spLocks/>
          </p:cNvSpPr>
          <p:nvPr/>
        </p:nvSpPr>
        <p:spPr>
          <a:xfrm>
            <a:off x="5372472" y="3614946"/>
            <a:ext cx="3569100" cy="6078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jalla One"/>
              <a:buNone/>
              <a:defRPr sz="2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 err="1" smtClean="0"/>
              <a:t>Motivasi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38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879" name="Google Shape;879;p38"/>
            <p:cNvSpPr/>
            <p:nvPr/>
          </p:nvSpPr>
          <p:spPr>
            <a:xfrm>
              <a:off x="1896850" y="-363850"/>
              <a:ext cx="5476857" cy="605114"/>
            </a:xfrm>
            <a:custGeom>
              <a:avLst/>
              <a:gdLst/>
              <a:ahLst/>
              <a:cxnLst/>
              <a:rect l="l" t="t" r="r" b="b"/>
              <a:pathLst>
                <a:path w="277520" h="34573" extrusionOk="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dist="142875" dir="4200000" algn="bl" rotWithShape="0">
                <a:srgbClr val="000000">
                  <a:alpha val="4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1828775" y="-454375"/>
              <a:ext cx="5610701" cy="90545"/>
            </a:xfrm>
            <a:custGeom>
              <a:avLst/>
              <a:gdLst/>
              <a:ahLst/>
              <a:cxnLst/>
              <a:rect l="l" t="t" r="r" b="b"/>
              <a:pathLst>
                <a:path w="285750" h="5174" fill="none" extrusionOk="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1828796" y="-454378"/>
              <a:ext cx="78219" cy="773856"/>
            </a:xfrm>
            <a:custGeom>
              <a:avLst/>
              <a:gdLst/>
              <a:ahLst/>
              <a:cxnLst/>
              <a:rect l="l" t="t" r="r" b="b"/>
              <a:pathLst>
                <a:path w="4469" h="44214" extrusionOk="0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7373873" y="-454378"/>
              <a:ext cx="65862" cy="773856"/>
            </a:xfrm>
            <a:custGeom>
              <a:avLst/>
              <a:gdLst/>
              <a:ahLst/>
              <a:cxnLst/>
              <a:rect l="l" t="t" r="r" b="b"/>
              <a:pathLst>
                <a:path w="3763" h="44214" extrusionOk="0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1828775" y="242225"/>
              <a:ext cx="5613998" cy="81700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884" name="Google Shape;884;p38"/>
            <p:cNvSpPr/>
            <p:nvPr/>
          </p:nvSpPr>
          <p:spPr>
            <a:xfrm rot="10800000" flipH="1">
              <a:off x="1828775" y="-454377"/>
              <a:ext cx="5613998" cy="96578"/>
            </a:xfrm>
            <a:custGeom>
              <a:avLst/>
              <a:gdLst/>
              <a:ahLst/>
              <a:cxnLst/>
              <a:rect l="l" t="t" r="r" b="b"/>
              <a:pathLst>
                <a:path w="224515" h="3268" extrusionOk="0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85" name="Google Shape;885;p38"/>
          <p:cNvGrpSpPr/>
          <p:nvPr/>
        </p:nvGrpSpPr>
        <p:grpSpPr>
          <a:xfrm>
            <a:off x="790129" y="3614670"/>
            <a:ext cx="631109" cy="731559"/>
            <a:chOff x="3335286" y="601670"/>
            <a:chExt cx="804678" cy="932160"/>
          </a:xfrm>
        </p:grpSpPr>
        <p:sp>
          <p:nvSpPr>
            <p:cNvPr id="886" name="Google Shape;886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8"/>
          <p:cNvGrpSpPr/>
          <p:nvPr/>
        </p:nvGrpSpPr>
        <p:grpSpPr>
          <a:xfrm>
            <a:off x="790129" y="2528908"/>
            <a:ext cx="631109" cy="731559"/>
            <a:chOff x="3335286" y="601670"/>
            <a:chExt cx="804678" cy="932160"/>
          </a:xfrm>
        </p:grpSpPr>
        <p:sp>
          <p:nvSpPr>
            <p:cNvPr id="894" name="Google Shape;894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38"/>
          <p:cNvGrpSpPr/>
          <p:nvPr/>
        </p:nvGrpSpPr>
        <p:grpSpPr>
          <a:xfrm>
            <a:off x="790129" y="1425015"/>
            <a:ext cx="631109" cy="731559"/>
            <a:chOff x="3335286" y="601670"/>
            <a:chExt cx="804678" cy="932160"/>
          </a:xfrm>
        </p:grpSpPr>
        <p:sp>
          <p:nvSpPr>
            <p:cNvPr id="902" name="Google Shape;902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latin typeface="Fjalla One"/>
                <a:ea typeface="Fjalla One"/>
                <a:cs typeface="Fjalla One"/>
                <a:sym typeface="Fjalla One"/>
              </a:rPr>
              <a:t>MAKALAH</a:t>
            </a:r>
            <a:endParaRPr dirty="0"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911" name="Google Shape;911;p38"/>
          <p:cNvSpPr txBox="1">
            <a:spLocks noGrp="1"/>
          </p:cNvSpPr>
          <p:nvPr>
            <p:ph type="title"/>
          </p:nvPr>
        </p:nvSpPr>
        <p:spPr>
          <a:xfrm>
            <a:off x="1578964" y="1491630"/>
            <a:ext cx="3569100" cy="607821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Halaman Sampul</a:t>
            </a:r>
            <a:endParaRPr dirty="0"/>
          </a:p>
        </p:txBody>
      </p:sp>
      <p:sp>
        <p:nvSpPr>
          <p:cNvPr id="913" name="Google Shape;913;p38"/>
          <p:cNvSpPr txBox="1">
            <a:spLocks noGrp="1"/>
          </p:cNvSpPr>
          <p:nvPr>
            <p:ph type="title" idx="2"/>
          </p:nvPr>
        </p:nvSpPr>
        <p:spPr>
          <a:xfrm>
            <a:off x="1623901" y="2482459"/>
            <a:ext cx="3569100" cy="671952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Daftar Isi</a:t>
            </a:r>
            <a:endParaRPr dirty="0"/>
          </a:p>
        </p:txBody>
      </p:sp>
      <p:sp>
        <p:nvSpPr>
          <p:cNvPr id="915" name="Google Shape;915;p38"/>
          <p:cNvSpPr txBox="1">
            <a:spLocks noGrp="1"/>
          </p:cNvSpPr>
          <p:nvPr>
            <p:ph type="title" idx="4"/>
          </p:nvPr>
        </p:nvSpPr>
        <p:spPr>
          <a:xfrm>
            <a:off x="1623901" y="3582374"/>
            <a:ext cx="2850239" cy="8615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600" dirty="0" smtClean="0"/>
              <a:t>Bab Pendahuluan (Latar Belakang, Rumusan Masalah, Tujuan)</a:t>
            </a:r>
            <a:endParaRPr sz="1600" dirty="0"/>
          </a:p>
        </p:txBody>
      </p:sp>
      <p:sp>
        <p:nvSpPr>
          <p:cNvPr id="916" name="Google Shape;916;p38"/>
          <p:cNvSpPr txBox="1">
            <a:spLocks noGrp="1"/>
          </p:cNvSpPr>
          <p:nvPr>
            <p:ph type="title" idx="6"/>
          </p:nvPr>
        </p:nvSpPr>
        <p:spPr>
          <a:xfrm>
            <a:off x="738333" y="1566995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/>
              <a:t>1</a:t>
            </a:r>
          </a:p>
        </p:txBody>
      </p:sp>
      <p:sp>
        <p:nvSpPr>
          <p:cNvPr id="917" name="Google Shape;917;p38"/>
          <p:cNvSpPr txBox="1">
            <a:spLocks noGrp="1"/>
          </p:cNvSpPr>
          <p:nvPr>
            <p:ph type="title" idx="7"/>
          </p:nvPr>
        </p:nvSpPr>
        <p:spPr>
          <a:xfrm>
            <a:off x="738333" y="3756650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918" name="Google Shape;918;p38"/>
          <p:cNvSpPr txBox="1">
            <a:spLocks noGrp="1"/>
          </p:cNvSpPr>
          <p:nvPr>
            <p:ph type="title" idx="8"/>
          </p:nvPr>
        </p:nvSpPr>
        <p:spPr>
          <a:xfrm>
            <a:off x="738333" y="267088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pic>
        <p:nvPicPr>
          <p:cNvPr id="922" name="Google Shape;92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5825" y="35785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901;p38"/>
          <p:cNvGrpSpPr/>
          <p:nvPr/>
        </p:nvGrpSpPr>
        <p:grpSpPr>
          <a:xfrm>
            <a:off x="4516955" y="1347614"/>
            <a:ext cx="631109" cy="731559"/>
            <a:chOff x="3335286" y="601670"/>
            <a:chExt cx="804678" cy="932160"/>
          </a:xfrm>
        </p:grpSpPr>
        <p:sp>
          <p:nvSpPr>
            <p:cNvPr id="48" name="Google Shape;902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3;p38"/>
            <p:cNvSpPr/>
            <p:nvPr/>
          </p:nvSpPr>
          <p:spPr>
            <a:xfrm>
              <a:off x="3374552" y="637647"/>
              <a:ext cx="739257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4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5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6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7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8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916;p38"/>
          <p:cNvSpPr txBox="1">
            <a:spLocks/>
          </p:cNvSpPr>
          <p:nvPr/>
        </p:nvSpPr>
        <p:spPr>
          <a:xfrm>
            <a:off x="4474140" y="149559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2500" b="1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/>
              <a:t>4</a:t>
            </a:r>
          </a:p>
        </p:txBody>
      </p:sp>
      <p:sp>
        <p:nvSpPr>
          <p:cNvPr id="56" name="Google Shape;911;p38"/>
          <p:cNvSpPr txBox="1">
            <a:spLocks/>
          </p:cNvSpPr>
          <p:nvPr/>
        </p:nvSpPr>
        <p:spPr>
          <a:xfrm>
            <a:off x="5251372" y="2499742"/>
            <a:ext cx="3569100" cy="6078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jalla One"/>
              <a:buNone/>
              <a:defRPr sz="2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dirty="0"/>
          </a:p>
        </p:txBody>
      </p:sp>
      <p:grpSp>
        <p:nvGrpSpPr>
          <p:cNvPr id="57" name="Google Shape;901;p38"/>
          <p:cNvGrpSpPr/>
          <p:nvPr/>
        </p:nvGrpSpPr>
        <p:grpSpPr>
          <a:xfrm>
            <a:off x="4597286" y="3576172"/>
            <a:ext cx="631109" cy="731559"/>
            <a:chOff x="3335286" y="601670"/>
            <a:chExt cx="804678" cy="932160"/>
          </a:xfrm>
        </p:grpSpPr>
        <p:sp>
          <p:nvSpPr>
            <p:cNvPr id="58" name="Google Shape;902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03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04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05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06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07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08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901;p38"/>
          <p:cNvGrpSpPr/>
          <p:nvPr/>
        </p:nvGrpSpPr>
        <p:grpSpPr>
          <a:xfrm>
            <a:off x="4551315" y="2461374"/>
            <a:ext cx="631109" cy="731559"/>
            <a:chOff x="3335286" y="601670"/>
            <a:chExt cx="804678" cy="932160"/>
          </a:xfrm>
        </p:grpSpPr>
        <p:sp>
          <p:nvSpPr>
            <p:cNvPr id="66" name="Google Shape;902;p38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03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04;p38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05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06;p38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07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08;p38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916;p38"/>
          <p:cNvSpPr txBox="1">
            <a:spLocks/>
          </p:cNvSpPr>
          <p:nvPr/>
        </p:nvSpPr>
        <p:spPr>
          <a:xfrm>
            <a:off x="4499519" y="258149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2500" b="1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 smtClean="0"/>
              <a:t>5</a:t>
            </a:r>
            <a:endParaRPr lang="en" dirty="0"/>
          </a:p>
        </p:txBody>
      </p:sp>
      <p:sp>
        <p:nvSpPr>
          <p:cNvPr id="74" name="Google Shape;916;p38"/>
          <p:cNvSpPr txBox="1">
            <a:spLocks/>
          </p:cNvSpPr>
          <p:nvPr/>
        </p:nvSpPr>
        <p:spPr>
          <a:xfrm>
            <a:off x="4554471" y="3718151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jalla One"/>
              <a:buNone/>
              <a:defRPr sz="2500" b="1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 dirty="0" smtClean="0"/>
              <a:t>6</a:t>
            </a:r>
            <a:endParaRPr lang="en" dirty="0"/>
          </a:p>
        </p:txBody>
      </p:sp>
      <p:sp>
        <p:nvSpPr>
          <p:cNvPr id="75" name="Google Shape;911;p38"/>
          <p:cNvSpPr txBox="1">
            <a:spLocks/>
          </p:cNvSpPr>
          <p:nvPr/>
        </p:nvSpPr>
        <p:spPr>
          <a:xfrm>
            <a:off x="5220072" y="1387865"/>
            <a:ext cx="3569100" cy="6078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jalla One"/>
              <a:buNone/>
              <a:defRPr sz="2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id-ID" sz="1600" dirty="0" smtClean="0"/>
              <a:t>Bab Pembahasan (Teori dan Pembahasan Rumusan Masalah)</a:t>
            </a:r>
            <a:endParaRPr lang="en-US" sz="1600" dirty="0"/>
          </a:p>
        </p:txBody>
      </p:sp>
      <p:sp>
        <p:nvSpPr>
          <p:cNvPr id="76" name="Google Shape;911;p38"/>
          <p:cNvSpPr txBox="1">
            <a:spLocks/>
          </p:cNvSpPr>
          <p:nvPr/>
        </p:nvSpPr>
        <p:spPr>
          <a:xfrm>
            <a:off x="5292080" y="2539993"/>
            <a:ext cx="3569100" cy="6078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jalla One"/>
              <a:buNone/>
              <a:defRPr sz="2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id-ID" sz="1600" dirty="0" smtClean="0"/>
              <a:t>Bab Penutup (Kesimpulan Rumusan Masalah, Saran)</a:t>
            </a:r>
            <a:endParaRPr lang="en-US" sz="1600" dirty="0"/>
          </a:p>
        </p:txBody>
      </p:sp>
      <p:sp>
        <p:nvSpPr>
          <p:cNvPr id="77" name="Google Shape;911;p38"/>
          <p:cNvSpPr txBox="1">
            <a:spLocks/>
          </p:cNvSpPr>
          <p:nvPr/>
        </p:nvSpPr>
        <p:spPr>
          <a:xfrm>
            <a:off x="5372472" y="3614946"/>
            <a:ext cx="3569100" cy="60782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Fjalla One"/>
              <a:buNone/>
              <a:defRPr sz="2200" b="1" i="0" u="none" strike="noStrike" cap="non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id-ID" dirty="0" smtClean="0"/>
              <a:t>Daftar Pustaka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50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Google Shape;2048;p62"/>
          <p:cNvGrpSpPr/>
          <p:nvPr/>
        </p:nvGrpSpPr>
        <p:grpSpPr>
          <a:xfrm>
            <a:off x="4099834" y="1362943"/>
            <a:ext cx="875409" cy="1015029"/>
            <a:chOff x="3335286" y="601670"/>
            <a:chExt cx="804678" cy="932160"/>
          </a:xfrm>
        </p:grpSpPr>
        <p:sp>
          <p:nvSpPr>
            <p:cNvPr id="2049" name="Google Shape;2049;p62"/>
            <p:cNvSpPr/>
            <p:nvPr/>
          </p:nvSpPr>
          <p:spPr>
            <a:xfrm>
              <a:off x="3335286" y="601670"/>
              <a:ext cx="804678" cy="932160"/>
            </a:xfrm>
            <a:custGeom>
              <a:avLst/>
              <a:gdLst/>
              <a:ahLst/>
              <a:cxnLst/>
              <a:rect l="l" t="t" r="r" b="b"/>
              <a:pathLst>
                <a:path w="26211" h="30366" extrusionOk="0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2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extrusionOk="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62"/>
            <p:cNvSpPr/>
            <p:nvPr/>
          </p:nvSpPr>
          <p:spPr>
            <a:xfrm>
              <a:off x="3374551" y="637647"/>
              <a:ext cx="739256" cy="847128"/>
            </a:xfrm>
            <a:custGeom>
              <a:avLst/>
              <a:gdLst/>
              <a:ahLst/>
              <a:cxnLst/>
              <a:rect l="l" t="t" r="r" b="b"/>
              <a:pathLst>
                <a:path w="24080" h="27596" fill="none" extrusionOk="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extrusionOk="0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62"/>
            <p:cNvSpPr/>
            <p:nvPr/>
          </p:nvSpPr>
          <p:spPr>
            <a:xfrm>
              <a:off x="3413785" y="1484745"/>
              <a:ext cx="670580" cy="29470"/>
            </a:xfrm>
            <a:custGeom>
              <a:avLst/>
              <a:gdLst/>
              <a:ahLst/>
              <a:cxnLst/>
              <a:rect l="l" t="t" r="r" b="b"/>
              <a:pathLst>
                <a:path w="21843" h="960" fill="none" extrusionOk="0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62"/>
            <p:cNvSpPr/>
            <p:nvPr/>
          </p:nvSpPr>
          <p:spPr>
            <a:xfrm>
              <a:off x="3374551" y="637647"/>
              <a:ext cx="739256" cy="62193"/>
            </a:xfrm>
            <a:custGeom>
              <a:avLst/>
              <a:gdLst/>
              <a:ahLst/>
              <a:cxnLst/>
              <a:rect l="l" t="t" r="r" b="b"/>
              <a:pathLst>
                <a:path w="24080" h="2026" fill="none" extrusionOk="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6" name="Google Shape;2056;p62"/>
          <p:cNvSpPr txBox="1">
            <a:spLocks noGrp="1"/>
          </p:cNvSpPr>
          <p:nvPr>
            <p:ph type="title"/>
          </p:nvPr>
        </p:nvSpPr>
        <p:spPr>
          <a:xfrm>
            <a:off x="1014000" y="2608709"/>
            <a:ext cx="7116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/>
              <a:t>Statistika &amp; Penelitian</a:t>
            </a:r>
            <a:endParaRPr sz="3200" dirty="0"/>
          </a:p>
        </p:txBody>
      </p:sp>
      <p:sp>
        <p:nvSpPr>
          <p:cNvPr id="2057" name="Google Shape;2057;p62"/>
          <p:cNvSpPr txBox="1">
            <a:spLocks noGrp="1"/>
          </p:cNvSpPr>
          <p:nvPr>
            <p:ph type="title" idx="2"/>
          </p:nvPr>
        </p:nvSpPr>
        <p:spPr>
          <a:xfrm>
            <a:off x="4129766" y="1413249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2058" name="Google Shape;2058;p62"/>
          <p:cNvSpPr txBox="1">
            <a:spLocks noGrp="1"/>
          </p:cNvSpPr>
          <p:nvPr>
            <p:ph type="subTitle" idx="1"/>
          </p:nvPr>
        </p:nvSpPr>
        <p:spPr>
          <a:xfrm>
            <a:off x="1928794" y="3574202"/>
            <a:ext cx="537951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Statistika | Penelitian</a:t>
            </a:r>
            <a:endParaRPr dirty="0"/>
          </a:p>
        </p:txBody>
      </p:sp>
      <p:grpSp>
        <p:nvGrpSpPr>
          <p:cNvPr id="2059" name="Google Shape;2059;p62"/>
          <p:cNvGrpSpPr/>
          <p:nvPr/>
        </p:nvGrpSpPr>
        <p:grpSpPr>
          <a:xfrm flipH="1">
            <a:off x="149275" y="3513475"/>
            <a:ext cx="1444500" cy="1223875"/>
            <a:chOff x="1739950" y="3665925"/>
            <a:chExt cx="1444500" cy="1223875"/>
          </a:xfrm>
        </p:grpSpPr>
        <p:sp>
          <p:nvSpPr>
            <p:cNvPr id="2060" name="Google Shape;2060;p62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1" name="Google Shape;2061;p6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2" name="Google Shape;2062;p62"/>
          <p:cNvGrpSpPr/>
          <p:nvPr/>
        </p:nvGrpSpPr>
        <p:grpSpPr>
          <a:xfrm>
            <a:off x="7912470" y="1899691"/>
            <a:ext cx="1326199" cy="2780723"/>
            <a:chOff x="8136352" y="2627725"/>
            <a:chExt cx="1083850" cy="2272575"/>
          </a:xfrm>
        </p:grpSpPr>
        <p:sp>
          <p:nvSpPr>
            <p:cNvPr id="2063" name="Google Shape;2063;p6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4" name="Google Shape;2064;p6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65" name="Google Shape;2065;p62"/>
          <p:cNvGrpSpPr/>
          <p:nvPr/>
        </p:nvGrpSpPr>
        <p:grpSpPr>
          <a:xfrm>
            <a:off x="1249825" y="4080160"/>
            <a:ext cx="609600" cy="752027"/>
            <a:chOff x="3184450" y="4137773"/>
            <a:chExt cx="609600" cy="752027"/>
          </a:xfrm>
        </p:grpSpPr>
        <p:sp>
          <p:nvSpPr>
            <p:cNvPr id="2066" name="Google Shape;2066;p6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67" name="Google Shape;2067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8" name="Google Shape;206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7286" y="812801"/>
            <a:ext cx="1975050" cy="149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55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tuarial Science Major for College by Slidesgo">
  <a:themeElements>
    <a:clrScheme name="Simple Light">
      <a:dk1>
        <a:srgbClr val="382D4B"/>
      </a:dk1>
      <a:lt1>
        <a:srgbClr val="FFFFFF"/>
      </a:lt1>
      <a:dk2>
        <a:srgbClr val="EBE6F1"/>
      </a:dk2>
      <a:lt2>
        <a:srgbClr val="26A6FE"/>
      </a:lt2>
      <a:accent1>
        <a:srgbClr val="0ED290"/>
      </a:accent1>
      <a:accent2>
        <a:srgbClr val="FFBE34"/>
      </a:accent2>
      <a:accent3>
        <a:srgbClr val="AC5191"/>
      </a:accent3>
      <a:accent4>
        <a:srgbClr val="504268"/>
      </a:accent4>
      <a:accent5>
        <a:srgbClr val="7A6EFA"/>
      </a:accent5>
      <a:accent6>
        <a:srgbClr val="80748F"/>
      </a:accent6>
      <a:hlink>
        <a:srgbClr val="AC51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1719</Words>
  <Application>Microsoft Office PowerPoint</Application>
  <PresentationFormat>On-screen Show (16:9)</PresentationFormat>
  <Paragraphs>402</Paragraphs>
  <Slides>41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Actuarial Science Major for College by Slidesgo</vt:lpstr>
      <vt:lpstr>Slidesgo Final Pages</vt:lpstr>
      <vt:lpstr>STATISTIKA EKONOMI BISNIS</vt:lpstr>
      <vt:lpstr>Assalamua’laikum ananda</vt:lpstr>
      <vt:lpstr>Silakan ananda perkenalkan diri</vt:lpstr>
      <vt:lpstr>Kuliah Perdana</vt:lpstr>
      <vt:lpstr>Kontrak Kuliah</vt:lpstr>
      <vt:lpstr>Rencana Pembelajaran Semester (RPS)</vt:lpstr>
      <vt:lpstr>PRESENTASI</vt:lpstr>
      <vt:lpstr>MAKALAH</vt:lpstr>
      <vt:lpstr>Statistika &amp; Penelitian</vt:lpstr>
      <vt:lpstr>PowerPoint Presentation</vt:lpstr>
      <vt:lpstr>Statistika Deskriptif &amp; Statistik Induktif (Inferensial)</vt:lpstr>
      <vt:lpstr>PowerPoint Presentation</vt:lpstr>
      <vt:lpstr>Populasi, Sampel, Uji Normalitas Data</vt:lpstr>
      <vt:lpstr>PowerPoint Presentation</vt:lpstr>
      <vt:lpstr>Uji Validitas dan Realibilitas Instrumen Penelitian</vt:lpstr>
      <vt:lpstr>PowerPoint Presentation</vt:lpstr>
      <vt:lpstr>Konsep Pengujian Hipotesis &amp; Hipotesis Deskriptif</vt:lpstr>
      <vt:lpstr>PowerPoint Presentation</vt:lpstr>
      <vt:lpstr>PowerPoint Presentation</vt:lpstr>
      <vt:lpstr>Praktikum Statistika Menggunakan Microsoft Excel</vt:lpstr>
      <vt:lpstr>PowerPoint Presentation</vt:lpstr>
      <vt:lpstr>Ujian Tengah Semester (UTS)</vt:lpstr>
      <vt:lpstr>PowerPoint Presentation</vt:lpstr>
      <vt:lpstr>9</vt:lpstr>
      <vt:lpstr>PowerPoint Presentation</vt:lpstr>
      <vt:lpstr>10</vt:lpstr>
      <vt:lpstr>PowerPoint Presentation</vt:lpstr>
      <vt:lpstr>Pengujian Hipotesis Asosiatif (Korelasi)</vt:lpstr>
      <vt:lpstr>PowerPoint Presentation</vt:lpstr>
      <vt:lpstr>Analisis Regresi</vt:lpstr>
      <vt:lpstr>PowerPoint Presentation</vt:lpstr>
      <vt:lpstr>Analisis Jalur (Path Analysis)</vt:lpstr>
      <vt:lpstr>PowerPoint Presentation</vt:lpstr>
      <vt:lpstr>Pemodelan Persamaan Struktural (Structural Equation Modeling)</vt:lpstr>
      <vt:lpstr>PowerPoint Presentation</vt:lpstr>
      <vt:lpstr>Praktikum Statistika Menggunakan E Views</vt:lpstr>
      <vt:lpstr>PowerPoint Presentation</vt:lpstr>
      <vt:lpstr>Ujian Akhir Semester (UAS)</vt:lpstr>
      <vt:lpstr>PowerPoint Presentation</vt:lpstr>
      <vt:lpstr>MOTIVASI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EKONOMI</dc:title>
  <cp:lastModifiedBy>USER</cp:lastModifiedBy>
  <cp:revision>111</cp:revision>
  <dcterms:modified xsi:type="dcterms:W3CDTF">2023-09-03T06:35:01Z</dcterms:modified>
</cp:coreProperties>
</file>