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  <p:sldMasterId id="2147483691" r:id="rId2"/>
  </p:sldMasterIdLst>
  <p:notesMasterIdLst>
    <p:notesMasterId r:id="rId51"/>
  </p:notesMasterIdLst>
  <p:sldIdLst>
    <p:sldId id="256" r:id="rId3"/>
    <p:sldId id="257" r:id="rId4"/>
    <p:sldId id="261" r:id="rId5"/>
    <p:sldId id="313" r:id="rId6"/>
    <p:sldId id="314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16" r:id="rId17"/>
    <p:sldId id="343" r:id="rId18"/>
    <p:sldId id="315" r:id="rId19"/>
    <p:sldId id="328" r:id="rId20"/>
    <p:sldId id="345" r:id="rId21"/>
    <p:sldId id="329" r:id="rId22"/>
    <p:sldId id="346" r:id="rId23"/>
    <p:sldId id="330" r:id="rId24"/>
    <p:sldId id="347" r:id="rId25"/>
    <p:sldId id="348" r:id="rId26"/>
    <p:sldId id="332" r:id="rId27"/>
    <p:sldId id="365" r:id="rId28"/>
    <p:sldId id="333" r:id="rId29"/>
    <p:sldId id="366" r:id="rId30"/>
    <p:sldId id="334" r:id="rId31"/>
    <p:sldId id="367" r:id="rId32"/>
    <p:sldId id="369" r:id="rId33"/>
    <p:sldId id="368" r:id="rId34"/>
    <p:sldId id="349" r:id="rId35"/>
    <p:sldId id="370" r:id="rId36"/>
    <p:sldId id="371" r:id="rId37"/>
    <p:sldId id="335" r:id="rId38"/>
    <p:sldId id="351" r:id="rId39"/>
    <p:sldId id="336" r:id="rId40"/>
    <p:sldId id="354" r:id="rId41"/>
    <p:sldId id="337" r:id="rId42"/>
    <p:sldId id="355" r:id="rId43"/>
    <p:sldId id="275" r:id="rId44"/>
    <p:sldId id="340" r:id="rId45"/>
    <p:sldId id="372" r:id="rId46"/>
    <p:sldId id="341" r:id="rId47"/>
    <p:sldId id="373" r:id="rId48"/>
    <p:sldId id="287" r:id="rId49"/>
    <p:sldId id="310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7B7F480-C3FB-456F-8FC9-296AB48BAE67}">
  <a:tblStyle styleId="{17B7F480-C3FB-456F-8FC9-296AB48BAE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02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10.xml"/><Relationship Id="rId1" Type="http://schemas.openxmlformats.org/officeDocument/2006/relationships/slide" Target="../slides/slide9.xml"/><Relationship Id="rId5" Type="http://schemas.openxmlformats.org/officeDocument/2006/relationships/slide" Target="../slides/slide13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B85B5-A818-4FD4-BA8A-A9C827C98EB9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57CCDEE-2D29-407D-81F2-EC4286072365}">
      <dgm:prSet phldrT="[Text]"/>
      <dgm:spPr/>
      <dgm:t>
        <a:bodyPr/>
        <a:lstStyle/>
        <a:p>
          <a:r>
            <a:rPr lang="en-US" b="1" dirty="0" err="1" smtClean="0"/>
            <a:t>Identitas</a:t>
          </a:r>
          <a:r>
            <a:rPr lang="en-US" b="1" dirty="0" smtClean="0"/>
            <a:t> </a:t>
          </a:r>
          <a:r>
            <a:rPr lang="en-US" b="1" dirty="0" err="1" smtClean="0"/>
            <a:t>Nasional</a:t>
          </a:r>
          <a:endParaRPr lang="en-US" b="1" dirty="0"/>
        </a:p>
      </dgm:t>
    </dgm:pt>
    <dgm:pt modelId="{C9E8F4E1-98D2-431F-9CE9-431C7AC0E70A}" type="parTrans" cxnId="{31FE99E8-2C36-4D22-B75F-58D85E5415C8}">
      <dgm:prSet/>
      <dgm:spPr/>
      <dgm:t>
        <a:bodyPr/>
        <a:lstStyle/>
        <a:p>
          <a:endParaRPr lang="en-US"/>
        </a:p>
      </dgm:t>
    </dgm:pt>
    <dgm:pt modelId="{6C0BBE2D-8279-4C5C-8CCC-0FC0210DFBEE}" type="sibTrans" cxnId="{31FE99E8-2C36-4D22-B75F-58D85E5415C8}">
      <dgm:prSet/>
      <dgm:spPr/>
      <dgm:t>
        <a:bodyPr/>
        <a:lstStyle/>
        <a:p>
          <a:endParaRPr lang="en-US"/>
        </a:p>
      </dgm:t>
    </dgm:pt>
    <dgm:pt modelId="{CACB0B5F-FFA9-435F-B334-910F7D44C56A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1" action="ppaction://hlinksldjump"/>
            </a:rPr>
            <a:t>Definisi</a:t>
          </a:r>
          <a:endParaRPr lang="en-US" dirty="0"/>
        </a:p>
      </dgm:t>
    </dgm:pt>
    <dgm:pt modelId="{877C1383-E42A-408C-BDEC-DDD1B0A36EA5}" type="parTrans" cxnId="{7DE8C54F-F7BC-406B-98E5-E60E6161350C}">
      <dgm:prSet/>
      <dgm:spPr/>
      <dgm:t>
        <a:bodyPr/>
        <a:lstStyle/>
        <a:p>
          <a:endParaRPr lang="en-US"/>
        </a:p>
      </dgm:t>
    </dgm:pt>
    <dgm:pt modelId="{AD9333F6-043E-4BFC-A8DC-3F987D04908B}" type="sibTrans" cxnId="{7DE8C54F-F7BC-406B-98E5-E60E6161350C}">
      <dgm:prSet/>
      <dgm:spPr/>
      <dgm:t>
        <a:bodyPr/>
        <a:lstStyle/>
        <a:p>
          <a:endParaRPr lang="en-US"/>
        </a:p>
      </dgm:t>
    </dgm:pt>
    <dgm:pt modelId="{694400B7-93B3-4619-9E2D-DB1C16E4FB3C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2" action="ppaction://hlinksldjump"/>
            </a:rPr>
            <a:t>Identitas</a:t>
          </a:r>
          <a:r>
            <a:rPr lang="en-US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dirty="0" err="1" smtClean="0">
              <a:hlinkClick xmlns:r="http://schemas.openxmlformats.org/officeDocument/2006/relationships" r:id="rId2" action="ppaction://hlinksldjump"/>
            </a:rPr>
            <a:t>Nasional</a:t>
          </a:r>
          <a:endParaRPr lang="en-US" dirty="0"/>
        </a:p>
      </dgm:t>
    </dgm:pt>
    <dgm:pt modelId="{0DC234A7-70AD-4F09-B926-6705FCB19E8B}" type="parTrans" cxnId="{5594A3B7-920D-416E-B9E2-57F269A80B67}">
      <dgm:prSet/>
      <dgm:spPr/>
      <dgm:t>
        <a:bodyPr/>
        <a:lstStyle/>
        <a:p>
          <a:endParaRPr lang="en-US"/>
        </a:p>
      </dgm:t>
    </dgm:pt>
    <dgm:pt modelId="{E3A4B064-8E4C-4BE7-A33A-C67D288D58D1}" type="sibTrans" cxnId="{5594A3B7-920D-416E-B9E2-57F269A80B67}">
      <dgm:prSet/>
      <dgm:spPr/>
      <dgm:t>
        <a:bodyPr/>
        <a:lstStyle/>
        <a:p>
          <a:endParaRPr lang="en-US"/>
        </a:p>
      </dgm:t>
    </dgm:pt>
    <dgm:pt modelId="{47224076-44C1-4030-AA48-79213011AF16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3" action="ppaction://hlinksldjump"/>
            </a:rPr>
            <a:t>Diskusi</a:t>
          </a:r>
          <a:endParaRPr lang="en-US" dirty="0"/>
        </a:p>
      </dgm:t>
    </dgm:pt>
    <dgm:pt modelId="{01361457-E235-47BA-B92F-C8C9C4D44FC7}" type="parTrans" cxnId="{42D7A9A3-57C4-4A9B-A1E8-67CAEAF15F6C}">
      <dgm:prSet/>
      <dgm:spPr/>
      <dgm:t>
        <a:bodyPr/>
        <a:lstStyle/>
        <a:p>
          <a:endParaRPr lang="en-US"/>
        </a:p>
      </dgm:t>
    </dgm:pt>
    <dgm:pt modelId="{57297CE9-7130-40D0-B4B7-4754339F5BFD}" type="sibTrans" cxnId="{42D7A9A3-57C4-4A9B-A1E8-67CAEAF15F6C}">
      <dgm:prSet/>
      <dgm:spPr/>
      <dgm:t>
        <a:bodyPr/>
        <a:lstStyle/>
        <a:p>
          <a:endParaRPr lang="en-US"/>
        </a:p>
      </dgm:t>
    </dgm:pt>
    <dgm:pt modelId="{F5A51C30-183A-43A6-98E9-5E55EA492E82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4" action="ppaction://hlinksldjump"/>
            </a:rPr>
            <a:t>Kesimpulan</a:t>
          </a:r>
          <a:endParaRPr lang="en-US" dirty="0"/>
        </a:p>
      </dgm:t>
    </dgm:pt>
    <dgm:pt modelId="{A9C89D43-2F61-43B7-BAE3-9666F350BF1E}" type="parTrans" cxnId="{E27398DC-779E-4765-B55C-129AF8F285CF}">
      <dgm:prSet/>
      <dgm:spPr/>
      <dgm:t>
        <a:bodyPr/>
        <a:lstStyle/>
        <a:p>
          <a:endParaRPr lang="en-US"/>
        </a:p>
      </dgm:t>
    </dgm:pt>
    <dgm:pt modelId="{05A9D68A-4831-49D8-9CA0-BE4991D651C2}" type="sibTrans" cxnId="{E27398DC-779E-4765-B55C-129AF8F285CF}">
      <dgm:prSet/>
      <dgm:spPr/>
      <dgm:t>
        <a:bodyPr/>
        <a:lstStyle/>
        <a:p>
          <a:endParaRPr lang="en-US"/>
        </a:p>
      </dgm:t>
    </dgm:pt>
    <dgm:pt modelId="{E8EA0FA4-1666-4223-B89F-93449B6D70B8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5" action="ppaction://hlinksldjump"/>
            </a:rPr>
            <a:t>Motivasi</a:t>
          </a:r>
          <a:endParaRPr lang="en-US" dirty="0"/>
        </a:p>
      </dgm:t>
    </dgm:pt>
    <dgm:pt modelId="{20AC8838-7B57-47A0-959C-02C6F403D1E1}" type="parTrans" cxnId="{0C622341-7AE8-42EF-AD7C-8F69B4272585}">
      <dgm:prSet/>
      <dgm:spPr/>
      <dgm:t>
        <a:bodyPr/>
        <a:lstStyle/>
        <a:p>
          <a:endParaRPr lang="en-US"/>
        </a:p>
      </dgm:t>
    </dgm:pt>
    <dgm:pt modelId="{217B84D4-0177-4B0B-B2C8-E3F048C5D11B}" type="sibTrans" cxnId="{0C622341-7AE8-42EF-AD7C-8F69B4272585}">
      <dgm:prSet/>
      <dgm:spPr/>
      <dgm:t>
        <a:bodyPr/>
        <a:lstStyle/>
        <a:p>
          <a:endParaRPr lang="en-US"/>
        </a:p>
      </dgm:t>
    </dgm:pt>
    <dgm:pt modelId="{44FC59EC-F8B0-485F-B22A-70FA33FFE6C3}" type="pres">
      <dgm:prSet presAssocID="{6AFB85B5-A818-4FD4-BA8A-A9C827C98E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07242-7D54-4C2E-9886-499352FAF8E4}" type="pres">
      <dgm:prSet presAssocID="{857CCDEE-2D29-407D-81F2-EC4286072365}" presName="centerShape" presStyleLbl="node0" presStyleIdx="0" presStyleCnt="1" custScaleX="127914" custScaleY="130349"/>
      <dgm:spPr/>
      <dgm:t>
        <a:bodyPr/>
        <a:lstStyle/>
        <a:p>
          <a:endParaRPr lang="en-US"/>
        </a:p>
      </dgm:t>
    </dgm:pt>
    <dgm:pt modelId="{B8235A65-0157-44D1-8BD9-1BCA6382F99A}" type="pres">
      <dgm:prSet presAssocID="{877C1383-E42A-408C-BDEC-DDD1B0A36EA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F87CE76-0791-44D6-B78C-1989465EF4AF}" type="pres">
      <dgm:prSet presAssocID="{877C1383-E42A-408C-BDEC-DDD1B0A36EA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CCD298B-4D4D-46AD-973C-F52450F72F4A}" type="pres">
      <dgm:prSet presAssocID="{CACB0B5F-FFA9-435F-B334-910F7D44C5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A1DF8-D6EF-4A99-879C-A6B91790D821}" type="pres">
      <dgm:prSet presAssocID="{0DC234A7-70AD-4F09-B926-6705FCB19E8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F302017-6127-409A-8A90-8CB86CA428D2}" type="pres">
      <dgm:prSet presAssocID="{0DC234A7-70AD-4F09-B926-6705FCB19E8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FE072F4-CE1F-4A19-9688-FAB3E2473F25}" type="pres">
      <dgm:prSet presAssocID="{694400B7-93B3-4619-9E2D-DB1C16E4FB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72360-CA19-4763-8D6F-318B50EE19C7}" type="pres">
      <dgm:prSet presAssocID="{01361457-E235-47BA-B92F-C8C9C4D44FC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4471356-EA7A-420B-995C-712214C0FE07}" type="pres">
      <dgm:prSet presAssocID="{01361457-E235-47BA-B92F-C8C9C4D44FC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2873D73-5AEE-4999-A5F5-FBDFB9A67974}" type="pres">
      <dgm:prSet presAssocID="{47224076-44C1-4030-AA48-79213011AF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A3F43-CDE2-420B-AF1D-5134B8B0693B}" type="pres">
      <dgm:prSet presAssocID="{A9C89D43-2F61-43B7-BAE3-9666F350BF1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6D1C12F-C7CD-4F15-A432-A87BEFE29119}" type="pres">
      <dgm:prSet presAssocID="{A9C89D43-2F61-43B7-BAE3-9666F350BF1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19D0DC-DDF7-4F10-9562-FAA41B4C7C1A}" type="pres">
      <dgm:prSet presAssocID="{F5A51C30-183A-43A6-98E9-5E55EA492E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CF339-A3C9-412F-A655-ECB1D262646F}" type="pres">
      <dgm:prSet presAssocID="{20AC8838-7B57-47A0-959C-02C6F403D1E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38ADB9C-02A8-4745-B3B9-0702EE22F9EF}" type="pres">
      <dgm:prSet presAssocID="{20AC8838-7B57-47A0-959C-02C6F403D1E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3F74B3B-EEE1-4B62-BCA4-17E8134AB909}" type="pres">
      <dgm:prSet presAssocID="{E8EA0FA4-1666-4223-B89F-93449B6D70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622341-7AE8-42EF-AD7C-8F69B4272585}" srcId="{857CCDEE-2D29-407D-81F2-EC4286072365}" destId="{E8EA0FA4-1666-4223-B89F-93449B6D70B8}" srcOrd="4" destOrd="0" parTransId="{20AC8838-7B57-47A0-959C-02C6F403D1E1}" sibTransId="{217B84D4-0177-4B0B-B2C8-E3F048C5D11B}"/>
    <dgm:cxn modelId="{7D1A9C76-C1CD-4A2D-8597-AC7660C3D58F}" type="presOf" srcId="{01361457-E235-47BA-B92F-C8C9C4D44FC7}" destId="{44471356-EA7A-420B-995C-712214C0FE07}" srcOrd="1" destOrd="0" presId="urn:microsoft.com/office/officeart/2005/8/layout/radial5"/>
    <dgm:cxn modelId="{42D7A9A3-57C4-4A9B-A1E8-67CAEAF15F6C}" srcId="{857CCDEE-2D29-407D-81F2-EC4286072365}" destId="{47224076-44C1-4030-AA48-79213011AF16}" srcOrd="2" destOrd="0" parTransId="{01361457-E235-47BA-B92F-C8C9C4D44FC7}" sibTransId="{57297CE9-7130-40D0-B4B7-4754339F5BFD}"/>
    <dgm:cxn modelId="{3121BB4D-54AB-42CC-91A8-A979A5537C5D}" type="presOf" srcId="{877C1383-E42A-408C-BDEC-DDD1B0A36EA5}" destId="{B8235A65-0157-44D1-8BD9-1BCA6382F99A}" srcOrd="0" destOrd="0" presId="urn:microsoft.com/office/officeart/2005/8/layout/radial5"/>
    <dgm:cxn modelId="{533D7E6B-6656-4D42-A8D2-4CE272E9BD62}" type="presOf" srcId="{20AC8838-7B57-47A0-959C-02C6F403D1E1}" destId="{DE2CF339-A3C9-412F-A655-ECB1D262646F}" srcOrd="0" destOrd="0" presId="urn:microsoft.com/office/officeart/2005/8/layout/radial5"/>
    <dgm:cxn modelId="{91166509-D503-45C3-A4EA-74616FBF7FDD}" type="presOf" srcId="{CACB0B5F-FFA9-435F-B334-910F7D44C56A}" destId="{5CCD298B-4D4D-46AD-973C-F52450F72F4A}" srcOrd="0" destOrd="0" presId="urn:microsoft.com/office/officeart/2005/8/layout/radial5"/>
    <dgm:cxn modelId="{74F043E8-4ED1-4914-AF44-DCB88D7AC83F}" type="presOf" srcId="{E8EA0FA4-1666-4223-B89F-93449B6D70B8}" destId="{43F74B3B-EEE1-4B62-BCA4-17E8134AB909}" srcOrd="0" destOrd="0" presId="urn:microsoft.com/office/officeart/2005/8/layout/radial5"/>
    <dgm:cxn modelId="{7DE8C54F-F7BC-406B-98E5-E60E6161350C}" srcId="{857CCDEE-2D29-407D-81F2-EC4286072365}" destId="{CACB0B5F-FFA9-435F-B334-910F7D44C56A}" srcOrd="0" destOrd="0" parTransId="{877C1383-E42A-408C-BDEC-DDD1B0A36EA5}" sibTransId="{AD9333F6-043E-4BFC-A8DC-3F987D04908B}"/>
    <dgm:cxn modelId="{798738CB-725E-487D-8CE7-2FBED9C62F09}" type="presOf" srcId="{A9C89D43-2F61-43B7-BAE3-9666F350BF1E}" destId="{26D1C12F-C7CD-4F15-A432-A87BEFE29119}" srcOrd="1" destOrd="0" presId="urn:microsoft.com/office/officeart/2005/8/layout/radial5"/>
    <dgm:cxn modelId="{4E08C371-3363-4B57-BB03-0DCF6153FC27}" type="presOf" srcId="{857CCDEE-2D29-407D-81F2-EC4286072365}" destId="{F2707242-7D54-4C2E-9886-499352FAF8E4}" srcOrd="0" destOrd="0" presId="urn:microsoft.com/office/officeart/2005/8/layout/radial5"/>
    <dgm:cxn modelId="{4C2AF8C3-FBF2-47F0-AFC5-3CC4E23FDC97}" type="presOf" srcId="{877C1383-E42A-408C-BDEC-DDD1B0A36EA5}" destId="{FF87CE76-0791-44D6-B78C-1989465EF4AF}" srcOrd="1" destOrd="0" presId="urn:microsoft.com/office/officeart/2005/8/layout/radial5"/>
    <dgm:cxn modelId="{6752A0D4-64DA-4349-98F1-A13007FEF087}" type="presOf" srcId="{0DC234A7-70AD-4F09-B926-6705FCB19E8B}" destId="{3F302017-6127-409A-8A90-8CB86CA428D2}" srcOrd="1" destOrd="0" presId="urn:microsoft.com/office/officeart/2005/8/layout/radial5"/>
    <dgm:cxn modelId="{35BB694F-9D87-4A9D-8004-146AFD3B4862}" type="presOf" srcId="{F5A51C30-183A-43A6-98E9-5E55EA492E82}" destId="{4519D0DC-DDF7-4F10-9562-FAA41B4C7C1A}" srcOrd="0" destOrd="0" presId="urn:microsoft.com/office/officeart/2005/8/layout/radial5"/>
    <dgm:cxn modelId="{44709778-7724-4490-A71F-36D1F0864FAF}" type="presOf" srcId="{6AFB85B5-A818-4FD4-BA8A-A9C827C98EB9}" destId="{44FC59EC-F8B0-485F-B22A-70FA33FFE6C3}" srcOrd="0" destOrd="0" presId="urn:microsoft.com/office/officeart/2005/8/layout/radial5"/>
    <dgm:cxn modelId="{E29443E2-EDB3-4E37-8BC4-0EEB79BE862D}" type="presOf" srcId="{20AC8838-7B57-47A0-959C-02C6F403D1E1}" destId="{B38ADB9C-02A8-4745-B3B9-0702EE22F9EF}" srcOrd="1" destOrd="0" presId="urn:microsoft.com/office/officeart/2005/8/layout/radial5"/>
    <dgm:cxn modelId="{E27398DC-779E-4765-B55C-129AF8F285CF}" srcId="{857CCDEE-2D29-407D-81F2-EC4286072365}" destId="{F5A51C30-183A-43A6-98E9-5E55EA492E82}" srcOrd="3" destOrd="0" parTransId="{A9C89D43-2F61-43B7-BAE3-9666F350BF1E}" sibTransId="{05A9D68A-4831-49D8-9CA0-BE4991D651C2}"/>
    <dgm:cxn modelId="{31FE99E8-2C36-4D22-B75F-58D85E5415C8}" srcId="{6AFB85B5-A818-4FD4-BA8A-A9C827C98EB9}" destId="{857CCDEE-2D29-407D-81F2-EC4286072365}" srcOrd="0" destOrd="0" parTransId="{C9E8F4E1-98D2-431F-9CE9-431C7AC0E70A}" sibTransId="{6C0BBE2D-8279-4C5C-8CCC-0FC0210DFBEE}"/>
    <dgm:cxn modelId="{AF328D75-F38D-4A0D-BAEE-2AF979E3E855}" type="presOf" srcId="{0DC234A7-70AD-4F09-B926-6705FCB19E8B}" destId="{B1CA1DF8-D6EF-4A99-879C-A6B91790D821}" srcOrd="0" destOrd="0" presId="urn:microsoft.com/office/officeart/2005/8/layout/radial5"/>
    <dgm:cxn modelId="{5441B792-25ED-4227-BA4F-FCB1C01EE46A}" type="presOf" srcId="{694400B7-93B3-4619-9E2D-DB1C16E4FB3C}" destId="{4FE072F4-CE1F-4A19-9688-FAB3E2473F25}" srcOrd="0" destOrd="0" presId="urn:microsoft.com/office/officeart/2005/8/layout/radial5"/>
    <dgm:cxn modelId="{24BEBEFC-12FD-484C-96A4-779B6E2C716B}" type="presOf" srcId="{A9C89D43-2F61-43B7-BAE3-9666F350BF1E}" destId="{11DA3F43-CDE2-420B-AF1D-5134B8B0693B}" srcOrd="0" destOrd="0" presId="urn:microsoft.com/office/officeart/2005/8/layout/radial5"/>
    <dgm:cxn modelId="{ADF87E8F-4BFF-4BEF-A13F-D5A9839F8C19}" type="presOf" srcId="{47224076-44C1-4030-AA48-79213011AF16}" destId="{12873D73-5AEE-4999-A5F5-FBDFB9A67974}" srcOrd="0" destOrd="0" presId="urn:microsoft.com/office/officeart/2005/8/layout/radial5"/>
    <dgm:cxn modelId="{5594A3B7-920D-416E-B9E2-57F269A80B67}" srcId="{857CCDEE-2D29-407D-81F2-EC4286072365}" destId="{694400B7-93B3-4619-9E2D-DB1C16E4FB3C}" srcOrd="1" destOrd="0" parTransId="{0DC234A7-70AD-4F09-B926-6705FCB19E8B}" sibTransId="{E3A4B064-8E4C-4BE7-A33A-C67D288D58D1}"/>
    <dgm:cxn modelId="{EE23A326-DACB-4C7A-8DD6-763B7F60716C}" type="presOf" srcId="{01361457-E235-47BA-B92F-C8C9C4D44FC7}" destId="{8E472360-CA19-4763-8D6F-318B50EE19C7}" srcOrd="0" destOrd="0" presId="urn:microsoft.com/office/officeart/2005/8/layout/radial5"/>
    <dgm:cxn modelId="{C24B3480-5BBF-48E9-9B0E-F90409D57893}" type="presParOf" srcId="{44FC59EC-F8B0-485F-B22A-70FA33FFE6C3}" destId="{F2707242-7D54-4C2E-9886-499352FAF8E4}" srcOrd="0" destOrd="0" presId="urn:microsoft.com/office/officeart/2005/8/layout/radial5"/>
    <dgm:cxn modelId="{6CEBED96-0376-41F7-8A4A-42D727A74560}" type="presParOf" srcId="{44FC59EC-F8B0-485F-B22A-70FA33FFE6C3}" destId="{B8235A65-0157-44D1-8BD9-1BCA6382F99A}" srcOrd="1" destOrd="0" presId="urn:microsoft.com/office/officeart/2005/8/layout/radial5"/>
    <dgm:cxn modelId="{A9B099E9-6DA6-4A21-9253-CDBFB5B037D7}" type="presParOf" srcId="{B8235A65-0157-44D1-8BD9-1BCA6382F99A}" destId="{FF87CE76-0791-44D6-B78C-1989465EF4AF}" srcOrd="0" destOrd="0" presId="urn:microsoft.com/office/officeart/2005/8/layout/radial5"/>
    <dgm:cxn modelId="{CA2FA5B3-ABE4-48C8-84FD-5182FC171351}" type="presParOf" srcId="{44FC59EC-F8B0-485F-B22A-70FA33FFE6C3}" destId="{5CCD298B-4D4D-46AD-973C-F52450F72F4A}" srcOrd="2" destOrd="0" presId="urn:microsoft.com/office/officeart/2005/8/layout/radial5"/>
    <dgm:cxn modelId="{4E87A67A-F917-4BE8-9470-799BC1FAD277}" type="presParOf" srcId="{44FC59EC-F8B0-485F-B22A-70FA33FFE6C3}" destId="{B1CA1DF8-D6EF-4A99-879C-A6B91790D821}" srcOrd="3" destOrd="0" presId="urn:microsoft.com/office/officeart/2005/8/layout/radial5"/>
    <dgm:cxn modelId="{96C244FA-01A4-4A0B-8F34-A1CD841C4F74}" type="presParOf" srcId="{B1CA1DF8-D6EF-4A99-879C-A6B91790D821}" destId="{3F302017-6127-409A-8A90-8CB86CA428D2}" srcOrd="0" destOrd="0" presId="urn:microsoft.com/office/officeart/2005/8/layout/radial5"/>
    <dgm:cxn modelId="{E556C84D-8907-4441-9D93-3B01D08D377B}" type="presParOf" srcId="{44FC59EC-F8B0-485F-B22A-70FA33FFE6C3}" destId="{4FE072F4-CE1F-4A19-9688-FAB3E2473F25}" srcOrd="4" destOrd="0" presId="urn:microsoft.com/office/officeart/2005/8/layout/radial5"/>
    <dgm:cxn modelId="{1AD730A5-F7CB-42E2-A290-4E126E49BB0E}" type="presParOf" srcId="{44FC59EC-F8B0-485F-B22A-70FA33FFE6C3}" destId="{8E472360-CA19-4763-8D6F-318B50EE19C7}" srcOrd="5" destOrd="0" presId="urn:microsoft.com/office/officeart/2005/8/layout/radial5"/>
    <dgm:cxn modelId="{8211D2C6-9214-4E25-8638-DC3D88129AF5}" type="presParOf" srcId="{8E472360-CA19-4763-8D6F-318B50EE19C7}" destId="{44471356-EA7A-420B-995C-712214C0FE07}" srcOrd="0" destOrd="0" presId="urn:microsoft.com/office/officeart/2005/8/layout/radial5"/>
    <dgm:cxn modelId="{6F455FF1-4452-403F-9615-5E1213E582DB}" type="presParOf" srcId="{44FC59EC-F8B0-485F-B22A-70FA33FFE6C3}" destId="{12873D73-5AEE-4999-A5F5-FBDFB9A67974}" srcOrd="6" destOrd="0" presId="urn:microsoft.com/office/officeart/2005/8/layout/radial5"/>
    <dgm:cxn modelId="{B7D2EBFD-9755-49BB-8982-204CB97B3951}" type="presParOf" srcId="{44FC59EC-F8B0-485F-B22A-70FA33FFE6C3}" destId="{11DA3F43-CDE2-420B-AF1D-5134B8B0693B}" srcOrd="7" destOrd="0" presId="urn:microsoft.com/office/officeart/2005/8/layout/radial5"/>
    <dgm:cxn modelId="{B787F211-A218-47C2-A097-7FCD4FAA0E4F}" type="presParOf" srcId="{11DA3F43-CDE2-420B-AF1D-5134B8B0693B}" destId="{26D1C12F-C7CD-4F15-A432-A87BEFE29119}" srcOrd="0" destOrd="0" presId="urn:microsoft.com/office/officeart/2005/8/layout/radial5"/>
    <dgm:cxn modelId="{0430D9D3-1A1C-4CC4-A7CF-1EDE9F06D023}" type="presParOf" srcId="{44FC59EC-F8B0-485F-B22A-70FA33FFE6C3}" destId="{4519D0DC-DDF7-4F10-9562-FAA41B4C7C1A}" srcOrd="8" destOrd="0" presId="urn:microsoft.com/office/officeart/2005/8/layout/radial5"/>
    <dgm:cxn modelId="{3E2E902F-6B4B-4B53-AF23-11A331EF3B27}" type="presParOf" srcId="{44FC59EC-F8B0-485F-B22A-70FA33FFE6C3}" destId="{DE2CF339-A3C9-412F-A655-ECB1D262646F}" srcOrd="9" destOrd="0" presId="urn:microsoft.com/office/officeart/2005/8/layout/radial5"/>
    <dgm:cxn modelId="{36F3DD5D-2C23-4DC0-BA12-4730A27D676B}" type="presParOf" srcId="{DE2CF339-A3C9-412F-A655-ECB1D262646F}" destId="{B38ADB9C-02A8-4745-B3B9-0702EE22F9EF}" srcOrd="0" destOrd="0" presId="urn:microsoft.com/office/officeart/2005/8/layout/radial5"/>
    <dgm:cxn modelId="{831622B8-F92E-4612-838A-9AD6485866BC}" type="presParOf" srcId="{44FC59EC-F8B0-485F-B22A-70FA33FFE6C3}" destId="{43F74B3B-EEE1-4B62-BCA4-17E8134AB90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6A50B0-1A11-48B3-BC39-F254FE08E5B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24CE9FA9-B4C5-4368-AED8-3B360C4CBA6C}">
      <dgm:prSet phldrT="[Text]"/>
      <dgm:spPr/>
      <dgm:t>
        <a:bodyPr/>
        <a:lstStyle/>
        <a:p>
          <a:r>
            <a:rPr lang="id-ID" b="1" dirty="0" smtClean="0"/>
            <a:t>Pemantapan Materi UTS</a:t>
          </a:r>
          <a:endParaRPr lang="id-ID" b="1" dirty="0"/>
        </a:p>
      </dgm:t>
    </dgm:pt>
    <dgm:pt modelId="{75D8E795-6A8D-4890-8D21-4024DA4B0E8A}" type="parTrans" cxnId="{CC3FE14C-1EBA-4062-9036-D7B5DDE4EF33}">
      <dgm:prSet/>
      <dgm:spPr/>
      <dgm:t>
        <a:bodyPr/>
        <a:lstStyle/>
        <a:p>
          <a:endParaRPr lang="id-ID"/>
        </a:p>
      </dgm:t>
    </dgm:pt>
    <dgm:pt modelId="{4D2A52C5-CB3B-4030-A395-1CD15DAFA693}" type="sibTrans" cxnId="{CC3FE14C-1EBA-4062-9036-D7B5DDE4EF33}">
      <dgm:prSet/>
      <dgm:spPr/>
      <dgm:t>
        <a:bodyPr/>
        <a:lstStyle/>
        <a:p>
          <a:endParaRPr lang="id-ID"/>
        </a:p>
      </dgm:t>
    </dgm:pt>
    <dgm:pt modelId="{684B75AD-43C2-43E9-BC2C-4A6CBED3180E}">
      <dgm:prSet phldrT="[Text]"/>
      <dgm:spPr/>
      <dgm:t>
        <a:bodyPr/>
        <a:lstStyle/>
        <a:p>
          <a:r>
            <a:rPr lang="id-ID" b="1" dirty="0" smtClean="0"/>
            <a:t>Pendidikan Kewarganegaraan</a:t>
          </a:r>
          <a:endParaRPr lang="id-ID" b="1" dirty="0"/>
        </a:p>
      </dgm:t>
    </dgm:pt>
    <dgm:pt modelId="{770DF7DC-6CF6-4A26-ADE0-7F7911263D16}" type="parTrans" cxnId="{424415BE-E377-4A9B-B79F-8EA81AACBB15}">
      <dgm:prSet/>
      <dgm:spPr/>
      <dgm:t>
        <a:bodyPr/>
        <a:lstStyle/>
        <a:p>
          <a:endParaRPr lang="id-ID"/>
        </a:p>
      </dgm:t>
    </dgm:pt>
    <dgm:pt modelId="{B2E5F49F-4BE8-4C2F-947B-83535C71CECD}" type="sibTrans" cxnId="{424415BE-E377-4A9B-B79F-8EA81AACBB15}">
      <dgm:prSet/>
      <dgm:spPr/>
      <dgm:t>
        <a:bodyPr/>
        <a:lstStyle/>
        <a:p>
          <a:endParaRPr lang="id-ID"/>
        </a:p>
      </dgm:t>
    </dgm:pt>
    <dgm:pt modelId="{B2583C3A-E53A-411C-B072-945159B9540A}">
      <dgm:prSet phldrT="[Text]"/>
      <dgm:spPr/>
      <dgm:t>
        <a:bodyPr/>
        <a:lstStyle/>
        <a:p>
          <a:r>
            <a:rPr lang="id-ID" dirty="0" smtClean="0"/>
            <a:t>Definisi</a:t>
          </a:r>
          <a:endParaRPr lang="id-ID" dirty="0"/>
        </a:p>
      </dgm:t>
    </dgm:pt>
    <dgm:pt modelId="{5063C7F9-9247-40FA-AA0C-2C0119912EF8}" type="parTrans" cxnId="{94839BB3-0AD8-42A8-B42D-2E637A93C31D}">
      <dgm:prSet/>
      <dgm:spPr/>
      <dgm:t>
        <a:bodyPr/>
        <a:lstStyle/>
        <a:p>
          <a:endParaRPr lang="id-ID"/>
        </a:p>
      </dgm:t>
    </dgm:pt>
    <dgm:pt modelId="{6E2830F0-6DE1-433B-811E-7A2269280732}" type="sibTrans" cxnId="{94839BB3-0AD8-42A8-B42D-2E637A93C31D}">
      <dgm:prSet/>
      <dgm:spPr/>
      <dgm:t>
        <a:bodyPr/>
        <a:lstStyle/>
        <a:p>
          <a:endParaRPr lang="id-ID"/>
        </a:p>
      </dgm:t>
    </dgm:pt>
    <dgm:pt modelId="{70DDAD6D-3639-4F7D-89F0-7A6ECFBF4F2F}">
      <dgm:prSet phldrT="[Text]"/>
      <dgm:spPr/>
      <dgm:t>
        <a:bodyPr/>
        <a:lstStyle/>
        <a:p>
          <a:r>
            <a:rPr lang="id-ID" dirty="0" smtClean="0"/>
            <a:t>Tujuan</a:t>
          </a:r>
          <a:endParaRPr lang="id-ID" dirty="0"/>
        </a:p>
      </dgm:t>
    </dgm:pt>
    <dgm:pt modelId="{A1330485-D690-47DC-A502-E9F5C2C74FE8}" type="parTrans" cxnId="{078A2428-CAF7-468B-8502-9F093739E69A}">
      <dgm:prSet/>
      <dgm:spPr/>
      <dgm:t>
        <a:bodyPr/>
        <a:lstStyle/>
        <a:p>
          <a:endParaRPr lang="id-ID"/>
        </a:p>
      </dgm:t>
    </dgm:pt>
    <dgm:pt modelId="{E5013E58-2A58-4B13-BD53-1A492EF4C0F6}" type="sibTrans" cxnId="{078A2428-CAF7-468B-8502-9F093739E69A}">
      <dgm:prSet/>
      <dgm:spPr/>
      <dgm:t>
        <a:bodyPr/>
        <a:lstStyle/>
        <a:p>
          <a:endParaRPr lang="id-ID"/>
        </a:p>
      </dgm:t>
    </dgm:pt>
    <dgm:pt modelId="{68DE5571-4269-46D3-A0D5-84FAABA9D80A}">
      <dgm:prSet phldrT="[Text]"/>
      <dgm:spPr/>
      <dgm:t>
        <a:bodyPr/>
        <a:lstStyle/>
        <a:p>
          <a:r>
            <a:rPr lang="id-ID" b="1" dirty="0" smtClean="0"/>
            <a:t>Filsafat Pancasila</a:t>
          </a:r>
          <a:endParaRPr lang="id-ID" b="1" dirty="0"/>
        </a:p>
      </dgm:t>
    </dgm:pt>
    <dgm:pt modelId="{BEB717B9-0B86-4754-A1DE-0E1237B7C105}" type="parTrans" cxnId="{3FF36D5F-BF8D-41D8-9E1C-381BDF351712}">
      <dgm:prSet/>
      <dgm:spPr/>
      <dgm:t>
        <a:bodyPr/>
        <a:lstStyle/>
        <a:p>
          <a:endParaRPr lang="id-ID"/>
        </a:p>
      </dgm:t>
    </dgm:pt>
    <dgm:pt modelId="{24178CED-20D7-4C19-AF0A-82D30732989C}" type="sibTrans" cxnId="{3FF36D5F-BF8D-41D8-9E1C-381BDF351712}">
      <dgm:prSet/>
      <dgm:spPr/>
      <dgm:t>
        <a:bodyPr/>
        <a:lstStyle/>
        <a:p>
          <a:endParaRPr lang="id-ID"/>
        </a:p>
      </dgm:t>
    </dgm:pt>
    <dgm:pt modelId="{DF5A1B06-CE01-4E6C-80BC-4DBCA709EA17}">
      <dgm:prSet phldrT="[Text]"/>
      <dgm:spPr/>
      <dgm:t>
        <a:bodyPr/>
        <a:lstStyle/>
        <a:p>
          <a:r>
            <a:rPr lang="id-ID" b="1" dirty="0" smtClean="0"/>
            <a:t>Identitas Nasional</a:t>
          </a:r>
          <a:endParaRPr lang="id-ID" b="1" dirty="0"/>
        </a:p>
      </dgm:t>
    </dgm:pt>
    <dgm:pt modelId="{0CEE8209-350F-499B-974C-55A7DE73091D}" type="parTrans" cxnId="{DECAB28B-51B5-4733-B774-51B3925E86DF}">
      <dgm:prSet/>
      <dgm:spPr/>
      <dgm:t>
        <a:bodyPr/>
        <a:lstStyle/>
        <a:p>
          <a:endParaRPr lang="id-ID"/>
        </a:p>
      </dgm:t>
    </dgm:pt>
    <dgm:pt modelId="{623B30E3-C601-4691-A804-31E547596E1E}" type="sibTrans" cxnId="{DECAB28B-51B5-4733-B774-51B3925E86DF}">
      <dgm:prSet/>
      <dgm:spPr/>
      <dgm:t>
        <a:bodyPr/>
        <a:lstStyle/>
        <a:p>
          <a:endParaRPr lang="id-ID"/>
        </a:p>
      </dgm:t>
    </dgm:pt>
    <dgm:pt modelId="{737AD4D2-6F57-4F14-82F4-DF087926143B}">
      <dgm:prSet phldrT="[Text]"/>
      <dgm:spPr/>
      <dgm:t>
        <a:bodyPr/>
        <a:lstStyle/>
        <a:p>
          <a:r>
            <a:rPr lang="id-ID" b="1" dirty="0" smtClean="0"/>
            <a:t>Demokrasi Pancasila</a:t>
          </a:r>
          <a:endParaRPr lang="id-ID" b="1" dirty="0"/>
        </a:p>
      </dgm:t>
    </dgm:pt>
    <dgm:pt modelId="{FBCA0727-4DCE-4447-A0DD-BAA37272BD82}" type="parTrans" cxnId="{495C9E1A-6FE5-4FA9-8D7D-46CE8D7B38A6}">
      <dgm:prSet/>
      <dgm:spPr/>
      <dgm:t>
        <a:bodyPr/>
        <a:lstStyle/>
        <a:p>
          <a:endParaRPr lang="id-ID"/>
        </a:p>
      </dgm:t>
    </dgm:pt>
    <dgm:pt modelId="{510EDD3C-EC02-44C5-81DB-D71F1106F874}" type="sibTrans" cxnId="{495C9E1A-6FE5-4FA9-8D7D-46CE8D7B38A6}">
      <dgm:prSet/>
      <dgm:spPr/>
      <dgm:t>
        <a:bodyPr/>
        <a:lstStyle/>
        <a:p>
          <a:endParaRPr lang="id-ID"/>
        </a:p>
      </dgm:t>
    </dgm:pt>
    <dgm:pt modelId="{C47DA619-38C3-4F45-8F7E-3B00A9ED89D7}">
      <dgm:prSet phldrT="[Text]"/>
      <dgm:spPr/>
      <dgm:t>
        <a:bodyPr/>
        <a:lstStyle/>
        <a:p>
          <a:r>
            <a:rPr lang="id-ID" dirty="0" smtClean="0"/>
            <a:t>Pancasila filsafat bangsa &amp; negara</a:t>
          </a:r>
          <a:endParaRPr lang="id-ID" dirty="0"/>
        </a:p>
      </dgm:t>
    </dgm:pt>
    <dgm:pt modelId="{B85EB019-CE85-4EB5-AA98-AE391D416A7B}" type="parTrans" cxnId="{D706A3D7-E14A-4135-A181-7C641CFF60CC}">
      <dgm:prSet/>
      <dgm:spPr/>
      <dgm:t>
        <a:bodyPr/>
        <a:lstStyle/>
        <a:p>
          <a:endParaRPr lang="id-ID"/>
        </a:p>
      </dgm:t>
    </dgm:pt>
    <dgm:pt modelId="{2312EB15-444C-4CBB-BC9D-E738388B5448}" type="sibTrans" cxnId="{D706A3D7-E14A-4135-A181-7C641CFF60CC}">
      <dgm:prSet/>
      <dgm:spPr/>
      <dgm:t>
        <a:bodyPr/>
        <a:lstStyle/>
        <a:p>
          <a:endParaRPr lang="id-ID"/>
        </a:p>
      </dgm:t>
    </dgm:pt>
    <dgm:pt modelId="{A66E4A97-79E7-4271-9C37-549D59740564}">
      <dgm:prSet phldrT="[Text]"/>
      <dgm:spPr/>
      <dgm:t>
        <a:bodyPr/>
        <a:lstStyle/>
        <a:p>
          <a:r>
            <a:rPr lang="id-ID" dirty="0" smtClean="0"/>
            <a:t>Identitas berdasarkan UUD 1945</a:t>
          </a:r>
          <a:endParaRPr lang="id-ID" dirty="0"/>
        </a:p>
      </dgm:t>
    </dgm:pt>
    <dgm:pt modelId="{02A4C91C-DC9B-4533-9F87-B1EB2E65BD0B}" type="parTrans" cxnId="{3CB0D7F7-4FD6-43D3-86D3-5B3479A480CD}">
      <dgm:prSet/>
      <dgm:spPr/>
      <dgm:t>
        <a:bodyPr/>
        <a:lstStyle/>
        <a:p>
          <a:endParaRPr lang="id-ID"/>
        </a:p>
      </dgm:t>
    </dgm:pt>
    <dgm:pt modelId="{6045EB70-4564-44DE-84D1-6E1A736EF70C}" type="sibTrans" cxnId="{3CB0D7F7-4FD6-43D3-86D3-5B3479A480CD}">
      <dgm:prSet/>
      <dgm:spPr/>
      <dgm:t>
        <a:bodyPr/>
        <a:lstStyle/>
        <a:p>
          <a:endParaRPr lang="id-ID"/>
        </a:p>
      </dgm:t>
    </dgm:pt>
    <dgm:pt modelId="{51075378-E14C-4E7F-ACE7-3757DCE761AB}">
      <dgm:prSet phldrT="[Text]"/>
      <dgm:spPr/>
      <dgm:t>
        <a:bodyPr/>
        <a:lstStyle/>
        <a:p>
          <a:r>
            <a:rPr lang="id-ID" dirty="0" smtClean="0"/>
            <a:t>Astronomi &amp; Geografi</a:t>
          </a:r>
          <a:endParaRPr lang="id-ID" dirty="0"/>
        </a:p>
      </dgm:t>
    </dgm:pt>
    <dgm:pt modelId="{267656F2-88FE-4F4F-97BE-3790C5859130}" type="parTrans" cxnId="{8EF69EB0-8015-40CD-9189-D9BEF4586FC2}">
      <dgm:prSet/>
      <dgm:spPr/>
      <dgm:t>
        <a:bodyPr/>
        <a:lstStyle/>
        <a:p>
          <a:endParaRPr lang="id-ID"/>
        </a:p>
      </dgm:t>
    </dgm:pt>
    <dgm:pt modelId="{2D5F4E7D-40B2-4176-85FA-CCBF076832F3}" type="sibTrans" cxnId="{8EF69EB0-8015-40CD-9189-D9BEF4586FC2}">
      <dgm:prSet/>
      <dgm:spPr/>
      <dgm:t>
        <a:bodyPr/>
        <a:lstStyle/>
        <a:p>
          <a:endParaRPr lang="id-ID"/>
        </a:p>
      </dgm:t>
    </dgm:pt>
    <dgm:pt modelId="{A3ADC23A-3347-440E-82C8-51296E1595F5}">
      <dgm:prSet phldrT="[Text]"/>
      <dgm:spPr/>
      <dgm:t>
        <a:bodyPr/>
        <a:lstStyle/>
        <a:p>
          <a:r>
            <a:rPr lang="id-ID" dirty="0" smtClean="0"/>
            <a:t>Budaya Indonesia</a:t>
          </a:r>
          <a:endParaRPr lang="id-ID" dirty="0"/>
        </a:p>
      </dgm:t>
    </dgm:pt>
    <dgm:pt modelId="{38BE3BAD-2E90-464A-836C-9CD03B46BFE0}" type="parTrans" cxnId="{5F7D534A-4332-4DCA-A83A-5339E34978C2}">
      <dgm:prSet/>
      <dgm:spPr/>
      <dgm:t>
        <a:bodyPr/>
        <a:lstStyle/>
        <a:p>
          <a:endParaRPr lang="id-ID"/>
        </a:p>
      </dgm:t>
    </dgm:pt>
    <dgm:pt modelId="{B7C71E3D-A571-4012-A38F-CD48CADDCB1D}" type="sibTrans" cxnId="{5F7D534A-4332-4DCA-A83A-5339E34978C2}">
      <dgm:prSet/>
      <dgm:spPr/>
      <dgm:t>
        <a:bodyPr/>
        <a:lstStyle/>
        <a:p>
          <a:endParaRPr lang="id-ID"/>
        </a:p>
      </dgm:t>
    </dgm:pt>
    <dgm:pt modelId="{292B9B6A-1117-4CED-B1CF-81BBAE20A33A}">
      <dgm:prSet phldrT="[Text]"/>
      <dgm:spPr/>
      <dgm:t>
        <a:bodyPr/>
        <a:lstStyle/>
        <a:p>
          <a:r>
            <a:rPr lang="id-ID" dirty="0" smtClean="0"/>
            <a:t>Trias politica</a:t>
          </a:r>
          <a:endParaRPr lang="id-ID" dirty="0"/>
        </a:p>
      </dgm:t>
    </dgm:pt>
    <dgm:pt modelId="{0E9DB9BF-A74E-418B-A730-3C199A3E63BA}" type="parTrans" cxnId="{2643EBAA-E6D3-44A7-8A59-4C8EFCED5314}">
      <dgm:prSet/>
      <dgm:spPr/>
      <dgm:t>
        <a:bodyPr/>
        <a:lstStyle/>
        <a:p>
          <a:endParaRPr lang="id-ID"/>
        </a:p>
      </dgm:t>
    </dgm:pt>
    <dgm:pt modelId="{E97D8397-2594-4472-8F03-AFDC704E2EB1}" type="sibTrans" cxnId="{2643EBAA-E6D3-44A7-8A59-4C8EFCED5314}">
      <dgm:prSet/>
      <dgm:spPr/>
      <dgm:t>
        <a:bodyPr/>
        <a:lstStyle/>
        <a:p>
          <a:endParaRPr lang="id-ID"/>
        </a:p>
      </dgm:t>
    </dgm:pt>
    <dgm:pt modelId="{2CDDA6DA-32B1-460F-A7F6-4947B4B7D259}">
      <dgm:prSet phldrT="[Text]"/>
      <dgm:spPr/>
      <dgm:t>
        <a:bodyPr/>
        <a:lstStyle/>
        <a:p>
          <a:r>
            <a:rPr lang="id-ID" dirty="0" smtClean="0"/>
            <a:t>Demokrasi Indonesia</a:t>
          </a:r>
          <a:endParaRPr lang="id-ID" dirty="0"/>
        </a:p>
      </dgm:t>
    </dgm:pt>
    <dgm:pt modelId="{040502F2-4F6C-4F2A-9342-466B0C741CBA}" type="parTrans" cxnId="{28F4FA7E-8418-4E01-A6F8-F258262663BB}">
      <dgm:prSet/>
      <dgm:spPr/>
      <dgm:t>
        <a:bodyPr/>
        <a:lstStyle/>
        <a:p>
          <a:endParaRPr lang="id-ID"/>
        </a:p>
      </dgm:t>
    </dgm:pt>
    <dgm:pt modelId="{1B41AA7C-3F3C-4025-A45C-36601086AF52}" type="sibTrans" cxnId="{28F4FA7E-8418-4E01-A6F8-F258262663BB}">
      <dgm:prSet/>
      <dgm:spPr/>
      <dgm:t>
        <a:bodyPr/>
        <a:lstStyle/>
        <a:p>
          <a:endParaRPr lang="id-ID"/>
        </a:p>
      </dgm:t>
    </dgm:pt>
    <dgm:pt modelId="{6851C627-2059-4EDA-967C-886A21C243D6}" type="pres">
      <dgm:prSet presAssocID="{126A50B0-1A11-48B3-BC39-F254FE08E5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ED16BD24-A037-4519-B593-45128A459D59}" type="pres">
      <dgm:prSet presAssocID="{24CE9FA9-B4C5-4368-AED8-3B360C4CBA6C}" presName="hierRoot1" presStyleCnt="0">
        <dgm:presLayoutVars>
          <dgm:hierBranch val="init"/>
        </dgm:presLayoutVars>
      </dgm:prSet>
      <dgm:spPr/>
    </dgm:pt>
    <dgm:pt modelId="{854B21A2-9642-42EC-BEA0-4F6162E76886}" type="pres">
      <dgm:prSet presAssocID="{24CE9FA9-B4C5-4368-AED8-3B360C4CBA6C}" presName="rootComposite1" presStyleCnt="0"/>
      <dgm:spPr/>
    </dgm:pt>
    <dgm:pt modelId="{F8F3AFD4-0B89-491F-8D88-C30769C8331A}" type="pres">
      <dgm:prSet presAssocID="{24CE9FA9-B4C5-4368-AED8-3B360C4CBA6C}" presName="rootText1" presStyleLbl="node0" presStyleIdx="0" presStyleCnt="1" custScaleX="18248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96562BC-EF29-4D32-92D9-28D538CEFEA6}" type="pres">
      <dgm:prSet presAssocID="{24CE9FA9-B4C5-4368-AED8-3B360C4CBA6C}" presName="rootConnector1" presStyleLbl="node1" presStyleIdx="0" presStyleCnt="0"/>
      <dgm:spPr/>
      <dgm:t>
        <a:bodyPr/>
        <a:lstStyle/>
        <a:p>
          <a:endParaRPr lang="id-ID"/>
        </a:p>
      </dgm:t>
    </dgm:pt>
    <dgm:pt modelId="{BECFD804-ABB3-434C-894E-FF25BBA9A4D4}" type="pres">
      <dgm:prSet presAssocID="{24CE9FA9-B4C5-4368-AED8-3B360C4CBA6C}" presName="hierChild2" presStyleCnt="0"/>
      <dgm:spPr/>
    </dgm:pt>
    <dgm:pt modelId="{CAEFFAC4-92DC-4E12-805C-9F2512945DE6}" type="pres">
      <dgm:prSet presAssocID="{770DF7DC-6CF6-4A26-ADE0-7F7911263D16}" presName="Name37" presStyleLbl="parChTrans1D2" presStyleIdx="0" presStyleCnt="4"/>
      <dgm:spPr/>
      <dgm:t>
        <a:bodyPr/>
        <a:lstStyle/>
        <a:p>
          <a:endParaRPr lang="id-ID"/>
        </a:p>
      </dgm:t>
    </dgm:pt>
    <dgm:pt modelId="{13F36A8D-3526-4757-83BE-A555170C19DA}" type="pres">
      <dgm:prSet presAssocID="{684B75AD-43C2-43E9-BC2C-4A6CBED3180E}" presName="hierRoot2" presStyleCnt="0">
        <dgm:presLayoutVars>
          <dgm:hierBranch val="init"/>
        </dgm:presLayoutVars>
      </dgm:prSet>
      <dgm:spPr/>
    </dgm:pt>
    <dgm:pt modelId="{6E639B8D-0C78-4D64-8E3E-DA890A6FBDF5}" type="pres">
      <dgm:prSet presAssocID="{684B75AD-43C2-43E9-BC2C-4A6CBED3180E}" presName="rootComposite" presStyleCnt="0"/>
      <dgm:spPr/>
    </dgm:pt>
    <dgm:pt modelId="{7FAE2A11-93BD-43A5-8412-506D2A54C03C}" type="pres">
      <dgm:prSet presAssocID="{684B75AD-43C2-43E9-BC2C-4A6CBED3180E}" presName="rootText" presStyleLbl="node2" presStyleIdx="0" presStyleCnt="4" custScaleX="1164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F8EF0A6-68AD-4DE3-AAF8-97B6BE7F8119}" type="pres">
      <dgm:prSet presAssocID="{684B75AD-43C2-43E9-BC2C-4A6CBED3180E}" presName="rootConnector" presStyleLbl="node2" presStyleIdx="0" presStyleCnt="4"/>
      <dgm:spPr/>
      <dgm:t>
        <a:bodyPr/>
        <a:lstStyle/>
        <a:p>
          <a:endParaRPr lang="id-ID"/>
        </a:p>
      </dgm:t>
    </dgm:pt>
    <dgm:pt modelId="{FA5E1679-C243-41A2-A24D-FAB59A51F4FF}" type="pres">
      <dgm:prSet presAssocID="{684B75AD-43C2-43E9-BC2C-4A6CBED3180E}" presName="hierChild4" presStyleCnt="0"/>
      <dgm:spPr/>
    </dgm:pt>
    <dgm:pt modelId="{F7D1DC28-C7E2-4740-96AD-9DB09D90F0E8}" type="pres">
      <dgm:prSet presAssocID="{5063C7F9-9247-40FA-AA0C-2C0119912EF8}" presName="Name37" presStyleLbl="parChTrans1D3" presStyleIdx="0" presStyleCnt="8"/>
      <dgm:spPr/>
      <dgm:t>
        <a:bodyPr/>
        <a:lstStyle/>
        <a:p>
          <a:endParaRPr lang="id-ID"/>
        </a:p>
      </dgm:t>
    </dgm:pt>
    <dgm:pt modelId="{3BC8F32D-8DE4-481F-9099-22AC3DFF1698}" type="pres">
      <dgm:prSet presAssocID="{B2583C3A-E53A-411C-B072-945159B9540A}" presName="hierRoot2" presStyleCnt="0">
        <dgm:presLayoutVars>
          <dgm:hierBranch val="init"/>
        </dgm:presLayoutVars>
      </dgm:prSet>
      <dgm:spPr/>
    </dgm:pt>
    <dgm:pt modelId="{8C0B9DF8-2DF1-477D-A3D1-8E9685D9F706}" type="pres">
      <dgm:prSet presAssocID="{B2583C3A-E53A-411C-B072-945159B9540A}" presName="rootComposite" presStyleCnt="0"/>
      <dgm:spPr/>
    </dgm:pt>
    <dgm:pt modelId="{D20F832F-E7A9-4266-8EE1-F8B6B17D3642}" type="pres">
      <dgm:prSet presAssocID="{B2583C3A-E53A-411C-B072-945159B9540A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A0759B8-556B-438A-AB84-864BF1D9A4B9}" type="pres">
      <dgm:prSet presAssocID="{B2583C3A-E53A-411C-B072-945159B9540A}" presName="rootConnector" presStyleLbl="node3" presStyleIdx="0" presStyleCnt="8"/>
      <dgm:spPr/>
      <dgm:t>
        <a:bodyPr/>
        <a:lstStyle/>
        <a:p>
          <a:endParaRPr lang="id-ID"/>
        </a:p>
      </dgm:t>
    </dgm:pt>
    <dgm:pt modelId="{61A49519-EFEC-47BA-8E2B-006C1B59A8DB}" type="pres">
      <dgm:prSet presAssocID="{B2583C3A-E53A-411C-B072-945159B9540A}" presName="hierChild4" presStyleCnt="0"/>
      <dgm:spPr/>
    </dgm:pt>
    <dgm:pt modelId="{F30210CA-1965-4486-A042-4B042EE06B8C}" type="pres">
      <dgm:prSet presAssocID="{B2583C3A-E53A-411C-B072-945159B9540A}" presName="hierChild5" presStyleCnt="0"/>
      <dgm:spPr/>
    </dgm:pt>
    <dgm:pt modelId="{431315B2-1EC9-461C-96A8-1AA45DE5166B}" type="pres">
      <dgm:prSet presAssocID="{A1330485-D690-47DC-A502-E9F5C2C74FE8}" presName="Name37" presStyleLbl="parChTrans1D3" presStyleIdx="1" presStyleCnt="8"/>
      <dgm:spPr/>
      <dgm:t>
        <a:bodyPr/>
        <a:lstStyle/>
        <a:p>
          <a:endParaRPr lang="id-ID"/>
        </a:p>
      </dgm:t>
    </dgm:pt>
    <dgm:pt modelId="{F75AECBB-B8FA-46E4-A2EC-2DC0A114771D}" type="pres">
      <dgm:prSet presAssocID="{70DDAD6D-3639-4F7D-89F0-7A6ECFBF4F2F}" presName="hierRoot2" presStyleCnt="0">
        <dgm:presLayoutVars>
          <dgm:hierBranch val="init"/>
        </dgm:presLayoutVars>
      </dgm:prSet>
      <dgm:spPr/>
    </dgm:pt>
    <dgm:pt modelId="{173E1133-BD4C-4F23-96E4-121139A70267}" type="pres">
      <dgm:prSet presAssocID="{70DDAD6D-3639-4F7D-89F0-7A6ECFBF4F2F}" presName="rootComposite" presStyleCnt="0"/>
      <dgm:spPr/>
    </dgm:pt>
    <dgm:pt modelId="{820C9724-40AF-4FE7-9B65-B3D1AE3DC308}" type="pres">
      <dgm:prSet presAssocID="{70DDAD6D-3639-4F7D-89F0-7A6ECFBF4F2F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DDC2254-40B6-4FD6-A454-269F570BC49C}" type="pres">
      <dgm:prSet presAssocID="{70DDAD6D-3639-4F7D-89F0-7A6ECFBF4F2F}" presName="rootConnector" presStyleLbl="node3" presStyleIdx="1" presStyleCnt="8"/>
      <dgm:spPr/>
      <dgm:t>
        <a:bodyPr/>
        <a:lstStyle/>
        <a:p>
          <a:endParaRPr lang="id-ID"/>
        </a:p>
      </dgm:t>
    </dgm:pt>
    <dgm:pt modelId="{6618E887-224B-4B19-8240-5B132C6602A3}" type="pres">
      <dgm:prSet presAssocID="{70DDAD6D-3639-4F7D-89F0-7A6ECFBF4F2F}" presName="hierChild4" presStyleCnt="0"/>
      <dgm:spPr/>
    </dgm:pt>
    <dgm:pt modelId="{49B9D00E-BCF3-4308-AC7A-5279DBF0A403}" type="pres">
      <dgm:prSet presAssocID="{70DDAD6D-3639-4F7D-89F0-7A6ECFBF4F2F}" presName="hierChild5" presStyleCnt="0"/>
      <dgm:spPr/>
    </dgm:pt>
    <dgm:pt modelId="{E4E46347-552A-4D91-A6FC-D9EB0B1251C7}" type="pres">
      <dgm:prSet presAssocID="{684B75AD-43C2-43E9-BC2C-4A6CBED3180E}" presName="hierChild5" presStyleCnt="0"/>
      <dgm:spPr/>
    </dgm:pt>
    <dgm:pt modelId="{17744EAF-6688-4A3F-A226-14839B93450D}" type="pres">
      <dgm:prSet presAssocID="{BEB717B9-0B86-4754-A1DE-0E1237B7C105}" presName="Name37" presStyleLbl="parChTrans1D2" presStyleIdx="1" presStyleCnt="4"/>
      <dgm:spPr/>
      <dgm:t>
        <a:bodyPr/>
        <a:lstStyle/>
        <a:p>
          <a:endParaRPr lang="id-ID"/>
        </a:p>
      </dgm:t>
    </dgm:pt>
    <dgm:pt modelId="{818DC648-5021-426B-9748-5DA4AA8A0B31}" type="pres">
      <dgm:prSet presAssocID="{68DE5571-4269-46D3-A0D5-84FAABA9D80A}" presName="hierRoot2" presStyleCnt="0">
        <dgm:presLayoutVars>
          <dgm:hierBranch val="init"/>
        </dgm:presLayoutVars>
      </dgm:prSet>
      <dgm:spPr/>
    </dgm:pt>
    <dgm:pt modelId="{1C6C75DB-4A5B-4070-B492-6F308C2E0FCF}" type="pres">
      <dgm:prSet presAssocID="{68DE5571-4269-46D3-A0D5-84FAABA9D80A}" presName="rootComposite" presStyleCnt="0"/>
      <dgm:spPr/>
    </dgm:pt>
    <dgm:pt modelId="{817A18A5-48A6-4ABE-8421-6C94D41B617C}" type="pres">
      <dgm:prSet presAssocID="{68DE5571-4269-46D3-A0D5-84FAABA9D80A}" presName="rootText" presStyleLbl="node2" presStyleIdx="1" presStyleCnt="4" custScaleX="1164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D111A4-90C9-4D87-9E7E-697C42D5A3D7}" type="pres">
      <dgm:prSet presAssocID="{68DE5571-4269-46D3-A0D5-84FAABA9D80A}" presName="rootConnector" presStyleLbl="node2" presStyleIdx="1" presStyleCnt="4"/>
      <dgm:spPr/>
      <dgm:t>
        <a:bodyPr/>
        <a:lstStyle/>
        <a:p>
          <a:endParaRPr lang="id-ID"/>
        </a:p>
      </dgm:t>
    </dgm:pt>
    <dgm:pt modelId="{31ADB8BC-78BF-4FE2-8A38-8E1C492816D0}" type="pres">
      <dgm:prSet presAssocID="{68DE5571-4269-46D3-A0D5-84FAABA9D80A}" presName="hierChild4" presStyleCnt="0"/>
      <dgm:spPr/>
    </dgm:pt>
    <dgm:pt modelId="{4500E890-1890-4845-AD66-0A64066BC553}" type="pres">
      <dgm:prSet presAssocID="{B85EB019-CE85-4EB5-AA98-AE391D416A7B}" presName="Name37" presStyleLbl="parChTrans1D3" presStyleIdx="2" presStyleCnt="8"/>
      <dgm:spPr/>
      <dgm:t>
        <a:bodyPr/>
        <a:lstStyle/>
        <a:p>
          <a:endParaRPr lang="id-ID"/>
        </a:p>
      </dgm:t>
    </dgm:pt>
    <dgm:pt modelId="{7E0D192F-DFA2-43FB-9399-BB9B5A0DF8D0}" type="pres">
      <dgm:prSet presAssocID="{C47DA619-38C3-4F45-8F7E-3B00A9ED89D7}" presName="hierRoot2" presStyleCnt="0">
        <dgm:presLayoutVars>
          <dgm:hierBranch val="init"/>
        </dgm:presLayoutVars>
      </dgm:prSet>
      <dgm:spPr/>
    </dgm:pt>
    <dgm:pt modelId="{3E946F92-F61B-4D22-A872-A60172F353EC}" type="pres">
      <dgm:prSet presAssocID="{C47DA619-38C3-4F45-8F7E-3B00A9ED89D7}" presName="rootComposite" presStyleCnt="0"/>
      <dgm:spPr/>
    </dgm:pt>
    <dgm:pt modelId="{E03B0E4A-C800-4608-B349-2C8ABE12FD95}" type="pres">
      <dgm:prSet presAssocID="{C47DA619-38C3-4F45-8F7E-3B00A9ED89D7}" presName="rootText" presStyleLbl="node3" presStyleIdx="2" presStyleCnt="8" custScaleY="12978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4304A54-0560-4881-B897-B86BE4759BEF}" type="pres">
      <dgm:prSet presAssocID="{C47DA619-38C3-4F45-8F7E-3B00A9ED89D7}" presName="rootConnector" presStyleLbl="node3" presStyleIdx="2" presStyleCnt="8"/>
      <dgm:spPr/>
      <dgm:t>
        <a:bodyPr/>
        <a:lstStyle/>
        <a:p>
          <a:endParaRPr lang="id-ID"/>
        </a:p>
      </dgm:t>
    </dgm:pt>
    <dgm:pt modelId="{306DA2BA-A611-4F7C-87E3-0C568279F991}" type="pres">
      <dgm:prSet presAssocID="{C47DA619-38C3-4F45-8F7E-3B00A9ED89D7}" presName="hierChild4" presStyleCnt="0"/>
      <dgm:spPr/>
    </dgm:pt>
    <dgm:pt modelId="{05D36842-BD64-4F73-B79D-E7DCEC7401C9}" type="pres">
      <dgm:prSet presAssocID="{C47DA619-38C3-4F45-8F7E-3B00A9ED89D7}" presName="hierChild5" presStyleCnt="0"/>
      <dgm:spPr/>
    </dgm:pt>
    <dgm:pt modelId="{16441EAD-D61D-4382-AEB4-E960D1CCB709}" type="pres">
      <dgm:prSet presAssocID="{68DE5571-4269-46D3-A0D5-84FAABA9D80A}" presName="hierChild5" presStyleCnt="0"/>
      <dgm:spPr/>
    </dgm:pt>
    <dgm:pt modelId="{B42B6625-A2DE-4CBE-AB69-7EC9D05B49A2}" type="pres">
      <dgm:prSet presAssocID="{0CEE8209-350F-499B-974C-55A7DE73091D}" presName="Name37" presStyleLbl="parChTrans1D2" presStyleIdx="2" presStyleCnt="4"/>
      <dgm:spPr/>
      <dgm:t>
        <a:bodyPr/>
        <a:lstStyle/>
        <a:p>
          <a:endParaRPr lang="id-ID"/>
        </a:p>
      </dgm:t>
    </dgm:pt>
    <dgm:pt modelId="{B37F0DFA-374B-4BC0-9B4F-60BF7A912802}" type="pres">
      <dgm:prSet presAssocID="{DF5A1B06-CE01-4E6C-80BC-4DBCA709EA17}" presName="hierRoot2" presStyleCnt="0">
        <dgm:presLayoutVars>
          <dgm:hierBranch val="init"/>
        </dgm:presLayoutVars>
      </dgm:prSet>
      <dgm:spPr/>
    </dgm:pt>
    <dgm:pt modelId="{246858A9-39F5-444F-AC97-DAB41FB93060}" type="pres">
      <dgm:prSet presAssocID="{DF5A1B06-CE01-4E6C-80BC-4DBCA709EA17}" presName="rootComposite" presStyleCnt="0"/>
      <dgm:spPr/>
    </dgm:pt>
    <dgm:pt modelId="{BD89D814-4F9E-447B-AEB2-2BA33E4BC0B3}" type="pres">
      <dgm:prSet presAssocID="{DF5A1B06-CE01-4E6C-80BC-4DBCA709EA17}" presName="rootText" presStyleLbl="node2" presStyleIdx="2" presStyleCnt="4" custScaleX="1164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3FF2E24-348B-4BA6-93A2-BACD33ACA4F9}" type="pres">
      <dgm:prSet presAssocID="{DF5A1B06-CE01-4E6C-80BC-4DBCA709EA17}" presName="rootConnector" presStyleLbl="node2" presStyleIdx="2" presStyleCnt="4"/>
      <dgm:spPr/>
      <dgm:t>
        <a:bodyPr/>
        <a:lstStyle/>
        <a:p>
          <a:endParaRPr lang="id-ID"/>
        </a:p>
      </dgm:t>
    </dgm:pt>
    <dgm:pt modelId="{8BFBB0F9-5A81-4536-AA8A-657C60A4C3A1}" type="pres">
      <dgm:prSet presAssocID="{DF5A1B06-CE01-4E6C-80BC-4DBCA709EA17}" presName="hierChild4" presStyleCnt="0"/>
      <dgm:spPr/>
    </dgm:pt>
    <dgm:pt modelId="{6F235D1F-9CAA-4991-A562-616B4CA4E6E6}" type="pres">
      <dgm:prSet presAssocID="{02A4C91C-DC9B-4533-9F87-B1EB2E65BD0B}" presName="Name37" presStyleLbl="parChTrans1D3" presStyleIdx="3" presStyleCnt="8"/>
      <dgm:spPr/>
      <dgm:t>
        <a:bodyPr/>
        <a:lstStyle/>
        <a:p>
          <a:endParaRPr lang="id-ID"/>
        </a:p>
      </dgm:t>
    </dgm:pt>
    <dgm:pt modelId="{42ECAB46-30F6-4526-A434-C0AC493B22F3}" type="pres">
      <dgm:prSet presAssocID="{A66E4A97-79E7-4271-9C37-549D59740564}" presName="hierRoot2" presStyleCnt="0">
        <dgm:presLayoutVars>
          <dgm:hierBranch val="init"/>
        </dgm:presLayoutVars>
      </dgm:prSet>
      <dgm:spPr/>
    </dgm:pt>
    <dgm:pt modelId="{D10E80D4-B4C1-4FBF-AF71-8F1F44BF34C1}" type="pres">
      <dgm:prSet presAssocID="{A66E4A97-79E7-4271-9C37-549D59740564}" presName="rootComposite" presStyleCnt="0"/>
      <dgm:spPr/>
    </dgm:pt>
    <dgm:pt modelId="{E19D20AC-31C9-4D89-A64D-EDE64311E450}" type="pres">
      <dgm:prSet presAssocID="{A66E4A97-79E7-4271-9C37-549D59740564}" presName="rootText" presStyleLbl="node3" presStyleIdx="3" presStyleCnt="8" custScaleY="12978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503C65D-7762-40FB-8274-27AFC006C2CE}" type="pres">
      <dgm:prSet presAssocID="{A66E4A97-79E7-4271-9C37-549D59740564}" presName="rootConnector" presStyleLbl="node3" presStyleIdx="3" presStyleCnt="8"/>
      <dgm:spPr/>
      <dgm:t>
        <a:bodyPr/>
        <a:lstStyle/>
        <a:p>
          <a:endParaRPr lang="id-ID"/>
        </a:p>
      </dgm:t>
    </dgm:pt>
    <dgm:pt modelId="{690858F7-EB35-4B0A-A20E-D2300530DF82}" type="pres">
      <dgm:prSet presAssocID="{A66E4A97-79E7-4271-9C37-549D59740564}" presName="hierChild4" presStyleCnt="0"/>
      <dgm:spPr/>
    </dgm:pt>
    <dgm:pt modelId="{64D15C4B-B52E-4AC2-BA70-D20F5C194C58}" type="pres">
      <dgm:prSet presAssocID="{A66E4A97-79E7-4271-9C37-549D59740564}" presName="hierChild5" presStyleCnt="0"/>
      <dgm:spPr/>
    </dgm:pt>
    <dgm:pt modelId="{E74FB50A-C605-41AB-A736-05933BAB5B5B}" type="pres">
      <dgm:prSet presAssocID="{267656F2-88FE-4F4F-97BE-3790C5859130}" presName="Name37" presStyleLbl="parChTrans1D3" presStyleIdx="4" presStyleCnt="8"/>
      <dgm:spPr/>
      <dgm:t>
        <a:bodyPr/>
        <a:lstStyle/>
        <a:p>
          <a:endParaRPr lang="id-ID"/>
        </a:p>
      </dgm:t>
    </dgm:pt>
    <dgm:pt modelId="{CBC6B3D7-EFB2-40C3-86DE-888131D19A59}" type="pres">
      <dgm:prSet presAssocID="{51075378-E14C-4E7F-ACE7-3757DCE761AB}" presName="hierRoot2" presStyleCnt="0">
        <dgm:presLayoutVars>
          <dgm:hierBranch val="init"/>
        </dgm:presLayoutVars>
      </dgm:prSet>
      <dgm:spPr/>
    </dgm:pt>
    <dgm:pt modelId="{353A9267-797B-4BB1-8CED-5C5808BA3629}" type="pres">
      <dgm:prSet presAssocID="{51075378-E14C-4E7F-ACE7-3757DCE761AB}" presName="rootComposite" presStyleCnt="0"/>
      <dgm:spPr/>
    </dgm:pt>
    <dgm:pt modelId="{3581B7C6-F907-42B5-8760-97A585FBFF81}" type="pres">
      <dgm:prSet presAssocID="{51075378-E14C-4E7F-ACE7-3757DCE761AB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14CD175-8420-4E02-B943-232AD54B8AF9}" type="pres">
      <dgm:prSet presAssocID="{51075378-E14C-4E7F-ACE7-3757DCE761AB}" presName="rootConnector" presStyleLbl="node3" presStyleIdx="4" presStyleCnt="8"/>
      <dgm:spPr/>
      <dgm:t>
        <a:bodyPr/>
        <a:lstStyle/>
        <a:p>
          <a:endParaRPr lang="id-ID"/>
        </a:p>
      </dgm:t>
    </dgm:pt>
    <dgm:pt modelId="{E111E3FB-BBB7-494B-ADD6-E863709A2994}" type="pres">
      <dgm:prSet presAssocID="{51075378-E14C-4E7F-ACE7-3757DCE761AB}" presName="hierChild4" presStyleCnt="0"/>
      <dgm:spPr/>
    </dgm:pt>
    <dgm:pt modelId="{D8244B2D-C17A-4580-B464-F2413CA10390}" type="pres">
      <dgm:prSet presAssocID="{51075378-E14C-4E7F-ACE7-3757DCE761AB}" presName="hierChild5" presStyleCnt="0"/>
      <dgm:spPr/>
    </dgm:pt>
    <dgm:pt modelId="{6A16E9A1-8C52-4F29-81CD-FD346CE36051}" type="pres">
      <dgm:prSet presAssocID="{38BE3BAD-2E90-464A-836C-9CD03B46BFE0}" presName="Name37" presStyleLbl="parChTrans1D3" presStyleIdx="5" presStyleCnt="8"/>
      <dgm:spPr/>
      <dgm:t>
        <a:bodyPr/>
        <a:lstStyle/>
        <a:p>
          <a:endParaRPr lang="id-ID"/>
        </a:p>
      </dgm:t>
    </dgm:pt>
    <dgm:pt modelId="{76BEEE50-F575-46FE-AE6F-FB07B6D16D29}" type="pres">
      <dgm:prSet presAssocID="{A3ADC23A-3347-440E-82C8-51296E1595F5}" presName="hierRoot2" presStyleCnt="0">
        <dgm:presLayoutVars>
          <dgm:hierBranch val="init"/>
        </dgm:presLayoutVars>
      </dgm:prSet>
      <dgm:spPr/>
    </dgm:pt>
    <dgm:pt modelId="{2D13B2F7-650E-4A6B-8698-2C1F909A880F}" type="pres">
      <dgm:prSet presAssocID="{A3ADC23A-3347-440E-82C8-51296E1595F5}" presName="rootComposite" presStyleCnt="0"/>
      <dgm:spPr/>
    </dgm:pt>
    <dgm:pt modelId="{F00ED076-E1AD-4C68-9573-B66B705E1DED}" type="pres">
      <dgm:prSet presAssocID="{A3ADC23A-3347-440E-82C8-51296E1595F5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839D454-DE32-47EB-A243-2441E57CED36}" type="pres">
      <dgm:prSet presAssocID="{A3ADC23A-3347-440E-82C8-51296E1595F5}" presName="rootConnector" presStyleLbl="node3" presStyleIdx="5" presStyleCnt="8"/>
      <dgm:spPr/>
      <dgm:t>
        <a:bodyPr/>
        <a:lstStyle/>
        <a:p>
          <a:endParaRPr lang="id-ID"/>
        </a:p>
      </dgm:t>
    </dgm:pt>
    <dgm:pt modelId="{A595AA53-2DA2-484D-BCBA-8C252CDB778F}" type="pres">
      <dgm:prSet presAssocID="{A3ADC23A-3347-440E-82C8-51296E1595F5}" presName="hierChild4" presStyleCnt="0"/>
      <dgm:spPr/>
    </dgm:pt>
    <dgm:pt modelId="{72A36443-0215-47FC-A21C-6F880305506C}" type="pres">
      <dgm:prSet presAssocID="{A3ADC23A-3347-440E-82C8-51296E1595F5}" presName="hierChild5" presStyleCnt="0"/>
      <dgm:spPr/>
    </dgm:pt>
    <dgm:pt modelId="{0F52C2C2-2628-4AC2-88FB-24859C98B57C}" type="pres">
      <dgm:prSet presAssocID="{DF5A1B06-CE01-4E6C-80BC-4DBCA709EA17}" presName="hierChild5" presStyleCnt="0"/>
      <dgm:spPr/>
    </dgm:pt>
    <dgm:pt modelId="{5D41BE82-D048-4BFA-AFA3-6508C41603D6}" type="pres">
      <dgm:prSet presAssocID="{FBCA0727-4DCE-4447-A0DD-BAA37272BD82}" presName="Name37" presStyleLbl="parChTrans1D2" presStyleIdx="3" presStyleCnt="4"/>
      <dgm:spPr/>
      <dgm:t>
        <a:bodyPr/>
        <a:lstStyle/>
        <a:p>
          <a:endParaRPr lang="id-ID"/>
        </a:p>
      </dgm:t>
    </dgm:pt>
    <dgm:pt modelId="{CE64358D-D72E-49FB-B3CD-3790BD887628}" type="pres">
      <dgm:prSet presAssocID="{737AD4D2-6F57-4F14-82F4-DF087926143B}" presName="hierRoot2" presStyleCnt="0">
        <dgm:presLayoutVars>
          <dgm:hierBranch val="init"/>
        </dgm:presLayoutVars>
      </dgm:prSet>
      <dgm:spPr/>
    </dgm:pt>
    <dgm:pt modelId="{C55F4874-1CB9-49E4-A550-D7FD536DBF36}" type="pres">
      <dgm:prSet presAssocID="{737AD4D2-6F57-4F14-82F4-DF087926143B}" presName="rootComposite" presStyleCnt="0"/>
      <dgm:spPr/>
    </dgm:pt>
    <dgm:pt modelId="{EDA3AB75-E022-4683-B031-C97107FB8075}" type="pres">
      <dgm:prSet presAssocID="{737AD4D2-6F57-4F14-82F4-DF087926143B}" presName="rootText" presStyleLbl="node2" presStyleIdx="3" presStyleCnt="4" custScaleX="1164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16B3322-ADBB-4F9E-956B-9B4F8944DCDE}" type="pres">
      <dgm:prSet presAssocID="{737AD4D2-6F57-4F14-82F4-DF087926143B}" presName="rootConnector" presStyleLbl="node2" presStyleIdx="3" presStyleCnt="4"/>
      <dgm:spPr/>
      <dgm:t>
        <a:bodyPr/>
        <a:lstStyle/>
        <a:p>
          <a:endParaRPr lang="id-ID"/>
        </a:p>
      </dgm:t>
    </dgm:pt>
    <dgm:pt modelId="{38ED0F71-387B-460A-9458-3F8F36E491B2}" type="pres">
      <dgm:prSet presAssocID="{737AD4D2-6F57-4F14-82F4-DF087926143B}" presName="hierChild4" presStyleCnt="0"/>
      <dgm:spPr/>
    </dgm:pt>
    <dgm:pt modelId="{465F6A34-BE9A-4BF5-BF2B-D9FF9629BBA6}" type="pres">
      <dgm:prSet presAssocID="{0E9DB9BF-A74E-418B-A730-3C199A3E63BA}" presName="Name37" presStyleLbl="parChTrans1D3" presStyleIdx="6" presStyleCnt="8"/>
      <dgm:spPr/>
      <dgm:t>
        <a:bodyPr/>
        <a:lstStyle/>
        <a:p>
          <a:endParaRPr lang="id-ID"/>
        </a:p>
      </dgm:t>
    </dgm:pt>
    <dgm:pt modelId="{C8A3AB34-79C2-4985-A13E-BD76D15D3421}" type="pres">
      <dgm:prSet presAssocID="{292B9B6A-1117-4CED-B1CF-81BBAE20A33A}" presName="hierRoot2" presStyleCnt="0">
        <dgm:presLayoutVars>
          <dgm:hierBranch val="init"/>
        </dgm:presLayoutVars>
      </dgm:prSet>
      <dgm:spPr/>
    </dgm:pt>
    <dgm:pt modelId="{00567078-C41F-41EE-BC44-293F6766C50E}" type="pres">
      <dgm:prSet presAssocID="{292B9B6A-1117-4CED-B1CF-81BBAE20A33A}" presName="rootComposite" presStyleCnt="0"/>
      <dgm:spPr/>
    </dgm:pt>
    <dgm:pt modelId="{ED3896A9-2137-4536-957A-345F5B1B0FF5}" type="pres">
      <dgm:prSet presAssocID="{292B9B6A-1117-4CED-B1CF-81BBAE20A33A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2C40DB9-5BD3-4BBB-B48B-6F3D846AE3B4}" type="pres">
      <dgm:prSet presAssocID="{292B9B6A-1117-4CED-B1CF-81BBAE20A33A}" presName="rootConnector" presStyleLbl="node3" presStyleIdx="6" presStyleCnt="8"/>
      <dgm:spPr/>
      <dgm:t>
        <a:bodyPr/>
        <a:lstStyle/>
        <a:p>
          <a:endParaRPr lang="id-ID"/>
        </a:p>
      </dgm:t>
    </dgm:pt>
    <dgm:pt modelId="{3C24552B-2165-4471-9ECE-D15EE072D7C3}" type="pres">
      <dgm:prSet presAssocID="{292B9B6A-1117-4CED-B1CF-81BBAE20A33A}" presName="hierChild4" presStyleCnt="0"/>
      <dgm:spPr/>
    </dgm:pt>
    <dgm:pt modelId="{C98F6915-E447-4BA7-AE3D-634FA38094E6}" type="pres">
      <dgm:prSet presAssocID="{292B9B6A-1117-4CED-B1CF-81BBAE20A33A}" presName="hierChild5" presStyleCnt="0"/>
      <dgm:spPr/>
    </dgm:pt>
    <dgm:pt modelId="{3C293425-870C-4336-B7A0-4A8B79990023}" type="pres">
      <dgm:prSet presAssocID="{040502F2-4F6C-4F2A-9342-466B0C741CBA}" presName="Name37" presStyleLbl="parChTrans1D3" presStyleIdx="7" presStyleCnt="8"/>
      <dgm:spPr/>
      <dgm:t>
        <a:bodyPr/>
        <a:lstStyle/>
        <a:p>
          <a:endParaRPr lang="id-ID"/>
        </a:p>
      </dgm:t>
    </dgm:pt>
    <dgm:pt modelId="{74E1E1EF-3A1B-468E-9B86-ACB134D682E9}" type="pres">
      <dgm:prSet presAssocID="{2CDDA6DA-32B1-460F-A7F6-4947B4B7D259}" presName="hierRoot2" presStyleCnt="0">
        <dgm:presLayoutVars>
          <dgm:hierBranch val="init"/>
        </dgm:presLayoutVars>
      </dgm:prSet>
      <dgm:spPr/>
    </dgm:pt>
    <dgm:pt modelId="{A4B24BF7-2757-4A7A-916E-F30B09B50ED5}" type="pres">
      <dgm:prSet presAssocID="{2CDDA6DA-32B1-460F-A7F6-4947B4B7D259}" presName="rootComposite" presStyleCnt="0"/>
      <dgm:spPr/>
    </dgm:pt>
    <dgm:pt modelId="{259F8CE0-E85D-4FE8-AB4A-1419B04A9C1A}" type="pres">
      <dgm:prSet presAssocID="{2CDDA6DA-32B1-460F-A7F6-4947B4B7D259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5B8201E-30A5-4572-AF71-BEEBE3F4DA12}" type="pres">
      <dgm:prSet presAssocID="{2CDDA6DA-32B1-460F-A7F6-4947B4B7D259}" presName="rootConnector" presStyleLbl="node3" presStyleIdx="7" presStyleCnt="8"/>
      <dgm:spPr/>
      <dgm:t>
        <a:bodyPr/>
        <a:lstStyle/>
        <a:p>
          <a:endParaRPr lang="id-ID"/>
        </a:p>
      </dgm:t>
    </dgm:pt>
    <dgm:pt modelId="{3CE3381D-4310-4133-8B0A-5B766E30EEA6}" type="pres">
      <dgm:prSet presAssocID="{2CDDA6DA-32B1-460F-A7F6-4947B4B7D259}" presName="hierChild4" presStyleCnt="0"/>
      <dgm:spPr/>
    </dgm:pt>
    <dgm:pt modelId="{06B8E26A-702B-4997-9BC2-41DA78AFAF8A}" type="pres">
      <dgm:prSet presAssocID="{2CDDA6DA-32B1-460F-A7F6-4947B4B7D259}" presName="hierChild5" presStyleCnt="0"/>
      <dgm:spPr/>
    </dgm:pt>
    <dgm:pt modelId="{F02EEBC8-6EAC-498E-A001-EB937A5FA8C2}" type="pres">
      <dgm:prSet presAssocID="{737AD4D2-6F57-4F14-82F4-DF087926143B}" presName="hierChild5" presStyleCnt="0"/>
      <dgm:spPr/>
    </dgm:pt>
    <dgm:pt modelId="{1E4515FA-8CCC-4D9A-AF09-3B6DB12DEB13}" type="pres">
      <dgm:prSet presAssocID="{24CE9FA9-B4C5-4368-AED8-3B360C4CBA6C}" presName="hierChild3" presStyleCnt="0"/>
      <dgm:spPr/>
    </dgm:pt>
  </dgm:ptLst>
  <dgm:cxnLst>
    <dgm:cxn modelId="{72C3B46D-22BA-48F3-AD35-7090B571DCD1}" type="presOf" srcId="{040502F2-4F6C-4F2A-9342-466B0C741CBA}" destId="{3C293425-870C-4336-B7A0-4A8B79990023}" srcOrd="0" destOrd="0" presId="urn:microsoft.com/office/officeart/2005/8/layout/orgChart1"/>
    <dgm:cxn modelId="{C1528B84-2EB9-47C4-8BAB-B1C365D7355B}" type="presOf" srcId="{A3ADC23A-3347-440E-82C8-51296E1595F5}" destId="{F00ED076-E1AD-4C68-9573-B66B705E1DED}" srcOrd="0" destOrd="0" presId="urn:microsoft.com/office/officeart/2005/8/layout/orgChart1"/>
    <dgm:cxn modelId="{288AE49D-10C4-45E7-BFEC-B58D2265D272}" type="presOf" srcId="{68DE5571-4269-46D3-A0D5-84FAABA9D80A}" destId="{817A18A5-48A6-4ABE-8421-6C94D41B617C}" srcOrd="0" destOrd="0" presId="urn:microsoft.com/office/officeart/2005/8/layout/orgChart1"/>
    <dgm:cxn modelId="{CB44626B-3359-4D1A-BFEC-041C204C99E9}" type="presOf" srcId="{FBCA0727-4DCE-4447-A0DD-BAA37272BD82}" destId="{5D41BE82-D048-4BFA-AFA3-6508C41603D6}" srcOrd="0" destOrd="0" presId="urn:microsoft.com/office/officeart/2005/8/layout/orgChart1"/>
    <dgm:cxn modelId="{D1ED2261-8071-47CC-97D9-5CB1E3772DF0}" type="presOf" srcId="{70DDAD6D-3639-4F7D-89F0-7A6ECFBF4F2F}" destId="{3DDC2254-40B6-4FD6-A454-269F570BC49C}" srcOrd="1" destOrd="0" presId="urn:microsoft.com/office/officeart/2005/8/layout/orgChart1"/>
    <dgm:cxn modelId="{DB0FB5DD-E512-4CBF-8937-3B64B38CFA6C}" type="presOf" srcId="{B2583C3A-E53A-411C-B072-945159B9540A}" destId="{D20F832F-E7A9-4266-8EE1-F8B6B17D3642}" srcOrd="0" destOrd="0" presId="urn:microsoft.com/office/officeart/2005/8/layout/orgChart1"/>
    <dgm:cxn modelId="{DFB4ADC1-D8AB-4380-9C08-114CAA63548B}" type="presOf" srcId="{684B75AD-43C2-43E9-BC2C-4A6CBED3180E}" destId="{7FAE2A11-93BD-43A5-8412-506D2A54C03C}" srcOrd="0" destOrd="0" presId="urn:microsoft.com/office/officeart/2005/8/layout/orgChart1"/>
    <dgm:cxn modelId="{01E758DC-CA5C-4E71-ADC9-DE295A5113DC}" type="presOf" srcId="{24CE9FA9-B4C5-4368-AED8-3B360C4CBA6C}" destId="{496562BC-EF29-4D32-92D9-28D538CEFEA6}" srcOrd="1" destOrd="0" presId="urn:microsoft.com/office/officeart/2005/8/layout/orgChart1"/>
    <dgm:cxn modelId="{DECAB28B-51B5-4733-B774-51B3925E86DF}" srcId="{24CE9FA9-B4C5-4368-AED8-3B360C4CBA6C}" destId="{DF5A1B06-CE01-4E6C-80BC-4DBCA709EA17}" srcOrd="2" destOrd="0" parTransId="{0CEE8209-350F-499B-974C-55A7DE73091D}" sibTransId="{623B30E3-C601-4691-A804-31E547596E1E}"/>
    <dgm:cxn modelId="{737C975E-CC80-49B7-8DF5-BBB36E6F5CD4}" type="presOf" srcId="{A66E4A97-79E7-4271-9C37-549D59740564}" destId="{E19D20AC-31C9-4D89-A64D-EDE64311E450}" srcOrd="0" destOrd="0" presId="urn:microsoft.com/office/officeart/2005/8/layout/orgChart1"/>
    <dgm:cxn modelId="{5DFEFE8A-061A-422E-91B6-AA8745DEE29F}" type="presOf" srcId="{70DDAD6D-3639-4F7D-89F0-7A6ECFBF4F2F}" destId="{820C9724-40AF-4FE7-9B65-B3D1AE3DC308}" srcOrd="0" destOrd="0" presId="urn:microsoft.com/office/officeart/2005/8/layout/orgChart1"/>
    <dgm:cxn modelId="{C8B1AE73-2E2E-455C-950A-B07D1AB003EC}" type="presOf" srcId="{292B9B6A-1117-4CED-B1CF-81BBAE20A33A}" destId="{62C40DB9-5BD3-4BBB-B48B-6F3D846AE3B4}" srcOrd="1" destOrd="0" presId="urn:microsoft.com/office/officeart/2005/8/layout/orgChart1"/>
    <dgm:cxn modelId="{3FF36D5F-BF8D-41D8-9E1C-381BDF351712}" srcId="{24CE9FA9-B4C5-4368-AED8-3B360C4CBA6C}" destId="{68DE5571-4269-46D3-A0D5-84FAABA9D80A}" srcOrd="1" destOrd="0" parTransId="{BEB717B9-0B86-4754-A1DE-0E1237B7C105}" sibTransId="{24178CED-20D7-4C19-AF0A-82D30732989C}"/>
    <dgm:cxn modelId="{11955AA1-5BA9-4035-A64E-5BEB9697763E}" type="presOf" srcId="{BEB717B9-0B86-4754-A1DE-0E1237B7C105}" destId="{17744EAF-6688-4A3F-A226-14839B93450D}" srcOrd="0" destOrd="0" presId="urn:microsoft.com/office/officeart/2005/8/layout/orgChart1"/>
    <dgm:cxn modelId="{2643EBAA-E6D3-44A7-8A59-4C8EFCED5314}" srcId="{737AD4D2-6F57-4F14-82F4-DF087926143B}" destId="{292B9B6A-1117-4CED-B1CF-81BBAE20A33A}" srcOrd="0" destOrd="0" parTransId="{0E9DB9BF-A74E-418B-A730-3C199A3E63BA}" sibTransId="{E97D8397-2594-4472-8F03-AFDC704E2EB1}"/>
    <dgm:cxn modelId="{A516273D-DE05-4CEB-9AA9-1CAB4F32D3E5}" type="presOf" srcId="{68DE5571-4269-46D3-A0D5-84FAABA9D80A}" destId="{4ED111A4-90C9-4D87-9E7E-697C42D5A3D7}" srcOrd="1" destOrd="0" presId="urn:microsoft.com/office/officeart/2005/8/layout/orgChart1"/>
    <dgm:cxn modelId="{9951E22D-DC71-400D-A2CF-992189D111C8}" type="presOf" srcId="{A1330485-D690-47DC-A502-E9F5C2C74FE8}" destId="{431315B2-1EC9-461C-96A8-1AA45DE5166B}" srcOrd="0" destOrd="0" presId="urn:microsoft.com/office/officeart/2005/8/layout/orgChart1"/>
    <dgm:cxn modelId="{E6A79C7B-8EDE-4FD1-9CA0-239456D873FF}" type="presOf" srcId="{0E9DB9BF-A74E-418B-A730-3C199A3E63BA}" destId="{465F6A34-BE9A-4BF5-BF2B-D9FF9629BBA6}" srcOrd="0" destOrd="0" presId="urn:microsoft.com/office/officeart/2005/8/layout/orgChart1"/>
    <dgm:cxn modelId="{7A54076F-3EFC-4112-BC6C-9FF9FC304725}" type="presOf" srcId="{737AD4D2-6F57-4F14-82F4-DF087926143B}" destId="{EDA3AB75-E022-4683-B031-C97107FB8075}" srcOrd="0" destOrd="0" presId="urn:microsoft.com/office/officeart/2005/8/layout/orgChart1"/>
    <dgm:cxn modelId="{8665F5CA-AA5B-4CA8-B1C4-04EC20835CDA}" type="presOf" srcId="{38BE3BAD-2E90-464A-836C-9CD03B46BFE0}" destId="{6A16E9A1-8C52-4F29-81CD-FD346CE36051}" srcOrd="0" destOrd="0" presId="urn:microsoft.com/office/officeart/2005/8/layout/orgChart1"/>
    <dgm:cxn modelId="{DDA2573F-FF85-40F4-B720-6426471A1CD8}" type="presOf" srcId="{684B75AD-43C2-43E9-BC2C-4A6CBED3180E}" destId="{0F8EF0A6-68AD-4DE3-AAF8-97B6BE7F8119}" srcOrd="1" destOrd="0" presId="urn:microsoft.com/office/officeart/2005/8/layout/orgChart1"/>
    <dgm:cxn modelId="{77A6740A-6359-4848-83B6-37EBAD2C1594}" type="presOf" srcId="{02A4C91C-DC9B-4533-9F87-B1EB2E65BD0B}" destId="{6F235D1F-9CAA-4991-A562-616B4CA4E6E6}" srcOrd="0" destOrd="0" presId="urn:microsoft.com/office/officeart/2005/8/layout/orgChart1"/>
    <dgm:cxn modelId="{39CE2DAC-0B83-4CBA-861A-0EE74589795F}" type="presOf" srcId="{126A50B0-1A11-48B3-BC39-F254FE08E5B3}" destId="{6851C627-2059-4EDA-967C-886A21C243D6}" srcOrd="0" destOrd="0" presId="urn:microsoft.com/office/officeart/2005/8/layout/orgChart1"/>
    <dgm:cxn modelId="{0C2850F0-558D-4580-B0C5-0E7DB90A5AE1}" type="presOf" srcId="{C47DA619-38C3-4F45-8F7E-3B00A9ED89D7}" destId="{34304A54-0560-4881-B897-B86BE4759BEF}" srcOrd="1" destOrd="0" presId="urn:microsoft.com/office/officeart/2005/8/layout/orgChart1"/>
    <dgm:cxn modelId="{425CC837-DB92-482A-8327-0824EA43B07D}" type="presOf" srcId="{DF5A1B06-CE01-4E6C-80BC-4DBCA709EA17}" destId="{83FF2E24-348B-4BA6-93A2-BACD33ACA4F9}" srcOrd="1" destOrd="0" presId="urn:microsoft.com/office/officeart/2005/8/layout/orgChart1"/>
    <dgm:cxn modelId="{93B54ED1-6043-4A10-B621-857B5416EBD2}" type="presOf" srcId="{2CDDA6DA-32B1-460F-A7F6-4947B4B7D259}" destId="{259F8CE0-E85D-4FE8-AB4A-1419B04A9C1A}" srcOrd="0" destOrd="0" presId="urn:microsoft.com/office/officeart/2005/8/layout/orgChart1"/>
    <dgm:cxn modelId="{CC3FE14C-1EBA-4062-9036-D7B5DDE4EF33}" srcId="{126A50B0-1A11-48B3-BC39-F254FE08E5B3}" destId="{24CE9FA9-B4C5-4368-AED8-3B360C4CBA6C}" srcOrd="0" destOrd="0" parTransId="{75D8E795-6A8D-4890-8D21-4024DA4B0E8A}" sibTransId="{4D2A52C5-CB3B-4030-A395-1CD15DAFA693}"/>
    <dgm:cxn modelId="{94839BB3-0AD8-42A8-B42D-2E637A93C31D}" srcId="{684B75AD-43C2-43E9-BC2C-4A6CBED3180E}" destId="{B2583C3A-E53A-411C-B072-945159B9540A}" srcOrd="0" destOrd="0" parTransId="{5063C7F9-9247-40FA-AA0C-2C0119912EF8}" sibTransId="{6E2830F0-6DE1-433B-811E-7A2269280732}"/>
    <dgm:cxn modelId="{28F4FA7E-8418-4E01-A6F8-F258262663BB}" srcId="{737AD4D2-6F57-4F14-82F4-DF087926143B}" destId="{2CDDA6DA-32B1-460F-A7F6-4947B4B7D259}" srcOrd="1" destOrd="0" parTransId="{040502F2-4F6C-4F2A-9342-466B0C741CBA}" sibTransId="{1B41AA7C-3F3C-4025-A45C-36601086AF52}"/>
    <dgm:cxn modelId="{46A94593-F389-42BC-8103-76C759BE37BF}" type="presOf" srcId="{267656F2-88FE-4F4F-97BE-3790C5859130}" destId="{E74FB50A-C605-41AB-A736-05933BAB5B5B}" srcOrd="0" destOrd="0" presId="urn:microsoft.com/office/officeart/2005/8/layout/orgChart1"/>
    <dgm:cxn modelId="{424415BE-E377-4A9B-B79F-8EA81AACBB15}" srcId="{24CE9FA9-B4C5-4368-AED8-3B360C4CBA6C}" destId="{684B75AD-43C2-43E9-BC2C-4A6CBED3180E}" srcOrd="0" destOrd="0" parTransId="{770DF7DC-6CF6-4A26-ADE0-7F7911263D16}" sibTransId="{B2E5F49F-4BE8-4C2F-947B-83535C71CECD}"/>
    <dgm:cxn modelId="{5BC21322-8F33-442F-AF16-29E44D3950A8}" type="presOf" srcId="{A66E4A97-79E7-4271-9C37-549D59740564}" destId="{9503C65D-7762-40FB-8274-27AFC006C2CE}" srcOrd="1" destOrd="0" presId="urn:microsoft.com/office/officeart/2005/8/layout/orgChart1"/>
    <dgm:cxn modelId="{7143F487-41BE-44AE-A11E-98E962FB77F1}" type="presOf" srcId="{DF5A1B06-CE01-4E6C-80BC-4DBCA709EA17}" destId="{BD89D814-4F9E-447B-AEB2-2BA33E4BC0B3}" srcOrd="0" destOrd="0" presId="urn:microsoft.com/office/officeart/2005/8/layout/orgChart1"/>
    <dgm:cxn modelId="{430F2554-B2BB-485D-A15F-A1350E4E5257}" type="presOf" srcId="{B2583C3A-E53A-411C-B072-945159B9540A}" destId="{1A0759B8-556B-438A-AB84-864BF1D9A4B9}" srcOrd="1" destOrd="0" presId="urn:microsoft.com/office/officeart/2005/8/layout/orgChart1"/>
    <dgm:cxn modelId="{9CBAFB71-9ADD-4CAA-A919-745E3FD58373}" type="presOf" srcId="{51075378-E14C-4E7F-ACE7-3757DCE761AB}" destId="{3581B7C6-F907-42B5-8760-97A585FBFF81}" srcOrd="0" destOrd="0" presId="urn:microsoft.com/office/officeart/2005/8/layout/orgChart1"/>
    <dgm:cxn modelId="{EC3D4E43-8C84-47AC-A903-6CFB7921ABE3}" type="presOf" srcId="{737AD4D2-6F57-4F14-82F4-DF087926143B}" destId="{516B3322-ADBB-4F9E-956B-9B4F8944DCDE}" srcOrd="1" destOrd="0" presId="urn:microsoft.com/office/officeart/2005/8/layout/orgChart1"/>
    <dgm:cxn modelId="{2393967D-8A29-4686-9B22-5DC26AD4ACEB}" type="presOf" srcId="{B85EB019-CE85-4EB5-AA98-AE391D416A7B}" destId="{4500E890-1890-4845-AD66-0A64066BC553}" srcOrd="0" destOrd="0" presId="urn:microsoft.com/office/officeart/2005/8/layout/orgChart1"/>
    <dgm:cxn modelId="{4B0BBBC3-C1B8-4486-A28F-4349395D1C50}" type="presOf" srcId="{5063C7F9-9247-40FA-AA0C-2C0119912EF8}" destId="{F7D1DC28-C7E2-4740-96AD-9DB09D90F0E8}" srcOrd="0" destOrd="0" presId="urn:microsoft.com/office/officeart/2005/8/layout/orgChart1"/>
    <dgm:cxn modelId="{87BE987B-7D33-40AF-9E1C-850CE51FACC3}" type="presOf" srcId="{2CDDA6DA-32B1-460F-A7F6-4947B4B7D259}" destId="{65B8201E-30A5-4572-AF71-BEEBE3F4DA12}" srcOrd="1" destOrd="0" presId="urn:microsoft.com/office/officeart/2005/8/layout/orgChart1"/>
    <dgm:cxn modelId="{8EF69EB0-8015-40CD-9189-D9BEF4586FC2}" srcId="{DF5A1B06-CE01-4E6C-80BC-4DBCA709EA17}" destId="{51075378-E14C-4E7F-ACE7-3757DCE761AB}" srcOrd="1" destOrd="0" parTransId="{267656F2-88FE-4F4F-97BE-3790C5859130}" sibTransId="{2D5F4E7D-40B2-4176-85FA-CCBF076832F3}"/>
    <dgm:cxn modelId="{495C9E1A-6FE5-4FA9-8D7D-46CE8D7B38A6}" srcId="{24CE9FA9-B4C5-4368-AED8-3B360C4CBA6C}" destId="{737AD4D2-6F57-4F14-82F4-DF087926143B}" srcOrd="3" destOrd="0" parTransId="{FBCA0727-4DCE-4447-A0DD-BAA37272BD82}" sibTransId="{510EDD3C-EC02-44C5-81DB-D71F1106F874}"/>
    <dgm:cxn modelId="{E32ED118-64A3-4220-9A66-E83BF62ABE39}" type="presOf" srcId="{0CEE8209-350F-499B-974C-55A7DE73091D}" destId="{B42B6625-A2DE-4CBE-AB69-7EC9D05B49A2}" srcOrd="0" destOrd="0" presId="urn:microsoft.com/office/officeart/2005/8/layout/orgChart1"/>
    <dgm:cxn modelId="{D706A3D7-E14A-4135-A181-7C641CFF60CC}" srcId="{68DE5571-4269-46D3-A0D5-84FAABA9D80A}" destId="{C47DA619-38C3-4F45-8F7E-3B00A9ED89D7}" srcOrd="0" destOrd="0" parTransId="{B85EB019-CE85-4EB5-AA98-AE391D416A7B}" sibTransId="{2312EB15-444C-4CBB-BC9D-E738388B5448}"/>
    <dgm:cxn modelId="{6ED93CC2-BAE1-489E-B1BC-D6E11D64B0C2}" type="presOf" srcId="{24CE9FA9-B4C5-4368-AED8-3B360C4CBA6C}" destId="{F8F3AFD4-0B89-491F-8D88-C30769C8331A}" srcOrd="0" destOrd="0" presId="urn:microsoft.com/office/officeart/2005/8/layout/orgChart1"/>
    <dgm:cxn modelId="{078A2428-CAF7-468B-8502-9F093739E69A}" srcId="{684B75AD-43C2-43E9-BC2C-4A6CBED3180E}" destId="{70DDAD6D-3639-4F7D-89F0-7A6ECFBF4F2F}" srcOrd="1" destOrd="0" parTransId="{A1330485-D690-47DC-A502-E9F5C2C74FE8}" sibTransId="{E5013E58-2A58-4B13-BD53-1A492EF4C0F6}"/>
    <dgm:cxn modelId="{9B0FCA66-0DB8-4D44-9CC4-969010D80681}" type="presOf" srcId="{292B9B6A-1117-4CED-B1CF-81BBAE20A33A}" destId="{ED3896A9-2137-4536-957A-345F5B1B0FF5}" srcOrd="0" destOrd="0" presId="urn:microsoft.com/office/officeart/2005/8/layout/orgChart1"/>
    <dgm:cxn modelId="{3CB0D7F7-4FD6-43D3-86D3-5B3479A480CD}" srcId="{DF5A1B06-CE01-4E6C-80BC-4DBCA709EA17}" destId="{A66E4A97-79E7-4271-9C37-549D59740564}" srcOrd="0" destOrd="0" parTransId="{02A4C91C-DC9B-4533-9F87-B1EB2E65BD0B}" sibTransId="{6045EB70-4564-44DE-84D1-6E1A736EF70C}"/>
    <dgm:cxn modelId="{0E6D838C-68E9-47F4-8232-B4579DA0D5E5}" type="presOf" srcId="{A3ADC23A-3347-440E-82C8-51296E1595F5}" destId="{6839D454-DE32-47EB-A243-2441E57CED36}" srcOrd="1" destOrd="0" presId="urn:microsoft.com/office/officeart/2005/8/layout/orgChart1"/>
    <dgm:cxn modelId="{E39DEC08-C32E-42E6-B888-2F01FC774BB9}" type="presOf" srcId="{C47DA619-38C3-4F45-8F7E-3B00A9ED89D7}" destId="{E03B0E4A-C800-4608-B349-2C8ABE12FD95}" srcOrd="0" destOrd="0" presId="urn:microsoft.com/office/officeart/2005/8/layout/orgChart1"/>
    <dgm:cxn modelId="{D3BB18CC-A8F9-4454-8769-74D125D6E32D}" type="presOf" srcId="{51075378-E14C-4E7F-ACE7-3757DCE761AB}" destId="{C14CD175-8420-4E02-B943-232AD54B8AF9}" srcOrd="1" destOrd="0" presId="urn:microsoft.com/office/officeart/2005/8/layout/orgChart1"/>
    <dgm:cxn modelId="{5F7D534A-4332-4DCA-A83A-5339E34978C2}" srcId="{DF5A1B06-CE01-4E6C-80BC-4DBCA709EA17}" destId="{A3ADC23A-3347-440E-82C8-51296E1595F5}" srcOrd="2" destOrd="0" parTransId="{38BE3BAD-2E90-464A-836C-9CD03B46BFE0}" sibTransId="{B7C71E3D-A571-4012-A38F-CD48CADDCB1D}"/>
    <dgm:cxn modelId="{46A7BD97-6AE0-4A15-93BB-B70E13C75B69}" type="presOf" srcId="{770DF7DC-6CF6-4A26-ADE0-7F7911263D16}" destId="{CAEFFAC4-92DC-4E12-805C-9F2512945DE6}" srcOrd="0" destOrd="0" presId="urn:microsoft.com/office/officeart/2005/8/layout/orgChart1"/>
    <dgm:cxn modelId="{CC970EB1-A224-4310-AEB2-238375F25F4C}" type="presParOf" srcId="{6851C627-2059-4EDA-967C-886A21C243D6}" destId="{ED16BD24-A037-4519-B593-45128A459D59}" srcOrd="0" destOrd="0" presId="urn:microsoft.com/office/officeart/2005/8/layout/orgChart1"/>
    <dgm:cxn modelId="{05BE3AA9-4671-44AA-9A53-14F96A442D9A}" type="presParOf" srcId="{ED16BD24-A037-4519-B593-45128A459D59}" destId="{854B21A2-9642-42EC-BEA0-4F6162E76886}" srcOrd="0" destOrd="0" presId="urn:microsoft.com/office/officeart/2005/8/layout/orgChart1"/>
    <dgm:cxn modelId="{0D4E705A-C923-4F99-AB71-A067E5426672}" type="presParOf" srcId="{854B21A2-9642-42EC-BEA0-4F6162E76886}" destId="{F8F3AFD4-0B89-491F-8D88-C30769C8331A}" srcOrd="0" destOrd="0" presId="urn:microsoft.com/office/officeart/2005/8/layout/orgChart1"/>
    <dgm:cxn modelId="{CCDC7780-893F-4E95-A7B5-3D42AC1B0A5B}" type="presParOf" srcId="{854B21A2-9642-42EC-BEA0-4F6162E76886}" destId="{496562BC-EF29-4D32-92D9-28D538CEFEA6}" srcOrd="1" destOrd="0" presId="urn:microsoft.com/office/officeart/2005/8/layout/orgChart1"/>
    <dgm:cxn modelId="{06D899F1-02AC-42D9-A409-F23D63999867}" type="presParOf" srcId="{ED16BD24-A037-4519-B593-45128A459D59}" destId="{BECFD804-ABB3-434C-894E-FF25BBA9A4D4}" srcOrd="1" destOrd="0" presId="urn:microsoft.com/office/officeart/2005/8/layout/orgChart1"/>
    <dgm:cxn modelId="{DC3B56E6-2E2B-4ECE-BBF5-6B03CAF67285}" type="presParOf" srcId="{BECFD804-ABB3-434C-894E-FF25BBA9A4D4}" destId="{CAEFFAC4-92DC-4E12-805C-9F2512945DE6}" srcOrd="0" destOrd="0" presId="urn:microsoft.com/office/officeart/2005/8/layout/orgChart1"/>
    <dgm:cxn modelId="{3BE2D67C-B015-43FA-A2CB-F77F968108B7}" type="presParOf" srcId="{BECFD804-ABB3-434C-894E-FF25BBA9A4D4}" destId="{13F36A8D-3526-4757-83BE-A555170C19DA}" srcOrd="1" destOrd="0" presId="urn:microsoft.com/office/officeart/2005/8/layout/orgChart1"/>
    <dgm:cxn modelId="{FFB351F1-40A9-4C30-AAFF-FFE3F814A45D}" type="presParOf" srcId="{13F36A8D-3526-4757-83BE-A555170C19DA}" destId="{6E639B8D-0C78-4D64-8E3E-DA890A6FBDF5}" srcOrd="0" destOrd="0" presId="urn:microsoft.com/office/officeart/2005/8/layout/orgChart1"/>
    <dgm:cxn modelId="{ACF6D000-2242-46F8-9D6E-D9F1FC735DB2}" type="presParOf" srcId="{6E639B8D-0C78-4D64-8E3E-DA890A6FBDF5}" destId="{7FAE2A11-93BD-43A5-8412-506D2A54C03C}" srcOrd="0" destOrd="0" presId="urn:microsoft.com/office/officeart/2005/8/layout/orgChart1"/>
    <dgm:cxn modelId="{EDF85DBC-C489-4DE2-8307-B12CC8E91DDF}" type="presParOf" srcId="{6E639B8D-0C78-4D64-8E3E-DA890A6FBDF5}" destId="{0F8EF0A6-68AD-4DE3-AAF8-97B6BE7F8119}" srcOrd="1" destOrd="0" presId="urn:microsoft.com/office/officeart/2005/8/layout/orgChart1"/>
    <dgm:cxn modelId="{96AE340F-0CAF-4A53-83B8-F08A29D84E21}" type="presParOf" srcId="{13F36A8D-3526-4757-83BE-A555170C19DA}" destId="{FA5E1679-C243-41A2-A24D-FAB59A51F4FF}" srcOrd="1" destOrd="0" presId="urn:microsoft.com/office/officeart/2005/8/layout/orgChart1"/>
    <dgm:cxn modelId="{AFCDDFE4-4E23-4F7F-921C-EB9E29AA0D9A}" type="presParOf" srcId="{FA5E1679-C243-41A2-A24D-FAB59A51F4FF}" destId="{F7D1DC28-C7E2-4740-96AD-9DB09D90F0E8}" srcOrd="0" destOrd="0" presId="urn:microsoft.com/office/officeart/2005/8/layout/orgChart1"/>
    <dgm:cxn modelId="{E8FBBFAA-2DA8-49EA-9962-A9898FA47440}" type="presParOf" srcId="{FA5E1679-C243-41A2-A24D-FAB59A51F4FF}" destId="{3BC8F32D-8DE4-481F-9099-22AC3DFF1698}" srcOrd="1" destOrd="0" presId="urn:microsoft.com/office/officeart/2005/8/layout/orgChart1"/>
    <dgm:cxn modelId="{E711C653-5F79-4DC0-B054-EA13EE0C1AFD}" type="presParOf" srcId="{3BC8F32D-8DE4-481F-9099-22AC3DFF1698}" destId="{8C0B9DF8-2DF1-477D-A3D1-8E9685D9F706}" srcOrd="0" destOrd="0" presId="urn:microsoft.com/office/officeart/2005/8/layout/orgChart1"/>
    <dgm:cxn modelId="{904F00C1-1D6E-46A7-ADD3-D5793A658527}" type="presParOf" srcId="{8C0B9DF8-2DF1-477D-A3D1-8E9685D9F706}" destId="{D20F832F-E7A9-4266-8EE1-F8B6B17D3642}" srcOrd="0" destOrd="0" presId="urn:microsoft.com/office/officeart/2005/8/layout/orgChart1"/>
    <dgm:cxn modelId="{DA5656A2-4753-4C1B-ACD0-184BFF2053E3}" type="presParOf" srcId="{8C0B9DF8-2DF1-477D-A3D1-8E9685D9F706}" destId="{1A0759B8-556B-438A-AB84-864BF1D9A4B9}" srcOrd="1" destOrd="0" presId="urn:microsoft.com/office/officeart/2005/8/layout/orgChart1"/>
    <dgm:cxn modelId="{9FFF74F5-FB44-4FD3-BE12-8701D6772C6C}" type="presParOf" srcId="{3BC8F32D-8DE4-481F-9099-22AC3DFF1698}" destId="{61A49519-EFEC-47BA-8E2B-006C1B59A8DB}" srcOrd="1" destOrd="0" presId="urn:microsoft.com/office/officeart/2005/8/layout/orgChart1"/>
    <dgm:cxn modelId="{32FE9942-332F-43C2-9C26-0C0C92AA45A7}" type="presParOf" srcId="{3BC8F32D-8DE4-481F-9099-22AC3DFF1698}" destId="{F30210CA-1965-4486-A042-4B042EE06B8C}" srcOrd="2" destOrd="0" presId="urn:microsoft.com/office/officeart/2005/8/layout/orgChart1"/>
    <dgm:cxn modelId="{07567A76-E0ED-48B6-8225-2C6229ACF9C6}" type="presParOf" srcId="{FA5E1679-C243-41A2-A24D-FAB59A51F4FF}" destId="{431315B2-1EC9-461C-96A8-1AA45DE5166B}" srcOrd="2" destOrd="0" presId="urn:microsoft.com/office/officeart/2005/8/layout/orgChart1"/>
    <dgm:cxn modelId="{ECDAFF62-0C47-4B72-9054-EF0594541BD7}" type="presParOf" srcId="{FA5E1679-C243-41A2-A24D-FAB59A51F4FF}" destId="{F75AECBB-B8FA-46E4-A2EC-2DC0A114771D}" srcOrd="3" destOrd="0" presId="urn:microsoft.com/office/officeart/2005/8/layout/orgChart1"/>
    <dgm:cxn modelId="{F7E8CD98-A529-47B9-81C9-052C78C71976}" type="presParOf" srcId="{F75AECBB-B8FA-46E4-A2EC-2DC0A114771D}" destId="{173E1133-BD4C-4F23-96E4-121139A70267}" srcOrd="0" destOrd="0" presId="urn:microsoft.com/office/officeart/2005/8/layout/orgChart1"/>
    <dgm:cxn modelId="{352DE3CF-F273-496D-A752-782D56489A38}" type="presParOf" srcId="{173E1133-BD4C-4F23-96E4-121139A70267}" destId="{820C9724-40AF-4FE7-9B65-B3D1AE3DC308}" srcOrd="0" destOrd="0" presId="urn:microsoft.com/office/officeart/2005/8/layout/orgChart1"/>
    <dgm:cxn modelId="{3F5C2FF6-860A-494E-95AD-022C9CBAFE58}" type="presParOf" srcId="{173E1133-BD4C-4F23-96E4-121139A70267}" destId="{3DDC2254-40B6-4FD6-A454-269F570BC49C}" srcOrd="1" destOrd="0" presId="urn:microsoft.com/office/officeart/2005/8/layout/orgChart1"/>
    <dgm:cxn modelId="{28CD2438-AFAB-4261-8CF8-DDE16F84D552}" type="presParOf" srcId="{F75AECBB-B8FA-46E4-A2EC-2DC0A114771D}" destId="{6618E887-224B-4B19-8240-5B132C6602A3}" srcOrd="1" destOrd="0" presId="urn:microsoft.com/office/officeart/2005/8/layout/orgChart1"/>
    <dgm:cxn modelId="{5F6A62A1-CBB4-4A15-9C65-9D104FD87C30}" type="presParOf" srcId="{F75AECBB-B8FA-46E4-A2EC-2DC0A114771D}" destId="{49B9D00E-BCF3-4308-AC7A-5279DBF0A403}" srcOrd="2" destOrd="0" presId="urn:microsoft.com/office/officeart/2005/8/layout/orgChart1"/>
    <dgm:cxn modelId="{F0BD646F-15D6-4C18-8C3A-44563A78BFFB}" type="presParOf" srcId="{13F36A8D-3526-4757-83BE-A555170C19DA}" destId="{E4E46347-552A-4D91-A6FC-D9EB0B1251C7}" srcOrd="2" destOrd="0" presId="urn:microsoft.com/office/officeart/2005/8/layout/orgChart1"/>
    <dgm:cxn modelId="{9D0E040F-326A-4C60-896F-84C0B6988E5B}" type="presParOf" srcId="{BECFD804-ABB3-434C-894E-FF25BBA9A4D4}" destId="{17744EAF-6688-4A3F-A226-14839B93450D}" srcOrd="2" destOrd="0" presId="urn:microsoft.com/office/officeart/2005/8/layout/orgChart1"/>
    <dgm:cxn modelId="{9C4F1D74-A1A9-403D-B449-77889FA8AE23}" type="presParOf" srcId="{BECFD804-ABB3-434C-894E-FF25BBA9A4D4}" destId="{818DC648-5021-426B-9748-5DA4AA8A0B31}" srcOrd="3" destOrd="0" presId="urn:microsoft.com/office/officeart/2005/8/layout/orgChart1"/>
    <dgm:cxn modelId="{0D78A4C0-1160-46B8-A3F6-1ABA58D2A365}" type="presParOf" srcId="{818DC648-5021-426B-9748-5DA4AA8A0B31}" destId="{1C6C75DB-4A5B-4070-B492-6F308C2E0FCF}" srcOrd="0" destOrd="0" presId="urn:microsoft.com/office/officeart/2005/8/layout/orgChart1"/>
    <dgm:cxn modelId="{7576D46E-D935-47EC-9EDF-B4CA7574D14A}" type="presParOf" srcId="{1C6C75DB-4A5B-4070-B492-6F308C2E0FCF}" destId="{817A18A5-48A6-4ABE-8421-6C94D41B617C}" srcOrd="0" destOrd="0" presId="urn:microsoft.com/office/officeart/2005/8/layout/orgChart1"/>
    <dgm:cxn modelId="{B97FB716-EAA1-41A6-81B1-61ABDE08A05B}" type="presParOf" srcId="{1C6C75DB-4A5B-4070-B492-6F308C2E0FCF}" destId="{4ED111A4-90C9-4D87-9E7E-697C42D5A3D7}" srcOrd="1" destOrd="0" presId="urn:microsoft.com/office/officeart/2005/8/layout/orgChart1"/>
    <dgm:cxn modelId="{CBE40617-70A8-4685-9D06-046FC0EB1EFF}" type="presParOf" srcId="{818DC648-5021-426B-9748-5DA4AA8A0B31}" destId="{31ADB8BC-78BF-4FE2-8A38-8E1C492816D0}" srcOrd="1" destOrd="0" presId="urn:microsoft.com/office/officeart/2005/8/layout/orgChart1"/>
    <dgm:cxn modelId="{C597A7B1-92B9-484C-85AA-6964F6E47500}" type="presParOf" srcId="{31ADB8BC-78BF-4FE2-8A38-8E1C492816D0}" destId="{4500E890-1890-4845-AD66-0A64066BC553}" srcOrd="0" destOrd="0" presId="urn:microsoft.com/office/officeart/2005/8/layout/orgChart1"/>
    <dgm:cxn modelId="{A5A52E2E-5740-42D9-B563-221A4F2C24B0}" type="presParOf" srcId="{31ADB8BC-78BF-4FE2-8A38-8E1C492816D0}" destId="{7E0D192F-DFA2-43FB-9399-BB9B5A0DF8D0}" srcOrd="1" destOrd="0" presId="urn:microsoft.com/office/officeart/2005/8/layout/orgChart1"/>
    <dgm:cxn modelId="{92C3079F-0F4E-4C25-AF7E-7ECE51FACE17}" type="presParOf" srcId="{7E0D192F-DFA2-43FB-9399-BB9B5A0DF8D0}" destId="{3E946F92-F61B-4D22-A872-A60172F353EC}" srcOrd="0" destOrd="0" presId="urn:microsoft.com/office/officeart/2005/8/layout/orgChart1"/>
    <dgm:cxn modelId="{B94B608A-A16B-48D8-AEA5-E575FEED1463}" type="presParOf" srcId="{3E946F92-F61B-4D22-A872-A60172F353EC}" destId="{E03B0E4A-C800-4608-B349-2C8ABE12FD95}" srcOrd="0" destOrd="0" presId="urn:microsoft.com/office/officeart/2005/8/layout/orgChart1"/>
    <dgm:cxn modelId="{0D41805E-3237-43C0-9D62-32519891FCF1}" type="presParOf" srcId="{3E946F92-F61B-4D22-A872-A60172F353EC}" destId="{34304A54-0560-4881-B897-B86BE4759BEF}" srcOrd="1" destOrd="0" presId="urn:microsoft.com/office/officeart/2005/8/layout/orgChart1"/>
    <dgm:cxn modelId="{79EF45AC-73E9-4583-B646-D0D33AD25FA5}" type="presParOf" srcId="{7E0D192F-DFA2-43FB-9399-BB9B5A0DF8D0}" destId="{306DA2BA-A611-4F7C-87E3-0C568279F991}" srcOrd="1" destOrd="0" presId="urn:microsoft.com/office/officeart/2005/8/layout/orgChart1"/>
    <dgm:cxn modelId="{66F47454-E99D-4F1A-98E5-E7E2912A2BE9}" type="presParOf" srcId="{7E0D192F-DFA2-43FB-9399-BB9B5A0DF8D0}" destId="{05D36842-BD64-4F73-B79D-E7DCEC7401C9}" srcOrd="2" destOrd="0" presId="urn:microsoft.com/office/officeart/2005/8/layout/orgChart1"/>
    <dgm:cxn modelId="{01E7F514-F7CD-40B8-B4CE-A41338DAEF80}" type="presParOf" srcId="{818DC648-5021-426B-9748-5DA4AA8A0B31}" destId="{16441EAD-D61D-4382-AEB4-E960D1CCB709}" srcOrd="2" destOrd="0" presId="urn:microsoft.com/office/officeart/2005/8/layout/orgChart1"/>
    <dgm:cxn modelId="{1F36145F-7171-4195-92CF-EB6E63B6C6E4}" type="presParOf" srcId="{BECFD804-ABB3-434C-894E-FF25BBA9A4D4}" destId="{B42B6625-A2DE-4CBE-AB69-7EC9D05B49A2}" srcOrd="4" destOrd="0" presId="urn:microsoft.com/office/officeart/2005/8/layout/orgChart1"/>
    <dgm:cxn modelId="{991EA8E8-0C3F-4A71-BF23-828CBCF8D351}" type="presParOf" srcId="{BECFD804-ABB3-434C-894E-FF25BBA9A4D4}" destId="{B37F0DFA-374B-4BC0-9B4F-60BF7A912802}" srcOrd="5" destOrd="0" presId="urn:microsoft.com/office/officeart/2005/8/layout/orgChart1"/>
    <dgm:cxn modelId="{391C0447-E5B9-4E82-8C30-7425E675D245}" type="presParOf" srcId="{B37F0DFA-374B-4BC0-9B4F-60BF7A912802}" destId="{246858A9-39F5-444F-AC97-DAB41FB93060}" srcOrd="0" destOrd="0" presId="urn:microsoft.com/office/officeart/2005/8/layout/orgChart1"/>
    <dgm:cxn modelId="{0A4255A7-BA91-4394-9922-FD710CFC9CD3}" type="presParOf" srcId="{246858A9-39F5-444F-AC97-DAB41FB93060}" destId="{BD89D814-4F9E-447B-AEB2-2BA33E4BC0B3}" srcOrd="0" destOrd="0" presId="urn:microsoft.com/office/officeart/2005/8/layout/orgChart1"/>
    <dgm:cxn modelId="{E5AF1E23-03FF-41BA-92BE-1A4C7B3ADD15}" type="presParOf" srcId="{246858A9-39F5-444F-AC97-DAB41FB93060}" destId="{83FF2E24-348B-4BA6-93A2-BACD33ACA4F9}" srcOrd="1" destOrd="0" presId="urn:microsoft.com/office/officeart/2005/8/layout/orgChart1"/>
    <dgm:cxn modelId="{37DCF571-8340-40C7-808F-640B84ECE200}" type="presParOf" srcId="{B37F0DFA-374B-4BC0-9B4F-60BF7A912802}" destId="{8BFBB0F9-5A81-4536-AA8A-657C60A4C3A1}" srcOrd="1" destOrd="0" presId="urn:microsoft.com/office/officeart/2005/8/layout/orgChart1"/>
    <dgm:cxn modelId="{128C5E52-F651-4088-B228-808F87A93226}" type="presParOf" srcId="{8BFBB0F9-5A81-4536-AA8A-657C60A4C3A1}" destId="{6F235D1F-9CAA-4991-A562-616B4CA4E6E6}" srcOrd="0" destOrd="0" presId="urn:microsoft.com/office/officeart/2005/8/layout/orgChart1"/>
    <dgm:cxn modelId="{E90E14C0-2F65-4D45-A4BE-C7329C0D232F}" type="presParOf" srcId="{8BFBB0F9-5A81-4536-AA8A-657C60A4C3A1}" destId="{42ECAB46-30F6-4526-A434-C0AC493B22F3}" srcOrd="1" destOrd="0" presId="urn:microsoft.com/office/officeart/2005/8/layout/orgChart1"/>
    <dgm:cxn modelId="{26D927E3-BDB4-4E27-BBDC-3DDAC633811E}" type="presParOf" srcId="{42ECAB46-30F6-4526-A434-C0AC493B22F3}" destId="{D10E80D4-B4C1-4FBF-AF71-8F1F44BF34C1}" srcOrd="0" destOrd="0" presId="urn:microsoft.com/office/officeart/2005/8/layout/orgChart1"/>
    <dgm:cxn modelId="{3C7B328C-4B61-48A7-8DC8-473DD532EFFB}" type="presParOf" srcId="{D10E80D4-B4C1-4FBF-AF71-8F1F44BF34C1}" destId="{E19D20AC-31C9-4D89-A64D-EDE64311E450}" srcOrd="0" destOrd="0" presId="urn:microsoft.com/office/officeart/2005/8/layout/orgChart1"/>
    <dgm:cxn modelId="{C2517298-A4D0-4630-9FD9-337513C05261}" type="presParOf" srcId="{D10E80D4-B4C1-4FBF-AF71-8F1F44BF34C1}" destId="{9503C65D-7762-40FB-8274-27AFC006C2CE}" srcOrd="1" destOrd="0" presId="urn:microsoft.com/office/officeart/2005/8/layout/orgChart1"/>
    <dgm:cxn modelId="{C15A1D2B-8DEB-4A01-893E-B7F26EC6AB02}" type="presParOf" srcId="{42ECAB46-30F6-4526-A434-C0AC493B22F3}" destId="{690858F7-EB35-4B0A-A20E-D2300530DF82}" srcOrd="1" destOrd="0" presId="urn:microsoft.com/office/officeart/2005/8/layout/orgChart1"/>
    <dgm:cxn modelId="{A2915F40-DBE9-41E8-9B83-A2C91D5D0FCF}" type="presParOf" srcId="{42ECAB46-30F6-4526-A434-C0AC493B22F3}" destId="{64D15C4B-B52E-4AC2-BA70-D20F5C194C58}" srcOrd="2" destOrd="0" presId="urn:microsoft.com/office/officeart/2005/8/layout/orgChart1"/>
    <dgm:cxn modelId="{FAE6C9DB-F919-46C8-A3C4-4CD2BE4BA3D0}" type="presParOf" srcId="{8BFBB0F9-5A81-4536-AA8A-657C60A4C3A1}" destId="{E74FB50A-C605-41AB-A736-05933BAB5B5B}" srcOrd="2" destOrd="0" presId="urn:microsoft.com/office/officeart/2005/8/layout/orgChart1"/>
    <dgm:cxn modelId="{D542E0A0-C53A-4E83-AEB0-CAE99E83834B}" type="presParOf" srcId="{8BFBB0F9-5A81-4536-AA8A-657C60A4C3A1}" destId="{CBC6B3D7-EFB2-40C3-86DE-888131D19A59}" srcOrd="3" destOrd="0" presId="urn:microsoft.com/office/officeart/2005/8/layout/orgChart1"/>
    <dgm:cxn modelId="{4A085621-F709-4998-AD31-A15B836F1F6A}" type="presParOf" srcId="{CBC6B3D7-EFB2-40C3-86DE-888131D19A59}" destId="{353A9267-797B-4BB1-8CED-5C5808BA3629}" srcOrd="0" destOrd="0" presId="urn:microsoft.com/office/officeart/2005/8/layout/orgChart1"/>
    <dgm:cxn modelId="{A416602F-6B16-47A3-98D0-38E38C4C4048}" type="presParOf" srcId="{353A9267-797B-4BB1-8CED-5C5808BA3629}" destId="{3581B7C6-F907-42B5-8760-97A585FBFF81}" srcOrd="0" destOrd="0" presId="urn:microsoft.com/office/officeart/2005/8/layout/orgChart1"/>
    <dgm:cxn modelId="{03EDE160-10CA-4FAC-BD05-C0AFCF4A12E9}" type="presParOf" srcId="{353A9267-797B-4BB1-8CED-5C5808BA3629}" destId="{C14CD175-8420-4E02-B943-232AD54B8AF9}" srcOrd="1" destOrd="0" presId="urn:microsoft.com/office/officeart/2005/8/layout/orgChart1"/>
    <dgm:cxn modelId="{77EF54D6-C8B0-4978-87F0-67808C004E0C}" type="presParOf" srcId="{CBC6B3D7-EFB2-40C3-86DE-888131D19A59}" destId="{E111E3FB-BBB7-494B-ADD6-E863709A2994}" srcOrd="1" destOrd="0" presId="urn:microsoft.com/office/officeart/2005/8/layout/orgChart1"/>
    <dgm:cxn modelId="{15104A7B-BE3E-4CB1-9318-C6FB00E9AF75}" type="presParOf" srcId="{CBC6B3D7-EFB2-40C3-86DE-888131D19A59}" destId="{D8244B2D-C17A-4580-B464-F2413CA10390}" srcOrd="2" destOrd="0" presId="urn:microsoft.com/office/officeart/2005/8/layout/orgChart1"/>
    <dgm:cxn modelId="{D34EE9F5-837C-4736-8E55-742765FD60A4}" type="presParOf" srcId="{8BFBB0F9-5A81-4536-AA8A-657C60A4C3A1}" destId="{6A16E9A1-8C52-4F29-81CD-FD346CE36051}" srcOrd="4" destOrd="0" presId="urn:microsoft.com/office/officeart/2005/8/layout/orgChart1"/>
    <dgm:cxn modelId="{30503F17-B459-4287-984E-D36A25D06AA2}" type="presParOf" srcId="{8BFBB0F9-5A81-4536-AA8A-657C60A4C3A1}" destId="{76BEEE50-F575-46FE-AE6F-FB07B6D16D29}" srcOrd="5" destOrd="0" presId="urn:microsoft.com/office/officeart/2005/8/layout/orgChart1"/>
    <dgm:cxn modelId="{E9DA322B-A14A-4DA1-8722-DFE43FBE034C}" type="presParOf" srcId="{76BEEE50-F575-46FE-AE6F-FB07B6D16D29}" destId="{2D13B2F7-650E-4A6B-8698-2C1F909A880F}" srcOrd="0" destOrd="0" presId="urn:microsoft.com/office/officeart/2005/8/layout/orgChart1"/>
    <dgm:cxn modelId="{2F656CA2-E875-4934-A4FE-3CE3C65271A4}" type="presParOf" srcId="{2D13B2F7-650E-4A6B-8698-2C1F909A880F}" destId="{F00ED076-E1AD-4C68-9573-B66B705E1DED}" srcOrd="0" destOrd="0" presId="urn:microsoft.com/office/officeart/2005/8/layout/orgChart1"/>
    <dgm:cxn modelId="{BBBCE17E-55AB-4731-AFDE-1CE7E5D07101}" type="presParOf" srcId="{2D13B2F7-650E-4A6B-8698-2C1F909A880F}" destId="{6839D454-DE32-47EB-A243-2441E57CED36}" srcOrd="1" destOrd="0" presId="urn:microsoft.com/office/officeart/2005/8/layout/orgChart1"/>
    <dgm:cxn modelId="{5B2EA687-81BA-4382-89A0-367B2870F056}" type="presParOf" srcId="{76BEEE50-F575-46FE-AE6F-FB07B6D16D29}" destId="{A595AA53-2DA2-484D-BCBA-8C252CDB778F}" srcOrd="1" destOrd="0" presId="urn:microsoft.com/office/officeart/2005/8/layout/orgChart1"/>
    <dgm:cxn modelId="{9CC856D5-85E9-4BE4-8209-CFABDE647651}" type="presParOf" srcId="{76BEEE50-F575-46FE-AE6F-FB07B6D16D29}" destId="{72A36443-0215-47FC-A21C-6F880305506C}" srcOrd="2" destOrd="0" presId="urn:microsoft.com/office/officeart/2005/8/layout/orgChart1"/>
    <dgm:cxn modelId="{6DC60A7C-90B7-48B3-BED2-7232C76002D1}" type="presParOf" srcId="{B37F0DFA-374B-4BC0-9B4F-60BF7A912802}" destId="{0F52C2C2-2628-4AC2-88FB-24859C98B57C}" srcOrd="2" destOrd="0" presId="urn:microsoft.com/office/officeart/2005/8/layout/orgChart1"/>
    <dgm:cxn modelId="{79E74FD8-333C-4ACB-8CEE-2426ED19F0A8}" type="presParOf" srcId="{BECFD804-ABB3-434C-894E-FF25BBA9A4D4}" destId="{5D41BE82-D048-4BFA-AFA3-6508C41603D6}" srcOrd="6" destOrd="0" presId="urn:microsoft.com/office/officeart/2005/8/layout/orgChart1"/>
    <dgm:cxn modelId="{569F8F0C-7AD3-4584-B44A-6094E7EDD0A7}" type="presParOf" srcId="{BECFD804-ABB3-434C-894E-FF25BBA9A4D4}" destId="{CE64358D-D72E-49FB-B3CD-3790BD887628}" srcOrd="7" destOrd="0" presId="urn:microsoft.com/office/officeart/2005/8/layout/orgChart1"/>
    <dgm:cxn modelId="{CFA18528-39CF-4251-BA21-F719690DFFB2}" type="presParOf" srcId="{CE64358D-D72E-49FB-B3CD-3790BD887628}" destId="{C55F4874-1CB9-49E4-A550-D7FD536DBF36}" srcOrd="0" destOrd="0" presId="urn:microsoft.com/office/officeart/2005/8/layout/orgChart1"/>
    <dgm:cxn modelId="{BF8A7FB5-EA38-4E44-B499-C68CAB9CEA07}" type="presParOf" srcId="{C55F4874-1CB9-49E4-A550-D7FD536DBF36}" destId="{EDA3AB75-E022-4683-B031-C97107FB8075}" srcOrd="0" destOrd="0" presId="urn:microsoft.com/office/officeart/2005/8/layout/orgChart1"/>
    <dgm:cxn modelId="{B2E13521-4D06-4132-A5F8-AF3CACC6C841}" type="presParOf" srcId="{C55F4874-1CB9-49E4-A550-D7FD536DBF36}" destId="{516B3322-ADBB-4F9E-956B-9B4F8944DCDE}" srcOrd="1" destOrd="0" presId="urn:microsoft.com/office/officeart/2005/8/layout/orgChart1"/>
    <dgm:cxn modelId="{83F7F59C-FF90-46B2-B136-05C8D2C56601}" type="presParOf" srcId="{CE64358D-D72E-49FB-B3CD-3790BD887628}" destId="{38ED0F71-387B-460A-9458-3F8F36E491B2}" srcOrd="1" destOrd="0" presId="urn:microsoft.com/office/officeart/2005/8/layout/orgChart1"/>
    <dgm:cxn modelId="{E14EFA57-0D87-4CB5-9DE6-A2C6A5920B8F}" type="presParOf" srcId="{38ED0F71-387B-460A-9458-3F8F36E491B2}" destId="{465F6A34-BE9A-4BF5-BF2B-D9FF9629BBA6}" srcOrd="0" destOrd="0" presId="urn:microsoft.com/office/officeart/2005/8/layout/orgChart1"/>
    <dgm:cxn modelId="{6AB6A672-F584-444F-83AE-C935F67EE2BB}" type="presParOf" srcId="{38ED0F71-387B-460A-9458-3F8F36E491B2}" destId="{C8A3AB34-79C2-4985-A13E-BD76D15D3421}" srcOrd="1" destOrd="0" presId="urn:microsoft.com/office/officeart/2005/8/layout/orgChart1"/>
    <dgm:cxn modelId="{6F490027-3176-4DC3-B4E9-0652844E18EA}" type="presParOf" srcId="{C8A3AB34-79C2-4985-A13E-BD76D15D3421}" destId="{00567078-C41F-41EE-BC44-293F6766C50E}" srcOrd="0" destOrd="0" presId="urn:microsoft.com/office/officeart/2005/8/layout/orgChart1"/>
    <dgm:cxn modelId="{44F44020-4929-4EE6-9C37-476DC0C38B1D}" type="presParOf" srcId="{00567078-C41F-41EE-BC44-293F6766C50E}" destId="{ED3896A9-2137-4536-957A-345F5B1B0FF5}" srcOrd="0" destOrd="0" presId="urn:microsoft.com/office/officeart/2005/8/layout/orgChart1"/>
    <dgm:cxn modelId="{30FD58BC-48D8-411B-9BFC-7AFAB369492C}" type="presParOf" srcId="{00567078-C41F-41EE-BC44-293F6766C50E}" destId="{62C40DB9-5BD3-4BBB-B48B-6F3D846AE3B4}" srcOrd="1" destOrd="0" presId="urn:microsoft.com/office/officeart/2005/8/layout/orgChart1"/>
    <dgm:cxn modelId="{1BB2B4B2-A6CC-4623-9805-69FC844ECF16}" type="presParOf" srcId="{C8A3AB34-79C2-4985-A13E-BD76D15D3421}" destId="{3C24552B-2165-4471-9ECE-D15EE072D7C3}" srcOrd="1" destOrd="0" presId="urn:microsoft.com/office/officeart/2005/8/layout/orgChart1"/>
    <dgm:cxn modelId="{35D86097-3D03-47D3-8765-E6C9DB4EE902}" type="presParOf" srcId="{C8A3AB34-79C2-4985-A13E-BD76D15D3421}" destId="{C98F6915-E447-4BA7-AE3D-634FA38094E6}" srcOrd="2" destOrd="0" presId="urn:microsoft.com/office/officeart/2005/8/layout/orgChart1"/>
    <dgm:cxn modelId="{EEB9CA08-62FC-4C51-900A-D67EE6E30F76}" type="presParOf" srcId="{38ED0F71-387B-460A-9458-3F8F36E491B2}" destId="{3C293425-870C-4336-B7A0-4A8B79990023}" srcOrd="2" destOrd="0" presId="urn:microsoft.com/office/officeart/2005/8/layout/orgChart1"/>
    <dgm:cxn modelId="{1B942147-71EE-4D3A-B100-4E810754381B}" type="presParOf" srcId="{38ED0F71-387B-460A-9458-3F8F36E491B2}" destId="{74E1E1EF-3A1B-468E-9B86-ACB134D682E9}" srcOrd="3" destOrd="0" presId="urn:microsoft.com/office/officeart/2005/8/layout/orgChart1"/>
    <dgm:cxn modelId="{7157AECB-CE46-48C7-8E4C-45B0BD760099}" type="presParOf" srcId="{74E1E1EF-3A1B-468E-9B86-ACB134D682E9}" destId="{A4B24BF7-2757-4A7A-916E-F30B09B50ED5}" srcOrd="0" destOrd="0" presId="urn:microsoft.com/office/officeart/2005/8/layout/orgChart1"/>
    <dgm:cxn modelId="{39F1D244-6D93-437E-9A28-224ED7439B07}" type="presParOf" srcId="{A4B24BF7-2757-4A7A-916E-F30B09B50ED5}" destId="{259F8CE0-E85D-4FE8-AB4A-1419B04A9C1A}" srcOrd="0" destOrd="0" presId="urn:microsoft.com/office/officeart/2005/8/layout/orgChart1"/>
    <dgm:cxn modelId="{5D60D48B-9A7C-4D28-9C18-54DFA26B5AA1}" type="presParOf" srcId="{A4B24BF7-2757-4A7A-916E-F30B09B50ED5}" destId="{65B8201E-30A5-4572-AF71-BEEBE3F4DA12}" srcOrd="1" destOrd="0" presId="urn:microsoft.com/office/officeart/2005/8/layout/orgChart1"/>
    <dgm:cxn modelId="{8015ACFC-06EF-498E-B921-DDF3E25057EE}" type="presParOf" srcId="{74E1E1EF-3A1B-468E-9B86-ACB134D682E9}" destId="{3CE3381D-4310-4133-8B0A-5B766E30EEA6}" srcOrd="1" destOrd="0" presId="urn:microsoft.com/office/officeart/2005/8/layout/orgChart1"/>
    <dgm:cxn modelId="{2E77B075-9575-473E-8FC4-BC88855BA21B}" type="presParOf" srcId="{74E1E1EF-3A1B-468E-9B86-ACB134D682E9}" destId="{06B8E26A-702B-4997-9BC2-41DA78AFAF8A}" srcOrd="2" destOrd="0" presId="urn:microsoft.com/office/officeart/2005/8/layout/orgChart1"/>
    <dgm:cxn modelId="{F37EDFFC-9F68-443F-827B-B3953189182D}" type="presParOf" srcId="{CE64358D-D72E-49FB-B3CD-3790BD887628}" destId="{F02EEBC8-6EAC-498E-A001-EB937A5FA8C2}" srcOrd="2" destOrd="0" presId="urn:microsoft.com/office/officeart/2005/8/layout/orgChart1"/>
    <dgm:cxn modelId="{DC0529BF-3914-48D7-9EDA-DF1D66704A6E}" type="presParOf" srcId="{ED16BD24-A037-4519-B593-45128A459D59}" destId="{1E4515FA-8CCC-4D9A-AF09-3B6DB12DEB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6A50B0-1A11-48B3-BC39-F254FE08E5B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24CE9FA9-B4C5-4368-AED8-3B360C4CBA6C}">
      <dgm:prSet phldrT="[Text]"/>
      <dgm:spPr/>
      <dgm:t>
        <a:bodyPr/>
        <a:lstStyle/>
        <a:p>
          <a:r>
            <a:rPr lang="id-ID" b="1" dirty="0" smtClean="0"/>
            <a:t>Pemantapan Materi UTS</a:t>
          </a:r>
          <a:endParaRPr lang="id-ID" b="1" dirty="0"/>
        </a:p>
      </dgm:t>
    </dgm:pt>
    <dgm:pt modelId="{75D8E795-6A8D-4890-8D21-4024DA4B0E8A}" type="parTrans" cxnId="{CC3FE14C-1EBA-4062-9036-D7B5DDE4EF33}">
      <dgm:prSet/>
      <dgm:spPr/>
      <dgm:t>
        <a:bodyPr/>
        <a:lstStyle/>
        <a:p>
          <a:endParaRPr lang="id-ID"/>
        </a:p>
      </dgm:t>
    </dgm:pt>
    <dgm:pt modelId="{4D2A52C5-CB3B-4030-A395-1CD15DAFA693}" type="sibTrans" cxnId="{CC3FE14C-1EBA-4062-9036-D7B5DDE4EF33}">
      <dgm:prSet/>
      <dgm:spPr/>
      <dgm:t>
        <a:bodyPr/>
        <a:lstStyle/>
        <a:p>
          <a:endParaRPr lang="id-ID"/>
        </a:p>
      </dgm:t>
    </dgm:pt>
    <dgm:pt modelId="{684B75AD-43C2-43E9-BC2C-4A6CBED3180E}">
      <dgm:prSet phldrT="[Text]"/>
      <dgm:spPr/>
      <dgm:t>
        <a:bodyPr/>
        <a:lstStyle/>
        <a:p>
          <a:r>
            <a:rPr lang="id-ID" b="1" dirty="0" smtClean="0"/>
            <a:t>Pendidikan Kewarganegaraan</a:t>
          </a:r>
          <a:endParaRPr lang="id-ID" b="1" dirty="0"/>
        </a:p>
      </dgm:t>
    </dgm:pt>
    <dgm:pt modelId="{770DF7DC-6CF6-4A26-ADE0-7F7911263D16}" type="parTrans" cxnId="{424415BE-E377-4A9B-B79F-8EA81AACBB15}">
      <dgm:prSet/>
      <dgm:spPr/>
      <dgm:t>
        <a:bodyPr/>
        <a:lstStyle/>
        <a:p>
          <a:endParaRPr lang="id-ID"/>
        </a:p>
      </dgm:t>
    </dgm:pt>
    <dgm:pt modelId="{B2E5F49F-4BE8-4C2F-947B-83535C71CECD}" type="sibTrans" cxnId="{424415BE-E377-4A9B-B79F-8EA81AACBB15}">
      <dgm:prSet/>
      <dgm:spPr/>
      <dgm:t>
        <a:bodyPr/>
        <a:lstStyle/>
        <a:p>
          <a:endParaRPr lang="id-ID"/>
        </a:p>
      </dgm:t>
    </dgm:pt>
    <dgm:pt modelId="{B2583C3A-E53A-411C-B072-945159B9540A}">
      <dgm:prSet phldrT="[Text]"/>
      <dgm:spPr/>
      <dgm:t>
        <a:bodyPr/>
        <a:lstStyle/>
        <a:p>
          <a:r>
            <a:rPr lang="id-ID" dirty="0" smtClean="0"/>
            <a:t>Definisi</a:t>
          </a:r>
          <a:endParaRPr lang="id-ID" dirty="0"/>
        </a:p>
      </dgm:t>
    </dgm:pt>
    <dgm:pt modelId="{5063C7F9-9247-40FA-AA0C-2C0119912EF8}" type="parTrans" cxnId="{94839BB3-0AD8-42A8-B42D-2E637A93C31D}">
      <dgm:prSet/>
      <dgm:spPr/>
      <dgm:t>
        <a:bodyPr/>
        <a:lstStyle/>
        <a:p>
          <a:endParaRPr lang="id-ID"/>
        </a:p>
      </dgm:t>
    </dgm:pt>
    <dgm:pt modelId="{6E2830F0-6DE1-433B-811E-7A2269280732}" type="sibTrans" cxnId="{94839BB3-0AD8-42A8-B42D-2E637A93C31D}">
      <dgm:prSet/>
      <dgm:spPr/>
      <dgm:t>
        <a:bodyPr/>
        <a:lstStyle/>
        <a:p>
          <a:endParaRPr lang="id-ID"/>
        </a:p>
      </dgm:t>
    </dgm:pt>
    <dgm:pt modelId="{70DDAD6D-3639-4F7D-89F0-7A6ECFBF4F2F}">
      <dgm:prSet phldrT="[Text]"/>
      <dgm:spPr/>
      <dgm:t>
        <a:bodyPr/>
        <a:lstStyle/>
        <a:p>
          <a:r>
            <a:rPr lang="id-ID" dirty="0" smtClean="0"/>
            <a:t>Tujuan</a:t>
          </a:r>
          <a:endParaRPr lang="id-ID" dirty="0"/>
        </a:p>
      </dgm:t>
    </dgm:pt>
    <dgm:pt modelId="{A1330485-D690-47DC-A502-E9F5C2C74FE8}" type="parTrans" cxnId="{078A2428-CAF7-468B-8502-9F093739E69A}">
      <dgm:prSet/>
      <dgm:spPr/>
      <dgm:t>
        <a:bodyPr/>
        <a:lstStyle/>
        <a:p>
          <a:endParaRPr lang="id-ID"/>
        </a:p>
      </dgm:t>
    </dgm:pt>
    <dgm:pt modelId="{E5013E58-2A58-4B13-BD53-1A492EF4C0F6}" type="sibTrans" cxnId="{078A2428-CAF7-468B-8502-9F093739E69A}">
      <dgm:prSet/>
      <dgm:spPr/>
      <dgm:t>
        <a:bodyPr/>
        <a:lstStyle/>
        <a:p>
          <a:endParaRPr lang="id-ID"/>
        </a:p>
      </dgm:t>
    </dgm:pt>
    <dgm:pt modelId="{68DE5571-4269-46D3-A0D5-84FAABA9D80A}">
      <dgm:prSet phldrT="[Text]"/>
      <dgm:spPr/>
      <dgm:t>
        <a:bodyPr/>
        <a:lstStyle/>
        <a:p>
          <a:r>
            <a:rPr lang="id-ID" b="1" dirty="0" smtClean="0"/>
            <a:t>Filsafat Pancasila</a:t>
          </a:r>
          <a:endParaRPr lang="id-ID" b="1" dirty="0"/>
        </a:p>
      </dgm:t>
    </dgm:pt>
    <dgm:pt modelId="{BEB717B9-0B86-4754-A1DE-0E1237B7C105}" type="parTrans" cxnId="{3FF36D5F-BF8D-41D8-9E1C-381BDF351712}">
      <dgm:prSet/>
      <dgm:spPr/>
      <dgm:t>
        <a:bodyPr/>
        <a:lstStyle/>
        <a:p>
          <a:endParaRPr lang="id-ID"/>
        </a:p>
      </dgm:t>
    </dgm:pt>
    <dgm:pt modelId="{24178CED-20D7-4C19-AF0A-82D30732989C}" type="sibTrans" cxnId="{3FF36D5F-BF8D-41D8-9E1C-381BDF351712}">
      <dgm:prSet/>
      <dgm:spPr/>
      <dgm:t>
        <a:bodyPr/>
        <a:lstStyle/>
        <a:p>
          <a:endParaRPr lang="id-ID"/>
        </a:p>
      </dgm:t>
    </dgm:pt>
    <dgm:pt modelId="{DF5A1B06-CE01-4E6C-80BC-4DBCA709EA17}">
      <dgm:prSet phldrT="[Text]"/>
      <dgm:spPr/>
      <dgm:t>
        <a:bodyPr/>
        <a:lstStyle/>
        <a:p>
          <a:r>
            <a:rPr lang="id-ID" b="1" dirty="0" smtClean="0"/>
            <a:t>Identitas Nasional</a:t>
          </a:r>
          <a:endParaRPr lang="id-ID" b="1" dirty="0"/>
        </a:p>
      </dgm:t>
    </dgm:pt>
    <dgm:pt modelId="{0CEE8209-350F-499B-974C-55A7DE73091D}" type="parTrans" cxnId="{DECAB28B-51B5-4733-B774-51B3925E86DF}">
      <dgm:prSet/>
      <dgm:spPr/>
      <dgm:t>
        <a:bodyPr/>
        <a:lstStyle/>
        <a:p>
          <a:endParaRPr lang="id-ID"/>
        </a:p>
      </dgm:t>
    </dgm:pt>
    <dgm:pt modelId="{623B30E3-C601-4691-A804-31E547596E1E}" type="sibTrans" cxnId="{DECAB28B-51B5-4733-B774-51B3925E86DF}">
      <dgm:prSet/>
      <dgm:spPr/>
      <dgm:t>
        <a:bodyPr/>
        <a:lstStyle/>
        <a:p>
          <a:endParaRPr lang="id-ID"/>
        </a:p>
      </dgm:t>
    </dgm:pt>
    <dgm:pt modelId="{737AD4D2-6F57-4F14-82F4-DF087926143B}">
      <dgm:prSet phldrT="[Text]"/>
      <dgm:spPr/>
      <dgm:t>
        <a:bodyPr/>
        <a:lstStyle/>
        <a:p>
          <a:r>
            <a:rPr lang="id-ID" b="1" dirty="0" smtClean="0"/>
            <a:t>Demokrasi Pancasila</a:t>
          </a:r>
          <a:endParaRPr lang="id-ID" b="1" dirty="0"/>
        </a:p>
      </dgm:t>
    </dgm:pt>
    <dgm:pt modelId="{FBCA0727-4DCE-4447-A0DD-BAA37272BD82}" type="parTrans" cxnId="{495C9E1A-6FE5-4FA9-8D7D-46CE8D7B38A6}">
      <dgm:prSet/>
      <dgm:spPr/>
      <dgm:t>
        <a:bodyPr/>
        <a:lstStyle/>
        <a:p>
          <a:endParaRPr lang="id-ID"/>
        </a:p>
      </dgm:t>
    </dgm:pt>
    <dgm:pt modelId="{510EDD3C-EC02-44C5-81DB-D71F1106F874}" type="sibTrans" cxnId="{495C9E1A-6FE5-4FA9-8D7D-46CE8D7B38A6}">
      <dgm:prSet/>
      <dgm:spPr/>
      <dgm:t>
        <a:bodyPr/>
        <a:lstStyle/>
        <a:p>
          <a:endParaRPr lang="id-ID"/>
        </a:p>
      </dgm:t>
    </dgm:pt>
    <dgm:pt modelId="{C47DA619-38C3-4F45-8F7E-3B00A9ED89D7}">
      <dgm:prSet phldrT="[Text]"/>
      <dgm:spPr/>
      <dgm:t>
        <a:bodyPr/>
        <a:lstStyle/>
        <a:p>
          <a:r>
            <a:rPr lang="id-ID" dirty="0" smtClean="0"/>
            <a:t>Pancasila filsafat bangsa &amp; negara</a:t>
          </a:r>
          <a:endParaRPr lang="id-ID" dirty="0"/>
        </a:p>
      </dgm:t>
    </dgm:pt>
    <dgm:pt modelId="{B85EB019-CE85-4EB5-AA98-AE391D416A7B}" type="parTrans" cxnId="{D706A3D7-E14A-4135-A181-7C641CFF60CC}">
      <dgm:prSet/>
      <dgm:spPr/>
      <dgm:t>
        <a:bodyPr/>
        <a:lstStyle/>
        <a:p>
          <a:endParaRPr lang="id-ID"/>
        </a:p>
      </dgm:t>
    </dgm:pt>
    <dgm:pt modelId="{2312EB15-444C-4CBB-BC9D-E738388B5448}" type="sibTrans" cxnId="{D706A3D7-E14A-4135-A181-7C641CFF60CC}">
      <dgm:prSet/>
      <dgm:spPr/>
      <dgm:t>
        <a:bodyPr/>
        <a:lstStyle/>
        <a:p>
          <a:endParaRPr lang="id-ID"/>
        </a:p>
      </dgm:t>
    </dgm:pt>
    <dgm:pt modelId="{A66E4A97-79E7-4271-9C37-549D59740564}">
      <dgm:prSet phldrT="[Text]"/>
      <dgm:spPr/>
      <dgm:t>
        <a:bodyPr/>
        <a:lstStyle/>
        <a:p>
          <a:r>
            <a:rPr lang="id-ID" dirty="0" smtClean="0"/>
            <a:t>Identitas berdasarkan UUD 1945</a:t>
          </a:r>
          <a:endParaRPr lang="id-ID" dirty="0"/>
        </a:p>
      </dgm:t>
    </dgm:pt>
    <dgm:pt modelId="{02A4C91C-DC9B-4533-9F87-B1EB2E65BD0B}" type="parTrans" cxnId="{3CB0D7F7-4FD6-43D3-86D3-5B3479A480CD}">
      <dgm:prSet/>
      <dgm:spPr/>
      <dgm:t>
        <a:bodyPr/>
        <a:lstStyle/>
        <a:p>
          <a:endParaRPr lang="id-ID"/>
        </a:p>
      </dgm:t>
    </dgm:pt>
    <dgm:pt modelId="{6045EB70-4564-44DE-84D1-6E1A736EF70C}" type="sibTrans" cxnId="{3CB0D7F7-4FD6-43D3-86D3-5B3479A480CD}">
      <dgm:prSet/>
      <dgm:spPr/>
      <dgm:t>
        <a:bodyPr/>
        <a:lstStyle/>
        <a:p>
          <a:endParaRPr lang="id-ID"/>
        </a:p>
      </dgm:t>
    </dgm:pt>
    <dgm:pt modelId="{51075378-E14C-4E7F-ACE7-3757DCE761AB}">
      <dgm:prSet phldrT="[Text]"/>
      <dgm:spPr/>
      <dgm:t>
        <a:bodyPr/>
        <a:lstStyle/>
        <a:p>
          <a:r>
            <a:rPr lang="id-ID" dirty="0" smtClean="0"/>
            <a:t>Astronomi &amp; Geografi</a:t>
          </a:r>
          <a:endParaRPr lang="id-ID" dirty="0"/>
        </a:p>
      </dgm:t>
    </dgm:pt>
    <dgm:pt modelId="{267656F2-88FE-4F4F-97BE-3790C5859130}" type="parTrans" cxnId="{8EF69EB0-8015-40CD-9189-D9BEF4586FC2}">
      <dgm:prSet/>
      <dgm:spPr/>
      <dgm:t>
        <a:bodyPr/>
        <a:lstStyle/>
        <a:p>
          <a:endParaRPr lang="id-ID"/>
        </a:p>
      </dgm:t>
    </dgm:pt>
    <dgm:pt modelId="{2D5F4E7D-40B2-4176-85FA-CCBF076832F3}" type="sibTrans" cxnId="{8EF69EB0-8015-40CD-9189-D9BEF4586FC2}">
      <dgm:prSet/>
      <dgm:spPr/>
      <dgm:t>
        <a:bodyPr/>
        <a:lstStyle/>
        <a:p>
          <a:endParaRPr lang="id-ID"/>
        </a:p>
      </dgm:t>
    </dgm:pt>
    <dgm:pt modelId="{A3ADC23A-3347-440E-82C8-51296E1595F5}">
      <dgm:prSet phldrT="[Text]"/>
      <dgm:spPr/>
      <dgm:t>
        <a:bodyPr/>
        <a:lstStyle/>
        <a:p>
          <a:r>
            <a:rPr lang="id-ID" dirty="0" smtClean="0"/>
            <a:t>Budaya Indonesia</a:t>
          </a:r>
          <a:endParaRPr lang="id-ID" dirty="0"/>
        </a:p>
      </dgm:t>
    </dgm:pt>
    <dgm:pt modelId="{38BE3BAD-2E90-464A-836C-9CD03B46BFE0}" type="parTrans" cxnId="{5F7D534A-4332-4DCA-A83A-5339E34978C2}">
      <dgm:prSet/>
      <dgm:spPr/>
      <dgm:t>
        <a:bodyPr/>
        <a:lstStyle/>
        <a:p>
          <a:endParaRPr lang="id-ID"/>
        </a:p>
      </dgm:t>
    </dgm:pt>
    <dgm:pt modelId="{B7C71E3D-A571-4012-A38F-CD48CADDCB1D}" type="sibTrans" cxnId="{5F7D534A-4332-4DCA-A83A-5339E34978C2}">
      <dgm:prSet/>
      <dgm:spPr/>
      <dgm:t>
        <a:bodyPr/>
        <a:lstStyle/>
        <a:p>
          <a:endParaRPr lang="id-ID"/>
        </a:p>
      </dgm:t>
    </dgm:pt>
    <dgm:pt modelId="{292B9B6A-1117-4CED-B1CF-81BBAE20A33A}">
      <dgm:prSet phldrT="[Text]"/>
      <dgm:spPr/>
      <dgm:t>
        <a:bodyPr/>
        <a:lstStyle/>
        <a:p>
          <a:r>
            <a:rPr lang="id-ID" dirty="0" smtClean="0"/>
            <a:t>Trias politica</a:t>
          </a:r>
          <a:endParaRPr lang="id-ID" dirty="0"/>
        </a:p>
      </dgm:t>
    </dgm:pt>
    <dgm:pt modelId="{0E9DB9BF-A74E-418B-A730-3C199A3E63BA}" type="parTrans" cxnId="{2643EBAA-E6D3-44A7-8A59-4C8EFCED5314}">
      <dgm:prSet/>
      <dgm:spPr/>
      <dgm:t>
        <a:bodyPr/>
        <a:lstStyle/>
        <a:p>
          <a:endParaRPr lang="id-ID"/>
        </a:p>
      </dgm:t>
    </dgm:pt>
    <dgm:pt modelId="{E97D8397-2594-4472-8F03-AFDC704E2EB1}" type="sibTrans" cxnId="{2643EBAA-E6D3-44A7-8A59-4C8EFCED5314}">
      <dgm:prSet/>
      <dgm:spPr/>
      <dgm:t>
        <a:bodyPr/>
        <a:lstStyle/>
        <a:p>
          <a:endParaRPr lang="id-ID"/>
        </a:p>
      </dgm:t>
    </dgm:pt>
    <dgm:pt modelId="{2CDDA6DA-32B1-460F-A7F6-4947B4B7D259}">
      <dgm:prSet phldrT="[Text]"/>
      <dgm:spPr/>
      <dgm:t>
        <a:bodyPr/>
        <a:lstStyle/>
        <a:p>
          <a:r>
            <a:rPr lang="id-ID" dirty="0" smtClean="0"/>
            <a:t>Demokrasi Indonesia</a:t>
          </a:r>
          <a:endParaRPr lang="id-ID" dirty="0"/>
        </a:p>
      </dgm:t>
    </dgm:pt>
    <dgm:pt modelId="{040502F2-4F6C-4F2A-9342-466B0C741CBA}" type="parTrans" cxnId="{28F4FA7E-8418-4E01-A6F8-F258262663BB}">
      <dgm:prSet/>
      <dgm:spPr/>
      <dgm:t>
        <a:bodyPr/>
        <a:lstStyle/>
        <a:p>
          <a:endParaRPr lang="id-ID"/>
        </a:p>
      </dgm:t>
    </dgm:pt>
    <dgm:pt modelId="{1B41AA7C-3F3C-4025-A45C-36601086AF52}" type="sibTrans" cxnId="{28F4FA7E-8418-4E01-A6F8-F258262663BB}">
      <dgm:prSet/>
      <dgm:spPr/>
      <dgm:t>
        <a:bodyPr/>
        <a:lstStyle/>
        <a:p>
          <a:endParaRPr lang="id-ID"/>
        </a:p>
      </dgm:t>
    </dgm:pt>
    <dgm:pt modelId="{6851C627-2059-4EDA-967C-886A21C243D6}" type="pres">
      <dgm:prSet presAssocID="{126A50B0-1A11-48B3-BC39-F254FE08E5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ED16BD24-A037-4519-B593-45128A459D59}" type="pres">
      <dgm:prSet presAssocID="{24CE9FA9-B4C5-4368-AED8-3B360C4CBA6C}" presName="hierRoot1" presStyleCnt="0">
        <dgm:presLayoutVars>
          <dgm:hierBranch val="init"/>
        </dgm:presLayoutVars>
      </dgm:prSet>
      <dgm:spPr/>
    </dgm:pt>
    <dgm:pt modelId="{854B21A2-9642-42EC-BEA0-4F6162E76886}" type="pres">
      <dgm:prSet presAssocID="{24CE9FA9-B4C5-4368-AED8-3B360C4CBA6C}" presName="rootComposite1" presStyleCnt="0"/>
      <dgm:spPr/>
    </dgm:pt>
    <dgm:pt modelId="{F8F3AFD4-0B89-491F-8D88-C30769C8331A}" type="pres">
      <dgm:prSet presAssocID="{24CE9FA9-B4C5-4368-AED8-3B360C4CBA6C}" presName="rootText1" presStyleLbl="node0" presStyleIdx="0" presStyleCnt="1" custScaleX="18248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96562BC-EF29-4D32-92D9-28D538CEFEA6}" type="pres">
      <dgm:prSet presAssocID="{24CE9FA9-B4C5-4368-AED8-3B360C4CBA6C}" presName="rootConnector1" presStyleLbl="node1" presStyleIdx="0" presStyleCnt="0"/>
      <dgm:spPr/>
      <dgm:t>
        <a:bodyPr/>
        <a:lstStyle/>
        <a:p>
          <a:endParaRPr lang="id-ID"/>
        </a:p>
      </dgm:t>
    </dgm:pt>
    <dgm:pt modelId="{BECFD804-ABB3-434C-894E-FF25BBA9A4D4}" type="pres">
      <dgm:prSet presAssocID="{24CE9FA9-B4C5-4368-AED8-3B360C4CBA6C}" presName="hierChild2" presStyleCnt="0"/>
      <dgm:spPr/>
    </dgm:pt>
    <dgm:pt modelId="{CAEFFAC4-92DC-4E12-805C-9F2512945DE6}" type="pres">
      <dgm:prSet presAssocID="{770DF7DC-6CF6-4A26-ADE0-7F7911263D16}" presName="Name37" presStyleLbl="parChTrans1D2" presStyleIdx="0" presStyleCnt="4"/>
      <dgm:spPr/>
      <dgm:t>
        <a:bodyPr/>
        <a:lstStyle/>
        <a:p>
          <a:endParaRPr lang="id-ID"/>
        </a:p>
      </dgm:t>
    </dgm:pt>
    <dgm:pt modelId="{13F36A8D-3526-4757-83BE-A555170C19DA}" type="pres">
      <dgm:prSet presAssocID="{684B75AD-43C2-43E9-BC2C-4A6CBED3180E}" presName="hierRoot2" presStyleCnt="0">
        <dgm:presLayoutVars>
          <dgm:hierBranch val="init"/>
        </dgm:presLayoutVars>
      </dgm:prSet>
      <dgm:spPr/>
    </dgm:pt>
    <dgm:pt modelId="{6E639B8D-0C78-4D64-8E3E-DA890A6FBDF5}" type="pres">
      <dgm:prSet presAssocID="{684B75AD-43C2-43E9-BC2C-4A6CBED3180E}" presName="rootComposite" presStyleCnt="0"/>
      <dgm:spPr/>
    </dgm:pt>
    <dgm:pt modelId="{7FAE2A11-93BD-43A5-8412-506D2A54C03C}" type="pres">
      <dgm:prSet presAssocID="{684B75AD-43C2-43E9-BC2C-4A6CBED3180E}" presName="rootText" presStyleLbl="node2" presStyleIdx="0" presStyleCnt="4" custScaleX="1164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F8EF0A6-68AD-4DE3-AAF8-97B6BE7F8119}" type="pres">
      <dgm:prSet presAssocID="{684B75AD-43C2-43E9-BC2C-4A6CBED3180E}" presName="rootConnector" presStyleLbl="node2" presStyleIdx="0" presStyleCnt="4"/>
      <dgm:spPr/>
      <dgm:t>
        <a:bodyPr/>
        <a:lstStyle/>
        <a:p>
          <a:endParaRPr lang="id-ID"/>
        </a:p>
      </dgm:t>
    </dgm:pt>
    <dgm:pt modelId="{FA5E1679-C243-41A2-A24D-FAB59A51F4FF}" type="pres">
      <dgm:prSet presAssocID="{684B75AD-43C2-43E9-BC2C-4A6CBED3180E}" presName="hierChild4" presStyleCnt="0"/>
      <dgm:spPr/>
    </dgm:pt>
    <dgm:pt modelId="{F7D1DC28-C7E2-4740-96AD-9DB09D90F0E8}" type="pres">
      <dgm:prSet presAssocID="{5063C7F9-9247-40FA-AA0C-2C0119912EF8}" presName="Name37" presStyleLbl="parChTrans1D3" presStyleIdx="0" presStyleCnt="8"/>
      <dgm:spPr/>
      <dgm:t>
        <a:bodyPr/>
        <a:lstStyle/>
        <a:p>
          <a:endParaRPr lang="id-ID"/>
        </a:p>
      </dgm:t>
    </dgm:pt>
    <dgm:pt modelId="{3BC8F32D-8DE4-481F-9099-22AC3DFF1698}" type="pres">
      <dgm:prSet presAssocID="{B2583C3A-E53A-411C-B072-945159B9540A}" presName="hierRoot2" presStyleCnt="0">
        <dgm:presLayoutVars>
          <dgm:hierBranch val="init"/>
        </dgm:presLayoutVars>
      </dgm:prSet>
      <dgm:spPr/>
    </dgm:pt>
    <dgm:pt modelId="{8C0B9DF8-2DF1-477D-A3D1-8E9685D9F706}" type="pres">
      <dgm:prSet presAssocID="{B2583C3A-E53A-411C-B072-945159B9540A}" presName="rootComposite" presStyleCnt="0"/>
      <dgm:spPr/>
    </dgm:pt>
    <dgm:pt modelId="{D20F832F-E7A9-4266-8EE1-F8B6B17D3642}" type="pres">
      <dgm:prSet presAssocID="{B2583C3A-E53A-411C-B072-945159B9540A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A0759B8-556B-438A-AB84-864BF1D9A4B9}" type="pres">
      <dgm:prSet presAssocID="{B2583C3A-E53A-411C-B072-945159B9540A}" presName="rootConnector" presStyleLbl="node3" presStyleIdx="0" presStyleCnt="8"/>
      <dgm:spPr/>
      <dgm:t>
        <a:bodyPr/>
        <a:lstStyle/>
        <a:p>
          <a:endParaRPr lang="id-ID"/>
        </a:p>
      </dgm:t>
    </dgm:pt>
    <dgm:pt modelId="{61A49519-EFEC-47BA-8E2B-006C1B59A8DB}" type="pres">
      <dgm:prSet presAssocID="{B2583C3A-E53A-411C-B072-945159B9540A}" presName="hierChild4" presStyleCnt="0"/>
      <dgm:spPr/>
    </dgm:pt>
    <dgm:pt modelId="{F30210CA-1965-4486-A042-4B042EE06B8C}" type="pres">
      <dgm:prSet presAssocID="{B2583C3A-E53A-411C-B072-945159B9540A}" presName="hierChild5" presStyleCnt="0"/>
      <dgm:spPr/>
    </dgm:pt>
    <dgm:pt modelId="{431315B2-1EC9-461C-96A8-1AA45DE5166B}" type="pres">
      <dgm:prSet presAssocID="{A1330485-D690-47DC-A502-E9F5C2C74FE8}" presName="Name37" presStyleLbl="parChTrans1D3" presStyleIdx="1" presStyleCnt="8"/>
      <dgm:spPr/>
      <dgm:t>
        <a:bodyPr/>
        <a:lstStyle/>
        <a:p>
          <a:endParaRPr lang="id-ID"/>
        </a:p>
      </dgm:t>
    </dgm:pt>
    <dgm:pt modelId="{F75AECBB-B8FA-46E4-A2EC-2DC0A114771D}" type="pres">
      <dgm:prSet presAssocID="{70DDAD6D-3639-4F7D-89F0-7A6ECFBF4F2F}" presName="hierRoot2" presStyleCnt="0">
        <dgm:presLayoutVars>
          <dgm:hierBranch val="init"/>
        </dgm:presLayoutVars>
      </dgm:prSet>
      <dgm:spPr/>
    </dgm:pt>
    <dgm:pt modelId="{173E1133-BD4C-4F23-96E4-121139A70267}" type="pres">
      <dgm:prSet presAssocID="{70DDAD6D-3639-4F7D-89F0-7A6ECFBF4F2F}" presName="rootComposite" presStyleCnt="0"/>
      <dgm:spPr/>
    </dgm:pt>
    <dgm:pt modelId="{820C9724-40AF-4FE7-9B65-B3D1AE3DC308}" type="pres">
      <dgm:prSet presAssocID="{70DDAD6D-3639-4F7D-89F0-7A6ECFBF4F2F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DDC2254-40B6-4FD6-A454-269F570BC49C}" type="pres">
      <dgm:prSet presAssocID="{70DDAD6D-3639-4F7D-89F0-7A6ECFBF4F2F}" presName="rootConnector" presStyleLbl="node3" presStyleIdx="1" presStyleCnt="8"/>
      <dgm:spPr/>
      <dgm:t>
        <a:bodyPr/>
        <a:lstStyle/>
        <a:p>
          <a:endParaRPr lang="id-ID"/>
        </a:p>
      </dgm:t>
    </dgm:pt>
    <dgm:pt modelId="{6618E887-224B-4B19-8240-5B132C6602A3}" type="pres">
      <dgm:prSet presAssocID="{70DDAD6D-3639-4F7D-89F0-7A6ECFBF4F2F}" presName="hierChild4" presStyleCnt="0"/>
      <dgm:spPr/>
    </dgm:pt>
    <dgm:pt modelId="{49B9D00E-BCF3-4308-AC7A-5279DBF0A403}" type="pres">
      <dgm:prSet presAssocID="{70DDAD6D-3639-4F7D-89F0-7A6ECFBF4F2F}" presName="hierChild5" presStyleCnt="0"/>
      <dgm:spPr/>
    </dgm:pt>
    <dgm:pt modelId="{E4E46347-552A-4D91-A6FC-D9EB0B1251C7}" type="pres">
      <dgm:prSet presAssocID="{684B75AD-43C2-43E9-BC2C-4A6CBED3180E}" presName="hierChild5" presStyleCnt="0"/>
      <dgm:spPr/>
    </dgm:pt>
    <dgm:pt modelId="{17744EAF-6688-4A3F-A226-14839B93450D}" type="pres">
      <dgm:prSet presAssocID="{BEB717B9-0B86-4754-A1DE-0E1237B7C105}" presName="Name37" presStyleLbl="parChTrans1D2" presStyleIdx="1" presStyleCnt="4"/>
      <dgm:spPr/>
      <dgm:t>
        <a:bodyPr/>
        <a:lstStyle/>
        <a:p>
          <a:endParaRPr lang="id-ID"/>
        </a:p>
      </dgm:t>
    </dgm:pt>
    <dgm:pt modelId="{818DC648-5021-426B-9748-5DA4AA8A0B31}" type="pres">
      <dgm:prSet presAssocID="{68DE5571-4269-46D3-A0D5-84FAABA9D80A}" presName="hierRoot2" presStyleCnt="0">
        <dgm:presLayoutVars>
          <dgm:hierBranch val="init"/>
        </dgm:presLayoutVars>
      </dgm:prSet>
      <dgm:spPr/>
    </dgm:pt>
    <dgm:pt modelId="{1C6C75DB-4A5B-4070-B492-6F308C2E0FCF}" type="pres">
      <dgm:prSet presAssocID="{68DE5571-4269-46D3-A0D5-84FAABA9D80A}" presName="rootComposite" presStyleCnt="0"/>
      <dgm:spPr/>
    </dgm:pt>
    <dgm:pt modelId="{817A18A5-48A6-4ABE-8421-6C94D41B617C}" type="pres">
      <dgm:prSet presAssocID="{68DE5571-4269-46D3-A0D5-84FAABA9D80A}" presName="rootText" presStyleLbl="node2" presStyleIdx="1" presStyleCnt="4" custScaleX="1164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D111A4-90C9-4D87-9E7E-697C42D5A3D7}" type="pres">
      <dgm:prSet presAssocID="{68DE5571-4269-46D3-A0D5-84FAABA9D80A}" presName="rootConnector" presStyleLbl="node2" presStyleIdx="1" presStyleCnt="4"/>
      <dgm:spPr/>
      <dgm:t>
        <a:bodyPr/>
        <a:lstStyle/>
        <a:p>
          <a:endParaRPr lang="id-ID"/>
        </a:p>
      </dgm:t>
    </dgm:pt>
    <dgm:pt modelId="{31ADB8BC-78BF-4FE2-8A38-8E1C492816D0}" type="pres">
      <dgm:prSet presAssocID="{68DE5571-4269-46D3-A0D5-84FAABA9D80A}" presName="hierChild4" presStyleCnt="0"/>
      <dgm:spPr/>
    </dgm:pt>
    <dgm:pt modelId="{4500E890-1890-4845-AD66-0A64066BC553}" type="pres">
      <dgm:prSet presAssocID="{B85EB019-CE85-4EB5-AA98-AE391D416A7B}" presName="Name37" presStyleLbl="parChTrans1D3" presStyleIdx="2" presStyleCnt="8"/>
      <dgm:spPr/>
      <dgm:t>
        <a:bodyPr/>
        <a:lstStyle/>
        <a:p>
          <a:endParaRPr lang="id-ID"/>
        </a:p>
      </dgm:t>
    </dgm:pt>
    <dgm:pt modelId="{7E0D192F-DFA2-43FB-9399-BB9B5A0DF8D0}" type="pres">
      <dgm:prSet presAssocID="{C47DA619-38C3-4F45-8F7E-3B00A9ED89D7}" presName="hierRoot2" presStyleCnt="0">
        <dgm:presLayoutVars>
          <dgm:hierBranch val="init"/>
        </dgm:presLayoutVars>
      </dgm:prSet>
      <dgm:spPr/>
    </dgm:pt>
    <dgm:pt modelId="{3E946F92-F61B-4D22-A872-A60172F353EC}" type="pres">
      <dgm:prSet presAssocID="{C47DA619-38C3-4F45-8F7E-3B00A9ED89D7}" presName="rootComposite" presStyleCnt="0"/>
      <dgm:spPr/>
    </dgm:pt>
    <dgm:pt modelId="{E03B0E4A-C800-4608-B349-2C8ABE12FD95}" type="pres">
      <dgm:prSet presAssocID="{C47DA619-38C3-4F45-8F7E-3B00A9ED89D7}" presName="rootText" presStyleLbl="node3" presStyleIdx="2" presStyleCnt="8" custScaleY="12978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4304A54-0560-4881-B897-B86BE4759BEF}" type="pres">
      <dgm:prSet presAssocID="{C47DA619-38C3-4F45-8F7E-3B00A9ED89D7}" presName="rootConnector" presStyleLbl="node3" presStyleIdx="2" presStyleCnt="8"/>
      <dgm:spPr/>
      <dgm:t>
        <a:bodyPr/>
        <a:lstStyle/>
        <a:p>
          <a:endParaRPr lang="id-ID"/>
        </a:p>
      </dgm:t>
    </dgm:pt>
    <dgm:pt modelId="{306DA2BA-A611-4F7C-87E3-0C568279F991}" type="pres">
      <dgm:prSet presAssocID="{C47DA619-38C3-4F45-8F7E-3B00A9ED89D7}" presName="hierChild4" presStyleCnt="0"/>
      <dgm:spPr/>
    </dgm:pt>
    <dgm:pt modelId="{05D36842-BD64-4F73-B79D-E7DCEC7401C9}" type="pres">
      <dgm:prSet presAssocID="{C47DA619-38C3-4F45-8F7E-3B00A9ED89D7}" presName="hierChild5" presStyleCnt="0"/>
      <dgm:spPr/>
    </dgm:pt>
    <dgm:pt modelId="{16441EAD-D61D-4382-AEB4-E960D1CCB709}" type="pres">
      <dgm:prSet presAssocID="{68DE5571-4269-46D3-A0D5-84FAABA9D80A}" presName="hierChild5" presStyleCnt="0"/>
      <dgm:spPr/>
    </dgm:pt>
    <dgm:pt modelId="{B42B6625-A2DE-4CBE-AB69-7EC9D05B49A2}" type="pres">
      <dgm:prSet presAssocID="{0CEE8209-350F-499B-974C-55A7DE73091D}" presName="Name37" presStyleLbl="parChTrans1D2" presStyleIdx="2" presStyleCnt="4"/>
      <dgm:spPr/>
      <dgm:t>
        <a:bodyPr/>
        <a:lstStyle/>
        <a:p>
          <a:endParaRPr lang="id-ID"/>
        </a:p>
      </dgm:t>
    </dgm:pt>
    <dgm:pt modelId="{B37F0DFA-374B-4BC0-9B4F-60BF7A912802}" type="pres">
      <dgm:prSet presAssocID="{DF5A1B06-CE01-4E6C-80BC-4DBCA709EA17}" presName="hierRoot2" presStyleCnt="0">
        <dgm:presLayoutVars>
          <dgm:hierBranch val="init"/>
        </dgm:presLayoutVars>
      </dgm:prSet>
      <dgm:spPr/>
    </dgm:pt>
    <dgm:pt modelId="{246858A9-39F5-444F-AC97-DAB41FB93060}" type="pres">
      <dgm:prSet presAssocID="{DF5A1B06-CE01-4E6C-80BC-4DBCA709EA17}" presName="rootComposite" presStyleCnt="0"/>
      <dgm:spPr/>
    </dgm:pt>
    <dgm:pt modelId="{BD89D814-4F9E-447B-AEB2-2BA33E4BC0B3}" type="pres">
      <dgm:prSet presAssocID="{DF5A1B06-CE01-4E6C-80BC-4DBCA709EA17}" presName="rootText" presStyleLbl="node2" presStyleIdx="2" presStyleCnt="4" custScaleX="1164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3FF2E24-348B-4BA6-93A2-BACD33ACA4F9}" type="pres">
      <dgm:prSet presAssocID="{DF5A1B06-CE01-4E6C-80BC-4DBCA709EA17}" presName="rootConnector" presStyleLbl="node2" presStyleIdx="2" presStyleCnt="4"/>
      <dgm:spPr/>
      <dgm:t>
        <a:bodyPr/>
        <a:lstStyle/>
        <a:p>
          <a:endParaRPr lang="id-ID"/>
        </a:p>
      </dgm:t>
    </dgm:pt>
    <dgm:pt modelId="{8BFBB0F9-5A81-4536-AA8A-657C60A4C3A1}" type="pres">
      <dgm:prSet presAssocID="{DF5A1B06-CE01-4E6C-80BC-4DBCA709EA17}" presName="hierChild4" presStyleCnt="0"/>
      <dgm:spPr/>
    </dgm:pt>
    <dgm:pt modelId="{6F235D1F-9CAA-4991-A562-616B4CA4E6E6}" type="pres">
      <dgm:prSet presAssocID="{02A4C91C-DC9B-4533-9F87-B1EB2E65BD0B}" presName="Name37" presStyleLbl="parChTrans1D3" presStyleIdx="3" presStyleCnt="8"/>
      <dgm:spPr/>
      <dgm:t>
        <a:bodyPr/>
        <a:lstStyle/>
        <a:p>
          <a:endParaRPr lang="id-ID"/>
        </a:p>
      </dgm:t>
    </dgm:pt>
    <dgm:pt modelId="{42ECAB46-30F6-4526-A434-C0AC493B22F3}" type="pres">
      <dgm:prSet presAssocID="{A66E4A97-79E7-4271-9C37-549D59740564}" presName="hierRoot2" presStyleCnt="0">
        <dgm:presLayoutVars>
          <dgm:hierBranch val="init"/>
        </dgm:presLayoutVars>
      </dgm:prSet>
      <dgm:spPr/>
    </dgm:pt>
    <dgm:pt modelId="{D10E80D4-B4C1-4FBF-AF71-8F1F44BF34C1}" type="pres">
      <dgm:prSet presAssocID="{A66E4A97-79E7-4271-9C37-549D59740564}" presName="rootComposite" presStyleCnt="0"/>
      <dgm:spPr/>
    </dgm:pt>
    <dgm:pt modelId="{E19D20AC-31C9-4D89-A64D-EDE64311E450}" type="pres">
      <dgm:prSet presAssocID="{A66E4A97-79E7-4271-9C37-549D59740564}" presName="rootText" presStyleLbl="node3" presStyleIdx="3" presStyleCnt="8" custScaleY="12978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503C65D-7762-40FB-8274-27AFC006C2CE}" type="pres">
      <dgm:prSet presAssocID="{A66E4A97-79E7-4271-9C37-549D59740564}" presName="rootConnector" presStyleLbl="node3" presStyleIdx="3" presStyleCnt="8"/>
      <dgm:spPr/>
      <dgm:t>
        <a:bodyPr/>
        <a:lstStyle/>
        <a:p>
          <a:endParaRPr lang="id-ID"/>
        </a:p>
      </dgm:t>
    </dgm:pt>
    <dgm:pt modelId="{690858F7-EB35-4B0A-A20E-D2300530DF82}" type="pres">
      <dgm:prSet presAssocID="{A66E4A97-79E7-4271-9C37-549D59740564}" presName="hierChild4" presStyleCnt="0"/>
      <dgm:spPr/>
    </dgm:pt>
    <dgm:pt modelId="{64D15C4B-B52E-4AC2-BA70-D20F5C194C58}" type="pres">
      <dgm:prSet presAssocID="{A66E4A97-79E7-4271-9C37-549D59740564}" presName="hierChild5" presStyleCnt="0"/>
      <dgm:spPr/>
    </dgm:pt>
    <dgm:pt modelId="{E74FB50A-C605-41AB-A736-05933BAB5B5B}" type="pres">
      <dgm:prSet presAssocID="{267656F2-88FE-4F4F-97BE-3790C5859130}" presName="Name37" presStyleLbl="parChTrans1D3" presStyleIdx="4" presStyleCnt="8"/>
      <dgm:spPr/>
      <dgm:t>
        <a:bodyPr/>
        <a:lstStyle/>
        <a:p>
          <a:endParaRPr lang="id-ID"/>
        </a:p>
      </dgm:t>
    </dgm:pt>
    <dgm:pt modelId="{CBC6B3D7-EFB2-40C3-86DE-888131D19A59}" type="pres">
      <dgm:prSet presAssocID="{51075378-E14C-4E7F-ACE7-3757DCE761AB}" presName="hierRoot2" presStyleCnt="0">
        <dgm:presLayoutVars>
          <dgm:hierBranch val="init"/>
        </dgm:presLayoutVars>
      </dgm:prSet>
      <dgm:spPr/>
    </dgm:pt>
    <dgm:pt modelId="{353A9267-797B-4BB1-8CED-5C5808BA3629}" type="pres">
      <dgm:prSet presAssocID="{51075378-E14C-4E7F-ACE7-3757DCE761AB}" presName="rootComposite" presStyleCnt="0"/>
      <dgm:spPr/>
    </dgm:pt>
    <dgm:pt modelId="{3581B7C6-F907-42B5-8760-97A585FBFF81}" type="pres">
      <dgm:prSet presAssocID="{51075378-E14C-4E7F-ACE7-3757DCE761AB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14CD175-8420-4E02-B943-232AD54B8AF9}" type="pres">
      <dgm:prSet presAssocID="{51075378-E14C-4E7F-ACE7-3757DCE761AB}" presName="rootConnector" presStyleLbl="node3" presStyleIdx="4" presStyleCnt="8"/>
      <dgm:spPr/>
      <dgm:t>
        <a:bodyPr/>
        <a:lstStyle/>
        <a:p>
          <a:endParaRPr lang="id-ID"/>
        </a:p>
      </dgm:t>
    </dgm:pt>
    <dgm:pt modelId="{E111E3FB-BBB7-494B-ADD6-E863709A2994}" type="pres">
      <dgm:prSet presAssocID="{51075378-E14C-4E7F-ACE7-3757DCE761AB}" presName="hierChild4" presStyleCnt="0"/>
      <dgm:spPr/>
    </dgm:pt>
    <dgm:pt modelId="{D8244B2D-C17A-4580-B464-F2413CA10390}" type="pres">
      <dgm:prSet presAssocID="{51075378-E14C-4E7F-ACE7-3757DCE761AB}" presName="hierChild5" presStyleCnt="0"/>
      <dgm:spPr/>
    </dgm:pt>
    <dgm:pt modelId="{6A16E9A1-8C52-4F29-81CD-FD346CE36051}" type="pres">
      <dgm:prSet presAssocID="{38BE3BAD-2E90-464A-836C-9CD03B46BFE0}" presName="Name37" presStyleLbl="parChTrans1D3" presStyleIdx="5" presStyleCnt="8"/>
      <dgm:spPr/>
      <dgm:t>
        <a:bodyPr/>
        <a:lstStyle/>
        <a:p>
          <a:endParaRPr lang="id-ID"/>
        </a:p>
      </dgm:t>
    </dgm:pt>
    <dgm:pt modelId="{76BEEE50-F575-46FE-AE6F-FB07B6D16D29}" type="pres">
      <dgm:prSet presAssocID="{A3ADC23A-3347-440E-82C8-51296E1595F5}" presName="hierRoot2" presStyleCnt="0">
        <dgm:presLayoutVars>
          <dgm:hierBranch val="init"/>
        </dgm:presLayoutVars>
      </dgm:prSet>
      <dgm:spPr/>
    </dgm:pt>
    <dgm:pt modelId="{2D13B2F7-650E-4A6B-8698-2C1F909A880F}" type="pres">
      <dgm:prSet presAssocID="{A3ADC23A-3347-440E-82C8-51296E1595F5}" presName="rootComposite" presStyleCnt="0"/>
      <dgm:spPr/>
    </dgm:pt>
    <dgm:pt modelId="{F00ED076-E1AD-4C68-9573-B66B705E1DED}" type="pres">
      <dgm:prSet presAssocID="{A3ADC23A-3347-440E-82C8-51296E1595F5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839D454-DE32-47EB-A243-2441E57CED36}" type="pres">
      <dgm:prSet presAssocID="{A3ADC23A-3347-440E-82C8-51296E1595F5}" presName="rootConnector" presStyleLbl="node3" presStyleIdx="5" presStyleCnt="8"/>
      <dgm:spPr/>
      <dgm:t>
        <a:bodyPr/>
        <a:lstStyle/>
        <a:p>
          <a:endParaRPr lang="id-ID"/>
        </a:p>
      </dgm:t>
    </dgm:pt>
    <dgm:pt modelId="{A595AA53-2DA2-484D-BCBA-8C252CDB778F}" type="pres">
      <dgm:prSet presAssocID="{A3ADC23A-3347-440E-82C8-51296E1595F5}" presName="hierChild4" presStyleCnt="0"/>
      <dgm:spPr/>
    </dgm:pt>
    <dgm:pt modelId="{72A36443-0215-47FC-A21C-6F880305506C}" type="pres">
      <dgm:prSet presAssocID="{A3ADC23A-3347-440E-82C8-51296E1595F5}" presName="hierChild5" presStyleCnt="0"/>
      <dgm:spPr/>
    </dgm:pt>
    <dgm:pt modelId="{0F52C2C2-2628-4AC2-88FB-24859C98B57C}" type="pres">
      <dgm:prSet presAssocID="{DF5A1B06-CE01-4E6C-80BC-4DBCA709EA17}" presName="hierChild5" presStyleCnt="0"/>
      <dgm:spPr/>
    </dgm:pt>
    <dgm:pt modelId="{5D41BE82-D048-4BFA-AFA3-6508C41603D6}" type="pres">
      <dgm:prSet presAssocID="{FBCA0727-4DCE-4447-A0DD-BAA37272BD82}" presName="Name37" presStyleLbl="parChTrans1D2" presStyleIdx="3" presStyleCnt="4"/>
      <dgm:spPr/>
      <dgm:t>
        <a:bodyPr/>
        <a:lstStyle/>
        <a:p>
          <a:endParaRPr lang="id-ID"/>
        </a:p>
      </dgm:t>
    </dgm:pt>
    <dgm:pt modelId="{CE64358D-D72E-49FB-B3CD-3790BD887628}" type="pres">
      <dgm:prSet presAssocID="{737AD4D2-6F57-4F14-82F4-DF087926143B}" presName="hierRoot2" presStyleCnt="0">
        <dgm:presLayoutVars>
          <dgm:hierBranch val="init"/>
        </dgm:presLayoutVars>
      </dgm:prSet>
      <dgm:spPr/>
    </dgm:pt>
    <dgm:pt modelId="{C55F4874-1CB9-49E4-A550-D7FD536DBF36}" type="pres">
      <dgm:prSet presAssocID="{737AD4D2-6F57-4F14-82F4-DF087926143B}" presName="rootComposite" presStyleCnt="0"/>
      <dgm:spPr/>
    </dgm:pt>
    <dgm:pt modelId="{EDA3AB75-E022-4683-B031-C97107FB8075}" type="pres">
      <dgm:prSet presAssocID="{737AD4D2-6F57-4F14-82F4-DF087926143B}" presName="rootText" presStyleLbl="node2" presStyleIdx="3" presStyleCnt="4" custScaleX="1164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16B3322-ADBB-4F9E-956B-9B4F8944DCDE}" type="pres">
      <dgm:prSet presAssocID="{737AD4D2-6F57-4F14-82F4-DF087926143B}" presName="rootConnector" presStyleLbl="node2" presStyleIdx="3" presStyleCnt="4"/>
      <dgm:spPr/>
      <dgm:t>
        <a:bodyPr/>
        <a:lstStyle/>
        <a:p>
          <a:endParaRPr lang="id-ID"/>
        </a:p>
      </dgm:t>
    </dgm:pt>
    <dgm:pt modelId="{38ED0F71-387B-460A-9458-3F8F36E491B2}" type="pres">
      <dgm:prSet presAssocID="{737AD4D2-6F57-4F14-82F4-DF087926143B}" presName="hierChild4" presStyleCnt="0"/>
      <dgm:spPr/>
    </dgm:pt>
    <dgm:pt modelId="{465F6A34-BE9A-4BF5-BF2B-D9FF9629BBA6}" type="pres">
      <dgm:prSet presAssocID="{0E9DB9BF-A74E-418B-A730-3C199A3E63BA}" presName="Name37" presStyleLbl="parChTrans1D3" presStyleIdx="6" presStyleCnt="8"/>
      <dgm:spPr/>
      <dgm:t>
        <a:bodyPr/>
        <a:lstStyle/>
        <a:p>
          <a:endParaRPr lang="id-ID"/>
        </a:p>
      </dgm:t>
    </dgm:pt>
    <dgm:pt modelId="{C8A3AB34-79C2-4985-A13E-BD76D15D3421}" type="pres">
      <dgm:prSet presAssocID="{292B9B6A-1117-4CED-B1CF-81BBAE20A33A}" presName="hierRoot2" presStyleCnt="0">
        <dgm:presLayoutVars>
          <dgm:hierBranch val="init"/>
        </dgm:presLayoutVars>
      </dgm:prSet>
      <dgm:spPr/>
    </dgm:pt>
    <dgm:pt modelId="{00567078-C41F-41EE-BC44-293F6766C50E}" type="pres">
      <dgm:prSet presAssocID="{292B9B6A-1117-4CED-B1CF-81BBAE20A33A}" presName="rootComposite" presStyleCnt="0"/>
      <dgm:spPr/>
    </dgm:pt>
    <dgm:pt modelId="{ED3896A9-2137-4536-957A-345F5B1B0FF5}" type="pres">
      <dgm:prSet presAssocID="{292B9B6A-1117-4CED-B1CF-81BBAE20A33A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2C40DB9-5BD3-4BBB-B48B-6F3D846AE3B4}" type="pres">
      <dgm:prSet presAssocID="{292B9B6A-1117-4CED-B1CF-81BBAE20A33A}" presName="rootConnector" presStyleLbl="node3" presStyleIdx="6" presStyleCnt="8"/>
      <dgm:spPr/>
      <dgm:t>
        <a:bodyPr/>
        <a:lstStyle/>
        <a:p>
          <a:endParaRPr lang="id-ID"/>
        </a:p>
      </dgm:t>
    </dgm:pt>
    <dgm:pt modelId="{3C24552B-2165-4471-9ECE-D15EE072D7C3}" type="pres">
      <dgm:prSet presAssocID="{292B9B6A-1117-4CED-B1CF-81BBAE20A33A}" presName="hierChild4" presStyleCnt="0"/>
      <dgm:spPr/>
    </dgm:pt>
    <dgm:pt modelId="{C98F6915-E447-4BA7-AE3D-634FA38094E6}" type="pres">
      <dgm:prSet presAssocID="{292B9B6A-1117-4CED-B1CF-81BBAE20A33A}" presName="hierChild5" presStyleCnt="0"/>
      <dgm:spPr/>
    </dgm:pt>
    <dgm:pt modelId="{3C293425-870C-4336-B7A0-4A8B79990023}" type="pres">
      <dgm:prSet presAssocID="{040502F2-4F6C-4F2A-9342-466B0C741CBA}" presName="Name37" presStyleLbl="parChTrans1D3" presStyleIdx="7" presStyleCnt="8"/>
      <dgm:spPr/>
      <dgm:t>
        <a:bodyPr/>
        <a:lstStyle/>
        <a:p>
          <a:endParaRPr lang="id-ID"/>
        </a:p>
      </dgm:t>
    </dgm:pt>
    <dgm:pt modelId="{74E1E1EF-3A1B-468E-9B86-ACB134D682E9}" type="pres">
      <dgm:prSet presAssocID="{2CDDA6DA-32B1-460F-A7F6-4947B4B7D259}" presName="hierRoot2" presStyleCnt="0">
        <dgm:presLayoutVars>
          <dgm:hierBranch val="init"/>
        </dgm:presLayoutVars>
      </dgm:prSet>
      <dgm:spPr/>
    </dgm:pt>
    <dgm:pt modelId="{A4B24BF7-2757-4A7A-916E-F30B09B50ED5}" type="pres">
      <dgm:prSet presAssocID="{2CDDA6DA-32B1-460F-A7F6-4947B4B7D259}" presName="rootComposite" presStyleCnt="0"/>
      <dgm:spPr/>
    </dgm:pt>
    <dgm:pt modelId="{259F8CE0-E85D-4FE8-AB4A-1419B04A9C1A}" type="pres">
      <dgm:prSet presAssocID="{2CDDA6DA-32B1-460F-A7F6-4947B4B7D259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5B8201E-30A5-4572-AF71-BEEBE3F4DA12}" type="pres">
      <dgm:prSet presAssocID="{2CDDA6DA-32B1-460F-A7F6-4947B4B7D259}" presName="rootConnector" presStyleLbl="node3" presStyleIdx="7" presStyleCnt="8"/>
      <dgm:spPr/>
      <dgm:t>
        <a:bodyPr/>
        <a:lstStyle/>
        <a:p>
          <a:endParaRPr lang="id-ID"/>
        </a:p>
      </dgm:t>
    </dgm:pt>
    <dgm:pt modelId="{3CE3381D-4310-4133-8B0A-5B766E30EEA6}" type="pres">
      <dgm:prSet presAssocID="{2CDDA6DA-32B1-460F-A7F6-4947B4B7D259}" presName="hierChild4" presStyleCnt="0"/>
      <dgm:spPr/>
    </dgm:pt>
    <dgm:pt modelId="{06B8E26A-702B-4997-9BC2-41DA78AFAF8A}" type="pres">
      <dgm:prSet presAssocID="{2CDDA6DA-32B1-460F-A7F6-4947B4B7D259}" presName="hierChild5" presStyleCnt="0"/>
      <dgm:spPr/>
    </dgm:pt>
    <dgm:pt modelId="{F02EEBC8-6EAC-498E-A001-EB937A5FA8C2}" type="pres">
      <dgm:prSet presAssocID="{737AD4D2-6F57-4F14-82F4-DF087926143B}" presName="hierChild5" presStyleCnt="0"/>
      <dgm:spPr/>
    </dgm:pt>
    <dgm:pt modelId="{1E4515FA-8CCC-4D9A-AF09-3B6DB12DEB13}" type="pres">
      <dgm:prSet presAssocID="{24CE9FA9-B4C5-4368-AED8-3B360C4CBA6C}" presName="hierChild3" presStyleCnt="0"/>
      <dgm:spPr/>
    </dgm:pt>
  </dgm:ptLst>
  <dgm:cxnLst>
    <dgm:cxn modelId="{E392F444-28AA-4D15-BCFA-642D311F6BF9}" type="presOf" srcId="{A66E4A97-79E7-4271-9C37-549D59740564}" destId="{9503C65D-7762-40FB-8274-27AFC006C2CE}" srcOrd="1" destOrd="0" presId="urn:microsoft.com/office/officeart/2005/8/layout/orgChart1"/>
    <dgm:cxn modelId="{94839BB3-0AD8-42A8-B42D-2E637A93C31D}" srcId="{684B75AD-43C2-43E9-BC2C-4A6CBED3180E}" destId="{B2583C3A-E53A-411C-B072-945159B9540A}" srcOrd="0" destOrd="0" parTransId="{5063C7F9-9247-40FA-AA0C-2C0119912EF8}" sibTransId="{6E2830F0-6DE1-433B-811E-7A2269280732}"/>
    <dgm:cxn modelId="{8089F0DA-742C-457D-AB77-D09135A3F594}" type="presOf" srcId="{38BE3BAD-2E90-464A-836C-9CD03B46BFE0}" destId="{6A16E9A1-8C52-4F29-81CD-FD346CE36051}" srcOrd="0" destOrd="0" presId="urn:microsoft.com/office/officeart/2005/8/layout/orgChart1"/>
    <dgm:cxn modelId="{03C01BD9-2730-453B-ACD3-36971B17B9CB}" type="presOf" srcId="{2CDDA6DA-32B1-460F-A7F6-4947B4B7D259}" destId="{65B8201E-30A5-4572-AF71-BEEBE3F4DA12}" srcOrd="1" destOrd="0" presId="urn:microsoft.com/office/officeart/2005/8/layout/orgChart1"/>
    <dgm:cxn modelId="{424415BE-E377-4A9B-B79F-8EA81AACBB15}" srcId="{24CE9FA9-B4C5-4368-AED8-3B360C4CBA6C}" destId="{684B75AD-43C2-43E9-BC2C-4A6CBED3180E}" srcOrd="0" destOrd="0" parTransId="{770DF7DC-6CF6-4A26-ADE0-7F7911263D16}" sibTransId="{B2E5F49F-4BE8-4C2F-947B-83535C71CECD}"/>
    <dgm:cxn modelId="{41F2EFE6-A504-4586-B478-64534744B8D7}" type="presOf" srcId="{A3ADC23A-3347-440E-82C8-51296E1595F5}" destId="{6839D454-DE32-47EB-A243-2441E57CED36}" srcOrd="1" destOrd="0" presId="urn:microsoft.com/office/officeart/2005/8/layout/orgChart1"/>
    <dgm:cxn modelId="{3BFE86C8-B31F-4CCC-80D4-85E368BF5AA2}" type="presOf" srcId="{70DDAD6D-3639-4F7D-89F0-7A6ECFBF4F2F}" destId="{3DDC2254-40B6-4FD6-A454-269F570BC49C}" srcOrd="1" destOrd="0" presId="urn:microsoft.com/office/officeart/2005/8/layout/orgChart1"/>
    <dgm:cxn modelId="{496AACC9-4B21-4FCD-AC1D-76AA3771F725}" type="presOf" srcId="{70DDAD6D-3639-4F7D-89F0-7A6ECFBF4F2F}" destId="{820C9724-40AF-4FE7-9B65-B3D1AE3DC308}" srcOrd="0" destOrd="0" presId="urn:microsoft.com/office/officeart/2005/8/layout/orgChart1"/>
    <dgm:cxn modelId="{B9F4145D-2F97-4591-BCE0-E51DB04089C2}" type="presOf" srcId="{A1330485-D690-47DC-A502-E9F5C2C74FE8}" destId="{431315B2-1EC9-461C-96A8-1AA45DE5166B}" srcOrd="0" destOrd="0" presId="urn:microsoft.com/office/officeart/2005/8/layout/orgChart1"/>
    <dgm:cxn modelId="{8EF69EB0-8015-40CD-9189-D9BEF4586FC2}" srcId="{DF5A1B06-CE01-4E6C-80BC-4DBCA709EA17}" destId="{51075378-E14C-4E7F-ACE7-3757DCE761AB}" srcOrd="1" destOrd="0" parTransId="{267656F2-88FE-4F4F-97BE-3790C5859130}" sibTransId="{2D5F4E7D-40B2-4176-85FA-CCBF076832F3}"/>
    <dgm:cxn modelId="{5D3FACC4-C79F-427A-A6D2-3A5B777E0EB2}" type="presOf" srcId="{24CE9FA9-B4C5-4368-AED8-3B360C4CBA6C}" destId="{F8F3AFD4-0B89-491F-8D88-C30769C8331A}" srcOrd="0" destOrd="0" presId="urn:microsoft.com/office/officeart/2005/8/layout/orgChart1"/>
    <dgm:cxn modelId="{D706A3D7-E14A-4135-A181-7C641CFF60CC}" srcId="{68DE5571-4269-46D3-A0D5-84FAABA9D80A}" destId="{C47DA619-38C3-4F45-8F7E-3B00A9ED89D7}" srcOrd="0" destOrd="0" parTransId="{B85EB019-CE85-4EB5-AA98-AE391D416A7B}" sibTransId="{2312EB15-444C-4CBB-BC9D-E738388B5448}"/>
    <dgm:cxn modelId="{D58D628E-7FF3-46FF-AA06-5588F71F93AD}" type="presOf" srcId="{292B9B6A-1117-4CED-B1CF-81BBAE20A33A}" destId="{ED3896A9-2137-4536-957A-345F5B1B0FF5}" srcOrd="0" destOrd="0" presId="urn:microsoft.com/office/officeart/2005/8/layout/orgChart1"/>
    <dgm:cxn modelId="{8BF4ABFD-6D78-4B2B-BBAC-41BE79F40FA4}" type="presOf" srcId="{C47DA619-38C3-4F45-8F7E-3B00A9ED89D7}" destId="{34304A54-0560-4881-B897-B86BE4759BEF}" srcOrd="1" destOrd="0" presId="urn:microsoft.com/office/officeart/2005/8/layout/orgChart1"/>
    <dgm:cxn modelId="{28F4FA7E-8418-4E01-A6F8-F258262663BB}" srcId="{737AD4D2-6F57-4F14-82F4-DF087926143B}" destId="{2CDDA6DA-32B1-460F-A7F6-4947B4B7D259}" srcOrd="1" destOrd="0" parTransId="{040502F2-4F6C-4F2A-9342-466B0C741CBA}" sibTransId="{1B41AA7C-3F3C-4025-A45C-36601086AF52}"/>
    <dgm:cxn modelId="{1A84CD49-C5A5-4D71-950C-85238B915C1C}" type="presOf" srcId="{684B75AD-43C2-43E9-BC2C-4A6CBED3180E}" destId="{0F8EF0A6-68AD-4DE3-AAF8-97B6BE7F8119}" srcOrd="1" destOrd="0" presId="urn:microsoft.com/office/officeart/2005/8/layout/orgChart1"/>
    <dgm:cxn modelId="{DECAB28B-51B5-4733-B774-51B3925E86DF}" srcId="{24CE9FA9-B4C5-4368-AED8-3B360C4CBA6C}" destId="{DF5A1B06-CE01-4E6C-80BC-4DBCA709EA17}" srcOrd="2" destOrd="0" parTransId="{0CEE8209-350F-499B-974C-55A7DE73091D}" sibTransId="{623B30E3-C601-4691-A804-31E547596E1E}"/>
    <dgm:cxn modelId="{97477C34-56A1-4353-BCD3-CEB72BEF545D}" type="presOf" srcId="{51075378-E14C-4E7F-ACE7-3757DCE761AB}" destId="{3581B7C6-F907-42B5-8760-97A585FBFF81}" srcOrd="0" destOrd="0" presId="urn:microsoft.com/office/officeart/2005/8/layout/orgChart1"/>
    <dgm:cxn modelId="{84FCC3AA-877B-4A38-B435-37980D36D519}" type="presOf" srcId="{24CE9FA9-B4C5-4368-AED8-3B360C4CBA6C}" destId="{496562BC-EF29-4D32-92D9-28D538CEFEA6}" srcOrd="1" destOrd="0" presId="urn:microsoft.com/office/officeart/2005/8/layout/orgChart1"/>
    <dgm:cxn modelId="{BC1EF872-CC3D-49E1-B365-5CEDAE48A58B}" type="presOf" srcId="{DF5A1B06-CE01-4E6C-80BC-4DBCA709EA17}" destId="{83FF2E24-348B-4BA6-93A2-BACD33ACA4F9}" srcOrd="1" destOrd="0" presId="urn:microsoft.com/office/officeart/2005/8/layout/orgChart1"/>
    <dgm:cxn modelId="{CC3FE14C-1EBA-4062-9036-D7B5DDE4EF33}" srcId="{126A50B0-1A11-48B3-BC39-F254FE08E5B3}" destId="{24CE9FA9-B4C5-4368-AED8-3B360C4CBA6C}" srcOrd="0" destOrd="0" parTransId="{75D8E795-6A8D-4890-8D21-4024DA4B0E8A}" sibTransId="{4D2A52C5-CB3B-4030-A395-1CD15DAFA693}"/>
    <dgm:cxn modelId="{3EE1A3ED-181B-4192-9A63-B5FCAF483B1E}" type="presOf" srcId="{B2583C3A-E53A-411C-B072-945159B9540A}" destId="{1A0759B8-556B-438A-AB84-864BF1D9A4B9}" srcOrd="1" destOrd="0" presId="urn:microsoft.com/office/officeart/2005/8/layout/orgChart1"/>
    <dgm:cxn modelId="{C7D2F389-4637-47F7-95F4-7CF2C9948AC2}" type="presOf" srcId="{02A4C91C-DC9B-4533-9F87-B1EB2E65BD0B}" destId="{6F235D1F-9CAA-4991-A562-616B4CA4E6E6}" srcOrd="0" destOrd="0" presId="urn:microsoft.com/office/officeart/2005/8/layout/orgChart1"/>
    <dgm:cxn modelId="{6F3E6E6D-D2FF-46AC-836B-6B3E835A81FA}" type="presOf" srcId="{292B9B6A-1117-4CED-B1CF-81BBAE20A33A}" destId="{62C40DB9-5BD3-4BBB-B48B-6F3D846AE3B4}" srcOrd="1" destOrd="0" presId="urn:microsoft.com/office/officeart/2005/8/layout/orgChart1"/>
    <dgm:cxn modelId="{F49BFEA9-AE98-4292-8241-7E3CA7B4B0FA}" type="presOf" srcId="{BEB717B9-0B86-4754-A1DE-0E1237B7C105}" destId="{17744EAF-6688-4A3F-A226-14839B93450D}" srcOrd="0" destOrd="0" presId="urn:microsoft.com/office/officeart/2005/8/layout/orgChart1"/>
    <dgm:cxn modelId="{078A2428-CAF7-468B-8502-9F093739E69A}" srcId="{684B75AD-43C2-43E9-BC2C-4A6CBED3180E}" destId="{70DDAD6D-3639-4F7D-89F0-7A6ECFBF4F2F}" srcOrd="1" destOrd="0" parTransId="{A1330485-D690-47DC-A502-E9F5C2C74FE8}" sibTransId="{E5013E58-2A58-4B13-BD53-1A492EF4C0F6}"/>
    <dgm:cxn modelId="{4B6BEBA9-7AD6-4411-AF9C-B2D7192B3E0F}" type="presOf" srcId="{A3ADC23A-3347-440E-82C8-51296E1595F5}" destId="{F00ED076-E1AD-4C68-9573-B66B705E1DED}" srcOrd="0" destOrd="0" presId="urn:microsoft.com/office/officeart/2005/8/layout/orgChart1"/>
    <dgm:cxn modelId="{2643EBAA-E6D3-44A7-8A59-4C8EFCED5314}" srcId="{737AD4D2-6F57-4F14-82F4-DF087926143B}" destId="{292B9B6A-1117-4CED-B1CF-81BBAE20A33A}" srcOrd="0" destOrd="0" parTransId="{0E9DB9BF-A74E-418B-A730-3C199A3E63BA}" sibTransId="{E97D8397-2594-4472-8F03-AFDC704E2EB1}"/>
    <dgm:cxn modelId="{5F7D534A-4332-4DCA-A83A-5339E34978C2}" srcId="{DF5A1B06-CE01-4E6C-80BC-4DBCA709EA17}" destId="{A3ADC23A-3347-440E-82C8-51296E1595F5}" srcOrd="2" destOrd="0" parTransId="{38BE3BAD-2E90-464A-836C-9CD03B46BFE0}" sibTransId="{B7C71E3D-A571-4012-A38F-CD48CADDCB1D}"/>
    <dgm:cxn modelId="{ED091A88-96D9-4D20-8301-1E3342113AA0}" type="presOf" srcId="{DF5A1B06-CE01-4E6C-80BC-4DBCA709EA17}" destId="{BD89D814-4F9E-447B-AEB2-2BA33E4BC0B3}" srcOrd="0" destOrd="0" presId="urn:microsoft.com/office/officeart/2005/8/layout/orgChart1"/>
    <dgm:cxn modelId="{3CB0D7F7-4FD6-43D3-86D3-5B3479A480CD}" srcId="{DF5A1B06-CE01-4E6C-80BC-4DBCA709EA17}" destId="{A66E4A97-79E7-4271-9C37-549D59740564}" srcOrd="0" destOrd="0" parTransId="{02A4C91C-DC9B-4533-9F87-B1EB2E65BD0B}" sibTransId="{6045EB70-4564-44DE-84D1-6E1A736EF70C}"/>
    <dgm:cxn modelId="{836F55D6-23C1-47B6-A8D5-CADC53982C0D}" type="presOf" srcId="{126A50B0-1A11-48B3-BC39-F254FE08E5B3}" destId="{6851C627-2059-4EDA-967C-886A21C243D6}" srcOrd="0" destOrd="0" presId="urn:microsoft.com/office/officeart/2005/8/layout/orgChart1"/>
    <dgm:cxn modelId="{95409FB5-C07C-4712-B574-88AD84C28537}" type="presOf" srcId="{5063C7F9-9247-40FA-AA0C-2C0119912EF8}" destId="{F7D1DC28-C7E2-4740-96AD-9DB09D90F0E8}" srcOrd="0" destOrd="0" presId="urn:microsoft.com/office/officeart/2005/8/layout/orgChart1"/>
    <dgm:cxn modelId="{9EC9790E-CCB5-4FE0-9D4E-32DA33FF69A1}" type="presOf" srcId="{68DE5571-4269-46D3-A0D5-84FAABA9D80A}" destId="{817A18A5-48A6-4ABE-8421-6C94D41B617C}" srcOrd="0" destOrd="0" presId="urn:microsoft.com/office/officeart/2005/8/layout/orgChart1"/>
    <dgm:cxn modelId="{410180C7-6149-4A4C-B968-0ED1DA96237E}" type="presOf" srcId="{B85EB019-CE85-4EB5-AA98-AE391D416A7B}" destId="{4500E890-1890-4845-AD66-0A64066BC553}" srcOrd="0" destOrd="0" presId="urn:microsoft.com/office/officeart/2005/8/layout/orgChart1"/>
    <dgm:cxn modelId="{9D3B3762-9AAC-4792-9814-C323588099E2}" type="presOf" srcId="{267656F2-88FE-4F4F-97BE-3790C5859130}" destId="{E74FB50A-C605-41AB-A736-05933BAB5B5B}" srcOrd="0" destOrd="0" presId="urn:microsoft.com/office/officeart/2005/8/layout/orgChart1"/>
    <dgm:cxn modelId="{218D651C-650B-4D82-B3B5-619239DCE1C6}" type="presOf" srcId="{737AD4D2-6F57-4F14-82F4-DF087926143B}" destId="{EDA3AB75-E022-4683-B031-C97107FB8075}" srcOrd="0" destOrd="0" presId="urn:microsoft.com/office/officeart/2005/8/layout/orgChart1"/>
    <dgm:cxn modelId="{D5637106-2666-4E50-AE20-C99CCC1C3DD0}" type="presOf" srcId="{2CDDA6DA-32B1-460F-A7F6-4947B4B7D259}" destId="{259F8CE0-E85D-4FE8-AB4A-1419B04A9C1A}" srcOrd="0" destOrd="0" presId="urn:microsoft.com/office/officeart/2005/8/layout/orgChart1"/>
    <dgm:cxn modelId="{3859CEEA-57DC-4049-8BBD-874387FA6CF9}" type="presOf" srcId="{737AD4D2-6F57-4F14-82F4-DF087926143B}" destId="{516B3322-ADBB-4F9E-956B-9B4F8944DCDE}" srcOrd="1" destOrd="0" presId="urn:microsoft.com/office/officeart/2005/8/layout/orgChart1"/>
    <dgm:cxn modelId="{A08DFC6C-AEA8-46A2-93BB-1CAE1A0E8056}" type="presOf" srcId="{A66E4A97-79E7-4271-9C37-549D59740564}" destId="{E19D20AC-31C9-4D89-A64D-EDE64311E450}" srcOrd="0" destOrd="0" presId="urn:microsoft.com/office/officeart/2005/8/layout/orgChart1"/>
    <dgm:cxn modelId="{D6C0FA72-6DB2-4480-8E92-A81F02463A90}" type="presOf" srcId="{C47DA619-38C3-4F45-8F7E-3B00A9ED89D7}" destId="{E03B0E4A-C800-4608-B349-2C8ABE12FD95}" srcOrd="0" destOrd="0" presId="urn:microsoft.com/office/officeart/2005/8/layout/orgChart1"/>
    <dgm:cxn modelId="{DE8D647E-7E39-420C-B349-E9C549839199}" type="presOf" srcId="{68DE5571-4269-46D3-A0D5-84FAABA9D80A}" destId="{4ED111A4-90C9-4D87-9E7E-697C42D5A3D7}" srcOrd="1" destOrd="0" presId="urn:microsoft.com/office/officeart/2005/8/layout/orgChart1"/>
    <dgm:cxn modelId="{EA5E5B86-F8FC-41D0-8BAB-74765701B19E}" type="presOf" srcId="{684B75AD-43C2-43E9-BC2C-4A6CBED3180E}" destId="{7FAE2A11-93BD-43A5-8412-506D2A54C03C}" srcOrd="0" destOrd="0" presId="urn:microsoft.com/office/officeart/2005/8/layout/orgChart1"/>
    <dgm:cxn modelId="{7E51AFFE-09BA-4FF1-A156-7254F50BD35D}" type="presOf" srcId="{FBCA0727-4DCE-4447-A0DD-BAA37272BD82}" destId="{5D41BE82-D048-4BFA-AFA3-6508C41603D6}" srcOrd="0" destOrd="0" presId="urn:microsoft.com/office/officeart/2005/8/layout/orgChart1"/>
    <dgm:cxn modelId="{BCD0C7D3-39F8-4C37-9D74-4CFB323CC07F}" type="presOf" srcId="{0E9DB9BF-A74E-418B-A730-3C199A3E63BA}" destId="{465F6A34-BE9A-4BF5-BF2B-D9FF9629BBA6}" srcOrd="0" destOrd="0" presId="urn:microsoft.com/office/officeart/2005/8/layout/orgChart1"/>
    <dgm:cxn modelId="{D0251DFC-0440-424A-8ED2-61354834182F}" type="presOf" srcId="{51075378-E14C-4E7F-ACE7-3757DCE761AB}" destId="{C14CD175-8420-4E02-B943-232AD54B8AF9}" srcOrd="1" destOrd="0" presId="urn:microsoft.com/office/officeart/2005/8/layout/orgChart1"/>
    <dgm:cxn modelId="{3FF36D5F-BF8D-41D8-9E1C-381BDF351712}" srcId="{24CE9FA9-B4C5-4368-AED8-3B360C4CBA6C}" destId="{68DE5571-4269-46D3-A0D5-84FAABA9D80A}" srcOrd="1" destOrd="0" parTransId="{BEB717B9-0B86-4754-A1DE-0E1237B7C105}" sibTransId="{24178CED-20D7-4C19-AF0A-82D30732989C}"/>
    <dgm:cxn modelId="{495C9E1A-6FE5-4FA9-8D7D-46CE8D7B38A6}" srcId="{24CE9FA9-B4C5-4368-AED8-3B360C4CBA6C}" destId="{737AD4D2-6F57-4F14-82F4-DF087926143B}" srcOrd="3" destOrd="0" parTransId="{FBCA0727-4DCE-4447-A0DD-BAA37272BD82}" sibTransId="{510EDD3C-EC02-44C5-81DB-D71F1106F874}"/>
    <dgm:cxn modelId="{B82E08E6-03CC-4EA9-BDB6-734065A14FF0}" type="presOf" srcId="{770DF7DC-6CF6-4A26-ADE0-7F7911263D16}" destId="{CAEFFAC4-92DC-4E12-805C-9F2512945DE6}" srcOrd="0" destOrd="0" presId="urn:microsoft.com/office/officeart/2005/8/layout/orgChart1"/>
    <dgm:cxn modelId="{C634FF16-2E2C-46B6-A341-9E7E52569C71}" type="presOf" srcId="{0CEE8209-350F-499B-974C-55A7DE73091D}" destId="{B42B6625-A2DE-4CBE-AB69-7EC9D05B49A2}" srcOrd="0" destOrd="0" presId="urn:microsoft.com/office/officeart/2005/8/layout/orgChart1"/>
    <dgm:cxn modelId="{D0E17DDC-5DFF-420A-B0CB-6B08001FC90F}" type="presOf" srcId="{B2583C3A-E53A-411C-B072-945159B9540A}" destId="{D20F832F-E7A9-4266-8EE1-F8B6B17D3642}" srcOrd="0" destOrd="0" presId="urn:microsoft.com/office/officeart/2005/8/layout/orgChart1"/>
    <dgm:cxn modelId="{042EA627-64E2-4F54-AD72-F3EF062CC504}" type="presOf" srcId="{040502F2-4F6C-4F2A-9342-466B0C741CBA}" destId="{3C293425-870C-4336-B7A0-4A8B79990023}" srcOrd="0" destOrd="0" presId="urn:microsoft.com/office/officeart/2005/8/layout/orgChart1"/>
    <dgm:cxn modelId="{C2747F40-EDCE-4B58-BDF2-1B88BD9DBE07}" type="presParOf" srcId="{6851C627-2059-4EDA-967C-886A21C243D6}" destId="{ED16BD24-A037-4519-B593-45128A459D59}" srcOrd="0" destOrd="0" presId="urn:microsoft.com/office/officeart/2005/8/layout/orgChart1"/>
    <dgm:cxn modelId="{1214C8CB-2981-4CC3-84E4-35027627569D}" type="presParOf" srcId="{ED16BD24-A037-4519-B593-45128A459D59}" destId="{854B21A2-9642-42EC-BEA0-4F6162E76886}" srcOrd="0" destOrd="0" presId="urn:microsoft.com/office/officeart/2005/8/layout/orgChart1"/>
    <dgm:cxn modelId="{72E290AD-12A1-42B7-B76B-CBB8D734A53B}" type="presParOf" srcId="{854B21A2-9642-42EC-BEA0-4F6162E76886}" destId="{F8F3AFD4-0B89-491F-8D88-C30769C8331A}" srcOrd="0" destOrd="0" presId="urn:microsoft.com/office/officeart/2005/8/layout/orgChart1"/>
    <dgm:cxn modelId="{D8A6C429-8701-44E7-B91B-242F5B4C3195}" type="presParOf" srcId="{854B21A2-9642-42EC-BEA0-4F6162E76886}" destId="{496562BC-EF29-4D32-92D9-28D538CEFEA6}" srcOrd="1" destOrd="0" presId="urn:microsoft.com/office/officeart/2005/8/layout/orgChart1"/>
    <dgm:cxn modelId="{EAC933A5-CDF7-4AE7-A9D7-80053D5A2042}" type="presParOf" srcId="{ED16BD24-A037-4519-B593-45128A459D59}" destId="{BECFD804-ABB3-434C-894E-FF25BBA9A4D4}" srcOrd="1" destOrd="0" presId="urn:microsoft.com/office/officeart/2005/8/layout/orgChart1"/>
    <dgm:cxn modelId="{9D37AE12-4B33-4BFE-923B-EDD8DDC81FFD}" type="presParOf" srcId="{BECFD804-ABB3-434C-894E-FF25BBA9A4D4}" destId="{CAEFFAC4-92DC-4E12-805C-9F2512945DE6}" srcOrd="0" destOrd="0" presId="urn:microsoft.com/office/officeart/2005/8/layout/orgChart1"/>
    <dgm:cxn modelId="{CB6C0758-34C2-4D7B-9C0B-143CF9428223}" type="presParOf" srcId="{BECFD804-ABB3-434C-894E-FF25BBA9A4D4}" destId="{13F36A8D-3526-4757-83BE-A555170C19DA}" srcOrd="1" destOrd="0" presId="urn:microsoft.com/office/officeart/2005/8/layout/orgChart1"/>
    <dgm:cxn modelId="{977E391B-23E1-456B-8402-A360F4911A09}" type="presParOf" srcId="{13F36A8D-3526-4757-83BE-A555170C19DA}" destId="{6E639B8D-0C78-4D64-8E3E-DA890A6FBDF5}" srcOrd="0" destOrd="0" presId="urn:microsoft.com/office/officeart/2005/8/layout/orgChart1"/>
    <dgm:cxn modelId="{0AA10F63-C7D5-463D-B20A-C66FD0328235}" type="presParOf" srcId="{6E639B8D-0C78-4D64-8E3E-DA890A6FBDF5}" destId="{7FAE2A11-93BD-43A5-8412-506D2A54C03C}" srcOrd="0" destOrd="0" presId="urn:microsoft.com/office/officeart/2005/8/layout/orgChart1"/>
    <dgm:cxn modelId="{BC5E06D2-9250-497D-87E6-81449AC89F5C}" type="presParOf" srcId="{6E639B8D-0C78-4D64-8E3E-DA890A6FBDF5}" destId="{0F8EF0A6-68AD-4DE3-AAF8-97B6BE7F8119}" srcOrd="1" destOrd="0" presId="urn:microsoft.com/office/officeart/2005/8/layout/orgChart1"/>
    <dgm:cxn modelId="{6C29F858-2110-41B4-9743-D55868F1CD0D}" type="presParOf" srcId="{13F36A8D-3526-4757-83BE-A555170C19DA}" destId="{FA5E1679-C243-41A2-A24D-FAB59A51F4FF}" srcOrd="1" destOrd="0" presId="urn:microsoft.com/office/officeart/2005/8/layout/orgChart1"/>
    <dgm:cxn modelId="{8B51D34D-D046-4327-90F1-26E0D3DC7578}" type="presParOf" srcId="{FA5E1679-C243-41A2-A24D-FAB59A51F4FF}" destId="{F7D1DC28-C7E2-4740-96AD-9DB09D90F0E8}" srcOrd="0" destOrd="0" presId="urn:microsoft.com/office/officeart/2005/8/layout/orgChart1"/>
    <dgm:cxn modelId="{B4D1D32E-73A3-4192-B112-F667C73DDB36}" type="presParOf" srcId="{FA5E1679-C243-41A2-A24D-FAB59A51F4FF}" destId="{3BC8F32D-8DE4-481F-9099-22AC3DFF1698}" srcOrd="1" destOrd="0" presId="urn:microsoft.com/office/officeart/2005/8/layout/orgChart1"/>
    <dgm:cxn modelId="{63C82BCA-0FF4-4B6F-A3CE-6A98B8D20476}" type="presParOf" srcId="{3BC8F32D-8DE4-481F-9099-22AC3DFF1698}" destId="{8C0B9DF8-2DF1-477D-A3D1-8E9685D9F706}" srcOrd="0" destOrd="0" presId="urn:microsoft.com/office/officeart/2005/8/layout/orgChart1"/>
    <dgm:cxn modelId="{0C29F261-8B5E-48A1-B2C5-81C10DC0238F}" type="presParOf" srcId="{8C0B9DF8-2DF1-477D-A3D1-8E9685D9F706}" destId="{D20F832F-E7A9-4266-8EE1-F8B6B17D3642}" srcOrd="0" destOrd="0" presId="urn:microsoft.com/office/officeart/2005/8/layout/orgChart1"/>
    <dgm:cxn modelId="{8F204348-762B-46D2-BD1C-28BBF6E8E639}" type="presParOf" srcId="{8C0B9DF8-2DF1-477D-A3D1-8E9685D9F706}" destId="{1A0759B8-556B-438A-AB84-864BF1D9A4B9}" srcOrd="1" destOrd="0" presId="urn:microsoft.com/office/officeart/2005/8/layout/orgChart1"/>
    <dgm:cxn modelId="{92EFC891-679B-4C37-9531-A4932EA29BFD}" type="presParOf" srcId="{3BC8F32D-8DE4-481F-9099-22AC3DFF1698}" destId="{61A49519-EFEC-47BA-8E2B-006C1B59A8DB}" srcOrd="1" destOrd="0" presId="urn:microsoft.com/office/officeart/2005/8/layout/orgChart1"/>
    <dgm:cxn modelId="{79C1059A-7652-40A2-9406-A0B6EF1AC71C}" type="presParOf" srcId="{3BC8F32D-8DE4-481F-9099-22AC3DFF1698}" destId="{F30210CA-1965-4486-A042-4B042EE06B8C}" srcOrd="2" destOrd="0" presId="urn:microsoft.com/office/officeart/2005/8/layout/orgChart1"/>
    <dgm:cxn modelId="{0F78FB84-E11B-46CB-ADE8-B611923CBA25}" type="presParOf" srcId="{FA5E1679-C243-41A2-A24D-FAB59A51F4FF}" destId="{431315B2-1EC9-461C-96A8-1AA45DE5166B}" srcOrd="2" destOrd="0" presId="urn:microsoft.com/office/officeart/2005/8/layout/orgChart1"/>
    <dgm:cxn modelId="{07E5C125-4D3F-4C27-AB11-69D6879ED68A}" type="presParOf" srcId="{FA5E1679-C243-41A2-A24D-FAB59A51F4FF}" destId="{F75AECBB-B8FA-46E4-A2EC-2DC0A114771D}" srcOrd="3" destOrd="0" presId="urn:microsoft.com/office/officeart/2005/8/layout/orgChart1"/>
    <dgm:cxn modelId="{93CEF3A3-75DC-43BB-B472-959EFC7BAF73}" type="presParOf" srcId="{F75AECBB-B8FA-46E4-A2EC-2DC0A114771D}" destId="{173E1133-BD4C-4F23-96E4-121139A70267}" srcOrd="0" destOrd="0" presId="urn:microsoft.com/office/officeart/2005/8/layout/orgChart1"/>
    <dgm:cxn modelId="{E52BC346-22BF-4F62-94AE-A97AEF0B8C45}" type="presParOf" srcId="{173E1133-BD4C-4F23-96E4-121139A70267}" destId="{820C9724-40AF-4FE7-9B65-B3D1AE3DC308}" srcOrd="0" destOrd="0" presId="urn:microsoft.com/office/officeart/2005/8/layout/orgChart1"/>
    <dgm:cxn modelId="{F861ABFF-2E36-4F42-AF8A-0F2D9E0AC68C}" type="presParOf" srcId="{173E1133-BD4C-4F23-96E4-121139A70267}" destId="{3DDC2254-40B6-4FD6-A454-269F570BC49C}" srcOrd="1" destOrd="0" presId="urn:microsoft.com/office/officeart/2005/8/layout/orgChart1"/>
    <dgm:cxn modelId="{13616A7C-5E7D-4523-BF00-44779D9ED036}" type="presParOf" srcId="{F75AECBB-B8FA-46E4-A2EC-2DC0A114771D}" destId="{6618E887-224B-4B19-8240-5B132C6602A3}" srcOrd="1" destOrd="0" presId="urn:microsoft.com/office/officeart/2005/8/layout/orgChart1"/>
    <dgm:cxn modelId="{62896243-A291-4E81-8EEF-C6E8E87A0796}" type="presParOf" srcId="{F75AECBB-B8FA-46E4-A2EC-2DC0A114771D}" destId="{49B9D00E-BCF3-4308-AC7A-5279DBF0A403}" srcOrd="2" destOrd="0" presId="urn:microsoft.com/office/officeart/2005/8/layout/orgChart1"/>
    <dgm:cxn modelId="{006C99AB-7BD8-48BF-975F-12236D5F5084}" type="presParOf" srcId="{13F36A8D-3526-4757-83BE-A555170C19DA}" destId="{E4E46347-552A-4D91-A6FC-D9EB0B1251C7}" srcOrd="2" destOrd="0" presId="urn:microsoft.com/office/officeart/2005/8/layout/orgChart1"/>
    <dgm:cxn modelId="{C9F48B53-E170-40A2-9B06-6A0980D38EF9}" type="presParOf" srcId="{BECFD804-ABB3-434C-894E-FF25BBA9A4D4}" destId="{17744EAF-6688-4A3F-A226-14839B93450D}" srcOrd="2" destOrd="0" presId="urn:microsoft.com/office/officeart/2005/8/layout/orgChart1"/>
    <dgm:cxn modelId="{18CD918D-AF1F-425E-A22D-503F5AA96ACE}" type="presParOf" srcId="{BECFD804-ABB3-434C-894E-FF25BBA9A4D4}" destId="{818DC648-5021-426B-9748-5DA4AA8A0B31}" srcOrd="3" destOrd="0" presId="urn:microsoft.com/office/officeart/2005/8/layout/orgChart1"/>
    <dgm:cxn modelId="{BE7CA4B0-E034-40C9-B4B8-108F3AF61F5E}" type="presParOf" srcId="{818DC648-5021-426B-9748-5DA4AA8A0B31}" destId="{1C6C75DB-4A5B-4070-B492-6F308C2E0FCF}" srcOrd="0" destOrd="0" presId="urn:microsoft.com/office/officeart/2005/8/layout/orgChart1"/>
    <dgm:cxn modelId="{DAD72FBA-C566-45EE-93F0-0B1CFD36470A}" type="presParOf" srcId="{1C6C75DB-4A5B-4070-B492-6F308C2E0FCF}" destId="{817A18A5-48A6-4ABE-8421-6C94D41B617C}" srcOrd="0" destOrd="0" presId="urn:microsoft.com/office/officeart/2005/8/layout/orgChart1"/>
    <dgm:cxn modelId="{0BD597F3-E23E-429E-A4EB-347FDA359DAF}" type="presParOf" srcId="{1C6C75DB-4A5B-4070-B492-6F308C2E0FCF}" destId="{4ED111A4-90C9-4D87-9E7E-697C42D5A3D7}" srcOrd="1" destOrd="0" presId="urn:microsoft.com/office/officeart/2005/8/layout/orgChart1"/>
    <dgm:cxn modelId="{60AE26C3-2D4F-4C2D-836E-F6F889FEE7BA}" type="presParOf" srcId="{818DC648-5021-426B-9748-5DA4AA8A0B31}" destId="{31ADB8BC-78BF-4FE2-8A38-8E1C492816D0}" srcOrd="1" destOrd="0" presId="urn:microsoft.com/office/officeart/2005/8/layout/orgChart1"/>
    <dgm:cxn modelId="{24D2EE09-77B9-49C4-8A8D-59EBB813AC82}" type="presParOf" srcId="{31ADB8BC-78BF-4FE2-8A38-8E1C492816D0}" destId="{4500E890-1890-4845-AD66-0A64066BC553}" srcOrd="0" destOrd="0" presId="urn:microsoft.com/office/officeart/2005/8/layout/orgChart1"/>
    <dgm:cxn modelId="{1C126409-2BA8-4258-BFB4-C3B5FC5D1629}" type="presParOf" srcId="{31ADB8BC-78BF-4FE2-8A38-8E1C492816D0}" destId="{7E0D192F-DFA2-43FB-9399-BB9B5A0DF8D0}" srcOrd="1" destOrd="0" presId="urn:microsoft.com/office/officeart/2005/8/layout/orgChart1"/>
    <dgm:cxn modelId="{FAFF82FC-9ABE-4E9A-91C6-571C36542EB7}" type="presParOf" srcId="{7E0D192F-DFA2-43FB-9399-BB9B5A0DF8D0}" destId="{3E946F92-F61B-4D22-A872-A60172F353EC}" srcOrd="0" destOrd="0" presId="urn:microsoft.com/office/officeart/2005/8/layout/orgChart1"/>
    <dgm:cxn modelId="{C04F13C0-FE09-4D16-8B15-BF2EC34BC4EB}" type="presParOf" srcId="{3E946F92-F61B-4D22-A872-A60172F353EC}" destId="{E03B0E4A-C800-4608-B349-2C8ABE12FD95}" srcOrd="0" destOrd="0" presId="urn:microsoft.com/office/officeart/2005/8/layout/orgChart1"/>
    <dgm:cxn modelId="{B512B093-AD89-4949-B85D-B9169788D0C8}" type="presParOf" srcId="{3E946F92-F61B-4D22-A872-A60172F353EC}" destId="{34304A54-0560-4881-B897-B86BE4759BEF}" srcOrd="1" destOrd="0" presId="urn:microsoft.com/office/officeart/2005/8/layout/orgChart1"/>
    <dgm:cxn modelId="{2A6C3F1C-855F-4AC4-A747-DDBFD78EADDB}" type="presParOf" srcId="{7E0D192F-DFA2-43FB-9399-BB9B5A0DF8D0}" destId="{306DA2BA-A611-4F7C-87E3-0C568279F991}" srcOrd="1" destOrd="0" presId="urn:microsoft.com/office/officeart/2005/8/layout/orgChart1"/>
    <dgm:cxn modelId="{1AC98642-4A69-45AE-AAED-ABEAB43225AF}" type="presParOf" srcId="{7E0D192F-DFA2-43FB-9399-BB9B5A0DF8D0}" destId="{05D36842-BD64-4F73-B79D-E7DCEC7401C9}" srcOrd="2" destOrd="0" presId="urn:microsoft.com/office/officeart/2005/8/layout/orgChart1"/>
    <dgm:cxn modelId="{598AC4A9-3942-4DC2-99B7-CA6171A49150}" type="presParOf" srcId="{818DC648-5021-426B-9748-5DA4AA8A0B31}" destId="{16441EAD-D61D-4382-AEB4-E960D1CCB709}" srcOrd="2" destOrd="0" presId="urn:microsoft.com/office/officeart/2005/8/layout/orgChart1"/>
    <dgm:cxn modelId="{71579CB4-2C46-42E5-B88C-973C0C03E20C}" type="presParOf" srcId="{BECFD804-ABB3-434C-894E-FF25BBA9A4D4}" destId="{B42B6625-A2DE-4CBE-AB69-7EC9D05B49A2}" srcOrd="4" destOrd="0" presId="urn:microsoft.com/office/officeart/2005/8/layout/orgChart1"/>
    <dgm:cxn modelId="{35202E57-78F7-4875-8D64-DF0B5A8E687F}" type="presParOf" srcId="{BECFD804-ABB3-434C-894E-FF25BBA9A4D4}" destId="{B37F0DFA-374B-4BC0-9B4F-60BF7A912802}" srcOrd="5" destOrd="0" presId="urn:microsoft.com/office/officeart/2005/8/layout/orgChart1"/>
    <dgm:cxn modelId="{E899619F-9189-4936-B670-1B2A6B7C9BEC}" type="presParOf" srcId="{B37F0DFA-374B-4BC0-9B4F-60BF7A912802}" destId="{246858A9-39F5-444F-AC97-DAB41FB93060}" srcOrd="0" destOrd="0" presId="urn:microsoft.com/office/officeart/2005/8/layout/orgChart1"/>
    <dgm:cxn modelId="{2F5D14FC-2133-4F58-B8B6-F3D811DCBF2D}" type="presParOf" srcId="{246858A9-39F5-444F-AC97-DAB41FB93060}" destId="{BD89D814-4F9E-447B-AEB2-2BA33E4BC0B3}" srcOrd="0" destOrd="0" presId="urn:microsoft.com/office/officeart/2005/8/layout/orgChart1"/>
    <dgm:cxn modelId="{9196FCCC-AF91-43B7-ADC7-B7C81780305A}" type="presParOf" srcId="{246858A9-39F5-444F-AC97-DAB41FB93060}" destId="{83FF2E24-348B-4BA6-93A2-BACD33ACA4F9}" srcOrd="1" destOrd="0" presId="urn:microsoft.com/office/officeart/2005/8/layout/orgChart1"/>
    <dgm:cxn modelId="{CAC6EBB7-D432-42DF-845D-2EC3CACF70DD}" type="presParOf" srcId="{B37F0DFA-374B-4BC0-9B4F-60BF7A912802}" destId="{8BFBB0F9-5A81-4536-AA8A-657C60A4C3A1}" srcOrd="1" destOrd="0" presId="urn:microsoft.com/office/officeart/2005/8/layout/orgChart1"/>
    <dgm:cxn modelId="{E043D13F-7B34-495E-80B8-B633E4387B3F}" type="presParOf" srcId="{8BFBB0F9-5A81-4536-AA8A-657C60A4C3A1}" destId="{6F235D1F-9CAA-4991-A562-616B4CA4E6E6}" srcOrd="0" destOrd="0" presId="urn:microsoft.com/office/officeart/2005/8/layout/orgChart1"/>
    <dgm:cxn modelId="{263DFE00-5DA7-4DF0-8689-7062B62F59BA}" type="presParOf" srcId="{8BFBB0F9-5A81-4536-AA8A-657C60A4C3A1}" destId="{42ECAB46-30F6-4526-A434-C0AC493B22F3}" srcOrd="1" destOrd="0" presId="urn:microsoft.com/office/officeart/2005/8/layout/orgChart1"/>
    <dgm:cxn modelId="{BFB9FD71-434C-46AD-870E-C49AE6C79481}" type="presParOf" srcId="{42ECAB46-30F6-4526-A434-C0AC493B22F3}" destId="{D10E80D4-B4C1-4FBF-AF71-8F1F44BF34C1}" srcOrd="0" destOrd="0" presId="urn:microsoft.com/office/officeart/2005/8/layout/orgChart1"/>
    <dgm:cxn modelId="{3F18FD8B-1992-4AFF-80AD-8CDC308CB8B1}" type="presParOf" srcId="{D10E80D4-B4C1-4FBF-AF71-8F1F44BF34C1}" destId="{E19D20AC-31C9-4D89-A64D-EDE64311E450}" srcOrd="0" destOrd="0" presId="urn:microsoft.com/office/officeart/2005/8/layout/orgChart1"/>
    <dgm:cxn modelId="{0FCD90FA-E451-4638-A5FC-CEBA1474C8D5}" type="presParOf" srcId="{D10E80D4-B4C1-4FBF-AF71-8F1F44BF34C1}" destId="{9503C65D-7762-40FB-8274-27AFC006C2CE}" srcOrd="1" destOrd="0" presId="urn:microsoft.com/office/officeart/2005/8/layout/orgChart1"/>
    <dgm:cxn modelId="{1E4FE95C-10E9-4551-AECE-B91A38E382DA}" type="presParOf" srcId="{42ECAB46-30F6-4526-A434-C0AC493B22F3}" destId="{690858F7-EB35-4B0A-A20E-D2300530DF82}" srcOrd="1" destOrd="0" presId="urn:microsoft.com/office/officeart/2005/8/layout/orgChart1"/>
    <dgm:cxn modelId="{99B26CF2-82E9-4AD4-9C56-925D5EF425D3}" type="presParOf" srcId="{42ECAB46-30F6-4526-A434-C0AC493B22F3}" destId="{64D15C4B-B52E-4AC2-BA70-D20F5C194C58}" srcOrd="2" destOrd="0" presId="urn:microsoft.com/office/officeart/2005/8/layout/orgChart1"/>
    <dgm:cxn modelId="{915F0FA3-A4A7-4F2D-B99F-F627D8E63856}" type="presParOf" srcId="{8BFBB0F9-5A81-4536-AA8A-657C60A4C3A1}" destId="{E74FB50A-C605-41AB-A736-05933BAB5B5B}" srcOrd="2" destOrd="0" presId="urn:microsoft.com/office/officeart/2005/8/layout/orgChart1"/>
    <dgm:cxn modelId="{D3A3F5F7-43F2-4724-92A5-2BCADA1CB702}" type="presParOf" srcId="{8BFBB0F9-5A81-4536-AA8A-657C60A4C3A1}" destId="{CBC6B3D7-EFB2-40C3-86DE-888131D19A59}" srcOrd="3" destOrd="0" presId="urn:microsoft.com/office/officeart/2005/8/layout/orgChart1"/>
    <dgm:cxn modelId="{591558C5-2C19-4656-9661-3B45BEDA0E1C}" type="presParOf" srcId="{CBC6B3D7-EFB2-40C3-86DE-888131D19A59}" destId="{353A9267-797B-4BB1-8CED-5C5808BA3629}" srcOrd="0" destOrd="0" presId="urn:microsoft.com/office/officeart/2005/8/layout/orgChart1"/>
    <dgm:cxn modelId="{FE61981B-C0C1-4ECE-A9E4-1AB60172F104}" type="presParOf" srcId="{353A9267-797B-4BB1-8CED-5C5808BA3629}" destId="{3581B7C6-F907-42B5-8760-97A585FBFF81}" srcOrd="0" destOrd="0" presId="urn:microsoft.com/office/officeart/2005/8/layout/orgChart1"/>
    <dgm:cxn modelId="{B25CA210-9135-481C-A038-F0E46E07D258}" type="presParOf" srcId="{353A9267-797B-4BB1-8CED-5C5808BA3629}" destId="{C14CD175-8420-4E02-B943-232AD54B8AF9}" srcOrd="1" destOrd="0" presId="urn:microsoft.com/office/officeart/2005/8/layout/orgChart1"/>
    <dgm:cxn modelId="{C3508B10-5261-40F6-BEF7-7A6FC88D0E0D}" type="presParOf" srcId="{CBC6B3D7-EFB2-40C3-86DE-888131D19A59}" destId="{E111E3FB-BBB7-494B-ADD6-E863709A2994}" srcOrd="1" destOrd="0" presId="urn:microsoft.com/office/officeart/2005/8/layout/orgChart1"/>
    <dgm:cxn modelId="{C2ACC5D5-1061-4BFE-99E1-CF9E735F266D}" type="presParOf" srcId="{CBC6B3D7-EFB2-40C3-86DE-888131D19A59}" destId="{D8244B2D-C17A-4580-B464-F2413CA10390}" srcOrd="2" destOrd="0" presId="urn:microsoft.com/office/officeart/2005/8/layout/orgChart1"/>
    <dgm:cxn modelId="{7B3B16E9-07B8-40E6-9A45-35FFB3542F97}" type="presParOf" srcId="{8BFBB0F9-5A81-4536-AA8A-657C60A4C3A1}" destId="{6A16E9A1-8C52-4F29-81CD-FD346CE36051}" srcOrd="4" destOrd="0" presId="urn:microsoft.com/office/officeart/2005/8/layout/orgChart1"/>
    <dgm:cxn modelId="{059CE6CC-6F51-4D75-AC89-A8479133DD63}" type="presParOf" srcId="{8BFBB0F9-5A81-4536-AA8A-657C60A4C3A1}" destId="{76BEEE50-F575-46FE-AE6F-FB07B6D16D29}" srcOrd="5" destOrd="0" presId="urn:microsoft.com/office/officeart/2005/8/layout/orgChart1"/>
    <dgm:cxn modelId="{45344DF5-A8F0-465A-A5B4-C5CB396C7C05}" type="presParOf" srcId="{76BEEE50-F575-46FE-AE6F-FB07B6D16D29}" destId="{2D13B2F7-650E-4A6B-8698-2C1F909A880F}" srcOrd="0" destOrd="0" presId="urn:microsoft.com/office/officeart/2005/8/layout/orgChart1"/>
    <dgm:cxn modelId="{BE19A329-43A5-460F-A320-24FF6CE621EF}" type="presParOf" srcId="{2D13B2F7-650E-4A6B-8698-2C1F909A880F}" destId="{F00ED076-E1AD-4C68-9573-B66B705E1DED}" srcOrd="0" destOrd="0" presId="urn:microsoft.com/office/officeart/2005/8/layout/orgChart1"/>
    <dgm:cxn modelId="{0A62E161-CEAD-494E-8A33-98C1D7E91BBA}" type="presParOf" srcId="{2D13B2F7-650E-4A6B-8698-2C1F909A880F}" destId="{6839D454-DE32-47EB-A243-2441E57CED36}" srcOrd="1" destOrd="0" presId="urn:microsoft.com/office/officeart/2005/8/layout/orgChart1"/>
    <dgm:cxn modelId="{E3300869-71C0-4135-A49A-D2D05214D5D9}" type="presParOf" srcId="{76BEEE50-F575-46FE-AE6F-FB07B6D16D29}" destId="{A595AA53-2DA2-484D-BCBA-8C252CDB778F}" srcOrd="1" destOrd="0" presId="urn:microsoft.com/office/officeart/2005/8/layout/orgChart1"/>
    <dgm:cxn modelId="{5A9A5D60-DA17-4029-82BA-5F560D9311E5}" type="presParOf" srcId="{76BEEE50-F575-46FE-AE6F-FB07B6D16D29}" destId="{72A36443-0215-47FC-A21C-6F880305506C}" srcOrd="2" destOrd="0" presId="urn:microsoft.com/office/officeart/2005/8/layout/orgChart1"/>
    <dgm:cxn modelId="{8BCFA541-DAB7-423A-BE92-63A291261457}" type="presParOf" srcId="{B37F0DFA-374B-4BC0-9B4F-60BF7A912802}" destId="{0F52C2C2-2628-4AC2-88FB-24859C98B57C}" srcOrd="2" destOrd="0" presId="urn:microsoft.com/office/officeart/2005/8/layout/orgChart1"/>
    <dgm:cxn modelId="{025D8E79-68E3-4754-8885-12C432E081DC}" type="presParOf" srcId="{BECFD804-ABB3-434C-894E-FF25BBA9A4D4}" destId="{5D41BE82-D048-4BFA-AFA3-6508C41603D6}" srcOrd="6" destOrd="0" presId="urn:microsoft.com/office/officeart/2005/8/layout/orgChart1"/>
    <dgm:cxn modelId="{01C22386-43F9-47F7-83AB-6BBCA24D44E2}" type="presParOf" srcId="{BECFD804-ABB3-434C-894E-FF25BBA9A4D4}" destId="{CE64358D-D72E-49FB-B3CD-3790BD887628}" srcOrd="7" destOrd="0" presId="urn:microsoft.com/office/officeart/2005/8/layout/orgChart1"/>
    <dgm:cxn modelId="{C3DCA350-CB4E-462A-BD0E-728F7B97455C}" type="presParOf" srcId="{CE64358D-D72E-49FB-B3CD-3790BD887628}" destId="{C55F4874-1CB9-49E4-A550-D7FD536DBF36}" srcOrd="0" destOrd="0" presId="urn:microsoft.com/office/officeart/2005/8/layout/orgChart1"/>
    <dgm:cxn modelId="{2FFA0D66-2246-4F7B-A89F-5AA507903F48}" type="presParOf" srcId="{C55F4874-1CB9-49E4-A550-D7FD536DBF36}" destId="{EDA3AB75-E022-4683-B031-C97107FB8075}" srcOrd="0" destOrd="0" presId="urn:microsoft.com/office/officeart/2005/8/layout/orgChart1"/>
    <dgm:cxn modelId="{109D2B11-0F9E-4472-ADB3-CF287EF83F5A}" type="presParOf" srcId="{C55F4874-1CB9-49E4-A550-D7FD536DBF36}" destId="{516B3322-ADBB-4F9E-956B-9B4F8944DCDE}" srcOrd="1" destOrd="0" presId="urn:microsoft.com/office/officeart/2005/8/layout/orgChart1"/>
    <dgm:cxn modelId="{07B6C28B-752E-4B46-84A2-CBAA2F7561BF}" type="presParOf" srcId="{CE64358D-D72E-49FB-B3CD-3790BD887628}" destId="{38ED0F71-387B-460A-9458-3F8F36E491B2}" srcOrd="1" destOrd="0" presId="urn:microsoft.com/office/officeart/2005/8/layout/orgChart1"/>
    <dgm:cxn modelId="{6A4301CF-A54D-46E3-85AF-2B951BA63D4B}" type="presParOf" srcId="{38ED0F71-387B-460A-9458-3F8F36E491B2}" destId="{465F6A34-BE9A-4BF5-BF2B-D9FF9629BBA6}" srcOrd="0" destOrd="0" presId="urn:microsoft.com/office/officeart/2005/8/layout/orgChart1"/>
    <dgm:cxn modelId="{97704341-0891-4EDB-9595-5FA94877C140}" type="presParOf" srcId="{38ED0F71-387B-460A-9458-3F8F36E491B2}" destId="{C8A3AB34-79C2-4985-A13E-BD76D15D3421}" srcOrd="1" destOrd="0" presId="urn:microsoft.com/office/officeart/2005/8/layout/orgChart1"/>
    <dgm:cxn modelId="{D81A3246-69F0-413F-B056-E9BD776760A4}" type="presParOf" srcId="{C8A3AB34-79C2-4985-A13E-BD76D15D3421}" destId="{00567078-C41F-41EE-BC44-293F6766C50E}" srcOrd="0" destOrd="0" presId="urn:microsoft.com/office/officeart/2005/8/layout/orgChart1"/>
    <dgm:cxn modelId="{F0E696A1-3CF5-45A1-8471-7037583891AA}" type="presParOf" srcId="{00567078-C41F-41EE-BC44-293F6766C50E}" destId="{ED3896A9-2137-4536-957A-345F5B1B0FF5}" srcOrd="0" destOrd="0" presId="urn:microsoft.com/office/officeart/2005/8/layout/orgChart1"/>
    <dgm:cxn modelId="{2810E00F-6B9B-447E-8FE8-C806C7BA3097}" type="presParOf" srcId="{00567078-C41F-41EE-BC44-293F6766C50E}" destId="{62C40DB9-5BD3-4BBB-B48B-6F3D846AE3B4}" srcOrd="1" destOrd="0" presId="urn:microsoft.com/office/officeart/2005/8/layout/orgChart1"/>
    <dgm:cxn modelId="{2E24134E-1730-4623-B34D-1BF7CA343696}" type="presParOf" srcId="{C8A3AB34-79C2-4985-A13E-BD76D15D3421}" destId="{3C24552B-2165-4471-9ECE-D15EE072D7C3}" srcOrd="1" destOrd="0" presId="urn:microsoft.com/office/officeart/2005/8/layout/orgChart1"/>
    <dgm:cxn modelId="{247ACE22-057B-4F47-A19D-EE07F8C92332}" type="presParOf" srcId="{C8A3AB34-79C2-4985-A13E-BD76D15D3421}" destId="{C98F6915-E447-4BA7-AE3D-634FA38094E6}" srcOrd="2" destOrd="0" presId="urn:microsoft.com/office/officeart/2005/8/layout/orgChart1"/>
    <dgm:cxn modelId="{0C4E95C9-60CA-48BB-9CF1-421FE585176E}" type="presParOf" srcId="{38ED0F71-387B-460A-9458-3F8F36E491B2}" destId="{3C293425-870C-4336-B7A0-4A8B79990023}" srcOrd="2" destOrd="0" presId="urn:microsoft.com/office/officeart/2005/8/layout/orgChart1"/>
    <dgm:cxn modelId="{3E7AE497-EA10-49CC-9480-5EA3099DCEB4}" type="presParOf" srcId="{38ED0F71-387B-460A-9458-3F8F36E491B2}" destId="{74E1E1EF-3A1B-468E-9B86-ACB134D682E9}" srcOrd="3" destOrd="0" presId="urn:microsoft.com/office/officeart/2005/8/layout/orgChart1"/>
    <dgm:cxn modelId="{B7563D63-9FF0-447C-8C38-D1E55C5D77DF}" type="presParOf" srcId="{74E1E1EF-3A1B-468E-9B86-ACB134D682E9}" destId="{A4B24BF7-2757-4A7A-916E-F30B09B50ED5}" srcOrd="0" destOrd="0" presId="urn:microsoft.com/office/officeart/2005/8/layout/orgChart1"/>
    <dgm:cxn modelId="{4FB04B1E-E1C3-4DE0-A47F-86940759A317}" type="presParOf" srcId="{A4B24BF7-2757-4A7A-916E-F30B09B50ED5}" destId="{259F8CE0-E85D-4FE8-AB4A-1419B04A9C1A}" srcOrd="0" destOrd="0" presId="urn:microsoft.com/office/officeart/2005/8/layout/orgChart1"/>
    <dgm:cxn modelId="{8EC5CF60-1403-43AA-AAF0-A079A316D16D}" type="presParOf" srcId="{A4B24BF7-2757-4A7A-916E-F30B09B50ED5}" destId="{65B8201E-30A5-4572-AF71-BEEBE3F4DA12}" srcOrd="1" destOrd="0" presId="urn:microsoft.com/office/officeart/2005/8/layout/orgChart1"/>
    <dgm:cxn modelId="{7A57805F-47B1-44E2-9979-FACDEB49B617}" type="presParOf" srcId="{74E1E1EF-3A1B-468E-9B86-ACB134D682E9}" destId="{3CE3381D-4310-4133-8B0A-5B766E30EEA6}" srcOrd="1" destOrd="0" presId="urn:microsoft.com/office/officeart/2005/8/layout/orgChart1"/>
    <dgm:cxn modelId="{12A8221A-5D27-4306-A4C3-B182DDFF7853}" type="presParOf" srcId="{74E1E1EF-3A1B-468E-9B86-ACB134D682E9}" destId="{06B8E26A-702B-4997-9BC2-41DA78AFAF8A}" srcOrd="2" destOrd="0" presId="urn:microsoft.com/office/officeart/2005/8/layout/orgChart1"/>
    <dgm:cxn modelId="{DD4E98CD-C4D2-4FF7-BF56-4E826867BA2E}" type="presParOf" srcId="{CE64358D-D72E-49FB-B3CD-3790BD887628}" destId="{F02EEBC8-6EAC-498E-A001-EB937A5FA8C2}" srcOrd="2" destOrd="0" presId="urn:microsoft.com/office/officeart/2005/8/layout/orgChart1"/>
    <dgm:cxn modelId="{016CDB7A-6129-4558-A1C8-8EE82F4E7374}" type="presParOf" srcId="{ED16BD24-A037-4519-B593-45128A459D59}" destId="{1E4515FA-8CCC-4D9A-AF09-3B6DB12DEB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275011-3E1B-41DB-A9F6-96AED745521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C612F534-88F4-412B-A98D-8A4216A75F9A}">
      <dgm:prSet phldrT="[Text]"/>
      <dgm:spPr/>
      <dgm:t>
        <a:bodyPr/>
        <a:lstStyle/>
        <a:p>
          <a:r>
            <a:rPr lang="id-ID" b="1" dirty="0" smtClean="0"/>
            <a:t>Negara Indonesia</a:t>
          </a:r>
          <a:endParaRPr lang="id-ID" b="1" dirty="0"/>
        </a:p>
      </dgm:t>
    </dgm:pt>
    <dgm:pt modelId="{225FF4D2-7B05-4C79-9175-3E58F9F01A41}" type="parTrans" cxnId="{1D38475B-427A-4243-98D8-E309B5748965}">
      <dgm:prSet/>
      <dgm:spPr/>
      <dgm:t>
        <a:bodyPr/>
        <a:lstStyle/>
        <a:p>
          <a:endParaRPr lang="id-ID"/>
        </a:p>
      </dgm:t>
    </dgm:pt>
    <dgm:pt modelId="{2C1BC0FA-2A95-4E20-ABBF-B5C0A5853B98}" type="sibTrans" cxnId="{1D38475B-427A-4243-98D8-E309B5748965}">
      <dgm:prSet/>
      <dgm:spPr/>
      <dgm:t>
        <a:bodyPr/>
        <a:lstStyle/>
        <a:p>
          <a:endParaRPr lang="id-ID"/>
        </a:p>
      </dgm:t>
    </dgm:pt>
    <dgm:pt modelId="{6DD7A4D7-329C-49F4-A9CF-54AC9667868D}">
      <dgm:prSet phldrT="[Text]"/>
      <dgm:spPr/>
      <dgm:t>
        <a:bodyPr/>
        <a:lstStyle/>
        <a:p>
          <a:r>
            <a:rPr lang="id-ID" b="1" dirty="0" smtClean="0"/>
            <a:t>Definisi</a:t>
          </a:r>
          <a:endParaRPr lang="id-ID" b="1" dirty="0"/>
        </a:p>
      </dgm:t>
    </dgm:pt>
    <dgm:pt modelId="{25C3E3D8-D1C3-45D6-8FC0-F32BA70E5767}" type="parTrans" cxnId="{931437F5-DFEE-4D4F-AB6E-1CDA338F9EA2}">
      <dgm:prSet/>
      <dgm:spPr/>
      <dgm:t>
        <a:bodyPr/>
        <a:lstStyle/>
        <a:p>
          <a:endParaRPr lang="id-ID"/>
        </a:p>
      </dgm:t>
    </dgm:pt>
    <dgm:pt modelId="{74549402-798C-41BA-8119-5CC79BF95A32}" type="sibTrans" cxnId="{931437F5-DFEE-4D4F-AB6E-1CDA338F9EA2}">
      <dgm:prSet/>
      <dgm:spPr/>
      <dgm:t>
        <a:bodyPr/>
        <a:lstStyle/>
        <a:p>
          <a:endParaRPr lang="id-ID"/>
        </a:p>
      </dgm:t>
    </dgm:pt>
    <dgm:pt modelId="{B7194E06-4913-4C2B-BA91-0DBE4E3B4A98}">
      <dgm:prSet phldrT="[Text]"/>
      <dgm:spPr/>
      <dgm:t>
        <a:bodyPr/>
        <a:lstStyle/>
        <a:p>
          <a:r>
            <a:rPr lang="id-ID" dirty="0" smtClean="0"/>
            <a:t>Organisasi masyarakat di suatu wilayah dengan sistem pemerintahan</a:t>
          </a:r>
          <a:endParaRPr lang="id-ID" dirty="0"/>
        </a:p>
      </dgm:t>
    </dgm:pt>
    <dgm:pt modelId="{7E646176-0CD3-4438-8F1D-F3AC8CD01702}" type="parTrans" cxnId="{9598D26C-1661-4C50-A13E-9747F874FEF3}">
      <dgm:prSet/>
      <dgm:spPr/>
      <dgm:t>
        <a:bodyPr/>
        <a:lstStyle/>
        <a:p>
          <a:endParaRPr lang="id-ID"/>
        </a:p>
      </dgm:t>
    </dgm:pt>
    <dgm:pt modelId="{A38B945E-4323-44D4-ABE7-ECE708AC6B68}" type="sibTrans" cxnId="{9598D26C-1661-4C50-A13E-9747F874FEF3}">
      <dgm:prSet/>
      <dgm:spPr/>
      <dgm:t>
        <a:bodyPr/>
        <a:lstStyle/>
        <a:p>
          <a:endParaRPr lang="id-ID"/>
        </a:p>
      </dgm:t>
    </dgm:pt>
    <dgm:pt modelId="{664DBAFE-9F6D-4753-A8C9-E9E4F3579D07}">
      <dgm:prSet phldrT="[Text]"/>
      <dgm:spPr/>
      <dgm:t>
        <a:bodyPr/>
        <a:lstStyle/>
        <a:p>
          <a:r>
            <a:rPr lang="id-ID" b="1" dirty="0" smtClean="0"/>
            <a:t>Syarat</a:t>
          </a:r>
          <a:endParaRPr lang="id-ID" b="1" dirty="0"/>
        </a:p>
      </dgm:t>
    </dgm:pt>
    <dgm:pt modelId="{0431142D-E2E7-410B-BA64-EDCCABCEF083}" type="parTrans" cxnId="{4F54A6FA-50B4-453F-A927-9F7C2C58D28B}">
      <dgm:prSet/>
      <dgm:spPr/>
      <dgm:t>
        <a:bodyPr/>
        <a:lstStyle/>
        <a:p>
          <a:endParaRPr lang="id-ID"/>
        </a:p>
      </dgm:t>
    </dgm:pt>
    <dgm:pt modelId="{EABFDB43-FD6A-4833-8E1E-EF39D6286EA7}" type="sibTrans" cxnId="{4F54A6FA-50B4-453F-A927-9F7C2C58D28B}">
      <dgm:prSet/>
      <dgm:spPr/>
      <dgm:t>
        <a:bodyPr/>
        <a:lstStyle/>
        <a:p>
          <a:endParaRPr lang="id-ID"/>
        </a:p>
      </dgm:t>
    </dgm:pt>
    <dgm:pt modelId="{62F18288-D8DC-4C66-BE87-F615B2DA4F6B}">
      <dgm:prSet phldrT="[Text]"/>
      <dgm:spPr/>
      <dgm:t>
        <a:bodyPr/>
        <a:lstStyle/>
        <a:p>
          <a:r>
            <a:rPr lang="id-ID" dirty="0" smtClean="0"/>
            <a:t>Penduduk</a:t>
          </a:r>
          <a:endParaRPr lang="id-ID" dirty="0"/>
        </a:p>
      </dgm:t>
    </dgm:pt>
    <dgm:pt modelId="{DE3A26BA-F5EB-4FFA-A154-31231D77D70D}" type="parTrans" cxnId="{9760CDD3-BC47-41F2-8718-D43930F0F613}">
      <dgm:prSet/>
      <dgm:spPr/>
      <dgm:t>
        <a:bodyPr/>
        <a:lstStyle/>
        <a:p>
          <a:endParaRPr lang="id-ID"/>
        </a:p>
      </dgm:t>
    </dgm:pt>
    <dgm:pt modelId="{F3F8394F-97A5-42F0-B9A2-D47D8B42B1EB}" type="sibTrans" cxnId="{9760CDD3-BC47-41F2-8718-D43930F0F613}">
      <dgm:prSet/>
      <dgm:spPr/>
      <dgm:t>
        <a:bodyPr/>
        <a:lstStyle/>
        <a:p>
          <a:endParaRPr lang="id-ID"/>
        </a:p>
      </dgm:t>
    </dgm:pt>
    <dgm:pt modelId="{B518865F-AC5E-46DC-9F1B-023050763800}">
      <dgm:prSet phldrT="[Text]"/>
      <dgm:spPr/>
      <dgm:t>
        <a:bodyPr/>
        <a:lstStyle/>
        <a:p>
          <a:r>
            <a:rPr lang="id-ID" dirty="0" smtClean="0"/>
            <a:t>Wilayah </a:t>
          </a:r>
          <a:endParaRPr lang="id-ID" dirty="0"/>
        </a:p>
      </dgm:t>
    </dgm:pt>
    <dgm:pt modelId="{090762E7-1CEA-4D3A-970F-FF0742984062}" type="parTrans" cxnId="{7A60C88F-BE74-4954-B1D5-8D07C82DA3BE}">
      <dgm:prSet/>
      <dgm:spPr/>
      <dgm:t>
        <a:bodyPr/>
        <a:lstStyle/>
        <a:p>
          <a:endParaRPr lang="id-ID"/>
        </a:p>
      </dgm:t>
    </dgm:pt>
    <dgm:pt modelId="{A579CA40-D2E7-414F-BE21-33E0310361CD}" type="sibTrans" cxnId="{7A60C88F-BE74-4954-B1D5-8D07C82DA3BE}">
      <dgm:prSet/>
      <dgm:spPr/>
      <dgm:t>
        <a:bodyPr/>
        <a:lstStyle/>
        <a:p>
          <a:endParaRPr lang="id-ID"/>
        </a:p>
      </dgm:t>
    </dgm:pt>
    <dgm:pt modelId="{CF64998B-F756-4521-867B-E6034D624389}">
      <dgm:prSet phldrT="[Text]"/>
      <dgm:spPr/>
      <dgm:t>
        <a:bodyPr/>
        <a:lstStyle/>
        <a:p>
          <a:r>
            <a:rPr lang="id-ID" dirty="0" smtClean="0"/>
            <a:t>Pemerintah</a:t>
          </a:r>
          <a:endParaRPr lang="id-ID" dirty="0"/>
        </a:p>
      </dgm:t>
    </dgm:pt>
    <dgm:pt modelId="{D8966717-EF25-40DF-B345-148A99EFFEF7}" type="parTrans" cxnId="{EE6B2F5B-2283-4EF3-B1C2-3FB5D85E2773}">
      <dgm:prSet/>
      <dgm:spPr/>
      <dgm:t>
        <a:bodyPr/>
        <a:lstStyle/>
        <a:p>
          <a:endParaRPr lang="id-ID"/>
        </a:p>
      </dgm:t>
    </dgm:pt>
    <dgm:pt modelId="{9EC717D2-E929-4314-8E7C-351C3E174284}" type="sibTrans" cxnId="{EE6B2F5B-2283-4EF3-B1C2-3FB5D85E2773}">
      <dgm:prSet/>
      <dgm:spPr/>
      <dgm:t>
        <a:bodyPr/>
        <a:lstStyle/>
        <a:p>
          <a:endParaRPr lang="id-ID"/>
        </a:p>
      </dgm:t>
    </dgm:pt>
    <dgm:pt modelId="{F1D1D963-0DA8-463C-A4F5-A809043943D1}">
      <dgm:prSet phldrT="[Text]"/>
      <dgm:spPr/>
      <dgm:t>
        <a:bodyPr/>
        <a:lstStyle/>
        <a:p>
          <a:r>
            <a:rPr lang="id-ID" dirty="0" smtClean="0"/>
            <a:t>Pengakuan Internasional</a:t>
          </a:r>
          <a:endParaRPr lang="id-ID" dirty="0"/>
        </a:p>
      </dgm:t>
    </dgm:pt>
    <dgm:pt modelId="{72D1C15E-6C03-4322-931B-2293BFE00412}" type="parTrans" cxnId="{5A2A02A8-33D0-4D8F-A146-EEF7162D1604}">
      <dgm:prSet/>
      <dgm:spPr/>
      <dgm:t>
        <a:bodyPr/>
        <a:lstStyle/>
        <a:p>
          <a:endParaRPr lang="id-ID"/>
        </a:p>
      </dgm:t>
    </dgm:pt>
    <dgm:pt modelId="{419C22F4-3EED-48DD-9354-82488B6F84FB}" type="sibTrans" cxnId="{5A2A02A8-33D0-4D8F-A146-EEF7162D1604}">
      <dgm:prSet/>
      <dgm:spPr/>
      <dgm:t>
        <a:bodyPr/>
        <a:lstStyle/>
        <a:p>
          <a:endParaRPr lang="id-ID"/>
        </a:p>
      </dgm:t>
    </dgm:pt>
    <dgm:pt modelId="{1235579C-208B-4EAA-B978-821FCA8BFF29}">
      <dgm:prSet phldrT="[Text]"/>
      <dgm:spPr/>
      <dgm:t>
        <a:bodyPr/>
        <a:lstStyle/>
        <a:p>
          <a:r>
            <a:rPr lang="id-ID" b="1" dirty="0" smtClean="0"/>
            <a:t>Jenis</a:t>
          </a:r>
          <a:endParaRPr lang="id-ID" b="1" dirty="0"/>
        </a:p>
      </dgm:t>
    </dgm:pt>
    <dgm:pt modelId="{B3878EDC-64FC-455F-B475-9D48B1496A86}" type="parTrans" cxnId="{9FB27BFD-FD3B-44D5-9186-63D61AC594E7}">
      <dgm:prSet/>
      <dgm:spPr/>
      <dgm:t>
        <a:bodyPr/>
        <a:lstStyle/>
        <a:p>
          <a:endParaRPr lang="id-ID"/>
        </a:p>
      </dgm:t>
    </dgm:pt>
    <dgm:pt modelId="{059FC455-A7A4-4C8A-AA99-4CC7531A6C32}" type="sibTrans" cxnId="{9FB27BFD-FD3B-44D5-9186-63D61AC594E7}">
      <dgm:prSet/>
      <dgm:spPr/>
      <dgm:t>
        <a:bodyPr/>
        <a:lstStyle/>
        <a:p>
          <a:endParaRPr lang="id-ID"/>
        </a:p>
      </dgm:t>
    </dgm:pt>
    <dgm:pt modelId="{C2AE78EF-91BE-4AEA-93FF-C9ADC5D4AEEB}">
      <dgm:prSet phldrT="[Text]"/>
      <dgm:spPr/>
      <dgm:t>
        <a:bodyPr/>
        <a:lstStyle/>
        <a:p>
          <a:r>
            <a:rPr lang="id-ID" dirty="0" smtClean="0"/>
            <a:t>Serikat</a:t>
          </a:r>
          <a:endParaRPr lang="id-ID" dirty="0"/>
        </a:p>
      </dgm:t>
    </dgm:pt>
    <dgm:pt modelId="{39964195-8BB0-4985-A19C-0A0D096837AD}" type="parTrans" cxnId="{2E8D9919-9A13-4FCA-97A7-CE0CB0CAD348}">
      <dgm:prSet/>
      <dgm:spPr/>
      <dgm:t>
        <a:bodyPr/>
        <a:lstStyle/>
        <a:p>
          <a:endParaRPr lang="id-ID"/>
        </a:p>
      </dgm:t>
    </dgm:pt>
    <dgm:pt modelId="{2EE3C6AE-41B3-40DA-A989-BAA59FA410CD}" type="sibTrans" cxnId="{2E8D9919-9A13-4FCA-97A7-CE0CB0CAD348}">
      <dgm:prSet/>
      <dgm:spPr/>
      <dgm:t>
        <a:bodyPr/>
        <a:lstStyle/>
        <a:p>
          <a:endParaRPr lang="id-ID"/>
        </a:p>
      </dgm:t>
    </dgm:pt>
    <dgm:pt modelId="{5BFA640E-CC24-478F-B56C-748FA207BC8D}">
      <dgm:prSet phldrT="[Text]"/>
      <dgm:spPr/>
      <dgm:t>
        <a:bodyPr/>
        <a:lstStyle/>
        <a:p>
          <a:r>
            <a:rPr lang="id-ID" dirty="0" smtClean="0"/>
            <a:t>Republik</a:t>
          </a:r>
          <a:endParaRPr lang="id-ID" dirty="0"/>
        </a:p>
      </dgm:t>
    </dgm:pt>
    <dgm:pt modelId="{7A41F9B4-2092-4DCA-8A6F-EC7E1F4CDEA8}" type="parTrans" cxnId="{A998E4D1-1428-4E6B-A61C-DD8E7D854F3D}">
      <dgm:prSet/>
      <dgm:spPr/>
      <dgm:t>
        <a:bodyPr/>
        <a:lstStyle/>
        <a:p>
          <a:endParaRPr lang="id-ID"/>
        </a:p>
      </dgm:t>
    </dgm:pt>
    <dgm:pt modelId="{C35E83F2-31DE-41A0-9F74-2569FABF012D}" type="sibTrans" cxnId="{A998E4D1-1428-4E6B-A61C-DD8E7D854F3D}">
      <dgm:prSet/>
      <dgm:spPr/>
      <dgm:t>
        <a:bodyPr/>
        <a:lstStyle/>
        <a:p>
          <a:endParaRPr lang="id-ID"/>
        </a:p>
      </dgm:t>
    </dgm:pt>
    <dgm:pt modelId="{B09FBFF5-000E-423E-8E17-4A277DAD5336}">
      <dgm:prSet phldrT="[Text]"/>
      <dgm:spPr/>
      <dgm:t>
        <a:bodyPr/>
        <a:lstStyle/>
        <a:p>
          <a:r>
            <a:rPr lang="id-ID" b="1" dirty="0" smtClean="0"/>
            <a:t>Negara Indonesia</a:t>
          </a:r>
          <a:endParaRPr lang="id-ID" b="1" dirty="0"/>
        </a:p>
      </dgm:t>
    </dgm:pt>
    <dgm:pt modelId="{39D9A034-E613-4776-9AA4-97E303BEA829}" type="parTrans" cxnId="{7F512A3D-C3B4-4218-BD3F-209219098950}">
      <dgm:prSet/>
      <dgm:spPr/>
      <dgm:t>
        <a:bodyPr/>
        <a:lstStyle/>
        <a:p>
          <a:endParaRPr lang="id-ID"/>
        </a:p>
      </dgm:t>
    </dgm:pt>
    <dgm:pt modelId="{46387657-489E-4035-AABC-21E450C09188}" type="sibTrans" cxnId="{7F512A3D-C3B4-4218-BD3F-209219098950}">
      <dgm:prSet/>
      <dgm:spPr/>
      <dgm:t>
        <a:bodyPr/>
        <a:lstStyle/>
        <a:p>
          <a:endParaRPr lang="id-ID"/>
        </a:p>
      </dgm:t>
    </dgm:pt>
    <dgm:pt modelId="{FF556851-2E84-4F0F-8446-082983AA9540}">
      <dgm:prSet phldrT="[Text]"/>
      <dgm:spPr/>
      <dgm:t>
        <a:bodyPr/>
        <a:lstStyle/>
        <a:p>
          <a:r>
            <a:rPr lang="id-ID" dirty="0" smtClean="0"/>
            <a:t>Berkedaulatan rakyat</a:t>
          </a:r>
          <a:endParaRPr lang="id-ID" dirty="0"/>
        </a:p>
      </dgm:t>
    </dgm:pt>
    <dgm:pt modelId="{662AA1EE-146A-4CA0-92CB-7EDCC6795E39}" type="parTrans" cxnId="{7ABF3391-7357-4587-BCE0-C750C8F30020}">
      <dgm:prSet/>
      <dgm:spPr/>
      <dgm:t>
        <a:bodyPr/>
        <a:lstStyle/>
        <a:p>
          <a:endParaRPr lang="id-ID"/>
        </a:p>
      </dgm:t>
    </dgm:pt>
    <dgm:pt modelId="{02B8AD95-952C-40FF-8FE7-113839878520}" type="sibTrans" cxnId="{7ABF3391-7357-4587-BCE0-C750C8F30020}">
      <dgm:prSet/>
      <dgm:spPr/>
      <dgm:t>
        <a:bodyPr/>
        <a:lstStyle/>
        <a:p>
          <a:endParaRPr lang="id-ID"/>
        </a:p>
      </dgm:t>
    </dgm:pt>
    <dgm:pt modelId="{CB3CDC6F-05FE-4652-8627-8FBF87C2F5BE}">
      <dgm:prSet phldrT="[Text]"/>
      <dgm:spPr/>
      <dgm:t>
        <a:bodyPr/>
        <a:lstStyle/>
        <a:p>
          <a:r>
            <a:rPr lang="id-ID" dirty="0" smtClean="0"/>
            <a:t>Sistem pemerintahan Presidensial</a:t>
          </a:r>
          <a:endParaRPr lang="id-ID" dirty="0"/>
        </a:p>
      </dgm:t>
    </dgm:pt>
    <dgm:pt modelId="{25F1C212-7E25-44FA-A8A6-79D7F04BBD22}" type="parTrans" cxnId="{3C0E990C-0F1A-4DB2-8350-F26CFD674155}">
      <dgm:prSet/>
      <dgm:spPr/>
      <dgm:t>
        <a:bodyPr/>
        <a:lstStyle/>
        <a:p>
          <a:endParaRPr lang="id-ID"/>
        </a:p>
      </dgm:t>
    </dgm:pt>
    <dgm:pt modelId="{5A5D3ED0-1272-440A-A73B-1D86F90FC9D7}" type="sibTrans" cxnId="{3C0E990C-0F1A-4DB2-8350-F26CFD674155}">
      <dgm:prSet/>
      <dgm:spPr/>
      <dgm:t>
        <a:bodyPr/>
        <a:lstStyle/>
        <a:p>
          <a:endParaRPr lang="id-ID"/>
        </a:p>
      </dgm:t>
    </dgm:pt>
    <dgm:pt modelId="{83C49A3D-B208-432F-B2DD-18348E1C97A6}">
      <dgm:prSet phldrT="[Text]"/>
      <dgm:spPr/>
      <dgm:t>
        <a:bodyPr/>
        <a:lstStyle/>
        <a:p>
          <a:r>
            <a:rPr lang="id-ID" dirty="0" smtClean="0"/>
            <a:t>Bentuk negara Republik</a:t>
          </a:r>
          <a:endParaRPr lang="id-ID" dirty="0"/>
        </a:p>
      </dgm:t>
    </dgm:pt>
    <dgm:pt modelId="{C2C8717C-33C3-4B18-9E40-2901CF2EAB37}" type="parTrans" cxnId="{58E5B411-2127-4E1D-95C8-A6E415095C9E}">
      <dgm:prSet/>
      <dgm:spPr/>
      <dgm:t>
        <a:bodyPr/>
        <a:lstStyle/>
        <a:p>
          <a:endParaRPr lang="id-ID"/>
        </a:p>
      </dgm:t>
    </dgm:pt>
    <dgm:pt modelId="{24D2FBF2-482D-4958-853D-0C21C0F56142}" type="sibTrans" cxnId="{58E5B411-2127-4E1D-95C8-A6E415095C9E}">
      <dgm:prSet/>
      <dgm:spPr/>
      <dgm:t>
        <a:bodyPr/>
        <a:lstStyle/>
        <a:p>
          <a:endParaRPr lang="id-ID"/>
        </a:p>
      </dgm:t>
    </dgm:pt>
    <dgm:pt modelId="{2DA076F6-9410-426E-8BA7-3D2387EC5B7D}" type="pres">
      <dgm:prSet presAssocID="{09275011-3E1B-41DB-A9F6-96AED74552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E9C183C-C0D2-4C13-8504-A9E1BFA2C93C}" type="pres">
      <dgm:prSet presAssocID="{C612F534-88F4-412B-A98D-8A4216A75F9A}" presName="hierRoot1" presStyleCnt="0">
        <dgm:presLayoutVars>
          <dgm:hierBranch val="init"/>
        </dgm:presLayoutVars>
      </dgm:prSet>
      <dgm:spPr/>
    </dgm:pt>
    <dgm:pt modelId="{35DBC43E-A0DA-4BCD-812B-37A7220232D2}" type="pres">
      <dgm:prSet presAssocID="{C612F534-88F4-412B-A98D-8A4216A75F9A}" presName="rootComposite1" presStyleCnt="0"/>
      <dgm:spPr/>
    </dgm:pt>
    <dgm:pt modelId="{B4D7F428-F08F-4213-8C48-CB3D0EB6E3E7}" type="pres">
      <dgm:prSet presAssocID="{C612F534-88F4-412B-A98D-8A4216A75F9A}" presName="rootText1" presStyleLbl="node0" presStyleIdx="0" presStyleCnt="1" custScaleX="15840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6682EBD-9855-4121-9BE5-07F9409C002C}" type="pres">
      <dgm:prSet presAssocID="{C612F534-88F4-412B-A98D-8A4216A75F9A}" presName="rootConnector1" presStyleLbl="node1" presStyleIdx="0" presStyleCnt="0"/>
      <dgm:spPr/>
      <dgm:t>
        <a:bodyPr/>
        <a:lstStyle/>
        <a:p>
          <a:endParaRPr lang="id-ID"/>
        </a:p>
      </dgm:t>
    </dgm:pt>
    <dgm:pt modelId="{FFA0A171-4BBF-47D8-B3E4-7CADCEF8D202}" type="pres">
      <dgm:prSet presAssocID="{C612F534-88F4-412B-A98D-8A4216A75F9A}" presName="hierChild2" presStyleCnt="0"/>
      <dgm:spPr/>
    </dgm:pt>
    <dgm:pt modelId="{5FCFCBDB-2704-4475-ABDE-6917F7C8EFCA}" type="pres">
      <dgm:prSet presAssocID="{25C3E3D8-D1C3-45D6-8FC0-F32BA70E5767}" presName="Name37" presStyleLbl="parChTrans1D2" presStyleIdx="0" presStyleCnt="4"/>
      <dgm:spPr/>
      <dgm:t>
        <a:bodyPr/>
        <a:lstStyle/>
        <a:p>
          <a:endParaRPr lang="id-ID"/>
        </a:p>
      </dgm:t>
    </dgm:pt>
    <dgm:pt modelId="{EB545E09-FACC-44D2-B480-E034D140AFFB}" type="pres">
      <dgm:prSet presAssocID="{6DD7A4D7-329C-49F4-A9CF-54AC9667868D}" presName="hierRoot2" presStyleCnt="0">
        <dgm:presLayoutVars>
          <dgm:hierBranch val="init"/>
        </dgm:presLayoutVars>
      </dgm:prSet>
      <dgm:spPr/>
    </dgm:pt>
    <dgm:pt modelId="{E54D7DC8-54EA-4D9E-AAA5-4DDD8FD4265A}" type="pres">
      <dgm:prSet presAssocID="{6DD7A4D7-329C-49F4-A9CF-54AC9667868D}" presName="rootComposite" presStyleCnt="0"/>
      <dgm:spPr/>
    </dgm:pt>
    <dgm:pt modelId="{27DFAD72-693E-419D-BECC-78086C5B3ECF}" type="pres">
      <dgm:prSet presAssocID="{6DD7A4D7-329C-49F4-A9CF-54AC9667868D}" presName="rootText" presStyleLbl="node2" presStyleIdx="0" presStyleCnt="4" custScaleY="63710" custLinFactNeighborX="-5386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D0D60B5-3E2E-46AC-A042-4B8A7BEC0BE6}" type="pres">
      <dgm:prSet presAssocID="{6DD7A4D7-329C-49F4-A9CF-54AC9667868D}" presName="rootConnector" presStyleLbl="node2" presStyleIdx="0" presStyleCnt="4"/>
      <dgm:spPr/>
      <dgm:t>
        <a:bodyPr/>
        <a:lstStyle/>
        <a:p>
          <a:endParaRPr lang="id-ID"/>
        </a:p>
      </dgm:t>
    </dgm:pt>
    <dgm:pt modelId="{9C23F195-F535-4F81-A0F2-B1CA14927CCC}" type="pres">
      <dgm:prSet presAssocID="{6DD7A4D7-329C-49F4-A9CF-54AC9667868D}" presName="hierChild4" presStyleCnt="0"/>
      <dgm:spPr/>
    </dgm:pt>
    <dgm:pt modelId="{00174C04-B4A6-40A4-8313-6E65D56C96D6}" type="pres">
      <dgm:prSet presAssocID="{7E646176-0CD3-4438-8F1D-F3AC8CD01702}" presName="Name37" presStyleLbl="parChTrans1D3" presStyleIdx="0" presStyleCnt="10"/>
      <dgm:spPr/>
      <dgm:t>
        <a:bodyPr/>
        <a:lstStyle/>
        <a:p>
          <a:endParaRPr lang="id-ID"/>
        </a:p>
      </dgm:t>
    </dgm:pt>
    <dgm:pt modelId="{9D3453E1-07B3-4C06-909D-3930C1A67838}" type="pres">
      <dgm:prSet presAssocID="{B7194E06-4913-4C2B-BA91-0DBE4E3B4A98}" presName="hierRoot2" presStyleCnt="0">
        <dgm:presLayoutVars>
          <dgm:hierBranch val="init"/>
        </dgm:presLayoutVars>
      </dgm:prSet>
      <dgm:spPr/>
    </dgm:pt>
    <dgm:pt modelId="{BC61E59E-3E7C-48CD-AC40-E3E7CD28A6EF}" type="pres">
      <dgm:prSet presAssocID="{B7194E06-4913-4C2B-BA91-0DBE4E3B4A98}" presName="rootComposite" presStyleCnt="0"/>
      <dgm:spPr/>
    </dgm:pt>
    <dgm:pt modelId="{6B30F7BB-1B1F-4065-A676-97C1703E5F2D}" type="pres">
      <dgm:prSet presAssocID="{B7194E06-4913-4C2B-BA91-0DBE4E3B4A98}" presName="rootText" presStyleLbl="node3" presStyleIdx="0" presStyleCnt="10" custScaleY="217810" custLinFactNeighborX="-5386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F048A2A-56D8-4807-9188-9B8DDFAB4365}" type="pres">
      <dgm:prSet presAssocID="{B7194E06-4913-4C2B-BA91-0DBE4E3B4A98}" presName="rootConnector" presStyleLbl="node3" presStyleIdx="0" presStyleCnt="10"/>
      <dgm:spPr/>
      <dgm:t>
        <a:bodyPr/>
        <a:lstStyle/>
        <a:p>
          <a:endParaRPr lang="id-ID"/>
        </a:p>
      </dgm:t>
    </dgm:pt>
    <dgm:pt modelId="{43B9CA3E-8913-4BD3-8FF1-0024FE9716EB}" type="pres">
      <dgm:prSet presAssocID="{B7194E06-4913-4C2B-BA91-0DBE4E3B4A98}" presName="hierChild4" presStyleCnt="0"/>
      <dgm:spPr/>
    </dgm:pt>
    <dgm:pt modelId="{CEEC04ED-3437-4603-9303-11F8222F7EE9}" type="pres">
      <dgm:prSet presAssocID="{B7194E06-4913-4C2B-BA91-0DBE4E3B4A98}" presName="hierChild5" presStyleCnt="0"/>
      <dgm:spPr/>
    </dgm:pt>
    <dgm:pt modelId="{066DE570-1C60-4FE3-A462-C028D3E59D1A}" type="pres">
      <dgm:prSet presAssocID="{6DD7A4D7-329C-49F4-A9CF-54AC9667868D}" presName="hierChild5" presStyleCnt="0"/>
      <dgm:spPr/>
    </dgm:pt>
    <dgm:pt modelId="{74560C0C-6570-49B2-9555-FF7949427D6B}" type="pres">
      <dgm:prSet presAssocID="{0431142D-E2E7-410B-BA64-EDCCABCEF083}" presName="Name37" presStyleLbl="parChTrans1D2" presStyleIdx="1" presStyleCnt="4"/>
      <dgm:spPr/>
      <dgm:t>
        <a:bodyPr/>
        <a:lstStyle/>
        <a:p>
          <a:endParaRPr lang="id-ID"/>
        </a:p>
      </dgm:t>
    </dgm:pt>
    <dgm:pt modelId="{100898C6-87BD-4322-8F68-CF767D843ABE}" type="pres">
      <dgm:prSet presAssocID="{664DBAFE-9F6D-4753-A8C9-E9E4F3579D07}" presName="hierRoot2" presStyleCnt="0">
        <dgm:presLayoutVars>
          <dgm:hierBranch val="init"/>
        </dgm:presLayoutVars>
      </dgm:prSet>
      <dgm:spPr/>
    </dgm:pt>
    <dgm:pt modelId="{FDA2176F-C6F7-48F3-9A24-7A1453B0D644}" type="pres">
      <dgm:prSet presAssocID="{664DBAFE-9F6D-4753-A8C9-E9E4F3579D07}" presName="rootComposite" presStyleCnt="0"/>
      <dgm:spPr/>
    </dgm:pt>
    <dgm:pt modelId="{BC2EE18C-2616-467F-97F2-A45B650FE133}" type="pres">
      <dgm:prSet presAssocID="{664DBAFE-9F6D-4753-A8C9-E9E4F3579D07}" presName="rootText" presStyleLbl="node2" presStyleIdx="1" presStyleCnt="4" custScaleY="63710" custLinFactNeighborX="-1123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BFBE8E3-6024-4836-9B7B-1B1343DFCF57}" type="pres">
      <dgm:prSet presAssocID="{664DBAFE-9F6D-4753-A8C9-E9E4F3579D07}" presName="rootConnector" presStyleLbl="node2" presStyleIdx="1" presStyleCnt="4"/>
      <dgm:spPr/>
      <dgm:t>
        <a:bodyPr/>
        <a:lstStyle/>
        <a:p>
          <a:endParaRPr lang="id-ID"/>
        </a:p>
      </dgm:t>
    </dgm:pt>
    <dgm:pt modelId="{763D9967-36EB-4E7B-917C-09FD44F64387}" type="pres">
      <dgm:prSet presAssocID="{664DBAFE-9F6D-4753-A8C9-E9E4F3579D07}" presName="hierChild4" presStyleCnt="0"/>
      <dgm:spPr/>
    </dgm:pt>
    <dgm:pt modelId="{7F2CB991-ECED-433B-8A9F-623EAFD967D4}" type="pres">
      <dgm:prSet presAssocID="{DE3A26BA-F5EB-4FFA-A154-31231D77D70D}" presName="Name37" presStyleLbl="parChTrans1D3" presStyleIdx="1" presStyleCnt="10"/>
      <dgm:spPr/>
      <dgm:t>
        <a:bodyPr/>
        <a:lstStyle/>
        <a:p>
          <a:endParaRPr lang="id-ID"/>
        </a:p>
      </dgm:t>
    </dgm:pt>
    <dgm:pt modelId="{5A62E4C8-BB47-41B4-A0A2-4D2527BDF15B}" type="pres">
      <dgm:prSet presAssocID="{62F18288-D8DC-4C66-BE87-F615B2DA4F6B}" presName="hierRoot2" presStyleCnt="0">
        <dgm:presLayoutVars>
          <dgm:hierBranch val="init"/>
        </dgm:presLayoutVars>
      </dgm:prSet>
      <dgm:spPr/>
    </dgm:pt>
    <dgm:pt modelId="{728EE649-20F8-4F56-B323-65D4E421A2BD}" type="pres">
      <dgm:prSet presAssocID="{62F18288-D8DC-4C66-BE87-F615B2DA4F6B}" presName="rootComposite" presStyleCnt="0"/>
      <dgm:spPr/>
    </dgm:pt>
    <dgm:pt modelId="{235E9D9B-9E1E-494F-AF23-1E042C15B844}" type="pres">
      <dgm:prSet presAssocID="{62F18288-D8DC-4C66-BE87-F615B2DA4F6B}" presName="rootText" presStyleLbl="node3" presStyleIdx="1" presStyleCnt="10" custScaleY="63710" custLinFactNeighborX="-1123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A3D8B12-32C2-4616-A7E6-D04C2FA085E7}" type="pres">
      <dgm:prSet presAssocID="{62F18288-D8DC-4C66-BE87-F615B2DA4F6B}" presName="rootConnector" presStyleLbl="node3" presStyleIdx="1" presStyleCnt="10"/>
      <dgm:spPr/>
      <dgm:t>
        <a:bodyPr/>
        <a:lstStyle/>
        <a:p>
          <a:endParaRPr lang="id-ID"/>
        </a:p>
      </dgm:t>
    </dgm:pt>
    <dgm:pt modelId="{6FD537FA-96DF-4645-9880-7404DD759A1C}" type="pres">
      <dgm:prSet presAssocID="{62F18288-D8DC-4C66-BE87-F615B2DA4F6B}" presName="hierChild4" presStyleCnt="0"/>
      <dgm:spPr/>
    </dgm:pt>
    <dgm:pt modelId="{0F098B24-1AC2-4A95-A976-4D67871137A0}" type="pres">
      <dgm:prSet presAssocID="{62F18288-D8DC-4C66-BE87-F615B2DA4F6B}" presName="hierChild5" presStyleCnt="0"/>
      <dgm:spPr/>
    </dgm:pt>
    <dgm:pt modelId="{C9007FF9-A844-4609-B9F7-0564792AFF6E}" type="pres">
      <dgm:prSet presAssocID="{090762E7-1CEA-4D3A-970F-FF0742984062}" presName="Name37" presStyleLbl="parChTrans1D3" presStyleIdx="2" presStyleCnt="10"/>
      <dgm:spPr/>
      <dgm:t>
        <a:bodyPr/>
        <a:lstStyle/>
        <a:p>
          <a:endParaRPr lang="id-ID"/>
        </a:p>
      </dgm:t>
    </dgm:pt>
    <dgm:pt modelId="{3BE4910E-C4FF-4CAF-BDE1-EC57890BE642}" type="pres">
      <dgm:prSet presAssocID="{B518865F-AC5E-46DC-9F1B-023050763800}" presName="hierRoot2" presStyleCnt="0">
        <dgm:presLayoutVars>
          <dgm:hierBranch val="init"/>
        </dgm:presLayoutVars>
      </dgm:prSet>
      <dgm:spPr/>
    </dgm:pt>
    <dgm:pt modelId="{D98E248C-34FA-493A-8936-AFFDBB735AA6}" type="pres">
      <dgm:prSet presAssocID="{B518865F-AC5E-46DC-9F1B-023050763800}" presName="rootComposite" presStyleCnt="0"/>
      <dgm:spPr/>
    </dgm:pt>
    <dgm:pt modelId="{4AC21C65-2520-4B38-A10C-AA9304C7A881}" type="pres">
      <dgm:prSet presAssocID="{B518865F-AC5E-46DC-9F1B-023050763800}" presName="rootText" presStyleLbl="node3" presStyleIdx="2" presStyleCnt="10" custScaleY="63710" custLinFactNeighborX="-1123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39EC9AE-8396-499F-981D-9025ABB2FA9B}" type="pres">
      <dgm:prSet presAssocID="{B518865F-AC5E-46DC-9F1B-023050763800}" presName="rootConnector" presStyleLbl="node3" presStyleIdx="2" presStyleCnt="10"/>
      <dgm:spPr/>
      <dgm:t>
        <a:bodyPr/>
        <a:lstStyle/>
        <a:p>
          <a:endParaRPr lang="id-ID"/>
        </a:p>
      </dgm:t>
    </dgm:pt>
    <dgm:pt modelId="{5BFF257F-DCA3-4465-A901-119D02D357BF}" type="pres">
      <dgm:prSet presAssocID="{B518865F-AC5E-46DC-9F1B-023050763800}" presName="hierChild4" presStyleCnt="0"/>
      <dgm:spPr/>
    </dgm:pt>
    <dgm:pt modelId="{EE8CF22A-DA1D-4478-A279-2B5FB920B0DA}" type="pres">
      <dgm:prSet presAssocID="{B518865F-AC5E-46DC-9F1B-023050763800}" presName="hierChild5" presStyleCnt="0"/>
      <dgm:spPr/>
    </dgm:pt>
    <dgm:pt modelId="{CB192828-3EBC-47AE-B835-B1D82C10D2C7}" type="pres">
      <dgm:prSet presAssocID="{D8966717-EF25-40DF-B345-148A99EFFEF7}" presName="Name37" presStyleLbl="parChTrans1D3" presStyleIdx="3" presStyleCnt="10"/>
      <dgm:spPr/>
      <dgm:t>
        <a:bodyPr/>
        <a:lstStyle/>
        <a:p>
          <a:endParaRPr lang="id-ID"/>
        </a:p>
      </dgm:t>
    </dgm:pt>
    <dgm:pt modelId="{0D6216A1-723C-4094-B72B-9C11A28BAAB0}" type="pres">
      <dgm:prSet presAssocID="{CF64998B-F756-4521-867B-E6034D624389}" presName="hierRoot2" presStyleCnt="0">
        <dgm:presLayoutVars>
          <dgm:hierBranch val="init"/>
        </dgm:presLayoutVars>
      </dgm:prSet>
      <dgm:spPr/>
    </dgm:pt>
    <dgm:pt modelId="{D9CB28EE-611B-483E-BA35-F4AB01B9D309}" type="pres">
      <dgm:prSet presAssocID="{CF64998B-F756-4521-867B-E6034D624389}" presName="rootComposite" presStyleCnt="0"/>
      <dgm:spPr/>
    </dgm:pt>
    <dgm:pt modelId="{0C29FED6-6F87-4A46-91C4-A56B3CAE8DE8}" type="pres">
      <dgm:prSet presAssocID="{CF64998B-F756-4521-867B-E6034D624389}" presName="rootText" presStyleLbl="node3" presStyleIdx="3" presStyleCnt="10" custScaleY="63710" custLinFactNeighborX="-1123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73D6D2C-AE9B-4962-91D5-756BA36CB193}" type="pres">
      <dgm:prSet presAssocID="{CF64998B-F756-4521-867B-E6034D624389}" presName="rootConnector" presStyleLbl="node3" presStyleIdx="3" presStyleCnt="10"/>
      <dgm:spPr/>
      <dgm:t>
        <a:bodyPr/>
        <a:lstStyle/>
        <a:p>
          <a:endParaRPr lang="id-ID"/>
        </a:p>
      </dgm:t>
    </dgm:pt>
    <dgm:pt modelId="{F2C957C6-D47A-4E20-9DFF-2C1BE3FA39D7}" type="pres">
      <dgm:prSet presAssocID="{CF64998B-F756-4521-867B-E6034D624389}" presName="hierChild4" presStyleCnt="0"/>
      <dgm:spPr/>
    </dgm:pt>
    <dgm:pt modelId="{3E89C3DE-D851-43B2-BBEE-88154E799E89}" type="pres">
      <dgm:prSet presAssocID="{CF64998B-F756-4521-867B-E6034D624389}" presName="hierChild5" presStyleCnt="0"/>
      <dgm:spPr/>
    </dgm:pt>
    <dgm:pt modelId="{06044A9E-F531-49B6-91C3-F33160720092}" type="pres">
      <dgm:prSet presAssocID="{72D1C15E-6C03-4322-931B-2293BFE00412}" presName="Name37" presStyleLbl="parChTrans1D3" presStyleIdx="4" presStyleCnt="10"/>
      <dgm:spPr/>
      <dgm:t>
        <a:bodyPr/>
        <a:lstStyle/>
        <a:p>
          <a:endParaRPr lang="id-ID"/>
        </a:p>
      </dgm:t>
    </dgm:pt>
    <dgm:pt modelId="{0E7EFD3F-CAE5-4E3D-87F8-BD520E907670}" type="pres">
      <dgm:prSet presAssocID="{F1D1D963-0DA8-463C-A4F5-A809043943D1}" presName="hierRoot2" presStyleCnt="0">
        <dgm:presLayoutVars>
          <dgm:hierBranch val="init"/>
        </dgm:presLayoutVars>
      </dgm:prSet>
      <dgm:spPr/>
    </dgm:pt>
    <dgm:pt modelId="{B5143C86-6D12-4937-86F6-B5CAE4EF91B4}" type="pres">
      <dgm:prSet presAssocID="{F1D1D963-0DA8-463C-A4F5-A809043943D1}" presName="rootComposite" presStyleCnt="0"/>
      <dgm:spPr/>
    </dgm:pt>
    <dgm:pt modelId="{ED1F9C25-9001-456E-9438-628072062BCF}" type="pres">
      <dgm:prSet presAssocID="{F1D1D963-0DA8-463C-A4F5-A809043943D1}" presName="rootText" presStyleLbl="node3" presStyleIdx="4" presStyleCnt="10" custLinFactNeighborX="-1123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82F7714-6891-4CEC-8CAA-361D7A48521D}" type="pres">
      <dgm:prSet presAssocID="{F1D1D963-0DA8-463C-A4F5-A809043943D1}" presName="rootConnector" presStyleLbl="node3" presStyleIdx="4" presStyleCnt="10"/>
      <dgm:spPr/>
      <dgm:t>
        <a:bodyPr/>
        <a:lstStyle/>
        <a:p>
          <a:endParaRPr lang="id-ID"/>
        </a:p>
      </dgm:t>
    </dgm:pt>
    <dgm:pt modelId="{19CD357B-6A35-40C4-B401-D64C81031BE9}" type="pres">
      <dgm:prSet presAssocID="{F1D1D963-0DA8-463C-A4F5-A809043943D1}" presName="hierChild4" presStyleCnt="0"/>
      <dgm:spPr/>
    </dgm:pt>
    <dgm:pt modelId="{ED1EF895-9C30-44CF-826C-5DE955C4F932}" type="pres">
      <dgm:prSet presAssocID="{F1D1D963-0DA8-463C-A4F5-A809043943D1}" presName="hierChild5" presStyleCnt="0"/>
      <dgm:spPr/>
    </dgm:pt>
    <dgm:pt modelId="{33368735-C22E-401D-AF11-79AD7652CDEC}" type="pres">
      <dgm:prSet presAssocID="{664DBAFE-9F6D-4753-A8C9-E9E4F3579D07}" presName="hierChild5" presStyleCnt="0"/>
      <dgm:spPr/>
    </dgm:pt>
    <dgm:pt modelId="{6B16D334-AE4E-4D64-B6F7-6A1C7695B906}" type="pres">
      <dgm:prSet presAssocID="{B3878EDC-64FC-455F-B475-9D48B1496A86}" presName="Name37" presStyleLbl="parChTrans1D2" presStyleIdx="2" presStyleCnt="4"/>
      <dgm:spPr/>
      <dgm:t>
        <a:bodyPr/>
        <a:lstStyle/>
        <a:p>
          <a:endParaRPr lang="id-ID"/>
        </a:p>
      </dgm:t>
    </dgm:pt>
    <dgm:pt modelId="{7982816D-04B6-48D8-A614-17C0F2A28EA6}" type="pres">
      <dgm:prSet presAssocID="{1235579C-208B-4EAA-B978-821FCA8BFF29}" presName="hierRoot2" presStyleCnt="0">
        <dgm:presLayoutVars>
          <dgm:hierBranch val="init"/>
        </dgm:presLayoutVars>
      </dgm:prSet>
      <dgm:spPr/>
    </dgm:pt>
    <dgm:pt modelId="{251C88E7-C00E-4270-BF83-791612100B2F}" type="pres">
      <dgm:prSet presAssocID="{1235579C-208B-4EAA-B978-821FCA8BFF29}" presName="rootComposite" presStyleCnt="0"/>
      <dgm:spPr/>
    </dgm:pt>
    <dgm:pt modelId="{3F7E5689-52CA-4F68-8DB2-85CD795C2B48}" type="pres">
      <dgm:prSet presAssocID="{1235579C-208B-4EAA-B978-821FCA8BFF29}" presName="rootText" presStyleLbl="node2" presStyleIdx="2" presStyleCnt="4" custScaleY="63710" custLinFactNeighborX="2680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B1D7C7-F50C-498B-B58F-7C45957C7E22}" type="pres">
      <dgm:prSet presAssocID="{1235579C-208B-4EAA-B978-821FCA8BFF29}" presName="rootConnector" presStyleLbl="node2" presStyleIdx="2" presStyleCnt="4"/>
      <dgm:spPr/>
      <dgm:t>
        <a:bodyPr/>
        <a:lstStyle/>
        <a:p>
          <a:endParaRPr lang="id-ID"/>
        </a:p>
      </dgm:t>
    </dgm:pt>
    <dgm:pt modelId="{6159901E-616B-441B-B5AB-3C3BEC86B5D5}" type="pres">
      <dgm:prSet presAssocID="{1235579C-208B-4EAA-B978-821FCA8BFF29}" presName="hierChild4" presStyleCnt="0"/>
      <dgm:spPr/>
    </dgm:pt>
    <dgm:pt modelId="{BFE99922-61C1-4FF0-9F91-4B8A3E5F7E3C}" type="pres">
      <dgm:prSet presAssocID="{39964195-8BB0-4985-A19C-0A0D096837AD}" presName="Name37" presStyleLbl="parChTrans1D3" presStyleIdx="5" presStyleCnt="10"/>
      <dgm:spPr/>
      <dgm:t>
        <a:bodyPr/>
        <a:lstStyle/>
        <a:p>
          <a:endParaRPr lang="id-ID"/>
        </a:p>
      </dgm:t>
    </dgm:pt>
    <dgm:pt modelId="{5F8707FA-0043-48AF-B016-B662D9558BBA}" type="pres">
      <dgm:prSet presAssocID="{C2AE78EF-91BE-4AEA-93FF-C9ADC5D4AEEB}" presName="hierRoot2" presStyleCnt="0">
        <dgm:presLayoutVars>
          <dgm:hierBranch val="init"/>
        </dgm:presLayoutVars>
      </dgm:prSet>
      <dgm:spPr/>
    </dgm:pt>
    <dgm:pt modelId="{A354D6FA-B976-4699-B7A9-C5534B3F701C}" type="pres">
      <dgm:prSet presAssocID="{C2AE78EF-91BE-4AEA-93FF-C9ADC5D4AEEB}" presName="rootComposite" presStyleCnt="0"/>
      <dgm:spPr/>
    </dgm:pt>
    <dgm:pt modelId="{C144F8C6-68F9-4216-A576-74A6BA2CEE59}" type="pres">
      <dgm:prSet presAssocID="{C2AE78EF-91BE-4AEA-93FF-C9ADC5D4AEEB}" presName="rootText" presStyleLbl="node3" presStyleIdx="5" presStyleCnt="10" custScaleY="63710" custLinFactNeighborX="2680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E3B12D7-6357-4B2E-B1BC-E37160574D6F}" type="pres">
      <dgm:prSet presAssocID="{C2AE78EF-91BE-4AEA-93FF-C9ADC5D4AEEB}" presName="rootConnector" presStyleLbl="node3" presStyleIdx="5" presStyleCnt="10"/>
      <dgm:spPr/>
      <dgm:t>
        <a:bodyPr/>
        <a:lstStyle/>
        <a:p>
          <a:endParaRPr lang="id-ID"/>
        </a:p>
      </dgm:t>
    </dgm:pt>
    <dgm:pt modelId="{1668B6FA-2BB9-4EDF-8A89-168A1C04ED4B}" type="pres">
      <dgm:prSet presAssocID="{C2AE78EF-91BE-4AEA-93FF-C9ADC5D4AEEB}" presName="hierChild4" presStyleCnt="0"/>
      <dgm:spPr/>
    </dgm:pt>
    <dgm:pt modelId="{5FCB7278-6D23-4BB7-840F-B196FAC0B5AD}" type="pres">
      <dgm:prSet presAssocID="{C2AE78EF-91BE-4AEA-93FF-C9ADC5D4AEEB}" presName="hierChild5" presStyleCnt="0"/>
      <dgm:spPr/>
    </dgm:pt>
    <dgm:pt modelId="{A27E1D72-6B18-4D93-9F2B-F982215A539D}" type="pres">
      <dgm:prSet presAssocID="{7A41F9B4-2092-4DCA-8A6F-EC7E1F4CDEA8}" presName="Name37" presStyleLbl="parChTrans1D3" presStyleIdx="6" presStyleCnt="10"/>
      <dgm:spPr/>
      <dgm:t>
        <a:bodyPr/>
        <a:lstStyle/>
        <a:p>
          <a:endParaRPr lang="id-ID"/>
        </a:p>
      </dgm:t>
    </dgm:pt>
    <dgm:pt modelId="{D3ABF792-7B8E-4B4F-81F6-8BE35CADB58A}" type="pres">
      <dgm:prSet presAssocID="{5BFA640E-CC24-478F-B56C-748FA207BC8D}" presName="hierRoot2" presStyleCnt="0">
        <dgm:presLayoutVars>
          <dgm:hierBranch val="init"/>
        </dgm:presLayoutVars>
      </dgm:prSet>
      <dgm:spPr/>
    </dgm:pt>
    <dgm:pt modelId="{C9B16F6C-1709-4F7B-9308-2AF37C0BAE4D}" type="pres">
      <dgm:prSet presAssocID="{5BFA640E-CC24-478F-B56C-748FA207BC8D}" presName="rootComposite" presStyleCnt="0"/>
      <dgm:spPr/>
    </dgm:pt>
    <dgm:pt modelId="{F5698631-0E87-445D-B223-86ECF307D67F}" type="pres">
      <dgm:prSet presAssocID="{5BFA640E-CC24-478F-B56C-748FA207BC8D}" presName="rootText" presStyleLbl="node3" presStyleIdx="6" presStyleCnt="10" custScaleY="63710" custLinFactNeighborX="2680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D1EE4E8-9A69-4A14-84EE-08455F0AFCDC}" type="pres">
      <dgm:prSet presAssocID="{5BFA640E-CC24-478F-B56C-748FA207BC8D}" presName="rootConnector" presStyleLbl="node3" presStyleIdx="6" presStyleCnt="10"/>
      <dgm:spPr/>
      <dgm:t>
        <a:bodyPr/>
        <a:lstStyle/>
        <a:p>
          <a:endParaRPr lang="id-ID"/>
        </a:p>
      </dgm:t>
    </dgm:pt>
    <dgm:pt modelId="{43FA49F6-E191-4C5B-B076-C0DAC2E01A30}" type="pres">
      <dgm:prSet presAssocID="{5BFA640E-CC24-478F-B56C-748FA207BC8D}" presName="hierChild4" presStyleCnt="0"/>
      <dgm:spPr/>
    </dgm:pt>
    <dgm:pt modelId="{68C52923-4392-4B9C-ACEA-C80A953C94F1}" type="pres">
      <dgm:prSet presAssocID="{5BFA640E-CC24-478F-B56C-748FA207BC8D}" presName="hierChild5" presStyleCnt="0"/>
      <dgm:spPr/>
    </dgm:pt>
    <dgm:pt modelId="{E4875D11-0D91-41F4-BA3A-71447369C6BD}" type="pres">
      <dgm:prSet presAssocID="{1235579C-208B-4EAA-B978-821FCA8BFF29}" presName="hierChild5" presStyleCnt="0"/>
      <dgm:spPr/>
    </dgm:pt>
    <dgm:pt modelId="{3407FCF2-7A04-4609-B9F8-E138B12E33B9}" type="pres">
      <dgm:prSet presAssocID="{39D9A034-E613-4776-9AA4-97E303BEA829}" presName="Name37" presStyleLbl="parChTrans1D2" presStyleIdx="3" presStyleCnt="4"/>
      <dgm:spPr/>
      <dgm:t>
        <a:bodyPr/>
        <a:lstStyle/>
        <a:p>
          <a:endParaRPr lang="id-ID"/>
        </a:p>
      </dgm:t>
    </dgm:pt>
    <dgm:pt modelId="{8861CEA6-004E-4588-B46B-7579CA21B9F7}" type="pres">
      <dgm:prSet presAssocID="{B09FBFF5-000E-423E-8E17-4A277DAD5336}" presName="hierRoot2" presStyleCnt="0">
        <dgm:presLayoutVars>
          <dgm:hierBranch val="init"/>
        </dgm:presLayoutVars>
      </dgm:prSet>
      <dgm:spPr/>
    </dgm:pt>
    <dgm:pt modelId="{B7DA03F2-254A-4E35-BDAC-24045766B71E}" type="pres">
      <dgm:prSet presAssocID="{B09FBFF5-000E-423E-8E17-4A277DAD5336}" presName="rootComposite" presStyleCnt="0"/>
      <dgm:spPr/>
    </dgm:pt>
    <dgm:pt modelId="{8647378A-7E13-402D-AB00-7B40EBD50CC5}" type="pres">
      <dgm:prSet presAssocID="{B09FBFF5-000E-423E-8E17-4A277DAD5336}" presName="rootText" presStyleLbl="node2" presStyleIdx="3" presStyleCnt="4" custScaleY="63710" custLinFactNeighborX="7793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30DC863-6809-4324-A5E6-6EA97E414D90}" type="pres">
      <dgm:prSet presAssocID="{B09FBFF5-000E-423E-8E17-4A277DAD5336}" presName="rootConnector" presStyleLbl="node2" presStyleIdx="3" presStyleCnt="4"/>
      <dgm:spPr/>
      <dgm:t>
        <a:bodyPr/>
        <a:lstStyle/>
        <a:p>
          <a:endParaRPr lang="id-ID"/>
        </a:p>
      </dgm:t>
    </dgm:pt>
    <dgm:pt modelId="{EDB6728E-988C-416D-8804-251AFA5A635B}" type="pres">
      <dgm:prSet presAssocID="{B09FBFF5-000E-423E-8E17-4A277DAD5336}" presName="hierChild4" presStyleCnt="0"/>
      <dgm:spPr/>
    </dgm:pt>
    <dgm:pt modelId="{5EAB327B-B0A6-4BA4-9210-85EE6103995A}" type="pres">
      <dgm:prSet presAssocID="{662AA1EE-146A-4CA0-92CB-7EDCC6795E39}" presName="Name37" presStyleLbl="parChTrans1D3" presStyleIdx="7" presStyleCnt="10"/>
      <dgm:spPr/>
      <dgm:t>
        <a:bodyPr/>
        <a:lstStyle/>
        <a:p>
          <a:endParaRPr lang="id-ID"/>
        </a:p>
      </dgm:t>
    </dgm:pt>
    <dgm:pt modelId="{C0735808-EEE1-46A2-913F-4CA5B2C448B0}" type="pres">
      <dgm:prSet presAssocID="{FF556851-2E84-4F0F-8446-082983AA9540}" presName="hierRoot2" presStyleCnt="0">
        <dgm:presLayoutVars>
          <dgm:hierBranch val="init"/>
        </dgm:presLayoutVars>
      </dgm:prSet>
      <dgm:spPr/>
    </dgm:pt>
    <dgm:pt modelId="{8EB3BA6E-8B4B-47D1-8AC2-654FD8E7B1D2}" type="pres">
      <dgm:prSet presAssocID="{FF556851-2E84-4F0F-8446-082983AA9540}" presName="rootComposite" presStyleCnt="0"/>
      <dgm:spPr/>
    </dgm:pt>
    <dgm:pt modelId="{195683B9-C747-4E7F-8A2C-BB61ACC78704}" type="pres">
      <dgm:prSet presAssocID="{FF556851-2E84-4F0F-8446-082983AA9540}" presName="rootText" presStyleLbl="node3" presStyleIdx="7" presStyleCnt="10" custLinFactNeighborX="7793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C8EDFF5-8027-43A0-89A2-E7C94F2A38E0}" type="pres">
      <dgm:prSet presAssocID="{FF556851-2E84-4F0F-8446-082983AA9540}" presName="rootConnector" presStyleLbl="node3" presStyleIdx="7" presStyleCnt="10"/>
      <dgm:spPr/>
      <dgm:t>
        <a:bodyPr/>
        <a:lstStyle/>
        <a:p>
          <a:endParaRPr lang="id-ID"/>
        </a:p>
      </dgm:t>
    </dgm:pt>
    <dgm:pt modelId="{A105D6F8-1F72-47CE-9122-ED343B2BF43D}" type="pres">
      <dgm:prSet presAssocID="{FF556851-2E84-4F0F-8446-082983AA9540}" presName="hierChild4" presStyleCnt="0"/>
      <dgm:spPr/>
    </dgm:pt>
    <dgm:pt modelId="{EDAE0F95-FB03-4F26-9BBD-1BF4D88C373B}" type="pres">
      <dgm:prSet presAssocID="{FF556851-2E84-4F0F-8446-082983AA9540}" presName="hierChild5" presStyleCnt="0"/>
      <dgm:spPr/>
    </dgm:pt>
    <dgm:pt modelId="{81B30CFC-AD7D-4260-8EEC-8076B265FFEE}" type="pres">
      <dgm:prSet presAssocID="{25F1C212-7E25-44FA-A8A6-79D7F04BBD22}" presName="Name37" presStyleLbl="parChTrans1D3" presStyleIdx="8" presStyleCnt="10"/>
      <dgm:spPr/>
      <dgm:t>
        <a:bodyPr/>
        <a:lstStyle/>
        <a:p>
          <a:endParaRPr lang="id-ID"/>
        </a:p>
      </dgm:t>
    </dgm:pt>
    <dgm:pt modelId="{ECFCADFF-60F7-4A24-9B8C-198D56524618}" type="pres">
      <dgm:prSet presAssocID="{CB3CDC6F-05FE-4652-8627-8FBF87C2F5BE}" presName="hierRoot2" presStyleCnt="0">
        <dgm:presLayoutVars>
          <dgm:hierBranch val="init"/>
        </dgm:presLayoutVars>
      </dgm:prSet>
      <dgm:spPr/>
    </dgm:pt>
    <dgm:pt modelId="{001CB8A5-6BED-4B39-8E74-9659B8F27233}" type="pres">
      <dgm:prSet presAssocID="{CB3CDC6F-05FE-4652-8627-8FBF87C2F5BE}" presName="rootComposite" presStyleCnt="0"/>
      <dgm:spPr/>
    </dgm:pt>
    <dgm:pt modelId="{1418D156-5F5E-4041-A2AD-CDC3476B31C7}" type="pres">
      <dgm:prSet presAssocID="{CB3CDC6F-05FE-4652-8627-8FBF87C2F5BE}" presName="rootText" presStyleLbl="node3" presStyleIdx="8" presStyleCnt="10" custLinFactNeighborX="7793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81380E5-238E-4DAF-8FB0-B155C36C8CE7}" type="pres">
      <dgm:prSet presAssocID="{CB3CDC6F-05FE-4652-8627-8FBF87C2F5BE}" presName="rootConnector" presStyleLbl="node3" presStyleIdx="8" presStyleCnt="10"/>
      <dgm:spPr/>
      <dgm:t>
        <a:bodyPr/>
        <a:lstStyle/>
        <a:p>
          <a:endParaRPr lang="id-ID"/>
        </a:p>
      </dgm:t>
    </dgm:pt>
    <dgm:pt modelId="{9B4AFC08-1516-460E-9A63-98160A5F74EC}" type="pres">
      <dgm:prSet presAssocID="{CB3CDC6F-05FE-4652-8627-8FBF87C2F5BE}" presName="hierChild4" presStyleCnt="0"/>
      <dgm:spPr/>
    </dgm:pt>
    <dgm:pt modelId="{813C7164-A777-4C3E-9A7A-5220024E8A31}" type="pres">
      <dgm:prSet presAssocID="{CB3CDC6F-05FE-4652-8627-8FBF87C2F5BE}" presName="hierChild5" presStyleCnt="0"/>
      <dgm:spPr/>
    </dgm:pt>
    <dgm:pt modelId="{37ED025A-570E-4505-A33D-E6FD7866451C}" type="pres">
      <dgm:prSet presAssocID="{C2C8717C-33C3-4B18-9E40-2901CF2EAB37}" presName="Name37" presStyleLbl="parChTrans1D3" presStyleIdx="9" presStyleCnt="10"/>
      <dgm:spPr/>
      <dgm:t>
        <a:bodyPr/>
        <a:lstStyle/>
        <a:p>
          <a:endParaRPr lang="id-ID"/>
        </a:p>
      </dgm:t>
    </dgm:pt>
    <dgm:pt modelId="{9C8F7EC9-5997-4B6F-966C-CFC0422DBF51}" type="pres">
      <dgm:prSet presAssocID="{83C49A3D-B208-432F-B2DD-18348E1C97A6}" presName="hierRoot2" presStyleCnt="0">
        <dgm:presLayoutVars>
          <dgm:hierBranch val="init"/>
        </dgm:presLayoutVars>
      </dgm:prSet>
      <dgm:spPr/>
    </dgm:pt>
    <dgm:pt modelId="{6CFD8230-2EC0-4851-B7FA-402BF5EFF704}" type="pres">
      <dgm:prSet presAssocID="{83C49A3D-B208-432F-B2DD-18348E1C97A6}" presName="rootComposite" presStyleCnt="0"/>
      <dgm:spPr/>
    </dgm:pt>
    <dgm:pt modelId="{FEC28353-B56C-445D-878A-E6B8A6EC6075}" type="pres">
      <dgm:prSet presAssocID="{83C49A3D-B208-432F-B2DD-18348E1C97A6}" presName="rootText" presStyleLbl="node3" presStyleIdx="9" presStyleCnt="10" custLinFactNeighborX="7793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C9D8D1A-75E7-4B69-8F06-EDD94B7D3152}" type="pres">
      <dgm:prSet presAssocID="{83C49A3D-B208-432F-B2DD-18348E1C97A6}" presName="rootConnector" presStyleLbl="node3" presStyleIdx="9" presStyleCnt="10"/>
      <dgm:spPr/>
      <dgm:t>
        <a:bodyPr/>
        <a:lstStyle/>
        <a:p>
          <a:endParaRPr lang="id-ID"/>
        </a:p>
      </dgm:t>
    </dgm:pt>
    <dgm:pt modelId="{177755C7-D9E2-43B8-9478-4B85EAD5FBF6}" type="pres">
      <dgm:prSet presAssocID="{83C49A3D-B208-432F-B2DD-18348E1C97A6}" presName="hierChild4" presStyleCnt="0"/>
      <dgm:spPr/>
    </dgm:pt>
    <dgm:pt modelId="{DADD2493-B5FA-43A1-AD56-439A07848A7F}" type="pres">
      <dgm:prSet presAssocID="{83C49A3D-B208-432F-B2DD-18348E1C97A6}" presName="hierChild5" presStyleCnt="0"/>
      <dgm:spPr/>
    </dgm:pt>
    <dgm:pt modelId="{867C4AF1-ED86-463C-A35A-2BDB73C4AFF1}" type="pres">
      <dgm:prSet presAssocID="{B09FBFF5-000E-423E-8E17-4A277DAD5336}" presName="hierChild5" presStyleCnt="0"/>
      <dgm:spPr/>
    </dgm:pt>
    <dgm:pt modelId="{A39A35CF-0BDC-4859-B095-0AFC2059DEDF}" type="pres">
      <dgm:prSet presAssocID="{C612F534-88F4-412B-A98D-8A4216A75F9A}" presName="hierChild3" presStyleCnt="0"/>
      <dgm:spPr/>
    </dgm:pt>
  </dgm:ptLst>
  <dgm:cxnLst>
    <dgm:cxn modelId="{E4ADC1C1-2D87-48ED-A8DF-52326C570A8F}" type="presOf" srcId="{F1D1D963-0DA8-463C-A4F5-A809043943D1}" destId="{B82F7714-6891-4CEC-8CAA-361D7A48521D}" srcOrd="1" destOrd="0" presId="urn:microsoft.com/office/officeart/2005/8/layout/orgChart1"/>
    <dgm:cxn modelId="{E6CD3DC9-7DEE-4DF3-8683-C9A52C57092A}" type="presOf" srcId="{62F18288-D8DC-4C66-BE87-F615B2DA4F6B}" destId="{235E9D9B-9E1E-494F-AF23-1E042C15B844}" srcOrd="0" destOrd="0" presId="urn:microsoft.com/office/officeart/2005/8/layout/orgChart1"/>
    <dgm:cxn modelId="{9760CDD3-BC47-41F2-8718-D43930F0F613}" srcId="{664DBAFE-9F6D-4753-A8C9-E9E4F3579D07}" destId="{62F18288-D8DC-4C66-BE87-F615B2DA4F6B}" srcOrd="0" destOrd="0" parTransId="{DE3A26BA-F5EB-4FFA-A154-31231D77D70D}" sibTransId="{F3F8394F-97A5-42F0-B9A2-D47D8B42B1EB}"/>
    <dgm:cxn modelId="{F09A3057-C8EC-4513-8B25-C3D4E4B7DCB0}" type="presOf" srcId="{39D9A034-E613-4776-9AA4-97E303BEA829}" destId="{3407FCF2-7A04-4609-B9F8-E138B12E33B9}" srcOrd="0" destOrd="0" presId="urn:microsoft.com/office/officeart/2005/8/layout/orgChart1"/>
    <dgm:cxn modelId="{2DAD56A4-6CB1-4119-83DD-951F6367CDCD}" type="presOf" srcId="{72D1C15E-6C03-4322-931B-2293BFE00412}" destId="{06044A9E-F531-49B6-91C3-F33160720092}" srcOrd="0" destOrd="0" presId="urn:microsoft.com/office/officeart/2005/8/layout/orgChart1"/>
    <dgm:cxn modelId="{C868167B-75EE-4CDB-AD56-2B7DCD3D460D}" type="presOf" srcId="{1235579C-208B-4EAA-B978-821FCA8BFF29}" destId="{D2B1D7C7-F50C-498B-B58F-7C45957C7E22}" srcOrd="1" destOrd="0" presId="urn:microsoft.com/office/officeart/2005/8/layout/orgChart1"/>
    <dgm:cxn modelId="{EE6B2F5B-2283-4EF3-B1C2-3FB5D85E2773}" srcId="{664DBAFE-9F6D-4753-A8C9-E9E4F3579D07}" destId="{CF64998B-F756-4521-867B-E6034D624389}" srcOrd="2" destOrd="0" parTransId="{D8966717-EF25-40DF-B345-148A99EFFEF7}" sibTransId="{9EC717D2-E929-4314-8E7C-351C3E174284}"/>
    <dgm:cxn modelId="{188CC060-5CD1-4A1A-AFF8-91B83836CCB2}" type="presOf" srcId="{B3878EDC-64FC-455F-B475-9D48B1496A86}" destId="{6B16D334-AE4E-4D64-B6F7-6A1C7695B906}" srcOrd="0" destOrd="0" presId="urn:microsoft.com/office/officeart/2005/8/layout/orgChart1"/>
    <dgm:cxn modelId="{D146DCCE-A9DB-4ACC-8A56-C3C6AD04A054}" type="presOf" srcId="{39964195-8BB0-4985-A19C-0A0D096837AD}" destId="{BFE99922-61C1-4FF0-9F91-4B8A3E5F7E3C}" srcOrd="0" destOrd="0" presId="urn:microsoft.com/office/officeart/2005/8/layout/orgChart1"/>
    <dgm:cxn modelId="{3C0E990C-0F1A-4DB2-8350-F26CFD674155}" srcId="{B09FBFF5-000E-423E-8E17-4A277DAD5336}" destId="{CB3CDC6F-05FE-4652-8627-8FBF87C2F5BE}" srcOrd="1" destOrd="0" parTransId="{25F1C212-7E25-44FA-A8A6-79D7F04BBD22}" sibTransId="{5A5D3ED0-1272-440A-A73B-1D86F90FC9D7}"/>
    <dgm:cxn modelId="{1F72FAB2-7900-4050-B63F-403753C75EBC}" type="presOf" srcId="{6DD7A4D7-329C-49F4-A9CF-54AC9667868D}" destId="{7D0D60B5-3E2E-46AC-A042-4B8A7BEC0BE6}" srcOrd="1" destOrd="0" presId="urn:microsoft.com/office/officeart/2005/8/layout/orgChart1"/>
    <dgm:cxn modelId="{D2D7A325-C8ED-4F19-8642-71873E48C2D7}" type="presOf" srcId="{C2AE78EF-91BE-4AEA-93FF-C9ADC5D4AEEB}" destId="{C144F8C6-68F9-4216-A576-74A6BA2CEE59}" srcOrd="0" destOrd="0" presId="urn:microsoft.com/office/officeart/2005/8/layout/orgChart1"/>
    <dgm:cxn modelId="{AE7EF6E3-96C4-4B54-9B67-69FD27750CAA}" type="presOf" srcId="{D8966717-EF25-40DF-B345-148A99EFFEF7}" destId="{CB192828-3EBC-47AE-B835-B1D82C10D2C7}" srcOrd="0" destOrd="0" presId="urn:microsoft.com/office/officeart/2005/8/layout/orgChart1"/>
    <dgm:cxn modelId="{E48FD2FE-14A8-4B28-8663-0233BBEB53C4}" type="presOf" srcId="{5BFA640E-CC24-478F-B56C-748FA207BC8D}" destId="{4D1EE4E8-9A69-4A14-84EE-08455F0AFCDC}" srcOrd="1" destOrd="0" presId="urn:microsoft.com/office/officeart/2005/8/layout/orgChart1"/>
    <dgm:cxn modelId="{3BC3A66C-DB52-4F87-98F1-CE300EB04EBD}" type="presOf" srcId="{83C49A3D-B208-432F-B2DD-18348E1C97A6}" destId="{FEC28353-B56C-445D-878A-E6B8A6EC6075}" srcOrd="0" destOrd="0" presId="urn:microsoft.com/office/officeart/2005/8/layout/orgChart1"/>
    <dgm:cxn modelId="{33AACC26-4D3A-4F35-8397-C05BC0645C2C}" type="presOf" srcId="{090762E7-1CEA-4D3A-970F-FF0742984062}" destId="{C9007FF9-A844-4609-B9F7-0564792AFF6E}" srcOrd="0" destOrd="0" presId="urn:microsoft.com/office/officeart/2005/8/layout/orgChart1"/>
    <dgm:cxn modelId="{A3FD4924-D57E-4B61-A7D1-A29CF61E6D70}" type="presOf" srcId="{664DBAFE-9F6D-4753-A8C9-E9E4F3579D07}" destId="{BC2EE18C-2616-467F-97F2-A45B650FE133}" srcOrd="0" destOrd="0" presId="urn:microsoft.com/office/officeart/2005/8/layout/orgChart1"/>
    <dgm:cxn modelId="{93F51551-B0B3-43EA-82CF-3E02AE97BBD5}" type="presOf" srcId="{662AA1EE-146A-4CA0-92CB-7EDCC6795E39}" destId="{5EAB327B-B0A6-4BA4-9210-85EE6103995A}" srcOrd="0" destOrd="0" presId="urn:microsoft.com/office/officeart/2005/8/layout/orgChart1"/>
    <dgm:cxn modelId="{931437F5-DFEE-4D4F-AB6E-1CDA338F9EA2}" srcId="{C612F534-88F4-412B-A98D-8A4216A75F9A}" destId="{6DD7A4D7-329C-49F4-A9CF-54AC9667868D}" srcOrd="0" destOrd="0" parTransId="{25C3E3D8-D1C3-45D6-8FC0-F32BA70E5767}" sibTransId="{74549402-798C-41BA-8119-5CC79BF95A32}"/>
    <dgm:cxn modelId="{2E8D9919-9A13-4FCA-97A7-CE0CB0CAD348}" srcId="{1235579C-208B-4EAA-B978-821FCA8BFF29}" destId="{C2AE78EF-91BE-4AEA-93FF-C9ADC5D4AEEB}" srcOrd="0" destOrd="0" parTransId="{39964195-8BB0-4985-A19C-0A0D096837AD}" sibTransId="{2EE3C6AE-41B3-40DA-A989-BAA59FA410CD}"/>
    <dgm:cxn modelId="{180346A0-46DC-4A49-84A5-39411FA816E0}" type="presOf" srcId="{B09FBFF5-000E-423E-8E17-4A277DAD5336}" destId="{830DC863-6809-4324-A5E6-6EA97E414D90}" srcOrd="1" destOrd="0" presId="urn:microsoft.com/office/officeart/2005/8/layout/orgChart1"/>
    <dgm:cxn modelId="{7F512A3D-C3B4-4218-BD3F-209219098950}" srcId="{C612F534-88F4-412B-A98D-8A4216A75F9A}" destId="{B09FBFF5-000E-423E-8E17-4A277DAD5336}" srcOrd="3" destOrd="0" parTransId="{39D9A034-E613-4776-9AA4-97E303BEA829}" sibTransId="{46387657-489E-4035-AABC-21E450C09188}"/>
    <dgm:cxn modelId="{76889A70-B35F-43FB-A0F0-5AC383DC3700}" type="presOf" srcId="{C612F534-88F4-412B-A98D-8A4216A75F9A}" destId="{F6682EBD-9855-4121-9BE5-07F9409C002C}" srcOrd="1" destOrd="0" presId="urn:microsoft.com/office/officeart/2005/8/layout/orgChart1"/>
    <dgm:cxn modelId="{58E5B411-2127-4E1D-95C8-A6E415095C9E}" srcId="{B09FBFF5-000E-423E-8E17-4A277DAD5336}" destId="{83C49A3D-B208-432F-B2DD-18348E1C97A6}" srcOrd="2" destOrd="0" parTransId="{C2C8717C-33C3-4B18-9E40-2901CF2EAB37}" sibTransId="{24D2FBF2-482D-4958-853D-0C21C0F56142}"/>
    <dgm:cxn modelId="{57CB6A2A-ED63-4A55-ADB1-153DE7EAE471}" type="presOf" srcId="{B518865F-AC5E-46DC-9F1B-023050763800}" destId="{939EC9AE-8396-499F-981D-9025ABB2FA9B}" srcOrd="1" destOrd="0" presId="urn:microsoft.com/office/officeart/2005/8/layout/orgChart1"/>
    <dgm:cxn modelId="{132A4C33-5655-4706-B8E0-2DC3458C4A9A}" type="presOf" srcId="{F1D1D963-0DA8-463C-A4F5-A809043943D1}" destId="{ED1F9C25-9001-456E-9438-628072062BCF}" srcOrd="0" destOrd="0" presId="urn:microsoft.com/office/officeart/2005/8/layout/orgChart1"/>
    <dgm:cxn modelId="{5ACF9AFC-124E-4AC1-BCAC-45F8503074DA}" type="presOf" srcId="{CB3CDC6F-05FE-4652-8627-8FBF87C2F5BE}" destId="{F81380E5-238E-4DAF-8FB0-B155C36C8CE7}" srcOrd="1" destOrd="0" presId="urn:microsoft.com/office/officeart/2005/8/layout/orgChart1"/>
    <dgm:cxn modelId="{7ABF3391-7357-4587-BCE0-C750C8F30020}" srcId="{B09FBFF5-000E-423E-8E17-4A277DAD5336}" destId="{FF556851-2E84-4F0F-8446-082983AA9540}" srcOrd="0" destOrd="0" parTransId="{662AA1EE-146A-4CA0-92CB-7EDCC6795E39}" sibTransId="{02B8AD95-952C-40FF-8FE7-113839878520}"/>
    <dgm:cxn modelId="{9598D26C-1661-4C50-A13E-9747F874FEF3}" srcId="{6DD7A4D7-329C-49F4-A9CF-54AC9667868D}" destId="{B7194E06-4913-4C2B-BA91-0DBE4E3B4A98}" srcOrd="0" destOrd="0" parTransId="{7E646176-0CD3-4438-8F1D-F3AC8CD01702}" sibTransId="{A38B945E-4323-44D4-ABE7-ECE708AC6B68}"/>
    <dgm:cxn modelId="{AE8735CF-CD82-481C-83A7-F197D256AA95}" type="presOf" srcId="{C2AE78EF-91BE-4AEA-93FF-C9ADC5D4AEEB}" destId="{7E3B12D7-6357-4B2E-B1BC-E37160574D6F}" srcOrd="1" destOrd="0" presId="urn:microsoft.com/office/officeart/2005/8/layout/orgChart1"/>
    <dgm:cxn modelId="{5B2A78C7-2B74-46C3-94A9-24225F2F12FF}" type="presOf" srcId="{DE3A26BA-F5EB-4FFA-A154-31231D77D70D}" destId="{7F2CB991-ECED-433B-8A9F-623EAFD967D4}" srcOrd="0" destOrd="0" presId="urn:microsoft.com/office/officeart/2005/8/layout/orgChart1"/>
    <dgm:cxn modelId="{496CCCCD-31D8-450C-BFB7-DD6E13F4B485}" type="presOf" srcId="{0431142D-E2E7-410B-BA64-EDCCABCEF083}" destId="{74560C0C-6570-49B2-9555-FF7949427D6B}" srcOrd="0" destOrd="0" presId="urn:microsoft.com/office/officeart/2005/8/layout/orgChart1"/>
    <dgm:cxn modelId="{7A60C88F-BE74-4954-B1D5-8D07C82DA3BE}" srcId="{664DBAFE-9F6D-4753-A8C9-E9E4F3579D07}" destId="{B518865F-AC5E-46DC-9F1B-023050763800}" srcOrd="1" destOrd="0" parTransId="{090762E7-1CEA-4D3A-970F-FF0742984062}" sibTransId="{A579CA40-D2E7-414F-BE21-33E0310361CD}"/>
    <dgm:cxn modelId="{D88B81BA-9DEA-4D32-A92B-182C4D5DA2D0}" type="presOf" srcId="{09275011-3E1B-41DB-A9F6-96AED7455216}" destId="{2DA076F6-9410-426E-8BA7-3D2387EC5B7D}" srcOrd="0" destOrd="0" presId="urn:microsoft.com/office/officeart/2005/8/layout/orgChart1"/>
    <dgm:cxn modelId="{87476C51-6B2B-4BD3-8D09-372315584262}" type="presOf" srcId="{C2C8717C-33C3-4B18-9E40-2901CF2EAB37}" destId="{37ED025A-570E-4505-A33D-E6FD7866451C}" srcOrd="0" destOrd="0" presId="urn:microsoft.com/office/officeart/2005/8/layout/orgChart1"/>
    <dgm:cxn modelId="{5A8C6D1D-22DC-41E2-B00C-CE180301A713}" type="presOf" srcId="{664DBAFE-9F6D-4753-A8C9-E9E4F3579D07}" destId="{6BFBE8E3-6024-4836-9B7B-1B1343DFCF57}" srcOrd="1" destOrd="0" presId="urn:microsoft.com/office/officeart/2005/8/layout/orgChart1"/>
    <dgm:cxn modelId="{73BB23A8-89BA-4528-8086-F2C02B364A1C}" type="presOf" srcId="{B7194E06-4913-4C2B-BA91-0DBE4E3B4A98}" destId="{3F048A2A-56D8-4807-9188-9B8DDFAB4365}" srcOrd="1" destOrd="0" presId="urn:microsoft.com/office/officeart/2005/8/layout/orgChart1"/>
    <dgm:cxn modelId="{8C80F502-65C8-4B7D-9597-FD789445C302}" type="presOf" srcId="{B7194E06-4913-4C2B-BA91-0DBE4E3B4A98}" destId="{6B30F7BB-1B1F-4065-A676-97C1703E5F2D}" srcOrd="0" destOrd="0" presId="urn:microsoft.com/office/officeart/2005/8/layout/orgChart1"/>
    <dgm:cxn modelId="{73AFAB3A-13DF-498F-807E-21AC443C5F01}" type="presOf" srcId="{FF556851-2E84-4F0F-8446-082983AA9540}" destId="{195683B9-C747-4E7F-8A2C-BB61ACC78704}" srcOrd="0" destOrd="0" presId="urn:microsoft.com/office/officeart/2005/8/layout/orgChart1"/>
    <dgm:cxn modelId="{41C937F6-3517-472C-9B51-9238B78320EB}" type="presOf" srcId="{83C49A3D-B208-432F-B2DD-18348E1C97A6}" destId="{5C9D8D1A-75E7-4B69-8F06-EDD94B7D3152}" srcOrd="1" destOrd="0" presId="urn:microsoft.com/office/officeart/2005/8/layout/orgChart1"/>
    <dgm:cxn modelId="{A998E4D1-1428-4E6B-A61C-DD8E7D854F3D}" srcId="{1235579C-208B-4EAA-B978-821FCA8BFF29}" destId="{5BFA640E-CC24-478F-B56C-748FA207BC8D}" srcOrd="1" destOrd="0" parTransId="{7A41F9B4-2092-4DCA-8A6F-EC7E1F4CDEA8}" sibTransId="{C35E83F2-31DE-41A0-9F74-2569FABF012D}"/>
    <dgm:cxn modelId="{3B08D1AB-C658-4FBC-853B-B41E041C8402}" type="presOf" srcId="{7A41F9B4-2092-4DCA-8A6F-EC7E1F4CDEA8}" destId="{A27E1D72-6B18-4D93-9F2B-F982215A539D}" srcOrd="0" destOrd="0" presId="urn:microsoft.com/office/officeart/2005/8/layout/orgChart1"/>
    <dgm:cxn modelId="{F3FBEEA9-4883-4E16-A973-F14C4DE2328B}" type="presOf" srcId="{CF64998B-F756-4521-867B-E6034D624389}" destId="{0C29FED6-6F87-4A46-91C4-A56B3CAE8DE8}" srcOrd="0" destOrd="0" presId="urn:microsoft.com/office/officeart/2005/8/layout/orgChart1"/>
    <dgm:cxn modelId="{8DA99331-7FE0-4130-BFBD-367BA20B46E1}" type="presOf" srcId="{1235579C-208B-4EAA-B978-821FCA8BFF29}" destId="{3F7E5689-52CA-4F68-8DB2-85CD795C2B48}" srcOrd="0" destOrd="0" presId="urn:microsoft.com/office/officeart/2005/8/layout/orgChart1"/>
    <dgm:cxn modelId="{01698CFF-D89B-4E6E-98C8-8840C4816668}" type="presOf" srcId="{CF64998B-F756-4521-867B-E6034D624389}" destId="{273D6D2C-AE9B-4962-91D5-756BA36CB193}" srcOrd="1" destOrd="0" presId="urn:microsoft.com/office/officeart/2005/8/layout/orgChart1"/>
    <dgm:cxn modelId="{BD2C8A98-549F-4432-9D53-08DBD930C66A}" type="presOf" srcId="{FF556851-2E84-4F0F-8446-082983AA9540}" destId="{DC8EDFF5-8027-43A0-89A2-E7C94F2A38E0}" srcOrd="1" destOrd="0" presId="urn:microsoft.com/office/officeart/2005/8/layout/orgChart1"/>
    <dgm:cxn modelId="{1D38475B-427A-4243-98D8-E309B5748965}" srcId="{09275011-3E1B-41DB-A9F6-96AED7455216}" destId="{C612F534-88F4-412B-A98D-8A4216A75F9A}" srcOrd="0" destOrd="0" parTransId="{225FF4D2-7B05-4C79-9175-3E58F9F01A41}" sibTransId="{2C1BC0FA-2A95-4E20-ABBF-B5C0A5853B98}"/>
    <dgm:cxn modelId="{9FB27BFD-FD3B-44D5-9186-63D61AC594E7}" srcId="{C612F534-88F4-412B-A98D-8A4216A75F9A}" destId="{1235579C-208B-4EAA-B978-821FCA8BFF29}" srcOrd="2" destOrd="0" parTransId="{B3878EDC-64FC-455F-B475-9D48B1496A86}" sibTransId="{059FC455-A7A4-4C8A-AA99-4CC7531A6C32}"/>
    <dgm:cxn modelId="{47311BA4-A469-4C3B-9026-C5C5A314D698}" type="presOf" srcId="{62F18288-D8DC-4C66-BE87-F615B2DA4F6B}" destId="{1A3D8B12-32C2-4616-A7E6-D04C2FA085E7}" srcOrd="1" destOrd="0" presId="urn:microsoft.com/office/officeart/2005/8/layout/orgChart1"/>
    <dgm:cxn modelId="{0F198D8C-7795-4CE1-9155-AA23BEF29CA4}" type="presOf" srcId="{6DD7A4D7-329C-49F4-A9CF-54AC9667868D}" destId="{27DFAD72-693E-419D-BECC-78086C5B3ECF}" srcOrd="0" destOrd="0" presId="urn:microsoft.com/office/officeart/2005/8/layout/orgChart1"/>
    <dgm:cxn modelId="{9AA2B2D1-3776-4D8F-99FD-00BB8E611625}" type="presOf" srcId="{C612F534-88F4-412B-A98D-8A4216A75F9A}" destId="{B4D7F428-F08F-4213-8C48-CB3D0EB6E3E7}" srcOrd="0" destOrd="0" presId="urn:microsoft.com/office/officeart/2005/8/layout/orgChart1"/>
    <dgm:cxn modelId="{5A2A02A8-33D0-4D8F-A146-EEF7162D1604}" srcId="{664DBAFE-9F6D-4753-A8C9-E9E4F3579D07}" destId="{F1D1D963-0DA8-463C-A4F5-A809043943D1}" srcOrd="3" destOrd="0" parTransId="{72D1C15E-6C03-4322-931B-2293BFE00412}" sibTransId="{419C22F4-3EED-48DD-9354-82488B6F84FB}"/>
    <dgm:cxn modelId="{FA17217D-C036-4AFF-B184-871F075C9189}" type="presOf" srcId="{B518865F-AC5E-46DC-9F1B-023050763800}" destId="{4AC21C65-2520-4B38-A10C-AA9304C7A881}" srcOrd="0" destOrd="0" presId="urn:microsoft.com/office/officeart/2005/8/layout/orgChart1"/>
    <dgm:cxn modelId="{D821764B-1EFC-4BE8-BE3F-12EB6EB1B287}" type="presOf" srcId="{B09FBFF5-000E-423E-8E17-4A277DAD5336}" destId="{8647378A-7E13-402D-AB00-7B40EBD50CC5}" srcOrd="0" destOrd="0" presId="urn:microsoft.com/office/officeart/2005/8/layout/orgChart1"/>
    <dgm:cxn modelId="{0673E655-14A8-465D-9F21-B08ABA278F00}" type="presOf" srcId="{5BFA640E-CC24-478F-B56C-748FA207BC8D}" destId="{F5698631-0E87-445D-B223-86ECF307D67F}" srcOrd="0" destOrd="0" presId="urn:microsoft.com/office/officeart/2005/8/layout/orgChart1"/>
    <dgm:cxn modelId="{4F54A6FA-50B4-453F-A927-9F7C2C58D28B}" srcId="{C612F534-88F4-412B-A98D-8A4216A75F9A}" destId="{664DBAFE-9F6D-4753-A8C9-E9E4F3579D07}" srcOrd="1" destOrd="0" parTransId="{0431142D-E2E7-410B-BA64-EDCCABCEF083}" sibTransId="{EABFDB43-FD6A-4833-8E1E-EF39D6286EA7}"/>
    <dgm:cxn modelId="{24874798-1C80-48ED-8C65-7A2855E26137}" type="presOf" srcId="{CB3CDC6F-05FE-4652-8627-8FBF87C2F5BE}" destId="{1418D156-5F5E-4041-A2AD-CDC3476B31C7}" srcOrd="0" destOrd="0" presId="urn:microsoft.com/office/officeart/2005/8/layout/orgChart1"/>
    <dgm:cxn modelId="{078D7E98-DB7B-428B-A0FE-4FA6490F6D7D}" type="presOf" srcId="{7E646176-0CD3-4438-8F1D-F3AC8CD01702}" destId="{00174C04-B4A6-40A4-8313-6E65D56C96D6}" srcOrd="0" destOrd="0" presId="urn:microsoft.com/office/officeart/2005/8/layout/orgChart1"/>
    <dgm:cxn modelId="{72BFCE56-5EAF-4291-A807-3CE20DAAB4CC}" type="presOf" srcId="{25F1C212-7E25-44FA-A8A6-79D7F04BBD22}" destId="{81B30CFC-AD7D-4260-8EEC-8076B265FFEE}" srcOrd="0" destOrd="0" presId="urn:microsoft.com/office/officeart/2005/8/layout/orgChart1"/>
    <dgm:cxn modelId="{A3C6C274-9527-43BA-8EB0-E7FC55414E95}" type="presOf" srcId="{25C3E3D8-D1C3-45D6-8FC0-F32BA70E5767}" destId="{5FCFCBDB-2704-4475-ABDE-6917F7C8EFCA}" srcOrd="0" destOrd="0" presId="urn:microsoft.com/office/officeart/2005/8/layout/orgChart1"/>
    <dgm:cxn modelId="{A2D0C50C-54C5-4BA0-984E-91BBA5EFC9D0}" type="presParOf" srcId="{2DA076F6-9410-426E-8BA7-3D2387EC5B7D}" destId="{6E9C183C-C0D2-4C13-8504-A9E1BFA2C93C}" srcOrd="0" destOrd="0" presId="urn:microsoft.com/office/officeart/2005/8/layout/orgChart1"/>
    <dgm:cxn modelId="{5BE94E0C-4850-46C4-B36A-9207E504D5D6}" type="presParOf" srcId="{6E9C183C-C0D2-4C13-8504-A9E1BFA2C93C}" destId="{35DBC43E-A0DA-4BCD-812B-37A7220232D2}" srcOrd="0" destOrd="0" presId="urn:microsoft.com/office/officeart/2005/8/layout/orgChart1"/>
    <dgm:cxn modelId="{4703D390-95E3-4DEC-A9C5-880A59B8B6C2}" type="presParOf" srcId="{35DBC43E-A0DA-4BCD-812B-37A7220232D2}" destId="{B4D7F428-F08F-4213-8C48-CB3D0EB6E3E7}" srcOrd="0" destOrd="0" presId="urn:microsoft.com/office/officeart/2005/8/layout/orgChart1"/>
    <dgm:cxn modelId="{EBA64902-F483-4B99-97B7-FC6DA08AE16F}" type="presParOf" srcId="{35DBC43E-A0DA-4BCD-812B-37A7220232D2}" destId="{F6682EBD-9855-4121-9BE5-07F9409C002C}" srcOrd="1" destOrd="0" presId="urn:microsoft.com/office/officeart/2005/8/layout/orgChart1"/>
    <dgm:cxn modelId="{4297E1FC-EDDA-44E0-B133-FAEE2394A0C4}" type="presParOf" srcId="{6E9C183C-C0D2-4C13-8504-A9E1BFA2C93C}" destId="{FFA0A171-4BBF-47D8-B3E4-7CADCEF8D202}" srcOrd="1" destOrd="0" presId="urn:microsoft.com/office/officeart/2005/8/layout/orgChart1"/>
    <dgm:cxn modelId="{96CF6BD2-5D7D-4089-A1C2-BBA8227B3128}" type="presParOf" srcId="{FFA0A171-4BBF-47D8-B3E4-7CADCEF8D202}" destId="{5FCFCBDB-2704-4475-ABDE-6917F7C8EFCA}" srcOrd="0" destOrd="0" presId="urn:microsoft.com/office/officeart/2005/8/layout/orgChart1"/>
    <dgm:cxn modelId="{EFD45BEC-036E-4FEE-8A61-7028453DBE42}" type="presParOf" srcId="{FFA0A171-4BBF-47D8-B3E4-7CADCEF8D202}" destId="{EB545E09-FACC-44D2-B480-E034D140AFFB}" srcOrd="1" destOrd="0" presId="urn:microsoft.com/office/officeart/2005/8/layout/orgChart1"/>
    <dgm:cxn modelId="{19540BD8-DB37-4EA8-897E-C37A56DD29C2}" type="presParOf" srcId="{EB545E09-FACC-44D2-B480-E034D140AFFB}" destId="{E54D7DC8-54EA-4D9E-AAA5-4DDD8FD4265A}" srcOrd="0" destOrd="0" presId="urn:microsoft.com/office/officeart/2005/8/layout/orgChart1"/>
    <dgm:cxn modelId="{AA2101A8-52F0-4D3F-9CAD-6EC681576B31}" type="presParOf" srcId="{E54D7DC8-54EA-4D9E-AAA5-4DDD8FD4265A}" destId="{27DFAD72-693E-419D-BECC-78086C5B3ECF}" srcOrd="0" destOrd="0" presId="urn:microsoft.com/office/officeart/2005/8/layout/orgChart1"/>
    <dgm:cxn modelId="{61CC75CF-1386-49D3-A536-53D55342375F}" type="presParOf" srcId="{E54D7DC8-54EA-4D9E-AAA5-4DDD8FD4265A}" destId="{7D0D60B5-3E2E-46AC-A042-4B8A7BEC0BE6}" srcOrd="1" destOrd="0" presId="urn:microsoft.com/office/officeart/2005/8/layout/orgChart1"/>
    <dgm:cxn modelId="{7CFE6873-AAFB-45AA-A460-B223640B71AF}" type="presParOf" srcId="{EB545E09-FACC-44D2-B480-E034D140AFFB}" destId="{9C23F195-F535-4F81-A0F2-B1CA14927CCC}" srcOrd="1" destOrd="0" presId="urn:microsoft.com/office/officeart/2005/8/layout/orgChart1"/>
    <dgm:cxn modelId="{81FE793B-32EA-4F3B-89A5-BA2AD9D983E6}" type="presParOf" srcId="{9C23F195-F535-4F81-A0F2-B1CA14927CCC}" destId="{00174C04-B4A6-40A4-8313-6E65D56C96D6}" srcOrd="0" destOrd="0" presId="urn:microsoft.com/office/officeart/2005/8/layout/orgChart1"/>
    <dgm:cxn modelId="{8010F007-F7A0-4DE2-9AE6-C50503C24AE4}" type="presParOf" srcId="{9C23F195-F535-4F81-A0F2-B1CA14927CCC}" destId="{9D3453E1-07B3-4C06-909D-3930C1A67838}" srcOrd="1" destOrd="0" presId="urn:microsoft.com/office/officeart/2005/8/layout/orgChart1"/>
    <dgm:cxn modelId="{4F0A5EA6-FAB1-4DD6-A279-D4F6530AFBF6}" type="presParOf" srcId="{9D3453E1-07B3-4C06-909D-3930C1A67838}" destId="{BC61E59E-3E7C-48CD-AC40-E3E7CD28A6EF}" srcOrd="0" destOrd="0" presId="urn:microsoft.com/office/officeart/2005/8/layout/orgChart1"/>
    <dgm:cxn modelId="{37F4D15F-4B21-4155-A76B-35A27061E826}" type="presParOf" srcId="{BC61E59E-3E7C-48CD-AC40-E3E7CD28A6EF}" destId="{6B30F7BB-1B1F-4065-A676-97C1703E5F2D}" srcOrd="0" destOrd="0" presId="urn:microsoft.com/office/officeart/2005/8/layout/orgChart1"/>
    <dgm:cxn modelId="{264C03DA-ACB6-4301-992D-7959E1558EB3}" type="presParOf" srcId="{BC61E59E-3E7C-48CD-AC40-E3E7CD28A6EF}" destId="{3F048A2A-56D8-4807-9188-9B8DDFAB4365}" srcOrd="1" destOrd="0" presId="urn:microsoft.com/office/officeart/2005/8/layout/orgChart1"/>
    <dgm:cxn modelId="{0C909216-F751-41FE-932C-17B977F7D1EA}" type="presParOf" srcId="{9D3453E1-07B3-4C06-909D-3930C1A67838}" destId="{43B9CA3E-8913-4BD3-8FF1-0024FE9716EB}" srcOrd="1" destOrd="0" presId="urn:microsoft.com/office/officeart/2005/8/layout/orgChart1"/>
    <dgm:cxn modelId="{5A1C535B-0082-4A45-B641-EC74DCE1B2E9}" type="presParOf" srcId="{9D3453E1-07B3-4C06-909D-3930C1A67838}" destId="{CEEC04ED-3437-4603-9303-11F8222F7EE9}" srcOrd="2" destOrd="0" presId="urn:microsoft.com/office/officeart/2005/8/layout/orgChart1"/>
    <dgm:cxn modelId="{2C87910B-7215-4D32-9DAA-FC2C988CA292}" type="presParOf" srcId="{EB545E09-FACC-44D2-B480-E034D140AFFB}" destId="{066DE570-1C60-4FE3-A462-C028D3E59D1A}" srcOrd="2" destOrd="0" presId="urn:microsoft.com/office/officeart/2005/8/layout/orgChart1"/>
    <dgm:cxn modelId="{7FB32C54-8660-4A82-B9AE-E7515712F9E1}" type="presParOf" srcId="{FFA0A171-4BBF-47D8-B3E4-7CADCEF8D202}" destId="{74560C0C-6570-49B2-9555-FF7949427D6B}" srcOrd="2" destOrd="0" presId="urn:microsoft.com/office/officeart/2005/8/layout/orgChart1"/>
    <dgm:cxn modelId="{93F7EC06-DFC0-4DB4-9067-3026B2639284}" type="presParOf" srcId="{FFA0A171-4BBF-47D8-B3E4-7CADCEF8D202}" destId="{100898C6-87BD-4322-8F68-CF767D843ABE}" srcOrd="3" destOrd="0" presId="urn:microsoft.com/office/officeart/2005/8/layout/orgChart1"/>
    <dgm:cxn modelId="{9B8D9179-B85F-4C7A-8347-76B1063911C0}" type="presParOf" srcId="{100898C6-87BD-4322-8F68-CF767D843ABE}" destId="{FDA2176F-C6F7-48F3-9A24-7A1453B0D644}" srcOrd="0" destOrd="0" presId="urn:microsoft.com/office/officeart/2005/8/layout/orgChart1"/>
    <dgm:cxn modelId="{5443A36C-71D5-4E28-B7FF-FD6FC645A0BD}" type="presParOf" srcId="{FDA2176F-C6F7-48F3-9A24-7A1453B0D644}" destId="{BC2EE18C-2616-467F-97F2-A45B650FE133}" srcOrd="0" destOrd="0" presId="urn:microsoft.com/office/officeart/2005/8/layout/orgChart1"/>
    <dgm:cxn modelId="{BC2F463A-9BA9-45A5-AEB4-DB2D3389CC78}" type="presParOf" srcId="{FDA2176F-C6F7-48F3-9A24-7A1453B0D644}" destId="{6BFBE8E3-6024-4836-9B7B-1B1343DFCF57}" srcOrd="1" destOrd="0" presId="urn:microsoft.com/office/officeart/2005/8/layout/orgChart1"/>
    <dgm:cxn modelId="{5B74A0D1-E196-45E9-AD8F-C5EED51BE06D}" type="presParOf" srcId="{100898C6-87BD-4322-8F68-CF767D843ABE}" destId="{763D9967-36EB-4E7B-917C-09FD44F64387}" srcOrd="1" destOrd="0" presId="urn:microsoft.com/office/officeart/2005/8/layout/orgChart1"/>
    <dgm:cxn modelId="{A432D680-E725-411C-9754-641EAC018C13}" type="presParOf" srcId="{763D9967-36EB-4E7B-917C-09FD44F64387}" destId="{7F2CB991-ECED-433B-8A9F-623EAFD967D4}" srcOrd="0" destOrd="0" presId="urn:microsoft.com/office/officeart/2005/8/layout/orgChart1"/>
    <dgm:cxn modelId="{1E340F3B-0999-4C19-8FEC-0468886B0E5A}" type="presParOf" srcId="{763D9967-36EB-4E7B-917C-09FD44F64387}" destId="{5A62E4C8-BB47-41B4-A0A2-4D2527BDF15B}" srcOrd="1" destOrd="0" presId="urn:microsoft.com/office/officeart/2005/8/layout/orgChart1"/>
    <dgm:cxn modelId="{56C8CA52-C9AC-425A-A0C2-DB7499108BC7}" type="presParOf" srcId="{5A62E4C8-BB47-41B4-A0A2-4D2527BDF15B}" destId="{728EE649-20F8-4F56-B323-65D4E421A2BD}" srcOrd="0" destOrd="0" presId="urn:microsoft.com/office/officeart/2005/8/layout/orgChart1"/>
    <dgm:cxn modelId="{81E21094-F57E-42D9-ABC6-FDA02E1C62D9}" type="presParOf" srcId="{728EE649-20F8-4F56-B323-65D4E421A2BD}" destId="{235E9D9B-9E1E-494F-AF23-1E042C15B844}" srcOrd="0" destOrd="0" presId="urn:microsoft.com/office/officeart/2005/8/layout/orgChart1"/>
    <dgm:cxn modelId="{27BFFD10-03F6-4D5E-A956-A3C426042036}" type="presParOf" srcId="{728EE649-20F8-4F56-B323-65D4E421A2BD}" destId="{1A3D8B12-32C2-4616-A7E6-D04C2FA085E7}" srcOrd="1" destOrd="0" presId="urn:microsoft.com/office/officeart/2005/8/layout/orgChart1"/>
    <dgm:cxn modelId="{11803C83-22EC-46BE-8FF0-DADFAF5758B6}" type="presParOf" srcId="{5A62E4C8-BB47-41B4-A0A2-4D2527BDF15B}" destId="{6FD537FA-96DF-4645-9880-7404DD759A1C}" srcOrd="1" destOrd="0" presId="urn:microsoft.com/office/officeart/2005/8/layout/orgChart1"/>
    <dgm:cxn modelId="{3DE066DD-3F05-49CB-B975-329D3D9AFDAF}" type="presParOf" srcId="{5A62E4C8-BB47-41B4-A0A2-4D2527BDF15B}" destId="{0F098B24-1AC2-4A95-A976-4D67871137A0}" srcOrd="2" destOrd="0" presId="urn:microsoft.com/office/officeart/2005/8/layout/orgChart1"/>
    <dgm:cxn modelId="{2F6E8164-7A2B-44E1-993F-3428E18C4046}" type="presParOf" srcId="{763D9967-36EB-4E7B-917C-09FD44F64387}" destId="{C9007FF9-A844-4609-B9F7-0564792AFF6E}" srcOrd="2" destOrd="0" presId="urn:microsoft.com/office/officeart/2005/8/layout/orgChart1"/>
    <dgm:cxn modelId="{C4041A5F-DF9D-4B93-87D1-A4106C8CD5A4}" type="presParOf" srcId="{763D9967-36EB-4E7B-917C-09FD44F64387}" destId="{3BE4910E-C4FF-4CAF-BDE1-EC57890BE642}" srcOrd="3" destOrd="0" presId="urn:microsoft.com/office/officeart/2005/8/layout/orgChart1"/>
    <dgm:cxn modelId="{E5FE4285-B501-435E-81D0-E567F56B02CC}" type="presParOf" srcId="{3BE4910E-C4FF-4CAF-BDE1-EC57890BE642}" destId="{D98E248C-34FA-493A-8936-AFFDBB735AA6}" srcOrd="0" destOrd="0" presId="urn:microsoft.com/office/officeart/2005/8/layout/orgChart1"/>
    <dgm:cxn modelId="{C61629CD-6339-436F-B26C-B903BB213042}" type="presParOf" srcId="{D98E248C-34FA-493A-8936-AFFDBB735AA6}" destId="{4AC21C65-2520-4B38-A10C-AA9304C7A881}" srcOrd="0" destOrd="0" presId="urn:microsoft.com/office/officeart/2005/8/layout/orgChart1"/>
    <dgm:cxn modelId="{4E597D8D-3272-4205-9A89-885950E45AD5}" type="presParOf" srcId="{D98E248C-34FA-493A-8936-AFFDBB735AA6}" destId="{939EC9AE-8396-499F-981D-9025ABB2FA9B}" srcOrd="1" destOrd="0" presId="urn:microsoft.com/office/officeart/2005/8/layout/orgChart1"/>
    <dgm:cxn modelId="{060935CB-EB24-49B8-BBB6-73F194328D82}" type="presParOf" srcId="{3BE4910E-C4FF-4CAF-BDE1-EC57890BE642}" destId="{5BFF257F-DCA3-4465-A901-119D02D357BF}" srcOrd="1" destOrd="0" presId="urn:microsoft.com/office/officeart/2005/8/layout/orgChart1"/>
    <dgm:cxn modelId="{FCD09E2C-E4BB-411D-A3BA-86942C4ED814}" type="presParOf" srcId="{3BE4910E-C4FF-4CAF-BDE1-EC57890BE642}" destId="{EE8CF22A-DA1D-4478-A279-2B5FB920B0DA}" srcOrd="2" destOrd="0" presId="urn:microsoft.com/office/officeart/2005/8/layout/orgChart1"/>
    <dgm:cxn modelId="{405AC929-366E-4078-A5ED-AA57C65FD944}" type="presParOf" srcId="{763D9967-36EB-4E7B-917C-09FD44F64387}" destId="{CB192828-3EBC-47AE-B835-B1D82C10D2C7}" srcOrd="4" destOrd="0" presId="urn:microsoft.com/office/officeart/2005/8/layout/orgChart1"/>
    <dgm:cxn modelId="{93BD7C74-D98A-4192-855A-535CA60E861D}" type="presParOf" srcId="{763D9967-36EB-4E7B-917C-09FD44F64387}" destId="{0D6216A1-723C-4094-B72B-9C11A28BAAB0}" srcOrd="5" destOrd="0" presId="urn:microsoft.com/office/officeart/2005/8/layout/orgChart1"/>
    <dgm:cxn modelId="{E0A9C44C-73D5-4F98-B3CC-F9BBCD259A9B}" type="presParOf" srcId="{0D6216A1-723C-4094-B72B-9C11A28BAAB0}" destId="{D9CB28EE-611B-483E-BA35-F4AB01B9D309}" srcOrd="0" destOrd="0" presId="urn:microsoft.com/office/officeart/2005/8/layout/orgChart1"/>
    <dgm:cxn modelId="{FF2E64AC-2EAA-4A90-B321-2FE431FD90A7}" type="presParOf" srcId="{D9CB28EE-611B-483E-BA35-F4AB01B9D309}" destId="{0C29FED6-6F87-4A46-91C4-A56B3CAE8DE8}" srcOrd="0" destOrd="0" presId="urn:microsoft.com/office/officeart/2005/8/layout/orgChart1"/>
    <dgm:cxn modelId="{15D993AB-0F5D-4CE1-BB2C-9C2607C78642}" type="presParOf" srcId="{D9CB28EE-611B-483E-BA35-F4AB01B9D309}" destId="{273D6D2C-AE9B-4962-91D5-756BA36CB193}" srcOrd="1" destOrd="0" presId="urn:microsoft.com/office/officeart/2005/8/layout/orgChart1"/>
    <dgm:cxn modelId="{ACB01FBC-9D00-49D6-98A6-39CF97435475}" type="presParOf" srcId="{0D6216A1-723C-4094-B72B-9C11A28BAAB0}" destId="{F2C957C6-D47A-4E20-9DFF-2C1BE3FA39D7}" srcOrd="1" destOrd="0" presId="urn:microsoft.com/office/officeart/2005/8/layout/orgChart1"/>
    <dgm:cxn modelId="{5BD83FDC-1CD7-4A25-8F1E-DD34B418AFFF}" type="presParOf" srcId="{0D6216A1-723C-4094-B72B-9C11A28BAAB0}" destId="{3E89C3DE-D851-43B2-BBEE-88154E799E89}" srcOrd="2" destOrd="0" presId="urn:microsoft.com/office/officeart/2005/8/layout/orgChart1"/>
    <dgm:cxn modelId="{50B30F20-710F-4FBB-AC28-E03EE630D593}" type="presParOf" srcId="{763D9967-36EB-4E7B-917C-09FD44F64387}" destId="{06044A9E-F531-49B6-91C3-F33160720092}" srcOrd="6" destOrd="0" presId="urn:microsoft.com/office/officeart/2005/8/layout/orgChart1"/>
    <dgm:cxn modelId="{56C9221D-E2A1-46C0-B3B2-6F460558B924}" type="presParOf" srcId="{763D9967-36EB-4E7B-917C-09FD44F64387}" destId="{0E7EFD3F-CAE5-4E3D-87F8-BD520E907670}" srcOrd="7" destOrd="0" presId="urn:microsoft.com/office/officeart/2005/8/layout/orgChart1"/>
    <dgm:cxn modelId="{2F10B1ED-6BAA-4B28-9162-0B22C317A390}" type="presParOf" srcId="{0E7EFD3F-CAE5-4E3D-87F8-BD520E907670}" destId="{B5143C86-6D12-4937-86F6-B5CAE4EF91B4}" srcOrd="0" destOrd="0" presId="urn:microsoft.com/office/officeart/2005/8/layout/orgChart1"/>
    <dgm:cxn modelId="{2DD0CF9D-482A-49EA-8ABD-C87BF9F1B70A}" type="presParOf" srcId="{B5143C86-6D12-4937-86F6-B5CAE4EF91B4}" destId="{ED1F9C25-9001-456E-9438-628072062BCF}" srcOrd="0" destOrd="0" presId="urn:microsoft.com/office/officeart/2005/8/layout/orgChart1"/>
    <dgm:cxn modelId="{3288E0F5-2E3C-41A4-8F3C-CEDC192603A0}" type="presParOf" srcId="{B5143C86-6D12-4937-86F6-B5CAE4EF91B4}" destId="{B82F7714-6891-4CEC-8CAA-361D7A48521D}" srcOrd="1" destOrd="0" presId="urn:microsoft.com/office/officeart/2005/8/layout/orgChart1"/>
    <dgm:cxn modelId="{1F408403-EB2A-4D9F-9F27-EFB2DF1A41B0}" type="presParOf" srcId="{0E7EFD3F-CAE5-4E3D-87F8-BD520E907670}" destId="{19CD357B-6A35-40C4-B401-D64C81031BE9}" srcOrd="1" destOrd="0" presId="urn:microsoft.com/office/officeart/2005/8/layout/orgChart1"/>
    <dgm:cxn modelId="{C20E206B-DDC8-4C47-8BEB-B35C3AF4BE88}" type="presParOf" srcId="{0E7EFD3F-CAE5-4E3D-87F8-BD520E907670}" destId="{ED1EF895-9C30-44CF-826C-5DE955C4F932}" srcOrd="2" destOrd="0" presId="urn:microsoft.com/office/officeart/2005/8/layout/orgChart1"/>
    <dgm:cxn modelId="{7F439B57-6C95-49D8-850A-FB93B68DB83E}" type="presParOf" srcId="{100898C6-87BD-4322-8F68-CF767D843ABE}" destId="{33368735-C22E-401D-AF11-79AD7652CDEC}" srcOrd="2" destOrd="0" presId="urn:microsoft.com/office/officeart/2005/8/layout/orgChart1"/>
    <dgm:cxn modelId="{79DB4F49-A9E4-493C-9149-B7FAA245F6C5}" type="presParOf" srcId="{FFA0A171-4BBF-47D8-B3E4-7CADCEF8D202}" destId="{6B16D334-AE4E-4D64-B6F7-6A1C7695B906}" srcOrd="4" destOrd="0" presId="urn:microsoft.com/office/officeart/2005/8/layout/orgChart1"/>
    <dgm:cxn modelId="{223B8A78-369C-4F42-B56D-1C1E2A2D8F72}" type="presParOf" srcId="{FFA0A171-4BBF-47D8-B3E4-7CADCEF8D202}" destId="{7982816D-04B6-48D8-A614-17C0F2A28EA6}" srcOrd="5" destOrd="0" presId="urn:microsoft.com/office/officeart/2005/8/layout/orgChart1"/>
    <dgm:cxn modelId="{35A48795-7815-431D-B40F-642E2C0DF902}" type="presParOf" srcId="{7982816D-04B6-48D8-A614-17C0F2A28EA6}" destId="{251C88E7-C00E-4270-BF83-791612100B2F}" srcOrd="0" destOrd="0" presId="urn:microsoft.com/office/officeart/2005/8/layout/orgChart1"/>
    <dgm:cxn modelId="{BEB9387A-D83F-4BAD-A597-C38141C0F44A}" type="presParOf" srcId="{251C88E7-C00E-4270-BF83-791612100B2F}" destId="{3F7E5689-52CA-4F68-8DB2-85CD795C2B48}" srcOrd="0" destOrd="0" presId="urn:microsoft.com/office/officeart/2005/8/layout/orgChart1"/>
    <dgm:cxn modelId="{732CD602-F5AC-4337-9AB8-52EA4A2C9778}" type="presParOf" srcId="{251C88E7-C00E-4270-BF83-791612100B2F}" destId="{D2B1D7C7-F50C-498B-B58F-7C45957C7E22}" srcOrd="1" destOrd="0" presId="urn:microsoft.com/office/officeart/2005/8/layout/orgChart1"/>
    <dgm:cxn modelId="{73A04D35-93B9-446A-A208-C7B068363233}" type="presParOf" srcId="{7982816D-04B6-48D8-A614-17C0F2A28EA6}" destId="{6159901E-616B-441B-B5AB-3C3BEC86B5D5}" srcOrd="1" destOrd="0" presId="urn:microsoft.com/office/officeart/2005/8/layout/orgChart1"/>
    <dgm:cxn modelId="{054A95B5-9ED6-439E-83C2-EB8A6575756C}" type="presParOf" srcId="{6159901E-616B-441B-B5AB-3C3BEC86B5D5}" destId="{BFE99922-61C1-4FF0-9F91-4B8A3E5F7E3C}" srcOrd="0" destOrd="0" presId="urn:microsoft.com/office/officeart/2005/8/layout/orgChart1"/>
    <dgm:cxn modelId="{7B34E096-C9FB-4252-9A7E-79F9BAF5ACAE}" type="presParOf" srcId="{6159901E-616B-441B-B5AB-3C3BEC86B5D5}" destId="{5F8707FA-0043-48AF-B016-B662D9558BBA}" srcOrd="1" destOrd="0" presId="urn:microsoft.com/office/officeart/2005/8/layout/orgChart1"/>
    <dgm:cxn modelId="{F201ED0E-DB96-4CC0-B8DE-82CED556F1D1}" type="presParOf" srcId="{5F8707FA-0043-48AF-B016-B662D9558BBA}" destId="{A354D6FA-B976-4699-B7A9-C5534B3F701C}" srcOrd="0" destOrd="0" presId="urn:microsoft.com/office/officeart/2005/8/layout/orgChart1"/>
    <dgm:cxn modelId="{E2319390-56E6-41A2-AFA3-37016104D3AC}" type="presParOf" srcId="{A354D6FA-B976-4699-B7A9-C5534B3F701C}" destId="{C144F8C6-68F9-4216-A576-74A6BA2CEE59}" srcOrd="0" destOrd="0" presId="urn:microsoft.com/office/officeart/2005/8/layout/orgChart1"/>
    <dgm:cxn modelId="{A8810D10-60A0-4C26-BAEA-37B9CAD71A14}" type="presParOf" srcId="{A354D6FA-B976-4699-B7A9-C5534B3F701C}" destId="{7E3B12D7-6357-4B2E-B1BC-E37160574D6F}" srcOrd="1" destOrd="0" presId="urn:microsoft.com/office/officeart/2005/8/layout/orgChart1"/>
    <dgm:cxn modelId="{76C7B879-32CF-43C7-AB09-B891DBA5521E}" type="presParOf" srcId="{5F8707FA-0043-48AF-B016-B662D9558BBA}" destId="{1668B6FA-2BB9-4EDF-8A89-168A1C04ED4B}" srcOrd="1" destOrd="0" presId="urn:microsoft.com/office/officeart/2005/8/layout/orgChart1"/>
    <dgm:cxn modelId="{ADCA76E4-E347-4986-B90E-C93CDBE07AB1}" type="presParOf" srcId="{5F8707FA-0043-48AF-B016-B662D9558BBA}" destId="{5FCB7278-6D23-4BB7-840F-B196FAC0B5AD}" srcOrd="2" destOrd="0" presId="urn:microsoft.com/office/officeart/2005/8/layout/orgChart1"/>
    <dgm:cxn modelId="{9E9223BB-DF0C-4C8A-B3C6-E952E4AC061E}" type="presParOf" srcId="{6159901E-616B-441B-B5AB-3C3BEC86B5D5}" destId="{A27E1D72-6B18-4D93-9F2B-F982215A539D}" srcOrd="2" destOrd="0" presId="urn:microsoft.com/office/officeart/2005/8/layout/orgChart1"/>
    <dgm:cxn modelId="{83267828-3532-4707-A690-AD22AB227D2A}" type="presParOf" srcId="{6159901E-616B-441B-B5AB-3C3BEC86B5D5}" destId="{D3ABF792-7B8E-4B4F-81F6-8BE35CADB58A}" srcOrd="3" destOrd="0" presId="urn:microsoft.com/office/officeart/2005/8/layout/orgChart1"/>
    <dgm:cxn modelId="{2AD01177-3716-4ADB-9980-900AF00FA8CB}" type="presParOf" srcId="{D3ABF792-7B8E-4B4F-81F6-8BE35CADB58A}" destId="{C9B16F6C-1709-4F7B-9308-2AF37C0BAE4D}" srcOrd="0" destOrd="0" presId="urn:microsoft.com/office/officeart/2005/8/layout/orgChart1"/>
    <dgm:cxn modelId="{F4849568-4107-4397-9711-AF5B6F17B6B8}" type="presParOf" srcId="{C9B16F6C-1709-4F7B-9308-2AF37C0BAE4D}" destId="{F5698631-0E87-445D-B223-86ECF307D67F}" srcOrd="0" destOrd="0" presId="urn:microsoft.com/office/officeart/2005/8/layout/orgChart1"/>
    <dgm:cxn modelId="{2957386E-B18B-4EAE-844D-F4FC6D37C862}" type="presParOf" srcId="{C9B16F6C-1709-4F7B-9308-2AF37C0BAE4D}" destId="{4D1EE4E8-9A69-4A14-84EE-08455F0AFCDC}" srcOrd="1" destOrd="0" presId="urn:microsoft.com/office/officeart/2005/8/layout/orgChart1"/>
    <dgm:cxn modelId="{779D0715-2648-46C3-BE94-2BCB10BDF893}" type="presParOf" srcId="{D3ABF792-7B8E-4B4F-81F6-8BE35CADB58A}" destId="{43FA49F6-E191-4C5B-B076-C0DAC2E01A30}" srcOrd="1" destOrd="0" presId="urn:microsoft.com/office/officeart/2005/8/layout/orgChart1"/>
    <dgm:cxn modelId="{8C2F2337-0497-43E7-85AE-FA9724D61B32}" type="presParOf" srcId="{D3ABF792-7B8E-4B4F-81F6-8BE35CADB58A}" destId="{68C52923-4392-4B9C-ACEA-C80A953C94F1}" srcOrd="2" destOrd="0" presId="urn:microsoft.com/office/officeart/2005/8/layout/orgChart1"/>
    <dgm:cxn modelId="{FDCB130C-6A88-4992-AA29-5D02DEB31688}" type="presParOf" srcId="{7982816D-04B6-48D8-A614-17C0F2A28EA6}" destId="{E4875D11-0D91-41F4-BA3A-71447369C6BD}" srcOrd="2" destOrd="0" presId="urn:microsoft.com/office/officeart/2005/8/layout/orgChart1"/>
    <dgm:cxn modelId="{3108D94A-3645-4055-8433-A556F83DDB28}" type="presParOf" srcId="{FFA0A171-4BBF-47D8-B3E4-7CADCEF8D202}" destId="{3407FCF2-7A04-4609-B9F8-E138B12E33B9}" srcOrd="6" destOrd="0" presId="urn:microsoft.com/office/officeart/2005/8/layout/orgChart1"/>
    <dgm:cxn modelId="{6667594B-E486-47D0-AC19-464DA3710B1A}" type="presParOf" srcId="{FFA0A171-4BBF-47D8-B3E4-7CADCEF8D202}" destId="{8861CEA6-004E-4588-B46B-7579CA21B9F7}" srcOrd="7" destOrd="0" presId="urn:microsoft.com/office/officeart/2005/8/layout/orgChart1"/>
    <dgm:cxn modelId="{F310E12C-83E6-4A99-9035-627BA51CE2DA}" type="presParOf" srcId="{8861CEA6-004E-4588-B46B-7579CA21B9F7}" destId="{B7DA03F2-254A-4E35-BDAC-24045766B71E}" srcOrd="0" destOrd="0" presId="urn:microsoft.com/office/officeart/2005/8/layout/orgChart1"/>
    <dgm:cxn modelId="{544D7768-4A42-4BEC-9884-BDCBD4D7AC7B}" type="presParOf" srcId="{B7DA03F2-254A-4E35-BDAC-24045766B71E}" destId="{8647378A-7E13-402D-AB00-7B40EBD50CC5}" srcOrd="0" destOrd="0" presId="urn:microsoft.com/office/officeart/2005/8/layout/orgChart1"/>
    <dgm:cxn modelId="{BDB014A4-59F1-4F80-B557-0A19660785B0}" type="presParOf" srcId="{B7DA03F2-254A-4E35-BDAC-24045766B71E}" destId="{830DC863-6809-4324-A5E6-6EA97E414D90}" srcOrd="1" destOrd="0" presId="urn:microsoft.com/office/officeart/2005/8/layout/orgChart1"/>
    <dgm:cxn modelId="{653AE669-3B81-4D14-9604-ABF105CB7F7C}" type="presParOf" srcId="{8861CEA6-004E-4588-B46B-7579CA21B9F7}" destId="{EDB6728E-988C-416D-8804-251AFA5A635B}" srcOrd="1" destOrd="0" presId="urn:microsoft.com/office/officeart/2005/8/layout/orgChart1"/>
    <dgm:cxn modelId="{FC606289-2BC8-4397-90F9-39B908EB99EA}" type="presParOf" srcId="{EDB6728E-988C-416D-8804-251AFA5A635B}" destId="{5EAB327B-B0A6-4BA4-9210-85EE6103995A}" srcOrd="0" destOrd="0" presId="urn:microsoft.com/office/officeart/2005/8/layout/orgChart1"/>
    <dgm:cxn modelId="{95AEB9A9-3859-4E30-BE38-0B65D216CF48}" type="presParOf" srcId="{EDB6728E-988C-416D-8804-251AFA5A635B}" destId="{C0735808-EEE1-46A2-913F-4CA5B2C448B0}" srcOrd="1" destOrd="0" presId="urn:microsoft.com/office/officeart/2005/8/layout/orgChart1"/>
    <dgm:cxn modelId="{6FC392D7-CF6E-4A63-AB46-014203783D37}" type="presParOf" srcId="{C0735808-EEE1-46A2-913F-4CA5B2C448B0}" destId="{8EB3BA6E-8B4B-47D1-8AC2-654FD8E7B1D2}" srcOrd="0" destOrd="0" presId="urn:microsoft.com/office/officeart/2005/8/layout/orgChart1"/>
    <dgm:cxn modelId="{926EBA76-D101-4BA4-9D87-326BFCACF086}" type="presParOf" srcId="{8EB3BA6E-8B4B-47D1-8AC2-654FD8E7B1D2}" destId="{195683B9-C747-4E7F-8A2C-BB61ACC78704}" srcOrd="0" destOrd="0" presId="urn:microsoft.com/office/officeart/2005/8/layout/orgChart1"/>
    <dgm:cxn modelId="{A25BAB62-BBF4-4535-98A9-4A321B5E5965}" type="presParOf" srcId="{8EB3BA6E-8B4B-47D1-8AC2-654FD8E7B1D2}" destId="{DC8EDFF5-8027-43A0-89A2-E7C94F2A38E0}" srcOrd="1" destOrd="0" presId="urn:microsoft.com/office/officeart/2005/8/layout/orgChart1"/>
    <dgm:cxn modelId="{13D3EB6C-6126-43DD-BF19-F0C77A522E99}" type="presParOf" srcId="{C0735808-EEE1-46A2-913F-4CA5B2C448B0}" destId="{A105D6F8-1F72-47CE-9122-ED343B2BF43D}" srcOrd="1" destOrd="0" presId="urn:microsoft.com/office/officeart/2005/8/layout/orgChart1"/>
    <dgm:cxn modelId="{E78C8155-470C-4AC0-9FD8-E1162280A2EA}" type="presParOf" srcId="{C0735808-EEE1-46A2-913F-4CA5B2C448B0}" destId="{EDAE0F95-FB03-4F26-9BBD-1BF4D88C373B}" srcOrd="2" destOrd="0" presId="urn:microsoft.com/office/officeart/2005/8/layout/orgChart1"/>
    <dgm:cxn modelId="{695CDDA4-14AC-436D-93F1-185A8AC40F17}" type="presParOf" srcId="{EDB6728E-988C-416D-8804-251AFA5A635B}" destId="{81B30CFC-AD7D-4260-8EEC-8076B265FFEE}" srcOrd="2" destOrd="0" presId="urn:microsoft.com/office/officeart/2005/8/layout/orgChart1"/>
    <dgm:cxn modelId="{D9DE23D4-1C92-43FF-81AB-22FCBC002EBA}" type="presParOf" srcId="{EDB6728E-988C-416D-8804-251AFA5A635B}" destId="{ECFCADFF-60F7-4A24-9B8C-198D56524618}" srcOrd="3" destOrd="0" presId="urn:microsoft.com/office/officeart/2005/8/layout/orgChart1"/>
    <dgm:cxn modelId="{E0D52A36-9857-46EC-A2E7-DEB2E63D8046}" type="presParOf" srcId="{ECFCADFF-60F7-4A24-9B8C-198D56524618}" destId="{001CB8A5-6BED-4B39-8E74-9659B8F27233}" srcOrd="0" destOrd="0" presId="urn:microsoft.com/office/officeart/2005/8/layout/orgChart1"/>
    <dgm:cxn modelId="{D007E0E2-5E7D-4C27-A1C7-5A616D27980F}" type="presParOf" srcId="{001CB8A5-6BED-4B39-8E74-9659B8F27233}" destId="{1418D156-5F5E-4041-A2AD-CDC3476B31C7}" srcOrd="0" destOrd="0" presId="urn:microsoft.com/office/officeart/2005/8/layout/orgChart1"/>
    <dgm:cxn modelId="{964F5645-19E4-41DF-90BA-C7D8B0616F6F}" type="presParOf" srcId="{001CB8A5-6BED-4B39-8E74-9659B8F27233}" destId="{F81380E5-238E-4DAF-8FB0-B155C36C8CE7}" srcOrd="1" destOrd="0" presId="urn:microsoft.com/office/officeart/2005/8/layout/orgChart1"/>
    <dgm:cxn modelId="{6F1EAF7A-0896-441A-B75B-55DB56CF182F}" type="presParOf" srcId="{ECFCADFF-60F7-4A24-9B8C-198D56524618}" destId="{9B4AFC08-1516-460E-9A63-98160A5F74EC}" srcOrd="1" destOrd="0" presId="urn:microsoft.com/office/officeart/2005/8/layout/orgChart1"/>
    <dgm:cxn modelId="{11D0767B-D096-485C-9DE6-D57E71D5249F}" type="presParOf" srcId="{ECFCADFF-60F7-4A24-9B8C-198D56524618}" destId="{813C7164-A777-4C3E-9A7A-5220024E8A31}" srcOrd="2" destOrd="0" presId="urn:microsoft.com/office/officeart/2005/8/layout/orgChart1"/>
    <dgm:cxn modelId="{3A733498-FCF7-45DA-B3BC-5548A64C44C5}" type="presParOf" srcId="{EDB6728E-988C-416D-8804-251AFA5A635B}" destId="{37ED025A-570E-4505-A33D-E6FD7866451C}" srcOrd="4" destOrd="0" presId="urn:microsoft.com/office/officeart/2005/8/layout/orgChart1"/>
    <dgm:cxn modelId="{A9760CE3-A1EC-4A53-B42B-C4289378C9B5}" type="presParOf" srcId="{EDB6728E-988C-416D-8804-251AFA5A635B}" destId="{9C8F7EC9-5997-4B6F-966C-CFC0422DBF51}" srcOrd="5" destOrd="0" presId="urn:microsoft.com/office/officeart/2005/8/layout/orgChart1"/>
    <dgm:cxn modelId="{FECC15A8-7A70-4C26-B4EC-12F3A4211DCE}" type="presParOf" srcId="{9C8F7EC9-5997-4B6F-966C-CFC0422DBF51}" destId="{6CFD8230-2EC0-4851-B7FA-402BF5EFF704}" srcOrd="0" destOrd="0" presId="urn:microsoft.com/office/officeart/2005/8/layout/orgChart1"/>
    <dgm:cxn modelId="{21849CAE-6569-4FB2-A9DA-B6E6B727126B}" type="presParOf" srcId="{6CFD8230-2EC0-4851-B7FA-402BF5EFF704}" destId="{FEC28353-B56C-445D-878A-E6B8A6EC6075}" srcOrd="0" destOrd="0" presId="urn:microsoft.com/office/officeart/2005/8/layout/orgChart1"/>
    <dgm:cxn modelId="{7841CFF7-28E4-46A7-9F2D-DC8426218261}" type="presParOf" srcId="{6CFD8230-2EC0-4851-B7FA-402BF5EFF704}" destId="{5C9D8D1A-75E7-4B69-8F06-EDD94B7D3152}" srcOrd="1" destOrd="0" presId="urn:microsoft.com/office/officeart/2005/8/layout/orgChart1"/>
    <dgm:cxn modelId="{F7B01EBA-DE5A-4D1B-ABB9-40896DD6F3FF}" type="presParOf" srcId="{9C8F7EC9-5997-4B6F-966C-CFC0422DBF51}" destId="{177755C7-D9E2-43B8-9478-4B85EAD5FBF6}" srcOrd="1" destOrd="0" presId="urn:microsoft.com/office/officeart/2005/8/layout/orgChart1"/>
    <dgm:cxn modelId="{3A844168-5FFE-444A-8DF4-524743D7D559}" type="presParOf" srcId="{9C8F7EC9-5997-4B6F-966C-CFC0422DBF51}" destId="{DADD2493-B5FA-43A1-AD56-439A07848A7F}" srcOrd="2" destOrd="0" presId="urn:microsoft.com/office/officeart/2005/8/layout/orgChart1"/>
    <dgm:cxn modelId="{A6577749-9C92-4565-A8D8-9B6213F31255}" type="presParOf" srcId="{8861CEA6-004E-4588-B46B-7579CA21B9F7}" destId="{867C4AF1-ED86-463C-A35A-2BDB73C4AFF1}" srcOrd="2" destOrd="0" presId="urn:microsoft.com/office/officeart/2005/8/layout/orgChart1"/>
    <dgm:cxn modelId="{BDCB5CB3-E068-4034-8B81-D57C70AEC008}" type="presParOf" srcId="{6E9C183C-C0D2-4C13-8504-A9E1BFA2C93C}" destId="{A39A35CF-0BDC-4859-B095-0AFC2059DE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03A1C3-B544-4DF4-A4A7-C556746060FD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22974D7-E4BE-491B-865C-6E5487D7B1EB}">
      <dgm:prSet phldrT="[Text]"/>
      <dgm:spPr/>
      <dgm:t>
        <a:bodyPr/>
        <a:lstStyle/>
        <a:p>
          <a:r>
            <a:rPr lang="en-US" b="1" dirty="0" err="1" smtClean="0"/>
            <a:t>Pemerintah</a:t>
          </a:r>
          <a:r>
            <a:rPr lang="en-US" b="1" dirty="0" smtClean="0"/>
            <a:t> Indonesia (UUD1945)</a:t>
          </a:r>
          <a:endParaRPr lang="en-US" b="1" dirty="0"/>
        </a:p>
      </dgm:t>
    </dgm:pt>
    <dgm:pt modelId="{2CDC671B-ACE0-4D0A-9F76-379099B0EF83}" type="parTrans" cxnId="{34DE0863-0947-47B0-949C-7CB30085ED54}">
      <dgm:prSet/>
      <dgm:spPr/>
      <dgm:t>
        <a:bodyPr/>
        <a:lstStyle/>
        <a:p>
          <a:endParaRPr lang="en-US"/>
        </a:p>
      </dgm:t>
    </dgm:pt>
    <dgm:pt modelId="{E616A029-51A3-4594-9893-1134B6948CBD}" type="sibTrans" cxnId="{34DE0863-0947-47B0-949C-7CB30085ED54}">
      <dgm:prSet/>
      <dgm:spPr/>
      <dgm:t>
        <a:bodyPr/>
        <a:lstStyle/>
        <a:p>
          <a:endParaRPr lang="en-US"/>
        </a:p>
      </dgm:t>
    </dgm:pt>
    <dgm:pt modelId="{A33BB828-24BD-4A7E-97E9-CC1180F321BC}">
      <dgm:prSet phldrT="[Text]"/>
      <dgm:spPr/>
      <dgm:t>
        <a:bodyPr/>
        <a:lstStyle/>
        <a:p>
          <a:r>
            <a:rPr lang="en-US" b="1" dirty="0" err="1" smtClean="0"/>
            <a:t>Eksekutif</a:t>
          </a:r>
          <a:endParaRPr lang="en-US" b="1" dirty="0"/>
        </a:p>
      </dgm:t>
    </dgm:pt>
    <dgm:pt modelId="{70AC9124-F261-4882-A5F7-86A77A09365A}" type="parTrans" cxnId="{D391C91C-B269-4F79-843F-A84535987703}">
      <dgm:prSet/>
      <dgm:spPr/>
      <dgm:t>
        <a:bodyPr/>
        <a:lstStyle/>
        <a:p>
          <a:endParaRPr lang="en-US"/>
        </a:p>
      </dgm:t>
    </dgm:pt>
    <dgm:pt modelId="{C6ADAC9C-E1C9-49AA-B970-92785B654FB1}" type="sibTrans" cxnId="{D391C91C-B269-4F79-843F-A84535987703}">
      <dgm:prSet/>
      <dgm:spPr/>
      <dgm:t>
        <a:bodyPr/>
        <a:lstStyle/>
        <a:p>
          <a:endParaRPr lang="en-US"/>
        </a:p>
      </dgm:t>
    </dgm:pt>
    <dgm:pt modelId="{99D99B20-759F-413B-84B7-FDB143A07E98}">
      <dgm:prSet phldrT="[Text]"/>
      <dgm:spPr/>
      <dgm:t>
        <a:bodyPr/>
        <a:lstStyle/>
        <a:p>
          <a:r>
            <a:rPr lang="en-US" b="1" dirty="0" err="1" smtClean="0"/>
            <a:t>Legislatif</a:t>
          </a:r>
          <a:endParaRPr lang="en-US" b="1" dirty="0"/>
        </a:p>
      </dgm:t>
    </dgm:pt>
    <dgm:pt modelId="{E449D8AD-1F1D-4D9D-B57A-57792CE598E0}" type="parTrans" cxnId="{88AD488E-B1C7-416E-BAC0-78BC26428EA6}">
      <dgm:prSet/>
      <dgm:spPr/>
      <dgm:t>
        <a:bodyPr/>
        <a:lstStyle/>
        <a:p>
          <a:endParaRPr lang="en-US"/>
        </a:p>
      </dgm:t>
    </dgm:pt>
    <dgm:pt modelId="{C7C3157D-667D-4B44-8290-5199ACA9BCAE}" type="sibTrans" cxnId="{88AD488E-B1C7-416E-BAC0-78BC26428EA6}">
      <dgm:prSet/>
      <dgm:spPr/>
      <dgm:t>
        <a:bodyPr/>
        <a:lstStyle/>
        <a:p>
          <a:endParaRPr lang="en-US"/>
        </a:p>
      </dgm:t>
    </dgm:pt>
    <dgm:pt modelId="{7E6CEBBC-5D58-4766-935E-96AD1E77C81A}">
      <dgm:prSet phldrT="[Text]"/>
      <dgm:spPr/>
      <dgm:t>
        <a:bodyPr/>
        <a:lstStyle/>
        <a:p>
          <a:r>
            <a:rPr lang="en-US" b="1" dirty="0" err="1" smtClean="0"/>
            <a:t>Yudikatif</a:t>
          </a:r>
          <a:endParaRPr lang="en-US" b="1" dirty="0"/>
        </a:p>
      </dgm:t>
    </dgm:pt>
    <dgm:pt modelId="{AA152D32-ABCE-455B-A206-CB3587884630}" type="parTrans" cxnId="{661A459D-13D7-48E2-A665-2764F5823658}">
      <dgm:prSet/>
      <dgm:spPr/>
      <dgm:t>
        <a:bodyPr/>
        <a:lstStyle/>
        <a:p>
          <a:endParaRPr lang="en-US"/>
        </a:p>
      </dgm:t>
    </dgm:pt>
    <dgm:pt modelId="{BF979837-0F89-4926-BEC1-09D2B81D5E82}" type="sibTrans" cxnId="{661A459D-13D7-48E2-A665-2764F5823658}">
      <dgm:prSet/>
      <dgm:spPr/>
      <dgm:t>
        <a:bodyPr/>
        <a:lstStyle/>
        <a:p>
          <a:endParaRPr lang="en-US"/>
        </a:p>
      </dgm:t>
    </dgm:pt>
    <dgm:pt modelId="{0A85DF55-20E3-486C-A47E-1D63A9A4C2AB}">
      <dgm:prSet phldrT="[Text]"/>
      <dgm:spPr/>
      <dgm:t>
        <a:bodyPr/>
        <a:lstStyle/>
        <a:p>
          <a:r>
            <a:rPr lang="en-US" b="1" dirty="0" err="1" smtClean="0"/>
            <a:t>Eksaminatif</a:t>
          </a:r>
          <a:endParaRPr lang="en-US" b="1" dirty="0"/>
        </a:p>
      </dgm:t>
    </dgm:pt>
    <dgm:pt modelId="{1C292128-59F5-45F1-A761-4A3D48E1573B}" type="parTrans" cxnId="{E968751B-BDB3-445F-8F65-C3F3C24D2C64}">
      <dgm:prSet/>
      <dgm:spPr/>
      <dgm:t>
        <a:bodyPr/>
        <a:lstStyle/>
        <a:p>
          <a:endParaRPr lang="en-US"/>
        </a:p>
      </dgm:t>
    </dgm:pt>
    <dgm:pt modelId="{C10E134B-B442-4DDE-9CEE-BF96CF959D13}" type="sibTrans" cxnId="{E968751B-BDB3-445F-8F65-C3F3C24D2C64}">
      <dgm:prSet/>
      <dgm:spPr/>
      <dgm:t>
        <a:bodyPr/>
        <a:lstStyle/>
        <a:p>
          <a:endParaRPr lang="en-US"/>
        </a:p>
      </dgm:t>
    </dgm:pt>
    <dgm:pt modelId="{B3411D3D-8636-4D0C-B3C4-A9B9AE3D4AD1}">
      <dgm:prSet phldrT="[Text]"/>
      <dgm:spPr/>
      <dgm:t>
        <a:bodyPr/>
        <a:lstStyle/>
        <a:p>
          <a:r>
            <a:rPr lang="en-US" dirty="0" err="1" smtClean="0"/>
            <a:t>Presiden</a:t>
          </a:r>
          <a:r>
            <a:rPr lang="en-US" dirty="0" smtClean="0"/>
            <a:t> &amp; </a:t>
          </a:r>
          <a:r>
            <a:rPr lang="en-US" dirty="0" err="1" smtClean="0"/>
            <a:t>Menteri</a:t>
          </a:r>
          <a:endParaRPr lang="en-US" dirty="0"/>
        </a:p>
      </dgm:t>
    </dgm:pt>
    <dgm:pt modelId="{DC3AC077-00D3-4BB9-B298-DCD205A3958B}" type="parTrans" cxnId="{1B5FCF7A-0D3A-4BFC-B99C-E0473342D7E4}">
      <dgm:prSet/>
      <dgm:spPr/>
      <dgm:t>
        <a:bodyPr/>
        <a:lstStyle/>
        <a:p>
          <a:endParaRPr lang="en-US"/>
        </a:p>
      </dgm:t>
    </dgm:pt>
    <dgm:pt modelId="{20DC6246-79CF-4D77-81E9-479BBB73A509}" type="sibTrans" cxnId="{1B5FCF7A-0D3A-4BFC-B99C-E0473342D7E4}">
      <dgm:prSet/>
      <dgm:spPr/>
      <dgm:t>
        <a:bodyPr/>
        <a:lstStyle/>
        <a:p>
          <a:endParaRPr lang="en-US"/>
        </a:p>
      </dgm:t>
    </dgm:pt>
    <dgm:pt modelId="{533C7194-EA53-4CE6-BA68-F078B4562E8E}">
      <dgm:prSet phldrT="[Text]"/>
      <dgm:spPr/>
      <dgm:t>
        <a:bodyPr/>
        <a:lstStyle/>
        <a:p>
          <a:r>
            <a:rPr lang="en-US" dirty="0" err="1" smtClean="0"/>
            <a:t>Gubernur</a:t>
          </a:r>
          <a:r>
            <a:rPr lang="en-US" dirty="0" smtClean="0"/>
            <a:t> &amp; </a:t>
          </a:r>
          <a:r>
            <a:rPr lang="en-US" dirty="0" err="1" smtClean="0"/>
            <a:t>Wakil</a:t>
          </a:r>
          <a:endParaRPr lang="en-US" dirty="0"/>
        </a:p>
      </dgm:t>
    </dgm:pt>
    <dgm:pt modelId="{0D6ACC15-9FE2-49D4-9A43-B2E0EB16F584}" type="parTrans" cxnId="{5B4120DA-DBF9-4B67-9D48-A2F893FAEB16}">
      <dgm:prSet/>
      <dgm:spPr/>
      <dgm:t>
        <a:bodyPr/>
        <a:lstStyle/>
        <a:p>
          <a:endParaRPr lang="en-US"/>
        </a:p>
      </dgm:t>
    </dgm:pt>
    <dgm:pt modelId="{7F38B125-A35F-445A-9F01-1A40EE21A091}" type="sibTrans" cxnId="{5B4120DA-DBF9-4B67-9D48-A2F893FAEB16}">
      <dgm:prSet/>
      <dgm:spPr/>
      <dgm:t>
        <a:bodyPr/>
        <a:lstStyle/>
        <a:p>
          <a:endParaRPr lang="en-US"/>
        </a:p>
      </dgm:t>
    </dgm:pt>
    <dgm:pt modelId="{A1456772-81DF-4418-9934-CD4073CEAC11}">
      <dgm:prSet phldrT="[Text]"/>
      <dgm:spPr/>
      <dgm:t>
        <a:bodyPr/>
        <a:lstStyle/>
        <a:p>
          <a:r>
            <a:rPr lang="en-US" dirty="0" err="1" smtClean="0"/>
            <a:t>Bupatif</a:t>
          </a:r>
          <a:r>
            <a:rPr lang="en-US" dirty="0" smtClean="0"/>
            <a:t> &amp; </a:t>
          </a:r>
          <a:r>
            <a:rPr lang="en-US" dirty="0" err="1" smtClean="0"/>
            <a:t>Wakil</a:t>
          </a:r>
          <a:endParaRPr lang="en-US" dirty="0"/>
        </a:p>
      </dgm:t>
    </dgm:pt>
    <dgm:pt modelId="{40D7BF49-F622-43FA-AE27-09F29C527C08}" type="parTrans" cxnId="{768E9D05-08BA-4325-BAAE-ADD4DF06C995}">
      <dgm:prSet/>
      <dgm:spPr/>
      <dgm:t>
        <a:bodyPr/>
        <a:lstStyle/>
        <a:p>
          <a:endParaRPr lang="en-US"/>
        </a:p>
      </dgm:t>
    </dgm:pt>
    <dgm:pt modelId="{7A382926-376F-455F-AB2B-08BA717FE1B0}" type="sibTrans" cxnId="{768E9D05-08BA-4325-BAAE-ADD4DF06C995}">
      <dgm:prSet/>
      <dgm:spPr/>
      <dgm:t>
        <a:bodyPr/>
        <a:lstStyle/>
        <a:p>
          <a:endParaRPr lang="en-US"/>
        </a:p>
      </dgm:t>
    </dgm:pt>
    <dgm:pt modelId="{5B1648D4-CE6A-4D53-9F1E-5EFB167D36AF}">
      <dgm:prSet phldrT="[Text]"/>
      <dgm:spPr/>
      <dgm:t>
        <a:bodyPr/>
        <a:lstStyle/>
        <a:p>
          <a:r>
            <a:rPr lang="en-US" dirty="0" err="1" smtClean="0"/>
            <a:t>Majelis</a:t>
          </a:r>
          <a:r>
            <a:rPr lang="en-US" dirty="0" smtClean="0"/>
            <a:t> </a:t>
          </a:r>
          <a:r>
            <a:rPr lang="en-US" dirty="0" err="1" smtClean="0"/>
            <a:t>Permusyawaratan</a:t>
          </a:r>
          <a:r>
            <a:rPr lang="en-US" dirty="0" smtClean="0"/>
            <a:t> Rakyat</a:t>
          </a:r>
          <a:endParaRPr lang="en-US" dirty="0"/>
        </a:p>
      </dgm:t>
    </dgm:pt>
    <dgm:pt modelId="{D57D4D67-8837-40B3-A87D-9B01DC1EC485}" type="parTrans" cxnId="{53E7EFDB-081D-4D77-81AD-14A0E4860B8B}">
      <dgm:prSet/>
      <dgm:spPr/>
      <dgm:t>
        <a:bodyPr/>
        <a:lstStyle/>
        <a:p>
          <a:endParaRPr lang="en-US"/>
        </a:p>
      </dgm:t>
    </dgm:pt>
    <dgm:pt modelId="{8ECAD0E3-1030-421B-8DB3-7E0D68A588C7}" type="sibTrans" cxnId="{53E7EFDB-081D-4D77-81AD-14A0E4860B8B}">
      <dgm:prSet/>
      <dgm:spPr/>
      <dgm:t>
        <a:bodyPr/>
        <a:lstStyle/>
        <a:p>
          <a:endParaRPr lang="en-US"/>
        </a:p>
      </dgm:t>
    </dgm:pt>
    <dgm:pt modelId="{166FDCCF-1BB3-4EFC-A00F-797436118D24}">
      <dgm:prSet phldrT="[Text]"/>
      <dgm:spPr/>
      <dgm:t>
        <a:bodyPr/>
        <a:lstStyle/>
        <a:p>
          <a:r>
            <a:rPr lang="en-US" dirty="0" err="1" smtClean="0"/>
            <a:t>Dewan</a:t>
          </a:r>
          <a:endParaRPr lang="en-US" dirty="0" smtClean="0"/>
        </a:p>
        <a:p>
          <a:r>
            <a:rPr lang="en-US" dirty="0" err="1" smtClean="0"/>
            <a:t>Perwakilan</a:t>
          </a:r>
          <a:endParaRPr lang="en-US" dirty="0" smtClean="0"/>
        </a:p>
        <a:p>
          <a:r>
            <a:rPr lang="en-US" dirty="0" smtClean="0"/>
            <a:t>Rakyat</a:t>
          </a:r>
          <a:endParaRPr lang="en-US" dirty="0"/>
        </a:p>
      </dgm:t>
    </dgm:pt>
    <dgm:pt modelId="{473D213F-C1D9-4C10-B8BE-04D605C92ACA}" type="parTrans" cxnId="{8123F3B4-E1E5-4AE7-AC49-9F432AC4947E}">
      <dgm:prSet/>
      <dgm:spPr/>
      <dgm:t>
        <a:bodyPr/>
        <a:lstStyle/>
        <a:p>
          <a:endParaRPr lang="en-US"/>
        </a:p>
      </dgm:t>
    </dgm:pt>
    <dgm:pt modelId="{63BE3E85-1DD6-4128-B771-018E78FD8910}" type="sibTrans" cxnId="{8123F3B4-E1E5-4AE7-AC49-9F432AC4947E}">
      <dgm:prSet/>
      <dgm:spPr/>
      <dgm:t>
        <a:bodyPr/>
        <a:lstStyle/>
        <a:p>
          <a:endParaRPr lang="en-US"/>
        </a:p>
      </dgm:t>
    </dgm:pt>
    <dgm:pt modelId="{F5856BD9-EEB8-494F-8FE9-C6ECE374D08D}">
      <dgm:prSet phldrT="[Text]"/>
      <dgm:spPr/>
      <dgm:t>
        <a:bodyPr/>
        <a:lstStyle/>
        <a:p>
          <a:r>
            <a:rPr lang="en-US" dirty="0" err="1" smtClean="0"/>
            <a:t>Dewan</a:t>
          </a:r>
          <a:endParaRPr lang="en-US" dirty="0" smtClean="0"/>
        </a:p>
        <a:p>
          <a:r>
            <a:rPr lang="en-US" dirty="0" err="1" smtClean="0"/>
            <a:t>Perwakilan</a:t>
          </a:r>
          <a:endParaRPr lang="en-US" dirty="0" smtClean="0"/>
        </a:p>
        <a:p>
          <a:r>
            <a:rPr lang="en-US" dirty="0" smtClean="0"/>
            <a:t>Daerah</a:t>
          </a:r>
          <a:endParaRPr lang="en-US" dirty="0"/>
        </a:p>
      </dgm:t>
    </dgm:pt>
    <dgm:pt modelId="{CADF7C8C-6FD7-486F-AFB3-F2DE015AA88E}" type="parTrans" cxnId="{480DFB84-5378-4ACE-A0B7-D6816623FDF2}">
      <dgm:prSet/>
      <dgm:spPr/>
      <dgm:t>
        <a:bodyPr/>
        <a:lstStyle/>
        <a:p>
          <a:endParaRPr lang="en-US"/>
        </a:p>
      </dgm:t>
    </dgm:pt>
    <dgm:pt modelId="{E8E2EAC0-EB83-4418-8885-7DE410BBB3FB}" type="sibTrans" cxnId="{480DFB84-5378-4ACE-A0B7-D6816623FDF2}">
      <dgm:prSet/>
      <dgm:spPr/>
      <dgm:t>
        <a:bodyPr/>
        <a:lstStyle/>
        <a:p>
          <a:endParaRPr lang="en-US"/>
        </a:p>
      </dgm:t>
    </dgm:pt>
    <dgm:pt modelId="{A866A358-2800-4C06-9AE4-9392AD05579F}">
      <dgm:prSet phldrT="[Text]"/>
      <dgm:spPr/>
      <dgm:t>
        <a:bodyPr/>
        <a:lstStyle/>
        <a:p>
          <a:r>
            <a:rPr lang="en-US" dirty="0" err="1" smtClean="0"/>
            <a:t>Mahkamah</a:t>
          </a:r>
          <a:r>
            <a:rPr lang="en-US" dirty="0" smtClean="0"/>
            <a:t> </a:t>
          </a:r>
          <a:r>
            <a:rPr lang="en-US" dirty="0" err="1" smtClean="0"/>
            <a:t>Konstitusi</a:t>
          </a:r>
          <a:endParaRPr lang="en-US" dirty="0"/>
        </a:p>
      </dgm:t>
    </dgm:pt>
    <dgm:pt modelId="{DA776692-4069-4AEE-A09F-1840262099F5}" type="parTrans" cxnId="{A20BF145-C96F-423A-B61D-D2D502CD46BE}">
      <dgm:prSet/>
      <dgm:spPr/>
      <dgm:t>
        <a:bodyPr/>
        <a:lstStyle/>
        <a:p>
          <a:endParaRPr lang="en-US"/>
        </a:p>
      </dgm:t>
    </dgm:pt>
    <dgm:pt modelId="{CC765A39-2B8C-4829-8597-A707C24B6FCD}" type="sibTrans" cxnId="{A20BF145-C96F-423A-B61D-D2D502CD46BE}">
      <dgm:prSet/>
      <dgm:spPr/>
      <dgm:t>
        <a:bodyPr/>
        <a:lstStyle/>
        <a:p>
          <a:endParaRPr lang="en-US"/>
        </a:p>
      </dgm:t>
    </dgm:pt>
    <dgm:pt modelId="{86A9EAA9-B9CE-4E2D-B940-254552B91609}">
      <dgm:prSet phldrT="[Text]"/>
      <dgm:spPr/>
      <dgm:t>
        <a:bodyPr/>
        <a:lstStyle/>
        <a:p>
          <a:r>
            <a:rPr lang="en-US" dirty="0" err="1" smtClean="0"/>
            <a:t>Mahkamah</a:t>
          </a:r>
          <a:r>
            <a:rPr lang="en-US" dirty="0" smtClean="0"/>
            <a:t> </a:t>
          </a:r>
          <a:r>
            <a:rPr lang="en-US" dirty="0" err="1" smtClean="0"/>
            <a:t>Agung</a:t>
          </a:r>
          <a:endParaRPr lang="en-US" dirty="0"/>
        </a:p>
      </dgm:t>
    </dgm:pt>
    <dgm:pt modelId="{A3A03AF4-E768-492F-AC45-9AA7EAEABE0B}" type="parTrans" cxnId="{2AF75E43-3317-4D91-8512-BCE824E6B3C3}">
      <dgm:prSet/>
      <dgm:spPr/>
      <dgm:t>
        <a:bodyPr/>
        <a:lstStyle/>
        <a:p>
          <a:endParaRPr lang="en-US"/>
        </a:p>
      </dgm:t>
    </dgm:pt>
    <dgm:pt modelId="{A3411136-168C-4873-9EE4-5BD5EB2E2C9A}" type="sibTrans" cxnId="{2AF75E43-3317-4D91-8512-BCE824E6B3C3}">
      <dgm:prSet/>
      <dgm:spPr/>
      <dgm:t>
        <a:bodyPr/>
        <a:lstStyle/>
        <a:p>
          <a:endParaRPr lang="en-US"/>
        </a:p>
      </dgm:t>
    </dgm:pt>
    <dgm:pt modelId="{B4B2C676-4BB2-424E-A1C3-3641386FF818}">
      <dgm:prSet phldrT="[Text]"/>
      <dgm:spPr/>
      <dgm:t>
        <a:bodyPr/>
        <a:lstStyle/>
        <a:p>
          <a:r>
            <a:rPr lang="en-US" dirty="0" err="1" smtClean="0"/>
            <a:t>P.Agama</a:t>
          </a:r>
          <a:endParaRPr lang="en-US" dirty="0"/>
        </a:p>
      </dgm:t>
    </dgm:pt>
    <dgm:pt modelId="{4C8AB68A-16CB-4D12-B3D4-DCD5D2F5211D}" type="parTrans" cxnId="{4F0E2507-148F-4767-9269-C023D5EE5BB4}">
      <dgm:prSet/>
      <dgm:spPr/>
      <dgm:t>
        <a:bodyPr/>
        <a:lstStyle/>
        <a:p>
          <a:endParaRPr lang="en-US"/>
        </a:p>
      </dgm:t>
    </dgm:pt>
    <dgm:pt modelId="{B2EF78B3-D661-4E4E-9025-249C0A3A53FB}" type="sibTrans" cxnId="{4F0E2507-148F-4767-9269-C023D5EE5BB4}">
      <dgm:prSet/>
      <dgm:spPr/>
      <dgm:t>
        <a:bodyPr/>
        <a:lstStyle/>
        <a:p>
          <a:endParaRPr lang="en-US"/>
        </a:p>
      </dgm:t>
    </dgm:pt>
    <dgm:pt modelId="{F7ADAE1E-1053-4311-8AAD-032103AF1A33}">
      <dgm:prSet phldrT="[Text]"/>
      <dgm:spPr/>
      <dgm:t>
        <a:bodyPr/>
        <a:lstStyle/>
        <a:p>
          <a:r>
            <a:rPr lang="en-US" dirty="0" smtClean="0"/>
            <a:t>P. </a:t>
          </a:r>
          <a:r>
            <a:rPr lang="en-US" dirty="0" err="1" smtClean="0"/>
            <a:t>Umum</a:t>
          </a:r>
          <a:endParaRPr lang="en-US" dirty="0"/>
        </a:p>
      </dgm:t>
    </dgm:pt>
    <dgm:pt modelId="{CE3539B4-13C2-4262-8BF7-154475304D16}" type="parTrans" cxnId="{88D1C00E-419F-41BC-80CE-61C258222BC5}">
      <dgm:prSet/>
      <dgm:spPr/>
      <dgm:t>
        <a:bodyPr/>
        <a:lstStyle/>
        <a:p>
          <a:endParaRPr lang="en-US"/>
        </a:p>
      </dgm:t>
    </dgm:pt>
    <dgm:pt modelId="{6450AC38-C009-46CC-81C6-060375061225}" type="sibTrans" cxnId="{88D1C00E-419F-41BC-80CE-61C258222BC5}">
      <dgm:prSet/>
      <dgm:spPr/>
      <dgm:t>
        <a:bodyPr/>
        <a:lstStyle/>
        <a:p>
          <a:endParaRPr lang="en-US"/>
        </a:p>
      </dgm:t>
    </dgm:pt>
    <dgm:pt modelId="{AA3B7E1A-F633-4385-A31E-66B64B2F332E}">
      <dgm:prSet phldrT="[Text]"/>
      <dgm:spPr/>
      <dgm:t>
        <a:bodyPr/>
        <a:lstStyle/>
        <a:p>
          <a:r>
            <a:rPr lang="en-US" dirty="0" smtClean="0"/>
            <a:t>P. </a:t>
          </a:r>
          <a:r>
            <a:rPr lang="en-US" dirty="0" err="1" smtClean="0"/>
            <a:t>Militer</a:t>
          </a:r>
          <a:endParaRPr lang="en-US" dirty="0"/>
        </a:p>
      </dgm:t>
    </dgm:pt>
    <dgm:pt modelId="{514D8328-87CA-407B-B3A0-7586FFACF879}" type="parTrans" cxnId="{DDBF7773-119A-4C45-B139-040ADDFEC344}">
      <dgm:prSet/>
      <dgm:spPr/>
      <dgm:t>
        <a:bodyPr/>
        <a:lstStyle/>
        <a:p>
          <a:endParaRPr lang="en-US"/>
        </a:p>
      </dgm:t>
    </dgm:pt>
    <dgm:pt modelId="{D141DB70-1E8D-4CCD-8EFD-9F9A0C775D31}" type="sibTrans" cxnId="{DDBF7773-119A-4C45-B139-040ADDFEC344}">
      <dgm:prSet/>
      <dgm:spPr/>
      <dgm:t>
        <a:bodyPr/>
        <a:lstStyle/>
        <a:p>
          <a:endParaRPr lang="en-US"/>
        </a:p>
      </dgm:t>
    </dgm:pt>
    <dgm:pt modelId="{5F115B4E-D872-4721-875A-008EE399B201}">
      <dgm:prSet phldrT="[Text]"/>
      <dgm:spPr/>
      <dgm:t>
        <a:bodyPr/>
        <a:lstStyle/>
        <a:p>
          <a:r>
            <a:rPr lang="en-US" dirty="0" smtClean="0"/>
            <a:t>P. TUN</a:t>
          </a:r>
          <a:endParaRPr lang="en-US" dirty="0"/>
        </a:p>
      </dgm:t>
    </dgm:pt>
    <dgm:pt modelId="{7058E820-4234-4654-8E89-F37FA07D044B}" type="parTrans" cxnId="{72B0AC5E-7C40-483C-BDBC-34132437CB65}">
      <dgm:prSet/>
      <dgm:spPr/>
      <dgm:t>
        <a:bodyPr/>
        <a:lstStyle/>
        <a:p>
          <a:endParaRPr lang="en-US"/>
        </a:p>
      </dgm:t>
    </dgm:pt>
    <dgm:pt modelId="{3C6D933A-6E4D-41A6-8F2D-94707799D65D}" type="sibTrans" cxnId="{72B0AC5E-7C40-483C-BDBC-34132437CB65}">
      <dgm:prSet/>
      <dgm:spPr/>
      <dgm:t>
        <a:bodyPr/>
        <a:lstStyle/>
        <a:p>
          <a:endParaRPr lang="en-US"/>
        </a:p>
      </dgm:t>
    </dgm:pt>
    <dgm:pt modelId="{3BD79AC1-F8A7-4324-AA6C-1E3E1695D7A5}">
      <dgm:prSet phldrT="[Text]"/>
      <dgm:spPr/>
      <dgm:t>
        <a:bodyPr/>
        <a:lstStyle/>
        <a:p>
          <a:r>
            <a:rPr lang="en-US" dirty="0" err="1" smtClean="0"/>
            <a:t>Badan</a:t>
          </a:r>
          <a:endParaRPr lang="en-US" dirty="0" smtClean="0"/>
        </a:p>
        <a:p>
          <a:r>
            <a:rPr lang="en-US" dirty="0" err="1" smtClean="0"/>
            <a:t>Pemeriksa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endParaRPr lang="en-US" dirty="0"/>
        </a:p>
      </dgm:t>
    </dgm:pt>
    <dgm:pt modelId="{88CE1ABA-D3F1-4A52-8C74-A4D82831A208}" type="parTrans" cxnId="{688B9FA3-8EAB-4422-B021-450E744EE6E2}">
      <dgm:prSet/>
      <dgm:spPr/>
      <dgm:t>
        <a:bodyPr/>
        <a:lstStyle/>
        <a:p>
          <a:endParaRPr lang="en-US"/>
        </a:p>
      </dgm:t>
    </dgm:pt>
    <dgm:pt modelId="{7E11762C-86D3-4DA9-A3EE-79CAB0E009C2}" type="sibTrans" cxnId="{688B9FA3-8EAB-4422-B021-450E744EE6E2}">
      <dgm:prSet/>
      <dgm:spPr/>
      <dgm:t>
        <a:bodyPr/>
        <a:lstStyle/>
        <a:p>
          <a:endParaRPr lang="en-US"/>
        </a:p>
      </dgm:t>
    </dgm:pt>
    <dgm:pt modelId="{E1778C70-E0D3-4EAF-AE8B-AD7C6AA43E10}" type="pres">
      <dgm:prSet presAssocID="{DA03A1C3-B544-4DF4-A4A7-C556746060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706BBF-A118-4420-A3F6-9DA592297DEA}" type="pres">
      <dgm:prSet presAssocID="{822974D7-E4BE-491B-865C-6E5487D7B1EB}" presName="hierRoot1" presStyleCnt="0">
        <dgm:presLayoutVars>
          <dgm:hierBranch val="init"/>
        </dgm:presLayoutVars>
      </dgm:prSet>
      <dgm:spPr/>
    </dgm:pt>
    <dgm:pt modelId="{CAE9DE07-9524-4E41-B47D-B0BBDB68DABA}" type="pres">
      <dgm:prSet presAssocID="{822974D7-E4BE-491B-865C-6E5487D7B1EB}" presName="rootComposite1" presStyleCnt="0"/>
      <dgm:spPr/>
    </dgm:pt>
    <dgm:pt modelId="{DF2AA59A-77C2-491D-B508-36E7920E15B2}" type="pres">
      <dgm:prSet presAssocID="{822974D7-E4BE-491B-865C-6E5487D7B1EB}" presName="rootText1" presStyleLbl="node0" presStyleIdx="0" presStyleCnt="1" custScaleX="2847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F32B6-94CC-4287-9A95-6E5B4244AFFF}" type="pres">
      <dgm:prSet presAssocID="{822974D7-E4BE-491B-865C-6E5487D7B1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834D9BA-9266-4A2A-87AB-13124977958E}" type="pres">
      <dgm:prSet presAssocID="{822974D7-E4BE-491B-865C-6E5487D7B1EB}" presName="hierChild2" presStyleCnt="0"/>
      <dgm:spPr/>
    </dgm:pt>
    <dgm:pt modelId="{C6C5332D-6031-4EE8-8D8A-6E0D721216A6}" type="pres">
      <dgm:prSet presAssocID="{70AC9124-F261-4882-A5F7-86A77A09365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AAB2A33-9979-4AA0-A5DB-C12C9D26E593}" type="pres">
      <dgm:prSet presAssocID="{A33BB828-24BD-4A7E-97E9-CC1180F321BC}" presName="hierRoot2" presStyleCnt="0">
        <dgm:presLayoutVars>
          <dgm:hierBranch val="init"/>
        </dgm:presLayoutVars>
      </dgm:prSet>
      <dgm:spPr/>
    </dgm:pt>
    <dgm:pt modelId="{2DA41C27-20F0-47C9-AA1A-CE70A73430E5}" type="pres">
      <dgm:prSet presAssocID="{A33BB828-24BD-4A7E-97E9-CC1180F321BC}" presName="rootComposite" presStyleCnt="0"/>
      <dgm:spPr/>
    </dgm:pt>
    <dgm:pt modelId="{9C040E54-031A-4706-91FC-3FB94BFC9F61}" type="pres">
      <dgm:prSet presAssocID="{A33BB828-24BD-4A7E-97E9-CC1180F321BC}" presName="rootText" presStyleLbl="node2" presStyleIdx="0" presStyleCnt="4" custScaleX="138747" custScaleY="72773" custLinFactNeighborX="-49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653459-FD5E-4CBA-848C-40FCF91A48F0}" type="pres">
      <dgm:prSet presAssocID="{A33BB828-24BD-4A7E-97E9-CC1180F321BC}" presName="rootConnector" presStyleLbl="node2" presStyleIdx="0" presStyleCnt="4"/>
      <dgm:spPr/>
      <dgm:t>
        <a:bodyPr/>
        <a:lstStyle/>
        <a:p>
          <a:endParaRPr lang="en-US"/>
        </a:p>
      </dgm:t>
    </dgm:pt>
    <dgm:pt modelId="{C810BCC4-B7F3-4A83-AC47-FA473D507C34}" type="pres">
      <dgm:prSet presAssocID="{A33BB828-24BD-4A7E-97E9-CC1180F321BC}" presName="hierChild4" presStyleCnt="0"/>
      <dgm:spPr/>
    </dgm:pt>
    <dgm:pt modelId="{43952C2E-B833-44C8-920F-9042D9DC142D}" type="pres">
      <dgm:prSet presAssocID="{DC3AC077-00D3-4BB9-B298-DCD205A3958B}" presName="Name37" presStyleLbl="parChTrans1D3" presStyleIdx="0" presStyleCnt="7"/>
      <dgm:spPr/>
      <dgm:t>
        <a:bodyPr/>
        <a:lstStyle/>
        <a:p>
          <a:endParaRPr lang="en-US"/>
        </a:p>
      </dgm:t>
    </dgm:pt>
    <dgm:pt modelId="{9F95563E-1D65-43DF-8A61-3F9BA74AD9A6}" type="pres">
      <dgm:prSet presAssocID="{B3411D3D-8636-4D0C-B3C4-A9B9AE3D4AD1}" presName="hierRoot2" presStyleCnt="0">
        <dgm:presLayoutVars>
          <dgm:hierBranch val="init"/>
        </dgm:presLayoutVars>
      </dgm:prSet>
      <dgm:spPr/>
    </dgm:pt>
    <dgm:pt modelId="{EEAE7992-77F2-40CD-A97F-4B28EA1B2A75}" type="pres">
      <dgm:prSet presAssocID="{B3411D3D-8636-4D0C-B3C4-A9B9AE3D4AD1}" presName="rootComposite" presStyleCnt="0"/>
      <dgm:spPr/>
    </dgm:pt>
    <dgm:pt modelId="{674A2BDA-CB73-462B-8082-F05D3BC71FDB}" type="pres">
      <dgm:prSet presAssocID="{B3411D3D-8636-4D0C-B3C4-A9B9AE3D4AD1}" presName="rootText" presStyleLbl="node3" presStyleIdx="0" presStyleCnt="7" custScaleX="138747" custScaleY="72773" custLinFactNeighborX="-49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CE80CA-8D1B-4D70-943F-D7E4CE13CA37}" type="pres">
      <dgm:prSet presAssocID="{B3411D3D-8636-4D0C-B3C4-A9B9AE3D4AD1}" presName="rootConnector" presStyleLbl="node3" presStyleIdx="0" presStyleCnt="7"/>
      <dgm:spPr/>
      <dgm:t>
        <a:bodyPr/>
        <a:lstStyle/>
        <a:p>
          <a:endParaRPr lang="en-US"/>
        </a:p>
      </dgm:t>
    </dgm:pt>
    <dgm:pt modelId="{FE72E202-71D4-4070-B9A6-5980B56617F1}" type="pres">
      <dgm:prSet presAssocID="{B3411D3D-8636-4D0C-B3C4-A9B9AE3D4AD1}" presName="hierChild4" presStyleCnt="0"/>
      <dgm:spPr/>
    </dgm:pt>
    <dgm:pt modelId="{79BC8504-08E2-405B-BAC5-EF817A54BA57}" type="pres">
      <dgm:prSet presAssocID="{0D6ACC15-9FE2-49D4-9A43-B2E0EB16F584}" presName="Name37" presStyleLbl="parChTrans1D4" presStyleIdx="0" presStyleCnt="6"/>
      <dgm:spPr/>
      <dgm:t>
        <a:bodyPr/>
        <a:lstStyle/>
        <a:p>
          <a:endParaRPr lang="en-US"/>
        </a:p>
      </dgm:t>
    </dgm:pt>
    <dgm:pt modelId="{79485C00-D9DF-4440-B20F-5DCBD7D68B53}" type="pres">
      <dgm:prSet presAssocID="{533C7194-EA53-4CE6-BA68-F078B4562E8E}" presName="hierRoot2" presStyleCnt="0">
        <dgm:presLayoutVars>
          <dgm:hierBranch val="init"/>
        </dgm:presLayoutVars>
      </dgm:prSet>
      <dgm:spPr/>
    </dgm:pt>
    <dgm:pt modelId="{BB11C167-D522-4EF7-AC15-40037D10CEC7}" type="pres">
      <dgm:prSet presAssocID="{533C7194-EA53-4CE6-BA68-F078B4562E8E}" presName="rootComposite" presStyleCnt="0"/>
      <dgm:spPr/>
    </dgm:pt>
    <dgm:pt modelId="{79E7F94B-E926-4732-A205-D151CF30C63F}" type="pres">
      <dgm:prSet presAssocID="{533C7194-EA53-4CE6-BA68-F078B4562E8E}" presName="rootText" presStyleLbl="node4" presStyleIdx="0" presStyleCnt="6" custScaleX="138747" custScaleY="72773" custLinFactNeighborX="-49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5BF3F-AB91-44F3-ABC7-997B78F11C5B}" type="pres">
      <dgm:prSet presAssocID="{533C7194-EA53-4CE6-BA68-F078B4562E8E}" presName="rootConnector" presStyleLbl="node4" presStyleIdx="0" presStyleCnt="6"/>
      <dgm:spPr/>
      <dgm:t>
        <a:bodyPr/>
        <a:lstStyle/>
        <a:p>
          <a:endParaRPr lang="en-US"/>
        </a:p>
      </dgm:t>
    </dgm:pt>
    <dgm:pt modelId="{C9DF1894-B7C9-47AF-B4CA-1FA7DA92CEF8}" type="pres">
      <dgm:prSet presAssocID="{533C7194-EA53-4CE6-BA68-F078B4562E8E}" presName="hierChild4" presStyleCnt="0"/>
      <dgm:spPr/>
    </dgm:pt>
    <dgm:pt modelId="{896CE188-2DD5-4543-8A59-5506B83A9132}" type="pres">
      <dgm:prSet presAssocID="{40D7BF49-F622-43FA-AE27-09F29C527C08}" presName="Name37" presStyleLbl="parChTrans1D4" presStyleIdx="1" presStyleCnt="6"/>
      <dgm:spPr/>
      <dgm:t>
        <a:bodyPr/>
        <a:lstStyle/>
        <a:p>
          <a:endParaRPr lang="en-US"/>
        </a:p>
      </dgm:t>
    </dgm:pt>
    <dgm:pt modelId="{F462331A-DF1F-43FD-A68E-CA559291CF83}" type="pres">
      <dgm:prSet presAssocID="{A1456772-81DF-4418-9934-CD4073CEAC11}" presName="hierRoot2" presStyleCnt="0">
        <dgm:presLayoutVars>
          <dgm:hierBranch val="init"/>
        </dgm:presLayoutVars>
      </dgm:prSet>
      <dgm:spPr/>
    </dgm:pt>
    <dgm:pt modelId="{7E2A866D-34D9-483B-B86F-65A348C86631}" type="pres">
      <dgm:prSet presAssocID="{A1456772-81DF-4418-9934-CD4073CEAC11}" presName="rootComposite" presStyleCnt="0"/>
      <dgm:spPr/>
    </dgm:pt>
    <dgm:pt modelId="{0B61964C-22E9-4CBE-91B0-106405281FB3}" type="pres">
      <dgm:prSet presAssocID="{A1456772-81DF-4418-9934-CD4073CEAC11}" presName="rootText" presStyleLbl="node4" presStyleIdx="1" presStyleCnt="6" custScaleX="138747" custScaleY="72773" custLinFactNeighborX="-29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2AAC-08E1-451A-94D2-18631E2BD6CE}" type="pres">
      <dgm:prSet presAssocID="{A1456772-81DF-4418-9934-CD4073CEAC11}" presName="rootConnector" presStyleLbl="node4" presStyleIdx="1" presStyleCnt="6"/>
      <dgm:spPr/>
      <dgm:t>
        <a:bodyPr/>
        <a:lstStyle/>
        <a:p>
          <a:endParaRPr lang="en-US"/>
        </a:p>
      </dgm:t>
    </dgm:pt>
    <dgm:pt modelId="{62438F6A-2CB0-4DD4-AF97-41CF9E08B04B}" type="pres">
      <dgm:prSet presAssocID="{A1456772-81DF-4418-9934-CD4073CEAC11}" presName="hierChild4" presStyleCnt="0"/>
      <dgm:spPr/>
    </dgm:pt>
    <dgm:pt modelId="{0DCD1A66-8473-4CEB-83FA-A7F119F4E057}" type="pres">
      <dgm:prSet presAssocID="{A1456772-81DF-4418-9934-CD4073CEAC11}" presName="hierChild5" presStyleCnt="0"/>
      <dgm:spPr/>
    </dgm:pt>
    <dgm:pt modelId="{01B60A45-C560-4AA3-BAA8-7F1A754FB478}" type="pres">
      <dgm:prSet presAssocID="{533C7194-EA53-4CE6-BA68-F078B4562E8E}" presName="hierChild5" presStyleCnt="0"/>
      <dgm:spPr/>
    </dgm:pt>
    <dgm:pt modelId="{BD2099E9-ADD4-43D9-91C5-626CA2A4F570}" type="pres">
      <dgm:prSet presAssocID="{B3411D3D-8636-4D0C-B3C4-A9B9AE3D4AD1}" presName="hierChild5" presStyleCnt="0"/>
      <dgm:spPr/>
    </dgm:pt>
    <dgm:pt modelId="{B3D708CE-CAE3-44AC-A862-42BEACED7F58}" type="pres">
      <dgm:prSet presAssocID="{A33BB828-24BD-4A7E-97E9-CC1180F321BC}" presName="hierChild5" presStyleCnt="0"/>
      <dgm:spPr/>
    </dgm:pt>
    <dgm:pt modelId="{7FBDA972-32EC-47EF-A726-60276CAF6F50}" type="pres">
      <dgm:prSet presAssocID="{E449D8AD-1F1D-4D9D-B57A-57792CE598E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50D102F-78D8-40B0-8B8F-1525A33909B8}" type="pres">
      <dgm:prSet presAssocID="{99D99B20-759F-413B-84B7-FDB143A07E98}" presName="hierRoot2" presStyleCnt="0">
        <dgm:presLayoutVars>
          <dgm:hierBranch val="init"/>
        </dgm:presLayoutVars>
      </dgm:prSet>
      <dgm:spPr/>
    </dgm:pt>
    <dgm:pt modelId="{FFE9F243-8B4D-4494-9622-AA2A433DABBF}" type="pres">
      <dgm:prSet presAssocID="{99D99B20-759F-413B-84B7-FDB143A07E98}" presName="rootComposite" presStyleCnt="0"/>
      <dgm:spPr/>
    </dgm:pt>
    <dgm:pt modelId="{90B3A9B3-4335-4B6D-890E-F718560320B4}" type="pres">
      <dgm:prSet presAssocID="{99D99B20-759F-413B-84B7-FDB143A07E98}" presName="rootText" presStyleLbl="node2" presStyleIdx="1" presStyleCnt="4" custScaleY="72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895A1-D351-4E8D-8ADC-2E519BCE555D}" type="pres">
      <dgm:prSet presAssocID="{99D99B20-759F-413B-84B7-FDB143A07E98}" presName="rootConnector" presStyleLbl="node2" presStyleIdx="1" presStyleCnt="4"/>
      <dgm:spPr/>
      <dgm:t>
        <a:bodyPr/>
        <a:lstStyle/>
        <a:p>
          <a:endParaRPr lang="en-US"/>
        </a:p>
      </dgm:t>
    </dgm:pt>
    <dgm:pt modelId="{C2DB61B3-889B-42B2-8E96-A5C41AA9FCD8}" type="pres">
      <dgm:prSet presAssocID="{99D99B20-759F-413B-84B7-FDB143A07E98}" presName="hierChild4" presStyleCnt="0"/>
      <dgm:spPr/>
    </dgm:pt>
    <dgm:pt modelId="{54C40105-D27D-46BB-9757-F8422CE9D2B1}" type="pres">
      <dgm:prSet presAssocID="{D57D4D67-8837-40B3-A87D-9B01DC1EC485}" presName="Name37" presStyleLbl="parChTrans1D3" presStyleIdx="1" presStyleCnt="7"/>
      <dgm:spPr/>
      <dgm:t>
        <a:bodyPr/>
        <a:lstStyle/>
        <a:p>
          <a:endParaRPr lang="en-US"/>
        </a:p>
      </dgm:t>
    </dgm:pt>
    <dgm:pt modelId="{D28CFE7C-8857-4E52-9124-11A9884F2AC2}" type="pres">
      <dgm:prSet presAssocID="{5B1648D4-CE6A-4D53-9F1E-5EFB167D36AF}" presName="hierRoot2" presStyleCnt="0">
        <dgm:presLayoutVars>
          <dgm:hierBranch val="init"/>
        </dgm:presLayoutVars>
      </dgm:prSet>
      <dgm:spPr/>
    </dgm:pt>
    <dgm:pt modelId="{EFB3C5E1-9C39-493E-8964-EB3D5CD4A283}" type="pres">
      <dgm:prSet presAssocID="{5B1648D4-CE6A-4D53-9F1E-5EFB167D36AF}" presName="rootComposite" presStyleCnt="0"/>
      <dgm:spPr/>
    </dgm:pt>
    <dgm:pt modelId="{5BAF446B-0119-4420-AE2A-845F9CC5EDD1}" type="pres">
      <dgm:prSet presAssocID="{5B1648D4-CE6A-4D53-9F1E-5EFB167D36AF}" presName="rootText" presStyleLbl="node3" presStyleIdx="1" presStyleCnt="7" custScaleY="148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44ECC4-753A-48FC-8B5B-9A15A8048C40}" type="pres">
      <dgm:prSet presAssocID="{5B1648D4-CE6A-4D53-9F1E-5EFB167D36AF}" presName="rootConnector" presStyleLbl="node3" presStyleIdx="1" presStyleCnt="7"/>
      <dgm:spPr/>
      <dgm:t>
        <a:bodyPr/>
        <a:lstStyle/>
        <a:p>
          <a:endParaRPr lang="en-US"/>
        </a:p>
      </dgm:t>
    </dgm:pt>
    <dgm:pt modelId="{56E8691E-A6E8-448F-BBAD-904CC4F01B0D}" type="pres">
      <dgm:prSet presAssocID="{5B1648D4-CE6A-4D53-9F1E-5EFB167D36AF}" presName="hierChild4" presStyleCnt="0"/>
      <dgm:spPr/>
    </dgm:pt>
    <dgm:pt modelId="{322E2D12-382E-46C1-8384-7C415071B503}" type="pres">
      <dgm:prSet presAssocID="{5B1648D4-CE6A-4D53-9F1E-5EFB167D36AF}" presName="hierChild5" presStyleCnt="0"/>
      <dgm:spPr/>
    </dgm:pt>
    <dgm:pt modelId="{9930175A-CBAE-4BA0-A087-912203EF0E75}" type="pres">
      <dgm:prSet presAssocID="{473D213F-C1D9-4C10-B8BE-04D605C92ACA}" presName="Name37" presStyleLbl="parChTrans1D3" presStyleIdx="2" presStyleCnt="7"/>
      <dgm:spPr/>
      <dgm:t>
        <a:bodyPr/>
        <a:lstStyle/>
        <a:p>
          <a:endParaRPr lang="en-US"/>
        </a:p>
      </dgm:t>
    </dgm:pt>
    <dgm:pt modelId="{AF123AE8-7B77-4275-BB3E-285C430D65EE}" type="pres">
      <dgm:prSet presAssocID="{166FDCCF-1BB3-4EFC-A00F-797436118D24}" presName="hierRoot2" presStyleCnt="0">
        <dgm:presLayoutVars>
          <dgm:hierBranch val="init"/>
        </dgm:presLayoutVars>
      </dgm:prSet>
      <dgm:spPr/>
    </dgm:pt>
    <dgm:pt modelId="{CD0049CC-D307-4E94-B54B-17EAEA289114}" type="pres">
      <dgm:prSet presAssocID="{166FDCCF-1BB3-4EFC-A00F-797436118D24}" presName="rootComposite" presStyleCnt="0"/>
      <dgm:spPr/>
    </dgm:pt>
    <dgm:pt modelId="{B47BB3EB-59D7-4EBC-B89D-5C9E715B2B2F}" type="pres">
      <dgm:prSet presAssocID="{166FDCCF-1BB3-4EFC-A00F-797436118D24}" presName="rootText" presStyleLbl="node3" presStyleIdx="2" presStyleCnt="7" custScaleY="148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7D321-D0FA-410D-B778-E2585CCB9689}" type="pres">
      <dgm:prSet presAssocID="{166FDCCF-1BB3-4EFC-A00F-797436118D24}" presName="rootConnector" presStyleLbl="node3" presStyleIdx="2" presStyleCnt="7"/>
      <dgm:spPr/>
      <dgm:t>
        <a:bodyPr/>
        <a:lstStyle/>
        <a:p>
          <a:endParaRPr lang="en-US"/>
        </a:p>
      </dgm:t>
    </dgm:pt>
    <dgm:pt modelId="{69FF1583-ECE8-4733-A8AF-1C0CBAC0AA5C}" type="pres">
      <dgm:prSet presAssocID="{166FDCCF-1BB3-4EFC-A00F-797436118D24}" presName="hierChild4" presStyleCnt="0"/>
      <dgm:spPr/>
    </dgm:pt>
    <dgm:pt modelId="{060B5CFB-A5D4-42E6-8A2B-D7E6161436A6}" type="pres">
      <dgm:prSet presAssocID="{166FDCCF-1BB3-4EFC-A00F-797436118D24}" presName="hierChild5" presStyleCnt="0"/>
      <dgm:spPr/>
    </dgm:pt>
    <dgm:pt modelId="{2387D15F-4D48-42F2-8961-F520D3DC4A90}" type="pres">
      <dgm:prSet presAssocID="{CADF7C8C-6FD7-486F-AFB3-F2DE015AA88E}" presName="Name37" presStyleLbl="parChTrans1D3" presStyleIdx="3" presStyleCnt="7"/>
      <dgm:spPr/>
      <dgm:t>
        <a:bodyPr/>
        <a:lstStyle/>
        <a:p>
          <a:endParaRPr lang="en-US"/>
        </a:p>
      </dgm:t>
    </dgm:pt>
    <dgm:pt modelId="{12E3CF8C-6FFE-472A-B569-CD9CB88143D3}" type="pres">
      <dgm:prSet presAssocID="{F5856BD9-EEB8-494F-8FE9-C6ECE374D08D}" presName="hierRoot2" presStyleCnt="0">
        <dgm:presLayoutVars>
          <dgm:hierBranch val="init"/>
        </dgm:presLayoutVars>
      </dgm:prSet>
      <dgm:spPr/>
    </dgm:pt>
    <dgm:pt modelId="{F53B5356-E0B0-4C97-9B00-5EC5818A3ED3}" type="pres">
      <dgm:prSet presAssocID="{F5856BD9-EEB8-494F-8FE9-C6ECE374D08D}" presName="rootComposite" presStyleCnt="0"/>
      <dgm:spPr/>
    </dgm:pt>
    <dgm:pt modelId="{825E8695-B02E-48D6-A5EF-D6913968B5B5}" type="pres">
      <dgm:prSet presAssocID="{F5856BD9-EEB8-494F-8FE9-C6ECE374D08D}" presName="rootText" presStyleLbl="node3" presStyleIdx="3" presStyleCnt="7" custScaleY="148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FA893-76FE-455C-8642-FB2F0F2B2E40}" type="pres">
      <dgm:prSet presAssocID="{F5856BD9-EEB8-494F-8FE9-C6ECE374D08D}" presName="rootConnector" presStyleLbl="node3" presStyleIdx="3" presStyleCnt="7"/>
      <dgm:spPr/>
      <dgm:t>
        <a:bodyPr/>
        <a:lstStyle/>
        <a:p>
          <a:endParaRPr lang="en-US"/>
        </a:p>
      </dgm:t>
    </dgm:pt>
    <dgm:pt modelId="{D3AF9F45-81F8-4068-8025-2AC1B70822B5}" type="pres">
      <dgm:prSet presAssocID="{F5856BD9-EEB8-494F-8FE9-C6ECE374D08D}" presName="hierChild4" presStyleCnt="0"/>
      <dgm:spPr/>
    </dgm:pt>
    <dgm:pt modelId="{46C69795-6D11-401F-A5A0-2AAD2C084799}" type="pres">
      <dgm:prSet presAssocID="{F5856BD9-EEB8-494F-8FE9-C6ECE374D08D}" presName="hierChild5" presStyleCnt="0"/>
      <dgm:spPr/>
    </dgm:pt>
    <dgm:pt modelId="{88A0DFCC-677D-4379-AEF4-A9E62CD592D5}" type="pres">
      <dgm:prSet presAssocID="{99D99B20-759F-413B-84B7-FDB143A07E98}" presName="hierChild5" presStyleCnt="0"/>
      <dgm:spPr/>
    </dgm:pt>
    <dgm:pt modelId="{017E4C32-87B5-4240-8E0C-F4A4C3BE7E4A}" type="pres">
      <dgm:prSet presAssocID="{AA152D32-ABCE-455B-A206-CB358788463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E0C4DB0B-DE0A-49A6-8B84-F69F38FF0D71}" type="pres">
      <dgm:prSet presAssocID="{7E6CEBBC-5D58-4766-935E-96AD1E77C81A}" presName="hierRoot2" presStyleCnt="0">
        <dgm:presLayoutVars>
          <dgm:hierBranch val="init"/>
        </dgm:presLayoutVars>
      </dgm:prSet>
      <dgm:spPr/>
    </dgm:pt>
    <dgm:pt modelId="{8E6576F0-ECEA-4EAD-A847-CCEE8623E0F8}" type="pres">
      <dgm:prSet presAssocID="{7E6CEBBC-5D58-4766-935E-96AD1E77C81A}" presName="rootComposite" presStyleCnt="0"/>
      <dgm:spPr/>
    </dgm:pt>
    <dgm:pt modelId="{B6261B35-021C-4984-90E5-1C7F74AA1B80}" type="pres">
      <dgm:prSet presAssocID="{7E6CEBBC-5D58-4766-935E-96AD1E77C81A}" presName="rootText" presStyleLbl="node2" presStyleIdx="2" presStyleCnt="4" custScaleY="72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11389-5726-477C-864D-95B81AC801F3}" type="pres">
      <dgm:prSet presAssocID="{7E6CEBBC-5D58-4766-935E-96AD1E77C81A}" presName="rootConnector" presStyleLbl="node2" presStyleIdx="2" presStyleCnt="4"/>
      <dgm:spPr/>
      <dgm:t>
        <a:bodyPr/>
        <a:lstStyle/>
        <a:p>
          <a:endParaRPr lang="en-US"/>
        </a:p>
      </dgm:t>
    </dgm:pt>
    <dgm:pt modelId="{74889521-8CDB-42A3-8B91-5665C612EB5B}" type="pres">
      <dgm:prSet presAssocID="{7E6CEBBC-5D58-4766-935E-96AD1E77C81A}" presName="hierChild4" presStyleCnt="0"/>
      <dgm:spPr/>
    </dgm:pt>
    <dgm:pt modelId="{2DA8F1B4-955D-44FF-9E63-DF04CDC9DB8B}" type="pres">
      <dgm:prSet presAssocID="{DA776692-4069-4AEE-A09F-1840262099F5}" presName="Name37" presStyleLbl="parChTrans1D3" presStyleIdx="4" presStyleCnt="7"/>
      <dgm:spPr/>
      <dgm:t>
        <a:bodyPr/>
        <a:lstStyle/>
        <a:p>
          <a:endParaRPr lang="en-US"/>
        </a:p>
      </dgm:t>
    </dgm:pt>
    <dgm:pt modelId="{E8CA8C6A-4777-40EB-A505-D8AE089A8E97}" type="pres">
      <dgm:prSet presAssocID="{A866A358-2800-4C06-9AE4-9392AD05579F}" presName="hierRoot2" presStyleCnt="0">
        <dgm:presLayoutVars>
          <dgm:hierBranch val="init"/>
        </dgm:presLayoutVars>
      </dgm:prSet>
      <dgm:spPr/>
    </dgm:pt>
    <dgm:pt modelId="{F0371E41-3394-4396-BA47-FEDFAFF5A9A8}" type="pres">
      <dgm:prSet presAssocID="{A866A358-2800-4C06-9AE4-9392AD05579F}" presName="rootComposite" presStyleCnt="0"/>
      <dgm:spPr/>
    </dgm:pt>
    <dgm:pt modelId="{E122F8CB-5A9F-4D99-B9B7-D32EAAAC48CA}" type="pres">
      <dgm:prSet presAssocID="{A866A358-2800-4C06-9AE4-9392AD05579F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5F001-C32F-4264-99E1-CF1EDD6A45A3}" type="pres">
      <dgm:prSet presAssocID="{A866A358-2800-4C06-9AE4-9392AD05579F}" presName="rootConnector" presStyleLbl="node3" presStyleIdx="4" presStyleCnt="7"/>
      <dgm:spPr/>
      <dgm:t>
        <a:bodyPr/>
        <a:lstStyle/>
        <a:p>
          <a:endParaRPr lang="en-US"/>
        </a:p>
      </dgm:t>
    </dgm:pt>
    <dgm:pt modelId="{6C22C90F-CFC4-4BD1-8E8D-314C5B8C5D24}" type="pres">
      <dgm:prSet presAssocID="{A866A358-2800-4C06-9AE4-9392AD05579F}" presName="hierChild4" presStyleCnt="0"/>
      <dgm:spPr/>
    </dgm:pt>
    <dgm:pt modelId="{17A7265B-5B57-40DC-98FA-B6F5090635A9}" type="pres">
      <dgm:prSet presAssocID="{A866A358-2800-4C06-9AE4-9392AD05579F}" presName="hierChild5" presStyleCnt="0"/>
      <dgm:spPr/>
    </dgm:pt>
    <dgm:pt modelId="{B8E86969-AC4F-4161-B199-962CC869C02F}" type="pres">
      <dgm:prSet presAssocID="{A3A03AF4-E768-492F-AC45-9AA7EAEABE0B}" presName="Name37" presStyleLbl="parChTrans1D3" presStyleIdx="5" presStyleCnt="7"/>
      <dgm:spPr/>
      <dgm:t>
        <a:bodyPr/>
        <a:lstStyle/>
        <a:p>
          <a:endParaRPr lang="en-US"/>
        </a:p>
      </dgm:t>
    </dgm:pt>
    <dgm:pt modelId="{75FE21B4-BA8F-4F05-A64E-7D61173B8A9A}" type="pres">
      <dgm:prSet presAssocID="{86A9EAA9-B9CE-4E2D-B940-254552B91609}" presName="hierRoot2" presStyleCnt="0">
        <dgm:presLayoutVars>
          <dgm:hierBranch val="init"/>
        </dgm:presLayoutVars>
      </dgm:prSet>
      <dgm:spPr/>
    </dgm:pt>
    <dgm:pt modelId="{C4AC324A-2E00-4036-88D4-EA91B8BBD1A6}" type="pres">
      <dgm:prSet presAssocID="{86A9EAA9-B9CE-4E2D-B940-254552B91609}" presName="rootComposite" presStyleCnt="0"/>
      <dgm:spPr/>
    </dgm:pt>
    <dgm:pt modelId="{B75617F2-17CB-4BB0-A9E2-E0DF3973BBF3}" type="pres">
      <dgm:prSet presAssocID="{86A9EAA9-B9CE-4E2D-B940-254552B91609}" presName="rootText" presStyleLbl="node3" presStyleIdx="5" presStyleCnt="7" custScaleY="72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5F2C7-67A9-444C-880E-7475E111D636}" type="pres">
      <dgm:prSet presAssocID="{86A9EAA9-B9CE-4E2D-B940-254552B91609}" presName="rootConnector" presStyleLbl="node3" presStyleIdx="5" presStyleCnt="7"/>
      <dgm:spPr/>
      <dgm:t>
        <a:bodyPr/>
        <a:lstStyle/>
        <a:p>
          <a:endParaRPr lang="en-US"/>
        </a:p>
      </dgm:t>
    </dgm:pt>
    <dgm:pt modelId="{3D6E2790-E1C3-4979-B1A0-BC4C0A306CB2}" type="pres">
      <dgm:prSet presAssocID="{86A9EAA9-B9CE-4E2D-B940-254552B91609}" presName="hierChild4" presStyleCnt="0"/>
      <dgm:spPr/>
    </dgm:pt>
    <dgm:pt modelId="{FFD1FF81-CA12-4824-BE52-1088E8E018BF}" type="pres">
      <dgm:prSet presAssocID="{4C8AB68A-16CB-4D12-B3D4-DCD5D2F5211D}" presName="Name37" presStyleLbl="parChTrans1D4" presStyleIdx="2" presStyleCnt="6"/>
      <dgm:spPr/>
      <dgm:t>
        <a:bodyPr/>
        <a:lstStyle/>
        <a:p>
          <a:endParaRPr lang="en-US"/>
        </a:p>
      </dgm:t>
    </dgm:pt>
    <dgm:pt modelId="{E934233F-A3CC-4B61-BF8A-3B747D020A65}" type="pres">
      <dgm:prSet presAssocID="{B4B2C676-4BB2-424E-A1C3-3641386FF818}" presName="hierRoot2" presStyleCnt="0">
        <dgm:presLayoutVars>
          <dgm:hierBranch val="init"/>
        </dgm:presLayoutVars>
      </dgm:prSet>
      <dgm:spPr/>
    </dgm:pt>
    <dgm:pt modelId="{CF3F64C7-292B-4C62-B23F-14C00F748262}" type="pres">
      <dgm:prSet presAssocID="{B4B2C676-4BB2-424E-A1C3-3641386FF818}" presName="rootComposite" presStyleCnt="0"/>
      <dgm:spPr/>
    </dgm:pt>
    <dgm:pt modelId="{23C466D5-4A41-471E-ABD2-F8F81A28C4E5}" type="pres">
      <dgm:prSet presAssocID="{B4B2C676-4BB2-424E-A1C3-3641386FF818}" presName="rootText" presStyleLbl="node4" presStyleIdx="2" presStyleCnt="6" custScaleY="71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D18560-AE7A-423E-AB73-DB5D1BC545B3}" type="pres">
      <dgm:prSet presAssocID="{B4B2C676-4BB2-424E-A1C3-3641386FF818}" presName="rootConnector" presStyleLbl="node4" presStyleIdx="2" presStyleCnt="6"/>
      <dgm:spPr/>
      <dgm:t>
        <a:bodyPr/>
        <a:lstStyle/>
        <a:p>
          <a:endParaRPr lang="en-US"/>
        </a:p>
      </dgm:t>
    </dgm:pt>
    <dgm:pt modelId="{9D2AE5CA-DC55-49E4-8647-6D3DF856126F}" type="pres">
      <dgm:prSet presAssocID="{B4B2C676-4BB2-424E-A1C3-3641386FF818}" presName="hierChild4" presStyleCnt="0"/>
      <dgm:spPr/>
    </dgm:pt>
    <dgm:pt modelId="{56F51AC7-8EF2-43AA-8382-9C9F299906A5}" type="pres">
      <dgm:prSet presAssocID="{B4B2C676-4BB2-424E-A1C3-3641386FF818}" presName="hierChild5" presStyleCnt="0"/>
      <dgm:spPr/>
    </dgm:pt>
    <dgm:pt modelId="{F0EDE88A-EBD1-49F0-8B42-234747C0E67B}" type="pres">
      <dgm:prSet presAssocID="{CE3539B4-13C2-4262-8BF7-154475304D16}" presName="Name37" presStyleLbl="parChTrans1D4" presStyleIdx="3" presStyleCnt="6"/>
      <dgm:spPr/>
      <dgm:t>
        <a:bodyPr/>
        <a:lstStyle/>
        <a:p>
          <a:endParaRPr lang="en-US"/>
        </a:p>
      </dgm:t>
    </dgm:pt>
    <dgm:pt modelId="{08AB70F2-731F-4ACA-A7E6-EF57E03C6415}" type="pres">
      <dgm:prSet presAssocID="{F7ADAE1E-1053-4311-8AAD-032103AF1A33}" presName="hierRoot2" presStyleCnt="0">
        <dgm:presLayoutVars>
          <dgm:hierBranch val="init"/>
        </dgm:presLayoutVars>
      </dgm:prSet>
      <dgm:spPr/>
    </dgm:pt>
    <dgm:pt modelId="{9C139DC0-6DA4-410A-8D76-4B4910DD0DC9}" type="pres">
      <dgm:prSet presAssocID="{F7ADAE1E-1053-4311-8AAD-032103AF1A33}" presName="rootComposite" presStyleCnt="0"/>
      <dgm:spPr/>
    </dgm:pt>
    <dgm:pt modelId="{CAE9AC18-1D56-47EB-9397-FD2BBEB643A2}" type="pres">
      <dgm:prSet presAssocID="{F7ADAE1E-1053-4311-8AAD-032103AF1A33}" presName="rootText" presStyleLbl="node4" presStyleIdx="3" presStyleCnt="6" custScaleY="71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FB3901-4D75-483D-862F-4CB8E586AC22}" type="pres">
      <dgm:prSet presAssocID="{F7ADAE1E-1053-4311-8AAD-032103AF1A33}" presName="rootConnector" presStyleLbl="node4" presStyleIdx="3" presStyleCnt="6"/>
      <dgm:spPr/>
      <dgm:t>
        <a:bodyPr/>
        <a:lstStyle/>
        <a:p>
          <a:endParaRPr lang="en-US"/>
        </a:p>
      </dgm:t>
    </dgm:pt>
    <dgm:pt modelId="{EF6E082D-5245-4CC8-B795-0EFEB12B6C4F}" type="pres">
      <dgm:prSet presAssocID="{F7ADAE1E-1053-4311-8AAD-032103AF1A33}" presName="hierChild4" presStyleCnt="0"/>
      <dgm:spPr/>
    </dgm:pt>
    <dgm:pt modelId="{D457D61D-5E3A-4815-ADF4-320A4F19E511}" type="pres">
      <dgm:prSet presAssocID="{F7ADAE1E-1053-4311-8AAD-032103AF1A33}" presName="hierChild5" presStyleCnt="0"/>
      <dgm:spPr/>
    </dgm:pt>
    <dgm:pt modelId="{19072E79-8E01-4439-82B4-147999F8FF20}" type="pres">
      <dgm:prSet presAssocID="{514D8328-87CA-407B-B3A0-7586FFACF879}" presName="Name37" presStyleLbl="parChTrans1D4" presStyleIdx="4" presStyleCnt="6"/>
      <dgm:spPr/>
      <dgm:t>
        <a:bodyPr/>
        <a:lstStyle/>
        <a:p>
          <a:endParaRPr lang="en-US"/>
        </a:p>
      </dgm:t>
    </dgm:pt>
    <dgm:pt modelId="{C10FCD38-613B-432F-8D6D-B04B5E154153}" type="pres">
      <dgm:prSet presAssocID="{AA3B7E1A-F633-4385-A31E-66B64B2F332E}" presName="hierRoot2" presStyleCnt="0">
        <dgm:presLayoutVars>
          <dgm:hierBranch val="init"/>
        </dgm:presLayoutVars>
      </dgm:prSet>
      <dgm:spPr/>
    </dgm:pt>
    <dgm:pt modelId="{8BB6FDA8-800D-40F5-B787-268F2169D74A}" type="pres">
      <dgm:prSet presAssocID="{AA3B7E1A-F633-4385-A31E-66B64B2F332E}" presName="rootComposite" presStyleCnt="0"/>
      <dgm:spPr/>
    </dgm:pt>
    <dgm:pt modelId="{4467AF63-9EB6-45DF-894C-E58F276B6358}" type="pres">
      <dgm:prSet presAssocID="{AA3B7E1A-F633-4385-A31E-66B64B2F332E}" presName="rootText" presStyleLbl="node4" presStyleIdx="4" presStyleCnt="6" custScaleY="71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16A98-B0A2-40DF-965E-78726E593418}" type="pres">
      <dgm:prSet presAssocID="{AA3B7E1A-F633-4385-A31E-66B64B2F332E}" presName="rootConnector" presStyleLbl="node4" presStyleIdx="4" presStyleCnt="6"/>
      <dgm:spPr/>
      <dgm:t>
        <a:bodyPr/>
        <a:lstStyle/>
        <a:p>
          <a:endParaRPr lang="en-US"/>
        </a:p>
      </dgm:t>
    </dgm:pt>
    <dgm:pt modelId="{05CCD638-9906-4BB2-8E90-861DD7CF62BC}" type="pres">
      <dgm:prSet presAssocID="{AA3B7E1A-F633-4385-A31E-66B64B2F332E}" presName="hierChild4" presStyleCnt="0"/>
      <dgm:spPr/>
    </dgm:pt>
    <dgm:pt modelId="{50E14C89-FC66-4508-A9C5-907F12681852}" type="pres">
      <dgm:prSet presAssocID="{AA3B7E1A-F633-4385-A31E-66B64B2F332E}" presName="hierChild5" presStyleCnt="0"/>
      <dgm:spPr/>
    </dgm:pt>
    <dgm:pt modelId="{653B6886-8DB7-4D5B-955F-36F7CE74AC2C}" type="pres">
      <dgm:prSet presAssocID="{7058E820-4234-4654-8E89-F37FA07D044B}" presName="Name37" presStyleLbl="parChTrans1D4" presStyleIdx="5" presStyleCnt="6"/>
      <dgm:spPr/>
      <dgm:t>
        <a:bodyPr/>
        <a:lstStyle/>
        <a:p>
          <a:endParaRPr lang="en-US"/>
        </a:p>
      </dgm:t>
    </dgm:pt>
    <dgm:pt modelId="{798EE9D0-3423-45A8-B809-1A68744DEC43}" type="pres">
      <dgm:prSet presAssocID="{5F115B4E-D872-4721-875A-008EE399B201}" presName="hierRoot2" presStyleCnt="0">
        <dgm:presLayoutVars>
          <dgm:hierBranch val="init"/>
        </dgm:presLayoutVars>
      </dgm:prSet>
      <dgm:spPr/>
    </dgm:pt>
    <dgm:pt modelId="{617DF4C2-94AE-4DBD-B650-A2E18710B622}" type="pres">
      <dgm:prSet presAssocID="{5F115B4E-D872-4721-875A-008EE399B201}" presName="rootComposite" presStyleCnt="0"/>
      <dgm:spPr/>
    </dgm:pt>
    <dgm:pt modelId="{1D738A3D-7790-49F3-984B-091A6C561D2F}" type="pres">
      <dgm:prSet presAssocID="{5F115B4E-D872-4721-875A-008EE399B201}" presName="rootText" presStyleLbl="node4" presStyleIdx="5" presStyleCnt="6" custScaleY="71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8BC092-9006-498B-9F8B-964B62FC2E1D}" type="pres">
      <dgm:prSet presAssocID="{5F115B4E-D872-4721-875A-008EE399B201}" presName="rootConnector" presStyleLbl="node4" presStyleIdx="5" presStyleCnt="6"/>
      <dgm:spPr/>
      <dgm:t>
        <a:bodyPr/>
        <a:lstStyle/>
        <a:p>
          <a:endParaRPr lang="en-US"/>
        </a:p>
      </dgm:t>
    </dgm:pt>
    <dgm:pt modelId="{AFE4E0B9-E06E-40CF-A8E5-F7945CA16B26}" type="pres">
      <dgm:prSet presAssocID="{5F115B4E-D872-4721-875A-008EE399B201}" presName="hierChild4" presStyleCnt="0"/>
      <dgm:spPr/>
    </dgm:pt>
    <dgm:pt modelId="{B179DC00-03AB-4B56-80A0-9FD3A5DFE54B}" type="pres">
      <dgm:prSet presAssocID="{5F115B4E-D872-4721-875A-008EE399B201}" presName="hierChild5" presStyleCnt="0"/>
      <dgm:spPr/>
    </dgm:pt>
    <dgm:pt modelId="{E958389F-3D7F-4FBF-AE7D-CD5B70EF4A18}" type="pres">
      <dgm:prSet presAssocID="{86A9EAA9-B9CE-4E2D-B940-254552B91609}" presName="hierChild5" presStyleCnt="0"/>
      <dgm:spPr/>
    </dgm:pt>
    <dgm:pt modelId="{868B5E30-8FFA-429D-AA50-E3DFC6235A7B}" type="pres">
      <dgm:prSet presAssocID="{7E6CEBBC-5D58-4766-935E-96AD1E77C81A}" presName="hierChild5" presStyleCnt="0"/>
      <dgm:spPr/>
    </dgm:pt>
    <dgm:pt modelId="{0DB4E9FE-34E4-4622-A9D0-4EE59182B6D8}" type="pres">
      <dgm:prSet presAssocID="{1C292128-59F5-45F1-A761-4A3D48E1573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9EE4A88-FF16-4816-BC97-3DD4B13E3213}" type="pres">
      <dgm:prSet presAssocID="{0A85DF55-20E3-486C-A47E-1D63A9A4C2AB}" presName="hierRoot2" presStyleCnt="0">
        <dgm:presLayoutVars>
          <dgm:hierBranch val="init"/>
        </dgm:presLayoutVars>
      </dgm:prSet>
      <dgm:spPr/>
    </dgm:pt>
    <dgm:pt modelId="{97168FEC-850F-475F-8EF7-D21915194563}" type="pres">
      <dgm:prSet presAssocID="{0A85DF55-20E3-486C-A47E-1D63A9A4C2AB}" presName="rootComposite" presStyleCnt="0"/>
      <dgm:spPr/>
    </dgm:pt>
    <dgm:pt modelId="{E296EB97-7215-485C-84A0-3C613E52779A}" type="pres">
      <dgm:prSet presAssocID="{0A85DF55-20E3-486C-A47E-1D63A9A4C2AB}" presName="rootText" presStyleLbl="node2" presStyleIdx="3" presStyleCnt="4" custScaleY="72773" custLinFactNeighborX="10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EFF365-3774-4F5B-B46F-82A0B654CD22}" type="pres">
      <dgm:prSet presAssocID="{0A85DF55-20E3-486C-A47E-1D63A9A4C2AB}" presName="rootConnector" presStyleLbl="node2" presStyleIdx="3" presStyleCnt="4"/>
      <dgm:spPr/>
      <dgm:t>
        <a:bodyPr/>
        <a:lstStyle/>
        <a:p>
          <a:endParaRPr lang="en-US"/>
        </a:p>
      </dgm:t>
    </dgm:pt>
    <dgm:pt modelId="{EB418AB3-9F92-43EF-A40D-305C67EBC242}" type="pres">
      <dgm:prSet presAssocID="{0A85DF55-20E3-486C-A47E-1D63A9A4C2AB}" presName="hierChild4" presStyleCnt="0"/>
      <dgm:spPr/>
    </dgm:pt>
    <dgm:pt modelId="{46929CF5-9F8E-477D-8AB5-90C74BBF5A9B}" type="pres">
      <dgm:prSet presAssocID="{88CE1ABA-D3F1-4A52-8C74-A4D82831A208}" presName="Name37" presStyleLbl="parChTrans1D3" presStyleIdx="6" presStyleCnt="7"/>
      <dgm:spPr/>
      <dgm:t>
        <a:bodyPr/>
        <a:lstStyle/>
        <a:p>
          <a:endParaRPr lang="en-US"/>
        </a:p>
      </dgm:t>
    </dgm:pt>
    <dgm:pt modelId="{21833189-97D5-45AA-9403-2066BE5C9B76}" type="pres">
      <dgm:prSet presAssocID="{3BD79AC1-F8A7-4324-AA6C-1E3E1695D7A5}" presName="hierRoot2" presStyleCnt="0">
        <dgm:presLayoutVars>
          <dgm:hierBranch val="init"/>
        </dgm:presLayoutVars>
      </dgm:prSet>
      <dgm:spPr/>
    </dgm:pt>
    <dgm:pt modelId="{C8A5B437-767C-4B0F-A656-A40F305D6282}" type="pres">
      <dgm:prSet presAssocID="{3BD79AC1-F8A7-4324-AA6C-1E3E1695D7A5}" presName="rootComposite" presStyleCnt="0"/>
      <dgm:spPr/>
    </dgm:pt>
    <dgm:pt modelId="{6396EB4B-0210-4B41-9573-55B07AF16482}" type="pres">
      <dgm:prSet presAssocID="{3BD79AC1-F8A7-4324-AA6C-1E3E1695D7A5}" presName="rootText" presStyleLbl="node3" presStyleIdx="6" presStyleCnt="7" custScaleY="139711" custLinFactNeighborX="49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DE650-1AE1-47B3-9AE9-33C41256C746}" type="pres">
      <dgm:prSet presAssocID="{3BD79AC1-F8A7-4324-AA6C-1E3E1695D7A5}" presName="rootConnector" presStyleLbl="node3" presStyleIdx="6" presStyleCnt="7"/>
      <dgm:spPr/>
      <dgm:t>
        <a:bodyPr/>
        <a:lstStyle/>
        <a:p>
          <a:endParaRPr lang="en-US"/>
        </a:p>
      </dgm:t>
    </dgm:pt>
    <dgm:pt modelId="{C3CFFD17-3274-4AC8-9611-865EEA4227CB}" type="pres">
      <dgm:prSet presAssocID="{3BD79AC1-F8A7-4324-AA6C-1E3E1695D7A5}" presName="hierChild4" presStyleCnt="0"/>
      <dgm:spPr/>
    </dgm:pt>
    <dgm:pt modelId="{3411A6B0-C670-4DCB-AF6C-B6FFE9A58234}" type="pres">
      <dgm:prSet presAssocID="{3BD79AC1-F8A7-4324-AA6C-1E3E1695D7A5}" presName="hierChild5" presStyleCnt="0"/>
      <dgm:spPr/>
    </dgm:pt>
    <dgm:pt modelId="{92E850E6-3EE1-4FC7-ABE1-477065DD9076}" type="pres">
      <dgm:prSet presAssocID="{0A85DF55-20E3-486C-A47E-1D63A9A4C2AB}" presName="hierChild5" presStyleCnt="0"/>
      <dgm:spPr/>
    </dgm:pt>
    <dgm:pt modelId="{099FBE47-747D-44FE-B2FE-3FF2DFA4F266}" type="pres">
      <dgm:prSet presAssocID="{822974D7-E4BE-491B-865C-6E5487D7B1EB}" presName="hierChild3" presStyleCnt="0"/>
      <dgm:spPr/>
    </dgm:pt>
  </dgm:ptLst>
  <dgm:cxnLst>
    <dgm:cxn modelId="{2F16295B-1366-4229-808F-965755BD895E}" type="presOf" srcId="{7E6CEBBC-5D58-4766-935E-96AD1E77C81A}" destId="{59C11389-5726-477C-864D-95B81AC801F3}" srcOrd="1" destOrd="0" presId="urn:microsoft.com/office/officeart/2005/8/layout/orgChart1"/>
    <dgm:cxn modelId="{B8B945B3-D1C9-4F62-A060-64464106DFF7}" type="presOf" srcId="{D57D4D67-8837-40B3-A87D-9B01DC1EC485}" destId="{54C40105-D27D-46BB-9757-F8422CE9D2B1}" srcOrd="0" destOrd="0" presId="urn:microsoft.com/office/officeart/2005/8/layout/orgChart1"/>
    <dgm:cxn modelId="{1B5FCF7A-0D3A-4BFC-B99C-E0473342D7E4}" srcId="{A33BB828-24BD-4A7E-97E9-CC1180F321BC}" destId="{B3411D3D-8636-4D0C-B3C4-A9B9AE3D4AD1}" srcOrd="0" destOrd="0" parTransId="{DC3AC077-00D3-4BB9-B298-DCD205A3958B}" sibTransId="{20DC6246-79CF-4D77-81E9-479BBB73A509}"/>
    <dgm:cxn modelId="{480DFB84-5378-4ACE-A0B7-D6816623FDF2}" srcId="{99D99B20-759F-413B-84B7-FDB143A07E98}" destId="{F5856BD9-EEB8-494F-8FE9-C6ECE374D08D}" srcOrd="2" destOrd="0" parTransId="{CADF7C8C-6FD7-486F-AFB3-F2DE015AA88E}" sibTransId="{E8E2EAC0-EB83-4418-8885-7DE410BBB3FB}"/>
    <dgm:cxn modelId="{4F0E2507-148F-4767-9269-C023D5EE5BB4}" srcId="{86A9EAA9-B9CE-4E2D-B940-254552B91609}" destId="{B4B2C676-4BB2-424E-A1C3-3641386FF818}" srcOrd="0" destOrd="0" parTransId="{4C8AB68A-16CB-4D12-B3D4-DCD5D2F5211D}" sibTransId="{B2EF78B3-D661-4E4E-9025-249C0A3A53FB}"/>
    <dgm:cxn modelId="{A59BFA31-CE47-4B11-AEE9-4A203602DF2D}" type="presOf" srcId="{CE3539B4-13C2-4262-8BF7-154475304D16}" destId="{F0EDE88A-EBD1-49F0-8B42-234747C0E67B}" srcOrd="0" destOrd="0" presId="urn:microsoft.com/office/officeart/2005/8/layout/orgChart1"/>
    <dgm:cxn modelId="{9F5B8BB0-6053-401D-B7A2-2050428F323B}" type="presOf" srcId="{0A85DF55-20E3-486C-A47E-1D63A9A4C2AB}" destId="{BDEFF365-3774-4F5B-B46F-82A0B654CD22}" srcOrd="1" destOrd="0" presId="urn:microsoft.com/office/officeart/2005/8/layout/orgChart1"/>
    <dgm:cxn modelId="{586C5925-9E90-425C-9DB0-9F2702547272}" type="presOf" srcId="{86A9EAA9-B9CE-4E2D-B940-254552B91609}" destId="{29B5F2C7-67A9-444C-880E-7475E111D636}" srcOrd="1" destOrd="0" presId="urn:microsoft.com/office/officeart/2005/8/layout/orgChart1"/>
    <dgm:cxn modelId="{21A02D2B-3B50-4D4D-8AC0-1B430498D70B}" type="presOf" srcId="{533C7194-EA53-4CE6-BA68-F078B4562E8E}" destId="{79E7F94B-E926-4732-A205-D151CF30C63F}" srcOrd="0" destOrd="0" presId="urn:microsoft.com/office/officeart/2005/8/layout/orgChart1"/>
    <dgm:cxn modelId="{5B4120DA-DBF9-4B67-9D48-A2F893FAEB16}" srcId="{B3411D3D-8636-4D0C-B3C4-A9B9AE3D4AD1}" destId="{533C7194-EA53-4CE6-BA68-F078B4562E8E}" srcOrd="0" destOrd="0" parTransId="{0D6ACC15-9FE2-49D4-9A43-B2E0EB16F584}" sibTransId="{7F38B125-A35F-445A-9F01-1A40EE21A091}"/>
    <dgm:cxn modelId="{D391C91C-B269-4F79-843F-A84535987703}" srcId="{822974D7-E4BE-491B-865C-6E5487D7B1EB}" destId="{A33BB828-24BD-4A7E-97E9-CC1180F321BC}" srcOrd="0" destOrd="0" parTransId="{70AC9124-F261-4882-A5F7-86A77A09365A}" sibTransId="{C6ADAC9C-E1C9-49AA-B970-92785B654FB1}"/>
    <dgm:cxn modelId="{7F606C0D-FF8D-41AC-8BFE-9D47844625BC}" type="presOf" srcId="{A3A03AF4-E768-492F-AC45-9AA7EAEABE0B}" destId="{B8E86969-AC4F-4161-B199-962CC869C02F}" srcOrd="0" destOrd="0" presId="urn:microsoft.com/office/officeart/2005/8/layout/orgChart1"/>
    <dgm:cxn modelId="{BDB27A50-B9D5-4B86-AC29-C5928BA4931D}" type="presOf" srcId="{1C292128-59F5-45F1-A761-4A3D48E1573B}" destId="{0DB4E9FE-34E4-4622-A9D0-4EE59182B6D8}" srcOrd="0" destOrd="0" presId="urn:microsoft.com/office/officeart/2005/8/layout/orgChart1"/>
    <dgm:cxn modelId="{88AD488E-B1C7-416E-BAC0-78BC26428EA6}" srcId="{822974D7-E4BE-491B-865C-6E5487D7B1EB}" destId="{99D99B20-759F-413B-84B7-FDB143A07E98}" srcOrd="1" destOrd="0" parTransId="{E449D8AD-1F1D-4D9D-B57A-57792CE598E0}" sibTransId="{C7C3157D-667D-4B44-8290-5199ACA9BCAE}"/>
    <dgm:cxn modelId="{4AA3870F-5D13-45E6-9F0E-67FE9D230493}" type="presOf" srcId="{4C8AB68A-16CB-4D12-B3D4-DCD5D2F5211D}" destId="{FFD1FF81-CA12-4824-BE52-1088E8E018BF}" srcOrd="0" destOrd="0" presId="urn:microsoft.com/office/officeart/2005/8/layout/orgChart1"/>
    <dgm:cxn modelId="{B6F68F15-C1E4-434B-8F1D-A8350A6925E6}" type="presOf" srcId="{0D6ACC15-9FE2-49D4-9A43-B2E0EB16F584}" destId="{79BC8504-08E2-405B-BAC5-EF817A54BA57}" srcOrd="0" destOrd="0" presId="urn:microsoft.com/office/officeart/2005/8/layout/orgChart1"/>
    <dgm:cxn modelId="{E210E9B4-0345-472B-8F24-D0186524FAAB}" type="presOf" srcId="{AA3B7E1A-F633-4385-A31E-66B64B2F332E}" destId="{4467AF63-9EB6-45DF-894C-E58F276B6358}" srcOrd="0" destOrd="0" presId="urn:microsoft.com/office/officeart/2005/8/layout/orgChart1"/>
    <dgm:cxn modelId="{D8E0B7FE-4396-43D9-8C31-3B704A51A41C}" type="presOf" srcId="{A33BB828-24BD-4A7E-97E9-CC1180F321BC}" destId="{9C040E54-031A-4706-91FC-3FB94BFC9F61}" srcOrd="0" destOrd="0" presId="urn:microsoft.com/office/officeart/2005/8/layout/orgChart1"/>
    <dgm:cxn modelId="{0B3A6B9B-3C82-4A32-B29B-1CACEE24389F}" type="presOf" srcId="{DC3AC077-00D3-4BB9-B298-DCD205A3958B}" destId="{43952C2E-B833-44C8-920F-9042D9DC142D}" srcOrd="0" destOrd="0" presId="urn:microsoft.com/office/officeart/2005/8/layout/orgChart1"/>
    <dgm:cxn modelId="{4E4B1B32-579F-49E0-82A2-F19CBD64E3AA}" type="presOf" srcId="{7058E820-4234-4654-8E89-F37FA07D044B}" destId="{653B6886-8DB7-4D5B-955F-36F7CE74AC2C}" srcOrd="0" destOrd="0" presId="urn:microsoft.com/office/officeart/2005/8/layout/orgChart1"/>
    <dgm:cxn modelId="{6CB4A43B-3A40-4437-B254-EF6FFD4C78E2}" type="presOf" srcId="{3BD79AC1-F8A7-4324-AA6C-1E3E1695D7A5}" destId="{6396EB4B-0210-4B41-9573-55B07AF16482}" srcOrd="0" destOrd="0" presId="urn:microsoft.com/office/officeart/2005/8/layout/orgChart1"/>
    <dgm:cxn modelId="{6A3AA003-CE07-4351-93DC-27F6B233E61C}" type="presOf" srcId="{F7ADAE1E-1053-4311-8AAD-032103AF1A33}" destId="{CAE9AC18-1D56-47EB-9397-FD2BBEB643A2}" srcOrd="0" destOrd="0" presId="urn:microsoft.com/office/officeart/2005/8/layout/orgChart1"/>
    <dgm:cxn modelId="{35CAE96D-7335-47E4-A07C-602B94CD427E}" type="presOf" srcId="{AA152D32-ABCE-455B-A206-CB3587884630}" destId="{017E4C32-87B5-4240-8E0C-F4A4C3BE7E4A}" srcOrd="0" destOrd="0" presId="urn:microsoft.com/office/officeart/2005/8/layout/orgChart1"/>
    <dgm:cxn modelId="{ADBDABD8-1A14-499D-B861-7458BF16E3E7}" type="presOf" srcId="{B3411D3D-8636-4D0C-B3C4-A9B9AE3D4AD1}" destId="{C5CE80CA-8D1B-4D70-943F-D7E4CE13CA37}" srcOrd="1" destOrd="0" presId="urn:microsoft.com/office/officeart/2005/8/layout/orgChart1"/>
    <dgm:cxn modelId="{4B82F8E1-37D5-469B-A890-8630289EAEA2}" type="presOf" srcId="{86A9EAA9-B9CE-4E2D-B940-254552B91609}" destId="{B75617F2-17CB-4BB0-A9E2-E0DF3973BBF3}" srcOrd="0" destOrd="0" presId="urn:microsoft.com/office/officeart/2005/8/layout/orgChart1"/>
    <dgm:cxn modelId="{FE234D2A-1FB6-42CF-AE09-3194CDADB38A}" type="presOf" srcId="{B4B2C676-4BB2-424E-A1C3-3641386FF818}" destId="{23C466D5-4A41-471E-ABD2-F8F81A28C4E5}" srcOrd="0" destOrd="0" presId="urn:microsoft.com/office/officeart/2005/8/layout/orgChart1"/>
    <dgm:cxn modelId="{8A4E5EA5-0513-483E-8719-E48F92538E83}" type="presOf" srcId="{822974D7-E4BE-491B-865C-6E5487D7B1EB}" destId="{632F32B6-94CC-4287-9A95-6E5B4244AFFF}" srcOrd="1" destOrd="0" presId="urn:microsoft.com/office/officeart/2005/8/layout/orgChart1"/>
    <dgm:cxn modelId="{72B0AC5E-7C40-483C-BDBC-34132437CB65}" srcId="{86A9EAA9-B9CE-4E2D-B940-254552B91609}" destId="{5F115B4E-D872-4721-875A-008EE399B201}" srcOrd="3" destOrd="0" parTransId="{7058E820-4234-4654-8E89-F37FA07D044B}" sibTransId="{3C6D933A-6E4D-41A6-8F2D-94707799D65D}"/>
    <dgm:cxn modelId="{88D1C00E-419F-41BC-80CE-61C258222BC5}" srcId="{86A9EAA9-B9CE-4E2D-B940-254552B91609}" destId="{F7ADAE1E-1053-4311-8AAD-032103AF1A33}" srcOrd="1" destOrd="0" parTransId="{CE3539B4-13C2-4262-8BF7-154475304D16}" sibTransId="{6450AC38-C009-46CC-81C6-060375061225}"/>
    <dgm:cxn modelId="{9F468921-1D2E-49D3-8DA0-52621F790915}" type="presOf" srcId="{5B1648D4-CE6A-4D53-9F1E-5EFB167D36AF}" destId="{C044ECC4-753A-48FC-8B5B-9A15A8048C40}" srcOrd="1" destOrd="0" presId="urn:microsoft.com/office/officeart/2005/8/layout/orgChart1"/>
    <dgm:cxn modelId="{53E7EFDB-081D-4D77-81AD-14A0E4860B8B}" srcId="{99D99B20-759F-413B-84B7-FDB143A07E98}" destId="{5B1648D4-CE6A-4D53-9F1E-5EFB167D36AF}" srcOrd="0" destOrd="0" parTransId="{D57D4D67-8837-40B3-A87D-9B01DC1EC485}" sibTransId="{8ECAD0E3-1030-421B-8DB3-7E0D68A588C7}"/>
    <dgm:cxn modelId="{ADF848C8-ACA9-4125-B957-F4DED8419AB7}" type="presOf" srcId="{88CE1ABA-D3F1-4A52-8C74-A4D82831A208}" destId="{46929CF5-9F8E-477D-8AB5-90C74BBF5A9B}" srcOrd="0" destOrd="0" presId="urn:microsoft.com/office/officeart/2005/8/layout/orgChart1"/>
    <dgm:cxn modelId="{D7AC680D-817A-4C6F-B47D-0F8C430DB8DC}" type="presOf" srcId="{A866A358-2800-4C06-9AE4-9392AD05579F}" destId="{E122F8CB-5A9F-4D99-B9B7-D32EAAAC48CA}" srcOrd="0" destOrd="0" presId="urn:microsoft.com/office/officeart/2005/8/layout/orgChart1"/>
    <dgm:cxn modelId="{D1E21AF3-77C9-4A17-8FD0-F0094A3019D3}" type="presOf" srcId="{166FDCCF-1BB3-4EFC-A00F-797436118D24}" destId="{AA67D321-D0FA-410D-B778-E2585CCB9689}" srcOrd="1" destOrd="0" presId="urn:microsoft.com/office/officeart/2005/8/layout/orgChart1"/>
    <dgm:cxn modelId="{B45D5189-8FE4-411C-AE6A-387337589BE5}" type="presOf" srcId="{99D99B20-759F-413B-84B7-FDB143A07E98}" destId="{0F4895A1-D351-4E8D-8ADC-2E519BCE555D}" srcOrd="1" destOrd="0" presId="urn:microsoft.com/office/officeart/2005/8/layout/orgChart1"/>
    <dgm:cxn modelId="{B5807169-32F1-446C-8E0A-760CDC0989D2}" type="presOf" srcId="{B4B2C676-4BB2-424E-A1C3-3641386FF818}" destId="{DAD18560-AE7A-423E-AB73-DB5D1BC545B3}" srcOrd="1" destOrd="0" presId="urn:microsoft.com/office/officeart/2005/8/layout/orgChart1"/>
    <dgm:cxn modelId="{4F587F38-85D1-401F-9E2F-8A5F48C3D1BE}" type="presOf" srcId="{F7ADAE1E-1053-4311-8AAD-032103AF1A33}" destId="{7DFB3901-4D75-483D-862F-4CB8E586AC22}" srcOrd="1" destOrd="0" presId="urn:microsoft.com/office/officeart/2005/8/layout/orgChart1"/>
    <dgm:cxn modelId="{8AB617FE-78E2-41C9-AB77-1CD1AD8FB795}" type="presOf" srcId="{514D8328-87CA-407B-B3A0-7586FFACF879}" destId="{19072E79-8E01-4439-82B4-147999F8FF20}" srcOrd="0" destOrd="0" presId="urn:microsoft.com/office/officeart/2005/8/layout/orgChart1"/>
    <dgm:cxn modelId="{F2546FA1-E25B-4431-B2F2-6BEC933D6BBD}" type="presOf" srcId="{99D99B20-759F-413B-84B7-FDB143A07E98}" destId="{90B3A9B3-4335-4B6D-890E-F718560320B4}" srcOrd="0" destOrd="0" presId="urn:microsoft.com/office/officeart/2005/8/layout/orgChart1"/>
    <dgm:cxn modelId="{6A148380-B8FD-473D-A197-5870DB230906}" type="presOf" srcId="{AA3B7E1A-F633-4385-A31E-66B64B2F332E}" destId="{56C16A98-B0A2-40DF-965E-78726E593418}" srcOrd="1" destOrd="0" presId="urn:microsoft.com/office/officeart/2005/8/layout/orgChart1"/>
    <dgm:cxn modelId="{34DE0863-0947-47B0-949C-7CB30085ED54}" srcId="{DA03A1C3-B544-4DF4-A4A7-C556746060FD}" destId="{822974D7-E4BE-491B-865C-6E5487D7B1EB}" srcOrd="0" destOrd="0" parTransId="{2CDC671B-ACE0-4D0A-9F76-379099B0EF83}" sibTransId="{E616A029-51A3-4594-9893-1134B6948CBD}"/>
    <dgm:cxn modelId="{EEE84B95-B411-4824-89CE-B33967E66844}" type="presOf" srcId="{473D213F-C1D9-4C10-B8BE-04D605C92ACA}" destId="{9930175A-CBAE-4BA0-A087-912203EF0E75}" srcOrd="0" destOrd="0" presId="urn:microsoft.com/office/officeart/2005/8/layout/orgChart1"/>
    <dgm:cxn modelId="{922A938A-2E9E-4EAE-ADBB-F2F673F4CF4E}" type="presOf" srcId="{A1456772-81DF-4418-9934-CD4073CEAC11}" destId="{52D02AAC-08E1-451A-94D2-18631E2BD6CE}" srcOrd="1" destOrd="0" presId="urn:microsoft.com/office/officeart/2005/8/layout/orgChart1"/>
    <dgm:cxn modelId="{32A36C60-00DB-46D9-8916-5874A31D774D}" type="presOf" srcId="{A866A358-2800-4C06-9AE4-9392AD05579F}" destId="{2C35F001-C32F-4264-99E1-CF1EDD6A45A3}" srcOrd="1" destOrd="0" presId="urn:microsoft.com/office/officeart/2005/8/layout/orgChart1"/>
    <dgm:cxn modelId="{01AF2B79-E1F7-45A9-8C0E-A4EA1D564730}" type="presOf" srcId="{DA776692-4069-4AEE-A09F-1840262099F5}" destId="{2DA8F1B4-955D-44FF-9E63-DF04CDC9DB8B}" srcOrd="0" destOrd="0" presId="urn:microsoft.com/office/officeart/2005/8/layout/orgChart1"/>
    <dgm:cxn modelId="{2AF75E43-3317-4D91-8512-BCE824E6B3C3}" srcId="{7E6CEBBC-5D58-4766-935E-96AD1E77C81A}" destId="{86A9EAA9-B9CE-4E2D-B940-254552B91609}" srcOrd="1" destOrd="0" parTransId="{A3A03AF4-E768-492F-AC45-9AA7EAEABE0B}" sibTransId="{A3411136-168C-4873-9EE4-5BD5EB2E2C9A}"/>
    <dgm:cxn modelId="{8123F3B4-E1E5-4AE7-AC49-9F432AC4947E}" srcId="{99D99B20-759F-413B-84B7-FDB143A07E98}" destId="{166FDCCF-1BB3-4EFC-A00F-797436118D24}" srcOrd="1" destOrd="0" parTransId="{473D213F-C1D9-4C10-B8BE-04D605C92ACA}" sibTransId="{63BE3E85-1DD6-4128-B771-018E78FD8910}"/>
    <dgm:cxn modelId="{58EF550A-F0EB-44E7-AC9B-B9C0D12493D1}" type="presOf" srcId="{A33BB828-24BD-4A7E-97E9-CC1180F321BC}" destId="{7E653459-FD5E-4CBA-848C-40FCF91A48F0}" srcOrd="1" destOrd="0" presId="urn:microsoft.com/office/officeart/2005/8/layout/orgChart1"/>
    <dgm:cxn modelId="{8547D6BC-9C29-4EC8-8766-388C4DAFFFCA}" type="presOf" srcId="{5B1648D4-CE6A-4D53-9F1E-5EFB167D36AF}" destId="{5BAF446B-0119-4420-AE2A-845F9CC5EDD1}" srcOrd="0" destOrd="0" presId="urn:microsoft.com/office/officeart/2005/8/layout/orgChart1"/>
    <dgm:cxn modelId="{661A459D-13D7-48E2-A665-2764F5823658}" srcId="{822974D7-E4BE-491B-865C-6E5487D7B1EB}" destId="{7E6CEBBC-5D58-4766-935E-96AD1E77C81A}" srcOrd="2" destOrd="0" parTransId="{AA152D32-ABCE-455B-A206-CB3587884630}" sibTransId="{BF979837-0F89-4926-BEC1-09D2B81D5E82}"/>
    <dgm:cxn modelId="{FF8085BA-02F9-43B5-BABC-256A21A7ED1E}" type="presOf" srcId="{5F115B4E-D872-4721-875A-008EE399B201}" destId="{538BC092-9006-498B-9F8B-964B62FC2E1D}" srcOrd="1" destOrd="0" presId="urn:microsoft.com/office/officeart/2005/8/layout/orgChart1"/>
    <dgm:cxn modelId="{3FD757F4-E792-4032-9ED7-C9887B394E11}" type="presOf" srcId="{5F115B4E-D872-4721-875A-008EE399B201}" destId="{1D738A3D-7790-49F3-984B-091A6C561D2F}" srcOrd="0" destOrd="0" presId="urn:microsoft.com/office/officeart/2005/8/layout/orgChart1"/>
    <dgm:cxn modelId="{FDB72D07-CD30-4C28-B0F5-5EC8EFF1FAE9}" type="presOf" srcId="{0A85DF55-20E3-486C-A47E-1D63A9A4C2AB}" destId="{E296EB97-7215-485C-84A0-3C613E52779A}" srcOrd="0" destOrd="0" presId="urn:microsoft.com/office/officeart/2005/8/layout/orgChart1"/>
    <dgm:cxn modelId="{D54F6837-00EE-48F5-8A26-79F44C10400D}" type="presOf" srcId="{F5856BD9-EEB8-494F-8FE9-C6ECE374D08D}" destId="{825E8695-B02E-48D6-A5EF-D6913968B5B5}" srcOrd="0" destOrd="0" presId="urn:microsoft.com/office/officeart/2005/8/layout/orgChart1"/>
    <dgm:cxn modelId="{E968751B-BDB3-445F-8F65-C3F3C24D2C64}" srcId="{822974D7-E4BE-491B-865C-6E5487D7B1EB}" destId="{0A85DF55-20E3-486C-A47E-1D63A9A4C2AB}" srcOrd="3" destOrd="0" parTransId="{1C292128-59F5-45F1-A761-4A3D48E1573B}" sibTransId="{C10E134B-B442-4DDE-9CEE-BF96CF959D13}"/>
    <dgm:cxn modelId="{A3E31027-2A25-4BBC-8F08-17A2B397EDB2}" type="presOf" srcId="{7E6CEBBC-5D58-4766-935E-96AD1E77C81A}" destId="{B6261B35-021C-4984-90E5-1C7F74AA1B80}" srcOrd="0" destOrd="0" presId="urn:microsoft.com/office/officeart/2005/8/layout/orgChart1"/>
    <dgm:cxn modelId="{047C207B-4711-4697-98BE-AE3223ECE3EF}" type="presOf" srcId="{40D7BF49-F622-43FA-AE27-09F29C527C08}" destId="{896CE188-2DD5-4543-8A59-5506B83A9132}" srcOrd="0" destOrd="0" presId="urn:microsoft.com/office/officeart/2005/8/layout/orgChart1"/>
    <dgm:cxn modelId="{D94DD8A4-624A-43C2-ABBD-D8630FB6F471}" type="presOf" srcId="{B3411D3D-8636-4D0C-B3C4-A9B9AE3D4AD1}" destId="{674A2BDA-CB73-462B-8082-F05D3BC71FDB}" srcOrd="0" destOrd="0" presId="urn:microsoft.com/office/officeart/2005/8/layout/orgChart1"/>
    <dgm:cxn modelId="{23B6120E-3535-4936-BB89-625C3B32C8C8}" type="presOf" srcId="{E449D8AD-1F1D-4D9D-B57A-57792CE598E0}" destId="{7FBDA972-32EC-47EF-A726-60276CAF6F50}" srcOrd="0" destOrd="0" presId="urn:microsoft.com/office/officeart/2005/8/layout/orgChart1"/>
    <dgm:cxn modelId="{0F605D0D-590E-4F04-8F07-3643AA54F44E}" type="presOf" srcId="{3BD79AC1-F8A7-4324-AA6C-1E3E1695D7A5}" destId="{CE7DE650-1AE1-47B3-9AE9-33C41256C746}" srcOrd="1" destOrd="0" presId="urn:microsoft.com/office/officeart/2005/8/layout/orgChart1"/>
    <dgm:cxn modelId="{3E6C6193-3DD3-437A-BDAD-F6E295087E8E}" type="presOf" srcId="{DA03A1C3-B544-4DF4-A4A7-C556746060FD}" destId="{E1778C70-E0D3-4EAF-AE8B-AD7C6AA43E10}" srcOrd="0" destOrd="0" presId="urn:microsoft.com/office/officeart/2005/8/layout/orgChart1"/>
    <dgm:cxn modelId="{768E9D05-08BA-4325-BAAE-ADD4DF06C995}" srcId="{533C7194-EA53-4CE6-BA68-F078B4562E8E}" destId="{A1456772-81DF-4418-9934-CD4073CEAC11}" srcOrd="0" destOrd="0" parTransId="{40D7BF49-F622-43FA-AE27-09F29C527C08}" sibTransId="{7A382926-376F-455F-AB2B-08BA717FE1B0}"/>
    <dgm:cxn modelId="{E7694673-F9BA-450E-B1DC-2DBBD4C6E9E5}" type="presOf" srcId="{70AC9124-F261-4882-A5F7-86A77A09365A}" destId="{C6C5332D-6031-4EE8-8D8A-6E0D721216A6}" srcOrd="0" destOrd="0" presId="urn:microsoft.com/office/officeart/2005/8/layout/orgChart1"/>
    <dgm:cxn modelId="{1E6E14C2-A289-489B-9878-E337B7496E3D}" type="presOf" srcId="{A1456772-81DF-4418-9934-CD4073CEAC11}" destId="{0B61964C-22E9-4CBE-91B0-106405281FB3}" srcOrd="0" destOrd="0" presId="urn:microsoft.com/office/officeart/2005/8/layout/orgChart1"/>
    <dgm:cxn modelId="{DDBF7773-119A-4C45-B139-040ADDFEC344}" srcId="{86A9EAA9-B9CE-4E2D-B940-254552B91609}" destId="{AA3B7E1A-F633-4385-A31E-66B64B2F332E}" srcOrd="2" destOrd="0" parTransId="{514D8328-87CA-407B-B3A0-7586FFACF879}" sibTransId="{D141DB70-1E8D-4CCD-8EFD-9F9A0C775D31}"/>
    <dgm:cxn modelId="{A20BF145-C96F-423A-B61D-D2D502CD46BE}" srcId="{7E6CEBBC-5D58-4766-935E-96AD1E77C81A}" destId="{A866A358-2800-4C06-9AE4-9392AD05579F}" srcOrd="0" destOrd="0" parTransId="{DA776692-4069-4AEE-A09F-1840262099F5}" sibTransId="{CC765A39-2B8C-4829-8597-A707C24B6FCD}"/>
    <dgm:cxn modelId="{688B9FA3-8EAB-4422-B021-450E744EE6E2}" srcId="{0A85DF55-20E3-486C-A47E-1D63A9A4C2AB}" destId="{3BD79AC1-F8A7-4324-AA6C-1E3E1695D7A5}" srcOrd="0" destOrd="0" parTransId="{88CE1ABA-D3F1-4A52-8C74-A4D82831A208}" sibTransId="{7E11762C-86D3-4DA9-A3EE-79CAB0E009C2}"/>
    <dgm:cxn modelId="{6E8274A6-5BB4-414C-B80A-BF23F761C8DF}" type="presOf" srcId="{822974D7-E4BE-491B-865C-6E5487D7B1EB}" destId="{DF2AA59A-77C2-491D-B508-36E7920E15B2}" srcOrd="0" destOrd="0" presId="urn:microsoft.com/office/officeart/2005/8/layout/orgChart1"/>
    <dgm:cxn modelId="{932959EA-E97F-4B58-9405-A822B8656F40}" type="presOf" srcId="{CADF7C8C-6FD7-486F-AFB3-F2DE015AA88E}" destId="{2387D15F-4D48-42F2-8961-F520D3DC4A90}" srcOrd="0" destOrd="0" presId="urn:microsoft.com/office/officeart/2005/8/layout/orgChart1"/>
    <dgm:cxn modelId="{9ED713CD-E92B-44A9-AE8F-F7821F4B9C9F}" type="presOf" srcId="{166FDCCF-1BB3-4EFC-A00F-797436118D24}" destId="{B47BB3EB-59D7-4EBC-B89D-5C9E715B2B2F}" srcOrd="0" destOrd="0" presId="urn:microsoft.com/office/officeart/2005/8/layout/orgChart1"/>
    <dgm:cxn modelId="{42FF16B5-46C7-47E0-A3E9-6D1A590872F6}" type="presOf" srcId="{F5856BD9-EEB8-494F-8FE9-C6ECE374D08D}" destId="{F72FA893-76FE-455C-8642-FB2F0F2B2E40}" srcOrd="1" destOrd="0" presId="urn:microsoft.com/office/officeart/2005/8/layout/orgChart1"/>
    <dgm:cxn modelId="{7A03EC6C-9C39-4F11-A63A-C44031420421}" type="presOf" srcId="{533C7194-EA53-4CE6-BA68-F078B4562E8E}" destId="{1285BF3F-AB91-44F3-ABC7-997B78F11C5B}" srcOrd="1" destOrd="0" presId="urn:microsoft.com/office/officeart/2005/8/layout/orgChart1"/>
    <dgm:cxn modelId="{1837BEEA-1B4E-43DD-8A45-F8107AAA33C6}" type="presParOf" srcId="{E1778C70-E0D3-4EAF-AE8B-AD7C6AA43E10}" destId="{52706BBF-A118-4420-A3F6-9DA592297DEA}" srcOrd="0" destOrd="0" presId="urn:microsoft.com/office/officeart/2005/8/layout/orgChart1"/>
    <dgm:cxn modelId="{B51FE797-F1F1-4CB9-9159-A32523EB854B}" type="presParOf" srcId="{52706BBF-A118-4420-A3F6-9DA592297DEA}" destId="{CAE9DE07-9524-4E41-B47D-B0BBDB68DABA}" srcOrd="0" destOrd="0" presId="urn:microsoft.com/office/officeart/2005/8/layout/orgChart1"/>
    <dgm:cxn modelId="{B2128DD7-E53B-492C-AADF-67FA47EEC6FE}" type="presParOf" srcId="{CAE9DE07-9524-4E41-B47D-B0BBDB68DABA}" destId="{DF2AA59A-77C2-491D-B508-36E7920E15B2}" srcOrd="0" destOrd="0" presId="urn:microsoft.com/office/officeart/2005/8/layout/orgChart1"/>
    <dgm:cxn modelId="{6E1D48E5-E3E9-4112-B162-496EBD3772F3}" type="presParOf" srcId="{CAE9DE07-9524-4E41-B47D-B0BBDB68DABA}" destId="{632F32B6-94CC-4287-9A95-6E5B4244AFFF}" srcOrd="1" destOrd="0" presId="urn:microsoft.com/office/officeart/2005/8/layout/orgChart1"/>
    <dgm:cxn modelId="{9D20131B-F367-4069-B62C-E86B27EFDF49}" type="presParOf" srcId="{52706BBF-A118-4420-A3F6-9DA592297DEA}" destId="{9834D9BA-9266-4A2A-87AB-13124977958E}" srcOrd="1" destOrd="0" presId="urn:microsoft.com/office/officeart/2005/8/layout/orgChart1"/>
    <dgm:cxn modelId="{DB3199CF-50DA-4A36-A0B7-C1DE4B8A40B2}" type="presParOf" srcId="{9834D9BA-9266-4A2A-87AB-13124977958E}" destId="{C6C5332D-6031-4EE8-8D8A-6E0D721216A6}" srcOrd="0" destOrd="0" presId="urn:microsoft.com/office/officeart/2005/8/layout/orgChart1"/>
    <dgm:cxn modelId="{ACDD36DE-6620-4E3B-84B2-902C74160BD0}" type="presParOf" srcId="{9834D9BA-9266-4A2A-87AB-13124977958E}" destId="{7AAB2A33-9979-4AA0-A5DB-C12C9D26E593}" srcOrd="1" destOrd="0" presId="urn:microsoft.com/office/officeart/2005/8/layout/orgChart1"/>
    <dgm:cxn modelId="{7F05EA51-921F-4B46-8778-76649FC2CE2F}" type="presParOf" srcId="{7AAB2A33-9979-4AA0-A5DB-C12C9D26E593}" destId="{2DA41C27-20F0-47C9-AA1A-CE70A73430E5}" srcOrd="0" destOrd="0" presId="urn:microsoft.com/office/officeart/2005/8/layout/orgChart1"/>
    <dgm:cxn modelId="{EC72E9C7-20EA-428C-B2C9-467F91DB3FB9}" type="presParOf" srcId="{2DA41C27-20F0-47C9-AA1A-CE70A73430E5}" destId="{9C040E54-031A-4706-91FC-3FB94BFC9F61}" srcOrd="0" destOrd="0" presId="urn:microsoft.com/office/officeart/2005/8/layout/orgChart1"/>
    <dgm:cxn modelId="{8D3BE067-A67B-427C-9073-5003432BA485}" type="presParOf" srcId="{2DA41C27-20F0-47C9-AA1A-CE70A73430E5}" destId="{7E653459-FD5E-4CBA-848C-40FCF91A48F0}" srcOrd="1" destOrd="0" presId="urn:microsoft.com/office/officeart/2005/8/layout/orgChart1"/>
    <dgm:cxn modelId="{711DDF3C-8E7E-4AC8-80E4-DDE984DF79AE}" type="presParOf" srcId="{7AAB2A33-9979-4AA0-A5DB-C12C9D26E593}" destId="{C810BCC4-B7F3-4A83-AC47-FA473D507C34}" srcOrd="1" destOrd="0" presId="urn:microsoft.com/office/officeart/2005/8/layout/orgChart1"/>
    <dgm:cxn modelId="{C494C1B6-D91F-4D17-9640-5785BBC0800A}" type="presParOf" srcId="{C810BCC4-B7F3-4A83-AC47-FA473D507C34}" destId="{43952C2E-B833-44C8-920F-9042D9DC142D}" srcOrd="0" destOrd="0" presId="urn:microsoft.com/office/officeart/2005/8/layout/orgChart1"/>
    <dgm:cxn modelId="{3743947F-EE18-4C18-838D-E94C13AFE99F}" type="presParOf" srcId="{C810BCC4-B7F3-4A83-AC47-FA473D507C34}" destId="{9F95563E-1D65-43DF-8A61-3F9BA74AD9A6}" srcOrd="1" destOrd="0" presId="urn:microsoft.com/office/officeart/2005/8/layout/orgChart1"/>
    <dgm:cxn modelId="{F1009BE5-A958-42A9-814D-CC345B83E577}" type="presParOf" srcId="{9F95563E-1D65-43DF-8A61-3F9BA74AD9A6}" destId="{EEAE7992-77F2-40CD-A97F-4B28EA1B2A75}" srcOrd="0" destOrd="0" presId="urn:microsoft.com/office/officeart/2005/8/layout/orgChart1"/>
    <dgm:cxn modelId="{248F6BC1-795B-4085-82A7-2C61909F9214}" type="presParOf" srcId="{EEAE7992-77F2-40CD-A97F-4B28EA1B2A75}" destId="{674A2BDA-CB73-462B-8082-F05D3BC71FDB}" srcOrd="0" destOrd="0" presId="urn:microsoft.com/office/officeart/2005/8/layout/orgChart1"/>
    <dgm:cxn modelId="{8E95FB76-637B-490E-A847-72633E2612BC}" type="presParOf" srcId="{EEAE7992-77F2-40CD-A97F-4B28EA1B2A75}" destId="{C5CE80CA-8D1B-4D70-943F-D7E4CE13CA37}" srcOrd="1" destOrd="0" presId="urn:microsoft.com/office/officeart/2005/8/layout/orgChart1"/>
    <dgm:cxn modelId="{4219F05C-C1B7-4FAF-BB90-B05112DAA8E7}" type="presParOf" srcId="{9F95563E-1D65-43DF-8A61-3F9BA74AD9A6}" destId="{FE72E202-71D4-4070-B9A6-5980B56617F1}" srcOrd="1" destOrd="0" presId="urn:microsoft.com/office/officeart/2005/8/layout/orgChart1"/>
    <dgm:cxn modelId="{EEC7EE1D-0B1F-4C57-A9D9-1AA2B22F938A}" type="presParOf" srcId="{FE72E202-71D4-4070-B9A6-5980B56617F1}" destId="{79BC8504-08E2-405B-BAC5-EF817A54BA57}" srcOrd="0" destOrd="0" presId="urn:microsoft.com/office/officeart/2005/8/layout/orgChart1"/>
    <dgm:cxn modelId="{6BBEC3D7-88A8-45D2-806E-7B135A9A181E}" type="presParOf" srcId="{FE72E202-71D4-4070-B9A6-5980B56617F1}" destId="{79485C00-D9DF-4440-B20F-5DCBD7D68B53}" srcOrd="1" destOrd="0" presId="urn:microsoft.com/office/officeart/2005/8/layout/orgChart1"/>
    <dgm:cxn modelId="{663A7248-6266-4066-BF8D-B8064ED1838A}" type="presParOf" srcId="{79485C00-D9DF-4440-B20F-5DCBD7D68B53}" destId="{BB11C167-D522-4EF7-AC15-40037D10CEC7}" srcOrd="0" destOrd="0" presId="urn:microsoft.com/office/officeart/2005/8/layout/orgChart1"/>
    <dgm:cxn modelId="{4D6E872B-C742-4DB1-B427-F48CD6CDDD1B}" type="presParOf" srcId="{BB11C167-D522-4EF7-AC15-40037D10CEC7}" destId="{79E7F94B-E926-4732-A205-D151CF30C63F}" srcOrd="0" destOrd="0" presId="urn:microsoft.com/office/officeart/2005/8/layout/orgChart1"/>
    <dgm:cxn modelId="{3162B2D6-A08D-4C31-8C3B-6C4E3F75D977}" type="presParOf" srcId="{BB11C167-D522-4EF7-AC15-40037D10CEC7}" destId="{1285BF3F-AB91-44F3-ABC7-997B78F11C5B}" srcOrd="1" destOrd="0" presId="urn:microsoft.com/office/officeart/2005/8/layout/orgChart1"/>
    <dgm:cxn modelId="{3F0703F5-A09B-40D1-BA6D-B62F5CBAA53B}" type="presParOf" srcId="{79485C00-D9DF-4440-B20F-5DCBD7D68B53}" destId="{C9DF1894-B7C9-47AF-B4CA-1FA7DA92CEF8}" srcOrd="1" destOrd="0" presId="urn:microsoft.com/office/officeart/2005/8/layout/orgChart1"/>
    <dgm:cxn modelId="{B312F732-23D6-4CC4-A69D-F58BE0CB2F6C}" type="presParOf" srcId="{C9DF1894-B7C9-47AF-B4CA-1FA7DA92CEF8}" destId="{896CE188-2DD5-4543-8A59-5506B83A9132}" srcOrd="0" destOrd="0" presId="urn:microsoft.com/office/officeart/2005/8/layout/orgChart1"/>
    <dgm:cxn modelId="{40213DDF-6559-4D26-80D1-3810D95572F6}" type="presParOf" srcId="{C9DF1894-B7C9-47AF-B4CA-1FA7DA92CEF8}" destId="{F462331A-DF1F-43FD-A68E-CA559291CF83}" srcOrd="1" destOrd="0" presId="urn:microsoft.com/office/officeart/2005/8/layout/orgChart1"/>
    <dgm:cxn modelId="{61C013CE-07CD-4CA0-9089-642761C06180}" type="presParOf" srcId="{F462331A-DF1F-43FD-A68E-CA559291CF83}" destId="{7E2A866D-34D9-483B-B86F-65A348C86631}" srcOrd="0" destOrd="0" presId="urn:microsoft.com/office/officeart/2005/8/layout/orgChart1"/>
    <dgm:cxn modelId="{1B5A0A33-AE08-4EE2-8E3E-FC7411C6E2C3}" type="presParOf" srcId="{7E2A866D-34D9-483B-B86F-65A348C86631}" destId="{0B61964C-22E9-4CBE-91B0-106405281FB3}" srcOrd="0" destOrd="0" presId="urn:microsoft.com/office/officeart/2005/8/layout/orgChart1"/>
    <dgm:cxn modelId="{8285BEAA-B3E4-4D69-B64B-6556C6355B7A}" type="presParOf" srcId="{7E2A866D-34D9-483B-B86F-65A348C86631}" destId="{52D02AAC-08E1-451A-94D2-18631E2BD6CE}" srcOrd="1" destOrd="0" presId="urn:microsoft.com/office/officeart/2005/8/layout/orgChart1"/>
    <dgm:cxn modelId="{B0C2CAFD-5AAE-4D6C-BA6A-29336F779972}" type="presParOf" srcId="{F462331A-DF1F-43FD-A68E-CA559291CF83}" destId="{62438F6A-2CB0-4DD4-AF97-41CF9E08B04B}" srcOrd="1" destOrd="0" presId="urn:microsoft.com/office/officeart/2005/8/layout/orgChart1"/>
    <dgm:cxn modelId="{7804D7B8-E641-44CD-B6A0-97AA92FC14C7}" type="presParOf" srcId="{F462331A-DF1F-43FD-A68E-CA559291CF83}" destId="{0DCD1A66-8473-4CEB-83FA-A7F119F4E057}" srcOrd="2" destOrd="0" presId="urn:microsoft.com/office/officeart/2005/8/layout/orgChart1"/>
    <dgm:cxn modelId="{5B8D928A-AD0E-4081-81DE-79E9C51B8F64}" type="presParOf" srcId="{79485C00-D9DF-4440-B20F-5DCBD7D68B53}" destId="{01B60A45-C560-4AA3-BAA8-7F1A754FB478}" srcOrd="2" destOrd="0" presId="urn:microsoft.com/office/officeart/2005/8/layout/orgChart1"/>
    <dgm:cxn modelId="{BE82DD8B-9D50-4962-B982-4FB099718C7A}" type="presParOf" srcId="{9F95563E-1D65-43DF-8A61-3F9BA74AD9A6}" destId="{BD2099E9-ADD4-43D9-91C5-626CA2A4F570}" srcOrd="2" destOrd="0" presId="urn:microsoft.com/office/officeart/2005/8/layout/orgChart1"/>
    <dgm:cxn modelId="{C45E9807-DF13-441F-9658-E0E120BD08A9}" type="presParOf" srcId="{7AAB2A33-9979-4AA0-A5DB-C12C9D26E593}" destId="{B3D708CE-CAE3-44AC-A862-42BEACED7F58}" srcOrd="2" destOrd="0" presId="urn:microsoft.com/office/officeart/2005/8/layout/orgChart1"/>
    <dgm:cxn modelId="{386E913C-269F-44AC-BCE4-3CAF69F5409F}" type="presParOf" srcId="{9834D9BA-9266-4A2A-87AB-13124977958E}" destId="{7FBDA972-32EC-47EF-A726-60276CAF6F50}" srcOrd="2" destOrd="0" presId="urn:microsoft.com/office/officeart/2005/8/layout/orgChart1"/>
    <dgm:cxn modelId="{1CEFE2DB-6727-41B6-B966-BD32ACCA77D6}" type="presParOf" srcId="{9834D9BA-9266-4A2A-87AB-13124977958E}" destId="{050D102F-78D8-40B0-8B8F-1525A33909B8}" srcOrd="3" destOrd="0" presId="urn:microsoft.com/office/officeart/2005/8/layout/orgChart1"/>
    <dgm:cxn modelId="{5AF97272-F2DF-4451-9F66-B5A64D89E5B0}" type="presParOf" srcId="{050D102F-78D8-40B0-8B8F-1525A33909B8}" destId="{FFE9F243-8B4D-4494-9622-AA2A433DABBF}" srcOrd="0" destOrd="0" presId="urn:microsoft.com/office/officeart/2005/8/layout/orgChart1"/>
    <dgm:cxn modelId="{36636148-9B03-46FC-A6F0-711811B0AEC2}" type="presParOf" srcId="{FFE9F243-8B4D-4494-9622-AA2A433DABBF}" destId="{90B3A9B3-4335-4B6D-890E-F718560320B4}" srcOrd="0" destOrd="0" presId="urn:microsoft.com/office/officeart/2005/8/layout/orgChart1"/>
    <dgm:cxn modelId="{6FCFEA99-9E1E-48F8-9EC0-0A8EC293656D}" type="presParOf" srcId="{FFE9F243-8B4D-4494-9622-AA2A433DABBF}" destId="{0F4895A1-D351-4E8D-8ADC-2E519BCE555D}" srcOrd="1" destOrd="0" presId="urn:microsoft.com/office/officeart/2005/8/layout/orgChart1"/>
    <dgm:cxn modelId="{AA6FAC86-6DA1-4E3F-992D-27195ADA71A3}" type="presParOf" srcId="{050D102F-78D8-40B0-8B8F-1525A33909B8}" destId="{C2DB61B3-889B-42B2-8E96-A5C41AA9FCD8}" srcOrd="1" destOrd="0" presId="urn:microsoft.com/office/officeart/2005/8/layout/orgChart1"/>
    <dgm:cxn modelId="{BC4D2B4B-F494-4473-88CF-DA1DEE66CB7C}" type="presParOf" srcId="{C2DB61B3-889B-42B2-8E96-A5C41AA9FCD8}" destId="{54C40105-D27D-46BB-9757-F8422CE9D2B1}" srcOrd="0" destOrd="0" presId="urn:microsoft.com/office/officeart/2005/8/layout/orgChart1"/>
    <dgm:cxn modelId="{0D5D4716-21F0-4E54-81F3-323CCB621BE1}" type="presParOf" srcId="{C2DB61B3-889B-42B2-8E96-A5C41AA9FCD8}" destId="{D28CFE7C-8857-4E52-9124-11A9884F2AC2}" srcOrd="1" destOrd="0" presId="urn:microsoft.com/office/officeart/2005/8/layout/orgChart1"/>
    <dgm:cxn modelId="{A6D0E6C9-6B6A-459A-A377-5460CF49C3A7}" type="presParOf" srcId="{D28CFE7C-8857-4E52-9124-11A9884F2AC2}" destId="{EFB3C5E1-9C39-493E-8964-EB3D5CD4A283}" srcOrd="0" destOrd="0" presId="urn:microsoft.com/office/officeart/2005/8/layout/orgChart1"/>
    <dgm:cxn modelId="{E495F05A-9498-4F72-B7CE-194F1B57E258}" type="presParOf" srcId="{EFB3C5E1-9C39-493E-8964-EB3D5CD4A283}" destId="{5BAF446B-0119-4420-AE2A-845F9CC5EDD1}" srcOrd="0" destOrd="0" presId="urn:microsoft.com/office/officeart/2005/8/layout/orgChart1"/>
    <dgm:cxn modelId="{45026CA7-C974-407E-A6F7-631A4FB733DC}" type="presParOf" srcId="{EFB3C5E1-9C39-493E-8964-EB3D5CD4A283}" destId="{C044ECC4-753A-48FC-8B5B-9A15A8048C40}" srcOrd="1" destOrd="0" presId="urn:microsoft.com/office/officeart/2005/8/layout/orgChart1"/>
    <dgm:cxn modelId="{2813C5DF-1E05-46D1-A79F-1A8659FA3AD2}" type="presParOf" srcId="{D28CFE7C-8857-4E52-9124-11A9884F2AC2}" destId="{56E8691E-A6E8-448F-BBAD-904CC4F01B0D}" srcOrd="1" destOrd="0" presId="urn:microsoft.com/office/officeart/2005/8/layout/orgChart1"/>
    <dgm:cxn modelId="{FED15B0A-2049-4177-8A96-408538DAE6B2}" type="presParOf" srcId="{D28CFE7C-8857-4E52-9124-11A9884F2AC2}" destId="{322E2D12-382E-46C1-8384-7C415071B503}" srcOrd="2" destOrd="0" presId="urn:microsoft.com/office/officeart/2005/8/layout/orgChart1"/>
    <dgm:cxn modelId="{856A854D-7772-4FF0-8388-FA2AB5E0E550}" type="presParOf" srcId="{C2DB61B3-889B-42B2-8E96-A5C41AA9FCD8}" destId="{9930175A-CBAE-4BA0-A087-912203EF0E75}" srcOrd="2" destOrd="0" presId="urn:microsoft.com/office/officeart/2005/8/layout/orgChart1"/>
    <dgm:cxn modelId="{F04BAB92-5F55-4FCD-AD31-6FF7D8EA2FAA}" type="presParOf" srcId="{C2DB61B3-889B-42B2-8E96-A5C41AA9FCD8}" destId="{AF123AE8-7B77-4275-BB3E-285C430D65EE}" srcOrd="3" destOrd="0" presId="urn:microsoft.com/office/officeart/2005/8/layout/orgChart1"/>
    <dgm:cxn modelId="{901DDA0D-D0A8-439C-B3C0-9E90C940E89F}" type="presParOf" srcId="{AF123AE8-7B77-4275-BB3E-285C430D65EE}" destId="{CD0049CC-D307-4E94-B54B-17EAEA289114}" srcOrd="0" destOrd="0" presId="urn:microsoft.com/office/officeart/2005/8/layout/orgChart1"/>
    <dgm:cxn modelId="{639D43F8-0530-46FF-BC04-4B65DBE88B49}" type="presParOf" srcId="{CD0049CC-D307-4E94-B54B-17EAEA289114}" destId="{B47BB3EB-59D7-4EBC-B89D-5C9E715B2B2F}" srcOrd="0" destOrd="0" presId="urn:microsoft.com/office/officeart/2005/8/layout/orgChart1"/>
    <dgm:cxn modelId="{42D702EF-42B8-4D7B-9F91-DD6DDCB4CA4D}" type="presParOf" srcId="{CD0049CC-D307-4E94-B54B-17EAEA289114}" destId="{AA67D321-D0FA-410D-B778-E2585CCB9689}" srcOrd="1" destOrd="0" presId="urn:microsoft.com/office/officeart/2005/8/layout/orgChart1"/>
    <dgm:cxn modelId="{3036C0BA-D9FE-487B-828A-82E82EBDF9AD}" type="presParOf" srcId="{AF123AE8-7B77-4275-BB3E-285C430D65EE}" destId="{69FF1583-ECE8-4733-A8AF-1C0CBAC0AA5C}" srcOrd="1" destOrd="0" presId="urn:microsoft.com/office/officeart/2005/8/layout/orgChart1"/>
    <dgm:cxn modelId="{E7D5DA2B-8885-4223-A69F-A822A76D50D0}" type="presParOf" srcId="{AF123AE8-7B77-4275-BB3E-285C430D65EE}" destId="{060B5CFB-A5D4-42E6-8A2B-D7E6161436A6}" srcOrd="2" destOrd="0" presId="urn:microsoft.com/office/officeart/2005/8/layout/orgChart1"/>
    <dgm:cxn modelId="{86504465-834F-449D-BFB7-F68A0F6946D5}" type="presParOf" srcId="{C2DB61B3-889B-42B2-8E96-A5C41AA9FCD8}" destId="{2387D15F-4D48-42F2-8961-F520D3DC4A90}" srcOrd="4" destOrd="0" presId="urn:microsoft.com/office/officeart/2005/8/layout/orgChart1"/>
    <dgm:cxn modelId="{88292724-F386-46A0-9C76-C9F22140B67E}" type="presParOf" srcId="{C2DB61B3-889B-42B2-8E96-A5C41AA9FCD8}" destId="{12E3CF8C-6FFE-472A-B569-CD9CB88143D3}" srcOrd="5" destOrd="0" presId="urn:microsoft.com/office/officeart/2005/8/layout/orgChart1"/>
    <dgm:cxn modelId="{01D43408-8C84-43B3-A545-571411CDF48B}" type="presParOf" srcId="{12E3CF8C-6FFE-472A-B569-CD9CB88143D3}" destId="{F53B5356-E0B0-4C97-9B00-5EC5818A3ED3}" srcOrd="0" destOrd="0" presId="urn:microsoft.com/office/officeart/2005/8/layout/orgChart1"/>
    <dgm:cxn modelId="{4D21278D-8F01-4051-91AC-87B16CCA029E}" type="presParOf" srcId="{F53B5356-E0B0-4C97-9B00-5EC5818A3ED3}" destId="{825E8695-B02E-48D6-A5EF-D6913968B5B5}" srcOrd="0" destOrd="0" presId="urn:microsoft.com/office/officeart/2005/8/layout/orgChart1"/>
    <dgm:cxn modelId="{476FA194-02C7-4219-A6EA-6D2C5BCBAE58}" type="presParOf" srcId="{F53B5356-E0B0-4C97-9B00-5EC5818A3ED3}" destId="{F72FA893-76FE-455C-8642-FB2F0F2B2E40}" srcOrd="1" destOrd="0" presId="urn:microsoft.com/office/officeart/2005/8/layout/orgChart1"/>
    <dgm:cxn modelId="{118DD18B-B3E1-40A2-8AAA-667E598663F9}" type="presParOf" srcId="{12E3CF8C-6FFE-472A-B569-CD9CB88143D3}" destId="{D3AF9F45-81F8-4068-8025-2AC1B70822B5}" srcOrd="1" destOrd="0" presId="urn:microsoft.com/office/officeart/2005/8/layout/orgChart1"/>
    <dgm:cxn modelId="{176869B2-4912-4D6C-97E5-3DF526B161F4}" type="presParOf" srcId="{12E3CF8C-6FFE-472A-B569-CD9CB88143D3}" destId="{46C69795-6D11-401F-A5A0-2AAD2C084799}" srcOrd="2" destOrd="0" presId="urn:microsoft.com/office/officeart/2005/8/layout/orgChart1"/>
    <dgm:cxn modelId="{54485118-3DF6-4D8A-BB69-D406D8EA0712}" type="presParOf" srcId="{050D102F-78D8-40B0-8B8F-1525A33909B8}" destId="{88A0DFCC-677D-4379-AEF4-A9E62CD592D5}" srcOrd="2" destOrd="0" presId="urn:microsoft.com/office/officeart/2005/8/layout/orgChart1"/>
    <dgm:cxn modelId="{072E614B-9669-4920-8E07-027788839AF7}" type="presParOf" srcId="{9834D9BA-9266-4A2A-87AB-13124977958E}" destId="{017E4C32-87B5-4240-8E0C-F4A4C3BE7E4A}" srcOrd="4" destOrd="0" presId="urn:microsoft.com/office/officeart/2005/8/layout/orgChart1"/>
    <dgm:cxn modelId="{FC4614A3-241E-4489-89D7-4CD2436D6AC9}" type="presParOf" srcId="{9834D9BA-9266-4A2A-87AB-13124977958E}" destId="{E0C4DB0B-DE0A-49A6-8B84-F69F38FF0D71}" srcOrd="5" destOrd="0" presId="urn:microsoft.com/office/officeart/2005/8/layout/orgChart1"/>
    <dgm:cxn modelId="{069994CA-F08D-453B-96BD-DAF81A0BD9B0}" type="presParOf" srcId="{E0C4DB0B-DE0A-49A6-8B84-F69F38FF0D71}" destId="{8E6576F0-ECEA-4EAD-A847-CCEE8623E0F8}" srcOrd="0" destOrd="0" presId="urn:microsoft.com/office/officeart/2005/8/layout/orgChart1"/>
    <dgm:cxn modelId="{DF4CD3C7-7B30-44C0-A8E7-AAFA9AB00032}" type="presParOf" srcId="{8E6576F0-ECEA-4EAD-A847-CCEE8623E0F8}" destId="{B6261B35-021C-4984-90E5-1C7F74AA1B80}" srcOrd="0" destOrd="0" presId="urn:microsoft.com/office/officeart/2005/8/layout/orgChart1"/>
    <dgm:cxn modelId="{F4F63782-DF4F-49C1-A768-9341FA946C53}" type="presParOf" srcId="{8E6576F0-ECEA-4EAD-A847-CCEE8623E0F8}" destId="{59C11389-5726-477C-864D-95B81AC801F3}" srcOrd="1" destOrd="0" presId="urn:microsoft.com/office/officeart/2005/8/layout/orgChart1"/>
    <dgm:cxn modelId="{745BE32C-3F05-4FE9-A1EB-AE33899F7BFC}" type="presParOf" srcId="{E0C4DB0B-DE0A-49A6-8B84-F69F38FF0D71}" destId="{74889521-8CDB-42A3-8B91-5665C612EB5B}" srcOrd="1" destOrd="0" presId="urn:microsoft.com/office/officeart/2005/8/layout/orgChart1"/>
    <dgm:cxn modelId="{9A429EEE-EF47-4867-AD72-BF1D6FB9830E}" type="presParOf" srcId="{74889521-8CDB-42A3-8B91-5665C612EB5B}" destId="{2DA8F1B4-955D-44FF-9E63-DF04CDC9DB8B}" srcOrd="0" destOrd="0" presId="urn:microsoft.com/office/officeart/2005/8/layout/orgChart1"/>
    <dgm:cxn modelId="{8CF329B2-64A2-42E8-ADEF-9B3E3C53556A}" type="presParOf" srcId="{74889521-8CDB-42A3-8B91-5665C612EB5B}" destId="{E8CA8C6A-4777-40EB-A505-D8AE089A8E97}" srcOrd="1" destOrd="0" presId="urn:microsoft.com/office/officeart/2005/8/layout/orgChart1"/>
    <dgm:cxn modelId="{B46F6FC1-27F0-4046-ACCD-D227412565DA}" type="presParOf" srcId="{E8CA8C6A-4777-40EB-A505-D8AE089A8E97}" destId="{F0371E41-3394-4396-BA47-FEDFAFF5A9A8}" srcOrd="0" destOrd="0" presId="urn:microsoft.com/office/officeart/2005/8/layout/orgChart1"/>
    <dgm:cxn modelId="{92ED6348-E06B-4593-AB59-25EE089754B9}" type="presParOf" srcId="{F0371E41-3394-4396-BA47-FEDFAFF5A9A8}" destId="{E122F8CB-5A9F-4D99-B9B7-D32EAAAC48CA}" srcOrd="0" destOrd="0" presId="urn:microsoft.com/office/officeart/2005/8/layout/orgChart1"/>
    <dgm:cxn modelId="{54673330-2FC5-4EA1-A374-E3A2ADAECC34}" type="presParOf" srcId="{F0371E41-3394-4396-BA47-FEDFAFF5A9A8}" destId="{2C35F001-C32F-4264-99E1-CF1EDD6A45A3}" srcOrd="1" destOrd="0" presId="urn:microsoft.com/office/officeart/2005/8/layout/orgChart1"/>
    <dgm:cxn modelId="{E25AE4AF-F7FA-4295-B062-703E2486E815}" type="presParOf" srcId="{E8CA8C6A-4777-40EB-A505-D8AE089A8E97}" destId="{6C22C90F-CFC4-4BD1-8E8D-314C5B8C5D24}" srcOrd="1" destOrd="0" presId="urn:microsoft.com/office/officeart/2005/8/layout/orgChart1"/>
    <dgm:cxn modelId="{1EA32AB2-8E4F-430F-B2DC-479B74105BCA}" type="presParOf" srcId="{E8CA8C6A-4777-40EB-A505-D8AE089A8E97}" destId="{17A7265B-5B57-40DC-98FA-B6F5090635A9}" srcOrd="2" destOrd="0" presId="urn:microsoft.com/office/officeart/2005/8/layout/orgChart1"/>
    <dgm:cxn modelId="{6C12D53B-D0C5-4E7C-85F3-B06BC54EB608}" type="presParOf" srcId="{74889521-8CDB-42A3-8B91-5665C612EB5B}" destId="{B8E86969-AC4F-4161-B199-962CC869C02F}" srcOrd="2" destOrd="0" presId="urn:microsoft.com/office/officeart/2005/8/layout/orgChart1"/>
    <dgm:cxn modelId="{C196DCFC-EAC7-4A82-A27A-4D8DD06F296E}" type="presParOf" srcId="{74889521-8CDB-42A3-8B91-5665C612EB5B}" destId="{75FE21B4-BA8F-4F05-A64E-7D61173B8A9A}" srcOrd="3" destOrd="0" presId="urn:microsoft.com/office/officeart/2005/8/layout/orgChart1"/>
    <dgm:cxn modelId="{D57DA320-A1BF-45AA-9328-976AA52784A2}" type="presParOf" srcId="{75FE21B4-BA8F-4F05-A64E-7D61173B8A9A}" destId="{C4AC324A-2E00-4036-88D4-EA91B8BBD1A6}" srcOrd="0" destOrd="0" presId="urn:microsoft.com/office/officeart/2005/8/layout/orgChart1"/>
    <dgm:cxn modelId="{C77DFAE3-ACF6-42A3-A235-02E668EA00A0}" type="presParOf" srcId="{C4AC324A-2E00-4036-88D4-EA91B8BBD1A6}" destId="{B75617F2-17CB-4BB0-A9E2-E0DF3973BBF3}" srcOrd="0" destOrd="0" presId="urn:microsoft.com/office/officeart/2005/8/layout/orgChart1"/>
    <dgm:cxn modelId="{C7B4B8E3-9B12-475E-8F91-2FD2DAC5A526}" type="presParOf" srcId="{C4AC324A-2E00-4036-88D4-EA91B8BBD1A6}" destId="{29B5F2C7-67A9-444C-880E-7475E111D636}" srcOrd="1" destOrd="0" presId="urn:microsoft.com/office/officeart/2005/8/layout/orgChart1"/>
    <dgm:cxn modelId="{8F071316-11BD-4F67-B4B9-336B99610394}" type="presParOf" srcId="{75FE21B4-BA8F-4F05-A64E-7D61173B8A9A}" destId="{3D6E2790-E1C3-4979-B1A0-BC4C0A306CB2}" srcOrd="1" destOrd="0" presId="urn:microsoft.com/office/officeart/2005/8/layout/orgChart1"/>
    <dgm:cxn modelId="{FC58C56A-EE3E-465A-A6AC-674D5168F532}" type="presParOf" srcId="{3D6E2790-E1C3-4979-B1A0-BC4C0A306CB2}" destId="{FFD1FF81-CA12-4824-BE52-1088E8E018BF}" srcOrd="0" destOrd="0" presId="urn:microsoft.com/office/officeart/2005/8/layout/orgChart1"/>
    <dgm:cxn modelId="{392122F7-419B-457B-9DA9-BED5F7C5C506}" type="presParOf" srcId="{3D6E2790-E1C3-4979-B1A0-BC4C0A306CB2}" destId="{E934233F-A3CC-4B61-BF8A-3B747D020A65}" srcOrd="1" destOrd="0" presId="urn:microsoft.com/office/officeart/2005/8/layout/orgChart1"/>
    <dgm:cxn modelId="{E47F55D5-D478-48D9-87E9-0812CD626B2F}" type="presParOf" srcId="{E934233F-A3CC-4B61-BF8A-3B747D020A65}" destId="{CF3F64C7-292B-4C62-B23F-14C00F748262}" srcOrd="0" destOrd="0" presId="urn:microsoft.com/office/officeart/2005/8/layout/orgChart1"/>
    <dgm:cxn modelId="{4E3351F6-C590-42F8-8AB6-795B29C8D7DB}" type="presParOf" srcId="{CF3F64C7-292B-4C62-B23F-14C00F748262}" destId="{23C466D5-4A41-471E-ABD2-F8F81A28C4E5}" srcOrd="0" destOrd="0" presId="urn:microsoft.com/office/officeart/2005/8/layout/orgChart1"/>
    <dgm:cxn modelId="{0B3B5C74-A96A-4016-990E-168E87FFD918}" type="presParOf" srcId="{CF3F64C7-292B-4C62-B23F-14C00F748262}" destId="{DAD18560-AE7A-423E-AB73-DB5D1BC545B3}" srcOrd="1" destOrd="0" presId="urn:microsoft.com/office/officeart/2005/8/layout/orgChart1"/>
    <dgm:cxn modelId="{3B1D39F3-1DE7-4655-89FF-F912818535C7}" type="presParOf" srcId="{E934233F-A3CC-4B61-BF8A-3B747D020A65}" destId="{9D2AE5CA-DC55-49E4-8647-6D3DF856126F}" srcOrd="1" destOrd="0" presId="urn:microsoft.com/office/officeart/2005/8/layout/orgChart1"/>
    <dgm:cxn modelId="{362D4E7B-D86D-40A0-B168-3946120E65B4}" type="presParOf" srcId="{E934233F-A3CC-4B61-BF8A-3B747D020A65}" destId="{56F51AC7-8EF2-43AA-8382-9C9F299906A5}" srcOrd="2" destOrd="0" presId="urn:microsoft.com/office/officeart/2005/8/layout/orgChart1"/>
    <dgm:cxn modelId="{22967AEC-E570-43BF-AF93-5833D160CFEC}" type="presParOf" srcId="{3D6E2790-E1C3-4979-B1A0-BC4C0A306CB2}" destId="{F0EDE88A-EBD1-49F0-8B42-234747C0E67B}" srcOrd="2" destOrd="0" presId="urn:microsoft.com/office/officeart/2005/8/layout/orgChart1"/>
    <dgm:cxn modelId="{72A45AA5-7734-4F1C-92E1-04A2CDE85D9C}" type="presParOf" srcId="{3D6E2790-E1C3-4979-B1A0-BC4C0A306CB2}" destId="{08AB70F2-731F-4ACA-A7E6-EF57E03C6415}" srcOrd="3" destOrd="0" presId="urn:microsoft.com/office/officeart/2005/8/layout/orgChart1"/>
    <dgm:cxn modelId="{9C062FE7-3A73-406C-B6D8-086C9415621C}" type="presParOf" srcId="{08AB70F2-731F-4ACA-A7E6-EF57E03C6415}" destId="{9C139DC0-6DA4-410A-8D76-4B4910DD0DC9}" srcOrd="0" destOrd="0" presId="urn:microsoft.com/office/officeart/2005/8/layout/orgChart1"/>
    <dgm:cxn modelId="{7DC5F928-AC96-47AE-8C7B-6BC8C341DF7F}" type="presParOf" srcId="{9C139DC0-6DA4-410A-8D76-4B4910DD0DC9}" destId="{CAE9AC18-1D56-47EB-9397-FD2BBEB643A2}" srcOrd="0" destOrd="0" presId="urn:microsoft.com/office/officeart/2005/8/layout/orgChart1"/>
    <dgm:cxn modelId="{90BF4096-DF50-4959-BB92-C3DA5122B771}" type="presParOf" srcId="{9C139DC0-6DA4-410A-8D76-4B4910DD0DC9}" destId="{7DFB3901-4D75-483D-862F-4CB8E586AC22}" srcOrd="1" destOrd="0" presId="urn:microsoft.com/office/officeart/2005/8/layout/orgChart1"/>
    <dgm:cxn modelId="{026B6D1B-0827-4746-A0AD-6BAE1E30EC8A}" type="presParOf" srcId="{08AB70F2-731F-4ACA-A7E6-EF57E03C6415}" destId="{EF6E082D-5245-4CC8-B795-0EFEB12B6C4F}" srcOrd="1" destOrd="0" presId="urn:microsoft.com/office/officeart/2005/8/layout/orgChart1"/>
    <dgm:cxn modelId="{8A235692-BF52-402D-966E-08CAB782300F}" type="presParOf" srcId="{08AB70F2-731F-4ACA-A7E6-EF57E03C6415}" destId="{D457D61D-5E3A-4815-ADF4-320A4F19E511}" srcOrd="2" destOrd="0" presId="urn:microsoft.com/office/officeart/2005/8/layout/orgChart1"/>
    <dgm:cxn modelId="{10B94E10-DBC1-47E3-A228-895640582825}" type="presParOf" srcId="{3D6E2790-E1C3-4979-B1A0-BC4C0A306CB2}" destId="{19072E79-8E01-4439-82B4-147999F8FF20}" srcOrd="4" destOrd="0" presId="urn:microsoft.com/office/officeart/2005/8/layout/orgChart1"/>
    <dgm:cxn modelId="{22E24629-DB6D-44C9-8752-1344762B4763}" type="presParOf" srcId="{3D6E2790-E1C3-4979-B1A0-BC4C0A306CB2}" destId="{C10FCD38-613B-432F-8D6D-B04B5E154153}" srcOrd="5" destOrd="0" presId="urn:microsoft.com/office/officeart/2005/8/layout/orgChart1"/>
    <dgm:cxn modelId="{500AAFFB-A0A6-4541-BDEC-A38CD659FBBF}" type="presParOf" srcId="{C10FCD38-613B-432F-8D6D-B04B5E154153}" destId="{8BB6FDA8-800D-40F5-B787-268F2169D74A}" srcOrd="0" destOrd="0" presId="urn:microsoft.com/office/officeart/2005/8/layout/orgChart1"/>
    <dgm:cxn modelId="{3C03ABAA-6B68-4CDD-B19A-18FBD245ADF5}" type="presParOf" srcId="{8BB6FDA8-800D-40F5-B787-268F2169D74A}" destId="{4467AF63-9EB6-45DF-894C-E58F276B6358}" srcOrd="0" destOrd="0" presId="urn:microsoft.com/office/officeart/2005/8/layout/orgChart1"/>
    <dgm:cxn modelId="{AD5FCA31-26A1-4684-AB1E-6215A3401A77}" type="presParOf" srcId="{8BB6FDA8-800D-40F5-B787-268F2169D74A}" destId="{56C16A98-B0A2-40DF-965E-78726E593418}" srcOrd="1" destOrd="0" presId="urn:microsoft.com/office/officeart/2005/8/layout/orgChart1"/>
    <dgm:cxn modelId="{CD390123-58A3-4EC6-AEC0-B8C3C5A68272}" type="presParOf" srcId="{C10FCD38-613B-432F-8D6D-B04B5E154153}" destId="{05CCD638-9906-4BB2-8E90-861DD7CF62BC}" srcOrd="1" destOrd="0" presId="urn:microsoft.com/office/officeart/2005/8/layout/orgChart1"/>
    <dgm:cxn modelId="{1D574E65-A713-4DCD-8CB5-243443D90A1F}" type="presParOf" srcId="{C10FCD38-613B-432F-8D6D-B04B5E154153}" destId="{50E14C89-FC66-4508-A9C5-907F12681852}" srcOrd="2" destOrd="0" presId="urn:microsoft.com/office/officeart/2005/8/layout/orgChart1"/>
    <dgm:cxn modelId="{046DC67D-D0BD-4D18-806F-02CC91E4664A}" type="presParOf" srcId="{3D6E2790-E1C3-4979-B1A0-BC4C0A306CB2}" destId="{653B6886-8DB7-4D5B-955F-36F7CE74AC2C}" srcOrd="6" destOrd="0" presId="urn:microsoft.com/office/officeart/2005/8/layout/orgChart1"/>
    <dgm:cxn modelId="{8E1AC0B9-78AF-4914-8653-13A97277C5D6}" type="presParOf" srcId="{3D6E2790-E1C3-4979-B1A0-BC4C0A306CB2}" destId="{798EE9D0-3423-45A8-B809-1A68744DEC43}" srcOrd="7" destOrd="0" presId="urn:microsoft.com/office/officeart/2005/8/layout/orgChart1"/>
    <dgm:cxn modelId="{4533835D-1D2A-467D-8860-1F4320DB85C7}" type="presParOf" srcId="{798EE9D0-3423-45A8-B809-1A68744DEC43}" destId="{617DF4C2-94AE-4DBD-B650-A2E18710B622}" srcOrd="0" destOrd="0" presId="urn:microsoft.com/office/officeart/2005/8/layout/orgChart1"/>
    <dgm:cxn modelId="{50D8CFC7-59A1-4374-B097-736B16F14651}" type="presParOf" srcId="{617DF4C2-94AE-4DBD-B650-A2E18710B622}" destId="{1D738A3D-7790-49F3-984B-091A6C561D2F}" srcOrd="0" destOrd="0" presId="urn:microsoft.com/office/officeart/2005/8/layout/orgChart1"/>
    <dgm:cxn modelId="{56201F7B-4A79-421D-A4DB-C61D6BC0C5F4}" type="presParOf" srcId="{617DF4C2-94AE-4DBD-B650-A2E18710B622}" destId="{538BC092-9006-498B-9F8B-964B62FC2E1D}" srcOrd="1" destOrd="0" presId="urn:microsoft.com/office/officeart/2005/8/layout/orgChart1"/>
    <dgm:cxn modelId="{A64A7575-DFA4-4211-A4EC-A9BC06A8AB77}" type="presParOf" srcId="{798EE9D0-3423-45A8-B809-1A68744DEC43}" destId="{AFE4E0B9-E06E-40CF-A8E5-F7945CA16B26}" srcOrd="1" destOrd="0" presId="urn:microsoft.com/office/officeart/2005/8/layout/orgChart1"/>
    <dgm:cxn modelId="{3AE0BCA2-7F45-40B6-91CF-F551255A9856}" type="presParOf" srcId="{798EE9D0-3423-45A8-B809-1A68744DEC43}" destId="{B179DC00-03AB-4B56-80A0-9FD3A5DFE54B}" srcOrd="2" destOrd="0" presId="urn:microsoft.com/office/officeart/2005/8/layout/orgChart1"/>
    <dgm:cxn modelId="{3C010E5C-CAC1-479E-A2C7-CD367E579642}" type="presParOf" srcId="{75FE21B4-BA8F-4F05-A64E-7D61173B8A9A}" destId="{E958389F-3D7F-4FBF-AE7D-CD5B70EF4A18}" srcOrd="2" destOrd="0" presId="urn:microsoft.com/office/officeart/2005/8/layout/orgChart1"/>
    <dgm:cxn modelId="{832E87AE-7029-493E-9F07-991A1B5D5646}" type="presParOf" srcId="{E0C4DB0B-DE0A-49A6-8B84-F69F38FF0D71}" destId="{868B5E30-8FFA-429D-AA50-E3DFC6235A7B}" srcOrd="2" destOrd="0" presId="urn:microsoft.com/office/officeart/2005/8/layout/orgChart1"/>
    <dgm:cxn modelId="{70921B08-1954-4606-94FF-EEB454BE906E}" type="presParOf" srcId="{9834D9BA-9266-4A2A-87AB-13124977958E}" destId="{0DB4E9FE-34E4-4622-A9D0-4EE59182B6D8}" srcOrd="6" destOrd="0" presId="urn:microsoft.com/office/officeart/2005/8/layout/orgChart1"/>
    <dgm:cxn modelId="{4BDB9A18-C329-4FF4-A103-035C4303F608}" type="presParOf" srcId="{9834D9BA-9266-4A2A-87AB-13124977958E}" destId="{A9EE4A88-FF16-4816-BC97-3DD4B13E3213}" srcOrd="7" destOrd="0" presId="urn:microsoft.com/office/officeart/2005/8/layout/orgChart1"/>
    <dgm:cxn modelId="{9CDFC245-EE88-4763-B449-EC76F258288D}" type="presParOf" srcId="{A9EE4A88-FF16-4816-BC97-3DD4B13E3213}" destId="{97168FEC-850F-475F-8EF7-D21915194563}" srcOrd="0" destOrd="0" presId="urn:microsoft.com/office/officeart/2005/8/layout/orgChart1"/>
    <dgm:cxn modelId="{51B2738A-3033-4C91-B78E-289DA0CEDA94}" type="presParOf" srcId="{97168FEC-850F-475F-8EF7-D21915194563}" destId="{E296EB97-7215-485C-84A0-3C613E52779A}" srcOrd="0" destOrd="0" presId="urn:microsoft.com/office/officeart/2005/8/layout/orgChart1"/>
    <dgm:cxn modelId="{D29AB9EF-67C1-46D6-97AC-59517570A725}" type="presParOf" srcId="{97168FEC-850F-475F-8EF7-D21915194563}" destId="{BDEFF365-3774-4F5B-B46F-82A0B654CD22}" srcOrd="1" destOrd="0" presId="urn:microsoft.com/office/officeart/2005/8/layout/orgChart1"/>
    <dgm:cxn modelId="{21F96448-E93C-449E-9EB7-52B35C25C8EE}" type="presParOf" srcId="{A9EE4A88-FF16-4816-BC97-3DD4B13E3213}" destId="{EB418AB3-9F92-43EF-A40D-305C67EBC242}" srcOrd="1" destOrd="0" presId="urn:microsoft.com/office/officeart/2005/8/layout/orgChart1"/>
    <dgm:cxn modelId="{E2FE3044-A1B0-4F40-B690-927E97B01679}" type="presParOf" srcId="{EB418AB3-9F92-43EF-A40D-305C67EBC242}" destId="{46929CF5-9F8E-477D-8AB5-90C74BBF5A9B}" srcOrd="0" destOrd="0" presId="urn:microsoft.com/office/officeart/2005/8/layout/orgChart1"/>
    <dgm:cxn modelId="{AE9159D3-05DA-4930-8938-C7022E3B907C}" type="presParOf" srcId="{EB418AB3-9F92-43EF-A40D-305C67EBC242}" destId="{21833189-97D5-45AA-9403-2066BE5C9B76}" srcOrd="1" destOrd="0" presId="urn:microsoft.com/office/officeart/2005/8/layout/orgChart1"/>
    <dgm:cxn modelId="{0AA73928-FA4B-43B6-81DB-089FC810B12F}" type="presParOf" srcId="{21833189-97D5-45AA-9403-2066BE5C9B76}" destId="{C8A5B437-767C-4B0F-A656-A40F305D6282}" srcOrd="0" destOrd="0" presId="urn:microsoft.com/office/officeart/2005/8/layout/orgChart1"/>
    <dgm:cxn modelId="{F405ABAD-3BCD-465E-BA18-C9586F548584}" type="presParOf" srcId="{C8A5B437-767C-4B0F-A656-A40F305D6282}" destId="{6396EB4B-0210-4B41-9573-55B07AF16482}" srcOrd="0" destOrd="0" presId="urn:microsoft.com/office/officeart/2005/8/layout/orgChart1"/>
    <dgm:cxn modelId="{411AD1F7-C9F0-4DEA-A0E9-AEB1BCDDD5AB}" type="presParOf" srcId="{C8A5B437-767C-4B0F-A656-A40F305D6282}" destId="{CE7DE650-1AE1-47B3-9AE9-33C41256C746}" srcOrd="1" destOrd="0" presId="urn:microsoft.com/office/officeart/2005/8/layout/orgChart1"/>
    <dgm:cxn modelId="{190B241F-AC9C-4145-9343-AA8C12B29142}" type="presParOf" srcId="{21833189-97D5-45AA-9403-2066BE5C9B76}" destId="{C3CFFD17-3274-4AC8-9611-865EEA4227CB}" srcOrd="1" destOrd="0" presId="urn:microsoft.com/office/officeart/2005/8/layout/orgChart1"/>
    <dgm:cxn modelId="{3676D4FA-BCD0-4798-A185-9C2EC696800C}" type="presParOf" srcId="{21833189-97D5-45AA-9403-2066BE5C9B76}" destId="{3411A6B0-C670-4DCB-AF6C-B6FFE9A58234}" srcOrd="2" destOrd="0" presId="urn:microsoft.com/office/officeart/2005/8/layout/orgChart1"/>
    <dgm:cxn modelId="{D6911C66-4074-4C88-953B-6673299BBED7}" type="presParOf" srcId="{A9EE4A88-FF16-4816-BC97-3DD4B13E3213}" destId="{92E850E6-3EE1-4FC7-ABE1-477065DD9076}" srcOrd="2" destOrd="0" presId="urn:microsoft.com/office/officeart/2005/8/layout/orgChart1"/>
    <dgm:cxn modelId="{AD352D02-7809-4B29-A669-C57D77D80903}" type="presParOf" srcId="{52706BBF-A118-4420-A3F6-9DA592297DEA}" destId="{099FBE47-747D-44FE-B2FE-3FF2DFA4F2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0C71D0-0930-4323-9120-851072E2DC50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6A40E72-C3BB-4AC6-BE96-0E32BDA2E83F}">
      <dgm:prSet phldrT="[Text]" custT="1"/>
      <dgm:spPr/>
      <dgm:t>
        <a:bodyPr/>
        <a:lstStyle/>
        <a:p>
          <a:r>
            <a:rPr lang="id-ID" sz="1200" b="1" dirty="0" smtClean="0"/>
            <a:t>Konstitusi Indonesia</a:t>
          </a:r>
          <a:endParaRPr lang="en-US" sz="1200" b="1" dirty="0"/>
        </a:p>
      </dgm:t>
    </dgm:pt>
    <dgm:pt modelId="{E09F51BE-EA26-4ECA-9948-AAECED45809F}" type="parTrans" cxnId="{DB1A7E7B-72D9-4C0F-8A24-23FB3F2FA8B0}">
      <dgm:prSet/>
      <dgm:spPr/>
      <dgm:t>
        <a:bodyPr/>
        <a:lstStyle/>
        <a:p>
          <a:endParaRPr lang="en-US"/>
        </a:p>
      </dgm:t>
    </dgm:pt>
    <dgm:pt modelId="{DA0A07B9-2561-45AA-9BE2-B3870439FC7A}" type="sibTrans" cxnId="{DB1A7E7B-72D9-4C0F-8A24-23FB3F2FA8B0}">
      <dgm:prSet/>
      <dgm:spPr/>
      <dgm:t>
        <a:bodyPr/>
        <a:lstStyle/>
        <a:p>
          <a:endParaRPr lang="en-US"/>
        </a:p>
      </dgm:t>
    </dgm:pt>
    <dgm:pt modelId="{16CCD96A-5207-4E2D-91AC-888C251CCC29}">
      <dgm:prSet phldrT="[Text]" custT="1"/>
      <dgm:spPr/>
      <dgm:t>
        <a:bodyPr/>
        <a:lstStyle/>
        <a:p>
          <a:r>
            <a:rPr lang="id-ID" sz="1200" b="1" dirty="0" smtClean="0"/>
            <a:t>Definisi</a:t>
          </a:r>
          <a:endParaRPr lang="en-US" sz="1200" b="1" dirty="0"/>
        </a:p>
      </dgm:t>
    </dgm:pt>
    <dgm:pt modelId="{9CFDE70D-5524-47F9-82D3-4DD4612D7181}" type="parTrans" cxnId="{ADE0E12B-F36B-4725-A18F-8246D3D9DD14}">
      <dgm:prSet/>
      <dgm:spPr/>
      <dgm:t>
        <a:bodyPr/>
        <a:lstStyle/>
        <a:p>
          <a:endParaRPr lang="en-US"/>
        </a:p>
      </dgm:t>
    </dgm:pt>
    <dgm:pt modelId="{D44F7F80-CD3E-448A-96D0-B8763A11249D}" type="sibTrans" cxnId="{ADE0E12B-F36B-4725-A18F-8246D3D9DD14}">
      <dgm:prSet/>
      <dgm:spPr/>
      <dgm:t>
        <a:bodyPr/>
        <a:lstStyle/>
        <a:p>
          <a:endParaRPr lang="en-US"/>
        </a:p>
      </dgm:t>
    </dgm:pt>
    <dgm:pt modelId="{2D11FCD4-0D26-4953-8C16-AD99909AA870}">
      <dgm:prSet phldrT="[Text]" custT="1"/>
      <dgm:spPr/>
      <dgm:t>
        <a:bodyPr/>
        <a:lstStyle/>
        <a:p>
          <a:r>
            <a:rPr lang="en-US" sz="1200" dirty="0" err="1" smtClean="0"/>
            <a:t>Hukum</a:t>
          </a:r>
          <a:r>
            <a:rPr lang="en-US" sz="1200" dirty="0" smtClean="0"/>
            <a:t> </a:t>
          </a:r>
          <a:r>
            <a:rPr lang="en-US" sz="1200" dirty="0" err="1" smtClean="0"/>
            <a:t>Dasar</a:t>
          </a:r>
          <a:r>
            <a:rPr lang="en-US" sz="1200" dirty="0" smtClean="0"/>
            <a:t> </a:t>
          </a:r>
          <a:r>
            <a:rPr lang="en-US" sz="1200" dirty="0" err="1" smtClean="0"/>
            <a:t>Tertulis</a:t>
          </a:r>
          <a:r>
            <a:rPr lang="en-US" sz="1200" dirty="0" smtClean="0"/>
            <a:t> (UUD 1945)</a:t>
          </a:r>
          <a:endParaRPr lang="en-US" sz="1200" dirty="0"/>
        </a:p>
      </dgm:t>
    </dgm:pt>
    <dgm:pt modelId="{5F89C6FA-5422-4393-BE3B-7F03E70300EC}" type="parTrans" cxnId="{9B330368-AECC-4E0D-BAEE-4BB1BEF748CF}">
      <dgm:prSet/>
      <dgm:spPr/>
      <dgm:t>
        <a:bodyPr/>
        <a:lstStyle/>
        <a:p>
          <a:endParaRPr lang="en-US"/>
        </a:p>
      </dgm:t>
    </dgm:pt>
    <dgm:pt modelId="{6FA3B997-7222-466C-9E4E-688A30F02065}" type="sibTrans" cxnId="{9B330368-AECC-4E0D-BAEE-4BB1BEF748CF}">
      <dgm:prSet/>
      <dgm:spPr/>
      <dgm:t>
        <a:bodyPr/>
        <a:lstStyle/>
        <a:p>
          <a:endParaRPr lang="en-US"/>
        </a:p>
      </dgm:t>
    </dgm:pt>
    <dgm:pt modelId="{27C62EA5-7BB6-4BB8-BB99-6A3ECAB3D0A3}">
      <dgm:prSet phldrT="[Text]" custT="1"/>
      <dgm:spPr/>
      <dgm:t>
        <a:bodyPr/>
        <a:lstStyle/>
        <a:p>
          <a:r>
            <a:rPr lang="en-US" sz="1200" dirty="0" err="1" smtClean="0"/>
            <a:t>Hukum</a:t>
          </a:r>
          <a:r>
            <a:rPr lang="en-US" sz="1200" dirty="0" smtClean="0"/>
            <a:t> </a:t>
          </a:r>
          <a:r>
            <a:rPr lang="en-US" sz="1200" dirty="0" err="1" smtClean="0"/>
            <a:t>Dasar</a:t>
          </a:r>
          <a:r>
            <a:rPr lang="en-US" sz="1200" dirty="0" smtClean="0"/>
            <a:t> </a:t>
          </a:r>
          <a:r>
            <a:rPr lang="en-US" sz="1200" dirty="0" err="1" smtClean="0"/>
            <a:t>Tak</a:t>
          </a:r>
          <a:r>
            <a:rPr lang="en-US" sz="1200" dirty="0" smtClean="0"/>
            <a:t> </a:t>
          </a:r>
          <a:r>
            <a:rPr lang="en-US" sz="1200" dirty="0" err="1" smtClean="0"/>
            <a:t>Tertulis</a:t>
          </a:r>
          <a:r>
            <a:rPr lang="en-US" sz="1200" dirty="0" smtClean="0"/>
            <a:t> (</a:t>
          </a:r>
          <a:r>
            <a:rPr lang="en-US" sz="1200" dirty="0" err="1" smtClean="0"/>
            <a:t>Konvensi</a:t>
          </a:r>
          <a:r>
            <a:rPr lang="en-US" sz="1200" dirty="0" smtClean="0"/>
            <a:t>)</a:t>
          </a:r>
          <a:endParaRPr lang="en-US" sz="1200" dirty="0"/>
        </a:p>
      </dgm:t>
    </dgm:pt>
    <dgm:pt modelId="{4D82C7B4-FCB6-454F-AE6B-D1C8168EACA5}" type="parTrans" cxnId="{4547223B-7DA8-4255-824D-F241E1C5E4C4}">
      <dgm:prSet/>
      <dgm:spPr/>
      <dgm:t>
        <a:bodyPr/>
        <a:lstStyle/>
        <a:p>
          <a:endParaRPr lang="en-US"/>
        </a:p>
      </dgm:t>
    </dgm:pt>
    <dgm:pt modelId="{724861C7-AB21-4E20-9C3A-6C4BC8FE4E5D}" type="sibTrans" cxnId="{4547223B-7DA8-4255-824D-F241E1C5E4C4}">
      <dgm:prSet/>
      <dgm:spPr/>
      <dgm:t>
        <a:bodyPr/>
        <a:lstStyle/>
        <a:p>
          <a:endParaRPr lang="en-US"/>
        </a:p>
      </dgm:t>
    </dgm:pt>
    <dgm:pt modelId="{05E9D521-A40A-44C7-A2E6-6695EA46B0EA}">
      <dgm:prSet phldrT="[Text]" custT="1"/>
      <dgm:spPr/>
      <dgm:t>
        <a:bodyPr/>
        <a:lstStyle/>
        <a:p>
          <a:r>
            <a:rPr lang="en-US" sz="1200" b="1" dirty="0" err="1" smtClean="0"/>
            <a:t>Pemerintah</a:t>
          </a:r>
          <a:r>
            <a:rPr lang="en-US" sz="1200" b="1" dirty="0" smtClean="0"/>
            <a:t> </a:t>
          </a:r>
          <a:r>
            <a:rPr lang="en-US" sz="1200" b="1" dirty="0" err="1" smtClean="0"/>
            <a:t>berdasarkan</a:t>
          </a:r>
          <a:r>
            <a:rPr lang="en-US" sz="1200" b="1" dirty="0" smtClean="0"/>
            <a:t> UUD 1945</a:t>
          </a:r>
          <a:endParaRPr lang="en-US" sz="1200" b="1" dirty="0"/>
        </a:p>
      </dgm:t>
    </dgm:pt>
    <dgm:pt modelId="{A1BC5794-8252-4E97-BBA6-0CA3029F6F94}" type="parTrans" cxnId="{33315446-53A7-4068-B83D-2724D89D07CF}">
      <dgm:prSet/>
      <dgm:spPr/>
      <dgm:t>
        <a:bodyPr/>
        <a:lstStyle/>
        <a:p>
          <a:endParaRPr lang="en-US"/>
        </a:p>
      </dgm:t>
    </dgm:pt>
    <dgm:pt modelId="{79F5FE23-BC50-464D-AEFC-C832B88C61E3}" type="sibTrans" cxnId="{33315446-53A7-4068-B83D-2724D89D07CF}">
      <dgm:prSet/>
      <dgm:spPr/>
      <dgm:t>
        <a:bodyPr/>
        <a:lstStyle/>
        <a:p>
          <a:endParaRPr lang="en-US"/>
        </a:p>
      </dgm:t>
    </dgm:pt>
    <dgm:pt modelId="{6E4F197F-F753-4BD6-BFB5-F9604801EB40}">
      <dgm:prSet phldrT="[Text]" custT="1"/>
      <dgm:spPr/>
      <dgm:t>
        <a:bodyPr/>
        <a:lstStyle/>
        <a:p>
          <a:r>
            <a:rPr lang="en-US" sz="1200" dirty="0" smtClean="0"/>
            <a:t>Indonesia </a:t>
          </a:r>
          <a:r>
            <a:rPr lang="en-US" sz="1200" dirty="0" err="1" smtClean="0"/>
            <a:t>negara</a:t>
          </a:r>
          <a:r>
            <a:rPr lang="en-US" sz="1200" dirty="0" smtClean="0"/>
            <a:t> </a:t>
          </a:r>
          <a:r>
            <a:rPr lang="en-US" sz="1200" dirty="0" err="1" smtClean="0"/>
            <a:t>hukum</a:t>
          </a:r>
          <a:endParaRPr lang="en-US" sz="1200" dirty="0"/>
        </a:p>
      </dgm:t>
    </dgm:pt>
    <dgm:pt modelId="{6F234C02-400B-4FCE-A6FA-A0BAD8D693DF}" type="parTrans" cxnId="{C653A77D-A42B-4FF4-AE36-6ABFDA3C0A23}">
      <dgm:prSet/>
      <dgm:spPr/>
      <dgm:t>
        <a:bodyPr/>
        <a:lstStyle/>
        <a:p>
          <a:endParaRPr lang="en-US"/>
        </a:p>
      </dgm:t>
    </dgm:pt>
    <dgm:pt modelId="{3DD85E41-D750-4709-B597-A692FDDBF61F}" type="sibTrans" cxnId="{C653A77D-A42B-4FF4-AE36-6ABFDA3C0A23}">
      <dgm:prSet/>
      <dgm:spPr/>
      <dgm:t>
        <a:bodyPr/>
        <a:lstStyle/>
        <a:p>
          <a:endParaRPr lang="en-US"/>
        </a:p>
      </dgm:t>
    </dgm:pt>
    <dgm:pt modelId="{13F03B21-AB61-4162-B87C-6CFA3B17B342}">
      <dgm:prSet phldrT="[Text]" custT="1"/>
      <dgm:spPr/>
      <dgm:t>
        <a:bodyPr/>
        <a:lstStyle/>
        <a:p>
          <a:r>
            <a:rPr lang="en-US" sz="1200" dirty="0" err="1" smtClean="0"/>
            <a:t>Kekuasaan</a:t>
          </a:r>
          <a:r>
            <a:rPr lang="en-US" sz="1200" dirty="0" smtClean="0"/>
            <a:t> </a:t>
          </a:r>
          <a:r>
            <a:rPr lang="en-US" sz="1200" dirty="0" err="1" smtClean="0"/>
            <a:t>tertinggi</a:t>
          </a:r>
          <a:r>
            <a:rPr lang="en-US" sz="1200" dirty="0" smtClean="0"/>
            <a:t> </a:t>
          </a:r>
          <a:r>
            <a:rPr lang="en-US" sz="1200" dirty="0" err="1" smtClean="0"/>
            <a:t>pada</a:t>
          </a:r>
          <a:r>
            <a:rPr lang="en-US" sz="1200" dirty="0" smtClean="0"/>
            <a:t> </a:t>
          </a:r>
          <a:r>
            <a:rPr lang="en-US" sz="1200" dirty="0" err="1" smtClean="0"/>
            <a:t>rakyat</a:t>
          </a:r>
          <a:endParaRPr lang="en-US" sz="1200" dirty="0"/>
        </a:p>
      </dgm:t>
    </dgm:pt>
    <dgm:pt modelId="{2D034396-01E8-4A5F-841B-A29319D1DA90}" type="parTrans" cxnId="{9752C6BD-01C9-466C-A954-A62EDCB09E3C}">
      <dgm:prSet/>
      <dgm:spPr/>
      <dgm:t>
        <a:bodyPr/>
        <a:lstStyle/>
        <a:p>
          <a:endParaRPr lang="en-US"/>
        </a:p>
      </dgm:t>
    </dgm:pt>
    <dgm:pt modelId="{A668226F-CC33-4287-BE56-816CA23F63EF}" type="sibTrans" cxnId="{9752C6BD-01C9-466C-A954-A62EDCB09E3C}">
      <dgm:prSet/>
      <dgm:spPr/>
      <dgm:t>
        <a:bodyPr/>
        <a:lstStyle/>
        <a:p>
          <a:endParaRPr lang="en-US"/>
        </a:p>
      </dgm:t>
    </dgm:pt>
    <dgm:pt modelId="{2AFBCF94-993E-4C28-88C5-E4EDD5D27A53}">
      <dgm:prSet phldrT="[Text]" custT="1"/>
      <dgm:spPr/>
      <dgm:t>
        <a:bodyPr/>
        <a:lstStyle/>
        <a:p>
          <a:r>
            <a:rPr lang="en-US" sz="1200" dirty="0" err="1" smtClean="0"/>
            <a:t>Presiden</a:t>
          </a:r>
          <a:r>
            <a:rPr lang="en-US" sz="1200" dirty="0" smtClean="0"/>
            <a:t> </a:t>
          </a:r>
          <a:r>
            <a:rPr lang="en-US" sz="1200" dirty="0" err="1" smtClean="0"/>
            <a:t>pelaksana</a:t>
          </a:r>
          <a:r>
            <a:rPr lang="en-US" sz="1200" dirty="0" smtClean="0"/>
            <a:t> </a:t>
          </a:r>
          <a:r>
            <a:rPr lang="en-US" sz="1200" dirty="0" err="1" smtClean="0"/>
            <a:t>pemerintahan</a:t>
          </a:r>
          <a:endParaRPr lang="en-US" sz="1200" dirty="0"/>
        </a:p>
      </dgm:t>
    </dgm:pt>
    <dgm:pt modelId="{34F989FA-B940-40AA-A22C-DDBC50F16FC8}" type="parTrans" cxnId="{6C49925C-BA83-4BD4-83C8-4AA466B7CE9C}">
      <dgm:prSet/>
      <dgm:spPr/>
      <dgm:t>
        <a:bodyPr/>
        <a:lstStyle/>
        <a:p>
          <a:endParaRPr lang="en-US"/>
        </a:p>
      </dgm:t>
    </dgm:pt>
    <dgm:pt modelId="{FA8DE6D2-FF92-4489-8779-22B556D698E8}" type="sibTrans" cxnId="{6C49925C-BA83-4BD4-83C8-4AA466B7CE9C}">
      <dgm:prSet/>
      <dgm:spPr/>
      <dgm:t>
        <a:bodyPr/>
        <a:lstStyle/>
        <a:p>
          <a:endParaRPr lang="en-US"/>
        </a:p>
      </dgm:t>
    </dgm:pt>
    <dgm:pt modelId="{65D4F75B-9261-439E-86FC-898422A1D723}">
      <dgm:prSet phldrT="[Text]" custT="1"/>
      <dgm:spPr/>
      <dgm:t>
        <a:bodyPr/>
        <a:lstStyle/>
        <a:p>
          <a:r>
            <a:rPr lang="id-ID" sz="1200" b="0" dirty="0" smtClean="0"/>
            <a:t>Dasar hukum tertinggi di suatu negara</a:t>
          </a:r>
          <a:endParaRPr lang="en-US" sz="1200" b="0" dirty="0"/>
        </a:p>
      </dgm:t>
    </dgm:pt>
    <dgm:pt modelId="{53150DD2-E220-49D5-8B5C-F9721DBA20FD}" type="parTrans" cxnId="{3CE83D17-7B11-4541-9F56-F43F0E0D9274}">
      <dgm:prSet/>
      <dgm:spPr/>
      <dgm:t>
        <a:bodyPr/>
        <a:lstStyle/>
        <a:p>
          <a:endParaRPr lang="id-ID"/>
        </a:p>
      </dgm:t>
    </dgm:pt>
    <dgm:pt modelId="{4A7FE8DA-5348-43D6-AF00-C96CF489BF38}" type="sibTrans" cxnId="{3CE83D17-7B11-4541-9F56-F43F0E0D9274}">
      <dgm:prSet/>
      <dgm:spPr/>
      <dgm:t>
        <a:bodyPr/>
        <a:lstStyle/>
        <a:p>
          <a:endParaRPr lang="id-ID"/>
        </a:p>
      </dgm:t>
    </dgm:pt>
    <dgm:pt modelId="{BD65BBA4-3EA4-4B38-82D6-59AB9E7E8736}">
      <dgm:prSet phldrT="[Text]" custT="1"/>
      <dgm:spPr/>
      <dgm:t>
        <a:bodyPr/>
        <a:lstStyle/>
        <a:p>
          <a:r>
            <a:rPr lang="id-ID" sz="1200" b="0" dirty="0" smtClean="0"/>
            <a:t>UUD 1945</a:t>
          </a:r>
          <a:endParaRPr lang="en-US" sz="1200" b="0" dirty="0"/>
        </a:p>
      </dgm:t>
    </dgm:pt>
    <dgm:pt modelId="{27A41808-FADF-4378-92D6-8569B14699A7}" type="parTrans" cxnId="{BEF11227-0723-4769-B723-37A6CFF2843B}">
      <dgm:prSet/>
      <dgm:spPr/>
      <dgm:t>
        <a:bodyPr/>
        <a:lstStyle/>
        <a:p>
          <a:endParaRPr lang="id-ID"/>
        </a:p>
      </dgm:t>
    </dgm:pt>
    <dgm:pt modelId="{7F3909D3-5D57-4234-BC91-2E9D483A555D}" type="sibTrans" cxnId="{BEF11227-0723-4769-B723-37A6CFF2843B}">
      <dgm:prSet/>
      <dgm:spPr/>
      <dgm:t>
        <a:bodyPr/>
        <a:lstStyle/>
        <a:p>
          <a:endParaRPr lang="id-ID"/>
        </a:p>
      </dgm:t>
    </dgm:pt>
    <dgm:pt modelId="{930904E7-9CAC-46E0-905A-3DF46555D92E}">
      <dgm:prSet phldrT="[Text]" custT="1"/>
      <dgm:spPr/>
      <dgm:t>
        <a:bodyPr/>
        <a:lstStyle/>
        <a:p>
          <a:r>
            <a:rPr lang="id-ID" sz="1200" b="1" dirty="0" smtClean="0"/>
            <a:t>Konstitusi Indonesia</a:t>
          </a:r>
          <a:endParaRPr lang="en-US" sz="1200" b="1" dirty="0"/>
        </a:p>
      </dgm:t>
    </dgm:pt>
    <dgm:pt modelId="{D155F2B6-7D53-4D15-8F44-0117C7D52F1C}" type="parTrans" cxnId="{1FF9900C-4D52-4E2D-89CC-868ADA89803D}">
      <dgm:prSet/>
      <dgm:spPr/>
      <dgm:t>
        <a:bodyPr/>
        <a:lstStyle/>
        <a:p>
          <a:endParaRPr lang="id-ID"/>
        </a:p>
      </dgm:t>
    </dgm:pt>
    <dgm:pt modelId="{F1CE0721-F7BF-4B97-BFB6-C27FC3B5CA1E}" type="sibTrans" cxnId="{1FF9900C-4D52-4E2D-89CC-868ADA89803D}">
      <dgm:prSet/>
      <dgm:spPr/>
      <dgm:t>
        <a:bodyPr/>
        <a:lstStyle/>
        <a:p>
          <a:endParaRPr lang="id-ID"/>
        </a:p>
      </dgm:t>
    </dgm:pt>
    <dgm:pt modelId="{FC60E000-C799-44AC-9891-31E5AFFB1726}">
      <dgm:prSet phldrT="[Text]" custT="1"/>
      <dgm:spPr/>
      <dgm:t>
        <a:bodyPr/>
        <a:lstStyle/>
        <a:p>
          <a:r>
            <a:rPr lang="id-ID" sz="1200" b="1" dirty="0" smtClean="0"/>
            <a:t>Sumber Tertib</a:t>
          </a:r>
        </a:p>
        <a:p>
          <a:r>
            <a:rPr lang="id-ID" sz="1200" b="1" dirty="0" smtClean="0"/>
            <a:t>Hukum Indonesia</a:t>
          </a:r>
          <a:endParaRPr lang="en-US" sz="1200" b="1" dirty="0"/>
        </a:p>
      </dgm:t>
    </dgm:pt>
    <dgm:pt modelId="{E7840C6F-A684-49D0-A799-B9E93BA472AC}" type="parTrans" cxnId="{CEFFA72D-DBB6-496A-810F-06B6420739A9}">
      <dgm:prSet/>
      <dgm:spPr/>
      <dgm:t>
        <a:bodyPr/>
        <a:lstStyle/>
        <a:p>
          <a:endParaRPr lang="id-ID"/>
        </a:p>
      </dgm:t>
    </dgm:pt>
    <dgm:pt modelId="{7D9A1E0D-CE37-4DD3-857C-3F42A40DCB98}" type="sibTrans" cxnId="{CEFFA72D-DBB6-496A-810F-06B6420739A9}">
      <dgm:prSet/>
      <dgm:spPr/>
      <dgm:t>
        <a:bodyPr/>
        <a:lstStyle/>
        <a:p>
          <a:endParaRPr lang="id-ID"/>
        </a:p>
      </dgm:t>
    </dgm:pt>
    <dgm:pt modelId="{8CF888A9-D605-4A2F-830D-2D9351A35A0B}">
      <dgm:prSet phldrT="[Text]" custT="1"/>
      <dgm:spPr/>
      <dgm:t>
        <a:bodyPr/>
        <a:lstStyle/>
        <a:p>
          <a:r>
            <a:rPr lang="id-ID" sz="1200" dirty="0" smtClean="0"/>
            <a:t>1. UUD 1945</a:t>
          </a:r>
          <a:endParaRPr lang="en-US" sz="1200" dirty="0"/>
        </a:p>
      </dgm:t>
    </dgm:pt>
    <dgm:pt modelId="{8F2BCA6A-BDBF-454E-A0CC-D252546ED48A}" type="parTrans" cxnId="{ACF37A2D-BF6C-47FC-A2EC-FB0845C59FBA}">
      <dgm:prSet/>
      <dgm:spPr/>
      <dgm:t>
        <a:bodyPr/>
        <a:lstStyle/>
        <a:p>
          <a:endParaRPr lang="id-ID"/>
        </a:p>
      </dgm:t>
    </dgm:pt>
    <dgm:pt modelId="{6E8B0B5F-237E-4377-997A-03B7621B1C5D}" type="sibTrans" cxnId="{ACF37A2D-BF6C-47FC-A2EC-FB0845C59FBA}">
      <dgm:prSet/>
      <dgm:spPr/>
      <dgm:t>
        <a:bodyPr/>
        <a:lstStyle/>
        <a:p>
          <a:endParaRPr lang="id-ID"/>
        </a:p>
      </dgm:t>
    </dgm:pt>
    <dgm:pt modelId="{055D79DC-400F-482B-AE40-760FF18F69AC}">
      <dgm:prSet phldrT="[Text]" custT="1"/>
      <dgm:spPr/>
      <dgm:t>
        <a:bodyPr/>
        <a:lstStyle/>
        <a:p>
          <a:r>
            <a:rPr lang="id-ID" sz="1200" dirty="0" smtClean="0"/>
            <a:t>2. Ketetapan MPR</a:t>
          </a:r>
          <a:endParaRPr lang="en-US" sz="1200" dirty="0"/>
        </a:p>
      </dgm:t>
    </dgm:pt>
    <dgm:pt modelId="{A1961048-9453-4ADB-84B1-5CD1AB3EC95C}" type="parTrans" cxnId="{52F6F112-0DA8-4DEB-B4E3-230FFF4F12CB}">
      <dgm:prSet/>
      <dgm:spPr/>
      <dgm:t>
        <a:bodyPr/>
        <a:lstStyle/>
        <a:p>
          <a:endParaRPr lang="id-ID"/>
        </a:p>
      </dgm:t>
    </dgm:pt>
    <dgm:pt modelId="{89F7903A-0332-474F-95A0-79FB90A24B76}" type="sibTrans" cxnId="{52F6F112-0DA8-4DEB-B4E3-230FFF4F12CB}">
      <dgm:prSet/>
      <dgm:spPr/>
      <dgm:t>
        <a:bodyPr/>
        <a:lstStyle/>
        <a:p>
          <a:endParaRPr lang="id-ID"/>
        </a:p>
      </dgm:t>
    </dgm:pt>
    <dgm:pt modelId="{284DFBC2-66B2-40F1-89C5-2972B0C3D7BF}">
      <dgm:prSet phldrT="[Text]" custT="1"/>
      <dgm:spPr/>
      <dgm:t>
        <a:bodyPr/>
        <a:lstStyle/>
        <a:p>
          <a:r>
            <a:rPr lang="id-ID" sz="1200" dirty="0" smtClean="0"/>
            <a:t>3. Undang-Undang</a:t>
          </a:r>
          <a:endParaRPr lang="en-US" sz="1200" dirty="0"/>
        </a:p>
      </dgm:t>
    </dgm:pt>
    <dgm:pt modelId="{CDB79E2A-1321-48C5-AE21-B6F621C84A0C}" type="parTrans" cxnId="{C93F170B-2F47-4EC0-BEFC-C243EB9569BF}">
      <dgm:prSet/>
      <dgm:spPr/>
      <dgm:t>
        <a:bodyPr/>
        <a:lstStyle/>
        <a:p>
          <a:endParaRPr lang="id-ID"/>
        </a:p>
      </dgm:t>
    </dgm:pt>
    <dgm:pt modelId="{C452886A-DC2A-4629-B004-883E2B67EC62}" type="sibTrans" cxnId="{C93F170B-2F47-4EC0-BEFC-C243EB9569BF}">
      <dgm:prSet/>
      <dgm:spPr/>
      <dgm:t>
        <a:bodyPr/>
        <a:lstStyle/>
        <a:p>
          <a:endParaRPr lang="id-ID"/>
        </a:p>
      </dgm:t>
    </dgm:pt>
    <dgm:pt modelId="{2C08CC88-705B-4FDD-904C-A33FF81F23F6}">
      <dgm:prSet phldrT="[Text]" custT="1"/>
      <dgm:spPr/>
      <dgm:t>
        <a:bodyPr/>
        <a:lstStyle/>
        <a:p>
          <a:r>
            <a:rPr lang="id-ID" sz="1200" dirty="0" smtClean="0"/>
            <a:t>4. Peraturan Pemerintah Pengganti UU</a:t>
          </a:r>
          <a:endParaRPr lang="en-US" sz="1200" dirty="0"/>
        </a:p>
      </dgm:t>
    </dgm:pt>
    <dgm:pt modelId="{E50E5180-C3D5-4385-AFBE-7942DAAF4E45}" type="parTrans" cxnId="{9A53F2E5-135F-430B-BD85-B7EADFDBD233}">
      <dgm:prSet/>
      <dgm:spPr/>
      <dgm:t>
        <a:bodyPr/>
        <a:lstStyle/>
        <a:p>
          <a:endParaRPr lang="id-ID"/>
        </a:p>
      </dgm:t>
    </dgm:pt>
    <dgm:pt modelId="{DEB9E0A1-503A-486F-A7C7-E67765D55C94}" type="sibTrans" cxnId="{9A53F2E5-135F-430B-BD85-B7EADFDBD233}">
      <dgm:prSet/>
      <dgm:spPr/>
      <dgm:t>
        <a:bodyPr/>
        <a:lstStyle/>
        <a:p>
          <a:endParaRPr lang="id-ID"/>
        </a:p>
      </dgm:t>
    </dgm:pt>
    <dgm:pt modelId="{25601B50-D69D-424E-8BC1-987644CD536E}">
      <dgm:prSet phldrT="[Text]" custT="1"/>
      <dgm:spPr/>
      <dgm:t>
        <a:bodyPr/>
        <a:lstStyle/>
        <a:p>
          <a:r>
            <a:rPr lang="id-ID" sz="1200" dirty="0" smtClean="0"/>
            <a:t>5. Pertaura Pemerintah</a:t>
          </a:r>
          <a:endParaRPr lang="en-US" sz="1200" dirty="0"/>
        </a:p>
      </dgm:t>
    </dgm:pt>
    <dgm:pt modelId="{90EBC02A-6A07-42A7-AC6C-D3C74C293FA4}" type="parTrans" cxnId="{B5E88E3A-A208-4C8D-875C-27EE28E11EDF}">
      <dgm:prSet/>
      <dgm:spPr/>
      <dgm:t>
        <a:bodyPr/>
        <a:lstStyle/>
        <a:p>
          <a:endParaRPr lang="id-ID"/>
        </a:p>
      </dgm:t>
    </dgm:pt>
    <dgm:pt modelId="{A01BD379-489D-41F4-A082-BC6F9120BEDC}" type="sibTrans" cxnId="{B5E88E3A-A208-4C8D-875C-27EE28E11EDF}">
      <dgm:prSet/>
      <dgm:spPr/>
      <dgm:t>
        <a:bodyPr/>
        <a:lstStyle/>
        <a:p>
          <a:endParaRPr lang="id-ID"/>
        </a:p>
      </dgm:t>
    </dgm:pt>
    <dgm:pt modelId="{BB4EEE09-B796-4147-B901-BF8FC614316C}">
      <dgm:prSet phldrT="[Text]" custT="1"/>
      <dgm:spPr/>
      <dgm:t>
        <a:bodyPr/>
        <a:lstStyle/>
        <a:p>
          <a:r>
            <a:rPr lang="id-ID" sz="1200" dirty="0" smtClean="0"/>
            <a:t>6. Keputusan Presiden</a:t>
          </a:r>
          <a:endParaRPr lang="en-US" sz="1200" dirty="0"/>
        </a:p>
      </dgm:t>
    </dgm:pt>
    <dgm:pt modelId="{C7E0D978-E154-4BC4-AFA1-70810AD71745}" type="parTrans" cxnId="{73B20B5C-8CD2-42AD-9220-E1EC395C7B40}">
      <dgm:prSet/>
      <dgm:spPr/>
      <dgm:t>
        <a:bodyPr/>
        <a:lstStyle/>
        <a:p>
          <a:endParaRPr lang="id-ID"/>
        </a:p>
      </dgm:t>
    </dgm:pt>
    <dgm:pt modelId="{9C8D073E-A006-4DC6-A76F-207E14659F6F}" type="sibTrans" cxnId="{73B20B5C-8CD2-42AD-9220-E1EC395C7B40}">
      <dgm:prSet/>
      <dgm:spPr/>
      <dgm:t>
        <a:bodyPr/>
        <a:lstStyle/>
        <a:p>
          <a:endParaRPr lang="id-ID"/>
        </a:p>
      </dgm:t>
    </dgm:pt>
    <dgm:pt modelId="{A36DF20F-519C-4BA1-88E6-E93F241A4119}">
      <dgm:prSet phldrT="[Text]" custT="1"/>
      <dgm:spPr/>
      <dgm:t>
        <a:bodyPr/>
        <a:lstStyle/>
        <a:p>
          <a:r>
            <a:rPr lang="id-ID" sz="1200" dirty="0" smtClean="0"/>
            <a:t>&amp;. Peraturan Daerah</a:t>
          </a:r>
          <a:endParaRPr lang="en-US" sz="1200" dirty="0"/>
        </a:p>
      </dgm:t>
    </dgm:pt>
    <dgm:pt modelId="{A01174AD-FC70-4C96-93E5-F8703D27529E}" type="parTrans" cxnId="{B9D6CB6F-700B-4929-AD85-6F7775F9A081}">
      <dgm:prSet/>
      <dgm:spPr/>
      <dgm:t>
        <a:bodyPr/>
        <a:lstStyle/>
        <a:p>
          <a:endParaRPr lang="id-ID"/>
        </a:p>
      </dgm:t>
    </dgm:pt>
    <dgm:pt modelId="{D192C6BF-1D5F-4326-884B-1D0911012BC4}" type="sibTrans" cxnId="{B9D6CB6F-700B-4929-AD85-6F7775F9A081}">
      <dgm:prSet/>
      <dgm:spPr/>
      <dgm:t>
        <a:bodyPr/>
        <a:lstStyle/>
        <a:p>
          <a:endParaRPr lang="id-ID"/>
        </a:p>
      </dgm:t>
    </dgm:pt>
    <dgm:pt modelId="{B482C729-8F4C-4B53-8F04-042FA041095C}" type="pres">
      <dgm:prSet presAssocID="{990C71D0-0930-4323-9120-851072E2DC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49E89D-7C39-4184-AC6A-AD1233D63F88}" type="pres">
      <dgm:prSet presAssocID="{46A40E72-C3BB-4AC6-BE96-0E32BDA2E83F}" presName="hierRoot1" presStyleCnt="0">
        <dgm:presLayoutVars>
          <dgm:hierBranch val="init"/>
        </dgm:presLayoutVars>
      </dgm:prSet>
      <dgm:spPr/>
    </dgm:pt>
    <dgm:pt modelId="{2D345844-BC1E-45BC-9BFB-246D3EFFC945}" type="pres">
      <dgm:prSet presAssocID="{46A40E72-C3BB-4AC6-BE96-0E32BDA2E83F}" presName="rootComposite1" presStyleCnt="0"/>
      <dgm:spPr/>
    </dgm:pt>
    <dgm:pt modelId="{450CB0A7-BA7E-44F4-8421-BC3F52CF3D40}" type="pres">
      <dgm:prSet presAssocID="{46A40E72-C3BB-4AC6-BE96-0E32BDA2E83F}" presName="rootText1" presStyleLbl="node0" presStyleIdx="0" presStyleCnt="1" custScaleX="208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8692E6-E9F0-42A5-A975-687F469961AC}" type="pres">
      <dgm:prSet presAssocID="{46A40E72-C3BB-4AC6-BE96-0E32BDA2E83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FC75309-0E15-4ADC-9B38-CDF3D1D0F5BD}" type="pres">
      <dgm:prSet presAssocID="{46A40E72-C3BB-4AC6-BE96-0E32BDA2E83F}" presName="hierChild2" presStyleCnt="0"/>
      <dgm:spPr/>
    </dgm:pt>
    <dgm:pt modelId="{378B4BF6-90FF-41CB-AE3E-2B051F33A352}" type="pres">
      <dgm:prSet presAssocID="{9CFDE70D-5524-47F9-82D3-4DD4612D7181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2AE17FF-C82A-45B1-B562-B9C1CEF8CB86}" type="pres">
      <dgm:prSet presAssocID="{16CCD96A-5207-4E2D-91AC-888C251CCC29}" presName="hierRoot2" presStyleCnt="0">
        <dgm:presLayoutVars>
          <dgm:hierBranch val="init"/>
        </dgm:presLayoutVars>
      </dgm:prSet>
      <dgm:spPr/>
    </dgm:pt>
    <dgm:pt modelId="{9BAE59E7-9143-4760-9CFC-15BA9D1678FB}" type="pres">
      <dgm:prSet presAssocID="{16CCD96A-5207-4E2D-91AC-888C251CCC29}" presName="rootComposite" presStyleCnt="0"/>
      <dgm:spPr/>
    </dgm:pt>
    <dgm:pt modelId="{747AECA1-2A71-4DC2-8C1B-FEA892C60B21}" type="pres">
      <dgm:prSet presAssocID="{16CCD96A-5207-4E2D-91AC-888C251CCC29}" presName="rootText" presStyleLbl="node2" presStyleIdx="0" presStyleCnt="4" custScaleX="130152" custLinFactNeighborX="-83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A9022-51A7-42F1-9C2E-618F3D633393}" type="pres">
      <dgm:prSet presAssocID="{16CCD96A-5207-4E2D-91AC-888C251CCC29}" presName="rootConnector" presStyleLbl="node2" presStyleIdx="0" presStyleCnt="4"/>
      <dgm:spPr/>
      <dgm:t>
        <a:bodyPr/>
        <a:lstStyle/>
        <a:p>
          <a:endParaRPr lang="en-US"/>
        </a:p>
      </dgm:t>
    </dgm:pt>
    <dgm:pt modelId="{595C3115-AD30-4A4B-8C79-1792854A4B6E}" type="pres">
      <dgm:prSet presAssocID="{16CCD96A-5207-4E2D-91AC-888C251CCC29}" presName="hierChild4" presStyleCnt="0"/>
      <dgm:spPr/>
    </dgm:pt>
    <dgm:pt modelId="{11D75017-D4A7-4D2D-BAD5-FFCFFB125DA3}" type="pres">
      <dgm:prSet presAssocID="{53150DD2-E220-49D5-8B5C-F9721DBA20FD}" presName="Name37" presStyleLbl="parChTrans1D3" presStyleIdx="0" presStyleCnt="14"/>
      <dgm:spPr/>
      <dgm:t>
        <a:bodyPr/>
        <a:lstStyle/>
        <a:p>
          <a:endParaRPr lang="id-ID"/>
        </a:p>
      </dgm:t>
    </dgm:pt>
    <dgm:pt modelId="{BB08FD69-D746-4010-BC8C-FFA20C5F6C2B}" type="pres">
      <dgm:prSet presAssocID="{65D4F75B-9261-439E-86FC-898422A1D723}" presName="hierRoot2" presStyleCnt="0">
        <dgm:presLayoutVars>
          <dgm:hierBranch val="init"/>
        </dgm:presLayoutVars>
      </dgm:prSet>
      <dgm:spPr/>
    </dgm:pt>
    <dgm:pt modelId="{C0D3317C-9B6B-45B9-9744-57B317FE62C1}" type="pres">
      <dgm:prSet presAssocID="{65D4F75B-9261-439E-86FC-898422A1D723}" presName="rootComposite" presStyleCnt="0"/>
      <dgm:spPr/>
    </dgm:pt>
    <dgm:pt modelId="{C8653FBF-5B1F-4040-83E3-1B08EC2499A6}" type="pres">
      <dgm:prSet presAssocID="{65D4F75B-9261-439E-86FC-898422A1D723}" presName="rootText" presStyleLbl="node3" presStyleIdx="0" presStyleCnt="14" custScaleX="130152" custLinFactNeighborX="-596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A119C3B-B6A6-4B99-8DE2-033F6361C6AC}" type="pres">
      <dgm:prSet presAssocID="{65D4F75B-9261-439E-86FC-898422A1D723}" presName="rootConnector" presStyleLbl="node3" presStyleIdx="0" presStyleCnt="14"/>
      <dgm:spPr/>
      <dgm:t>
        <a:bodyPr/>
        <a:lstStyle/>
        <a:p>
          <a:endParaRPr lang="id-ID"/>
        </a:p>
      </dgm:t>
    </dgm:pt>
    <dgm:pt modelId="{17D3E6DD-9E55-4FD2-AD58-94F9A7F86E8E}" type="pres">
      <dgm:prSet presAssocID="{65D4F75B-9261-439E-86FC-898422A1D723}" presName="hierChild4" presStyleCnt="0"/>
      <dgm:spPr/>
    </dgm:pt>
    <dgm:pt modelId="{14A51E28-5305-4C24-BC88-9FA526BCB35B}" type="pres">
      <dgm:prSet presAssocID="{65D4F75B-9261-439E-86FC-898422A1D723}" presName="hierChild5" presStyleCnt="0"/>
      <dgm:spPr/>
    </dgm:pt>
    <dgm:pt modelId="{F3BA4C5E-F776-4E80-8D4C-AC25C5AD108F}" type="pres">
      <dgm:prSet presAssocID="{27A41808-FADF-4378-92D6-8569B14699A7}" presName="Name37" presStyleLbl="parChTrans1D3" presStyleIdx="1" presStyleCnt="14"/>
      <dgm:spPr/>
      <dgm:t>
        <a:bodyPr/>
        <a:lstStyle/>
        <a:p>
          <a:endParaRPr lang="id-ID"/>
        </a:p>
      </dgm:t>
    </dgm:pt>
    <dgm:pt modelId="{FCC003FB-0CEB-4F53-A93E-67FDAEBA619B}" type="pres">
      <dgm:prSet presAssocID="{BD65BBA4-3EA4-4B38-82D6-59AB9E7E8736}" presName="hierRoot2" presStyleCnt="0">
        <dgm:presLayoutVars>
          <dgm:hierBranch val="init"/>
        </dgm:presLayoutVars>
      </dgm:prSet>
      <dgm:spPr/>
    </dgm:pt>
    <dgm:pt modelId="{8B939FC8-FD99-4816-A02E-B2E2AD8E5E45}" type="pres">
      <dgm:prSet presAssocID="{BD65BBA4-3EA4-4B38-82D6-59AB9E7E8736}" presName="rootComposite" presStyleCnt="0"/>
      <dgm:spPr/>
    </dgm:pt>
    <dgm:pt modelId="{60612878-859D-4E00-BBD7-64296F2DC1DE}" type="pres">
      <dgm:prSet presAssocID="{BD65BBA4-3EA4-4B38-82D6-59AB9E7E8736}" presName="rootText" presStyleLbl="node3" presStyleIdx="1" presStyleCnt="14" custScaleX="130152" custLinFactNeighborX="-596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9174A0A-3DE2-49F5-934E-3EC2308A17D3}" type="pres">
      <dgm:prSet presAssocID="{BD65BBA4-3EA4-4B38-82D6-59AB9E7E8736}" presName="rootConnector" presStyleLbl="node3" presStyleIdx="1" presStyleCnt="14"/>
      <dgm:spPr/>
      <dgm:t>
        <a:bodyPr/>
        <a:lstStyle/>
        <a:p>
          <a:endParaRPr lang="id-ID"/>
        </a:p>
      </dgm:t>
    </dgm:pt>
    <dgm:pt modelId="{6DEA2D7F-1403-435C-B35B-1730CC03773E}" type="pres">
      <dgm:prSet presAssocID="{BD65BBA4-3EA4-4B38-82D6-59AB9E7E8736}" presName="hierChild4" presStyleCnt="0"/>
      <dgm:spPr/>
    </dgm:pt>
    <dgm:pt modelId="{FBF821F4-31FC-4981-B4DA-46C2FB08B4A6}" type="pres">
      <dgm:prSet presAssocID="{BD65BBA4-3EA4-4B38-82D6-59AB9E7E8736}" presName="hierChild5" presStyleCnt="0"/>
      <dgm:spPr/>
    </dgm:pt>
    <dgm:pt modelId="{B367C529-D1E8-457A-A4C3-67A85CBA55B6}" type="pres">
      <dgm:prSet presAssocID="{16CCD96A-5207-4E2D-91AC-888C251CCC29}" presName="hierChild5" presStyleCnt="0"/>
      <dgm:spPr/>
    </dgm:pt>
    <dgm:pt modelId="{2DB1B024-8D4D-4244-99C7-4B57FFABAD94}" type="pres">
      <dgm:prSet presAssocID="{D155F2B6-7D53-4D15-8F44-0117C7D52F1C}" presName="Name37" presStyleLbl="parChTrans1D2" presStyleIdx="1" presStyleCnt="4"/>
      <dgm:spPr/>
      <dgm:t>
        <a:bodyPr/>
        <a:lstStyle/>
        <a:p>
          <a:endParaRPr lang="id-ID"/>
        </a:p>
      </dgm:t>
    </dgm:pt>
    <dgm:pt modelId="{A1A99F07-C20B-418C-BD91-60ED065B0B7A}" type="pres">
      <dgm:prSet presAssocID="{930904E7-9CAC-46E0-905A-3DF46555D92E}" presName="hierRoot2" presStyleCnt="0">
        <dgm:presLayoutVars>
          <dgm:hierBranch val="init"/>
        </dgm:presLayoutVars>
      </dgm:prSet>
      <dgm:spPr/>
    </dgm:pt>
    <dgm:pt modelId="{136217AC-6554-4BBC-A33E-1783C3BA1442}" type="pres">
      <dgm:prSet presAssocID="{930904E7-9CAC-46E0-905A-3DF46555D92E}" presName="rootComposite" presStyleCnt="0"/>
      <dgm:spPr/>
    </dgm:pt>
    <dgm:pt modelId="{183E1196-C2E8-4DC1-A3DB-7E7783413C43}" type="pres">
      <dgm:prSet presAssocID="{930904E7-9CAC-46E0-905A-3DF46555D92E}" presName="rootText" presStyleLbl="node2" presStyleIdx="1" presStyleCnt="4" custScaleX="126925" custLinFactNeighborX="-2130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A576C23-41F3-4123-86A9-E26A14CDA926}" type="pres">
      <dgm:prSet presAssocID="{930904E7-9CAC-46E0-905A-3DF46555D92E}" presName="rootConnector" presStyleLbl="node2" presStyleIdx="1" presStyleCnt="4"/>
      <dgm:spPr/>
      <dgm:t>
        <a:bodyPr/>
        <a:lstStyle/>
        <a:p>
          <a:endParaRPr lang="id-ID"/>
        </a:p>
      </dgm:t>
    </dgm:pt>
    <dgm:pt modelId="{F7EC97D4-0EFC-486A-9F21-4E04CAB45F3E}" type="pres">
      <dgm:prSet presAssocID="{930904E7-9CAC-46E0-905A-3DF46555D92E}" presName="hierChild4" presStyleCnt="0"/>
      <dgm:spPr/>
    </dgm:pt>
    <dgm:pt modelId="{465C89B2-39B7-4C8B-8FA0-0BA5F67BFA86}" type="pres">
      <dgm:prSet presAssocID="{5F89C6FA-5422-4393-BE3B-7F03E70300EC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1C174AFC-2429-4930-B75A-DFADE441F30A}" type="pres">
      <dgm:prSet presAssocID="{2D11FCD4-0D26-4953-8C16-AD99909AA870}" presName="hierRoot2" presStyleCnt="0">
        <dgm:presLayoutVars>
          <dgm:hierBranch val="init"/>
        </dgm:presLayoutVars>
      </dgm:prSet>
      <dgm:spPr/>
    </dgm:pt>
    <dgm:pt modelId="{5C693990-85E4-463C-B2B4-FD89A0F5C1C0}" type="pres">
      <dgm:prSet presAssocID="{2D11FCD4-0D26-4953-8C16-AD99909AA870}" presName="rootComposite" presStyleCnt="0"/>
      <dgm:spPr/>
    </dgm:pt>
    <dgm:pt modelId="{A98794FF-37EE-4470-AF3F-C588EDC9177A}" type="pres">
      <dgm:prSet presAssocID="{2D11FCD4-0D26-4953-8C16-AD99909AA870}" presName="rootText" presStyleLbl="node3" presStyleIdx="2" presStyleCnt="14" custScaleX="126925" custLinFactNeighborX="-21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42F59-CD51-4A24-8CEC-CDA5F4462324}" type="pres">
      <dgm:prSet presAssocID="{2D11FCD4-0D26-4953-8C16-AD99909AA870}" presName="rootConnector" presStyleLbl="node3" presStyleIdx="2" presStyleCnt="14"/>
      <dgm:spPr/>
      <dgm:t>
        <a:bodyPr/>
        <a:lstStyle/>
        <a:p>
          <a:endParaRPr lang="en-US"/>
        </a:p>
      </dgm:t>
    </dgm:pt>
    <dgm:pt modelId="{2CC02674-2B48-449D-98EB-A79AD1698605}" type="pres">
      <dgm:prSet presAssocID="{2D11FCD4-0D26-4953-8C16-AD99909AA870}" presName="hierChild4" presStyleCnt="0"/>
      <dgm:spPr/>
    </dgm:pt>
    <dgm:pt modelId="{6EDFFF31-5AE7-43A6-BCDA-86D0FD92457A}" type="pres">
      <dgm:prSet presAssocID="{2D11FCD4-0D26-4953-8C16-AD99909AA870}" presName="hierChild5" presStyleCnt="0"/>
      <dgm:spPr/>
    </dgm:pt>
    <dgm:pt modelId="{22CA5C7F-6CAD-4DE5-B774-76B21D5A19D5}" type="pres">
      <dgm:prSet presAssocID="{4D82C7B4-FCB6-454F-AE6B-D1C8168EACA5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435FB7AE-B161-4FE4-AC9E-E7CA80D4D848}" type="pres">
      <dgm:prSet presAssocID="{27C62EA5-7BB6-4BB8-BB99-6A3ECAB3D0A3}" presName="hierRoot2" presStyleCnt="0">
        <dgm:presLayoutVars>
          <dgm:hierBranch val="init"/>
        </dgm:presLayoutVars>
      </dgm:prSet>
      <dgm:spPr/>
    </dgm:pt>
    <dgm:pt modelId="{64ED6ACF-783A-4DF1-B6EE-88343FEEEF35}" type="pres">
      <dgm:prSet presAssocID="{27C62EA5-7BB6-4BB8-BB99-6A3ECAB3D0A3}" presName="rootComposite" presStyleCnt="0"/>
      <dgm:spPr/>
    </dgm:pt>
    <dgm:pt modelId="{58C3B8B5-5E2A-4A4C-8589-CE88EF6248CE}" type="pres">
      <dgm:prSet presAssocID="{27C62EA5-7BB6-4BB8-BB99-6A3ECAB3D0A3}" presName="rootText" presStyleLbl="node3" presStyleIdx="3" presStyleCnt="14" custScaleX="126925" custLinFactNeighborX="-21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1BED6F-8369-4164-B1D1-47223BF47866}" type="pres">
      <dgm:prSet presAssocID="{27C62EA5-7BB6-4BB8-BB99-6A3ECAB3D0A3}" presName="rootConnector" presStyleLbl="node3" presStyleIdx="3" presStyleCnt="14"/>
      <dgm:spPr/>
      <dgm:t>
        <a:bodyPr/>
        <a:lstStyle/>
        <a:p>
          <a:endParaRPr lang="en-US"/>
        </a:p>
      </dgm:t>
    </dgm:pt>
    <dgm:pt modelId="{040F3718-47CC-4CE4-A6F4-82C0934B005C}" type="pres">
      <dgm:prSet presAssocID="{27C62EA5-7BB6-4BB8-BB99-6A3ECAB3D0A3}" presName="hierChild4" presStyleCnt="0"/>
      <dgm:spPr/>
    </dgm:pt>
    <dgm:pt modelId="{A713C51B-E6F5-4C03-8869-177392B148A2}" type="pres">
      <dgm:prSet presAssocID="{27C62EA5-7BB6-4BB8-BB99-6A3ECAB3D0A3}" presName="hierChild5" presStyleCnt="0"/>
      <dgm:spPr/>
    </dgm:pt>
    <dgm:pt modelId="{EA61ACFA-859B-4C56-AFC6-86F8A7CB31DC}" type="pres">
      <dgm:prSet presAssocID="{930904E7-9CAC-46E0-905A-3DF46555D92E}" presName="hierChild5" presStyleCnt="0"/>
      <dgm:spPr/>
    </dgm:pt>
    <dgm:pt modelId="{ED72BCBF-C212-41A1-B4E2-6DECD69C747F}" type="pres">
      <dgm:prSet presAssocID="{A1BC5794-8252-4E97-BBA6-0CA3029F6F9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2605134-3354-42E3-BE20-273FDD1204F0}" type="pres">
      <dgm:prSet presAssocID="{05E9D521-A40A-44C7-A2E6-6695EA46B0EA}" presName="hierRoot2" presStyleCnt="0">
        <dgm:presLayoutVars>
          <dgm:hierBranch val="init"/>
        </dgm:presLayoutVars>
      </dgm:prSet>
      <dgm:spPr/>
    </dgm:pt>
    <dgm:pt modelId="{B17D1EE0-C8EE-4C89-AFDF-57DAAF41527D}" type="pres">
      <dgm:prSet presAssocID="{05E9D521-A40A-44C7-A2E6-6695EA46B0EA}" presName="rootComposite" presStyleCnt="0"/>
      <dgm:spPr/>
    </dgm:pt>
    <dgm:pt modelId="{940FAC47-C4B9-4F62-A0D2-75003B440A57}" type="pres">
      <dgm:prSet presAssocID="{05E9D521-A40A-44C7-A2E6-6695EA46B0EA}" presName="rootText" presStyleLbl="node2" presStyleIdx="2" presStyleCnt="4" custScaleX="148983" custLinFactNeighborX="27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4E0FF1-79B1-4328-887E-8E1C965390FD}" type="pres">
      <dgm:prSet presAssocID="{05E9D521-A40A-44C7-A2E6-6695EA46B0EA}" presName="rootConnector" presStyleLbl="node2" presStyleIdx="2" presStyleCnt="4"/>
      <dgm:spPr/>
      <dgm:t>
        <a:bodyPr/>
        <a:lstStyle/>
        <a:p>
          <a:endParaRPr lang="en-US"/>
        </a:p>
      </dgm:t>
    </dgm:pt>
    <dgm:pt modelId="{B780E8F3-D3A6-4B8A-A97F-5AFEFADAF05B}" type="pres">
      <dgm:prSet presAssocID="{05E9D521-A40A-44C7-A2E6-6695EA46B0EA}" presName="hierChild4" presStyleCnt="0"/>
      <dgm:spPr/>
    </dgm:pt>
    <dgm:pt modelId="{66F0E1CD-4E66-4FD0-9A3D-294CB2E6D8F7}" type="pres">
      <dgm:prSet presAssocID="{6F234C02-400B-4FCE-A6FA-A0BAD8D693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002CC1B4-6812-4A3C-AE32-61BEF25ED29B}" type="pres">
      <dgm:prSet presAssocID="{6E4F197F-F753-4BD6-BFB5-F9604801EB40}" presName="hierRoot2" presStyleCnt="0">
        <dgm:presLayoutVars>
          <dgm:hierBranch val="init"/>
        </dgm:presLayoutVars>
      </dgm:prSet>
      <dgm:spPr/>
    </dgm:pt>
    <dgm:pt modelId="{8A9ED6C4-178F-40E3-806A-10BEBBAD99FD}" type="pres">
      <dgm:prSet presAssocID="{6E4F197F-F753-4BD6-BFB5-F9604801EB40}" presName="rootComposite" presStyleCnt="0"/>
      <dgm:spPr/>
    </dgm:pt>
    <dgm:pt modelId="{D4D8941F-1D3C-4946-A87C-CF78A26AEA36}" type="pres">
      <dgm:prSet presAssocID="{6E4F197F-F753-4BD6-BFB5-F9604801EB40}" presName="rootText" presStyleLbl="node3" presStyleIdx="4" presStyleCnt="14" custScaleX="148983" custLinFactNeighborX="27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F83271-ED61-4DA5-9D91-7AF418543363}" type="pres">
      <dgm:prSet presAssocID="{6E4F197F-F753-4BD6-BFB5-F9604801EB40}" presName="rootConnector" presStyleLbl="node3" presStyleIdx="4" presStyleCnt="14"/>
      <dgm:spPr/>
      <dgm:t>
        <a:bodyPr/>
        <a:lstStyle/>
        <a:p>
          <a:endParaRPr lang="en-US"/>
        </a:p>
      </dgm:t>
    </dgm:pt>
    <dgm:pt modelId="{668C759C-C6E4-4172-A038-3E5919CB2F2B}" type="pres">
      <dgm:prSet presAssocID="{6E4F197F-F753-4BD6-BFB5-F9604801EB40}" presName="hierChild4" presStyleCnt="0"/>
      <dgm:spPr/>
    </dgm:pt>
    <dgm:pt modelId="{9BC8B0C2-BB53-45F9-BB8F-7CDB8681F06A}" type="pres">
      <dgm:prSet presAssocID="{6E4F197F-F753-4BD6-BFB5-F9604801EB40}" presName="hierChild5" presStyleCnt="0"/>
      <dgm:spPr/>
    </dgm:pt>
    <dgm:pt modelId="{D85BB3C7-60A3-473D-8848-8E250163AB38}" type="pres">
      <dgm:prSet presAssocID="{2D034396-01E8-4A5F-841B-A29319D1DA90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168CB410-B762-4305-B224-FC1AB8DA4817}" type="pres">
      <dgm:prSet presAssocID="{13F03B21-AB61-4162-B87C-6CFA3B17B342}" presName="hierRoot2" presStyleCnt="0">
        <dgm:presLayoutVars>
          <dgm:hierBranch val="init"/>
        </dgm:presLayoutVars>
      </dgm:prSet>
      <dgm:spPr/>
    </dgm:pt>
    <dgm:pt modelId="{39CE0605-5185-48BD-BCC5-9626FF9F038E}" type="pres">
      <dgm:prSet presAssocID="{13F03B21-AB61-4162-B87C-6CFA3B17B342}" presName="rootComposite" presStyleCnt="0"/>
      <dgm:spPr/>
    </dgm:pt>
    <dgm:pt modelId="{2E9DBAA4-936F-4016-9CF7-6270A512741D}" type="pres">
      <dgm:prSet presAssocID="{13F03B21-AB61-4162-B87C-6CFA3B17B342}" presName="rootText" presStyleLbl="node3" presStyleIdx="5" presStyleCnt="14" custScaleX="148983" custLinFactNeighborX="27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E85A3-9053-4B8F-A843-C48451D083F3}" type="pres">
      <dgm:prSet presAssocID="{13F03B21-AB61-4162-B87C-6CFA3B17B342}" presName="rootConnector" presStyleLbl="node3" presStyleIdx="5" presStyleCnt="14"/>
      <dgm:spPr/>
      <dgm:t>
        <a:bodyPr/>
        <a:lstStyle/>
        <a:p>
          <a:endParaRPr lang="en-US"/>
        </a:p>
      </dgm:t>
    </dgm:pt>
    <dgm:pt modelId="{31DBB7A6-B648-4065-B8EF-3D90DA163C03}" type="pres">
      <dgm:prSet presAssocID="{13F03B21-AB61-4162-B87C-6CFA3B17B342}" presName="hierChild4" presStyleCnt="0"/>
      <dgm:spPr/>
    </dgm:pt>
    <dgm:pt modelId="{A060A0BB-9C59-48B5-B080-E997EC20AB32}" type="pres">
      <dgm:prSet presAssocID="{13F03B21-AB61-4162-B87C-6CFA3B17B342}" presName="hierChild5" presStyleCnt="0"/>
      <dgm:spPr/>
    </dgm:pt>
    <dgm:pt modelId="{70BD3802-DC46-4C66-83B1-0B50E323BA7D}" type="pres">
      <dgm:prSet presAssocID="{34F989FA-B940-40AA-A22C-DDBC50F16FC8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2392D05C-B6E6-4EF9-B290-56CB7EFE7F91}" type="pres">
      <dgm:prSet presAssocID="{2AFBCF94-993E-4C28-88C5-E4EDD5D27A53}" presName="hierRoot2" presStyleCnt="0">
        <dgm:presLayoutVars>
          <dgm:hierBranch val="init"/>
        </dgm:presLayoutVars>
      </dgm:prSet>
      <dgm:spPr/>
    </dgm:pt>
    <dgm:pt modelId="{45074986-AAE2-4F03-BC58-6D80E3159999}" type="pres">
      <dgm:prSet presAssocID="{2AFBCF94-993E-4C28-88C5-E4EDD5D27A53}" presName="rootComposite" presStyleCnt="0"/>
      <dgm:spPr/>
    </dgm:pt>
    <dgm:pt modelId="{6FD5BC29-067C-46A5-A7FA-DB121BDE5837}" type="pres">
      <dgm:prSet presAssocID="{2AFBCF94-993E-4C28-88C5-E4EDD5D27A53}" presName="rootText" presStyleLbl="node3" presStyleIdx="6" presStyleCnt="14" custScaleX="148983" custLinFactNeighborX="27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D33C3-7F9D-4AF2-96A2-0DFB72AA14E6}" type="pres">
      <dgm:prSet presAssocID="{2AFBCF94-993E-4C28-88C5-E4EDD5D27A53}" presName="rootConnector" presStyleLbl="node3" presStyleIdx="6" presStyleCnt="14"/>
      <dgm:spPr/>
      <dgm:t>
        <a:bodyPr/>
        <a:lstStyle/>
        <a:p>
          <a:endParaRPr lang="en-US"/>
        </a:p>
      </dgm:t>
    </dgm:pt>
    <dgm:pt modelId="{90683BB8-0431-4DBB-BCA5-122E4C85773C}" type="pres">
      <dgm:prSet presAssocID="{2AFBCF94-993E-4C28-88C5-E4EDD5D27A53}" presName="hierChild4" presStyleCnt="0"/>
      <dgm:spPr/>
    </dgm:pt>
    <dgm:pt modelId="{86F193BD-A5E7-4350-9957-5C467E7D4584}" type="pres">
      <dgm:prSet presAssocID="{2AFBCF94-993E-4C28-88C5-E4EDD5D27A53}" presName="hierChild5" presStyleCnt="0"/>
      <dgm:spPr/>
    </dgm:pt>
    <dgm:pt modelId="{5BD599B6-35FA-4EB7-B437-7EDD75F751A5}" type="pres">
      <dgm:prSet presAssocID="{05E9D521-A40A-44C7-A2E6-6695EA46B0EA}" presName="hierChild5" presStyleCnt="0"/>
      <dgm:spPr/>
    </dgm:pt>
    <dgm:pt modelId="{CA361E13-C662-4805-B3D5-BA8A62BC57D1}" type="pres">
      <dgm:prSet presAssocID="{E7840C6F-A684-49D0-A799-B9E93BA472AC}" presName="Name37" presStyleLbl="parChTrans1D2" presStyleIdx="3" presStyleCnt="4"/>
      <dgm:spPr/>
      <dgm:t>
        <a:bodyPr/>
        <a:lstStyle/>
        <a:p>
          <a:endParaRPr lang="id-ID"/>
        </a:p>
      </dgm:t>
    </dgm:pt>
    <dgm:pt modelId="{8EBB72FB-CC1E-4982-B8AF-20A2FB65CED3}" type="pres">
      <dgm:prSet presAssocID="{FC60E000-C799-44AC-9891-31E5AFFB1726}" presName="hierRoot2" presStyleCnt="0">
        <dgm:presLayoutVars>
          <dgm:hierBranch val="init"/>
        </dgm:presLayoutVars>
      </dgm:prSet>
      <dgm:spPr/>
    </dgm:pt>
    <dgm:pt modelId="{E8EBB9AF-F59B-4486-B82B-8B518203FC1F}" type="pres">
      <dgm:prSet presAssocID="{FC60E000-C799-44AC-9891-31E5AFFB1726}" presName="rootComposite" presStyleCnt="0"/>
      <dgm:spPr/>
    </dgm:pt>
    <dgm:pt modelId="{CC31F092-791A-4094-94CD-E7F329269472}" type="pres">
      <dgm:prSet presAssocID="{FC60E000-C799-44AC-9891-31E5AFFB1726}" presName="rootText" presStyleLbl="node2" presStyleIdx="3" presStyleCnt="4" custScaleX="174947" custLinFactNeighborX="6174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0BB2811-3CA9-4949-8507-A6A0EC6D0313}" type="pres">
      <dgm:prSet presAssocID="{FC60E000-C799-44AC-9891-31E5AFFB1726}" presName="rootConnector" presStyleLbl="node2" presStyleIdx="3" presStyleCnt="4"/>
      <dgm:spPr/>
      <dgm:t>
        <a:bodyPr/>
        <a:lstStyle/>
        <a:p>
          <a:endParaRPr lang="id-ID"/>
        </a:p>
      </dgm:t>
    </dgm:pt>
    <dgm:pt modelId="{EA211240-AB82-4212-B3A5-B771BCE182BB}" type="pres">
      <dgm:prSet presAssocID="{FC60E000-C799-44AC-9891-31E5AFFB1726}" presName="hierChild4" presStyleCnt="0"/>
      <dgm:spPr/>
    </dgm:pt>
    <dgm:pt modelId="{DF958556-0CFD-4F3C-A90E-04ABAD5FC7D2}" type="pres">
      <dgm:prSet presAssocID="{8F2BCA6A-BDBF-454E-A0CC-D252546ED48A}" presName="Name37" presStyleLbl="parChTrans1D3" presStyleIdx="7" presStyleCnt="14"/>
      <dgm:spPr/>
      <dgm:t>
        <a:bodyPr/>
        <a:lstStyle/>
        <a:p>
          <a:endParaRPr lang="id-ID"/>
        </a:p>
      </dgm:t>
    </dgm:pt>
    <dgm:pt modelId="{769590BD-F910-4F8D-B17B-F8C76F5F60A0}" type="pres">
      <dgm:prSet presAssocID="{8CF888A9-D605-4A2F-830D-2D9351A35A0B}" presName="hierRoot2" presStyleCnt="0">
        <dgm:presLayoutVars>
          <dgm:hierBranch val="init"/>
        </dgm:presLayoutVars>
      </dgm:prSet>
      <dgm:spPr/>
    </dgm:pt>
    <dgm:pt modelId="{3DBD9949-88E7-4C77-BAE1-63F0E0107A90}" type="pres">
      <dgm:prSet presAssocID="{8CF888A9-D605-4A2F-830D-2D9351A35A0B}" presName="rootComposite" presStyleCnt="0"/>
      <dgm:spPr/>
    </dgm:pt>
    <dgm:pt modelId="{F380D8BB-3501-4294-8907-C95D3652D0F0}" type="pres">
      <dgm:prSet presAssocID="{8CF888A9-D605-4A2F-830D-2D9351A35A0B}" presName="rootText" presStyleLbl="node3" presStyleIdx="7" presStyleCnt="14" custScaleX="174947" custScaleY="43248" custLinFactX="100000" custLinFactNeighborX="1198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FA97C7E-3085-44A3-89E2-9156B4268A02}" type="pres">
      <dgm:prSet presAssocID="{8CF888A9-D605-4A2F-830D-2D9351A35A0B}" presName="rootConnector" presStyleLbl="node3" presStyleIdx="7" presStyleCnt="14"/>
      <dgm:spPr/>
      <dgm:t>
        <a:bodyPr/>
        <a:lstStyle/>
        <a:p>
          <a:endParaRPr lang="id-ID"/>
        </a:p>
      </dgm:t>
    </dgm:pt>
    <dgm:pt modelId="{D8A454CD-82DF-4507-92DC-33003F2BEEAD}" type="pres">
      <dgm:prSet presAssocID="{8CF888A9-D605-4A2F-830D-2D9351A35A0B}" presName="hierChild4" presStyleCnt="0"/>
      <dgm:spPr/>
    </dgm:pt>
    <dgm:pt modelId="{0AA0BB4E-3B3C-4E35-AB40-6DA40FC2D544}" type="pres">
      <dgm:prSet presAssocID="{8CF888A9-D605-4A2F-830D-2D9351A35A0B}" presName="hierChild5" presStyleCnt="0"/>
      <dgm:spPr/>
    </dgm:pt>
    <dgm:pt modelId="{BDD7EF33-C6D0-4358-B349-40F8229D88C0}" type="pres">
      <dgm:prSet presAssocID="{A1961048-9453-4ADB-84B1-5CD1AB3EC95C}" presName="Name37" presStyleLbl="parChTrans1D3" presStyleIdx="8" presStyleCnt="14"/>
      <dgm:spPr/>
      <dgm:t>
        <a:bodyPr/>
        <a:lstStyle/>
        <a:p>
          <a:endParaRPr lang="id-ID"/>
        </a:p>
      </dgm:t>
    </dgm:pt>
    <dgm:pt modelId="{4324130E-67A6-4B6C-81B3-6158245F0B57}" type="pres">
      <dgm:prSet presAssocID="{055D79DC-400F-482B-AE40-760FF18F69AC}" presName="hierRoot2" presStyleCnt="0">
        <dgm:presLayoutVars>
          <dgm:hierBranch val="init"/>
        </dgm:presLayoutVars>
      </dgm:prSet>
      <dgm:spPr/>
    </dgm:pt>
    <dgm:pt modelId="{AA51C072-43C6-4AAD-A820-EEE39CE456D4}" type="pres">
      <dgm:prSet presAssocID="{055D79DC-400F-482B-AE40-760FF18F69AC}" presName="rootComposite" presStyleCnt="0"/>
      <dgm:spPr/>
    </dgm:pt>
    <dgm:pt modelId="{8A3F2E98-C07E-4700-84CE-C03F093E83B6}" type="pres">
      <dgm:prSet presAssocID="{055D79DC-400F-482B-AE40-760FF18F69AC}" presName="rootText" presStyleLbl="node3" presStyleIdx="8" presStyleCnt="14" custScaleX="174947" custScaleY="43248" custLinFactX="100000" custLinFactNeighborX="1198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EE4C07F-74DF-49E0-97FA-7084C94EAE99}" type="pres">
      <dgm:prSet presAssocID="{055D79DC-400F-482B-AE40-760FF18F69AC}" presName="rootConnector" presStyleLbl="node3" presStyleIdx="8" presStyleCnt="14"/>
      <dgm:spPr/>
      <dgm:t>
        <a:bodyPr/>
        <a:lstStyle/>
        <a:p>
          <a:endParaRPr lang="id-ID"/>
        </a:p>
      </dgm:t>
    </dgm:pt>
    <dgm:pt modelId="{A1146301-CAD2-4383-8B27-1C3CA6FC2756}" type="pres">
      <dgm:prSet presAssocID="{055D79DC-400F-482B-AE40-760FF18F69AC}" presName="hierChild4" presStyleCnt="0"/>
      <dgm:spPr/>
    </dgm:pt>
    <dgm:pt modelId="{18FC378D-C0F1-4B21-876F-F8C428CD79D4}" type="pres">
      <dgm:prSet presAssocID="{055D79DC-400F-482B-AE40-760FF18F69AC}" presName="hierChild5" presStyleCnt="0"/>
      <dgm:spPr/>
    </dgm:pt>
    <dgm:pt modelId="{834896D4-1294-49E8-96ED-F968907989C9}" type="pres">
      <dgm:prSet presAssocID="{CDB79E2A-1321-48C5-AE21-B6F621C84A0C}" presName="Name37" presStyleLbl="parChTrans1D3" presStyleIdx="9" presStyleCnt="14"/>
      <dgm:spPr/>
      <dgm:t>
        <a:bodyPr/>
        <a:lstStyle/>
        <a:p>
          <a:endParaRPr lang="id-ID"/>
        </a:p>
      </dgm:t>
    </dgm:pt>
    <dgm:pt modelId="{1A0E1970-51CE-4E83-B2C2-842D2817084C}" type="pres">
      <dgm:prSet presAssocID="{284DFBC2-66B2-40F1-89C5-2972B0C3D7BF}" presName="hierRoot2" presStyleCnt="0">
        <dgm:presLayoutVars>
          <dgm:hierBranch val="init"/>
        </dgm:presLayoutVars>
      </dgm:prSet>
      <dgm:spPr/>
    </dgm:pt>
    <dgm:pt modelId="{8111D429-2D9D-4F26-8E10-AE1BF4BD6C5D}" type="pres">
      <dgm:prSet presAssocID="{284DFBC2-66B2-40F1-89C5-2972B0C3D7BF}" presName="rootComposite" presStyleCnt="0"/>
      <dgm:spPr/>
    </dgm:pt>
    <dgm:pt modelId="{82A9B6CB-9266-4D24-BD46-39B93574E463}" type="pres">
      <dgm:prSet presAssocID="{284DFBC2-66B2-40F1-89C5-2972B0C3D7BF}" presName="rootText" presStyleLbl="node3" presStyleIdx="9" presStyleCnt="14" custScaleX="174947" custScaleY="43248" custLinFactX="100000" custLinFactNeighborX="1198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87048E9-9DE9-4634-9FB5-563A720E8B72}" type="pres">
      <dgm:prSet presAssocID="{284DFBC2-66B2-40F1-89C5-2972B0C3D7BF}" presName="rootConnector" presStyleLbl="node3" presStyleIdx="9" presStyleCnt="14"/>
      <dgm:spPr/>
      <dgm:t>
        <a:bodyPr/>
        <a:lstStyle/>
        <a:p>
          <a:endParaRPr lang="id-ID"/>
        </a:p>
      </dgm:t>
    </dgm:pt>
    <dgm:pt modelId="{41751841-416C-44C3-ACC6-2E6863F5FA18}" type="pres">
      <dgm:prSet presAssocID="{284DFBC2-66B2-40F1-89C5-2972B0C3D7BF}" presName="hierChild4" presStyleCnt="0"/>
      <dgm:spPr/>
    </dgm:pt>
    <dgm:pt modelId="{5A8289F1-D1CE-4AE6-81A9-AD7B0DFAC4AA}" type="pres">
      <dgm:prSet presAssocID="{284DFBC2-66B2-40F1-89C5-2972B0C3D7BF}" presName="hierChild5" presStyleCnt="0"/>
      <dgm:spPr/>
    </dgm:pt>
    <dgm:pt modelId="{A2F67762-7346-4362-A8E8-3741F375A5F5}" type="pres">
      <dgm:prSet presAssocID="{E50E5180-C3D5-4385-AFBE-7942DAAF4E45}" presName="Name37" presStyleLbl="parChTrans1D3" presStyleIdx="10" presStyleCnt="14"/>
      <dgm:spPr/>
      <dgm:t>
        <a:bodyPr/>
        <a:lstStyle/>
        <a:p>
          <a:endParaRPr lang="id-ID"/>
        </a:p>
      </dgm:t>
    </dgm:pt>
    <dgm:pt modelId="{D5632107-1FF8-4B71-A541-8467DCBCBC7A}" type="pres">
      <dgm:prSet presAssocID="{2C08CC88-705B-4FDD-904C-A33FF81F23F6}" presName="hierRoot2" presStyleCnt="0">
        <dgm:presLayoutVars>
          <dgm:hierBranch val="init"/>
        </dgm:presLayoutVars>
      </dgm:prSet>
      <dgm:spPr/>
    </dgm:pt>
    <dgm:pt modelId="{415AF6FF-05CE-42F1-AA65-4D523A6B2586}" type="pres">
      <dgm:prSet presAssocID="{2C08CC88-705B-4FDD-904C-A33FF81F23F6}" presName="rootComposite" presStyleCnt="0"/>
      <dgm:spPr/>
    </dgm:pt>
    <dgm:pt modelId="{7A6F548D-0352-43E3-8E58-98AB2F32F8A4}" type="pres">
      <dgm:prSet presAssocID="{2C08CC88-705B-4FDD-904C-A33FF81F23F6}" presName="rootText" presStyleLbl="node3" presStyleIdx="10" presStyleCnt="14" custScaleX="174947" custScaleY="71995" custLinFactX="100000" custLinFactNeighborX="1198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4A457D7-9FFA-48F6-B792-ABED43075562}" type="pres">
      <dgm:prSet presAssocID="{2C08CC88-705B-4FDD-904C-A33FF81F23F6}" presName="rootConnector" presStyleLbl="node3" presStyleIdx="10" presStyleCnt="14"/>
      <dgm:spPr/>
      <dgm:t>
        <a:bodyPr/>
        <a:lstStyle/>
        <a:p>
          <a:endParaRPr lang="id-ID"/>
        </a:p>
      </dgm:t>
    </dgm:pt>
    <dgm:pt modelId="{1B0CA7C8-17CF-4F77-9CC9-AF86CE4B4AF3}" type="pres">
      <dgm:prSet presAssocID="{2C08CC88-705B-4FDD-904C-A33FF81F23F6}" presName="hierChild4" presStyleCnt="0"/>
      <dgm:spPr/>
    </dgm:pt>
    <dgm:pt modelId="{D6B04A9D-F46C-445C-9C6A-2432E6258849}" type="pres">
      <dgm:prSet presAssocID="{2C08CC88-705B-4FDD-904C-A33FF81F23F6}" presName="hierChild5" presStyleCnt="0"/>
      <dgm:spPr/>
    </dgm:pt>
    <dgm:pt modelId="{CBF0F118-AA53-47C6-BD07-532CD8B85ACE}" type="pres">
      <dgm:prSet presAssocID="{90EBC02A-6A07-42A7-AC6C-D3C74C293FA4}" presName="Name37" presStyleLbl="parChTrans1D3" presStyleIdx="11" presStyleCnt="14"/>
      <dgm:spPr/>
      <dgm:t>
        <a:bodyPr/>
        <a:lstStyle/>
        <a:p>
          <a:endParaRPr lang="id-ID"/>
        </a:p>
      </dgm:t>
    </dgm:pt>
    <dgm:pt modelId="{E5FC4E58-DA4E-4F3F-9C6E-665C7908B793}" type="pres">
      <dgm:prSet presAssocID="{25601B50-D69D-424E-8BC1-987644CD536E}" presName="hierRoot2" presStyleCnt="0">
        <dgm:presLayoutVars>
          <dgm:hierBranch val="init"/>
        </dgm:presLayoutVars>
      </dgm:prSet>
      <dgm:spPr/>
    </dgm:pt>
    <dgm:pt modelId="{8B01FF1C-43D1-46F9-A125-3357698EE465}" type="pres">
      <dgm:prSet presAssocID="{25601B50-D69D-424E-8BC1-987644CD536E}" presName="rootComposite" presStyleCnt="0"/>
      <dgm:spPr/>
    </dgm:pt>
    <dgm:pt modelId="{BE58C721-7F02-4AF4-B5A5-F84F35231B2E}" type="pres">
      <dgm:prSet presAssocID="{25601B50-D69D-424E-8BC1-987644CD536E}" presName="rootText" presStyleLbl="node3" presStyleIdx="11" presStyleCnt="14" custScaleX="174947" custScaleY="43248" custLinFactX="100000" custLinFactNeighborX="1198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8CE30E2-E745-495E-9DC0-71C8696F958B}" type="pres">
      <dgm:prSet presAssocID="{25601B50-D69D-424E-8BC1-987644CD536E}" presName="rootConnector" presStyleLbl="node3" presStyleIdx="11" presStyleCnt="14"/>
      <dgm:spPr/>
      <dgm:t>
        <a:bodyPr/>
        <a:lstStyle/>
        <a:p>
          <a:endParaRPr lang="id-ID"/>
        </a:p>
      </dgm:t>
    </dgm:pt>
    <dgm:pt modelId="{AD42072D-9647-4FA8-ABCE-4E4453DBF61B}" type="pres">
      <dgm:prSet presAssocID="{25601B50-D69D-424E-8BC1-987644CD536E}" presName="hierChild4" presStyleCnt="0"/>
      <dgm:spPr/>
    </dgm:pt>
    <dgm:pt modelId="{B9EFAB2F-4A98-4DD3-AD80-5393414CD30F}" type="pres">
      <dgm:prSet presAssocID="{25601B50-D69D-424E-8BC1-987644CD536E}" presName="hierChild5" presStyleCnt="0"/>
      <dgm:spPr/>
    </dgm:pt>
    <dgm:pt modelId="{29266693-2D5A-4AB4-B48B-4DB8FC9DD33C}" type="pres">
      <dgm:prSet presAssocID="{C7E0D978-E154-4BC4-AFA1-70810AD71745}" presName="Name37" presStyleLbl="parChTrans1D3" presStyleIdx="12" presStyleCnt="14"/>
      <dgm:spPr/>
      <dgm:t>
        <a:bodyPr/>
        <a:lstStyle/>
        <a:p>
          <a:endParaRPr lang="id-ID"/>
        </a:p>
      </dgm:t>
    </dgm:pt>
    <dgm:pt modelId="{C758C554-C838-4673-8E7F-E26E86C6B84A}" type="pres">
      <dgm:prSet presAssocID="{BB4EEE09-B796-4147-B901-BF8FC614316C}" presName="hierRoot2" presStyleCnt="0">
        <dgm:presLayoutVars>
          <dgm:hierBranch val="init"/>
        </dgm:presLayoutVars>
      </dgm:prSet>
      <dgm:spPr/>
    </dgm:pt>
    <dgm:pt modelId="{100E4A27-82B8-4390-B7FC-68C31292BF5B}" type="pres">
      <dgm:prSet presAssocID="{BB4EEE09-B796-4147-B901-BF8FC614316C}" presName="rootComposite" presStyleCnt="0"/>
      <dgm:spPr/>
    </dgm:pt>
    <dgm:pt modelId="{7011A761-D178-409B-94DF-3DF1E935CD47}" type="pres">
      <dgm:prSet presAssocID="{BB4EEE09-B796-4147-B901-BF8FC614316C}" presName="rootText" presStyleLbl="node3" presStyleIdx="12" presStyleCnt="14" custScaleX="174947" custScaleY="43248" custLinFactX="100000" custLinFactNeighborX="1198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C8B3738-A0ED-4EDB-91AC-94D8CC209572}" type="pres">
      <dgm:prSet presAssocID="{BB4EEE09-B796-4147-B901-BF8FC614316C}" presName="rootConnector" presStyleLbl="node3" presStyleIdx="12" presStyleCnt="14"/>
      <dgm:spPr/>
      <dgm:t>
        <a:bodyPr/>
        <a:lstStyle/>
        <a:p>
          <a:endParaRPr lang="id-ID"/>
        </a:p>
      </dgm:t>
    </dgm:pt>
    <dgm:pt modelId="{538FE428-ACD2-46F4-A4C1-814266A9A23E}" type="pres">
      <dgm:prSet presAssocID="{BB4EEE09-B796-4147-B901-BF8FC614316C}" presName="hierChild4" presStyleCnt="0"/>
      <dgm:spPr/>
    </dgm:pt>
    <dgm:pt modelId="{D685A9A2-1CEB-4352-82D2-45665DBB659E}" type="pres">
      <dgm:prSet presAssocID="{BB4EEE09-B796-4147-B901-BF8FC614316C}" presName="hierChild5" presStyleCnt="0"/>
      <dgm:spPr/>
    </dgm:pt>
    <dgm:pt modelId="{A6363197-79CC-428C-8DCF-18B60AA357E6}" type="pres">
      <dgm:prSet presAssocID="{A01174AD-FC70-4C96-93E5-F8703D27529E}" presName="Name37" presStyleLbl="parChTrans1D3" presStyleIdx="13" presStyleCnt="14"/>
      <dgm:spPr/>
      <dgm:t>
        <a:bodyPr/>
        <a:lstStyle/>
        <a:p>
          <a:endParaRPr lang="id-ID"/>
        </a:p>
      </dgm:t>
    </dgm:pt>
    <dgm:pt modelId="{68395C00-FD3A-43F9-8F01-16F104E9B8A0}" type="pres">
      <dgm:prSet presAssocID="{A36DF20F-519C-4BA1-88E6-E93F241A4119}" presName="hierRoot2" presStyleCnt="0">
        <dgm:presLayoutVars>
          <dgm:hierBranch val="init"/>
        </dgm:presLayoutVars>
      </dgm:prSet>
      <dgm:spPr/>
    </dgm:pt>
    <dgm:pt modelId="{AE22533E-9C05-4107-9214-67DD03118F0B}" type="pres">
      <dgm:prSet presAssocID="{A36DF20F-519C-4BA1-88E6-E93F241A4119}" presName="rootComposite" presStyleCnt="0"/>
      <dgm:spPr/>
    </dgm:pt>
    <dgm:pt modelId="{97B9EB33-4871-4651-87F4-E4E8BBEA4A48}" type="pres">
      <dgm:prSet presAssocID="{A36DF20F-519C-4BA1-88E6-E93F241A4119}" presName="rootText" presStyleLbl="node3" presStyleIdx="13" presStyleCnt="14" custScaleX="174947" custScaleY="43248" custLinFactX="100000" custLinFactNeighborX="1198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8F79DDB-8723-48FA-8190-62247A61484E}" type="pres">
      <dgm:prSet presAssocID="{A36DF20F-519C-4BA1-88E6-E93F241A4119}" presName="rootConnector" presStyleLbl="node3" presStyleIdx="13" presStyleCnt="14"/>
      <dgm:spPr/>
      <dgm:t>
        <a:bodyPr/>
        <a:lstStyle/>
        <a:p>
          <a:endParaRPr lang="id-ID"/>
        </a:p>
      </dgm:t>
    </dgm:pt>
    <dgm:pt modelId="{3EEDF1E7-C4CB-4633-9758-02019DCBA6A4}" type="pres">
      <dgm:prSet presAssocID="{A36DF20F-519C-4BA1-88E6-E93F241A4119}" presName="hierChild4" presStyleCnt="0"/>
      <dgm:spPr/>
    </dgm:pt>
    <dgm:pt modelId="{2E9B535A-3315-4189-A482-F7A0A5469F99}" type="pres">
      <dgm:prSet presAssocID="{A36DF20F-519C-4BA1-88E6-E93F241A4119}" presName="hierChild5" presStyleCnt="0"/>
      <dgm:spPr/>
    </dgm:pt>
    <dgm:pt modelId="{B53952A7-0E8F-4CA8-A9D3-BC286E996F5E}" type="pres">
      <dgm:prSet presAssocID="{FC60E000-C799-44AC-9891-31E5AFFB1726}" presName="hierChild5" presStyleCnt="0"/>
      <dgm:spPr/>
    </dgm:pt>
    <dgm:pt modelId="{968FEFDF-A1F6-4503-B3B5-28613FDEAD7C}" type="pres">
      <dgm:prSet presAssocID="{46A40E72-C3BB-4AC6-BE96-0E32BDA2E83F}" presName="hierChild3" presStyleCnt="0"/>
      <dgm:spPr/>
    </dgm:pt>
  </dgm:ptLst>
  <dgm:cxnLst>
    <dgm:cxn modelId="{52F6F112-0DA8-4DEB-B4E3-230FFF4F12CB}" srcId="{FC60E000-C799-44AC-9891-31E5AFFB1726}" destId="{055D79DC-400F-482B-AE40-760FF18F69AC}" srcOrd="1" destOrd="0" parTransId="{A1961048-9453-4ADB-84B1-5CD1AB3EC95C}" sibTransId="{89F7903A-0332-474F-95A0-79FB90A24B76}"/>
    <dgm:cxn modelId="{4547223B-7DA8-4255-824D-F241E1C5E4C4}" srcId="{930904E7-9CAC-46E0-905A-3DF46555D92E}" destId="{27C62EA5-7BB6-4BB8-BB99-6A3ECAB3D0A3}" srcOrd="1" destOrd="0" parTransId="{4D82C7B4-FCB6-454F-AE6B-D1C8168EACA5}" sibTransId="{724861C7-AB21-4E20-9C3A-6C4BC8FE4E5D}"/>
    <dgm:cxn modelId="{E21CEE41-7399-46ED-A4BF-31C4D5AA0B8A}" type="presOf" srcId="{BB4EEE09-B796-4147-B901-BF8FC614316C}" destId="{7011A761-D178-409B-94DF-3DF1E935CD47}" srcOrd="0" destOrd="0" presId="urn:microsoft.com/office/officeart/2005/8/layout/orgChart1"/>
    <dgm:cxn modelId="{6C49925C-BA83-4BD4-83C8-4AA466B7CE9C}" srcId="{05E9D521-A40A-44C7-A2E6-6695EA46B0EA}" destId="{2AFBCF94-993E-4C28-88C5-E4EDD5D27A53}" srcOrd="2" destOrd="0" parTransId="{34F989FA-B940-40AA-A22C-DDBC50F16FC8}" sibTransId="{FA8DE6D2-FF92-4489-8779-22B556D698E8}"/>
    <dgm:cxn modelId="{E933CC65-61AB-4A0A-87B4-265E8607A706}" type="presOf" srcId="{65D4F75B-9261-439E-86FC-898422A1D723}" destId="{BA119C3B-B6A6-4B99-8DE2-033F6361C6AC}" srcOrd="1" destOrd="0" presId="urn:microsoft.com/office/officeart/2005/8/layout/orgChart1"/>
    <dgm:cxn modelId="{AF2BAE0B-8F45-4E3E-9401-04AC50CF425E}" type="presOf" srcId="{25601B50-D69D-424E-8BC1-987644CD536E}" destId="{BE58C721-7F02-4AF4-B5A5-F84F35231B2E}" srcOrd="0" destOrd="0" presId="urn:microsoft.com/office/officeart/2005/8/layout/orgChart1"/>
    <dgm:cxn modelId="{8824B655-FDEA-4246-9C79-3A5C7C86B04D}" type="presOf" srcId="{65D4F75B-9261-439E-86FC-898422A1D723}" destId="{C8653FBF-5B1F-4040-83E3-1B08EC2499A6}" srcOrd="0" destOrd="0" presId="urn:microsoft.com/office/officeart/2005/8/layout/orgChart1"/>
    <dgm:cxn modelId="{D44E3248-B355-44FD-8F48-2CEA0F96658C}" type="presOf" srcId="{A36DF20F-519C-4BA1-88E6-E93F241A4119}" destId="{97B9EB33-4871-4651-87F4-E4E8BBEA4A48}" srcOrd="0" destOrd="0" presId="urn:microsoft.com/office/officeart/2005/8/layout/orgChart1"/>
    <dgm:cxn modelId="{A1D7560C-1917-429F-82CB-3284BAE7FBC6}" type="presOf" srcId="{BB4EEE09-B796-4147-B901-BF8FC614316C}" destId="{DC8B3738-A0ED-4EDB-91AC-94D8CC209572}" srcOrd="1" destOrd="0" presId="urn:microsoft.com/office/officeart/2005/8/layout/orgChart1"/>
    <dgm:cxn modelId="{6128C59F-7741-4BBE-9F89-BCEB922ED92E}" type="presOf" srcId="{A1BC5794-8252-4E97-BBA6-0CA3029F6F94}" destId="{ED72BCBF-C212-41A1-B4E2-6DECD69C747F}" srcOrd="0" destOrd="0" presId="urn:microsoft.com/office/officeart/2005/8/layout/orgChart1"/>
    <dgm:cxn modelId="{E009750D-25A8-488C-A3F7-B3674A5FE2DE}" type="presOf" srcId="{6F234C02-400B-4FCE-A6FA-A0BAD8D693DF}" destId="{66F0E1CD-4E66-4FD0-9A3D-294CB2E6D8F7}" srcOrd="0" destOrd="0" presId="urn:microsoft.com/office/officeart/2005/8/layout/orgChart1"/>
    <dgm:cxn modelId="{9752C6BD-01C9-466C-A954-A62EDCB09E3C}" srcId="{05E9D521-A40A-44C7-A2E6-6695EA46B0EA}" destId="{13F03B21-AB61-4162-B87C-6CFA3B17B342}" srcOrd="1" destOrd="0" parTransId="{2D034396-01E8-4A5F-841B-A29319D1DA90}" sibTransId="{A668226F-CC33-4287-BE56-816CA23F63EF}"/>
    <dgm:cxn modelId="{82A3045D-45EE-4C72-B555-6C002B0C5335}" type="presOf" srcId="{16CCD96A-5207-4E2D-91AC-888C251CCC29}" destId="{747AECA1-2A71-4DC2-8C1B-FEA892C60B21}" srcOrd="0" destOrd="0" presId="urn:microsoft.com/office/officeart/2005/8/layout/orgChart1"/>
    <dgm:cxn modelId="{9A53F2E5-135F-430B-BD85-B7EADFDBD233}" srcId="{FC60E000-C799-44AC-9891-31E5AFFB1726}" destId="{2C08CC88-705B-4FDD-904C-A33FF81F23F6}" srcOrd="3" destOrd="0" parTransId="{E50E5180-C3D5-4385-AFBE-7942DAAF4E45}" sibTransId="{DEB9E0A1-503A-486F-A7C7-E67765D55C94}"/>
    <dgm:cxn modelId="{AD7C9358-7896-4EBB-8A54-BF8015FC92B2}" type="presOf" srcId="{16CCD96A-5207-4E2D-91AC-888C251CCC29}" destId="{996A9022-51A7-42F1-9C2E-618F3D633393}" srcOrd="1" destOrd="0" presId="urn:microsoft.com/office/officeart/2005/8/layout/orgChart1"/>
    <dgm:cxn modelId="{1D2D5E28-BB53-493B-B262-91C56718AD83}" type="presOf" srcId="{CDB79E2A-1321-48C5-AE21-B6F621C84A0C}" destId="{834896D4-1294-49E8-96ED-F968907989C9}" srcOrd="0" destOrd="0" presId="urn:microsoft.com/office/officeart/2005/8/layout/orgChart1"/>
    <dgm:cxn modelId="{B7CB294D-ECAF-4190-BB74-C0D54BC1FD5F}" type="presOf" srcId="{2AFBCF94-993E-4C28-88C5-E4EDD5D27A53}" destId="{6FD5BC29-067C-46A5-A7FA-DB121BDE5837}" srcOrd="0" destOrd="0" presId="urn:microsoft.com/office/officeart/2005/8/layout/orgChart1"/>
    <dgm:cxn modelId="{3CE83D17-7B11-4541-9F56-F43F0E0D9274}" srcId="{16CCD96A-5207-4E2D-91AC-888C251CCC29}" destId="{65D4F75B-9261-439E-86FC-898422A1D723}" srcOrd="0" destOrd="0" parTransId="{53150DD2-E220-49D5-8B5C-F9721DBA20FD}" sibTransId="{4A7FE8DA-5348-43D6-AF00-C96CF489BF38}"/>
    <dgm:cxn modelId="{BEF11227-0723-4769-B723-37A6CFF2843B}" srcId="{16CCD96A-5207-4E2D-91AC-888C251CCC29}" destId="{BD65BBA4-3EA4-4B38-82D6-59AB9E7E8736}" srcOrd="1" destOrd="0" parTransId="{27A41808-FADF-4378-92D6-8569B14699A7}" sibTransId="{7F3909D3-5D57-4234-BC91-2E9D483A555D}"/>
    <dgm:cxn modelId="{B5E88E3A-A208-4C8D-875C-27EE28E11EDF}" srcId="{FC60E000-C799-44AC-9891-31E5AFFB1726}" destId="{25601B50-D69D-424E-8BC1-987644CD536E}" srcOrd="4" destOrd="0" parTransId="{90EBC02A-6A07-42A7-AC6C-D3C74C293FA4}" sibTransId="{A01BD379-489D-41F4-A082-BC6F9120BEDC}"/>
    <dgm:cxn modelId="{C93F170B-2F47-4EC0-BEFC-C243EB9569BF}" srcId="{FC60E000-C799-44AC-9891-31E5AFFB1726}" destId="{284DFBC2-66B2-40F1-89C5-2972B0C3D7BF}" srcOrd="2" destOrd="0" parTransId="{CDB79E2A-1321-48C5-AE21-B6F621C84A0C}" sibTransId="{C452886A-DC2A-4629-B004-883E2B67EC62}"/>
    <dgm:cxn modelId="{BED6A902-744C-4E1F-BD68-BBBB50F1F80F}" type="presOf" srcId="{A1961048-9453-4ADB-84B1-5CD1AB3EC95C}" destId="{BDD7EF33-C6D0-4358-B349-40F8229D88C0}" srcOrd="0" destOrd="0" presId="urn:microsoft.com/office/officeart/2005/8/layout/orgChart1"/>
    <dgm:cxn modelId="{9B330368-AECC-4E0D-BAEE-4BB1BEF748CF}" srcId="{930904E7-9CAC-46E0-905A-3DF46555D92E}" destId="{2D11FCD4-0D26-4953-8C16-AD99909AA870}" srcOrd="0" destOrd="0" parTransId="{5F89C6FA-5422-4393-BE3B-7F03E70300EC}" sibTransId="{6FA3B997-7222-466C-9E4E-688A30F02065}"/>
    <dgm:cxn modelId="{488CE6DD-D03E-4CA2-A541-728B35AF820D}" type="presOf" srcId="{990C71D0-0930-4323-9120-851072E2DC50}" destId="{B482C729-8F4C-4B53-8F04-042FA041095C}" srcOrd="0" destOrd="0" presId="urn:microsoft.com/office/officeart/2005/8/layout/orgChart1"/>
    <dgm:cxn modelId="{0634BB68-D1D5-43C3-BE9E-F98843B62861}" type="presOf" srcId="{BD65BBA4-3EA4-4B38-82D6-59AB9E7E8736}" destId="{60612878-859D-4E00-BBD7-64296F2DC1DE}" srcOrd="0" destOrd="0" presId="urn:microsoft.com/office/officeart/2005/8/layout/orgChart1"/>
    <dgm:cxn modelId="{5CBBD7F3-43AE-4E4B-86D3-132E1209980C}" type="presOf" srcId="{2D11FCD4-0D26-4953-8C16-AD99909AA870}" destId="{CCA42F59-CD51-4A24-8CEC-CDA5F4462324}" srcOrd="1" destOrd="0" presId="urn:microsoft.com/office/officeart/2005/8/layout/orgChart1"/>
    <dgm:cxn modelId="{04819598-5C52-44CF-B255-9EB5B0C40CB4}" type="presOf" srcId="{05E9D521-A40A-44C7-A2E6-6695EA46B0EA}" destId="{940FAC47-C4B9-4F62-A0D2-75003B440A57}" srcOrd="0" destOrd="0" presId="urn:microsoft.com/office/officeart/2005/8/layout/orgChart1"/>
    <dgm:cxn modelId="{64F9CA15-8C73-4183-AAAD-0BE19AEBBE60}" type="presOf" srcId="{2AFBCF94-993E-4C28-88C5-E4EDD5D27A53}" destId="{807D33C3-7F9D-4AF2-96A2-0DFB72AA14E6}" srcOrd="1" destOrd="0" presId="urn:microsoft.com/office/officeart/2005/8/layout/orgChart1"/>
    <dgm:cxn modelId="{ADE0E12B-F36B-4725-A18F-8246D3D9DD14}" srcId="{46A40E72-C3BB-4AC6-BE96-0E32BDA2E83F}" destId="{16CCD96A-5207-4E2D-91AC-888C251CCC29}" srcOrd="0" destOrd="0" parTransId="{9CFDE70D-5524-47F9-82D3-4DD4612D7181}" sibTransId="{D44F7F80-CD3E-448A-96D0-B8763A11249D}"/>
    <dgm:cxn modelId="{9108F8B0-B041-473E-AE4F-BA10EB4CA5CA}" type="presOf" srcId="{27A41808-FADF-4378-92D6-8569B14699A7}" destId="{F3BA4C5E-F776-4E80-8D4C-AC25C5AD108F}" srcOrd="0" destOrd="0" presId="urn:microsoft.com/office/officeart/2005/8/layout/orgChart1"/>
    <dgm:cxn modelId="{BECDA83C-C090-4D88-A26F-55793435EBAC}" type="presOf" srcId="{8CF888A9-D605-4A2F-830D-2D9351A35A0B}" destId="{EFA97C7E-3085-44A3-89E2-9156B4268A02}" srcOrd="1" destOrd="0" presId="urn:microsoft.com/office/officeart/2005/8/layout/orgChart1"/>
    <dgm:cxn modelId="{817DA659-26FB-4DC7-82F7-868D17B927A8}" type="presOf" srcId="{284DFBC2-66B2-40F1-89C5-2972B0C3D7BF}" destId="{987048E9-9DE9-4634-9FB5-563A720E8B72}" srcOrd="1" destOrd="0" presId="urn:microsoft.com/office/officeart/2005/8/layout/orgChart1"/>
    <dgm:cxn modelId="{73B20B5C-8CD2-42AD-9220-E1EC395C7B40}" srcId="{FC60E000-C799-44AC-9891-31E5AFFB1726}" destId="{BB4EEE09-B796-4147-B901-BF8FC614316C}" srcOrd="5" destOrd="0" parTransId="{C7E0D978-E154-4BC4-AFA1-70810AD71745}" sibTransId="{9C8D073E-A006-4DC6-A76F-207E14659F6F}"/>
    <dgm:cxn modelId="{B9D6CB6F-700B-4929-AD85-6F7775F9A081}" srcId="{FC60E000-C799-44AC-9891-31E5AFFB1726}" destId="{A36DF20F-519C-4BA1-88E6-E93F241A4119}" srcOrd="6" destOrd="0" parTransId="{A01174AD-FC70-4C96-93E5-F8703D27529E}" sibTransId="{D192C6BF-1D5F-4326-884B-1D0911012BC4}"/>
    <dgm:cxn modelId="{C653A77D-A42B-4FF4-AE36-6ABFDA3C0A23}" srcId="{05E9D521-A40A-44C7-A2E6-6695EA46B0EA}" destId="{6E4F197F-F753-4BD6-BFB5-F9604801EB40}" srcOrd="0" destOrd="0" parTransId="{6F234C02-400B-4FCE-A6FA-A0BAD8D693DF}" sibTransId="{3DD85E41-D750-4709-B597-A692FDDBF61F}"/>
    <dgm:cxn modelId="{94226B3C-D3B1-4AFC-A810-69234A8F4ED2}" type="presOf" srcId="{46A40E72-C3BB-4AC6-BE96-0E32BDA2E83F}" destId="{450CB0A7-BA7E-44F4-8421-BC3F52CF3D40}" srcOrd="0" destOrd="0" presId="urn:microsoft.com/office/officeart/2005/8/layout/orgChart1"/>
    <dgm:cxn modelId="{3F4F9922-6D6B-490A-B455-317DE6A1DBA1}" type="presOf" srcId="{9CFDE70D-5524-47F9-82D3-4DD4612D7181}" destId="{378B4BF6-90FF-41CB-AE3E-2B051F33A352}" srcOrd="0" destOrd="0" presId="urn:microsoft.com/office/officeart/2005/8/layout/orgChart1"/>
    <dgm:cxn modelId="{35F2B3B0-53C2-44B0-8149-ACC10AB64BF6}" type="presOf" srcId="{90EBC02A-6A07-42A7-AC6C-D3C74C293FA4}" destId="{CBF0F118-AA53-47C6-BD07-532CD8B85ACE}" srcOrd="0" destOrd="0" presId="urn:microsoft.com/office/officeart/2005/8/layout/orgChart1"/>
    <dgm:cxn modelId="{BCB785CF-3EF6-48A4-AA5D-1F3DD67A069D}" type="presOf" srcId="{6E4F197F-F753-4BD6-BFB5-F9604801EB40}" destId="{D4D8941F-1D3C-4946-A87C-CF78A26AEA36}" srcOrd="0" destOrd="0" presId="urn:microsoft.com/office/officeart/2005/8/layout/orgChart1"/>
    <dgm:cxn modelId="{DB1A7E7B-72D9-4C0F-8A24-23FB3F2FA8B0}" srcId="{990C71D0-0930-4323-9120-851072E2DC50}" destId="{46A40E72-C3BB-4AC6-BE96-0E32BDA2E83F}" srcOrd="0" destOrd="0" parTransId="{E09F51BE-EA26-4ECA-9948-AAECED45809F}" sibTransId="{DA0A07B9-2561-45AA-9BE2-B3870439FC7A}"/>
    <dgm:cxn modelId="{88687F8A-9FDB-46B2-ABAC-D00861230AFA}" type="presOf" srcId="{2D11FCD4-0D26-4953-8C16-AD99909AA870}" destId="{A98794FF-37EE-4470-AF3F-C588EDC9177A}" srcOrd="0" destOrd="0" presId="urn:microsoft.com/office/officeart/2005/8/layout/orgChart1"/>
    <dgm:cxn modelId="{5D4D0EC9-C836-4535-B9FB-DB9F87765E57}" type="presOf" srcId="{A01174AD-FC70-4C96-93E5-F8703D27529E}" destId="{A6363197-79CC-428C-8DCF-18B60AA357E6}" srcOrd="0" destOrd="0" presId="urn:microsoft.com/office/officeart/2005/8/layout/orgChart1"/>
    <dgm:cxn modelId="{ACF37A2D-BF6C-47FC-A2EC-FB0845C59FBA}" srcId="{FC60E000-C799-44AC-9891-31E5AFFB1726}" destId="{8CF888A9-D605-4A2F-830D-2D9351A35A0B}" srcOrd="0" destOrd="0" parTransId="{8F2BCA6A-BDBF-454E-A0CC-D252546ED48A}" sibTransId="{6E8B0B5F-237E-4377-997A-03B7621B1C5D}"/>
    <dgm:cxn modelId="{05D931BC-2B58-48E6-A1A3-F15383577776}" type="presOf" srcId="{13F03B21-AB61-4162-B87C-6CFA3B17B342}" destId="{2E9DBAA4-936F-4016-9CF7-6270A512741D}" srcOrd="0" destOrd="0" presId="urn:microsoft.com/office/officeart/2005/8/layout/orgChart1"/>
    <dgm:cxn modelId="{91844579-62F2-439B-A646-4EBCB6B102BC}" type="presOf" srcId="{930904E7-9CAC-46E0-905A-3DF46555D92E}" destId="{9A576C23-41F3-4123-86A9-E26A14CDA926}" srcOrd="1" destOrd="0" presId="urn:microsoft.com/office/officeart/2005/8/layout/orgChart1"/>
    <dgm:cxn modelId="{FD390BD4-E436-4667-AACF-920C63590A25}" type="presOf" srcId="{4D82C7B4-FCB6-454F-AE6B-D1C8168EACA5}" destId="{22CA5C7F-6CAD-4DE5-B774-76B21D5A19D5}" srcOrd="0" destOrd="0" presId="urn:microsoft.com/office/officeart/2005/8/layout/orgChart1"/>
    <dgm:cxn modelId="{F8FE20D6-2774-4A3B-A5B1-0552E632A28A}" type="presOf" srcId="{FC60E000-C799-44AC-9891-31E5AFFB1726}" destId="{A0BB2811-3CA9-4949-8507-A6A0EC6D0313}" srcOrd="1" destOrd="0" presId="urn:microsoft.com/office/officeart/2005/8/layout/orgChart1"/>
    <dgm:cxn modelId="{463361E1-E18E-4BA5-9655-02840F70385B}" type="presOf" srcId="{BD65BBA4-3EA4-4B38-82D6-59AB9E7E8736}" destId="{29174A0A-3DE2-49F5-934E-3EC2308A17D3}" srcOrd="1" destOrd="0" presId="urn:microsoft.com/office/officeart/2005/8/layout/orgChart1"/>
    <dgm:cxn modelId="{785B448A-236D-4EB2-84F8-9BAC8EBBF08B}" type="presOf" srcId="{C7E0D978-E154-4BC4-AFA1-70810AD71745}" destId="{29266693-2D5A-4AB4-B48B-4DB8FC9DD33C}" srcOrd="0" destOrd="0" presId="urn:microsoft.com/office/officeart/2005/8/layout/orgChart1"/>
    <dgm:cxn modelId="{AB8D9BF2-3430-4BF6-900D-A35801DB19F6}" type="presOf" srcId="{13F03B21-AB61-4162-B87C-6CFA3B17B342}" destId="{CA3E85A3-9053-4B8F-A843-C48451D083F3}" srcOrd="1" destOrd="0" presId="urn:microsoft.com/office/officeart/2005/8/layout/orgChart1"/>
    <dgm:cxn modelId="{9226A3BA-2B9D-40ED-9896-92B05A414FA4}" type="presOf" srcId="{284DFBC2-66B2-40F1-89C5-2972B0C3D7BF}" destId="{82A9B6CB-9266-4D24-BD46-39B93574E463}" srcOrd="0" destOrd="0" presId="urn:microsoft.com/office/officeart/2005/8/layout/orgChart1"/>
    <dgm:cxn modelId="{D805CB00-083B-4A34-903B-E302CF1B94F3}" type="presOf" srcId="{2D034396-01E8-4A5F-841B-A29319D1DA90}" destId="{D85BB3C7-60A3-473D-8848-8E250163AB38}" srcOrd="0" destOrd="0" presId="urn:microsoft.com/office/officeart/2005/8/layout/orgChart1"/>
    <dgm:cxn modelId="{EED02B93-5E85-4282-A41F-A7780B8DF66A}" type="presOf" srcId="{05E9D521-A40A-44C7-A2E6-6695EA46B0EA}" destId="{B44E0FF1-79B1-4328-887E-8E1C965390FD}" srcOrd="1" destOrd="0" presId="urn:microsoft.com/office/officeart/2005/8/layout/orgChart1"/>
    <dgm:cxn modelId="{58F9E733-0142-4183-8FE5-4359B7E17F1A}" type="presOf" srcId="{D155F2B6-7D53-4D15-8F44-0117C7D52F1C}" destId="{2DB1B024-8D4D-4244-99C7-4B57FFABAD94}" srcOrd="0" destOrd="0" presId="urn:microsoft.com/office/officeart/2005/8/layout/orgChart1"/>
    <dgm:cxn modelId="{F41C22AE-624E-4265-8D12-4E57011379E0}" type="presOf" srcId="{27C62EA5-7BB6-4BB8-BB99-6A3ECAB3D0A3}" destId="{B11BED6F-8369-4164-B1D1-47223BF47866}" srcOrd="1" destOrd="0" presId="urn:microsoft.com/office/officeart/2005/8/layout/orgChart1"/>
    <dgm:cxn modelId="{CEFFA72D-DBB6-496A-810F-06B6420739A9}" srcId="{46A40E72-C3BB-4AC6-BE96-0E32BDA2E83F}" destId="{FC60E000-C799-44AC-9891-31E5AFFB1726}" srcOrd="3" destOrd="0" parTransId="{E7840C6F-A684-49D0-A799-B9E93BA472AC}" sibTransId="{7D9A1E0D-CE37-4DD3-857C-3F42A40DCB98}"/>
    <dgm:cxn modelId="{EFACA74F-62CB-4E7F-80D2-817410055B1F}" type="presOf" srcId="{8F2BCA6A-BDBF-454E-A0CC-D252546ED48A}" destId="{DF958556-0CFD-4F3C-A90E-04ABAD5FC7D2}" srcOrd="0" destOrd="0" presId="urn:microsoft.com/office/officeart/2005/8/layout/orgChart1"/>
    <dgm:cxn modelId="{C0414DE0-1F40-4850-B254-AA30CFEBE92E}" type="presOf" srcId="{2C08CC88-705B-4FDD-904C-A33FF81F23F6}" destId="{C4A457D7-9FFA-48F6-B792-ABED43075562}" srcOrd="1" destOrd="0" presId="urn:microsoft.com/office/officeart/2005/8/layout/orgChart1"/>
    <dgm:cxn modelId="{42FFBED3-D498-48EC-9ECF-4878DC06910A}" type="presOf" srcId="{930904E7-9CAC-46E0-905A-3DF46555D92E}" destId="{183E1196-C2E8-4DC1-A3DB-7E7783413C43}" srcOrd="0" destOrd="0" presId="urn:microsoft.com/office/officeart/2005/8/layout/orgChart1"/>
    <dgm:cxn modelId="{9FFEC202-66CE-4EAA-AAAA-81C20539E922}" type="presOf" srcId="{055D79DC-400F-482B-AE40-760FF18F69AC}" destId="{8EE4C07F-74DF-49E0-97FA-7084C94EAE99}" srcOrd="1" destOrd="0" presId="urn:microsoft.com/office/officeart/2005/8/layout/orgChart1"/>
    <dgm:cxn modelId="{44DF19B9-3415-4605-A363-353528039D42}" type="presOf" srcId="{055D79DC-400F-482B-AE40-760FF18F69AC}" destId="{8A3F2E98-C07E-4700-84CE-C03F093E83B6}" srcOrd="0" destOrd="0" presId="urn:microsoft.com/office/officeart/2005/8/layout/orgChart1"/>
    <dgm:cxn modelId="{02A0A12F-53B4-4CB2-AE20-918B2747A077}" type="presOf" srcId="{E50E5180-C3D5-4385-AFBE-7942DAAF4E45}" destId="{A2F67762-7346-4362-A8E8-3741F375A5F5}" srcOrd="0" destOrd="0" presId="urn:microsoft.com/office/officeart/2005/8/layout/orgChart1"/>
    <dgm:cxn modelId="{75D9EA93-BC64-4CE1-81D3-E5CB03B18513}" type="presOf" srcId="{34F989FA-B940-40AA-A22C-DDBC50F16FC8}" destId="{70BD3802-DC46-4C66-83B1-0B50E323BA7D}" srcOrd="0" destOrd="0" presId="urn:microsoft.com/office/officeart/2005/8/layout/orgChart1"/>
    <dgm:cxn modelId="{807DA920-D4F8-45A6-A155-AFD791CFE397}" type="presOf" srcId="{8CF888A9-D605-4A2F-830D-2D9351A35A0B}" destId="{F380D8BB-3501-4294-8907-C95D3652D0F0}" srcOrd="0" destOrd="0" presId="urn:microsoft.com/office/officeart/2005/8/layout/orgChart1"/>
    <dgm:cxn modelId="{2451FA57-D7C3-4BB3-9A72-DF930484151E}" type="presOf" srcId="{6E4F197F-F753-4BD6-BFB5-F9604801EB40}" destId="{5EF83271-ED61-4DA5-9D91-7AF418543363}" srcOrd="1" destOrd="0" presId="urn:microsoft.com/office/officeart/2005/8/layout/orgChart1"/>
    <dgm:cxn modelId="{E9F572AD-6655-4289-B8CF-839594FB0137}" type="presOf" srcId="{FC60E000-C799-44AC-9891-31E5AFFB1726}" destId="{CC31F092-791A-4094-94CD-E7F329269472}" srcOrd="0" destOrd="0" presId="urn:microsoft.com/office/officeart/2005/8/layout/orgChart1"/>
    <dgm:cxn modelId="{1A3388D7-B1EC-4834-9E6B-BFBA7F67C41C}" type="presOf" srcId="{E7840C6F-A684-49D0-A799-B9E93BA472AC}" destId="{CA361E13-C662-4805-B3D5-BA8A62BC57D1}" srcOrd="0" destOrd="0" presId="urn:microsoft.com/office/officeart/2005/8/layout/orgChart1"/>
    <dgm:cxn modelId="{6A7EDEB8-67A6-4288-8573-839928A2EB58}" type="presOf" srcId="{25601B50-D69D-424E-8BC1-987644CD536E}" destId="{A8CE30E2-E745-495E-9DC0-71C8696F958B}" srcOrd="1" destOrd="0" presId="urn:microsoft.com/office/officeart/2005/8/layout/orgChart1"/>
    <dgm:cxn modelId="{7B8183AE-89A9-4CA8-A8F7-1725D72962EA}" type="presOf" srcId="{5F89C6FA-5422-4393-BE3B-7F03E70300EC}" destId="{465C89B2-39B7-4C8B-8FA0-0BA5F67BFA86}" srcOrd="0" destOrd="0" presId="urn:microsoft.com/office/officeart/2005/8/layout/orgChart1"/>
    <dgm:cxn modelId="{3160203E-BB9A-4A91-8F64-ABE4E148A00A}" type="presOf" srcId="{53150DD2-E220-49D5-8B5C-F9721DBA20FD}" destId="{11D75017-D4A7-4D2D-BAD5-FFCFFB125DA3}" srcOrd="0" destOrd="0" presId="urn:microsoft.com/office/officeart/2005/8/layout/orgChart1"/>
    <dgm:cxn modelId="{7A412EB6-B056-48DF-93D1-202FFBAFEC1B}" type="presOf" srcId="{27C62EA5-7BB6-4BB8-BB99-6A3ECAB3D0A3}" destId="{58C3B8B5-5E2A-4A4C-8589-CE88EF6248CE}" srcOrd="0" destOrd="0" presId="urn:microsoft.com/office/officeart/2005/8/layout/orgChart1"/>
    <dgm:cxn modelId="{7DC286AA-568E-4D3D-AB8D-95C7AAF96E3F}" type="presOf" srcId="{A36DF20F-519C-4BA1-88E6-E93F241A4119}" destId="{28F79DDB-8723-48FA-8190-62247A61484E}" srcOrd="1" destOrd="0" presId="urn:microsoft.com/office/officeart/2005/8/layout/orgChart1"/>
    <dgm:cxn modelId="{38488289-9683-482B-A388-AD9B3CC22510}" type="presOf" srcId="{46A40E72-C3BB-4AC6-BE96-0E32BDA2E83F}" destId="{568692E6-E9F0-42A5-A975-687F469961AC}" srcOrd="1" destOrd="0" presId="urn:microsoft.com/office/officeart/2005/8/layout/orgChart1"/>
    <dgm:cxn modelId="{33315446-53A7-4068-B83D-2724D89D07CF}" srcId="{46A40E72-C3BB-4AC6-BE96-0E32BDA2E83F}" destId="{05E9D521-A40A-44C7-A2E6-6695EA46B0EA}" srcOrd="2" destOrd="0" parTransId="{A1BC5794-8252-4E97-BBA6-0CA3029F6F94}" sibTransId="{79F5FE23-BC50-464D-AEFC-C832B88C61E3}"/>
    <dgm:cxn modelId="{1D732098-AA8D-4DFB-9F0A-2DADCA86A273}" type="presOf" srcId="{2C08CC88-705B-4FDD-904C-A33FF81F23F6}" destId="{7A6F548D-0352-43E3-8E58-98AB2F32F8A4}" srcOrd="0" destOrd="0" presId="urn:microsoft.com/office/officeart/2005/8/layout/orgChart1"/>
    <dgm:cxn modelId="{1FF9900C-4D52-4E2D-89CC-868ADA89803D}" srcId="{46A40E72-C3BB-4AC6-BE96-0E32BDA2E83F}" destId="{930904E7-9CAC-46E0-905A-3DF46555D92E}" srcOrd="1" destOrd="0" parTransId="{D155F2B6-7D53-4D15-8F44-0117C7D52F1C}" sibTransId="{F1CE0721-F7BF-4B97-BFB6-C27FC3B5CA1E}"/>
    <dgm:cxn modelId="{A19C1785-A956-4709-9D43-504534742961}" type="presParOf" srcId="{B482C729-8F4C-4B53-8F04-042FA041095C}" destId="{1F49E89D-7C39-4184-AC6A-AD1233D63F88}" srcOrd="0" destOrd="0" presId="urn:microsoft.com/office/officeart/2005/8/layout/orgChart1"/>
    <dgm:cxn modelId="{207CC626-239D-490E-A2B2-47F06F09A1E8}" type="presParOf" srcId="{1F49E89D-7C39-4184-AC6A-AD1233D63F88}" destId="{2D345844-BC1E-45BC-9BFB-246D3EFFC945}" srcOrd="0" destOrd="0" presId="urn:microsoft.com/office/officeart/2005/8/layout/orgChart1"/>
    <dgm:cxn modelId="{CDDDEECF-E080-4087-931E-596C7FF16F54}" type="presParOf" srcId="{2D345844-BC1E-45BC-9BFB-246D3EFFC945}" destId="{450CB0A7-BA7E-44F4-8421-BC3F52CF3D40}" srcOrd="0" destOrd="0" presId="urn:microsoft.com/office/officeart/2005/8/layout/orgChart1"/>
    <dgm:cxn modelId="{DE73728C-2864-4C7C-AEEA-80BFF01A147F}" type="presParOf" srcId="{2D345844-BC1E-45BC-9BFB-246D3EFFC945}" destId="{568692E6-E9F0-42A5-A975-687F469961AC}" srcOrd="1" destOrd="0" presId="urn:microsoft.com/office/officeart/2005/8/layout/orgChart1"/>
    <dgm:cxn modelId="{C18F7BE4-DD44-4969-BD19-D6997F3A2E1C}" type="presParOf" srcId="{1F49E89D-7C39-4184-AC6A-AD1233D63F88}" destId="{9FC75309-0E15-4ADC-9B38-CDF3D1D0F5BD}" srcOrd="1" destOrd="0" presId="urn:microsoft.com/office/officeart/2005/8/layout/orgChart1"/>
    <dgm:cxn modelId="{DFF1E916-6C24-4560-949A-17AF9552A1CA}" type="presParOf" srcId="{9FC75309-0E15-4ADC-9B38-CDF3D1D0F5BD}" destId="{378B4BF6-90FF-41CB-AE3E-2B051F33A352}" srcOrd="0" destOrd="0" presId="urn:microsoft.com/office/officeart/2005/8/layout/orgChart1"/>
    <dgm:cxn modelId="{7D279563-BB8D-472A-B65A-4B3970570562}" type="presParOf" srcId="{9FC75309-0E15-4ADC-9B38-CDF3D1D0F5BD}" destId="{62AE17FF-C82A-45B1-B562-B9C1CEF8CB86}" srcOrd="1" destOrd="0" presId="urn:microsoft.com/office/officeart/2005/8/layout/orgChart1"/>
    <dgm:cxn modelId="{2EBB1E25-693E-4158-9E24-6F513C21BF64}" type="presParOf" srcId="{62AE17FF-C82A-45B1-B562-B9C1CEF8CB86}" destId="{9BAE59E7-9143-4760-9CFC-15BA9D1678FB}" srcOrd="0" destOrd="0" presId="urn:microsoft.com/office/officeart/2005/8/layout/orgChart1"/>
    <dgm:cxn modelId="{CDC96D80-86AE-4C34-8EAD-E59F7035E88F}" type="presParOf" srcId="{9BAE59E7-9143-4760-9CFC-15BA9D1678FB}" destId="{747AECA1-2A71-4DC2-8C1B-FEA892C60B21}" srcOrd="0" destOrd="0" presId="urn:microsoft.com/office/officeart/2005/8/layout/orgChart1"/>
    <dgm:cxn modelId="{FC8F3CF6-F32B-4859-8984-EF71A306072F}" type="presParOf" srcId="{9BAE59E7-9143-4760-9CFC-15BA9D1678FB}" destId="{996A9022-51A7-42F1-9C2E-618F3D633393}" srcOrd="1" destOrd="0" presId="urn:microsoft.com/office/officeart/2005/8/layout/orgChart1"/>
    <dgm:cxn modelId="{12108E91-D60B-4B17-BF2B-E9D04EE81B71}" type="presParOf" srcId="{62AE17FF-C82A-45B1-B562-B9C1CEF8CB86}" destId="{595C3115-AD30-4A4B-8C79-1792854A4B6E}" srcOrd="1" destOrd="0" presId="urn:microsoft.com/office/officeart/2005/8/layout/orgChart1"/>
    <dgm:cxn modelId="{A6ED0503-EDC5-4E03-AA11-9239AD0292F2}" type="presParOf" srcId="{595C3115-AD30-4A4B-8C79-1792854A4B6E}" destId="{11D75017-D4A7-4D2D-BAD5-FFCFFB125DA3}" srcOrd="0" destOrd="0" presId="urn:microsoft.com/office/officeart/2005/8/layout/orgChart1"/>
    <dgm:cxn modelId="{8978740D-75A8-44F9-95B9-EDA17EAF79AA}" type="presParOf" srcId="{595C3115-AD30-4A4B-8C79-1792854A4B6E}" destId="{BB08FD69-D746-4010-BC8C-FFA20C5F6C2B}" srcOrd="1" destOrd="0" presId="urn:microsoft.com/office/officeart/2005/8/layout/orgChart1"/>
    <dgm:cxn modelId="{64EFDD8F-E0AE-4026-B72E-4779DF3D1BE5}" type="presParOf" srcId="{BB08FD69-D746-4010-BC8C-FFA20C5F6C2B}" destId="{C0D3317C-9B6B-45B9-9744-57B317FE62C1}" srcOrd="0" destOrd="0" presId="urn:microsoft.com/office/officeart/2005/8/layout/orgChart1"/>
    <dgm:cxn modelId="{866AD6C2-8CC0-41BC-8A22-907771E3A352}" type="presParOf" srcId="{C0D3317C-9B6B-45B9-9744-57B317FE62C1}" destId="{C8653FBF-5B1F-4040-83E3-1B08EC2499A6}" srcOrd="0" destOrd="0" presId="urn:microsoft.com/office/officeart/2005/8/layout/orgChart1"/>
    <dgm:cxn modelId="{A6A255CC-43EE-4EBF-B0B6-BAEB2925EB92}" type="presParOf" srcId="{C0D3317C-9B6B-45B9-9744-57B317FE62C1}" destId="{BA119C3B-B6A6-4B99-8DE2-033F6361C6AC}" srcOrd="1" destOrd="0" presId="urn:microsoft.com/office/officeart/2005/8/layout/orgChart1"/>
    <dgm:cxn modelId="{5B0803BF-E96C-4DEA-9E1C-D912FCBCEF0B}" type="presParOf" srcId="{BB08FD69-D746-4010-BC8C-FFA20C5F6C2B}" destId="{17D3E6DD-9E55-4FD2-AD58-94F9A7F86E8E}" srcOrd="1" destOrd="0" presId="urn:microsoft.com/office/officeart/2005/8/layout/orgChart1"/>
    <dgm:cxn modelId="{0F6FA016-68CF-40CC-91A4-D0A183290B16}" type="presParOf" srcId="{BB08FD69-D746-4010-BC8C-FFA20C5F6C2B}" destId="{14A51E28-5305-4C24-BC88-9FA526BCB35B}" srcOrd="2" destOrd="0" presId="urn:microsoft.com/office/officeart/2005/8/layout/orgChart1"/>
    <dgm:cxn modelId="{20B76FED-6CF5-442D-9E1A-0C3386ACFF34}" type="presParOf" srcId="{595C3115-AD30-4A4B-8C79-1792854A4B6E}" destId="{F3BA4C5E-F776-4E80-8D4C-AC25C5AD108F}" srcOrd="2" destOrd="0" presId="urn:microsoft.com/office/officeart/2005/8/layout/orgChart1"/>
    <dgm:cxn modelId="{68E5A4FE-0E80-4CAD-A400-39903EA82532}" type="presParOf" srcId="{595C3115-AD30-4A4B-8C79-1792854A4B6E}" destId="{FCC003FB-0CEB-4F53-A93E-67FDAEBA619B}" srcOrd="3" destOrd="0" presId="urn:microsoft.com/office/officeart/2005/8/layout/orgChart1"/>
    <dgm:cxn modelId="{D0252EA2-CEB8-4ABA-B8BF-DEF68897BB1A}" type="presParOf" srcId="{FCC003FB-0CEB-4F53-A93E-67FDAEBA619B}" destId="{8B939FC8-FD99-4816-A02E-B2E2AD8E5E45}" srcOrd="0" destOrd="0" presId="urn:microsoft.com/office/officeart/2005/8/layout/orgChart1"/>
    <dgm:cxn modelId="{C2CA2B09-26B3-4FFD-98AA-343C1D705D07}" type="presParOf" srcId="{8B939FC8-FD99-4816-A02E-B2E2AD8E5E45}" destId="{60612878-859D-4E00-BBD7-64296F2DC1DE}" srcOrd="0" destOrd="0" presId="urn:microsoft.com/office/officeart/2005/8/layout/orgChart1"/>
    <dgm:cxn modelId="{D7642B84-8E7B-4757-96B7-D119249A5367}" type="presParOf" srcId="{8B939FC8-FD99-4816-A02E-B2E2AD8E5E45}" destId="{29174A0A-3DE2-49F5-934E-3EC2308A17D3}" srcOrd="1" destOrd="0" presId="urn:microsoft.com/office/officeart/2005/8/layout/orgChart1"/>
    <dgm:cxn modelId="{0D896D33-2AE4-4A15-B64F-EF203153A081}" type="presParOf" srcId="{FCC003FB-0CEB-4F53-A93E-67FDAEBA619B}" destId="{6DEA2D7F-1403-435C-B35B-1730CC03773E}" srcOrd="1" destOrd="0" presId="urn:microsoft.com/office/officeart/2005/8/layout/orgChart1"/>
    <dgm:cxn modelId="{B9CE6DF2-B312-4FDC-AC9E-749E22E0FC30}" type="presParOf" srcId="{FCC003FB-0CEB-4F53-A93E-67FDAEBA619B}" destId="{FBF821F4-31FC-4981-B4DA-46C2FB08B4A6}" srcOrd="2" destOrd="0" presId="urn:microsoft.com/office/officeart/2005/8/layout/orgChart1"/>
    <dgm:cxn modelId="{63F4FA5C-845F-4E56-80D9-1440D70BC7EE}" type="presParOf" srcId="{62AE17FF-C82A-45B1-B562-B9C1CEF8CB86}" destId="{B367C529-D1E8-457A-A4C3-67A85CBA55B6}" srcOrd="2" destOrd="0" presId="urn:microsoft.com/office/officeart/2005/8/layout/orgChart1"/>
    <dgm:cxn modelId="{BA813E12-1027-4B2A-9904-21311B55FB0A}" type="presParOf" srcId="{9FC75309-0E15-4ADC-9B38-CDF3D1D0F5BD}" destId="{2DB1B024-8D4D-4244-99C7-4B57FFABAD94}" srcOrd="2" destOrd="0" presId="urn:microsoft.com/office/officeart/2005/8/layout/orgChart1"/>
    <dgm:cxn modelId="{95F8F448-096B-4D33-B83F-8ECC45870E0C}" type="presParOf" srcId="{9FC75309-0E15-4ADC-9B38-CDF3D1D0F5BD}" destId="{A1A99F07-C20B-418C-BD91-60ED065B0B7A}" srcOrd="3" destOrd="0" presId="urn:microsoft.com/office/officeart/2005/8/layout/orgChart1"/>
    <dgm:cxn modelId="{4AB99A7D-BCED-4694-B63B-3D26AADAA233}" type="presParOf" srcId="{A1A99F07-C20B-418C-BD91-60ED065B0B7A}" destId="{136217AC-6554-4BBC-A33E-1783C3BA1442}" srcOrd="0" destOrd="0" presId="urn:microsoft.com/office/officeart/2005/8/layout/orgChart1"/>
    <dgm:cxn modelId="{70AB96D5-DEAE-4FCB-B953-6588630422CE}" type="presParOf" srcId="{136217AC-6554-4BBC-A33E-1783C3BA1442}" destId="{183E1196-C2E8-4DC1-A3DB-7E7783413C43}" srcOrd="0" destOrd="0" presId="urn:microsoft.com/office/officeart/2005/8/layout/orgChart1"/>
    <dgm:cxn modelId="{42CB63B5-B131-4C4D-92AD-1C7C1E03D289}" type="presParOf" srcId="{136217AC-6554-4BBC-A33E-1783C3BA1442}" destId="{9A576C23-41F3-4123-86A9-E26A14CDA926}" srcOrd="1" destOrd="0" presId="urn:microsoft.com/office/officeart/2005/8/layout/orgChart1"/>
    <dgm:cxn modelId="{6DAA56FA-E3C9-445D-A3BD-6D6B7883C31C}" type="presParOf" srcId="{A1A99F07-C20B-418C-BD91-60ED065B0B7A}" destId="{F7EC97D4-0EFC-486A-9F21-4E04CAB45F3E}" srcOrd="1" destOrd="0" presId="urn:microsoft.com/office/officeart/2005/8/layout/orgChart1"/>
    <dgm:cxn modelId="{4EBF4C7F-80B8-4931-A152-9B3AE904A91C}" type="presParOf" srcId="{F7EC97D4-0EFC-486A-9F21-4E04CAB45F3E}" destId="{465C89B2-39B7-4C8B-8FA0-0BA5F67BFA86}" srcOrd="0" destOrd="0" presId="urn:microsoft.com/office/officeart/2005/8/layout/orgChart1"/>
    <dgm:cxn modelId="{5207463E-F8C4-4572-BFC4-92F835E568BD}" type="presParOf" srcId="{F7EC97D4-0EFC-486A-9F21-4E04CAB45F3E}" destId="{1C174AFC-2429-4930-B75A-DFADE441F30A}" srcOrd="1" destOrd="0" presId="urn:microsoft.com/office/officeart/2005/8/layout/orgChart1"/>
    <dgm:cxn modelId="{BA533407-764E-44CC-8B96-A32F0832B178}" type="presParOf" srcId="{1C174AFC-2429-4930-B75A-DFADE441F30A}" destId="{5C693990-85E4-463C-B2B4-FD89A0F5C1C0}" srcOrd="0" destOrd="0" presId="urn:microsoft.com/office/officeart/2005/8/layout/orgChart1"/>
    <dgm:cxn modelId="{2EC7ED31-7B27-495B-BE80-90D58C2A29D1}" type="presParOf" srcId="{5C693990-85E4-463C-B2B4-FD89A0F5C1C0}" destId="{A98794FF-37EE-4470-AF3F-C588EDC9177A}" srcOrd="0" destOrd="0" presId="urn:microsoft.com/office/officeart/2005/8/layout/orgChart1"/>
    <dgm:cxn modelId="{06DC4499-3BF6-4656-82B5-3FC6F6EB59FA}" type="presParOf" srcId="{5C693990-85E4-463C-B2B4-FD89A0F5C1C0}" destId="{CCA42F59-CD51-4A24-8CEC-CDA5F4462324}" srcOrd="1" destOrd="0" presId="urn:microsoft.com/office/officeart/2005/8/layout/orgChart1"/>
    <dgm:cxn modelId="{CA0897FC-BDDF-40F5-8B8C-5F0E2D9AD345}" type="presParOf" srcId="{1C174AFC-2429-4930-B75A-DFADE441F30A}" destId="{2CC02674-2B48-449D-98EB-A79AD1698605}" srcOrd="1" destOrd="0" presId="urn:microsoft.com/office/officeart/2005/8/layout/orgChart1"/>
    <dgm:cxn modelId="{1E98F7A6-88C7-4C56-8B1D-1B597D557A07}" type="presParOf" srcId="{1C174AFC-2429-4930-B75A-DFADE441F30A}" destId="{6EDFFF31-5AE7-43A6-BCDA-86D0FD92457A}" srcOrd="2" destOrd="0" presId="urn:microsoft.com/office/officeart/2005/8/layout/orgChart1"/>
    <dgm:cxn modelId="{8D05062D-E0A5-43CE-B0D4-E4D18411D3E2}" type="presParOf" srcId="{F7EC97D4-0EFC-486A-9F21-4E04CAB45F3E}" destId="{22CA5C7F-6CAD-4DE5-B774-76B21D5A19D5}" srcOrd="2" destOrd="0" presId="urn:microsoft.com/office/officeart/2005/8/layout/orgChart1"/>
    <dgm:cxn modelId="{9D3BDD5D-662E-4687-8619-5C73DC033486}" type="presParOf" srcId="{F7EC97D4-0EFC-486A-9F21-4E04CAB45F3E}" destId="{435FB7AE-B161-4FE4-AC9E-E7CA80D4D848}" srcOrd="3" destOrd="0" presId="urn:microsoft.com/office/officeart/2005/8/layout/orgChart1"/>
    <dgm:cxn modelId="{FB9DD2B3-A0B2-40B5-9002-E14C5D46C7ED}" type="presParOf" srcId="{435FB7AE-B161-4FE4-AC9E-E7CA80D4D848}" destId="{64ED6ACF-783A-4DF1-B6EE-88343FEEEF35}" srcOrd="0" destOrd="0" presId="urn:microsoft.com/office/officeart/2005/8/layout/orgChart1"/>
    <dgm:cxn modelId="{6DB9BE26-AB71-4C73-A2E2-EEF4C4441976}" type="presParOf" srcId="{64ED6ACF-783A-4DF1-B6EE-88343FEEEF35}" destId="{58C3B8B5-5E2A-4A4C-8589-CE88EF6248CE}" srcOrd="0" destOrd="0" presId="urn:microsoft.com/office/officeart/2005/8/layout/orgChart1"/>
    <dgm:cxn modelId="{8453842E-5C6C-4EEF-800A-85B257DE9FED}" type="presParOf" srcId="{64ED6ACF-783A-4DF1-B6EE-88343FEEEF35}" destId="{B11BED6F-8369-4164-B1D1-47223BF47866}" srcOrd="1" destOrd="0" presId="urn:microsoft.com/office/officeart/2005/8/layout/orgChart1"/>
    <dgm:cxn modelId="{2DE4230B-8FBA-4E51-9F52-E939B59249BC}" type="presParOf" srcId="{435FB7AE-B161-4FE4-AC9E-E7CA80D4D848}" destId="{040F3718-47CC-4CE4-A6F4-82C0934B005C}" srcOrd="1" destOrd="0" presId="urn:microsoft.com/office/officeart/2005/8/layout/orgChart1"/>
    <dgm:cxn modelId="{F6D66000-74A9-45BC-83FF-DF2FF159EE21}" type="presParOf" srcId="{435FB7AE-B161-4FE4-AC9E-E7CA80D4D848}" destId="{A713C51B-E6F5-4C03-8869-177392B148A2}" srcOrd="2" destOrd="0" presId="urn:microsoft.com/office/officeart/2005/8/layout/orgChart1"/>
    <dgm:cxn modelId="{36EAE82C-F4E3-4793-8241-FFFAF43421D4}" type="presParOf" srcId="{A1A99F07-C20B-418C-BD91-60ED065B0B7A}" destId="{EA61ACFA-859B-4C56-AFC6-86F8A7CB31DC}" srcOrd="2" destOrd="0" presId="urn:microsoft.com/office/officeart/2005/8/layout/orgChart1"/>
    <dgm:cxn modelId="{9CC62501-58C3-471B-813A-613E3111F0A3}" type="presParOf" srcId="{9FC75309-0E15-4ADC-9B38-CDF3D1D0F5BD}" destId="{ED72BCBF-C212-41A1-B4E2-6DECD69C747F}" srcOrd="4" destOrd="0" presId="urn:microsoft.com/office/officeart/2005/8/layout/orgChart1"/>
    <dgm:cxn modelId="{BAFD339F-25BA-476A-8717-572D64FEC932}" type="presParOf" srcId="{9FC75309-0E15-4ADC-9B38-CDF3D1D0F5BD}" destId="{52605134-3354-42E3-BE20-273FDD1204F0}" srcOrd="5" destOrd="0" presId="urn:microsoft.com/office/officeart/2005/8/layout/orgChart1"/>
    <dgm:cxn modelId="{01FE8F06-FE69-4F5A-B1F8-93F5A388982C}" type="presParOf" srcId="{52605134-3354-42E3-BE20-273FDD1204F0}" destId="{B17D1EE0-C8EE-4C89-AFDF-57DAAF41527D}" srcOrd="0" destOrd="0" presId="urn:microsoft.com/office/officeart/2005/8/layout/orgChart1"/>
    <dgm:cxn modelId="{71E47FED-7CBF-4149-850F-6EF0729300FE}" type="presParOf" srcId="{B17D1EE0-C8EE-4C89-AFDF-57DAAF41527D}" destId="{940FAC47-C4B9-4F62-A0D2-75003B440A57}" srcOrd="0" destOrd="0" presId="urn:microsoft.com/office/officeart/2005/8/layout/orgChart1"/>
    <dgm:cxn modelId="{2A11E6A1-9CE3-433A-AAF4-B2FB86CA89EC}" type="presParOf" srcId="{B17D1EE0-C8EE-4C89-AFDF-57DAAF41527D}" destId="{B44E0FF1-79B1-4328-887E-8E1C965390FD}" srcOrd="1" destOrd="0" presId="urn:microsoft.com/office/officeart/2005/8/layout/orgChart1"/>
    <dgm:cxn modelId="{8D583A0D-DD7E-4EE6-A219-53E6DCD757A3}" type="presParOf" srcId="{52605134-3354-42E3-BE20-273FDD1204F0}" destId="{B780E8F3-D3A6-4B8A-A97F-5AFEFADAF05B}" srcOrd="1" destOrd="0" presId="urn:microsoft.com/office/officeart/2005/8/layout/orgChart1"/>
    <dgm:cxn modelId="{0F5D0084-4427-4A5C-ADDA-6A81AE26952E}" type="presParOf" srcId="{B780E8F3-D3A6-4B8A-A97F-5AFEFADAF05B}" destId="{66F0E1CD-4E66-4FD0-9A3D-294CB2E6D8F7}" srcOrd="0" destOrd="0" presId="urn:microsoft.com/office/officeart/2005/8/layout/orgChart1"/>
    <dgm:cxn modelId="{1B29BE2E-1D40-48C6-9800-D08A8F649EF0}" type="presParOf" srcId="{B780E8F3-D3A6-4B8A-A97F-5AFEFADAF05B}" destId="{002CC1B4-6812-4A3C-AE32-61BEF25ED29B}" srcOrd="1" destOrd="0" presId="urn:microsoft.com/office/officeart/2005/8/layout/orgChart1"/>
    <dgm:cxn modelId="{5179EEBB-5E12-42D4-84E9-55F18B5328E6}" type="presParOf" srcId="{002CC1B4-6812-4A3C-AE32-61BEF25ED29B}" destId="{8A9ED6C4-178F-40E3-806A-10BEBBAD99FD}" srcOrd="0" destOrd="0" presId="urn:microsoft.com/office/officeart/2005/8/layout/orgChart1"/>
    <dgm:cxn modelId="{26543297-7903-4970-A4F7-832C573775FE}" type="presParOf" srcId="{8A9ED6C4-178F-40E3-806A-10BEBBAD99FD}" destId="{D4D8941F-1D3C-4946-A87C-CF78A26AEA36}" srcOrd="0" destOrd="0" presId="urn:microsoft.com/office/officeart/2005/8/layout/orgChart1"/>
    <dgm:cxn modelId="{0FA9CD8F-45DD-459E-8B61-772757B9A3B4}" type="presParOf" srcId="{8A9ED6C4-178F-40E3-806A-10BEBBAD99FD}" destId="{5EF83271-ED61-4DA5-9D91-7AF418543363}" srcOrd="1" destOrd="0" presId="urn:microsoft.com/office/officeart/2005/8/layout/orgChart1"/>
    <dgm:cxn modelId="{5FBD633E-2862-49C3-BD3C-3EE201AF7106}" type="presParOf" srcId="{002CC1B4-6812-4A3C-AE32-61BEF25ED29B}" destId="{668C759C-C6E4-4172-A038-3E5919CB2F2B}" srcOrd="1" destOrd="0" presId="urn:microsoft.com/office/officeart/2005/8/layout/orgChart1"/>
    <dgm:cxn modelId="{8D8E18F5-5291-49E6-B589-E224A6BCF097}" type="presParOf" srcId="{002CC1B4-6812-4A3C-AE32-61BEF25ED29B}" destId="{9BC8B0C2-BB53-45F9-BB8F-7CDB8681F06A}" srcOrd="2" destOrd="0" presId="urn:microsoft.com/office/officeart/2005/8/layout/orgChart1"/>
    <dgm:cxn modelId="{22DCF124-6F6B-41FA-8906-E5D286DC92C7}" type="presParOf" srcId="{B780E8F3-D3A6-4B8A-A97F-5AFEFADAF05B}" destId="{D85BB3C7-60A3-473D-8848-8E250163AB38}" srcOrd="2" destOrd="0" presId="urn:microsoft.com/office/officeart/2005/8/layout/orgChart1"/>
    <dgm:cxn modelId="{32201E82-8409-493A-B457-5D9A2BB915AC}" type="presParOf" srcId="{B780E8F3-D3A6-4B8A-A97F-5AFEFADAF05B}" destId="{168CB410-B762-4305-B224-FC1AB8DA4817}" srcOrd="3" destOrd="0" presId="urn:microsoft.com/office/officeart/2005/8/layout/orgChart1"/>
    <dgm:cxn modelId="{BA64F3A1-E2F2-4694-8863-34BBA2B39743}" type="presParOf" srcId="{168CB410-B762-4305-B224-FC1AB8DA4817}" destId="{39CE0605-5185-48BD-BCC5-9626FF9F038E}" srcOrd="0" destOrd="0" presId="urn:microsoft.com/office/officeart/2005/8/layout/orgChart1"/>
    <dgm:cxn modelId="{44659DD1-6071-4F9D-9BB0-0CBBFF1273A5}" type="presParOf" srcId="{39CE0605-5185-48BD-BCC5-9626FF9F038E}" destId="{2E9DBAA4-936F-4016-9CF7-6270A512741D}" srcOrd="0" destOrd="0" presId="urn:microsoft.com/office/officeart/2005/8/layout/orgChart1"/>
    <dgm:cxn modelId="{16D62611-F456-4225-9479-538F28A19C84}" type="presParOf" srcId="{39CE0605-5185-48BD-BCC5-9626FF9F038E}" destId="{CA3E85A3-9053-4B8F-A843-C48451D083F3}" srcOrd="1" destOrd="0" presId="urn:microsoft.com/office/officeart/2005/8/layout/orgChart1"/>
    <dgm:cxn modelId="{764142A1-4A74-4FF9-BE1F-E6C66C737E33}" type="presParOf" srcId="{168CB410-B762-4305-B224-FC1AB8DA4817}" destId="{31DBB7A6-B648-4065-B8EF-3D90DA163C03}" srcOrd="1" destOrd="0" presId="urn:microsoft.com/office/officeart/2005/8/layout/orgChart1"/>
    <dgm:cxn modelId="{CBADC6CD-241D-4BBD-8B16-10C3EF80E1AD}" type="presParOf" srcId="{168CB410-B762-4305-B224-FC1AB8DA4817}" destId="{A060A0BB-9C59-48B5-B080-E997EC20AB32}" srcOrd="2" destOrd="0" presId="urn:microsoft.com/office/officeart/2005/8/layout/orgChart1"/>
    <dgm:cxn modelId="{D9A5D674-1D4A-49DB-B5BD-F8917D4E1B81}" type="presParOf" srcId="{B780E8F3-D3A6-4B8A-A97F-5AFEFADAF05B}" destId="{70BD3802-DC46-4C66-83B1-0B50E323BA7D}" srcOrd="4" destOrd="0" presId="urn:microsoft.com/office/officeart/2005/8/layout/orgChart1"/>
    <dgm:cxn modelId="{25D0155E-D006-46B2-9A32-A90B6C7DC08D}" type="presParOf" srcId="{B780E8F3-D3A6-4B8A-A97F-5AFEFADAF05B}" destId="{2392D05C-B6E6-4EF9-B290-56CB7EFE7F91}" srcOrd="5" destOrd="0" presId="urn:microsoft.com/office/officeart/2005/8/layout/orgChart1"/>
    <dgm:cxn modelId="{BEA0B97F-BCC6-4974-8DB3-4BE0407F8CFF}" type="presParOf" srcId="{2392D05C-B6E6-4EF9-B290-56CB7EFE7F91}" destId="{45074986-AAE2-4F03-BC58-6D80E3159999}" srcOrd="0" destOrd="0" presId="urn:microsoft.com/office/officeart/2005/8/layout/orgChart1"/>
    <dgm:cxn modelId="{5FC9F5F7-B532-48F5-8094-EF2DD28964D4}" type="presParOf" srcId="{45074986-AAE2-4F03-BC58-6D80E3159999}" destId="{6FD5BC29-067C-46A5-A7FA-DB121BDE5837}" srcOrd="0" destOrd="0" presId="urn:microsoft.com/office/officeart/2005/8/layout/orgChart1"/>
    <dgm:cxn modelId="{FFB2A757-0B4F-405A-AE32-582E5281576D}" type="presParOf" srcId="{45074986-AAE2-4F03-BC58-6D80E3159999}" destId="{807D33C3-7F9D-4AF2-96A2-0DFB72AA14E6}" srcOrd="1" destOrd="0" presId="urn:microsoft.com/office/officeart/2005/8/layout/orgChart1"/>
    <dgm:cxn modelId="{24D5FBF7-48AB-47AA-8D5A-9B55C533F4F5}" type="presParOf" srcId="{2392D05C-B6E6-4EF9-B290-56CB7EFE7F91}" destId="{90683BB8-0431-4DBB-BCA5-122E4C85773C}" srcOrd="1" destOrd="0" presId="urn:microsoft.com/office/officeart/2005/8/layout/orgChart1"/>
    <dgm:cxn modelId="{5FC22612-3922-495D-9799-434FA417ABBB}" type="presParOf" srcId="{2392D05C-B6E6-4EF9-B290-56CB7EFE7F91}" destId="{86F193BD-A5E7-4350-9957-5C467E7D4584}" srcOrd="2" destOrd="0" presId="urn:microsoft.com/office/officeart/2005/8/layout/orgChart1"/>
    <dgm:cxn modelId="{42F753FF-5572-49B3-81EC-8590D131251C}" type="presParOf" srcId="{52605134-3354-42E3-BE20-273FDD1204F0}" destId="{5BD599B6-35FA-4EB7-B437-7EDD75F751A5}" srcOrd="2" destOrd="0" presId="urn:microsoft.com/office/officeart/2005/8/layout/orgChart1"/>
    <dgm:cxn modelId="{4F0E3C9C-1F53-4D30-8DA2-9950C7BAA4FB}" type="presParOf" srcId="{9FC75309-0E15-4ADC-9B38-CDF3D1D0F5BD}" destId="{CA361E13-C662-4805-B3D5-BA8A62BC57D1}" srcOrd="6" destOrd="0" presId="urn:microsoft.com/office/officeart/2005/8/layout/orgChart1"/>
    <dgm:cxn modelId="{5E36C424-8B22-4403-B582-E4B33621D8FD}" type="presParOf" srcId="{9FC75309-0E15-4ADC-9B38-CDF3D1D0F5BD}" destId="{8EBB72FB-CC1E-4982-B8AF-20A2FB65CED3}" srcOrd="7" destOrd="0" presId="urn:microsoft.com/office/officeart/2005/8/layout/orgChart1"/>
    <dgm:cxn modelId="{24174F42-8BDF-4421-ABDF-7FDDB5F04DE2}" type="presParOf" srcId="{8EBB72FB-CC1E-4982-B8AF-20A2FB65CED3}" destId="{E8EBB9AF-F59B-4486-B82B-8B518203FC1F}" srcOrd="0" destOrd="0" presId="urn:microsoft.com/office/officeart/2005/8/layout/orgChart1"/>
    <dgm:cxn modelId="{BE2F31BB-F6BC-4DE4-B225-99C641E9EF02}" type="presParOf" srcId="{E8EBB9AF-F59B-4486-B82B-8B518203FC1F}" destId="{CC31F092-791A-4094-94CD-E7F329269472}" srcOrd="0" destOrd="0" presId="urn:microsoft.com/office/officeart/2005/8/layout/orgChart1"/>
    <dgm:cxn modelId="{A14111DC-3535-4C5C-A86D-A8FECCC4D48E}" type="presParOf" srcId="{E8EBB9AF-F59B-4486-B82B-8B518203FC1F}" destId="{A0BB2811-3CA9-4949-8507-A6A0EC6D0313}" srcOrd="1" destOrd="0" presId="urn:microsoft.com/office/officeart/2005/8/layout/orgChart1"/>
    <dgm:cxn modelId="{2ECBF32B-F3C2-408A-84AA-8B7911F273CB}" type="presParOf" srcId="{8EBB72FB-CC1E-4982-B8AF-20A2FB65CED3}" destId="{EA211240-AB82-4212-B3A5-B771BCE182BB}" srcOrd="1" destOrd="0" presId="urn:microsoft.com/office/officeart/2005/8/layout/orgChart1"/>
    <dgm:cxn modelId="{659C921E-0599-4FF8-8D77-9401BB0E5EB9}" type="presParOf" srcId="{EA211240-AB82-4212-B3A5-B771BCE182BB}" destId="{DF958556-0CFD-4F3C-A90E-04ABAD5FC7D2}" srcOrd="0" destOrd="0" presId="urn:microsoft.com/office/officeart/2005/8/layout/orgChart1"/>
    <dgm:cxn modelId="{03A8CBE2-DCF8-4D53-8444-7FFFF0DA238B}" type="presParOf" srcId="{EA211240-AB82-4212-B3A5-B771BCE182BB}" destId="{769590BD-F910-4F8D-B17B-F8C76F5F60A0}" srcOrd="1" destOrd="0" presId="urn:microsoft.com/office/officeart/2005/8/layout/orgChart1"/>
    <dgm:cxn modelId="{D43A681B-A562-495E-81A0-2072E02FEF44}" type="presParOf" srcId="{769590BD-F910-4F8D-B17B-F8C76F5F60A0}" destId="{3DBD9949-88E7-4C77-BAE1-63F0E0107A90}" srcOrd="0" destOrd="0" presId="urn:microsoft.com/office/officeart/2005/8/layout/orgChart1"/>
    <dgm:cxn modelId="{C5ED7D67-8B7C-4A62-8830-9EF9062671A3}" type="presParOf" srcId="{3DBD9949-88E7-4C77-BAE1-63F0E0107A90}" destId="{F380D8BB-3501-4294-8907-C95D3652D0F0}" srcOrd="0" destOrd="0" presId="urn:microsoft.com/office/officeart/2005/8/layout/orgChart1"/>
    <dgm:cxn modelId="{C5E2DDEE-E377-41C2-BDF1-0D8B03913159}" type="presParOf" srcId="{3DBD9949-88E7-4C77-BAE1-63F0E0107A90}" destId="{EFA97C7E-3085-44A3-89E2-9156B4268A02}" srcOrd="1" destOrd="0" presId="urn:microsoft.com/office/officeart/2005/8/layout/orgChart1"/>
    <dgm:cxn modelId="{F7BB2DA2-8723-4132-A607-D17E5AA33E4B}" type="presParOf" srcId="{769590BD-F910-4F8D-B17B-F8C76F5F60A0}" destId="{D8A454CD-82DF-4507-92DC-33003F2BEEAD}" srcOrd="1" destOrd="0" presId="urn:microsoft.com/office/officeart/2005/8/layout/orgChart1"/>
    <dgm:cxn modelId="{E37BFCB4-0B34-4B43-8B93-AFC4C5843A97}" type="presParOf" srcId="{769590BD-F910-4F8D-B17B-F8C76F5F60A0}" destId="{0AA0BB4E-3B3C-4E35-AB40-6DA40FC2D544}" srcOrd="2" destOrd="0" presId="urn:microsoft.com/office/officeart/2005/8/layout/orgChart1"/>
    <dgm:cxn modelId="{48BE01F4-977A-4DA9-8187-46AECAD3DEB5}" type="presParOf" srcId="{EA211240-AB82-4212-B3A5-B771BCE182BB}" destId="{BDD7EF33-C6D0-4358-B349-40F8229D88C0}" srcOrd="2" destOrd="0" presId="urn:microsoft.com/office/officeart/2005/8/layout/orgChart1"/>
    <dgm:cxn modelId="{E6A24181-D3EE-4872-8303-7B91AF262E57}" type="presParOf" srcId="{EA211240-AB82-4212-B3A5-B771BCE182BB}" destId="{4324130E-67A6-4B6C-81B3-6158245F0B57}" srcOrd="3" destOrd="0" presId="urn:microsoft.com/office/officeart/2005/8/layout/orgChart1"/>
    <dgm:cxn modelId="{81A17A61-1DFB-470F-9D9C-9FF86C6D8CBF}" type="presParOf" srcId="{4324130E-67A6-4B6C-81B3-6158245F0B57}" destId="{AA51C072-43C6-4AAD-A820-EEE39CE456D4}" srcOrd="0" destOrd="0" presId="urn:microsoft.com/office/officeart/2005/8/layout/orgChart1"/>
    <dgm:cxn modelId="{3824A0DC-60D3-482D-B92E-AADD9FFA4804}" type="presParOf" srcId="{AA51C072-43C6-4AAD-A820-EEE39CE456D4}" destId="{8A3F2E98-C07E-4700-84CE-C03F093E83B6}" srcOrd="0" destOrd="0" presId="urn:microsoft.com/office/officeart/2005/8/layout/orgChart1"/>
    <dgm:cxn modelId="{D6EB6A71-3413-407E-80CC-B01DB5ADE382}" type="presParOf" srcId="{AA51C072-43C6-4AAD-A820-EEE39CE456D4}" destId="{8EE4C07F-74DF-49E0-97FA-7084C94EAE99}" srcOrd="1" destOrd="0" presId="urn:microsoft.com/office/officeart/2005/8/layout/orgChart1"/>
    <dgm:cxn modelId="{7D02BEC0-9963-40E1-BE05-0D7A5C56210E}" type="presParOf" srcId="{4324130E-67A6-4B6C-81B3-6158245F0B57}" destId="{A1146301-CAD2-4383-8B27-1C3CA6FC2756}" srcOrd="1" destOrd="0" presId="urn:microsoft.com/office/officeart/2005/8/layout/orgChart1"/>
    <dgm:cxn modelId="{95204436-32BD-401A-827C-6AFF58AF628F}" type="presParOf" srcId="{4324130E-67A6-4B6C-81B3-6158245F0B57}" destId="{18FC378D-C0F1-4B21-876F-F8C428CD79D4}" srcOrd="2" destOrd="0" presId="urn:microsoft.com/office/officeart/2005/8/layout/orgChart1"/>
    <dgm:cxn modelId="{6B9484A6-1211-470C-A86D-AB09E09F3DA6}" type="presParOf" srcId="{EA211240-AB82-4212-B3A5-B771BCE182BB}" destId="{834896D4-1294-49E8-96ED-F968907989C9}" srcOrd="4" destOrd="0" presId="urn:microsoft.com/office/officeart/2005/8/layout/orgChart1"/>
    <dgm:cxn modelId="{A741DACD-BD78-47E6-A739-1ACBCFEEC4F8}" type="presParOf" srcId="{EA211240-AB82-4212-B3A5-B771BCE182BB}" destId="{1A0E1970-51CE-4E83-B2C2-842D2817084C}" srcOrd="5" destOrd="0" presId="urn:microsoft.com/office/officeart/2005/8/layout/orgChart1"/>
    <dgm:cxn modelId="{E6C040E0-9DAA-4974-9C40-433134E9E120}" type="presParOf" srcId="{1A0E1970-51CE-4E83-B2C2-842D2817084C}" destId="{8111D429-2D9D-4F26-8E10-AE1BF4BD6C5D}" srcOrd="0" destOrd="0" presId="urn:microsoft.com/office/officeart/2005/8/layout/orgChart1"/>
    <dgm:cxn modelId="{FCA32B6B-F3DC-4163-B384-E04668A8F667}" type="presParOf" srcId="{8111D429-2D9D-4F26-8E10-AE1BF4BD6C5D}" destId="{82A9B6CB-9266-4D24-BD46-39B93574E463}" srcOrd="0" destOrd="0" presId="urn:microsoft.com/office/officeart/2005/8/layout/orgChart1"/>
    <dgm:cxn modelId="{1DB7F96F-242D-49F1-891A-E9A59B455C4B}" type="presParOf" srcId="{8111D429-2D9D-4F26-8E10-AE1BF4BD6C5D}" destId="{987048E9-9DE9-4634-9FB5-563A720E8B72}" srcOrd="1" destOrd="0" presId="urn:microsoft.com/office/officeart/2005/8/layout/orgChart1"/>
    <dgm:cxn modelId="{F1AF01D0-66F2-435B-A917-6F6574B5D9AA}" type="presParOf" srcId="{1A0E1970-51CE-4E83-B2C2-842D2817084C}" destId="{41751841-416C-44C3-ACC6-2E6863F5FA18}" srcOrd="1" destOrd="0" presId="urn:microsoft.com/office/officeart/2005/8/layout/orgChart1"/>
    <dgm:cxn modelId="{7523FD52-F9E5-473A-8388-0F11F087EAA4}" type="presParOf" srcId="{1A0E1970-51CE-4E83-B2C2-842D2817084C}" destId="{5A8289F1-D1CE-4AE6-81A9-AD7B0DFAC4AA}" srcOrd="2" destOrd="0" presId="urn:microsoft.com/office/officeart/2005/8/layout/orgChart1"/>
    <dgm:cxn modelId="{A01CBB63-6350-4ADC-A4DC-0032332C1FF3}" type="presParOf" srcId="{EA211240-AB82-4212-B3A5-B771BCE182BB}" destId="{A2F67762-7346-4362-A8E8-3741F375A5F5}" srcOrd="6" destOrd="0" presId="urn:microsoft.com/office/officeart/2005/8/layout/orgChart1"/>
    <dgm:cxn modelId="{FDC5766A-4E94-47D7-8C86-5BBFF6BE618F}" type="presParOf" srcId="{EA211240-AB82-4212-B3A5-B771BCE182BB}" destId="{D5632107-1FF8-4B71-A541-8467DCBCBC7A}" srcOrd="7" destOrd="0" presId="urn:microsoft.com/office/officeart/2005/8/layout/orgChart1"/>
    <dgm:cxn modelId="{1BD5FFCB-18DD-4CAE-A198-222666B387EC}" type="presParOf" srcId="{D5632107-1FF8-4B71-A541-8467DCBCBC7A}" destId="{415AF6FF-05CE-42F1-AA65-4D523A6B2586}" srcOrd="0" destOrd="0" presId="urn:microsoft.com/office/officeart/2005/8/layout/orgChart1"/>
    <dgm:cxn modelId="{4882E2AA-9EC7-4BA4-9D3E-A970A757C490}" type="presParOf" srcId="{415AF6FF-05CE-42F1-AA65-4D523A6B2586}" destId="{7A6F548D-0352-43E3-8E58-98AB2F32F8A4}" srcOrd="0" destOrd="0" presId="urn:microsoft.com/office/officeart/2005/8/layout/orgChart1"/>
    <dgm:cxn modelId="{2E46359D-BE64-483A-97B6-4C52CD7470E8}" type="presParOf" srcId="{415AF6FF-05CE-42F1-AA65-4D523A6B2586}" destId="{C4A457D7-9FFA-48F6-B792-ABED43075562}" srcOrd="1" destOrd="0" presId="urn:microsoft.com/office/officeart/2005/8/layout/orgChart1"/>
    <dgm:cxn modelId="{418D3E1E-E882-428A-B798-AB96FDC85C19}" type="presParOf" srcId="{D5632107-1FF8-4B71-A541-8467DCBCBC7A}" destId="{1B0CA7C8-17CF-4F77-9CC9-AF86CE4B4AF3}" srcOrd="1" destOrd="0" presId="urn:microsoft.com/office/officeart/2005/8/layout/orgChart1"/>
    <dgm:cxn modelId="{07FDDC01-BEA5-4DDD-A392-99248D051DAB}" type="presParOf" srcId="{D5632107-1FF8-4B71-A541-8467DCBCBC7A}" destId="{D6B04A9D-F46C-445C-9C6A-2432E6258849}" srcOrd="2" destOrd="0" presId="urn:microsoft.com/office/officeart/2005/8/layout/orgChart1"/>
    <dgm:cxn modelId="{726362E6-2B5F-4041-BE12-F81BBADB2DB0}" type="presParOf" srcId="{EA211240-AB82-4212-B3A5-B771BCE182BB}" destId="{CBF0F118-AA53-47C6-BD07-532CD8B85ACE}" srcOrd="8" destOrd="0" presId="urn:microsoft.com/office/officeart/2005/8/layout/orgChart1"/>
    <dgm:cxn modelId="{80DA38BB-9D47-4382-A993-E06DFE4AAB67}" type="presParOf" srcId="{EA211240-AB82-4212-B3A5-B771BCE182BB}" destId="{E5FC4E58-DA4E-4F3F-9C6E-665C7908B793}" srcOrd="9" destOrd="0" presId="urn:microsoft.com/office/officeart/2005/8/layout/orgChart1"/>
    <dgm:cxn modelId="{EE99C965-CD2C-4DB6-B5B0-F3A3ED1F42F3}" type="presParOf" srcId="{E5FC4E58-DA4E-4F3F-9C6E-665C7908B793}" destId="{8B01FF1C-43D1-46F9-A125-3357698EE465}" srcOrd="0" destOrd="0" presId="urn:microsoft.com/office/officeart/2005/8/layout/orgChart1"/>
    <dgm:cxn modelId="{A34C1530-6351-435F-B3DE-969F939050AA}" type="presParOf" srcId="{8B01FF1C-43D1-46F9-A125-3357698EE465}" destId="{BE58C721-7F02-4AF4-B5A5-F84F35231B2E}" srcOrd="0" destOrd="0" presId="urn:microsoft.com/office/officeart/2005/8/layout/orgChart1"/>
    <dgm:cxn modelId="{C5DF8F0D-AAFC-475A-907C-82DBF326FEA3}" type="presParOf" srcId="{8B01FF1C-43D1-46F9-A125-3357698EE465}" destId="{A8CE30E2-E745-495E-9DC0-71C8696F958B}" srcOrd="1" destOrd="0" presId="urn:microsoft.com/office/officeart/2005/8/layout/orgChart1"/>
    <dgm:cxn modelId="{D070A0A8-FE1B-412D-A86D-EF5CA545132D}" type="presParOf" srcId="{E5FC4E58-DA4E-4F3F-9C6E-665C7908B793}" destId="{AD42072D-9647-4FA8-ABCE-4E4453DBF61B}" srcOrd="1" destOrd="0" presId="urn:microsoft.com/office/officeart/2005/8/layout/orgChart1"/>
    <dgm:cxn modelId="{23F4F920-9AC8-4154-AE4E-FA3234634891}" type="presParOf" srcId="{E5FC4E58-DA4E-4F3F-9C6E-665C7908B793}" destId="{B9EFAB2F-4A98-4DD3-AD80-5393414CD30F}" srcOrd="2" destOrd="0" presId="urn:microsoft.com/office/officeart/2005/8/layout/orgChart1"/>
    <dgm:cxn modelId="{9406FA82-F03D-4396-AC21-657831A31B98}" type="presParOf" srcId="{EA211240-AB82-4212-B3A5-B771BCE182BB}" destId="{29266693-2D5A-4AB4-B48B-4DB8FC9DD33C}" srcOrd="10" destOrd="0" presId="urn:microsoft.com/office/officeart/2005/8/layout/orgChart1"/>
    <dgm:cxn modelId="{E470F179-C03F-4D15-83CB-6E04253C1801}" type="presParOf" srcId="{EA211240-AB82-4212-B3A5-B771BCE182BB}" destId="{C758C554-C838-4673-8E7F-E26E86C6B84A}" srcOrd="11" destOrd="0" presId="urn:microsoft.com/office/officeart/2005/8/layout/orgChart1"/>
    <dgm:cxn modelId="{A01D749B-B707-42E6-838A-8D74BC3D5A05}" type="presParOf" srcId="{C758C554-C838-4673-8E7F-E26E86C6B84A}" destId="{100E4A27-82B8-4390-B7FC-68C31292BF5B}" srcOrd="0" destOrd="0" presId="urn:microsoft.com/office/officeart/2005/8/layout/orgChart1"/>
    <dgm:cxn modelId="{E048A9D9-153A-4863-9B26-8D392B182C29}" type="presParOf" srcId="{100E4A27-82B8-4390-B7FC-68C31292BF5B}" destId="{7011A761-D178-409B-94DF-3DF1E935CD47}" srcOrd="0" destOrd="0" presId="urn:microsoft.com/office/officeart/2005/8/layout/orgChart1"/>
    <dgm:cxn modelId="{2031F48F-9A42-4FCF-80F7-B6DC4C97B5A1}" type="presParOf" srcId="{100E4A27-82B8-4390-B7FC-68C31292BF5B}" destId="{DC8B3738-A0ED-4EDB-91AC-94D8CC209572}" srcOrd="1" destOrd="0" presId="urn:microsoft.com/office/officeart/2005/8/layout/orgChart1"/>
    <dgm:cxn modelId="{2D3F1C75-9AD6-41EE-A342-8BEC17CFD260}" type="presParOf" srcId="{C758C554-C838-4673-8E7F-E26E86C6B84A}" destId="{538FE428-ACD2-46F4-A4C1-814266A9A23E}" srcOrd="1" destOrd="0" presId="urn:microsoft.com/office/officeart/2005/8/layout/orgChart1"/>
    <dgm:cxn modelId="{849FDC6C-9601-46F9-AE5C-B44AD94AD7AE}" type="presParOf" srcId="{C758C554-C838-4673-8E7F-E26E86C6B84A}" destId="{D685A9A2-1CEB-4352-82D2-45665DBB659E}" srcOrd="2" destOrd="0" presId="urn:microsoft.com/office/officeart/2005/8/layout/orgChart1"/>
    <dgm:cxn modelId="{142DF97E-0D4E-4D47-964D-CCEBA1013F3D}" type="presParOf" srcId="{EA211240-AB82-4212-B3A5-B771BCE182BB}" destId="{A6363197-79CC-428C-8DCF-18B60AA357E6}" srcOrd="12" destOrd="0" presId="urn:microsoft.com/office/officeart/2005/8/layout/orgChart1"/>
    <dgm:cxn modelId="{09E8BB51-7713-4157-8274-54C2A6AFCF0C}" type="presParOf" srcId="{EA211240-AB82-4212-B3A5-B771BCE182BB}" destId="{68395C00-FD3A-43F9-8F01-16F104E9B8A0}" srcOrd="13" destOrd="0" presId="urn:microsoft.com/office/officeart/2005/8/layout/orgChart1"/>
    <dgm:cxn modelId="{8706EE41-3184-43E6-8C48-FDC524C2B877}" type="presParOf" srcId="{68395C00-FD3A-43F9-8F01-16F104E9B8A0}" destId="{AE22533E-9C05-4107-9214-67DD03118F0B}" srcOrd="0" destOrd="0" presId="urn:microsoft.com/office/officeart/2005/8/layout/orgChart1"/>
    <dgm:cxn modelId="{3992C8D1-F95B-4C68-91E8-17D8C7552054}" type="presParOf" srcId="{AE22533E-9C05-4107-9214-67DD03118F0B}" destId="{97B9EB33-4871-4651-87F4-E4E8BBEA4A48}" srcOrd="0" destOrd="0" presId="urn:microsoft.com/office/officeart/2005/8/layout/orgChart1"/>
    <dgm:cxn modelId="{D3DBFAD3-30BC-493C-99D9-88012B0D1BAA}" type="presParOf" srcId="{AE22533E-9C05-4107-9214-67DD03118F0B}" destId="{28F79DDB-8723-48FA-8190-62247A61484E}" srcOrd="1" destOrd="0" presId="urn:microsoft.com/office/officeart/2005/8/layout/orgChart1"/>
    <dgm:cxn modelId="{F8C24F90-F92B-45A4-8BA2-AB62781023BC}" type="presParOf" srcId="{68395C00-FD3A-43F9-8F01-16F104E9B8A0}" destId="{3EEDF1E7-C4CB-4633-9758-02019DCBA6A4}" srcOrd="1" destOrd="0" presId="urn:microsoft.com/office/officeart/2005/8/layout/orgChart1"/>
    <dgm:cxn modelId="{74D6BF45-5A1F-4928-AD4F-B09A729E1933}" type="presParOf" srcId="{68395C00-FD3A-43F9-8F01-16F104E9B8A0}" destId="{2E9B535A-3315-4189-A482-F7A0A5469F99}" srcOrd="2" destOrd="0" presId="urn:microsoft.com/office/officeart/2005/8/layout/orgChart1"/>
    <dgm:cxn modelId="{A79CE37C-85F8-4BA8-8BDC-9AB1EF545EFB}" type="presParOf" srcId="{8EBB72FB-CC1E-4982-B8AF-20A2FB65CED3}" destId="{B53952A7-0E8F-4CA8-A9D3-BC286E996F5E}" srcOrd="2" destOrd="0" presId="urn:microsoft.com/office/officeart/2005/8/layout/orgChart1"/>
    <dgm:cxn modelId="{C3AA73DD-AE4B-4DB1-940D-DB92940B793A}" type="presParOf" srcId="{1F49E89D-7C39-4184-AC6A-AD1233D63F88}" destId="{968FEFDF-A1F6-4503-B3B5-28613FDEAD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49CF7F-FC59-45F5-95F4-75E57C71D97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6343B71-2A1C-4719-93E0-B4FB84342793}">
      <dgm:prSet phldrT="[Text]" custT="1"/>
      <dgm:spPr/>
      <dgm:t>
        <a:bodyPr/>
        <a:lstStyle/>
        <a:p>
          <a:r>
            <a:rPr lang="id-ID" sz="1400" b="1" dirty="0" smtClean="0"/>
            <a:t>Negara Hukum </a:t>
          </a:r>
          <a:r>
            <a:rPr lang="id-ID" sz="1400" b="1" i="1" dirty="0" smtClean="0"/>
            <a:t>(Rule of Law)</a:t>
          </a:r>
          <a:endParaRPr lang="en-US" sz="1400" b="1" dirty="0"/>
        </a:p>
      </dgm:t>
    </dgm:pt>
    <dgm:pt modelId="{F368461D-A3D3-4831-ADAE-A04851B50437}" type="parTrans" cxnId="{DF3DA52A-D279-44A3-B204-1F951F96D3BB}">
      <dgm:prSet/>
      <dgm:spPr/>
      <dgm:t>
        <a:bodyPr/>
        <a:lstStyle/>
        <a:p>
          <a:endParaRPr lang="en-US"/>
        </a:p>
      </dgm:t>
    </dgm:pt>
    <dgm:pt modelId="{C9385E37-696C-4D7A-ABCB-6626D7A6732B}" type="sibTrans" cxnId="{DF3DA52A-D279-44A3-B204-1F951F96D3BB}">
      <dgm:prSet/>
      <dgm:spPr/>
      <dgm:t>
        <a:bodyPr/>
        <a:lstStyle/>
        <a:p>
          <a:endParaRPr lang="en-US"/>
        </a:p>
      </dgm:t>
    </dgm:pt>
    <dgm:pt modelId="{A1526184-60D8-4A15-805F-8DC934270C3F}">
      <dgm:prSet phldrT="[Text]" custT="1"/>
      <dgm:spPr/>
      <dgm:t>
        <a:bodyPr/>
        <a:lstStyle/>
        <a:p>
          <a:r>
            <a:rPr lang="id-ID" sz="1400" b="1" dirty="0" smtClean="0"/>
            <a:t>Negara Hukum</a:t>
          </a:r>
          <a:endParaRPr lang="en-US" sz="1400" b="1" dirty="0"/>
        </a:p>
      </dgm:t>
    </dgm:pt>
    <dgm:pt modelId="{16070F76-0AD5-4664-9534-E8F6C89329BC}" type="parTrans" cxnId="{659ECF7C-44C5-48B8-A763-2512551CCE3D}">
      <dgm:prSet/>
      <dgm:spPr/>
      <dgm:t>
        <a:bodyPr/>
        <a:lstStyle/>
        <a:p>
          <a:endParaRPr lang="id-ID"/>
        </a:p>
      </dgm:t>
    </dgm:pt>
    <dgm:pt modelId="{CA8010E2-ED13-4E0A-BAB2-860B89A1ECB7}" type="sibTrans" cxnId="{659ECF7C-44C5-48B8-A763-2512551CCE3D}">
      <dgm:prSet/>
      <dgm:spPr/>
      <dgm:t>
        <a:bodyPr/>
        <a:lstStyle/>
        <a:p>
          <a:endParaRPr lang="id-ID"/>
        </a:p>
      </dgm:t>
    </dgm:pt>
    <dgm:pt modelId="{92A06E0C-3503-4C56-A587-0EEEE47B84BA}">
      <dgm:prSet phldrT="[Text]" custT="1"/>
      <dgm:spPr/>
      <dgm:t>
        <a:bodyPr/>
        <a:lstStyle/>
        <a:p>
          <a:r>
            <a:rPr lang="id-ID" sz="1400" b="0" dirty="0" smtClean="0"/>
            <a:t>Hukum sebagai otoritas tertinggi suatu negara</a:t>
          </a:r>
          <a:endParaRPr lang="en-US" sz="1400" b="0" dirty="0"/>
        </a:p>
      </dgm:t>
    </dgm:pt>
    <dgm:pt modelId="{CD7E14BE-21BD-4BD6-859D-0AC5AAD86454}" type="parTrans" cxnId="{0FAB2DF9-4D8B-4B08-8763-EBDC864522BE}">
      <dgm:prSet/>
      <dgm:spPr/>
      <dgm:t>
        <a:bodyPr/>
        <a:lstStyle/>
        <a:p>
          <a:endParaRPr lang="id-ID"/>
        </a:p>
      </dgm:t>
    </dgm:pt>
    <dgm:pt modelId="{39E5CD3C-ECFC-45A6-9E0F-09C60928FF8E}" type="sibTrans" cxnId="{0FAB2DF9-4D8B-4B08-8763-EBDC864522BE}">
      <dgm:prSet/>
      <dgm:spPr/>
      <dgm:t>
        <a:bodyPr/>
        <a:lstStyle/>
        <a:p>
          <a:endParaRPr lang="id-ID"/>
        </a:p>
      </dgm:t>
    </dgm:pt>
    <dgm:pt modelId="{F9087EB1-9520-43F4-BB06-27E4C7AC3F4C}">
      <dgm:prSet phldrT="[Text]" custT="1"/>
      <dgm:spPr/>
      <dgm:t>
        <a:bodyPr/>
        <a:lstStyle/>
        <a:p>
          <a:r>
            <a:rPr lang="id-ID" sz="1400" b="0" dirty="0" smtClean="0"/>
            <a:t>Negara diatur oleh hukum</a:t>
          </a:r>
          <a:endParaRPr lang="en-US" sz="1400" b="0" dirty="0"/>
        </a:p>
      </dgm:t>
    </dgm:pt>
    <dgm:pt modelId="{8498878C-0D85-4FEF-B798-BF9106F11085}" type="parTrans" cxnId="{2CA130BC-A37F-4F17-B305-DF0EC0F26E9E}">
      <dgm:prSet/>
      <dgm:spPr/>
      <dgm:t>
        <a:bodyPr/>
        <a:lstStyle/>
        <a:p>
          <a:endParaRPr lang="id-ID"/>
        </a:p>
      </dgm:t>
    </dgm:pt>
    <dgm:pt modelId="{8D82A96E-8F5D-4EBD-B9E7-92DE0387D5A2}" type="sibTrans" cxnId="{2CA130BC-A37F-4F17-B305-DF0EC0F26E9E}">
      <dgm:prSet/>
      <dgm:spPr/>
      <dgm:t>
        <a:bodyPr/>
        <a:lstStyle/>
        <a:p>
          <a:endParaRPr lang="id-ID"/>
        </a:p>
      </dgm:t>
    </dgm:pt>
    <dgm:pt modelId="{A62E9E4D-772C-4D0F-B923-415B742023A3}">
      <dgm:prSet phldrT="[Text]" custT="1"/>
      <dgm:spPr/>
      <dgm:t>
        <a:bodyPr/>
        <a:lstStyle/>
        <a:p>
          <a:r>
            <a:rPr lang="id-ID" sz="1400" b="1" dirty="0" smtClean="0"/>
            <a:t>Supremasi Hukum</a:t>
          </a:r>
          <a:endParaRPr lang="en-US" sz="1400" b="1" dirty="0"/>
        </a:p>
      </dgm:t>
    </dgm:pt>
    <dgm:pt modelId="{A64ADA25-852E-4A8E-A72C-A3ECEA6D928F}" type="parTrans" cxnId="{0F3CE21E-A1F6-44FC-83B2-455176E84ECD}">
      <dgm:prSet/>
      <dgm:spPr/>
      <dgm:t>
        <a:bodyPr/>
        <a:lstStyle/>
        <a:p>
          <a:endParaRPr lang="id-ID"/>
        </a:p>
      </dgm:t>
    </dgm:pt>
    <dgm:pt modelId="{1AC79D84-10DA-41DE-9000-A08696338222}" type="sibTrans" cxnId="{0F3CE21E-A1F6-44FC-83B2-455176E84ECD}">
      <dgm:prSet/>
      <dgm:spPr/>
      <dgm:t>
        <a:bodyPr/>
        <a:lstStyle/>
        <a:p>
          <a:endParaRPr lang="id-ID"/>
        </a:p>
      </dgm:t>
    </dgm:pt>
    <dgm:pt modelId="{1B476774-6ABC-489C-9F53-0A346CF4AC64}">
      <dgm:prSet phldrT="[Text]" custT="1"/>
      <dgm:spPr/>
      <dgm:t>
        <a:bodyPr/>
        <a:lstStyle/>
        <a:p>
          <a:r>
            <a:rPr lang="id-ID" sz="1400" b="1" dirty="0" smtClean="0"/>
            <a:t>Indonesia Negara Hukum</a:t>
          </a:r>
          <a:endParaRPr lang="en-US" sz="1400" b="1" dirty="0"/>
        </a:p>
      </dgm:t>
    </dgm:pt>
    <dgm:pt modelId="{57733211-64B9-4377-9CA1-115910C7E98D}" type="parTrans" cxnId="{49E0493D-A5A5-4638-86AA-0CE4C93C7A67}">
      <dgm:prSet/>
      <dgm:spPr/>
      <dgm:t>
        <a:bodyPr/>
        <a:lstStyle/>
        <a:p>
          <a:endParaRPr lang="id-ID"/>
        </a:p>
      </dgm:t>
    </dgm:pt>
    <dgm:pt modelId="{2089197A-D6B6-446E-BA6A-0C54EEA3D6B3}" type="sibTrans" cxnId="{49E0493D-A5A5-4638-86AA-0CE4C93C7A67}">
      <dgm:prSet/>
      <dgm:spPr/>
      <dgm:t>
        <a:bodyPr/>
        <a:lstStyle/>
        <a:p>
          <a:endParaRPr lang="id-ID"/>
        </a:p>
      </dgm:t>
    </dgm:pt>
    <dgm:pt modelId="{491939A0-75A9-42AC-B17F-BBD2A5820F43}">
      <dgm:prSet phldrT="[Text]" custT="1"/>
      <dgm:spPr/>
      <dgm:t>
        <a:bodyPr/>
        <a:lstStyle/>
        <a:p>
          <a:r>
            <a:rPr lang="id-ID" sz="1400" b="0" dirty="0" smtClean="0"/>
            <a:t>Konstitusi Indonesia </a:t>
          </a:r>
          <a:r>
            <a:rPr lang="id-ID" sz="1400" b="0" smtClean="0"/>
            <a:t>(UUD1945)</a:t>
          </a:r>
          <a:endParaRPr lang="en-US" sz="1400" b="0" dirty="0"/>
        </a:p>
      </dgm:t>
    </dgm:pt>
    <dgm:pt modelId="{0F7BDD2D-9DEE-4470-A9E5-C22BB9134DEB}" type="parTrans" cxnId="{F7529039-2D2C-4683-87A1-BFC6E42B4327}">
      <dgm:prSet/>
      <dgm:spPr/>
      <dgm:t>
        <a:bodyPr/>
        <a:lstStyle/>
        <a:p>
          <a:endParaRPr lang="id-ID"/>
        </a:p>
      </dgm:t>
    </dgm:pt>
    <dgm:pt modelId="{9816AEF6-5BC8-475C-953D-1F694073AABD}" type="sibTrans" cxnId="{F7529039-2D2C-4683-87A1-BFC6E42B4327}">
      <dgm:prSet/>
      <dgm:spPr/>
      <dgm:t>
        <a:bodyPr/>
        <a:lstStyle/>
        <a:p>
          <a:endParaRPr lang="id-ID"/>
        </a:p>
      </dgm:t>
    </dgm:pt>
    <dgm:pt modelId="{C75B9176-3101-4C79-AB6A-345A91D72E13}">
      <dgm:prSet phldrT="[Text]" custT="1"/>
      <dgm:spPr/>
      <dgm:t>
        <a:bodyPr/>
        <a:lstStyle/>
        <a:p>
          <a:r>
            <a:rPr lang="id-ID" sz="1400" b="1" dirty="0" smtClean="0"/>
            <a:t>Indonesia Negara Hukum</a:t>
          </a:r>
          <a:endParaRPr lang="en-US" sz="1400" b="1" dirty="0"/>
        </a:p>
      </dgm:t>
    </dgm:pt>
    <dgm:pt modelId="{36421B08-A864-4925-AA6C-896100476353}" type="parTrans" cxnId="{1B6A72CE-508D-4E0A-AA1F-F466825A4372}">
      <dgm:prSet/>
      <dgm:spPr/>
      <dgm:t>
        <a:bodyPr/>
        <a:lstStyle/>
        <a:p>
          <a:endParaRPr lang="id-ID"/>
        </a:p>
      </dgm:t>
    </dgm:pt>
    <dgm:pt modelId="{D1F4FDFB-E079-44C3-810C-C399AFD2CD19}" type="sibTrans" cxnId="{1B6A72CE-508D-4E0A-AA1F-F466825A4372}">
      <dgm:prSet/>
      <dgm:spPr/>
      <dgm:t>
        <a:bodyPr/>
        <a:lstStyle/>
        <a:p>
          <a:endParaRPr lang="id-ID"/>
        </a:p>
      </dgm:t>
    </dgm:pt>
    <dgm:pt modelId="{C78F35FF-C89B-4BFB-B98A-181AAFC9C0A1}">
      <dgm:prSet phldrT="[Text]" custT="1"/>
      <dgm:spPr/>
      <dgm:t>
        <a:bodyPr/>
        <a:lstStyle/>
        <a:p>
          <a:r>
            <a:rPr lang="id-ID" sz="1400" b="0" dirty="0" smtClean="0"/>
            <a:t>Kedudukan sama di depan hukum</a:t>
          </a:r>
          <a:endParaRPr lang="en-US" sz="1400" b="0" dirty="0"/>
        </a:p>
      </dgm:t>
    </dgm:pt>
    <dgm:pt modelId="{A265870C-F3B3-43FD-A7EA-EE9540036021}" type="parTrans" cxnId="{8AA68C43-3083-4C84-A663-92FD43C09949}">
      <dgm:prSet/>
      <dgm:spPr/>
      <dgm:t>
        <a:bodyPr/>
        <a:lstStyle/>
        <a:p>
          <a:endParaRPr lang="id-ID"/>
        </a:p>
      </dgm:t>
    </dgm:pt>
    <dgm:pt modelId="{367AA6B5-F992-431D-8611-48592FB73F8E}" type="sibTrans" cxnId="{8AA68C43-3083-4C84-A663-92FD43C09949}">
      <dgm:prSet/>
      <dgm:spPr/>
      <dgm:t>
        <a:bodyPr/>
        <a:lstStyle/>
        <a:p>
          <a:endParaRPr lang="id-ID"/>
        </a:p>
      </dgm:t>
    </dgm:pt>
    <dgm:pt modelId="{91BEDC40-3009-4547-85D9-6A385AA6860F}">
      <dgm:prSet phldrT="[Text]" custT="1"/>
      <dgm:spPr/>
      <dgm:t>
        <a:bodyPr/>
        <a:lstStyle/>
        <a:p>
          <a:r>
            <a:rPr lang="id-ID" sz="1400" b="0" dirty="0" smtClean="0"/>
            <a:t>Perlindungan hukum WNI</a:t>
          </a:r>
          <a:endParaRPr lang="en-US" sz="1400" b="0" dirty="0"/>
        </a:p>
      </dgm:t>
    </dgm:pt>
    <dgm:pt modelId="{AC358141-8C72-4A1F-A990-09E6C5DD41E0}" type="parTrans" cxnId="{7DC808E3-46B9-490B-9B04-55546C0E6EDD}">
      <dgm:prSet/>
      <dgm:spPr/>
      <dgm:t>
        <a:bodyPr/>
        <a:lstStyle/>
        <a:p>
          <a:endParaRPr lang="id-ID"/>
        </a:p>
      </dgm:t>
    </dgm:pt>
    <dgm:pt modelId="{8B5700EA-CF8E-4234-A926-FE32EDD8B3F5}" type="sibTrans" cxnId="{7DC808E3-46B9-490B-9B04-55546C0E6EDD}">
      <dgm:prSet/>
      <dgm:spPr/>
      <dgm:t>
        <a:bodyPr/>
        <a:lstStyle/>
        <a:p>
          <a:endParaRPr lang="id-ID"/>
        </a:p>
      </dgm:t>
    </dgm:pt>
    <dgm:pt modelId="{8ACE5F64-DD4E-4020-8230-45825D16D011}">
      <dgm:prSet phldrT="[Text]" custT="1"/>
      <dgm:spPr/>
      <dgm:t>
        <a:bodyPr/>
        <a:lstStyle/>
        <a:p>
          <a:r>
            <a:rPr lang="id-ID" sz="1400" b="0" smtClean="0"/>
            <a:t>Sumber tertib hukum lainnya </a:t>
          </a:r>
          <a:endParaRPr lang="en-US" sz="1400" b="0" dirty="0"/>
        </a:p>
      </dgm:t>
    </dgm:pt>
    <dgm:pt modelId="{54858386-2715-4CBD-A33C-9209D865A859}" type="parTrans" cxnId="{E8581D05-94F3-4A99-B031-E44CEAA13A28}">
      <dgm:prSet/>
      <dgm:spPr/>
      <dgm:t>
        <a:bodyPr/>
        <a:lstStyle/>
        <a:p>
          <a:endParaRPr lang="id-ID"/>
        </a:p>
      </dgm:t>
    </dgm:pt>
    <dgm:pt modelId="{E7704475-FB96-4234-A526-F955DF26EBD7}" type="sibTrans" cxnId="{E8581D05-94F3-4A99-B031-E44CEAA13A28}">
      <dgm:prSet/>
      <dgm:spPr/>
      <dgm:t>
        <a:bodyPr/>
        <a:lstStyle/>
        <a:p>
          <a:endParaRPr lang="id-ID"/>
        </a:p>
      </dgm:t>
    </dgm:pt>
    <dgm:pt modelId="{DA0FFD1A-1B9C-4960-9D08-E9BD0D2E0BF7}" type="pres">
      <dgm:prSet presAssocID="{5B49CF7F-FC59-45F5-95F4-75E57C71D9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DCF41B-35E3-46D9-909C-BAD7BF157FFD}" type="pres">
      <dgm:prSet presAssocID="{86343B71-2A1C-4719-93E0-B4FB84342793}" presName="hierRoot1" presStyleCnt="0">
        <dgm:presLayoutVars>
          <dgm:hierBranch val="init"/>
        </dgm:presLayoutVars>
      </dgm:prSet>
      <dgm:spPr/>
    </dgm:pt>
    <dgm:pt modelId="{2FAA4490-4DE8-4746-94F7-11E7F52B4250}" type="pres">
      <dgm:prSet presAssocID="{86343B71-2A1C-4719-93E0-B4FB84342793}" presName="rootComposite1" presStyleCnt="0"/>
      <dgm:spPr/>
    </dgm:pt>
    <dgm:pt modelId="{CC7450D3-187B-4F9F-8D33-DB0A835C95F7}" type="pres">
      <dgm:prSet presAssocID="{86343B71-2A1C-4719-93E0-B4FB84342793}" presName="rootText1" presStyleLbl="node0" presStyleIdx="0" presStyleCnt="1" custScaleX="211604" custScaleY="80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83149-CA39-4DE3-903E-3D890449B74C}" type="pres">
      <dgm:prSet presAssocID="{86343B71-2A1C-4719-93E0-B4FB8434279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E21BFFA-9E10-4116-A548-C233E0FFEF20}" type="pres">
      <dgm:prSet presAssocID="{86343B71-2A1C-4719-93E0-B4FB84342793}" presName="hierChild2" presStyleCnt="0"/>
      <dgm:spPr/>
    </dgm:pt>
    <dgm:pt modelId="{9ECEBB9D-1BE1-4D5F-B7DB-0FFA27E19293}" type="pres">
      <dgm:prSet presAssocID="{16070F76-0AD5-4664-9534-E8F6C89329BC}" presName="Name37" presStyleLbl="parChTrans1D2" presStyleIdx="0" presStyleCnt="4"/>
      <dgm:spPr/>
      <dgm:t>
        <a:bodyPr/>
        <a:lstStyle/>
        <a:p>
          <a:endParaRPr lang="id-ID"/>
        </a:p>
      </dgm:t>
    </dgm:pt>
    <dgm:pt modelId="{ECDBBCF3-160D-42BF-A0BF-E0C9E339F939}" type="pres">
      <dgm:prSet presAssocID="{A1526184-60D8-4A15-805F-8DC934270C3F}" presName="hierRoot2" presStyleCnt="0">
        <dgm:presLayoutVars>
          <dgm:hierBranch val="init"/>
        </dgm:presLayoutVars>
      </dgm:prSet>
      <dgm:spPr/>
    </dgm:pt>
    <dgm:pt modelId="{2A526F27-4198-4464-B30C-455D608DC6DE}" type="pres">
      <dgm:prSet presAssocID="{A1526184-60D8-4A15-805F-8DC934270C3F}" presName="rootComposite" presStyleCnt="0"/>
      <dgm:spPr/>
    </dgm:pt>
    <dgm:pt modelId="{A6182D2E-70CC-44A3-864E-5841285ED962}" type="pres">
      <dgm:prSet presAssocID="{A1526184-60D8-4A15-805F-8DC934270C3F}" presName="rootText" presStyleLbl="node2" presStyleIdx="0" presStyleCnt="4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B9B6ABE-594C-4B97-A6BF-FF75655A2E1F}" type="pres">
      <dgm:prSet presAssocID="{A1526184-60D8-4A15-805F-8DC934270C3F}" presName="rootConnector" presStyleLbl="node2" presStyleIdx="0" presStyleCnt="4"/>
      <dgm:spPr/>
      <dgm:t>
        <a:bodyPr/>
        <a:lstStyle/>
        <a:p>
          <a:endParaRPr lang="id-ID"/>
        </a:p>
      </dgm:t>
    </dgm:pt>
    <dgm:pt modelId="{B95AA19B-364A-40D7-9C63-8760145418A0}" type="pres">
      <dgm:prSet presAssocID="{A1526184-60D8-4A15-805F-8DC934270C3F}" presName="hierChild4" presStyleCnt="0"/>
      <dgm:spPr/>
    </dgm:pt>
    <dgm:pt modelId="{B670EBE9-5BFA-4321-B90B-5866FF5BF3E1}" type="pres">
      <dgm:prSet presAssocID="{8498878C-0D85-4FEF-B798-BF9106F11085}" presName="Name37" presStyleLbl="parChTrans1D3" presStyleIdx="0" presStyleCnt="6"/>
      <dgm:spPr/>
      <dgm:t>
        <a:bodyPr/>
        <a:lstStyle/>
        <a:p>
          <a:endParaRPr lang="id-ID"/>
        </a:p>
      </dgm:t>
    </dgm:pt>
    <dgm:pt modelId="{6C34DA9E-5E3A-4A58-AB51-4477EF40804D}" type="pres">
      <dgm:prSet presAssocID="{F9087EB1-9520-43F4-BB06-27E4C7AC3F4C}" presName="hierRoot2" presStyleCnt="0">
        <dgm:presLayoutVars>
          <dgm:hierBranch val="init"/>
        </dgm:presLayoutVars>
      </dgm:prSet>
      <dgm:spPr/>
    </dgm:pt>
    <dgm:pt modelId="{86EF9268-3312-4DC3-A77C-9CD12C093645}" type="pres">
      <dgm:prSet presAssocID="{F9087EB1-9520-43F4-BB06-27E4C7AC3F4C}" presName="rootComposite" presStyleCnt="0"/>
      <dgm:spPr/>
    </dgm:pt>
    <dgm:pt modelId="{650CD332-2917-41E6-84D6-64C8E295F4B2}" type="pres">
      <dgm:prSet presAssocID="{F9087EB1-9520-43F4-BB06-27E4C7AC3F4C}" presName="rootText" presStyleLbl="node3" presStyleIdx="0" presStyleCnt="6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A3A11EA-56E8-444B-9366-A242277A65E6}" type="pres">
      <dgm:prSet presAssocID="{F9087EB1-9520-43F4-BB06-27E4C7AC3F4C}" presName="rootConnector" presStyleLbl="node3" presStyleIdx="0" presStyleCnt="6"/>
      <dgm:spPr/>
      <dgm:t>
        <a:bodyPr/>
        <a:lstStyle/>
        <a:p>
          <a:endParaRPr lang="id-ID"/>
        </a:p>
      </dgm:t>
    </dgm:pt>
    <dgm:pt modelId="{9792FFD5-7951-4E22-AE05-6E9DA0A380D2}" type="pres">
      <dgm:prSet presAssocID="{F9087EB1-9520-43F4-BB06-27E4C7AC3F4C}" presName="hierChild4" presStyleCnt="0"/>
      <dgm:spPr/>
    </dgm:pt>
    <dgm:pt modelId="{D13FEDF2-2A1E-40AF-99A1-AB07FCD51AF3}" type="pres">
      <dgm:prSet presAssocID="{F9087EB1-9520-43F4-BB06-27E4C7AC3F4C}" presName="hierChild5" presStyleCnt="0"/>
      <dgm:spPr/>
    </dgm:pt>
    <dgm:pt modelId="{2FF1AD5E-D6D7-4511-A57A-C499FCB30C40}" type="pres">
      <dgm:prSet presAssocID="{A1526184-60D8-4A15-805F-8DC934270C3F}" presName="hierChild5" presStyleCnt="0"/>
      <dgm:spPr/>
    </dgm:pt>
    <dgm:pt modelId="{0F2730A3-CC39-414B-8387-17E2A05427B0}" type="pres">
      <dgm:prSet presAssocID="{A64ADA25-852E-4A8E-A72C-A3ECEA6D928F}" presName="Name37" presStyleLbl="parChTrans1D2" presStyleIdx="1" presStyleCnt="4"/>
      <dgm:spPr/>
      <dgm:t>
        <a:bodyPr/>
        <a:lstStyle/>
        <a:p>
          <a:endParaRPr lang="id-ID"/>
        </a:p>
      </dgm:t>
    </dgm:pt>
    <dgm:pt modelId="{401167AB-0CD8-4FC0-9886-19C69A6E6415}" type="pres">
      <dgm:prSet presAssocID="{A62E9E4D-772C-4D0F-B923-415B742023A3}" presName="hierRoot2" presStyleCnt="0">
        <dgm:presLayoutVars>
          <dgm:hierBranch val="init"/>
        </dgm:presLayoutVars>
      </dgm:prSet>
      <dgm:spPr/>
    </dgm:pt>
    <dgm:pt modelId="{A7CDB7CF-1E53-40CD-B289-0D5231673278}" type="pres">
      <dgm:prSet presAssocID="{A62E9E4D-772C-4D0F-B923-415B742023A3}" presName="rootComposite" presStyleCnt="0"/>
      <dgm:spPr/>
    </dgm:pt>
    <dgm:pt modelId="{3F39E02C-E963-4569-9375-33DB27A533D5}" type="pres">
      <dgm:prSet presAssocID="{A62E9E4D-772C-4D0F-B923-415B742023A3}" presName="rootText" presStyleLbl="node2" presStyleIdx="1" presStyleCnt="4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7DC1B3C-8743-4141-98D8-4479A2F7EC58}" type="pres">
      <dgm:prSet presAssocID="{A62E9E4D-772C-4D0F-B923-415B742023A3}" presName="rootConnector" presStyleLbl="node2" presStyleIdx="1" presStyleCnt="4"/>
      <dgm:spPr/>
      <dgm:t>
        <a:bodyPr/>
        <a:lstStyle/>
        <a:p>
          <a:endParaRPr lang="id-ID"/>
        </a:p>
      </dgm:t>
    </dgm:pt>
    <dgm:pt modelId="{90C6154A-E7C6-4C5E-BC89-44204B35D602}" type="pres">
      <dgm:prSet presAssocID="{A62E9E4D-772C-4D0F-B923-415B742023A3}" presName="hierChild4" presStyleCnt="0"/>
      <dgm:spPr/>
    </dgm:pt>
    <dgm:pt modelId="{1B6B9867-42B2-49EA-81AF-66FD5E97164E}" type="pres">
      <dgm:prSet presAssocID="{CD7E14BE-21BD-4BD6-859D-0AC5AAD86454}" presName="Name37" presStyleLbl="parChTrans1D3" presStyleIdx="1" presStyleCnt="6"/>
      <dgm:spPr/>
      <dgm:t>
        <a:bodyPr/>
        <a:lstStyle/>
        <a:p>
          <a:endParaRPr lang="id-ID"/>
        </a:p>
      </dgm:t>
    </dgm:pt>
    <dgm:pt modelId="{AF9FDB7C-3009-48E8-B46A-7713BC699601}" type="pres">
      <dgm:prSet presAssocID="{92A06E0C-3503-4C56-A587-0EEEE47B84BA}" presName="hierRoot2" presStyleCnt="0">
        <dgm:presLayoutVars>
          <dgm:hierBranch val="init"/>
        </dgm:presLayoutVars>
      </dgm:prSet>
      <dgm:spPr/>
    </dgm:pt>
    <dgm:pt modelId="{7E3050CE-3842-43B8-9DE0-F1088FA34211}" type="pres">
      <dgm:prSet presAssocID="{92A06E0C-3503-4C56-A587-0EEEE47B84BA}" presName="rootComposite" presStyleCnt="0"/>
      <dgm:spPr/>
    </dgm:pt>
    <dgm:pt modelId="{7009E2B7-6ACB-4954-B420-31CC7D7D54CF}" type="pres">
      <dgm:prSet presAssocID="{92A06E0C-3503-4C56-A587-0EEEE47B84BA}" presName="rootText" presStyleLbl="node3" presStyleIdx="1" presStyleCnt="6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D3D156E-E2E2-4D3F-85A3-787E8A38A022}" type="pres">
      <dgm:prSet presAssocID="{92A06E0C-3503-4C56-A587-0EEEE47B84BA}" presName="rootConnector" presStyleLbl="node3" presStyleIdx="1" presStyleCnt="6"/>
      <dgm:spPr/>
      <dgm:t>
        <a:bodyPr/>
        <a:lstStyle/>
        <a:p>
          <a:endParaRPr lang="id-ID"/>
        </a:p>
      </dgm:t>
    </dgm:pt>
    <dgm:pt modelId="{B8EE4722-78B3-4F03-BD15-66594B2F04BA}" type="pres">
      <dgm:prSet presAssocID="{92A06E0C-3503-4C56-A587-0EEEE47B84BA}" presName="hierChild4" presStyleCnt="0"/>
      <dgm:spPr/>
    </dgm:pt>
    <dgm:pt modelId="{328717E2-A6A6-4A59-ADFB-DD38CF4021C1}" type="pres">
      <dgm:prSet presAssocID="{92A06E0C-3503-4C56-A587-0EEEE47B84BA}" presName="hierChild5" presStyleCnt="0"/>
      <dgm:spPr/>
    </dgm:pt>
    <dgm:pt modelId="{088253B5-D651-400E-8757-2EC16C62F997}" type="pres">
      <dgm:prSet presAssocID="{A62E9E4D-772C-4D0F-B923-415B742023A3}" presName="hierChild5" presStyleCnt="0"/>
      <dgm:spPr/>
    </dgm:pt>
    <dgm:pt modelId="{B5F6F64F-DB9C-45E8-9806-8B425BDDBF46}" type="pres">
      <dgm:prSet presAssocID="{57733211-64B9-4377-9CA1-115910C7E98D}" presName="Name37" presStyleLbl="parChTrans1D2" presStyleIdx="2" presStyleCnt="4"/>
      <dgm:spPr/>
      <dgm:t>
        <a:bodyPr/>
        <a:lstStyle/>
        <a:p>
          <a:endParaRPr lang="id-ID"/>
        </a:p>
      </dgm:t>
    </dgm:pt>
    <dgm:pt modelId="{64449CA9-D74D-41BD-AA0A-531AA5AE8BC6}" type="pres">
      <dgm:prSet presAssocID="{1B476774-6ABC-489C-9F53-0A346CF4AC64}" presName="hierRoot2" presStyleCnt="0">
        <dgm:presLayoutVars>
          <dgm:hierBranch val="init"/>
        </dgm:presLayoutVars>
      </dgm:prSet>
      <dgm:spPr/>
    </dgm:pt>
    <dgm:pt modelId="{D58D8580-8034-4147-87D0-BFE1431D5EC6}" type="pres">
      <dgm:prSet presAssocID="{1B476774-6ABC-489C-9F53-0A346CF4AC64}" presName="rootComposite" presStyleCnt="0"/>
      <dgm:spPr/>
    </dgm:pt>
    <dgm:pt modelId="{330D49E4-6E7D-4EDB-A514-F3D73C97ED96}" type="pres">
      <dgm:prSet presAssocID="{1B476774-6ABC-489C-9F53-0A346CF4AC64}" presName="rootText" presStyleLbl="node2" presStyleIdx="2" presStyleCnt="4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BCE356E-5844-4B8B-A733-FA7BE4F636B7}" type="pres">
      <dgm:prSet presAssocID="{1B476774-6ABC-489C-9F53-0A346CF4AC64}" presName="rootConnector" presStyleLbl="node2" presStyleIdx="2" presStyleCnt="4"/>
      <dgm:spPr/>
      <dgm:t>
        <a:bodyPr/>
        <a:lstStyle/>
        <a:p>
          <a:endParaRPr lang="id-ID"/>
        </a:p>
      </dgm:t>
    </dgm:pt>
    <dgm:pt modelId="{3C8E8FC2-3E7B-48D8-8AB3-4D668B156FD9}" type="pres">
      <dgm:prSet presAssocID="{1B476774-6ABC-489C-9F53-0A346CF4AC64}" presName="hierChild4" presStyleCnt="0"/>
      <dgm:spPr/>
    </dgm:pt>
    <dgm:pt modelId="{502782B0-8984-4177-AD07-3D353E26B638}" type="pres">
      <dgm:prSet presAssocID="{0F7BDD2D-9DEE-4470-A9E5-C22BB9134DEB}" presName="Name37" presStyleLbl="parChTrans1D3" presStyleIdx="2" presStyleCnt="6"/>
      <dgm:spPr/>
      <dgm:t>
        <a:bodyPr/>
        <a:lstStyle/>
        <a:p>
          <a:endParaRPr lang="id-ID"/>
        </a:p>
      </dgm:t>
    </dgm:pt>
    <dgm:pt modelId="{0F2857C8-58F0-492D-8BD4-B1AA5AF0CE25}" type="pres">
      <dgm:prSet presAssocID="{491939A0-75A9-42AC-B17F-BBD2A5820F43}" presName="hierRoot2" presStyleCnt="0">
        <dgm:presLayoutVars>
          <dgm:hierBranch val="init"/>
        </dgm:presLayoutVars>
      </dgm:prSet>
      <dgm:spPr/>
    </dgm:pt>
    <dgm:pt modelId="{DD716DF4-D81C-4F7B-A961-8158408D257D}" type="pres">
      <dgm:prSet presAssocID="{491939A0-75A9-42AC-B17F-BBD2A5820F43}" presName="rootComposite" presStyleCnt="0"/>
      <dgm:spPr/>
    </dgm:pt>
    <dgm:pt modelId="{DE1D8A96-438F-4B1B-9609-081934CF8F5A}" type="pres">
      <dgm:prSet presAssocID="{491939A0-75A9-42AC-B17F-BBD2A5820F43}" presName="rootText" presStyleLbl="node3" presStyleIdx="2" presStyleCnt="6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8D04324-4583-4769-B0C0-7D55D187C8AF}" type="pres">
      <dgm:prSet presAssocID="{491939A0-75A9-42AC-B17F-BBD2A5820F43}" presName="rootConnector" presStyleLbl="node3" presStyleIdx="2" presStyleCnt="6"/>
      <dgm:spPr/>
      <dgm:t>
        <a:bodyPr/>
        <a:lstStyle/>
        <a:p>
          <a:endParaRPr lang="id-ID"/>
        </a:p>
      </dgm:t>
    </dgm:pt>
    <dgm:pt modelId="{1D1DA54F-5653-42FC-8E41-D1875CC42FF3}" type="pres">
      <dgm:prSet presAssocID="{491939A0-75A9-42AC-B17F-BBD2A5820F43}" presName="hierChild4" presStyleCnt="0"/>
      <dgm:spPr/>
    </dgm:pt>
    <dgm:pt modelId="{61985368-57FD-47E4-9D88-DAE6D9A1EEFC}" type="pres">
      <dgm:prSet presAssocID="{491939A0-75A9-42AC-B17F-BBD2A5820F43}" presName="hierChild5" presStyleCnt="0"/>
      <dgm:spPr/>
    </dgm:pt>
    <dgm:pt modelId="{A3BF1938-2599-46CC-8935-AB635E141070}" type="pres">
      <dgm:prSet presAssocID="{54858386-2715-4CBD-A33C-9209D865A859}" presName="Name37" presStyleLbl="parChTrans1D3" presStyleIdx="3" presStyleCnt="6"/>
      <dgm:spPr/>
      <dgm:t>
        <a:bodyPr/>
        <a:lstStyle/>
        <a:p>
          <a:endParaRPr lang="id-ID"/>
        </a:p>
      </dgm:t>
    </dgm:pt>
    <dgm:pt modelId="{F797A12C-2673-4712-8317-E09D82655432}" type="pres">
      <dgm:prSet presAssocID="{8ACE5F64-DD4E-4020-8230-45825D16D011}" presName="hierRoot2" presStyleCnt="0">
        <dgm:presLayoutVars>
          <dgm:hierBranch val="init"/>
        </dgm:presLayoutVars>
      </dgm:prSet>
      <dgm:spPr/>
    </dgm:pt>
    <dgm:pt modelId="{DA23200D-5CDA-4199-A1B2-A00714A6CFC2}" type="pres">
      <dgm:prSet presAssocID="{8ACE5F64-DD4E-4020-8230-45825D16D011}" presName="rootComposite" presStyleCnt="0"/>
      <dgm:spPr/>
    </dgm:pt>
    <dgm:pt modelId="{D26BAB41-256B-45ED-B4AF-ACEA1C303D97}" type="pres">
      <dgm:prSet presAssocID="{8ACE5F64-DD4E-4020-8230-45825D16D011}" presName="rootText" presStyleLbl="node3" presStyleIdx="3" presStyleCnt="6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9462480-81EE-448D-AC0D-0B410BB436DA}" type="pres">
      <dgm:prSet presAssocID="{8ACE5F64-DD4E-4020-8230-45825D16D011}" presName="rootConnector" presStyleLbl="node3" presStyleIdx="3" presStyleCnt="6"/>
      <dgm:spPr/>
      <dgm:t>
        <a:bodyPr/>
        <a:lstStyle/>
        <a:p>
          <a:endParaRPr lang="id-ID"/>
        </a:p>
      </dgm:t>
    </dgm:pt>
    <dgm:pt modelId="{8E033C2E-FA09-4977-B69E-C19DBC4C3BC2}" type="pres">
      <dgm:prSet presAssocID="{8ACE5F64-DD4E-4020-8230-45825D16D011}" presName="hierChild4" presStyleCnt="0"/>
      <dgm:spPr/>
    </dgm:pt>
    <dgm:pt modelId="{32883B70-5B71-4252-83CF-1FE8E060CD87}" type="pres">
      <dgm:prSet presAssocID="{8ACE5F64-DD4E-4020-8230-45825D16D011}" presName="hierChild5" presStyleCnt="0"/>
      <dgm:spPr/>
    </dgm:pt>
    <dgm:pt modelId="{2B7C7588-55E9-4E4C-98C9-B9786386A550}" type="pres">
      <dgm:prSet presAssocID="{1B476774-6ABC-489C-9F53-0A346CF4AC64}" presName="hierChild5" presStyleCnt="0"/>
      <dgm:spPr/>
    </dgm:pt>
    <dgm:pt modelId="{9A8D15B1-FD70-4658-9049-B1E592F973A4}" type="pres">
      <dgm:prSet presAssocID="{36421B08-A864-4925-AA6C-896100476353}" presName="Name37" presStyleLbl="parChTrans1D2" presStyleIdx="3" presStyleCnt="4"/>
      <dgm:spPr/>
      <dgm:t>
        <a:bodyPr/>
        <a:lstStyle/>
        <a:p>
          <a:endParaRPr lang="id-ID"/>
        </a:p>
      </dgm:t>
    </dgm:pt>
    <dgm:pt modelId="{FE77B048-4919-41CC-AE35-D2D35D11DB38}" type="pres">
      <dgm:prSet presAssocID="{C75B9176-3101-4C79-AB6A-345A91D72E13}" presName="hierRoot2" presStyleCnt="0">
        <dgm:presLayoutVars>
          <dgm:hierBranch val="init"/>
        </dgm:presLayoutVars>
      </dgm:prSet>
      <dgm:spPr/>
    </dgm:pt>
    <dgm:pt modelId="{112FAD3B-2E08-4A2E-8C20-99660D3F9504}" type="pres">
      <dgm:prSet presAssocID="{C75B9176-3101-4C79-AB6A-345A91D72E13}" presName="rootComposite" presStyleCnt="0"/>
      <dgm:spPr/>
    </dgm:pt>
    <dgm:pt modelId="{90C10FE5-0C9C-499F-B754-9264F3ECBF06}" type="pres">
      <dgm:prSet presAssocID="{C75B9176-3101-4C79-AB6A-345A91D72E13}" presName="rootText" presStyleLbl="node2" presStyleIdx="3" presStyleCnt="4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4930A0C-5781-414A-B51F-35EAF2BEACB2}" type="pres">
      <dgm:prSet presAssocID="{C75B9176-3101-4C79-AB6A-345A91D72E13}" presName="rootConnector" presStyleLbl="node2" presStyleIdx="3" presStyleCnt="4"/>
      <dgm:spPr/>
      <dgm:t>
        <a:bodyPr/>
        <a:lstStyle/>
        <a:p>
          <a:endParaRPr lang="id-ID"/>
        </a:p>
      </dgm:t>
    </dgm:pt>
    <dgm:pt modelId="{790E27B2-F2A3-4DB4-ABE5-93D59961EAFB}" type="pres">
      <dgm:prSet presAssocID="{C75B9176-3101-4C79-AB6A-345A91D72E13}" presName="hierChild4" presStyleCnt="0"/>
      <dgm:spPr/>
    </dgm:pt>
    <dgm:pt modelId="{3CF3EA37-57ED-439F-BBBE-AF3EA99C48B2}" type="pres">
      <dgm:prSet presAssocID="{A265870C-F3B3-43FD-A7EA-EE9540036021}" presName="Name37" presStyleLbl="parChTrans1D3" presStyleIdx="4" presStyleCnt="6"/>
      <dgm:spPr/>
      <dgm:t>
        <a:bodyPr/>
        <a:lstStyle/>
        <a:p>
          <a:endParaRPr lang="id-ID"/>
        </a:p>
      </dgm:t>
    </dgm:pt>
    <dgm:pt modelId="{5EF5ECA8-3C3D-4D3F-823C-BCE622B93F26}" type="pres">
      <dgm:prSet presAssocID="{C78F35FF-C89B-4BFB-B98A-181AAFC9C0A1}" presName="hierRoot2" presStyleCnt="0">
        <dgm:presLayoutVars>
          <dgm:hierBranch val="init"/>
        </dgm:presLayoutVars>
      </dgm:prSet>
      <dgm:spPr/>
    </dgm:pt>
    <dgm:pt modelId="{45FB1841-0BC0-460A-8498-A21970414814}" type="pres">
      <dgm:prSet presAssocID="{C78F35FF-C89B-4BFB-B98A-181AAFC9C0A1}" presName="rootComposite" presStyleCnt="0"/>
      <dgm:spPr/>
    </dgm:pt>
    <dgm:pt modelId="{C6731A5F-831F-4B96-B96F-DD35F07A9FE6}" type="pres">
      <dgm:prSet presAssocID="{C78F35FF-C89B-4BFB-B98A-181AAFC9C0A1}" presName="rootText" presStyleLbl="node3" presStyleIdx="4" presStyleCnt="6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11B05AD-BD5D-467C-8FBA-559E930C7A94}" type="pres">
      <dgm:prSet presAssocID="{C78F35FF-C89B-4BFB-B98A-181AAFC9C0A1}" presName="rootConnector" presStyleLbl="node3" presStyleIdx="4" presStyleCnt="6"/>
      <dgm:spPr/>
      <dgm:t>
        <a:bodyPr/>
        <a:lstStyle/>
        <a:p>
          <a:endParaRPr lang="id-ID"/>
        </a:p>
      </dgm:t>
    </dgm:pt>
    <dgm:pt modelId="{65F644A4-A9CD-46BF-A9F6-253FE9422F9F}" type="pres">
      <dgm:prSet presAssocID="{C78F35FF-C89B-4BFB-B98A-181AAFC9C0A1}" presName="hierChild4" presStyleCnt="0"/>
      <dgm:spPr/>
    </dgm:pt>
    <dgm:pt modelId="{9EA2564E-6F99-401C-BD24-073FD0A65380}" type="pres">
      <dgm:prSet presAssocID="{C78F35FF-C89B-4BFB-B98A-181AAFC9C0A1}" presName="hierChild5" presStyleCnt="0"/>
      <dgm:spPr/>
    </dgm:pt>
    <dgm:pt modelId="{558F3A49-521D-4AC2-9528-BCD06F0CB018}" type="pres">
      <dgm:prSet presAssocID="{AC358141-8C72-4A1F-A990-09E6C5DD41E0}" presName="Name37" presStyleLbl="parChTrans1D3" presStyleIdx="5" presStyleCnt="6"/>
      <dgm:spPr/>
      <dgm:t>
        <a:bodyPr/>
        <a:lstStyle/>
        <a:p>
          <a:endParaRPr lang="id-ID"/>
        </a:p>
      </dgm:t>
    </dgm:pt>
    <dgm:pt modelId="{280FDDC1-D607-4C99-99DC-9008A30B0731}" type="pres">
      <dgm:prSet presAssocID="{91BEDC40-3009-4547-85D9-6A385AA6860F}" presName="hierRoot2" presStyleCnt="0">
        <dgm:presLayoutVars>
          <dgm:hierBranch val="init"/>
        </dgm:presLayoutVars>
      </dgm:prSet>
      <dgm:spPr/>
    </dgm:pt>
    <dgm:pt modelId="{BE774437-AB59-4D5C-8B47-FD6249F43B82}" type="pres">
      <dgm:prSet presAssocID="{91BEDC40-3009-4547-85D9-6A385AA6860F}" presName="rootComposite" presStyleCnt="0"/>
      <dgm:spPr/>
    </dgm:pt>
    <dgm:pt modelId="{F59E695B-E2E7-4277-8886-702E4E2668C4}" type="pres">
      <dgm:prSet presAssocID="{91BEDC40-3009-4547-85D9-6A385AA6860F}" presName="rootText" presStyleLbl="node3" presStyleIdx="5" presStyleCnt="6" custScaleY="803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EB237C1-4D32-4C85-A14A-5CED36207C1C}" type="pres">
      <dgm:prSet presAssocID="{91BEDC40-3009-4547-85D9-6A385AA6860F}" presName="rootConnector" presStyleLbl="node3" presStyleIdx="5" presStyleCnt="6"/>
      <dgm:spPr/>
      <dgm:t>
        <a:bodyPr/>
        <a:lstStyle/>
        <a:p>
          <a:endParaRPr lang="id-ID"/>
        </a:p>
      </dgm:t>
    </dgm:pt>
    <dgm:pt modelId="{88EA1684-939C-477F-9FC1-2632DF957F40}" type="pres">
      <dgm:prSet presAssocID="{91BEDC40-3009-4547-85D9-6A385AA6860F}" presName="hierChild4" presStyleCnt="0"/>
      <dgm:spPr/>
    </dgm:pt>
    <dgm:pt modelId="{F46D0A48-1F51-460F-9CC9-E0478FAAFF8C}" type="pres">
      <dgm:prSet presAssocID="{91BEDC40-3009-4547-85D9-6A385AA6860F}" presName="hierChild5" presStyleCnt="0"/>
      <dgm:spPr/>
    </dgm:pt>
    <dgm:pt modelId="{8611F54A-E11A-4BD1-8A84-1FFA8FAAB6E0}" type="pres">
      <dgm:prSet presAssocID="{C75B9176-3101-4C79-AB6A-345A91D72E13}" presName="hierChild5" presStyleCnt="0"/>
      <dgm:spPr/>
    </dgm:pt>
    <dgm:pt modelId="{87A77AFB-C9E3-4DCF-B07A-5851716B7EB3}" type="pres">
      <dgm:prSet presAssocID="{86343B71-2A1C-4719-93E0-B4FB84342793}" presName="hierChild3" presStyleCnt="0"/>
      <dgm:spPr/>
    </dgm:pt>
  </dgm:ptLst>
  <dgm:cxnLst>
    <dgm:cxn modelId="{0F3CE21E-A1F6-44FC-83B2-455176E84ECD}" srcId="{86343B71-2A1C-4719-93E0-B4FB84342793}" destId="{A62E9E4D-772C-4D0F-B923-415B742023A3}" srcOrd="1" destOrd="0" parTransId="{A64ADA25-852E-4A8E-A72C-A3ECEA6D928F}" sibTransId="{1AC79D84-10DA-41DE-9000-A08696338222}"/>
    <dgm:cxn modelId="{E8581D05-94F3-4A99-B031-E44CEAA13A28}" srcId="{1B476774-6ABC-489C-9F53-0A346CF4AC64}" destId="{8ACE5F64-DD4E-4020-8230-45825D16D011}" srcOrd="1" destOrd="0" parTransId="{54858386-2715-4CBD-A33C-9209D865A859}" sibTransId="{E7704475-FB96-4234-A526-F955DF26EBD7}"/>
    <dgm:cxn modelId="{A81C5621-0F55-489B-99A8-E3A7ECC74879}" type="presOf" srcId="{0F7BDD2D-9DEE-4470-A9E5-C22BB9134DEB}" destId="{502782B0-8984-4177-AD07-3D353E26B638}" srcOrd="0" destOrd="0" presId="urn:microsoft.com/office/officeart/2005/8/layout/orgChart1"/>
    <dgm:cxn modelId="{7086CFED-A1A1-4860-96A0-4479836C581E}" type="presOf" srcId="{CD7E14BE-21BD-4BD6-859D-0AC5AAD86454}" destId="{1B6B9867-42B2-49EA-81AF-66FD5E97164E}" srcOrd="0" destOrd="0" presId="urn:microsoft.com/office/officeart/2005/8/layout/orgChart1"/>
    <dgm:cxn modelId="{586D8EE1-F0C3-4707-BC12-FBCC52BA0E3C}" type="presOf" srcId="{A1526184-60D8-4A15-805F-8DC934270C3F}" destId="{A6182D2E-70CC-44A3-864E-5841285ED962}" srcOrd="0" destOrd="0" presId="urn:microsoft.com/office/officeart/2005/8/layout/orgChart1"/>
    <dgm:cxn modelId="{0FAB2DF9-4D8B-4B08-8763-EBDC864522BE}" srcId="{A62E9E4D-772C-4D0F-B923-415B742023A3}" destId="{92A06E0C-3503-4C56-A587-0EEEE47B84BA}" srcOrd="0" destOrd="0" parTransId="{CD7E14BE-21BD-4BD6-859D-0AC5AAD86454}" sibTransId="{39E5CD3C-ECFC-45A6-9E0F-09C60928FF8E}"/>
    <dgm:cxn modelId="{26B32FB1-101A-462F-850A-DDA3E8C21AA7}" type="presOf" srcId="{491939A0-75A9-42AC-B17F-BBD2A5820F43}" destId="{DE1D8A96-438F-4B1B-9609-081934CF8F5A}" srcOrd="0" destOrd="0" presId="urn:microsoft.com/office/officeart/2005/8/layout/orgChart1"/>
    <dgm:cxn modelId="{0A858201-CB82-444A-9D0B-CAC105E6E9BA}" type="presOf" srcId="{5B49CF7F-FC59-45F5-95F4-75E57C71D976}" destId="{DA0FFD1A-1B9C-4960-9D08-E9BD0D2E0BF7}" srcOrd="0" destOrd="0" presId="urn:microsoft.com/office/officeart/2005/8/layout/orgChart1"/>
    <dgm:cxn modelId="{F7529039-2D2C-4683-87A1-BFC6E42B4327}" srcId="{1B476774-6ABC-489C-9F53-0A346CF4AC64}" destId="{491939A0-75A9-42AC-B17F-BBD2A5820F43}" srcOrd="0" destOrd="0" parTransId="{0F7BDD2D-9DEE-4470-A9E5-C22BB9134DEB}" sibTransId="{9816AEF6-5BC8-475C-953D-1F694073AABD}"/>
    <dgm:cxn modelId="{D898DB3F-B2A2-4878-9E79-4A04655DD03F}" type="presOf" srcId="{86343B71-2A1C-4719-93E0-B4FB84342793}" destId="{6ED83149-CA39-4DE3-903E-3D890449B74C}" srcOrd="1" destOrd="0" presId="urn:microsoft.com/office/officeart/2005/8/layout/orgChart1"/>
    <dgm:cxn modelId="{8F909313-32FE-495C-AC8D-7CDAA1FD40F8}" type="presOf" srcId="{8498878C-0D85-4FEF-B798-BF9106F11085}" destId="{B670EBE9-5BFA-4321-B90B-5866FF5BF3E1}" srcOrd="0" destOrd="0" presId="urn:microsoft.com/office/officeart/2005/8/layout/orgChart1"/>
    <dgm:cxn modelId="{F2F158B4-4A7B-4C29-9086-5B42D2353E5D}" type="presOf" srcId="{A265870C-F3B3-43FD-A7EA-EE9540036021}" destId="{3CF3EA37-57ED-439F-BBBE-AF3EA99C48B2}" srcOrd="0" destOrd="0" presId="urn:microsoft.com/office/officeart/2005/8/layout/orgChart1"/>
    <dgm:cxn modelId="{B7AB2BDE-C1D8-46A5-B3A1-EF3CE712ABD6}" type="presOf" srcId="{1B476774-6ABC-489C-9F53-0A346CF4AC64}" destId="{5BCE356E-5844-4B8B-A733-FA7BE4F636B7}" srcOrd="1" destOrd="0" presId="urn:microsoft.com/office/officeart/2005/8/layout/orgChart1"/>
    <dgm:cxn modelId="{C8D8BD84-B892-491D-B520-9D23A5911611}" type="presOf" srcId="{92A06E0C-3503-4C56-A587-0EEEE47B84BA}" destId="{2D3D156E-E2E2-4D3F-85A3-787E8A38A022}" srcOrd="1" destOrd="0" presId="urn:microsoft.com/office/officeart/2005/8/layout/orgChart1"/>
    <dgm:cxn modelId="{659ECF7C-44C5-48B8-A763-2512551CCE3D}" srcId="{86343B71-2A1C-4719-93E0-B4FB84342793}" destId="{A1526184-60D8-4A15-805F-8DC934270C3F}" srcOrd="0" destOrd="0" parTransId="{16070F76-0AD5-4664-9534-E8F6C89329BC}" sibTransId="{CA8010E2-ED13-4E0A-BAB2-860B89A1ECB7}"/>
    <dgm:cxn modelId="{8EA56839-8D94-4CC8-9E5B-2B7D6AE11272}" type="presOf" srcId="{16070F76-0AD5-4664-9534-E8F6C89329BC}" destId="{9ECEBB9D-1BE1-4D5F-B7DB-0FFA27E19293}" srcOrd="0" destOrd="0" presId="urn:microsoft.com/office/officeart/2005/8/layout/orgChart1"/>
    <dgm:cxn modelId="{128EB851-42E5-4721-ABAC-20B6A83BCB5B}" type="presOf" srcId="{8ACE5F64-DD4E-4020-8230-45825D16D011}" destId="{39462480-81EE-448D-AC0D-0B410BB436DA}" srcOrd="1" destOrd="0" presId="urn:microsoft.com/office/officeart/2005/8/layout/orgChart1"/>
    <dgm:cxn modelId="{4209D4A3-D61D-4447-BE36-C4D500F1283B}" type="presOf" srcId="{C75B9176-3101-4C79-AB6A-345A91D72E13}" destId="{94930A0C-5781-414A-B51F-35EAF2BEACB2}" srcOrd="1" destOrd="0" presId="urn:microsoft.com/office/officeart/2005/8/layout/orgChart1"/>
    <dgm:cxn modelId="{69932E51-F91B-4DF0-89AA-E7F1E9B141DD}" type="presOf" srcId="{491939A0-75A9-42AC-B17F-BBD2A5820F43}" destId="{E8D04324-4583-4769-B0C0-7D55D187C8AF}" srcOrd="1" destOrd="0" presId="urn:microsoft.com/office/officeart/2005/8/layout/orgChart1"/>
    <dgm:cxn modelId="{63AD2286-5A35-48F6-AD11-5D9E45E6BD5F}" type="presOf" srcId="{8ACE5F64-DD4E-4020-8230-45825D16D011}" destId="{D26BAB41-256B-45ED-B4AF-ACEA1C303D97}" srcOrd="0" destOrd="0" presId="urn:microsoft.com/office/officeart/2005/8/layout/orgChart1"/>
    <dgm:cxn modelId="{059800EB-B5E1-4070-8704-D58D23430DE8}" type="presOf" srcId="{A1526184-60D8-4A15-805F-8DC934270C3F}" destId="{1B9B6ABE-594C-4B97-A6BF-FF75655A2E1F}" srcOrd="1" destOrd="0" presId="urn:microsoft.com/office/officeart/2005/8/layout/orgChart1"/>
    <dgm:cxn modelId="{D0DD720A-B990-476F-87F6-105CB1123B9E}" type="presOf" srcId="{C78F35FF-C89B-4BFB-B98A-181AAFC9C0A1}" destId="{E11B05AD-BD5D-467C-8FBA-559E930C7A94}" srcOrd="1" destOrd="0" presId="urn:microsoft.com/office/officeart/2005/8/layout/orgChart1"/>
    <dgm:cxn modelId="{EADF0BE4-13E2-430E-BB92-555559540A90}" type="presOf" srcId="{F9087EB1-9520-43F4-BB06-27E4C7AC3F4C}" destId="{4A3A11EA-56E8-444B-9366-A242277A65E6}" srcOrd="1" destOrd="0" presId="urn:microsoft.com/office/officeart/2005/8/layout/orgChart1"/>
    <dgm:cxn modelId="{B521D5C0-B46B-49F6-A47D-9845A606475D}" type="presOf" srcId="{AC358141-8C72-4A1F-A990-09E6C5DD41E0}" destId="{558F3A49-521D-4AC2-9528-BCD06F0CB018}" srcOrd="0" destOrd="0" presId="urn:microsoft.com/office/officeart/2005/8/layout/orgChart1"/>
    <dgm:cxn modelId="{7DC808E3-46B9-490B-9B04-55546C0E6EDD}" srcId="{C75B9176-3101-4C79-AB6A-345A91D72E13}" destId="{91BEDC40-3009-4547-85D9-6A385AA6860F}" srcOrd="1" destOrd="0" parTransId="{AC358141-8C72-4A1F-A990-09E6C5DD41E0}" sibTransId="{8B5700EA-CF8E-4234-A926-FE32EDD8B3F5}"/>
    <dgm:cxn modelId="{1B6A72CE-508D-4E0A-AA1F-F466825A4372}" srcId="{86343B71-2A1C-4719-93E0-B4FB84342793}" destId="{C75B9176-3101-4C79-AB6A-345A91D72E13}" srcOrd="3" destOrd="0" parTransId="{36421B08-A864-4925-AA6C-896100476353}" sibTransId="{D1F4FDFB-E079-44C3-810C-C399AFD2CD19}"/>
    <dgm:cxn modelId="{267E0139-E295-4E54-8E02-B2FB33F51CDF}" type="presOf" srcId="{91BEDC40-3009-4547-85D9-6A385AA6860F}" destId="{F59E695B-E2E7-4277-8886-702E4E2668C4}" srcOrd="0" destOrd="0" presId="urn:microsoft.com/office/officeart/2005/8/layout/orgChart1"/>
    <dgm:cxn modelId="{EEE5EA81-9B4E-4DDA-ACB7-8E1CCE62C71E}" type="presOf" srcId="{A64ADA25-852E-4A8E-A72C-A3ECEA6D928F}" destId="{0F2730A3-CC39-414B-8387-17E2A05427B0}" srcOrd="0" destOrd="0" presId="urn:microsoft.com/office/officeart/2005/8/layout/orgChart1"/>
    <dgm:cxn modelId="{05387D97-FC50-4C0D-B9B8-9C2636ACF7FB}" type="presOf" srcId="{1B476774-6ABC-489C-9F53-0A346CF4AC64}" destId="{330D49E4-6E7D-4EDB-A514-F3D73C97ED96}" srcOrd="0" destOrd="0" presId="urn:microsoft.com/office/officeart/2005/8/layout/orgChart1"/>
    <dgm:cxn modelId="{7AE0210A-2629-4880-B9CA-8A14C4BC2B4C}" type="presOf" srcId="{F9087EB1-9520-43F4-BB06-27E4C7AC3F4C}" destId="{650CD332-2917-41E6-84D6-64C8E295F4B2}" srcOrd="0" destOrd="0" presId="urn:microsoft.com/office/officeart/2005/8/layout/orgChart1"/>
    <dgm:cxn modelId="{43B163C2-0747-4BE9-B11B-17D4873392B9}" type="presOf" srcId="{86343B71-2A1C-4719-93E0-B4FB84342793}" destId="{CC7450D3-187B-4F9F-8D33-DB0A835C95F7}" srcOrd="0" destOrd="0" presId="urn:microsoft.com/office/officeart/2005/8/layout/orgChart1"/>
    <dgm:cxn modelId="{49E0493D-A5A5-4638-86AA-0CE4C93C7A67}" srcId="{86343B71-2A1C-4719-93E0-B4FB84342793}" destId="{1B476774-6ABC-489C-9F53-0A346CF4AC64}" srcOrd="2" destOrd="0" parTransId="{57733211-64B9-4377-9CA1-115910C7E98D}" sibTransId="{2089197A-D6B6-446E-BA6A-0C54EEA3D6B3}"/>
    <dgm:cxn modelId="{3829A42B-2CC4-4644-BE13-092982104BB7}" type="presOf" srcId="{57733211-64B9-4377-9CA1-115910C7E98D}" destId="{B5F6F64F-DB9C-45E8-9806-8B425BDDBF46}" srcOrd="0" destOrd="0" presId="urn:microsoft.com/office/officeart/2005/8/layout/orgChart1"/>
    <dgm:cxn modelId="{2FB62D6B-55FC-4084-A81C-AC7A0736744D}" type="presOf" srcId="{92A06E0C-3503-4C56-A587-0EEEE47B84BA}" destId="{7009E2B7-6ACB-4954-B420-31CC7D7D54CF}" srcOrd="0" destOrd="0" presId="urn:microsoft.com/office/officeart/2005/8/layout/orgChart1"/>
    <dgm:cxn modelId="{7AAA2644-B088-49A7-9740-850795AF16DE}" type="presOf" srcId="{36421B08-A864-4925-AA6C-896100476353}" destId="{9A8D15B1-FD70-4658-9049-B1E592F973A4}" srcOrd="0" destOrd="0" presId="urn:microsoft.com/office/officeart/2005/8/layout/orgChart1"/>
    <dgm:cxn modelId="{45951787-DAA1-4D7D-82C5-A6E612BB8E89}" type="presOf" srcId="{91BEDC40-3009-4547-85D9-6A385AA6860F}" destId="{5EB237C1-4D32-4C85-A14A-5CED36207C1C}" srcOrd="1" destOrd="0" presId="urn:microsoft.com/office/officeart/2005/8/layout/orgChart1"/>
    <dgm:cxn modelId="{D9287065-9695-412F-A354-A90094B3FFCD}" type="presOf" srcId="{A62E9E4D-772C-4D0F-B923-415B742023A3}" destId="{3F39E02C-E963-4569-9375-33DB27A533D5}" srcOrd="0" destOrd="0" presId="urn:microsoft.com/office/officeart/2005/8/layout/orgChart1"/>
    <dgm:cxn modelId="{444C0F86-0AB5-4FC1-B717-CD3322621C75}" type="presOf" srcId="{54858386-2715-4CBD-A33C-9209D865A859}" destId="{A3BF1938-2599-46CC-8935-AB635E141070}" srcOrd="0" destOrd="0" presId="urn:microsoft.com/office/officeart/2005/8/layout/orgChart1"/>
    <dgm:cxn modelId="{D38E1A4B-1045-4080-8A01-5E1E6FDBB3A4}" type="presOf" srcId="{C78F35FF-C89B-4BFB-B98A-181AAFC9C0A1}" destId="{C6731A5F-831F-4B96-B96F-DD35F07A9FE6}" srcOrd="0" destOrd="0" presId="urn:microsoft.com/office/officeart/2005/8/layout/orgChart1"/>
    <dgm:cxn modelId="{91AC5AD1-31EA-4FC9-9394-15FFC340747C}" type="presOf" srcId="{A62E9E4D-772C-4D0F-B923-415B742023A3}" destId="{D7DC1B3C-8743-4141-98D8-4479A2F7EC58}" srcOrd="1" destOrd="0" presId="urn:microsoft.com/office/officeart/2005/8/layout/orgChart1"/>
    <dgm:cxn modelId="{8AA68C43-3083-4C84-A663-92FD43C09949}" srcId="{C75B9176-3101-4C79-AB6A-345A91D72E13}" destId="{C78F35FF-C89B-4BFB-B98A-181AAFC9C0A1}" srcOrd="0" destOrd="0" parTransId="{A265870C-F3B3-43FD-A7EA-EE9540036021}" sibTransId="{367AA6B5-F992-431D-8611-48592FB73F8E}"/>
    <dgm:cxn modelId="{2CA130BC-A37F-4F17-B305-DF0EC0F26E9E}" srcId="{A1526184-60D8-4A15-805F-8DC934270C3F}" destId="{F9087EB1-9520-43F4-BB06-27E4C7AC3F4C}" srcOrd="0" destOrd="0" parTransId="{8498878C-0D85-4FEF-B798-BF9106F11085}" sibTransId="{8D82A96E-8F5D-4EBD-B9E7-92DE0387D5A2}"/>
    <dgm:cxn modelId="{F856D7D5-5A16-4D2C-9A67-0A9C9F372F25}" type="presOf" srcId="{C75B9176-3101-4C79-AB6A-345A91D72E13}" destId="{90C10FE5-0C9C-499F-B754-9264F3ECBF06}" srcOrd="0" destOrd="0" presId="urn:microsoft.com/office/officeart/2005/8/layout/orgChart1"/>
    <dgm:cxn modelId="{DF3DA52A-D279-44A3-B204-1F951F96D3BB}" srcId="{5B49CF7F-FC59-45F5-95F4-75E57C71D976}" destId="{86343B71-2A1C-4719-93E0-B4FB84342793}" srcOrd="0" destOrd="0" parTransId="{F368461D-A3D3-4831-ADAE-A04851B50437}" sibTransId="{C9385E37-696C-4D7A-ABCB-6626D7A6732B}"/>
    <dgm:cxn modelId="{9281D91C-3C0C-429A-996A-E436FDEF0F15}" type="presParOf" srcId="{DA0FFD1A-1B9C-4960-9D08-E9BD0D2E0BF7}" destId="{9CDCF41B-35E3-46D9-909C-BAD7BF157FFD}" srcOrd="0" destOrd="0" presId="urn:microsoft.com/office/officeart/2005/8/layout/orgChart1"/>
    <dgm:cxn modelId="{4EA2F9BD-4122-41C5-80F4-C7BA06D686DE}" type="presParOf" srcId="{9CDCF41B-35E3-46D9-909C-BAD7BF157FFD}" destId="{2FAA4490-4DE8-4746-94F7-11E7F52B4250}" srcOrd="0" destOrd="0" presId="urn:microsoft.com/office/officeart/2005/8/layout/orgChart1"/>
    <dgm:cxn modelId="{AE27689F-3037-4F2D-8CC9-CCBCCE13BD70}" type="presParOf" srcId="{2FAA4490-4DE8-4746-94F7-11E7F52B4250}" destId="{CC7450D3-187B-4F9F-8D33-DB0A835C95F7}" srcOrd="0" destOrd="0" presId="urn:microsoft.com/office/officeart/2005/8/layout/orgChart1"/>
    <dgm:cxn modelId="{5B970870-4DC3-49DE-A84F-119EB6E54B56}" type="presParOf" srcId="{2FAA4490-4DE8-4746-94F7-11E7F52B4250}" destId="{6ED83149-CA39-4DE3-903E-3D890449B74C}" srcOrd="1" destOrd="0" presId="urn:microsoft.com/office/officeart/2005/8/layout/orgChart1"/>
    <dgm:cxn modelId="{B7FEB6F4-7B3B-425D-A88C-2C4AB653FF82}" type="presParOf" srcId="{9CDCF41B-35E3-46D9-909C-BAD7BF157FFD}" destId="{EE21BFFA-9E10-4116-A548-C233E0FFEF20}" srcOrd="1" destOrd="0" presId="urn:microsoft.com/office/officeart/2005/8/layout/orgChart1"/>
    <dgm:cxn modelId="{0AE8178C-0E0F-41E0-8E25-9F47D28487A7}" type="presParOf" srcId="{EE21BFFA-9E10-4116-A548-C233E0FFEF20}" destId="{9ECEBB9D-1BE1-4D5F-B7DB-0FFA27E19293}" srcOrd="0" destOrd="0" presId="urn:microsoft.com/office/officeart/2005/8/layout/orgChart1"/>
    <dgm:cxn modelId="{EE285049-317A-4820-955F-4B83EA4AEAA6}" type="presParOf" srcId="{EE21BFFA-9E10-4116-A548-C233E0FFEF20}" destId="{ECDBBCF3-160D-42BF-A0BF-E0C9E339F939}" srcOrd="1" destOrd="0" presId="urn:microsoft.com/office/officeart/2005/8/layout/orgChart1"/>
    <dgm:cxn modelId="{629291AA-F743-49A7-B1B5-2A65B8090498}" type="presParOf" srcId="{ECDBBCF3-160D-42BF-A0BF-E0C9E339F939}" destId="{2A526F27-4198-4464-B30C-455D608DC6DE}" srcOrd="0" destOrd="0" presId="urn:microsoft.com/office/officeart/2005/8/layout/orgChart1"/>
    <dgm:cxn modelId="{277D2C04-7397-43B6-8762-5421B6417D30}" type="presParOf" srcId="{2A526F27-4198-4464-B30C-455D608DC6DE}" destId="{A6182D2E-70CC-44A3-864E-5841285ED962}" srcOrd="0" destOrd="0" presId="urn:microsoft.com/office/officeart/2005/8/layout/orgChart1"/>
    <dgm:cxn modelId="{7C9EE34F-37EC-4699-AF4A-A05A3F685B98}" type="presParOf" srcId="{2A526F27-4198-4464-B30C-455D608DC6DE}" destId="{1B9B6ABE-594C-4B97-A6BF-FF75655A2E1F}" srcOrd="1" destOrd="0" presId="urn:microsoft.com/office/officeart/2005/8/layout/orgChart1"/>
    <dgm:cxn modelId="{EB3145B6-7A77-47CA-BC5D-820F8CEC955D}" type="presParOf" srcId="{ECDBBCF3-160D-42BF-A0BF-E0C9E339F939}" destId="{B95AA19B-364A-40D7-9C63-8760145418A0}" srcOrd="1" destOrd="0" presId="urn:microsoft.com/office/officeart/2005/8/layout/orgChart1"/>
    <dgm:cxn modelId="{1923EDC8-D4E0-4853-9C34-DD770188CEDF}" type="presParOf" srcId="{B95AA19B-364A-40D7-9C63-8760145418A0}" destId="{B670EBE9-5BFA-4321-B90B-5866FF5BF3E1}" srcOrd="0" destOrd="0" presId="urn:microsoft.com/office/officeart/2005/8/layout/orgChart1"/>
    <dgm:cxn modelId="{ACA2E8C6-6E68-4927-BE2B-F5833E119859}" type="presParOf" srcId="{B95AA19B-364A-40D7-9C63-8760145418A0}" destId="{6C34DA9E-5E3A-4A58-AB51-4477EF40804D}" srcOrd="1" destOrd="0" presId="urn:microsoft.com/office/officeart/2005/8/layout/orgChart1"/>
    <dgm:cxn modelId="{B5122331-D157-4A09-9613-14E1F6743166}" type="presParOf" srcId="{6C34DA9E-5E3A-4A58-AB51-4477EF40804D}" destId="{86EF9268-3312-4DC3-A77C-9CD12C093645}" srcOrd="0" destOrd="0" presId="urn:microsoft.com/office/officeart/2005/8/layout/orgChart1"/>
    <dgm:cxn modelId="{A9B07C0A-B5E1-4A09-B5C0-8595DC6CCD8C}" type="presParOf" srcId="{86EF9268-3312-4DC3-A77C-9CD12C093645}" destId="{650CD332-2917-41E6-84D6-64C8E295F4B2}" srcOrd="0" destOrd="0" presId="urn:microsoft.com/office/officeart/2005/8/layout/orgChart1"/>
    <dgm:cxn modelId="{D3C317E0-6DC7-4458-BF8A-CBAED5E3668C}" type="presParOf" srcId="{86EF9268-3312-4DC3-A77C-9CD12C093645}" destId="{4A3A11EA-56E8-444B-9366-A242277A65E6}" srcOrd="1" destOrd="0" presId="urn:microsoft.com/office/officeart/2005/8/layout/orgChart1"/>
    <dgm:cxn modelId="{819892B2-8B0E-4000-8CFA-AE475F4EAEAB}" type="presParOf" srcId="{6C34DA9E-5E3A-4A58-AB51-4477EF40804D}" destId="{9792FFD5-7951-4E22-AE05-6E9DA0A380D2}" srcOrd="1" destOrd="0" presId="urn:microsoft.com/office/officeart/2005/8/layout/orgChart1"/>
    <dgm:cxn modelId="{14063593-8AA8-4406-B37D-DB905C57CE29}" type="presParOf" srcId="{6C34DA9E-5E3A-4A58-AB51-4477EF40804D}" destId="{D13FEDF2-2A1E-40AF-99A1-AB07FCD51AF3}" srcOrd="2" destOrd="0" presId="urn:microsoft.com/office/officeart/2005/8/layout/orgChart1"/>
    <dgm:cxn modelId="{DEF40540-BD28-4144-909B-65FC04F9DD90}" type="presParOf" srcId="{ECDBBCF3-160D-42BF-A0BF-E0C9E339F939}" destId="{2FF1AD5E-D6D7-4511-A57A-C499FCB30C40}" srcOrd="2" destOrd="0" presId="urn:microsoft.com/office/officeart/2005/8/layout/orgChart1"/>
    <dgm:cxn modelId="{C7E9BD26-6460-4769-AE81-554119F2396F}" type="presParOf" srcId="{EE21BFFA-9E10-4116-A548-C233E0FFEF20}" destId="{0F2730A3-CC39-414B-8387-17E2A05427B0}" srcOrd="2" destOrd="0" presId="urn:microsoft.com/office/officeart/2005/8/layout/orgChart1"/>
    <dgm:cxn modelId="{531C1353-4FE9-45CE-9257-E718AA7A3FAA}" type="presParOf" srcId="{EE21BFFA-9E10-4116-A548-C233E0FFEF20}" destId="{401167AB-0CD8-4FC0-9886-19C69A6E6415}" srcOrd="3" destOrd="0" presId="urn:microsoft.com/office/officeart/2005/8/layout/orgChart1"/>
    <dgm:cxn modelId="{96213D8B-98A5-4CD5-B039-59DC6C8AA42C}" type="presParOf" srcId="{401167AB-0CD8-4FC0-9886-19C69A6E6415}" destId="{A7CDB7CF-1E53-40CD-B289-0D5231673278}" srcOrd="0" destOrd="0" presId="urn:microsoft.com/office/officeart/2005/8/layout/orgChart1"/>
    <dgm:cxn modelId="{715DF48D-3D4E-4764-BA9A-27E5B25A9042}" type="presParOf" srcId="{A7CDB7CF-1E53-40CD-B289-0D5231673278}" destId="{3F39E02C-E963-4569-9375-33DB27A533D5}" srcOrd="0" destOrd="0" presId="urn:microsoft.com/office/officeart/2005/8/layout/orgChart1"/>
    <dgm:cxn modelId="{24C607FF-AE13-48B4-8758-75DFB0C417A7}" type="presParOf" srcId="{A7CDB7CF-1E53-40CD-B289-0D5231673278}" destId="{D7DC1B3C-8743-4141-98D8-4479A2F7EC58}" srcOrd="1" destOrd="0" presId="urn:microsoft.com/office/officeart/2005/8/layout/orgChart1"/>
    <dgm:cxn modelId="{DFE25EBF-72CB-4F3E-BFC0-2CBB699B94DA}" type="presParOf" srcId="{401167AB-0CD8-4FC0-9886-19C69A6E6415}" destId="{90C6154A-E7C6-4C5E-BC89-44204B35D602}" srcOrd="1" destOrd="0" presId="urn:microsoft.com/office/officeart/2005/8/layout/orgChart1"/>
    <dgm:cxn modelId="{3F052EB9-9CF1-47C1-B850-AA79FAAFD53C}" type="presParOf" srcId="{90C6154A-E7C6-4C5E-BC89-44204B35D602}" destId="{1B6B9867-42B2-49EA-81AF-66FD5E97164E}" srcOrd="0" destOrd="0" presId="urn:microsoft.com/office/officeart/2005/8/layout/orgChart1"/>
    <dgm:cxn modelId="{78F9DEC0-CDF0-46F2-9A26-33097B9A3191}" type="presParOf" srcId="{90C6154A-E7C6-4C5E-BC89-44204B35D602}" destId="{AF9FDB7C-3009-48E8-B46A-7713BC699601}" srcOrd="1" destOrd="0" presId="urn:microsoft.com/office/officeart/2005/8/layout/orgChart1"/>
    <dgm:cxn modelId="{3FEED2C4-5C66-4AFA-AEEE-D175A4FEEE10}" type="presParOf" srcId="{AF9FDB7C-3009-48E8-B46A-7713BC699601}" destId="{7E3050CE-3842-43B8-9DE0-F1088FA34211}" srcOrd="0" destOrd="0" presId="urn:microsoft.com/office/officeart/2005/8/layout/orgChart1"/>
    <dgm:cxn modelId="{724411A7-D826-4CAC-8580-7635B7237691}" type="presParOf" srcId="{7E3050CE-3842-43B8-9DE0-F1088FA34211}" destId="{7009E2B7-6ACB-4954-B420-31CC7D7D54CF}" srcOrd="0" destOrd="0" presId="urn:microsoft.com/office/officeart/2005/8/layout/orgChart1"/>
    <dgm:cxn modelId="{657F51D5-AC5B-414F-8873-2410E4CD655D}" type="presParOf" srcId="{7E3050CE-3842-43B8-9DE0-F1088FA34211}" destId="{2D3D156E-E2E2-4D3F-85A3-787E8A38A022}" srcOrd="1" destOrd="0" presId="urn:microsoft.com/office/officeart/2005/8/layout/orgChart1"/>
    <dgm:cxn modelId="{EF76410B-B0D5-415A-ABE3-03A5CCD05977}" type="presParOf" srcId="{AF9FDB7C-3009-48E8-B46A-7713BC699601}" destId="{B8EE4722-78B3-4F03-BD15-66594B2F04BA}" srcOrd="1" destOrd="0" presId="urn:microsoft.com/office/officeart/2005/8/layout/orgChart1"/>
    <dgm:cxn modelId="{308AEF96-617C-434A-AD9F-E37AB0444A09}" type="presParOf" srcId="{AF9FDB7C-3009-48E8-B46A-7713BC699601}" destId="{328717E2-A6A6-4A59-ADFB-DD38CF4021C1}" srcOrd="2" destOrd="0" presId="urn:microsoft.com/office/officeart/2005/8/layout/orgChart1"/>
    <dgm:cxn modelId="{861FB592-A0AC-4FCF-ABAF-4EC7AD48E66E}" type="presParOf" srcId="{401167AB-0CD8-4FC0-9886-19C69A6E6415}" destId="{088253B5-D651-400E-8757-2EC16C62F997}" srcOrd="2" destOrd="0" presId="urn:microsoft.com/office/officeart/2005/8/layout/orgChart1"/>
    <dgm:cxn modelId="{205C61E1-5027-4D2C-BCE6-C77367096E6D}" type="presParOf" srcId="{EE21BFFA-9E10-4116-A548-C233E0FFEF20}" destId="{B5F6F64F-DB9C-45E8-9806-8B425BDDBF46}" srcOrd="4" destOrd="0" presId="urn:microsoft.com/office/officeart/2005/8/layout/orgChart1"/>
    <dgm:cxn modelId="{104B4FAA-D00C-4633-BDA3-34CD50735F3B}" type="presParOf" srcId="{EE21BFFA-9E10-4116-A548-C233E0FFEF20}" destId="{64449CA9-D74D-41BD-AA0A-531AA5AE8BC6}" srcOrd="5" destOrd="0" presId="urn:microsoft.com/office/officeart/2005/8/layout/orgChart1"/>
    <dgm:cxn modelId="{42A04B28-E5CE-421E-A55A-CF93B8B82975}" type="presParOf" srcId="{64449CA9-D74D-41BD-AA0A-531AA5AE8BC6}" destId="{D58D8580-8034-4147-87D0-BFE1431D5EC6}" srcOrd="0" destOrd="0" presId="urn:microsoft.com/office/officeart/2005/8/layout/orgChart1"/>
    <dgm:cxn modelId="{27FBB4C6-1645-4C95-9A26-02FD4CA00E26}" type="presParOf" srcId="{D58D8580-8034-4147-87D0-BFE1431D5EC6}" destId="{330D49E4-6E7D-4EDB-A514-F3D73C97ED96}" srcOrd="0" destOrd="0" presId="urn:microsoft.com/office/officeart/2005/8/layout/orgChart1"/>
    <dgm:cxn modelId="{556D37F9-7D60-4785-B76A-27D1A21ACF76}" type="presParOf" srcId="{D58D8580-8034-4147-87D0-BFE1431D5EC6}" destId="{5BCE356E-5844-4B8B-A733-FA7BE4F636B7}" srcOrd="1" destOrd="0" presId="urn:microsoft.com/office/officeart/2005/8/layout/orgChart1"/>
    <dgm:cxn modelId="{56656B69-99FD-4F9B-A47F-89AC96F5090D}" type="presParOf" srcId="{64449CA9-D74D-41BD-AA0A-531AA5AE8BC6}" destId="{3C8E8FC2-3E7B-48D8-8AB3-4D668B156FD9}" srcOrd="1" destOrd="0" presId="urn:microsoft.com/office/officeart/2005/8/layout/orgChart1"/>
    <dgm:cxn modelId="{2453FA12-DF8E-43E5-938C-DDDB4969D7EA}" type="presParOf" srcId="{3C8E8FC2-3E7B-48D8-8AB3-4D668B156FD9}" destId="{502782B0-8984-4177-AD07-3D353E26B638}" srcOrd="0" destOrd="0" presId="urn:microsoft.com/office/officeart/2005/8/layout/orgChart1"/>
    <dgm:cxn modelId="{E40D3669-85AF-4EE7-874E-EB4DEBC4D368}" type="presParOf" srcId="{3C8E8FC2-3E7B-48D8-8AB3-4D668B156FD9}" destId="{0F2857C8-58F0-492D-8BD4-B1AA5AF0CE25}" srcOrd="1" destOrd="0" presId="urn:microsoft.com/office/officeart/2005/8/layout/orgChart1"/>
    <dgm:cxn modelId="{2427E292-4B6D-49E9-BDDC-537295E37CA8}" type="presParOf" srcId="{0F2857C8-58F0-492D-8BD4-B1AA5AF0CE25}" destId="{DD716DF4-D81C-4F7B-A961-8158408D257D}" srcOrd="0" destOrd="0" presId="urn:microsoft.com/office/officeart/2005/8/layout/orgChart1"/>
    <dgm:cxn modelId="{7DFA8FE2-3A9A-49AE-BBD4-A04D2251E31F}" type="presParOf" srcId="{DD716DF4-D81C-4F7B-A961-8158408D257D}" destId="{DE1D8A96-438F-4B1B-9609-081934CF8F5A}" srcOrd="0" destOrd="0" presId="urn:microsoft.com/office/officeart/2005/8/layout/orgChart1"/>
    <dgm:cxn modelId="{0665B832-668D-4673-9EDB-67987AEA426C}" type="presParOf" srcId="{DD716DF4-D81C-4F7B-A961-8158408D257D}" destId="{E8D04324-4583-4769-B0C0-7D55D187C8AF}" srcOrd="1" destOrd="0" presId="urn:microsoft.com/office/officeart/2005/8/layout/orgChart1"/>
    <dgm:cxn modelId="{6C5FF9F5-77EB-4C3C-A5DE-C4A02E6325F3}" type="presParOf" srcId="{0F2857C8-58F0-492D-8BD4-B1AA5AF0CE25}" destId="{1D1DA54F-5653-42FC-8E41-D1875CC42FF3}" srcOrd="1" destOrd="0" presId="urn:microsoft.com/office/officeart/2005/8/layout/orgChart1"/>
    <dgm:cxn modelId="{F5321B41-3777-4B72-9E5D-09CC83234E26}" type="presParOf" srcId="{0F2857C8-58F0-492D-8BD4-B1AA5AF0CE25}" destId="{61985368-57FD-47E4-9D88-DAE6D9A1EEFC}" srcOrd="2" destOrd="0" presId="urn:microsoft.com/office/officeart/2005/8/layout/orgChart1"/>
    <dgm:cxn modelId="{0CC6BB8C-F5FD-40CD-BFBA-B9D209DC1786}" type="presParOf" srcId="{3C8E8FC2-3E7B-48D8-8AB3-4D668B156FD9}" destId="{A3BF1938-2599-46CC-8935-AB635E141070}" srcOrd="2" destOrd="0" presId="urn:microsoft.com/office/officeart/2005/8/layout/orgChart1"/>
    <dgm:cxn modelId="{C2502252-2CA0-4BFD-8171-8083B9A4F915}" type="presParOf" srcId="{3C8E8FC2-3E7B-48D8-8AB3-4D668B156FD9}" destId="{F797A12C-2673-4712-8317-E09D82655432}" srcOrd="3" destOrd="0" presId="urn:microsoft.com/office/officeart/2005/8/layout/orgChart1"/>
    <dgm:cxn modelId="{1A080CFA-BDAA-465D-8C9E-D33F5198C56D}" type="presParOf" srcId="{F797A12C-2673-4712-8317-E09D82655432}" destId="{DA23200D-5CDA-4199-A1B2-A00714A6CFC2}" srcOrd="0" destOrd="0" presId="urn:microsoft.com/office/officeart/2005/8/layout/orgChart1"/>
    <dgm:cxn modelId="{2916192B-A843-49F2-83CD-0C1B577C2039}" type="presParOf" srcId="{DA23200D-5CDA-4199-A1B2-A00714A6CFC2}" destId="{D26BAB41-256B-45ED-B4AF-ACEA1C303D97}" srcOrd="0" destOrd="0" presId="urn:microsoft.com/office/officeart/2005/8/layout/orgChart1"/>
    <dgm:cxn modelId="{31B70C23-4FC8-437F-9BC6-B7A769165DF0}" type="presParOf" srcId="{DA23200D-5CDA-4199-A1B2-A00714A6CFC2}" destId="{39462480-81EE-448D-AC0D-0B410BB436DA}" srcOrd="1" destOrd="0" presId="urn:microsoft.com/office/officeart/2005/8/layout/orgChart1"/>
    <dgm:cxn modelId="{0FDE6A76-EB21-401A-8E59-8C81CD18033B}" type="presParOf" srcId="{F797A12C-2673-4712-8317-E09D82655432}" destId="{8E033C2E-FA09-4977-B69E-C19DBC4C3BC2}" srcOrd="1" destOrd="0" presId="urn:microsoft.com/office/officeart/2005/8/layout/orgChart1"/>
    <dgm:cxn modelId="{F8B313D9-8571-412F-A39D-163F6BE9DE1D}" type="presParOf" srcId="{F797A12C-2673-4712-8317-E09D82655432}" destId="{32883B70-5B71-4252-83CF-1FE8E060CD87}" srcOrd="2" destOrd="0" presId="urn:microsoft.com/office/officeart/2005/8/layout/orgChart1"/>
    <dgm:cxn modelId="{9046CDA8-1C94-4FC4-93A5-8915A6B81A0A}" type="presParOf" srcId="{64449CA9-D74D-41BD-AA0A-531AA5AE8BC6}" destId="{2B7C7588-55E9-4E4C-98C9-B9786386A550}" srcOrd="2" destOrd="0" presId="urn:microsoft.com/office/officeart/2005/8/layout/orgChart1"/>
    <dgm:cxn modelId="{C857382A-A511-4E84-A79E-6FDB800A7671}" type="presParOf" srcId="{EE21BFFA-9E10-4116-A548-C233E0FFEF20}" destId="{9A8D15B1-FD70-4658-9049-B1E592F973A4}" srcOrd="6" destOrd="0" presId="urn:microsoft.com/office/officeart/2005/8/layout/orgChart1"/>
    <dgm:cxn modelId="{8628F41A-9BBD-4FD5-B480-356B1324D833}" type="presParOf" srcId="{EE21BFFA-9E10-4116-A548-C233E0FFEF20}" destId="{FE77B048-4919-41CC-AE35-D2D35D11DB38}" srcOrd="7" destOrd="0" presId="urn:microsoft.com/office/officeart/2005/8/layout/orgChart1"/>
    <dgm:cxn modelId="{5DC7A36C-E452-4F55-BFB6-3DA08B351EEA}" type="presParOf" srcId="{FE77B048-4919-41CC-AE35-D2D35D11DB38}" destId="{112FAD3B-2E08-4A2E-8C20-99660D3F9504}" srcOrd="0" destOrd="0" presId="urn:microsoft.com/office/officeart/2005/8/layout/orgChart1"/>
    <dgm:cxn modelId="{6BF6C387-B888-4171-A6C5-BA93B49184A5}" type="presParOf" srcId="{112FAD3B-2E08-4A2E-8C20-99660D3F9504}" destId="{90C10FE5-0C9C-499F-B754-9264F3ECBF06}" srcOrd="0" destOrd="0" presId="urn:microsoft.com/office/officeart/2005/8/layout/orgChart1"/>
    <dgm:cxn modelId="{2DBEF267-231F-4BD6-8B05-E8B92F716CB0}" type="presParOf" srcId="{112FAD3B-2E08-4A2E-8C20-99660D3F9504}" destId="{94930A0C-5781-414A-B51F-35EAF2BEACB2}" srcOrd="1" destOrd="0" presId="urn:microsoft.com/office/officeart/2005/8/layout/orgChart1"/>
    <dgm:cxn modelId="{C25DA5E5-D594-4694-883D-FD7338A826A9}" type="presParOf" srcId="{FE77B048-4919-41CC-AE35-D2D35D11DB38}" destId="{790E27B2-F2A3-4DB4-ABE5-93D59961EAFB}" srcOrd="1" destOrd="0" presId="urn:microsoft.com/office/officeart/2005/8/layout/orgChart1"/>
    <dgm:cxn modelId="{2873B402-0D4C-4776-8F94-398DAAFAA6CD}" type="presParOf" srcId="{790E27B2-F2A3-4DB4-ABE5-93D59961EAFB}" destId="{3CF3EA37-57ED-439F-BBBE-AF3EA99C48B2}" srcOrd="0" destOrd="0" presId="urn:microsoft.com/office/officeart/2005/8/layout/orgChart1"/>
    <dgm:cxn modelId="{6A8B18E6-EED4-4369-8414-9807CC1688FC}" type="presParOf" srcId="{790E27B2-F2A3-4DB4-ABE5-93D59961EAFB}" destId="{5EF5ECA8-3C3D-4D3F-823C-BCE622B93F26}" srcOrd="1" destOrd="0" presId="urn:microsoft.com/office/officeart/2005/8/layout/orgChart1"/>
    <dgm:cxn modelId="{B1429046-8B07-4F19-9171-C638C4D1DDCA}" type="presParOf" srcId="{5EF5ECA8-3C3D-4D3F-823C-BCE622B93F26}" destId="{45FB1841-0BC0-460A-8498-A21970414814}" srcOrd="0" destOrd="0" presId="urn:microsoft.com/office/officeart/2005/8/layout/orgChart1"/>
    <dgm:cxn modelId="{0A261076-DAC9-43ED-B4C6-B696CF7945AA}" type="presParOf" srcId="{45FB1841-0BC0-460A-8498-A21970414814}" destId="{C6731A5F-831F-4B96-B96F-DD35F07A9FE6}" srcOrd="0" destOrd="0" presId="urn:microsoft.com/office/officeart/2005/8/layout/orgChart1"/>
    <dgm:cxn modelId="{5EC314FB-B0F7-4540-AB59-78206EE2412C}" type="presParOf" srcId="{45FB1841-0BC0-460A-8498-A21970414814}" destId="{E11B05AD-BD5D-467C-8FBA-559E930C7A94}" srcOrd="1" destOrd="0" presId="urn:microsoft.com/office/officeart/2005/8/layout/orgChart1"/>
    <dgm:cxn modelId="{1255A9CE-1EDF-4A0F-B475-421E4DE6CD70}" type="presParOf" srcId="{5EF5ECA8-3C3D-4D3F-823C-BCE622B93F26}" destId="{65F644A4-A9CD-46BF-A9F6-253FE9422F9F}" srcOrd="1" destOrd="0" presId="urn:microsoft.com/office/officeart/2005/8/layout/orgChart1"/>
    <dgm:cxn modelId="{0861E448-6661-44A2-AEEC-D48B405D8F28}" type="presParOf" srcId="{5EF5ECA8-3C3D-4D3F-823C-BCE622B93F26}" destId="{9EA2564E-6F99-401C-BD24-073FD0A65380}" srcOrd="2" destOrd="0" presId="urn:microsoft.com/office/officeart/2005/8/layout/orgChart1"/>
    <dgm:cxn modelId="{AF199DE6-B2A4-4EBE-BAB4-03B4885748EE}" type="presParOf" srcId="{790E27B2-F2A3-4DB4-ABE5-93D59961EAFB}" destId="{558F3A49-521D-4AC2-9528-BCD06F0CB018}" srcOrd="2" destOrd="0" presId="urn:microsoft.com/office/officeart/2005/8/layout/orgChart1"/>
    <dgm:cxn modelId="{78C99BE5-F7E8-4473-B5CD-CD9ED8187052}" type="presParOf" srcId="{790E27B2-F2A3-4DB4-ABE5-93D59961EAFB}" destId="{280FDDC1-D607-4C99-99DC-9008A30B0731}" srcOrd="3" destOrd="0" presId="urn:microsoft.com/office/officeart/2005/8/layout/orgChart1"/>
    <dgm:cxn modelId="{AFCB2CE5-1AD2-4255-88C9-4F293310E12C}" type="presParOf" srcId="{280FDDC1-D607-4C99-99DC-9008A30B0731}" destId="{BE774437-AB59-4D5C-8B47-FD6249F43B82}" srcOrd="0" destOrd="0" presId="urn:microsoft.com/office/officeart/2005/8/layout/orgChart1"/>
    <dgm:cxn modelId="{0823D2F4-D125-419C-928E-4D6A0023BD61}" type="presParOf" srcId="{BE774437-AB59-4D5C-8B47-FD6249F43B82}" destId="{F59E695B-E2E7-4277-8886-702E4E2668C4}" srcOrd="0" destOrd="0" presId="urn:microsoft.com/office/officeart/2005/8/layout/orgChart1"/>
    <dgm:cxn modelId="{EF948872-15E1-4593-8123-F222643A89E4}" type="presParOf" srcId="{BE774437-AB59-4D5C-8B47-FD6249F43B82}" destId="{5EB237C1-4D32-4C85-A14A-5CED36207C1C}" srcOrd="1" destOrd="0" presId="urn:microsoft.com/office/officeart/2005/8/layout/orgChart1"/>
    <dgm:cxn modelId="{ECA3386B-BD55-4275-B007-BE684B4DB1DD}" type="presParOf" srcId="{280FDDC1-D607-4C99-99DC-9008A30B0731}" destId="{88EA1684-939C-477F-9FC1-2632DF957F40}" srcOrd="1" destOrd="0" presId="urn:microsoft.com/office/officeart/2005/8/layout/orgChart1"/>
    <dgm:cxn modelId="{C02D1DF7-927D-4213-9583-88B20ADB4ACE}" type="presParOf" srcId="{280FDDC1-D607-4C99-99DC-9008A30B0731}" destId="{F46D0A48-1F51-460F-9CC9-E0478FAAFF8C}" srcOrd="2" destOrd="0" presId="urn:microsoft.com/office/officeart/2005/8/layout/orgChart1"/>
    <dgm:cxn modelId="{7C93509E-0B74-4E1A-8B91-36A79D5B892F}" type="presParOf" srcId="{FE77B048-4919-41CC-AE35-D2D35D11DB38}" destId="{8611F54A-E11A-4BD1-8A84-1FFA8FAAB6E0}" srcOrd="2" destOrd="0" presId="urn:microsoft.com/office/officeart/2005/8/layout/orgChart1"/>
    <dgm:cxn modelId="{C914EA9B-FBD0-4FE9-9A81-140897A3DD63}" type="presParOf" srcId="{9CDCF41B-35E3-46D9-909C-BAD7BF157FFD}" destId="{87A77AFB-C9E3-4DCF-B07A-5851716B7E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505558-7E27-4EBD-99F2-0DE13E98F98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D37AC21-7FAB-48ED-A88D-B2BE8844A4DD}">
      <dgm:prSet phldrT="[Text]"/>
      <dgm:spPr/>
      <dgm:t>
        <a:bodyPr/>
        <a:lstStyle/>
        <a:p>
          <a:r>
            <a:rPr lang="en-US" b="1" dirty="0" err="1" smtClean="0"/>
            <a:t>Hak</a:t>
          </a:r>
          <a:r>
            <a:rPr lang="en-US" b="1" dirty="0" smtClean="0"/>
            <a:t> </a:t>
          </a:r>
          <a:r>
            <a:rPr lang="en-US" b="1" dirty="0" err="1" smtClean="0"/>
            <a:t>Asasi</a:t>
          </a:r>
          <a:r>
            <a:rPr lang="en-US" b="1" dirty="0" smtClean="0"/>
            <a:t> </a:t>
          </a:r>
          <a:r>
            <a:rPr lang="en-US" b="1" dirty="0" err="1" smtClean="0"/>
            <a:t>Manusia</a:t>
          </a:r>
          <a:r>
            <a:rPr lang="en-US" b="1" dirty="0" smtClean="0"/>
            <a:t> </a:t>
          </a:r>
          <a:r>
            <a:rPr lang="en-US" b="1" i="1" dirty="0" smtClean="0"/>
            <a:t>(</a:t>
          </a:r>
          <a:r>
            <a:rPr lang="id-ID" b="1" i="1" dirty="0" smtClean="0"/>
            <a:t>Human Right)</a:t>
          </a:r>
          <a:endParaRPr lang="en-US" b="1" i="1" dirty="0"/>
        </a:p>
      </dgm:t>
    </dgm:pt>
    <dgm:pt modelId="{CBDC218A-7B92-42D0-9734-E887D4C77D17}" type="parTrans" cxnId="{D93BCD86-682F-422C-99B1-096A00F319A7}">
      <dgm:prSet/>
      <dgm:spPr/>
      <dgm:t>
        <a:bodyPr/>
        <a:lstStyle/>
        <a:p>
          <a:endParaRPr lang="en-US"/>
        </a:p>
      </dgm:t>
    </dgm:pt>
    <dgm:pt modelId="{9B25EE85-50BD-468D-BBEF-56FDA3A4216E}" type="sibTrans" cxnId="{D93BCD86-682F-422C-99B1-096A00F319A7}">
      <dgm:prSet/>
      <dgm:spPr/>
      <dgm:t>
        <a:bodyPr/>
        <a:lstStyle/>
        <a:p>
          <a:endParaRPr lang="en-US"/>
        </a:p>
      </dgm:t>
    </dgm:pt>
    <dgm:pt modelId="{73C5CFE5-DB1C-49E0-B0CC-C98AA684184C}">
      <dgm:prSet phldrT="[Text]"/>
      <dgm:spPr/>
      <dgm:t>
        <a:bodyPr/>
        <a:lstStyle/>
        <a:p>
          <a:r>
            <a:rPr lang="en-US" dirty="0" err="1" smtClean="0"/>
            <a:t>Berkeluarga</a:t>
          </a:r>
          <a:r>
            <a:rPr lang="en-US" dirty="0" smtClean="0"/>
            <a:t> (P28B)</a:t>
          </a:r>
          <a:endParaRPr lang="en-US" dirty="0"/>
        </a:p>
      </dgm:t>
    </dgm:pt>
    <dgm:pt modelId="{2C7EC152-62CF-4575-BCCD-B6948386A141}" type="parTrans" cxnId="{372A22C9-A11C-4949-A2F9-59BE668D5289}">
      <dgm:prSet/>
      <dgm:spPr/>
      <dgm:t>
        <a:bodyPr/>
        <a:lstStyle/>
        <a:p>
          <a:endParaRPr lang="en-US"/>
        </a:p>
      </dgm:t>
    </dgm:pt>
    <dgm:pt modelId="{967A837F-D843-4126-8397-D1395761C501}" type="sibTrans" cxnId="{372A22C9-A11C-4949-A2F9-59BE668D5289}">
      <dgm:prSet/>
      <dgm:spPr/>
      <dgm:t>
        <a:bodyPr/>
        <a:lstStyle/>
        <a:p>
          <a:endParaRPr lang="en-US"/>
        </a:p>
      </dgm:t>
    </dgm:pt>
    <dgm:pt modelId="{D498BAC4-96C3-4A45-8A93-56AB7E2DEF1E}">
      <dgm:prSet phldrT="[Text]"/>
      <dgm:spPr/>
      <dgm:t>
        <a:bodyPr/>
        <a:lstStyle/>
        <a:p>
          <a:r>
            <a:rPr lang="en-US" dirty="0" err="1" smtClean="0"/>
            <a:t>Aktualisasi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(28C)</a:t>
          </a:r>
          <a:endParaRPr lang="en-US" dirty="0"/>
        </a:p>
      </dgm:t>
    </dgm:pt>
    <dgm:pt modelId="{9712B62F-80F6-42D4-9661-075449802F3A}" type="parTrans" cxnId="{11A2896A-1026-441E-9937-248A3DD0940B}">
      <dgm:prSet/>
      <dgm:spPr/>
      <dgm:t>
        <a:bodyPr/>
        <a:lstStyle/>
        <a:p>
          <a:endParaRPr lang="en-US"/>
        </a:p>
      </dgm:t>
    </dgm:pt>
    <dgm:pt modelId="{F690DD11-2E87-4C7E-AE4B-0E67487EC0D5}" type="sibTrans" cxnId="{11A2896A-1026-441E-9937-248A3DD0940B}">
      <dgm:prSet/>
      <dgm:spPr/>
      <dgm:t>
        <a:bodyPr/>
        <a:lstStyle/>
        <a:p>
          <a:endParaRPr lang="en-US"/>
        </a:p>
      </dgm:t>
    </dgm:pt>
    <dgm:pt modelId="{9361EAEE-0346-4901-A405-B08C159C20C7}">
      <dgm:prSet phldrT="[Text]"/>
      <dgm:spPr/>
      <dgm:t>
        <a:bodyPr/>
        <a:lstStyle/>
        <a:p>
          <a:r>
            <a:rPr lang="en-US" b="1" dirty="0" err="1" smtClean="0"/>
            <a:t>Hak</a:t>
          </a:r>
          <a:r>
            <a:rPr lang="en-US" b="1" dirty="0" smtClean="0"/>
            <a:t> </a:t>
          </a:r>
          <a:r>
            <a:rPr lang="en-US" b="1" dirty="0" err="1" smtClean="0"/>
            <a:t>Asasi</a:t>
          </a:r>
          <a:endParaRPr lang="id-ID" b="1" dirty="0" smtClean="0"/>
        </a:p>
        <a:p>
          <a:r>
            <a:rPr lang="en-US" b="1" dirty="0" err="1" smtClean="0"/>
            <a:t>Manusia</a:t>
          </a:r>
          <a:r>
            <a:rPr lang="en-US" b="1" dirty="0" smtClean="0"/>
            <a:t> (HAM)</a:t>
          </a:r>
          <a:endParaRPr lang="en-US" b="1" dirty="0"/>
        </a:p>
      </dgm:t>
    </dgm:pt>
    <dgm:pt modelId="{2190B37B-9E0E-4B7C-B8AA-3D4A39C94FB7}" type="parTrans" cxnId="{E2390577-9258-418A-86F8-C26C93AC1616}">
      <dgm:prSet/>
      <dgm:spPr/>
      <dgm:t>
        <a:bodyPr/>
        <a:lstStyle/>
        <a:p>
          <a:endParaRPr lang="en-US"/>
        </a:p>
      </dgm:t>
    </dgm:pt>
    <dgm:pt modelId="{9527F805-FF3B-46DB-9543-3D82B9933D9B}" type="sibTrans" cxnId="{E2390577-9258-418A-86F8-C26C93AC1616}">
      <dgm:prSet/>
      <dgm:spPr/>
      <dgm:t>
        <a:bodyPr/>
        <a:lstStyle/>
        <a:p>
          <a:endParaRPr lang="en-US"/>
        </a:p>
      </dgm:t>
    </dgm:pt>
    <dgm:pt modelId="{21C2F6CB-75CD-42B3-B95C-AD04F18D3415}">
      <dgm:prSet phldrT="[Text]"/>
      <dgm:spPr/>
      <dgm:t>
        <a:bodyPr/>
        <a:lstStyle/>
        <a:p>
          <a:r>
            <a:rPr lang="en-US" dirty="0" err="1" smtClean="0"/>
            <a:t>Hak</a:t>
          </a:r>
          <a:r>
            <a:rPr lang="id-ID" dirty="0" smtClean="0"/>
            <a:t> kodrat</a:t>
          </a:r>
          <a:r>
            <a:rPr lang="en-US" dirty="0" smtClean="0"/>
            <a:t> </a:t>
          </a:r>
          <a:r>
            <a:rPr lang="en-US" dirty="0" err="1" smtClean="0"/>
            <a:t>anugerah</a:t>
          </a:r>
          <a:endParaRPr lang="id-ID" dirty="0" smtClean="0"/>
        </a:p>
        <a:p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Tuhan</a:t>
          </a:r>
          <a:r>
            <a:rPr lang="en-US" dirty="0" smtClean="0"/>
            <a:t> YME</a:t>
          </a:r>
          <a:endParaRPr lang="en-US" dirty="0"/>
        </a:p>
      </dgm:t>
    </dgm:pt>
    <dgm:pt modelId="{35434BE9-DA99-4183-A71E-677CE9953D27}" type="parTrans" cxnId="{E9C960F7-42B9-4E4E-9F31-9E4591DAEA86}">
      <dgm:prSet/>
      <dgm:spPr/>
      <dgm:t>
        <a:bodyPr/>
        <a:lstStyle/>
        <a:p>
          <a:endParaRPr lang="en-US"/>
        </a:p>
      </dgm:t>
    </dgm:pt>
    <dgm:pt modelId="{528E39E8-9980-4626-BCE7-92034B49DFD0}" type="sibTrans" cxnId="{E9C960F7-42B9-4E4E-9F31-9E4591DAEA86}">
      <dgm:prSet/>
      <dgm:spPr/>
      <dgm:t>
        <a:bodyPr/>
        <a:lstStyle/>
        <a:p>
          <a:endParaRPr lang="en-US"/>
        </a:p>
      </dgm:t>
    </dgm:pt>
    <dgm:pt modelId="{5CBBE2EA-8AE2-4CE3-AB83-32ACA52A8B6C}">
      <dgm:prSet phldrT="[Text]"/>
      <dgm:spPr/>
      <dgm:t>
        <a:bodyPr/>
        <a:lstStyle/>
        <a:p>
          <a:r>
            <a:rPr lang="en-US" b="1" dirty="0" smtClean="0"/>
            <a:t>UUD 1945 Bab XA </a:t>
          </a:r>
          <a:r>
            <a:rPr lang="en-US" b="1" dirty="0" err="1" smtClean="0"/>
            <a:t>tentang</a:t>
          </a:r>
          <a:r>
            <a:rPr lang="en-US" b="1" dirty="0" smtClean="0"/>
            <a:t> HAM</a:t>
          </a:r>
          <a:endParaRPr lang="en-US" b="1" dirty="0"/>
        </a:p>
      </dgm:t>
    </dgm:pt>
    <dgm:pt modelId="{B2870503-5896-429C-B4FE-B114B09E0547}" type="parTrans" cxnId="{8748D2EB-53BE-4E54-88AC-DF264F8D5733}">
      <dgm:prSet/>
      <dgm:spPr/>
      <dgm:t>
        <a:bodyPr/>
        <a:lstStyle/>
        <a:p>
          <a:endParaRPr lang="en-US"/>
        </a:p>
      </dgm:t>
    </dgm:pt>
    <dgm:pt modelId="{872BD365-F332-4CE1-A03F-04348AA2CF1F}" type="sibTrans" cxnId="{8748D2EB-53BE-4E54-88AC-DF264F8D5733}">
      <dgm:prSet/>
      <dgm:spPr/>
      <dgm:t>
        <a:bodyPr/>
        <a:lstStyle/>
        <a:p>
          <a:endParaRPr lang="en-US"/>
        </a:p>
      </dgm:t>
    </dgm:pt>
    <dgm:pt modelId="{D774FF83-A595-4B32-AAAD-2E44DF35A340}">
      <dgm:prSet phldrT="[Text]"/>
      <dgm:spPr/>
      <dgm:t>
        <a:bodyPr/>
        <a:lstStyle/>
        <a:p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Hidup</a:t>
          </a:r>
          <a:r>
            <a:rPr lang="en-US" dirty="0" smtClean="0"/>
            <a:t> (P28A)</a:t>
          </a:r>
          <a:endParaRPr lang="en-US" dirty="0"/>
        </a:p>
      </dgm:t>
    </dgm:pt>
    <dgm:pt modelId="{DB566286-C5B1-4959-9DC5-79EF66720B84}" type="parTrans" cxnId="{82EB8F7E-EFCF-4472-BE85-3C8213855D24}">
      <dgm:prSet/>
      <dgm:spPr/>
      <dgm:t>
        <a:bodyPr/>
        <a:lstStyle/>
        <a:p>
          <a:endParaRPr lang="en-US"/>
        </a:p>
      </dgm:t>
    </dgm:pt>
    <dgm:pt modelId="{C10DD0FA-06BB-4446-ABEC-DE169FF17103}" type="sibTrans" cxnId="{82EB8F7E-EFCF-4472-BE85-3C8213855D24}">
      <dgm:prSet/>
      <dgm:spPr/>
      <dgm:t>
        <a:bodyPr/>
        <a:lstStyle/>
        <a:p>
          <a:endParaRPr lang="en-US"/>
        </a:p>
      </dgm:t>
    </dgm:pt>
    <dgm:pt modelId="{58011218-45C6-493A-8F89-2A817B011983}">
      <dgm:prSet phldrT="[Text]"/>
      <dgm:spPr/>
      <dgm:t>
        <a:bodyPr/>
        <a:lstStyle/>
        <a:p>
          <a:r>
            <a:rPr lang="en-US" dirty="0" err="1" smtClean="0"/>
            <a:t>Perlindungan</a:t>
          </a:r>
          <a:r>
            <a:rPr lang="en-US" dirty="0" smtClean="0"/>
            <a:t> </a:t>
          </a:r>
          <a:r>
            <a:rPr lang="en-US" dirty="0" err="1" smtClean="0"/>
            <a:t>Hukum</a:t>
          </a:r>
          <a:r>
            <a:rPr lang="en-US" dirty="0" smtClean="0"/>
            <a:t> (28D)</a:t>
          </a:r>
          <a:endParaRPr lang="en-US" dirty="0"/>
        </a:p>
      </dgm:t>
    </dgm:pt>
    <dgm:pt modelId="{D68348E5-0470-4844-9C69-B8507EF10116}" type="parTrans" cxnId="{B857B8D7-DC1A-4923-8169-354742A464F9}">
      <dgm:prSet/>
      <dgm:spPr/>
      <dgm:t>
        <a:bodyPr/>
        <a:lstStyle/>
        <a:p>
          <a:endParaRPr lang="en-US"/>
        </a:p>
      </dgm:t>
    </dgm:pt>
    <dgm:pt modelId="{6AAF9B5E-AC1D-4F4C-ACA3-56D8470473AF}" type="sibTrans" cxnId="{B857B8D7-DC1A-4923-8169-354742A464F9}">
      <dgm:prSet/>
      <dgm:spPr/>
      <dgm:t>
        <a:bodyPr/>
        <a:lstStyle/>
        <a:p>
          <a:endParaRPr lang="en-US"/>
        </a:p>
      </dgm:t>
    </dgm:pt>
    <dgm:pt modelId="{E95F3774-56E6-4967-9B4A-A95201BDF187}">
      <dgm:prSet phldrT="[Text]"/>
      <dgm:spPr/>
      <dgm:t>
        <a:bodyPr/>
        <a:lstStyle/>
        <a:p>
          <a:r>
            <a:rPr lang="en-US" dirty="0" err="1" smtClean="0"/>
            <a:t>Beragama</a:t>
          </a:r>
          <a:r>
            <a:rPr lang="en-US" dirty="0" smtClean="0"/>
            <a:t> &amp; </a:t>
          </a:r>
          <a:r>
            <a:rPr lang="en-US" dirty="0" err="1" smtClean="0"/>
            <a:t>Berserikat</a:t>
          </a:r>
          <a:r>
            <a:rPr lang="en-US" dirty="0" smtClean="0"/>
            <a:t> (P28E)</a:t>
          </a:r>
          <a:endParaRPr lang="en-US" dirty="0"/>
        </a:p>
      </dgm:t>
    </dgm:pt>
    <dgm:pt modelId="{3589EA06-E004-4110-8D58-0C04C0D519F1}" type="parTrans" cxnId="{8FDD4103-A816-4D0A-B535-C6E4F67D0464}">
      <dgm:prSet/>
      <dgm:spPr/>
      <dgm:t>
        <a:bodyPr/>
        <a:lstStyle/>
        <a:p>
          <a:endParaRPr lang="en-US"/>
        </a:p>
      </dgm:t>
    </dgm:pt>
    <dgm:pt modelId="{CDAD5473-B63C-4902-8B10-05F3195BF777}" type="sibTrans" cxnId="{8FDD4103-A816-4D0A-B535-C6E4F67D0464}">
      <dgm:prSet/>
      <dgm:spPr/>
      <dgm:t>
        <a:bodyPr/>
        <a:lstStyle/>
        <a:p>
          <a:endParaRPr lang="en-US"/>
        </a:p>
      </dgm:t>
    </dgm:pt>
    <dgm:pt modelId="{DD2C339E-9B70-4DCD-8C2F-19E3DE846443}">
      <dgm:prSet phldrT="[Text]"/>
      <dgm:spPr/>
      <dgm:t>
        <a:bodyPr/>
        <a:lstStyle/>
        <a:p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err="1" smtClean="0"/>
            <a:t>wajib</a:t>
          </a:r>
          <a:r>
            <a:rPr lang="en-US" dirty="0" smtClean="0"/>
            <a:t> </a:t>
          </a:r>
          <a:r>
            <a:rPr lang="en-US" dirty="0" err="1" smtClean="0"/>
            <a:t>menghormati</a:t>
          </a:r>
          <a:r>
            <a:rPr lang="en-US" dirty="0" smtClean="0"/>
            <a:t> HAM </a:t>
          </a:r>
          <a:r>
            <a:rPr lang="en-US" dirty="0" err="1" smtClean="0"/>
            <a:t>lainnya</a:t>
          </a:r>
          <a:endParaRPr lang="en-US" dirty="0"/>
        </a:p>
      </dgm:t>
    </dgm:pt>
    <dgm:pt modelId="{7952D71F-91D1-4F2B-A21D-57A26F4C5B1E}" type="parTrans" cxnId="{A9F15195-A801-4203-B964-FADC6E027058}">
      <dgm:prSet/>
      <dgm:spPr/>
      <dgm:t>
        <a:bodyPr/>
        <a:lstStyle/>
        <a:p>
          <a:endParaRPr lang="en-US"/>
        </a:p>
      </dgm:t>
    </dgm:pt>
    <dgm:pt modelId="{85E4CC20-C2AE-454E-85AE-1CEA9E1EB3DE}" type="sibTrans" cxnId="{A9F15195-A801-4203-B964-FADC6E027058}">
      <dgm:prSet/>
      <dgm:spPr/>
      <dgm:t>
        <a:bodyPr/>
        <a:lstStyle/>
        <a:p>
          <a:endParaRPr lang="en-US"/>
        </a:p>
      </dgm:t>
    </dgm:pt>
    <dgm:pt modelId="{A894973C-2108-4D20-AFA7-1850C1A8AC45}">
      <dgm:prSet phldrT="[Text]"/>
      <dgm:spPr/>
      <dgm:t>
        <a:bodyPr/>
        <a:lstStyle/>
        <a:p>
          <a:r>
            <a:rPr lang="en-US" dirty="0" err="1" smtClean="0"/>
            <a:t>Pemerintah</a:t>
          </a:r>
          <a:r>
            <a:rPr lang="en-US" dirty="0" smtClean="0"/>
            <a:t> </a:t>
          </a:r>
          <a:r>
            <a:rPr lang="en-US" dirty="0" err="1" smtClean="0"/>
            <a:t>melindungi</a:t>
          </a:r>
          <a:r>
            <a:rPr lang="en-US" dirty="0" smtClean="0"/>
            <a:t> HAM </a:t>
          </a:r>
          <a:r>
            <a:rPr lang="en-US" dirty="0" err="1" smtClean="0"/>
            <a:t>rakyatnya</a:t>
          </a:r>
          <a:endParaRPr lang="en-US" dirty="0"/>
        </a:p>
      </dgm:t>
    </dgm:pt>
    <dgm:pt modelId="{0B8E1FF0-6696-4FEC-A507-D5587DF6EA35}" type="parTrans" cxnId="{BED1FD68-00E9-4325-A5FA-C1BCC5A37F14}">
      <dgm:prSet/>
      <dgm:spPr/>
      <dgm:t>
        <a:bodyPr/>
        <a:lstStyle/>
        <a:p>
          <a:endParaRPr lang="en-US"/>
        </a:p>
      </dgm:t>
    </dgm:pt>
    <dgm:pt modelId="{91CF9EEA-1E9F-409E-AE27-BE1CF11ABECC}" type="sibTrans" cxnId="{BED1FD68-00E9-4325-A5FA-C1BCC5A37F14}">
      <dgm:prSet/>
      <dgm:spPr/>
      <dgm:t>
        <a:bodyPr/>
        <a:lstStyle/>
        <a:p>
          <a:endParaRPr lang="en-US"/>
        </a:p>
      </dgm:t>
    </dgm:pt>
    <dgm:pt modelId="{DA772CC8-A410-4938-BC1B-29B7B9498C65}">
      <dgm:prSet phldrT="[Text]"/>
      <dgm:spPr/>
      <dgm:t>
        <a:bodyPr/>
        <a:lstStyle/>
        <a:p>
          <a:r>
            <a:rPr lang="id-ID" b="1" dirty="0" smtClean="0"/>
            <a:t>Kewajiban WNI</a:t>
          </a:r>
          <a:endParaRPr lang="en-US" b="1" dirty="0"/>
        </a:p>
      </dgm:t>
    </dgm:pt>
    <dgm:pt modelId="{BF5910F4-77FA-44ED-B327-60CAA6C0882B}" type="parTrans" cxnId="{24A46953-A69B-4E94-BEC3-881930535B1D}">
      <dgm:prSet/>
      <dgm:spPr/>
      <dgm:t>
        <a:bodyPr/>
        <a:lstStyle/>
        <a:p>
          <a:endParaRPr lang="id-ID"/>
        </a:p>
      </dgm:t>
    </dgm:pt>
    <dgm:pt modelId="{18D3A1C9-C776-401B-8784-1DA7FEC5522D}" type="sibTrans" cxnId="{24A46953-A69B-4E94-BEC3-881930535B1D}">
      <dgm:prSet/>
      <dgm:spPr/>
      <dgm:t>
        <a:bodyPr/>
        <a:lstStyle/>
        <a:p>
          <a:endParaRPr lang="id-ID"/>
        </a:p>
      </dgm:t>
    </dgm:pt>
    <dgm:pt modelId="{8333A8C5-A6C3-468D-BAFB-0B3BDA8E132F}">
      <dgm:prSet phldrT="[Text]"/>
      <dgm:spPr/>
      <dgm:t>
        <a:bodyPr/>
        <a:lstStyle/>
        <a:p>
          <a:r>
            <a:rPr lang="id-ID" dirty="0" smtClean="0"/>
            <a:t>Mentaati Hukum</a:t>
          </a:r>
          <a:endParaRPr lang="en-US" dirty="0"/>
        </a:p>
      </dgm:t>
    </dgm:pt>
    <dgm:pt modelId="{5933C2BF-C2D9-48DD-8D01-35C21ACAD981}" type="parTrans" cxnId="{F7A99584-4710-4DDF-85D2-6AF39D2898C6}">
      <dgm:prSet/>
      <dgm:spPr/>
      <dgm:t>
        <a:bodyPr/>
        <a:lstStyle/>
        <a:p>
          <a:endParaRPr lang="id-ID"/>
        </a:p>
      </dgm:t>
    </dgm:pt>
    <dgm:pt modelId="{871251CB-EE27-4D68-B495-7269A77F744A}" type="sibTrans" cxnId="{F7A99584-4710-4DDF-85D2-6AF39D2898C6}">
      <dgm:prSet/>
      <dgm:spPr/>
      <dgm:t>
        <a:bodyPr/>
        <a:lstStyle/>
        <a:p>
          <a:endParaRPr lang="id-ID"/>
        </a:p>
      </dgm:t>
    </dgm:pt>
    <dgm:pt modelId="{B4D60754-3E0A-4790-A1ED-6EE020E27191}">
      <dgm:prSet phldrT="[Text]"/>
      <dgm:spPr/>
      <dgm:t>
        <a:bodyPr/>
        <a:lstStyle/>
        <a:p>
          <a:r>
            <a:rPr lang="id-ID" dirty="0" smtClean="0"/>
            <a:t>Membela negara</a:t>
          </a:r>
          <a:endParaRPr lang="en-US" dirty="0"/>
        </a:p>
      </dgm:t>
    </dgm:pt>
    <dgm:pt modelId="{5BFE86FA-9B6B-4688-B978-65C9D40F59F4}" type="parTrans" cxnId="{CC403184-191E-4B57-B239-E7D6281188CD}">
      <dgm:prSet/>
      <dgm:spPr/>
      <dgm:t>
        <a:bodyPr/>
        <a:lstStyle/>
        <a:p>
          <a:endParaRPr lang="id-ID"/>
        </a:p>
      </dgm:t>
    </dgm:pt>
    <dgm:pt modelId="{A3D61B8D-BA13-4C4A-8853-303C5F2C7C45}" type="sibTrans" cxnId="{CC403184-191E-4B57-B239-E7D6281188CD}">
      <dgm:prSet/>
      <dgm:spPr/>
      <dgm:t>
        <a:bodyPr/>
        <a:lstStyle/>
        <a:p>
          <a:endParaRPr lang="id-ID"/>
        </a:p>
      </dgm:t>
    </dgm:pt>
    <dgm:pt modelId="{B6022DE8-E72E-4BF6-BC23-95BA0959B81B}">
      <dgm:prSet phldrT="[Text]"/>
      <dgm:spPr/>
      <dgm:t>
        <a:bodyPr/>
        <a:lstStyle/>
        <a:p>
          <a:r>
            <a:rPr lang="id-ID" dirty="0" smtClean="0"/>
            <a:t>Membayar pajak</a:t>
          </a:r>
          <a:endParaRPr lang="en-US" dirty="0"/>
        </a:p>
      </dgm:t>
    </dgm:pt>
    <dgm:pt modelId="{74DA75AA-A48B-40FD-A1DC-20893B3AC480}" type="parTrans" cxnId="{2CA96C7E-52D5-49B1-8A98-58E18021E619}">
      <dgm:prSet/>
      <dgm:spPr/>
      <dgm:t>
        <a:bodyPr/>
        <a:lstStyle/>
        <a:p>
          <a:endParaRPr lang="id-ID"/>
        </a:p>
      </dgm:t>
    </dgm:pt>
    <dgm:pt modelId="{68862DE1-B300-422C-826B-AF8CDC51C26E}" type="sibTrans" cxnId="{2CA96C7E-52D5-49B1-8A98-58E18021E619}">
      <dgm:prSet/>
      <dgm:spPr/>
      <dgm:t>
        <a:bodyPr/>
        <a:lstStyle/>
        <a:p>
          <a:endParaRPr lang="id-ID"/>
        </a:p>
      </dgm:t>
    </dgm:pt>
    <dgm:pt modelId="{91858684-B0F1-4F84-A4DB-97233727808D}">
      <dgm:prSet phldrT="[Text]"/>
      <dgm:spPr/>
      <dgm:t>
        <a:bodyPr/>
        <a:lstStyle/>
        <a:p>
          <a:r>
            <a:rPr lang="id-ID" dirty="0" smtClean="0"/>
            <a:t>Menjaga ketertiban</a:t>
          </a:r>
          <a:endParaRPr lang="en-US" dirty="0"/>
        </a:p>
      </dgm:t>
    </dgm:pt>
    <dgm:pt modelId="{1A36C4A9-BEEF-4347-9089-8AF3E8C421B2}" type="parTrans" cxnId="{12CA3A37-B3B0-4079-8312-46262340A98A}">
      <dgm:prSet/>
      <dgm:spPr/>
      <dgm:t>
        <a:bodyPr/>
        <a:lstStyle/>
        <a:p>
          <a:endParaRPr lang="id-ID"/>
        </a:p>
      </dgm:t>
    </dgm:pt>
    <dgm:pt modelId="{E12CEC9A-1D02-49ED-9E4D-B94692FC0FAC}" type="sibTrans" cxnId="{12CA3A37-B3B0-4079-8312-46262340A98A}">
      <dgm:prSet/>
      <dgm:spPr/>
      <dgm:t>
        <a:bodyPr/>
        <a:lstStyle/>
        <a:p>
          <a:endParaRPr lang="id-ID"/>
        </a:p>
      </dgm:t>
    </dgm:pt>
    <dgm:pt modelId="{BA6AD03A-A4C4-49CA-8A55-5AEDFAED9EC0}" type="pres">
      <dgm:prSet presAssocID="{1B505558-7E27-4EBD-99F2-0DE13E98F9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F69B48-458C-471F-BC3B-CA50351A6230}" type="pres">
      <dgm:prSet presAssocID="{AD37AC21-7FAB-48ED-A88D-B2BE8844A4DD}" presName="hierRoot1" presStyleCnt="0">
        <dgm:presLayoutVars>
          <dgm:hierBranch val="init"/>
        </dgm:presLayoutVars>
      </dgm:prSet>
      <dgm:spPr/>
    </dgm:pt>
    <dgm:pt modelId="{74F44A5B-4D76-47D7-B16B-2BECC936E2AE}" type="pres">
      <dgm:prSet presAssocID="{AD37AC21-7FAB-48ED-A88D-B2BE8844A4DD}" presName="rootComposite1" presStyleCnt="0"/>
      <dgm:spPr/>
    </dgm:pt>
    <dgm:pt modelId="{EF8510DC-0A59-4074-81C8-8F2E3CBA787A}" type="pres">
      <dgm:prSet presAssocID="{AD37AC21-7FAB-48ED-A88D-B2BE8844A4DD}" presName="rootText1" presStyleLbl="node0" presStyleIdx="0" presStyleCnt="1" custScaleX="311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77DA27-11D1-4C8B-95A2-0E8C746D0E46}" type="pres">
      <dgm:prSet presAssocID="{AD37AC21-7FAB-48ED-A88D-B2BE8844A4D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18B48C-9F0E-4809-9FE0-17C9ACB98C11}" type="pres">
      <dgm:prSet presAssocID="{AD37AC21-7FAB-48ED-A88D-B2BE8844A4DD}" presName="hierChild2" presStyleCnt="0"/>
      <dgm:spPr/>
    </dgm:pt>
    <dgm:pt modelId="{CBE64C08-EF40-439F-9D66-AB416257F719}" type="pres">
      <dgm:prSet presAssocID="{2190B37B-9E0E-4B7C-B8AA-3D4A39C94FB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49CB6C6-C73C-4FA4-A65C-9FCA5DEB9453}" type="pres">
      <dgm:prSet presAssocID="{9361EAEE-0346-4901-A405-B08C159C20C7}" presName="hierRoot2" presStyleCnt="0">
        <dgm:presLayoutVars>
          <dgm:hierBranch val="init"/>
        </dgm:presLayoutVars>
      </dgm:prSet>
      <dgm:spPr/>
    </dgm:pt>
    <dgm:pt modelId="{E91B25FD-FE17-4B5B-B6A7-4FB575F54699}" type="pres">
      <dgm:prSet presAssocID="{9361EAEE-0346-4901-A405-B08C159C20C7}" presName="rootComposite" presStyleCnt="0"/>
      <dgm:spPr/>
    </dgm:pt>
    <dgm:pt modelId="{B01D055E-7131-4292-A0E3-C9B8A273B5CF}" type="pres">
      <dgm:prSet presAssocID="{9361EAEE-0346-4901-A405-B08C159C20C7}" presName="rootText" presStyleLbl="node2" presStyleIdx="0" presStyleCnt="3" custScaleX="182686" custLinFactNeighborX="-8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FA7C1-1F90-4B4D-8115-AD6B9E1789A0}" type="pres">
      <dgm:prSet presAssocID="{9361EAEE-0346-4901-A405-B08C159C20C7}" presName="rootConnector" presStyleLbl="node2" presStyleIdx="0" presStyleCnt="3"/>
      <dgm:spPr/>
      <dgm:t>
        <a:bodyPr/>
        <a:lstStyle/>
        <a:p>
          <a:endParaRPr lang="en-US"/>
        </a:p>
      </dgm:t>
    </dgm:pt>
    <dgm:pt modelId="{DEE2692F-9A1C-44C9-9775-A6522E7EB8A2}" type="pres">
      <dgm:prSet presAssocID="{9361EAEE-0346-4901-A405-B08C159C20C7}" presName="hierChild4" presStyleCnt="0"/>
      <dgm:spPr/>
    </dgm:pt>
    <dgm:pt modelId="{9AAD1DC7-0360-4FAF-A0E4-6C4CE5458A80}" type="pres">
      <dgm:prSet presAssocID="{35434BE9-DA99-4183-A71E-677CE9953D27}" presName="Name37" presStyleLbl="parChTrans1D3" presStyleIdx="0" presStyleCnt="12"/>
      <dgm:spPr/>
      <dgm:t>
        <a:bodyPr/>
        <a:lstStyle/>
        <a:p>
          <a:endParaRPr lang="en-US"/>
        </a:p>
      </dgm:t>
    </dgm:pt>
    <dgm:pt modelId="{3FFEBFC7-A687-44E5-B7FA-73A127036A15}" type="pres">
      <dgm:prSet presAssocID="{21C2F6CB-75CD-42B3-B95C-AD04F18D3415}" presName="hierRoot2" presStyleCnt="0">
        <dgm:presLayoutVars>
          <dgm:hierBranch val="init"/>
        </dgm:presLayoutVars>
      </dgm:prSet>
      <dgm:spPr/>
    </dgm:pt>
    <dgm:pt modelId="{723C45D8-9034-4020-A997-22FFA3927701}" type="pres">
      <dgm:prSet presAssocID="{21C2F6CB-75CD-42B3-B95C-AD04F18D3415}" presName="rootComposite" presStyleCnt="0"/>
      <dgm:spPr/>
    </dgm:pt>
    <dgm:pt modelId="{B4621F30-3A0A-404E-B43B-A84EB00D5132}" type="pres">
      <dgm:prSet presAssocID="{21C2F6CB-75CD-42B3-B95C-AD04F18D3415}" presName="rootText" presStyleLbl="node3" presStyleIdx="0" presStyleCnt="12" custScaleX="175171" custScaleY="142139" custLinFactNeighborX="-71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C6D030-5B49-4B20-B0E3-7DCA407A99B9}" type="pres">
      <dgm:prSet presAssocID="{21C2F6CB-75CD-42B3-B95C-AD04F18D3415}" presName="rootConnector" presStyleLbl="node3" presStyleIdx="0" presStyleCnt="12"/>
      <dgm:spPr/>
      <dgm:t>
        <a:bodyPr/>
        <a:lstStyle/>
        <a:p>
          <a:endParaRPr lang="en-US"/>
        </a:p>
      </dgm:t>
    </dgm:pt>
    <dgm:pt modelId="{100A852F-9760-4DFD-B7CB-13BA2E20B69B}" type="pres">
      <dgm:prSet presAssocID="{21C2F6CB-75CD-42B3-B95C-AD04F18D3415}" presName="hierChild4" presStyleCnt="0"/>
      <dgm:spPr/>
    </dgm:pt>
    <dgm:pt modelId="{47E33091-3EC1-40AE-94D0-CD9F88BEA03C}" type="pres">
      <dgm:prSet presAssocID="{21C2F6CB-75CD-42B3-B95C-AD04F18D3415}" presName="hierChild5" presStyleCnt="0"/>
      <dgm:spPr/>
    </dgm:pt>
    <dgm:pt modelId="{EABAF5BB-0DDC-4D51-842F-E6A2DC4332A8}" type="pres">
      <dgm:prSet presAssocID="{7952D71F-91D1-4F2B-A21D-57A26F4C5B1E}" presName="Name37" presStyleLbl="parChTrans1D3" presStyleIdx="1" presStyleCnt="12"/>
      <dgm:spPr/>
      <dgm:t>
        <a:bodyPr/>
        <a:lstStyle/>
        <a:p>
          <a:endParaRPr lang="en-US"/>
        </a:p>
      </dgm:t>
    </dgm:pt>
    <dgm:pt modelId="{5CAD22F0-46F7-4821-8FAB-14A0C48DF475}" type="pres">
      <dgm:prSet presAssocID="{DD2C339E-9B70-4DCD-8C2F-19E3DE846443}" presName="hierRoot2" presStyleCnt="0">
        <dgm:presLayoutVars>
          <dgm:hierBranch val="init"/>
        </dgm:presLayoutVars>
      </dgm:prSet>
      <dgm:spPr/>
    </dgm:pt>
    <dgm:pt modelId="{89201FC4-1FE9-4F87-8EE8-7FB193544F54}" type="pres">
      <dgm:prSet presAssocID="{DD2C339E-9B70-4DCD-8C2F-19E3DE846443}" presName="rootComposite" presStyleCnt="0"/>
      <dgm:spPr/>
    </dgm:pt>
    <dgm:pt modelId="{F36270AC-5B3F-4BE5-8EC3-ECDD47C61A8F}" type="pres">
      <dgm:prSet presAssocID="{DD2C339E-9B70-4DCD-8C2F-19E3DE846443}" presName="rootText" presStyleLbl="node3" presStyleIdx="1" presStyleCnt="12" custScaleX="175171" custScaleY="142139" custLinFactNeighborX="-68927" custLinFactNeighborY="12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208D13-8E65-49D9-B1FF-39B0D5F0B952}" type="pres">
      <dgm:prSet presAssocID="{DD2C339E-9B70-4DCD-8C2F-19E3DE846443}" presName="rootConnector" presStyleLbl="node3" presStyleIdx="1" presStyleCnt="12"/>
      <dgm:spPr/>
      <dgm:t>
        <a:bodyPr/>
        <a:lstStyle/>
        <a:p>
          <a:endParaRPr lang="en-US"/>
        </a:p>
      </dgm:t>
    </dgm:pt>
    <dgm:pt modelId="{CBA0C4DD-BAD9-4E6A-B83B-AA93FA31C44F}" type="pres">
      <dgm:prSet presAssocID="{DD2C339E-9B70-4DCD-8C2F-19E3DE846443}" presName="hierChild4" presStyleCnt="0"/>
      <dgm:spPr/>
    </dgm:pt>
    <dgm:pt modelId="{C7E686EC-B2E8-43AE-B2D6-30B3636E61AD}" type="pres">
      <dgm:prSet presAssocID="{DD2C339E-9B70-4DCD-8C2F-19E3DE846443}" presName="hierChild5" presStyleCnt="0"/>
      <dgm:spPr/>
    </dgm:pt>
    <dgm:pt modelId="{32A5F3F9-7365-4DB0-962D-3B04A9F69984}" type="pres">
      <dgm:prSet presAssocID="{0B8E1FF0-6696-4FEC-A507-D5587DF6EA35}" presName="Name37" presStyleLbl="parChTrans1D3" presStyleIdx="2" presStyleCnt="12"/>
      <dgm:spPr/>
      <dgm:t>
        <a:bodyPr/>
        <a:lstStyle/>
        <a:p>
          <a:endParaRPr lang="en-US"/>
        </a:p>
      </dgm:t>
    </dgm:pt>
    <dgm:pt modelId="{A34E8EE0-82CF-460C-888F-96D8FBD8BCB0}" type="pres">
      <dgm:prSet presAssocID="{A894973C-2108-4D20-AFA7-1850C1A8AC45}" presName="hierRoot2" presStyleCnt="0">
        <dgm:presLayoutVars>
          <dgm:hierBranch val="init"/>
        </dgm:presLayoutVars>
      </dgm:prSet>
      <dgm:spPr/>
    </dgm:pt>
    <dgm:pt modelId="{0C9072F7-85F6-4EA4-ABF0-3B1000361580}" type="pres">
      <dgm:prSet presAssocID="{A894973C-2108-4D20-AFA7-1850C1A8AC45}" presName="rootComposite" presStyleCnt="0"/>
      <dgm:spPr/>
    </dgm:pt>
    <dgm:pt modelId="{F4C58B51-A760-44D8-9A06-560358D36DC2}" type="pres">
      <dgm:prSet presAssocID="{A894973C-2108-4D20-AFA7-1850C1A8AC45}" presName="rootText" presStyleLbl="node3" presStyleIdx="2" presStyleCnt="12" custScaleX="175171" custScaleY="142139" custLinFactNeighborX="-70316" custLinFactNeighborY="12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96AA35-AB13-4B7A-893E-FDDC18B9F18C}" type="pres">
      <dgm:prSet presAssocID="{A894973C-2108-4D20-AFA7-1850C1A8AC45}" presName="rootConnector" presStyleLbl="node3" presStyleIdx="2" presStyleCnt="12"/>
      <dgm:spPr/>
      <dgm:t>
        <a:bodyPr/>
        <a:lstStyle/>
        <a:p>
          <a:endParaRPr lang="en-US"/>
        </a:p>
      </dgm:t>
    </dgm:pt>
    <dgm:pt modelId="{9521CF20-C3EA-479F-B021-B01946F3F9E1}" type="pres">
      <dgm:prSet presAssocID="{A894973C-2108-4D20-AFA7-1850C1A8AC45}" presName="hierChild4" presStyleCnt="0"/>
      <dgm:spPr/>
    </dgm:pt>
    <dgm:pt modelId="{6DC347D0-A552-4A6D-B7E7-1996C1705485}" type="pres">
      <dgm:prSet presAssocID="{A894973C-2108-4D20-AFA7-1850C1A8AC45}" presName="hierChild5" presStyleCnt="0"/>
      <dgm:spPr/>
    </dgm:pt>
    <dgm:pt modelId="{DC09E65B-A7D7-4BE9-9D26-5A2157444387}" type="pres">
      <dgm:prSet presAssocID="{9361EAEE-0346-4901-A405-B08C159C20C7}" presName="hierChild5" presStyleCnt="0"/>
      <dgm:spPr/>
    </dgm:pt>
    <dgm:pt modelId="{7E7CF5D4-D3DA-4513-AD15-74E93D640608}" type="pres">
      <dgm:prSet presAssocID="{B2870503-5896-429C-B4FE-B114B09E054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AB9948D-AC23-4323-8385-8142CA7CDBD8}" type="pres">
      <dgm:prSet presAssocID="{5CBBE2EA-8AE2-4CE3-AB83-32ACA52A8B6C}" presName="hierRoot2" presStyleCnt="0">
        <dgm:presLayoutVars>
          <dgm:hierBranch val="init"/>
        </dgm:presLayoutVars>
      </dgm:prSet>
      <dgm:spPr/>
    </dgm:pt>
    <dgm:pt modelId="{E549F59C-90AF-4489-A735-ABB7D2553866}" type="pres">
      <dgm:prSet presAssocID="{5CBBE2EA-8AE2-4CE3-AB83-32ACA52A8B6C}" presName="rootComposite" presStyleCnt="0"/>
      <dgm:spPr/>
    </dgm:pt>
    <dgm:pt modelId="{9EBDA917-618F-4877-8D80-6ADC92247CD0}" type="pres">
      <dgm:prSet presAssocID="{5CBBE2EA-8AE2-4CE3-AB83-32ACA52A8B6C}" presName="rootText" presStyleLbl="node2" presStyleIdx="1" presStyleCnt="3" custScaleX="170188" custLinFactNeighborX="-5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7CB86-5063-4399-B3E8-2DA12ABB2D90}" type="pres">
      <dgm:prSet presAssocID="{5CBBE2EA-8AE2-4CE3-AB83-32ACA52A8B6C}" presName="rootConnector" presStyleLbl="node2" presStyleIdx="1" presStyleCnt="3"/>
      <dgm:spPr/>
      <dgm:t>
        <a:bodyPr/>
        <a:lstStyle/>
        <a:p>
          <a:endParaRPr lang="en-US"/>
        </a:p>
      </dgm:t>
    </dgm:pt>
    <dgm:pt modelId="{C016ED90-3086-4384-BAE3-BFE36115803F}" type="pres">
      <dgm:prSet presAssocID="{5CBBE2EA-8AE2-4CE3-AB83-32ACA52A8B6C}" presName="hierChild4" presStyleCnt="0"/>
      <dgm:spPr/>
    </dgm:pt>
    <dgm:pt modelId="{4D10F315-BF77-4614-958C-F92C0ADA57D6}" type="pres">
      <dgm:prSet presAssocID="{DB566286-C5B1-4959-9DC5-79EF66720B84}" presName="Name37" presStyleLbl="parChTrans1D3" presStyleIdx="3" presStyleCnt="12"/>
      <dgm:spPr/>
      <dgm:t>
        <a:bodyPr/>
        <a:lstStyle/>
        <a:p>
          <a:endParaRPr lang="en-US"/>
        </a:p>
      </dgm:t>
    </dgm:pt>
    <dgm:pt modelId="{34A560CB-A4D2-4E1C-AAEB-6294CAE5DE71}" type="pres">
      <dgm:prSet presAssocID="{D774FF83-A595-4B32-AAAD-2E44DF35A340}" presName="hierRoot2" presStyleCnt="0">
        <dgm:presLayoutVars>
          <dgm:hierBranch val="init"/>
        </dgm:presLayoutVars>
      </dgm:prSet>
      <dgm:spPr/>
    </dgm:pt>
    <dgm:pt modelId="{66D1EFD7-CC40-4207-B941-819F57F29471}" type="pres">
      <dgm:prSet presAssocID="{D774FF83-A595-4B32-AAAD-2E44DF35A340}" presName="rootComposite" presStyleCnt="0"/>
      <dgm:spPr/>
    </dgm:pt>
    <dgm:pt modelId="{99421882-F0F7-414C-B500-F2C4AEEBDE6B}" type="pres">
      <dgm:prSet presAssocID="{D774FF83-A595-4B32-AAAD-2E44DF35A340}" presName="rootText" presStyleLbl="node3" presStyleIdx="3" presStyleCnt="12" custScaleX="242764" custScaleY="71556" custLinFactNeighborX="-5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7356D1-ACA7-48F1-B308-B393F23F2173}" type="pres">
      <dgm:prSet presAssocID="{D774FF83-A595-4B32-AAAD-2E44DF35A340}" presName="rootConnector" presStyleLbl="node3" presStyleIdx="3" presStyleCnt="12"/>
      <dgm:spPr/>
      <dgm:t>
        <a:bodyPr/>
        <a:lstStyle/>
        <a:p>
          <a:endParaRPr lang="en-US"/>
        </a:p>
      </dgm:t>
    </dgm:pt>
    <dgm:pt modelId="{5ADAF210-6099-4084-879E-555DC695CD2C}" type="pres">
      <dgm:prSet presAssocID="{D774FF83-A595-4B32-AAAD-2E44DF35A340}" presName="hierChild4" presStyleCnt="0"/>
      <dgm:spPr/>
    </dgm:pt>
    <dgm:pt modelId="{961AE747-17DC-4CC4-ABE5-1D6444D833DE}" type="pres">
      <dgm:prSet presAssocID="{D774FF83-A595-4B32-AAAD-2E44DF35A340}" presName="hierChild5" presStyleCnt="0"/>
      <dgm:spPr/>
    </dgm:pt>
    <dgm:pt modelId="{06E3935D-6645-42B2-80AF-F9196F995585}" type="pres">
      <dgm:prSet presAssocID="{2C7EC152-62CF-4575-BCCD-B6948386A141}" presName="Name37" presStyleLbl="parChTrans1D3" presStyleIdx="4" presStyleCnt="12"/>
      <dgm:spPr/>
      <dgm:t>
        <a:bodyPr/>
        <a:lstStyle/>
        <a:p>
          <a:endParaRPr lang="en-US"/>
        </a:p>
      </dgm:t>
    </dgm:pt>
    <dgm:pt modelId="{DB5A978D-5F20-451A-BD6C-890C4E1EA739}" type="pres">
      <dgm:prSet presAssocID="{73C5CFE5-DB1C-49E0-B0CC-C98AA684184C}" presName="hierRoot2" presStyleCnt="0">
        <dgm:presLayoutVars>
          <dgm:hierBranch val="init"/>
        </dgm:presLayoutVars>
      </dgm:prSet>
      <dgm:spPr/>
    </dgm:pt>
    <dgm:pt modelId="{7961FB64-3BAD-4EA0-86B8-E3187F3DFFC8}" type="pres">
      <dgm:prSet presAssocID="{73C5CFE5-DB1C-49E0-B0CC-C98AA684184C}" presName="rootComposite" presStyleCnt="0"/>
      <dgm:spPr/>
    </dgm:pt>
    <dgm:pt modelId="{B157C49A-9B8C-4043-A9BC-FE3B535FB97D}" type="pres">
      <dgm:prSet presAssocID="{73C5CFE5-DB1C-49E0-B0CC-C98AA684184C}" presName="rootText" presStyleLbl="node3" presStyleIdx="4" presStyleCnt="12" custScaleX="242764" custScaleY="71556" custLinFactNeighborX="-5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F69B27-D464-4B43-881A-EEB991D3D80F}" type="pres">
      <dgm:prSet presAssocID="{73C5CFE5-DB1C-49E0-B0CC-C98AA684184C}" presName="rootConnector" presStyleLbl="node3" presStyleIdx="4" presStyleCnt="12"/>
      <dgm:spPr/>
      <dgm:t>
        <a:bodyPr/>
        <a:lstStyle/>
        <a:p>
          <a:endParaRPr lang="en-US"/>
        </a:p>
      </dgm:t>
    </dgm:pt>
    <dgm:pt modelId="{9B90F7DF-9196-42A5-9774-CED69A9A8BCA}" type="pres">
      <dgm:prSet presAssocID="{73C5CFE5-DB1C-49E0-B0CC-C98AA684184C}" presName="hierChild4" presStyleCnt="0"/>
      <dgm:spPr/>
    </dgm:pt>
    <dgm:pt modelId="{52596B0A-4E53-4D7B-87A6-03362590EFA6}" type="pres">
      <dgm:prSet presAssocID="{73C5CFE5-DB1C-49E0-B0CC-C98AA684184C}" presName="hierChild5" presStyleCnt="0"/>
      <dgm:spPr/>
    </dgm:pt>
    <dgm:pt modelId="{DD7F42B4-AD4E-4019-A7BF-A27A0AA69298}" type="pres">
      <dgm:prSet presAssocID="{9712B62F-80F6-42D4-9661-075449802F3A}" presName="Name37" presStyleLbl="parChTrans1D3" presStyleIdx="5" presStyleCnt="12"/>
      <dgm:spPr/>
      <dgm:t>
        <a:bodyPr/>
        <a:lstStyle/>
        <a:p>
          <a:endParaRPr lang="en-US"/>
        </a:p>
      </dgm:t>
    </dgm:pt>
    <dgm:pt modelId="{9D4EC595-3B2C-45EE-BCC2-2141C3343994}" type="pres">
      <dgm:prSet presAssocID="{D498BAC4-96C3-4A45-8A93-56AB7E2DEF1E}" presName="hierRoot2" presStyleCnt="0">
        <dgm:presLayoutVars>
          <dgm:hierBranch val="init"/>
        </dgm:presLayoutVars>
      </dgm:prSet>
      <dgm:spPr/>
    </dgm:pt>
    <dgm:pt modelId="{41AB48CE-F6DC-48DD-A4E5-F5CA32F6B180}" type="pres">
      <dgm:prSet presAssocID="{D498BAC4-96C3-4A45-8A93-56AB7E2DEF1E}" presName="rootComposite" presStyleCnt="0"/>
      <dgm:spPr/>
    </dgm:pt>
    <dgm:pt modelId="{137921C5-C386-4B4A-8DC7-5B70C48BF046}" type="pres">
      <dgm:prSet presAssocID="{D498BAC4-96C3-4A45-8A93-56AB7E2DEF1E}" presName="rootText" presStyleLbl="node3" presStyleIdx="5" presStyleCnt="12" custScaleX="242764" custScaleY="71556" custLinFactNeighborX="-5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9788AA-87B1-40E7-B383-64E9893F6B94}" type="pres">
      <dgm:prSet presAssocID="{D498BAC4-96C3-4A45-8A93-56AB7E2DEF1E}" presName="rootConnector" presStyleLbl="node3" presStyleIdx="5" presStyleCnt="12"/>
      <dgm:spPr/>
      <dgm:t>
        <a:bodyPr/>
        <a:lstStyle/>
        <a:p>
          <a:endParaRPr lang="en-US"/>
        </a:p>
      </dgm:t>
    </dgm:pt>
    <dgm:pt modelId="{83842A52-9EBB-4FF9-8EE4-4A6ACE5E18E3}" type="pres">
      <dgm:prSet presAssocID="{D498BAC4-96C3-4A45-8A93-56AB7E2DEF1E}" presName="hierChild4" presStyleCnt="0"/>
      <dgm:spPr/>
    </dgm:pt>
    <dgm:pt modelId="{41028834-CDEE-4B61-B553-1704754FA4F8}" type="pres">
      <dgm:prSet presAssocID="{D498BAC4-96C3-4A45-8A93-56AB7E2DEF1E}" presName="hierChild5" presStyleCnt="0"/>
      <dgm:spPr/>
    </dgm:pt>
    <dgm:pt modelId="{D037509A-DB31-4744-94BA-8C606337DFA2}" type="pres">
      <dgm:prSet presAssocID="{D68348E5-0470-4844-9C69-B8507EF10116}" presName="Name37" presStyleLbl="parChTrans1D3" presStyleIdx="6" presStyleCnt="12"/>
      <dgm:spPr/>
      <dgm:t>
        <a:bodyPr/>
        <a:lstStyle/>
        <a:p>
          <a:endParaRPr lang="en-US"/>
        </a:p>
      </dgm:t>
    </dgm:pt>
    <dgm:pt modelId="{BA80E91B-7887-4BBE-8CC1-260A42757174}" type="pres">
      <dgm:prSet presAssocID="{58011218-45C6-493A-8F89-2A817B011983}" presName="hierRoot2" presStyleCnt="0">
        <dgm:presLayoutVars>
          <dgm:hierBranch val="init"/>
        </dgm:presLayoutVars>
      </dgm:prSet>
      <dgm:spPr/>
    </dgm:pt>
    <dgm:pt modelId="{4C5E7F44-DDE0-452A-833C-CFC26506B94E}" type="pres">
      <dgm:prSet presAssocID="{58011218-45C6-493A-8F89-2A817B011983}" presName="rootComposite" presStyleCnt="0"/>
      <dgm:spPr/>
    </dgm:pt>
    <dgm:pt modelId="{F5709C7D-027A-4659-9368-A15EB11ABA81}" type="pres">
      <dgm:prSet presAssocID="{58011218-45C6-493A-8F89-2A817B011983}" presName="rootText" presStyleLbl="node3" presStyleIdx="6" presStyleCnt="12" custScaleX="242764" custScaleY="71556" custLinFactNeighborX="-5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DE4378-09C2-4E12-AB7C-6C3C02F90BC2}" type="pres">
      <dgm:prSet presAssocID="{58011218-45C6-493A-8F89-2A817B011983}" presName="rootConnector" presStyleLbl="node3" presStyleIdx="6" presStyleCnt="12"/>
      <dgm:spPr/>
      <dgm:t>
        <a:bodyPr/>
        <a:lstStyle/>
        <a:p>
          <a:endParaRPr lang="en-US"/>
        </a:p>
      </dgm:t>
    </dgm:pt>
    <dgm:pt modelId="{0B889C01-E6E0-4F2F-BD8D-D809B475AE8E}" type="pres">
      <dgm:prSet presAssocID="{58011218-45C6-493A-8F89-2A817B011983}" presName="hierChild4" presStyleCnt="0"/>
      <dgm:spPr/>
    </dgm:pt>
    <dgm:pt modelId="{73A69605-86DD-43BF-89C3-453C914C6A5C}" type="pres">
      <dgm:prSet presAssocID="{58011218-45C6-493A-8F89-2A817B011983}" presName="hierChild5" presStyleCnt="0"/>
      <dgm:spPr/>
    </dgm:pt>
    <dgm:pt modelId="{DAE4625B-8B3A-4C4F-8AAA-5EDE42642011}" type="pres">
      <dgm:prSet presAssocID="{3589EA06-E004-4110-8D58-0C04C0D519F1}" presName="Name37" presStyleLbl="parChTrans1D3" presStyleIdx="7" presStyleCnt="12"/>
      <dgm:spPr/>
      <dgm:t>
        <a:bodyPr/>
        <a:lstStyle/>
        <a:p>
          <a:endParaRPr lang="en-US"/>
        </a:p>
      </dgm:t>
    </dgm:pt>
    <dgm:pt modelId="{B9EC62B4-CC9A-463D-8952-F453571253CF}" type="pres">
      <dgm:prSet presAssocID="{E95F3774-56E6-4967-9B4A-A95201BDF187}" presName="hierRoot2" presStyleCnt="0">
        <dgm:presLayoutVars>
          <dgm:hierBranch val="init"/>
        </dgm:presLayoutVars>
      </dgm:prSet>
      <dgm:spPr/>
    </dgm:pt>
    <dgm:pt modelId="{307319C3-701A-4374-82B3-3C92467876B9}" type="pres">
      <dgm:prSet presAssocID="{E95F3774-56E6-4967-9B4A-A95201BDF187}" presName="rootComposite" presStyleCnt="0"/>
      <dgm:spPr/>
    </dgm:pt>
    <dgm:pt modelId="{F08C8755-E705-4334-8847-59C37737EFA6}" type="pres">
      <dgm:prSet presAssocID="{E95F3774-56E6-4967-9B4A-A95201BDF187}" presName="rootText" presStyleLbl="node3" presStyleIdx="7" presStyleCnt="12" custScaleX="242764" custScaleY="71556" custLinFactNeighborX="-5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20D461-6309-4C7E-A4F9-3CD2412D3100}" type="pres">
      <dgm:prSet presAssocID="{E95F3774-56E6-4967-9B4A-A95201BDF187}" presName="rootConnector" presStyleLbl="node3" presStyleIdx="7" presStyleCnt="12"/>
      <dgm:spPr/>
      <dgm:t>
        <a:bodyPr/>
        <a:lstStyle/>
        <a:p>
          <a:endParaRPr lang="en-US"/>
        </a:p>
      </dgm:t>
    </dgm:pt>
    <dgm:pt modelId="{6B85D80E-D5B0-4011-811F-32B4EA407579}" type="pres">
      <dgm:prSet presAssocID="{E95F3774-56E6-4967-9B4A-A95201BDF187}" presName="hierChild4" presStyleCnt="0"/>
      <dgm:spPr/>
    </dgm:pt>
    <dgm:pt modelId="{B4F965AA-CCFC-4F9D-A29C-9DB9E6056923}" type="pres">
      <dgm:prSet presAssocID="{E95F3774-56E6-4967-9B4A-A95201BDF187}" presName="hierChild5" presStyleCnt="0"/>
      <dgm:spPr/>
    </dgm:pt>
    <dgm:pt modelId="{1E856513-1CA9-4F5E-9567-A01D4550EEF7}" type="pres">
      <dgm:prSet presAssocID="{5CBBE2EA-8AE2-4CE3-AB83-32ACA52A8B6C}" presName="hierChild5" presStyleCnt="0"/>
      <dgm:spPr/>
    </dgm:pt>
    <dgm:pt modelId="{D024266E-D9CC-4947-9B99-C1FF3CFAC2A0}" type="pres">
      <dgm:prSet presAssocID="{BF5910F4-77FA-44ED-B327-60CAA6C0882B}" presName="Name37" presStyleLbl="parChTrans1D2" presStyleIdx="2" presStyleCnt="3"/>
      <dgm:spPr/>
      <dgm:t>
        <a:bodyPr/>
        <a:lstStyle/>
        <a:p>
          <a:endParaRPr lang="id-ID"/>
        </a:p>
      </dgm:t>
    </dgm:pt>
    <dgm:pt modelId="{2F23C8D2-D723-4BB1-81AB-FF9D2DD701F0}" type="pres">
      <dgm:prSet presAssocID="{DA772CC8-A410-4938-BC1B-29B7B9498C65}" presName="hierRoot2" presStyleCnt="0">
        <dgm:presLayoutVars>
          <dgm:hierBranch val="init"/>
        </dgm:presLayoutVars>
      </dgm:prSet>
      <dgm:spPr/>
    </dgm:pt>
    <dgm:pt modelId="{EA187AAB-668F-44F2-8DC5-613480AA46DB}" type="pres">
      <dgm:prSet presAssocID="{DA772CC8-A410-4938-BC1B-29B7B9498C65}" presName="rootComposite" presStyleCnt="0"/>
      <dgm:spPr/>
    </dgm:pt>
    <dgm:pt modelId="{EA52757E-317D-453B-9D8B-294C9C321600}" type="pres">
      <dgm:prSet presAssocID="{DA772CC8-A410-4938-BC1B-29B7B9498C65}" presName="rootText" presStyleLbl="node2" presStyleIdx="2" presStyleCnt="3" custLinFactNeighborX="1958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613E377-AB02-4010-AD7B-6363FA96B852}" type="pres">
      <dgm:prSet presAssocID="{DA772CC8-A410-4938-BC1B-29B7B9498C65}" presName="rootConnector" presStyleLbl="node2" presStyleIdx="2" presStyleCnt="3"/>
      <dgm:spPr/>
      <dgm:t>
        <a:bodyPr/>
        <a:lstStyle/>
        <a:p>
          <a:endParaRPr lang="id-ID"/>
        </a:p>
      </dgm:t>
    </dgm:pt>
    <dgm:pt modelId="{2E29BC57-DC14-478A-92AB-07B6E2A8DF0F}" type="pres">
      <dgm:prSet presAssocID="{DA772CC8-A410-4938-BC1B-29B7B9498C65}" presName="hierChild4" presStyleCnt="0"/>
      <dgm:spPr/>
    </dgm:pt>
    <dgm:pt modelId="{63719F3E-D32B-447B-BEAC-2006DC37D285}" type="pres">
      <dgm:prSet presAssocID="{5933C2BF-C2D9-48DD-8D01-35C21ACAD981}" presName="Name37" presStyleLbl="parChTrans1D3" presStyleIdx="8" presStyleCnt="12"/>
      <dgm:spPr/>
      <dgm:t>
        <a:bodyPr/>
        <a:lstStyle/>
        <a:p>
          <a:endParaRPr lang="id-ID"/>
        </a:p>
      </dgm:t>
    </dgm:pt>
    <dgm:pt modelId="{298C2DB5-48F0-433E-B28A-5702BD5BF715}" type="pres">
      <dgm:prSet presAssocID="{8333A8C5-A6C3-468D-BAFB-0B3BDA8E132F}" presName="hierRoot2" presStyleCnt="0">
        <dgm:presLayoutVars>
          <dgm:hierBranch val="init"/>
        </dgm:presLayoutVars>
      </dgm:prSet>
      <dgm:spPr/>
    </dgm:pt>
    <dgm:pt modelId="{266AF640-C2FC-40E1-A923-449D749486E7}" type="pres">
      <dgm:prSet presAssocID="{8333A8C5-A6C3-468D-BAFB-0B3BDA8E132F}" presName="rootComposite" presStyleCnt="0"/>
      <dgm:spPr/>
    </dgm:pt>
    <dgm:pt modelId="{0AC66BB8-F79A-4139-B279-7EDE307EA0F7}" type="pres">
      <dgm:prSet presAssocID="{8333A8C5-A6C3-468D-BAFB-0B3BDA8E132F}" presName="rootText" presStyleLbl="node3" presStyleIdx="8" presStyleCnt="12" custLinFactNeighborX="248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60370DA-CDA0-467B-B191-8B1F3999760E}" type="pres">
      <dgm:prSet presAssocID="{8333A8C5-A6C3-468D-BAFB-0B3BDA8E132F}" presName="rootConnector" presStyleLbl="node3" presStyleIdx="8" presStyleCnt="12"/>
      <dgm:spPr/>
      <dgm:t>
        <a:bodyPr/>
        <a:lstStyle/>
        <a:p>
          <a:endParaRPr lang="id-ID"/>
        </a:p>
      </dgm:t>
    </dgm:pt>
    <dgm:pt modelId="{4A07E221-EF4B-4689-AD42-15357088BB11}" type="pres">
      <dgm:prSet presAssocID="{8333A8C5-A6C3-468D-BAFB-0B3BDA8E132F}" presName="hierChild4" presStyleCnt="0"/>
      <dgm:spPr/>
    </dgm:pt>
    <dgm:pt modelId="{C811E2AC-BE45-4114-A9B5-289B6A73D932}" type="pres">
      <dgm:prSet presAssocID="{8333A8C5-A6C3-468D-BAFB-0B3BDA8E132F}" presName="hierChild5" presStyleCnt="0"/>
      <dgm:spPr/>
    </dgm:pt>
    <dgm:pt modelId="{EFFB39CC-C744-4F24-B909-00245024F64D}" type="pres">
      <dgm:prSet presAssocID="{5BFE86FA-9B6B-4688-B978-65C9D40F59F4}" presName="Name37" presStyleLbl="parChTrans1D3" presStyleIdx="9" presStyleCnt="12"/>
      <dgm:spPr/>
      <dgm:t>
        <a:bodyPr/>
        <a:lstStyle/>
        <a:p>
          <a:endParaRPr lang="id-ID"/>
        </a:p>
      </dgm:t>
    </dgm:pt>
    <dgm:pt modelId="{84A4926D-1C58-47A4-9EA7-70076858020B}" type="pres">
      <dgm:prSet presAssocID="{B4D60754-3E0A-4790-A1ED-6EE020E27191}" presName="hierRoot2" presStyleCnt="0">
        <dgm:presLayoutVars>
          <dgm:hierBranch val="init"/>
        </dgm:presLayoutVars>
      </dgm:prSet>
      <dgm:spPr/>
    </dgm:pt>
    <dgm:pt modelId="{8CBF2A95-EE9A-4E53-949A-30BFF57E3B00}" type="pres">
      <dgm:prSet presAssocID="{B4D60754-3E0A-4790-A1ED-6EE020E27191}" presName="rootComposite" presStyleCnt="0"/>
      <dgm:spPr/>
    </dgm:pt>
    <dgm:pt modelId="{D4E145EB-D2EF-4F02-BA2E-B5E5BD6B9277}" type="pres">
      <dgm:prSet presAssocID="{B4D60754-3E0A-4790-A1ED-6EE020E27191}" presName="rootText" presStyleLbl="node3" presStyleIdx="9" presStyleCnt="12" custLinFactNeighborX="248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F56A0DB-15EE-4D0D-AB14-44209BA6E882}" type="pres">
      <dgm:prSet presAssocID="{B4D60754-3E0A-4790-A1ED-6EE020E27191}" presName="rootConnector" presStyleLbl="node3" presStyleIdx="9" presStyleCnt="12"/>
      <dgm:spPr/>
      <dgm:t>
        <a:bodyPr/>
        <a:lstStyle/>
        <a:p>
          <a:endParaRPr lang="id-ID"/>
        </a:p>
      </dgm:t>
    </dgm:pt>
    <dgm:pt modelId="{60A4FB73-A72E-4E3D-A4C8-E0443FBCA88C}" type="pres">
      <dgm:prSet presAssocID="{B4D60754-3E0A-4790-A1ED-6EE020E27191}" presName="hierChild4" presStyleCnt="0"/>
      <dgm:spPr/>
    </dgm:pt>
    <dgm:pt modelId="{8D26AF39-DF4B-496E-BF3F-CF695E6A17A6}" type="pres">
      <dgm:prSet presAssocID="{B4D60754-3E0A-4790-A1ED-6EE020E27191}" presName="hierChild5" presStyleCnt="0"/>
      <dgm:spPr/>
    </dgm:pt>
    <dgm:pt modelId="{0536E6B1-26B8-4289-B5A6-B7F81F2C9269}" type="pres">
      <dgm:prSet presAssocID="{74DA75AA-A48B-40FD-A1DC-20893B3AC480}" presName="Name37" presStyleLbl="parChTrans1D3" presStyleIdx="10" presStyleCnt="12"/>
      <dgm:spPr/>
      <dgm:t>
        <a:bodyPr/>
        <a:lstStyle/>
        <a:p>
          <a:endParaRPr lang="id-ID"/>
        </a:p>
      </dgm:t>
    </dgm:pt>
    <dgm:pt modelId="{C9700CAF-8C68-4FDC-93B1-D355861BE752}" type="pres">
      <dgm:prSet presAssocID="{B6022DE8-E72E-4BF6-BC23-95BA0959B81B}" presName="hierRoot2" presStyleCnt="0">
        <dgm:presLayoutVars>
          <dgm:hierBranch val="init"/>
        </dgm:presLayoutVars>
      </dgm:prSet>
      <dgm:spPr/>
    </dgm:pt>
    <dgm:pt modelId="{99D83922-98F7-44F6-924A-220AEBB10D9E}" type="pres">
      <dgm:prSet presAssocID="{B6022DE8-E72E-4BF6-BC23-95BA0959B81B}" presName="rootComposite" presStyleCnt="0"/>
      <dgm:spPr/>
    </dgm:pt>
    <dgm:pt modelId="{30A32DC9-9B48-4232-8D0E-914598DFB30A}" type="pres">
      <dgm:prSet presAssocID="{B6022DE8-E72E-4BF6-BC23-95BA0959B81B}" presName="rootText" presStyleLbl="node3" presStyleIdx="10" presStyleCnt="12" custLinFactNeighborX="248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7AE6D04-6739-42A6-94E9-D3CA5A12446A}" type="pres">
      <dgm:prSet presAssocID="{B6022DE8-E72E-4BF6-BC23-95BA0959B81B}" presName="rootConnector" presStyleLbl="node3" presStyleIdx="10" presStyleCnt="12"/>
      <dgm:spPr/>
      <dgm:t>
        <a:bodyPr/>
        <a:lstStyle/>
        <a:p>
          <a:endParaRPr lang="id-ID"/>
        </a:p>
      </dgm:t>
    </dgm:pt>
    <dgm:pt modelId="{6D87E0DA-EE51-4962-9CC4-9A9635375E8A}" type="pres">
      <dgm:prSet presAssocID="{B6022DE8-E72E-4BF6-BC23-95BA0959B81B}" presName="hierChild4" presStyleCnt="0"/>
      <dgm:spPr/>
    </dgm:pt>
    <dgm:pt modelId="{95F90A86-69BE-4A7D-82A9-2B43B6D0078E}" type="pres">
      <dgm:prSet presAssocID="{B6022DE8-E72E-4BF6-BC23-95BA0959B81B}" presName="hierChild5" presStyleCnt="0"/>
      <dgm:spPr/>
    </dgm:pt>
    <dgm:pt modelId="{896C8736-F604-476B-B042-468AB2623A7F}" type="pres">
      <dgm:prSet presAssocID="{1A36C4A9-BEEF-4347-9089-8AF3E8C421B2}" presName="Name37" presStyleLbl="parChTrans1D3" presStyleIdx="11" presStyleCnt="12"/>
      <dgm:spPr/>
      <dgm:t>
        <a:bodyPr/>
        <a:lstStyle/>
        <a:p>
          <a:endParaRPr lang="id-ID"/>
        </a:p>
      </dgm:t>
    </dgm:pt>
    <dgm:pt modelId="{70AAD122-1911-4878-8DB9-51D4B1275E68}" type="pres">
      <dgm:prSet presAssocID="{91858684-B0F1-4F84-A4DB-97233727808D}" presName="hierRoot2" presStyleCnt="0">
        <dgm:presLayoutVars>
          <dgm:hierBranch val="init"/>
        </dgm:presLayoutVars>
      </dgm:prSet>
      <dgm:spPr/>
    </dgm:pt>
    <dgm:pt modelId="{29892679-7372-4014-80A8-8A8040AB99DE}" type="pres">
      <dgm:prSet presAssocID="{91858684-B0F1-4F84-A4DB-97233727808D}" presName="rootComposite" presStyleCnt="0"/>
      <dgm:spPr/>
    </dgm:pt>
    <dgm:pt modelId="{A385C3C2-C8BD-41F8-A025-ABE0F52135C3}" type="pres">
      <dgm:prSet presAssocID="{91858684-B0F1-4F84-A4DB-97233727808D}" presName="rootText" presStyleLbl="node3" presStyleIdx="11" presStyleCnt="12" custLinFactNeighborX="248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4E843AD-01D1-4F7F-8010-589B25858D75}" type="pres">
      <dgm:prSet presAssocID="{91858684-B0F1-4F84-A4DB-97233727808D}" presName="rootConnector" presStyleLbl="node3" presStyleIdx="11" presStyleCnt="12"/>
      <dgm:spPr/>
      <dgm:t>
        <a:bodyPr/>
        <a:lstStyle/>
        <a:p>
          <a:endParaRPr lang="id-ID"/>
        </a:p>
      </dgm:t>
    </dgm:pt>
    <dgm:pt modelId="{8B2D3D92-D201-474C-B357-ABD38D422FFD}" type="pres">
      <dgm:prSet presAssocID="{91858684-B0F1-4F84-A4DB-97233727808D}" presName="hierChild4" presStyleCnt="0"/>
      <dgm:spPr/>
    </dgm:pt>
    <dgm:pt modelId="{9ABC5BE4-6107-4236-B7E4-6D447816F9ED}" type="pres">
      <dgm:prSet presAssocID="{91858684-B0F1-4F84-A4DB-97233727808D}" presName="hierChild5" presStyleCnt="0"/>
      <dgm:spPr/>
    </dgm:pt>
    <dgm:pt modelId="{68E319BA-718A-4262-8AF8-8EFEA6A28329}" type="pres">
      <dgm:prSet presAssocID="{DA772CC8-A410-4938-BC1B-29B7B9498C65}" presName="hierChild5" presStyleCnt="0"/>
      <dgm:spPr/>
    </dgm:pt>
    <dgm:pt modelId="{AFD965A6-61B0-4DC5-8D9F-18B3F84A022E}" type="pres">
      <dgm:prSet presAssocID="{AD37AC21-7FAB-48ED-A88D-B2BE8844A4DD}" presName="hierChild3" presStyleCnt="0"/>
      <dgm:spPr/>
    </dgm:pt>
  </dgm:ptLst>
  <dgm:cxnLst>
    <dgm:cxn modelId="{B1A8B553-3C51-4171-8C76-A1D41D52D6A1}" type="presOf" srcId="{73C5CFE5-DB1C-49E0-B0CC-C98AA684184C}" destId="{E3F69B27-D464-4B43-881A-EEB991D3D80F}" srcOrd="1" destOrd="0" presId="urn:microsoft.com/office/officeart/2005/8/layout/orgChart1"/>
    <dgm:cxn modelId="{AA1A1DE7-1583-4CCC-A6D5-48A6FFFA9F92}" type="presOf" srcId="{0B8E1FF0-6696-4FEC-A507-D5587DF6EA35}" destId="{32A5F3F9-7365-4DB0-962D-3B04A9F69984}" srcOrd="0" destOrd="0" presId="urn:microsoft.com/office/officeart/2005/8/layout/orgChart1"/>
    <dgm:cxn modelId="{26806C96-841A-4B61-8A66-F1539251B80E}" type="presOf" srcId="{91858684-B0F1-4F84-A4DB-97233727808D}" destId="{44E843AD-01D1-4F7F-8010-589B25858D75}" srcOrd="1" destOrd="0" presId="urn:microsoft.com/office/officeart/2005/8/layout/orgChart1"/>
    <dgm:cxn modelId="{A96C9DC0-F6C0-41BE-8B19-A0608A796411}" type="presOf" srcId="{DA772CC8-A410-4938-BC1B-29B7B9498C65}" destId="{EA52757E-317D-453B-9D8B-294C9C321600}" srcOrd="0" destOrd="0" presId="urn:microsoft.com/office/officeart/2005/8/layout/orgChart1"/>
    <dgm:cxn modelId="{E9C960F7-42B9-4E4E-9F31-9E4591DAEA86}" srcId="{9361EAEE-0346-4901-A405-B08C159C20C7}" destId="{21C2F6CB-75CD-42B3-B95C-AD04F18D3415}" srcOrd="0" destOrd="0" parTransId="{35434BE9-DA99-4183-A71E-677CE9953D27}" sibTransId="{528E39E8-9980-4626-BCE7-92034B49DFD0}"/>
    <dgm:cxn modelId="{9471D633-883B-46FF-AB1D-91F4CBB13649}" type="presOf" srcId="{A894973C-2108-4D20-AFA7-1850C1A8AC45}" destId="{F4C58B51-A760-44D8-9A06-560358D36DC2}" srcOrd="0" destOrd="0" presId="urn:microsoft.com/office/officeart/2005/8/layout/orgChart1"/>
    <dgm:cxn modelId="{EFB855B7-FBD2-449C-A2E3-F691DE280CC0}" type="presOf" srcId="{D498BAC4-96C3-4A45-8A93-56AB7E2DEF1E}" destId="{F59788AA-87B1-40E7-B383-64E9893F6B94}" srcOrd="1" destOrd="0" presId="urn:microsoft.com/office/officeart/2005/8/layout/orgChart1"/>
    <dgm:cxn modelId="{24A46953-A69B-4E94-BEC3-881930535B1D}" srcId="{AD37AC21-7FAB-48ED-A88D-B2BE8844A4DD}" destId="{DA772CC8-A410-4938-BC1B-29B7B9498C65}" srcOrd="2" destOrd="0" parTransId="{BF5910F4-77FA-44ED-B327-60CAA6C0882B}" sibTransId="{18D3A1C9-C776-401B-8784-1DA7FEC5522D}"/>
    <dgm:cxn modelId="{99118CBD-B068-4735-B643-EFF134E7665A}" type="presOf" srcId="{DB566286-C5B1-4959-9DC5-79EF66720B84}" destId="{4D10F315-BF77-4614-958C-F92C0ADA57D6}" srcOrd="0" destOrd="0" presId="urn:microsoft.com/office/officeart/2005/8/layout/orgChart1"/>
    <dgm:cxn modelId="{FFA0E6CD-E97F-4BAD-ABA2-6F8B6386557B}" type="presOf" srcId="{DA772CC8-A410-4938-BC1B-29B7B9498C65}" destId="{3613E377-AB02-4010-AD7B-6363FA96B852}" srcOrd="1" destOrd="0" presId="urn:microsoft.com/office/officeart/2005/8/layout/orgChart1"/>
    <dgm:cxn modelId="{9589CCFB-712D-4BA3-B671-592616BE6AE2}" type="presOf" srcId="{58011218-45C6-493A-8F89-2A817B011983}" destId="{B1DE4378-09C2-4E12-AB7C-6C3C02F90BC2}" srcOrd="1" destOrd="0" presId="urn:microsoft.com/office/officeart/2005/8/layout/orgChart1"/>
    <dgm:cxn modelId="{541C6603-D937-4C6A-87D1-B82CA8B60C93}" type="presOf" srcId="{5CBBE2EA-8AE2-4CE3-AB83-32ACA52A8B6C}" destId="{2707CB86-5063-4399-B3E8-2DA12ABB2D90}" srcOrd="1" destOrd="0" presId="urn:microsoft.com/office/officeart/2005/8/layout/orgChart1"/>
    <dgm:cxn modelId="{D93BCD86-682F-422C-99B1-096A00F319A7}" srcId="{1B505558-7E27-4EBD-99F2-0DE13E98F98A}" destId="{AD37AC21-7FAB-48ED-A88D-B2BE8844A4DD}" srcOrd="0" destOrd="0" parTransId="{CBDC218A-7B92-42D0-9734-E887D4C77D17}" sibTransId="{9B25EE85-50BD-468D-BBEF-56FDA3A4216E}"/>
    <dgm:cxn modelId="{B834F2D4-1B63-4973-8130-AAC6BAF7B5CE}" type="presOf" srcId="{E95F3774-56E6-4967-9B4A-A95201BDF187}" destId="{2F20D461-6309-4C7E-A4F9-3CD2412D3100}" srcOrd="1" destOrd="0" presId="urn:microsoft.com/office/officeart/2005/8/layout/orgChart1"/>
    <dgm:cxn modelId="{2CA96C7E-52D5-49B1-8A98-58E18021E619}" srcId="{DA772CC8-A410-4938-BC1B-29B7B9498C65}" destId="{B6022DE8-E72E-4BF6-BC23-95BA0959B81B}" srcOrd="2" destOrd="0" parTransId="{74DA75AA-A48B-40FD-A1DC-20893B3AC480}" sibTransId="{68862DE1-B300-422C-826B-AF8CDC51C26E}"/>
    <dgm:cxn modelId="{16EE5CB0-74A9-45D1-B1B0-7BA3272717C0}" type="presOf" srcId="{9361EAEE-0346-4901-A405-B08C159C20C7}" destId="{848FA7C1-1F90-4B4D-8115-AD6B9E1789A0}" srcOrd="1" destOrd="0" presId="urn:microsoft.com/office/officeart/2005/8/layout/orgChart1"/>
    <dgm:cxn modelId="{EBAC78BB-7FAC-4B51-9122-5F55ECC8D45B}" type="presOf" srcId="{A894973C-2108-4D20-AFA7-1850C1A8AC45}" destId="{A596AA35-AB13-4B7A-893E-FDDC18B9F18C}" srcOrd="1" destOrd="0" presId="urn:microsoft.com/office/officeart/2005/8/layout/orgChart1"/>
    <dgm:cxn modelId="{1C31B455-A412-42DE-A993-1B982635E9E3}" type="presOf" srcId="{9712B62F-80F6-42D4-9661-075449802F3A}" destId="{DD7F42B4-AD4E-4019-A7BF-A27A0AA69298}" srcOrd="0" destOrd="0" presId="urn:microsoft.com/office/officeart/2005/8/layout/orgChart1"/>
    <dgm:cxn modelId="{1B88FAFF-9237-4B55-8695-7B1F9A2E6936}" type="presOf" srcId="{8333A8C5-A6C3-468D-BAFB-0B3BDA8E132F}" destId="{D60370DA-CDA0-467B-B191-8B1F3999760E}" srcOrd="1" destOrd="0" presId="urn:microsoft.com/office/officeart/2005/8/layout/orgChart1"/>
    <dgm:cxn modelId="{12CA3A37-B3B0-4079-8312-46262340A98A}" srcId="{DA772CC8-A410-4938-BC1B-29B7B9498C65}" destId="{91858684-B0F1-4F84-A4DB-97233727808D}" srcOrd="3" destOrd="0" parTransId="{1A36C4A9-BEEF-4347-9089-8AF3E8C421B2}" sibTransId="{E12CEC9A-1D02-49ED-9E4D-B94692FC0FAC}"/>
    <dgm:cxn modelId="{82EB8F7E-EFCF-4472-BE85-3C8213855D24}" srcId="{5CBBE2EA-8AE2-4CE3-AB83-32ACA52A8B6C}" destId="{D774FF83-A595-4B32-AAAD-2E44DF35A340}" srcOrd="0" destOrd="0" parTransId="{DB566286-C5B1-4959-9DC5-79EF66720B84}" sibTransId="{C10DD0FA-06BB-4446-ABEC-DE169FF17103}"/>
    <dgm:cxn modelId="{1495D13C-BC0D-456D-87BE-412A8CF4E968}" type="presOf" srcId="{8333A8C5-A6C3-468D-BAFB-0B3BDA8E132F}" destId="{0AC66BB8-F79A-4139-B279-7EDE307EA0F7}" srcOrd="0" destOrd="0" presId="urn:microsoft.com/office/officeart/2005/8/layout/orgChart1"/>
    <dgm:cxn modelId="{F7A99584-4710-4DDF-85D2-6AF39D2898C6}" srcId="{DA772CC8-A410-4938-BC1B-29B7B9498C65}" destId="{8333A8C5-A6C3-468D-BAFB-0B3BDA8E132F}" srcOrd="0" destOrd="0" parTransId="{5933C2BF-C2D9-48DD-8D01-35C21ACAD981}" sibTransId="{871251CB-EE27-4D68-B495-7269A77F744A}"/>
    <dgm:cxn modelId="{A9F15195-A801-4203-B964-FADC6E027058}" srcId="{9361EAEE-0346-4901-A405-B08C159C20C7}" destId="{DD2C339E-9B70-4DCD-8C2F-19E3DE846443}" srcOrd="1" destOrd="0" parTransId="{7952D71F-91D1-4F2B-A21D-57A26F4C5B1E}" sibTransId="{85E4CC20-C2AE-454E-85AE-1CEA9E1EB3DE}"/>
    <dgm:cxn modelId="{4A66CCF7-2B69-475E-8EA3-5BAFB218BCF9}" type="presOf" srcId="{58011218-45C6-493A-8F89-2A817B011983}" destId="{F5709C7D-027A-4659-9368-A15EB11ABA81}" srcOrd="0" destOrd="0" presId="urn:microsoft.com/office/officeart/2005/8/layout/orgChart1"/>
    <dgm:cxn modelId="{CC403184-191E-4B57-B239-E7D6281188CD}" srcId="{DA772CC8-A410-4938-BC1B-29B7B9498C65}" destId="{B4D60754-3E0A-4790-A1ED-6EE020E27191}" srcOrd="1" destOrd="0" parTransId="{5BFE86FA-9B6B-4688-B978-65C9D40F59F4}" sibTransId="{A3D61B8D-BA13-4C4A-8853-303C5F2C7C45}"/>
    <dgm:cxn modelId="{C01ED6B5-BE2A-42D6-92C0-AC30D957D274}" type="presOf" srcId="{35434BE9-DA99-4183-A71E-677CE9953D27}" destId="{9AAD1DC7-0360-4FAF-A0E4-6C4CE5458A80}" srcOrd="0" destOrd="0" presId="urn:microsoft.com/office/officeart/2005/8/layout/orgChart1"/>
    <dgm:cxn modelId="{B423EADF-9B84-4033-8507-F641F2237262}" type="presOf" srcId="{5BFE86FA-9B6B-4688-B978-65C9D40F59F4}" destId="{EFFB39CC-C744-4F24-B909-00245024F64D}" srcOrd="0" destOrd="0" presId="urn:microsoft.com/office/officeart/2005/8/layout/orgChart1"/>
    <dgm:cxn modelId="{8FDD4103-A816-4D0A-B535-C6E4F67D0464}" srcId="{5CBBE2EA-8AE2-4CE3-AB83-32ACA52A8B6C}" destId="{E95F3774-56E6-4967-9B4A-A95201BDF187}" srcOrd="4" destOrd="0" parTransId="{3589EA06-E004-4110-8D58-0C04C0D519F1}" sibTransId="{CDAD5473-B63C-4902-8B10-05F3195BF777}"/>
    <dgm:cxn modelId="{425468C6-C710-44AE-BC00-632AC6329B9B}" type="presOf" srcId="{2190B37B-9E0E-4B7C-B8AA-3D4A39C94FB7}" destId="{CBE64C08-EF40-439F-9D66-AB416257F719}" srcOrd="0" destOrd="0" presId="urn:microsoft.com/office/officeart/2005/8/layout/orgChart1"/>
    <dgm:cxn modelId="{103C7383-8586-44CB-9551-A3E281E2030C}" type="presOf" srcId="{1B505558-7E27-4EBD-99F2-0DE13E98F98A}" destId="{BA6AD03A-A4C4-49CA-8A55-5AEDFAED9EC0}" srcOrd="0" destOrd="0" presId="urn:microsoft.com/office/officeart/2005/8/layout/orgChart1"/>
    <dgm:cxn modelId="{2D81C03B-A430-43F8-8F08-E55B0C0C7968}" type="presOf" srcId="{BF5910F4-77FA-44ED-B327-60CAA6C0882B}" destId="{D024266E-D9CC-4947-9B99-C1FF3CFAC2A0}" srcOrd="0" destOrd="0" presId="urn:microsoft.com/office/officeart/2005/8/layout/orgChart1"/>
    <dgm:cxn modelId="{6902A594-E712-4C8E-8F0D-579BABCA5FA5}" type="presOf" srcId="{B4D60754-3E0A-4790-A1ED-6EE020E27191}" destId="{1F56A0DB-15EE-4D0D-AB14-44209BA6E882}" srcOrd="1" destOrd="0" presId="urn:microsoft.com/office/officeart/2005/8/layout/orgChart1"/>
    <dgm:cxn modelId="{EA2A7B6C-3109-48A0-A202-779C1CBE3450}" type="presOf" srcId="{7952D71F-91D1-4F2B-A21D-57A26F4C5B1E}" destId="{EABAF5BB-0DDC-4D51-842F-E6A2DC4332A8}" srcOrd="0" destOrd="0" presId="urn:microsoft.com/office/officeart/2005/8/layout/orgChart1"/>
    <dgm:cxn modelId="{2E90C7B6-0E58-481F-94DE-1D88BEAD63A7}" type="presOf" srcId="{3589EA06-E004-4110-8D58-0C04C0D519F1}" destId="{DAE4625B-8B3A-4C4F-8AAA-5EDE42642011}" srcOrd="0" destOrd="0" presId="urn:microsoft.com/office/officeart/2005/8/layout/orgChart1"/>
    <dgm:cxn modelId="{44807569-80C7-4460-ABBF-3FD4C11FF132}" type="presOf" srcId="{AD37AC21-7FAB-48ED-A88D-B2BE8844A4DD}" destId="{EF8510DC-0A59-4074-81C8-8F2E3CBA787A}" srcOrd="0" destOrd="0" presId="urn:microsoft.com/office/officeart/2005/8/layout/orgChart1"/>
    <dgm:cxn modelId="{BED1FD68-00E9-4325-A5FA-C1BCC5A37F14}" srcId="{9361EAEE-0346-4901-A405-B08C159C20C7}" destId="{A894973C-2108-4D20-AFA7-1850C1A8AC45}" srcOrd="2" destOrd="0" parTransId="{0B8E1FF0-6696-4FEC-A507-D5587DF6EA35}" sibTransId="{91CF9EEA-1E9F-409E-AE27-BE1CF11ABECC}"/>
    <dgm:cxn modelId="{56FE8F29-EBB5-4591-AD1D-909DB57E4201}" type="presOf" srcId="{1A36C4A9-BEEF-4347-9089-8AF3E8C421B2}" destId="{896C8736-F604-476B-B042-468AB2623A7F}" srcOrd="0" destOrd="0" presId="urn:microsoft.com/office/officeart/2005/8/layout/orgChart1"/>
    <dgm:cxn modelId="{8748D2EB-53BE-4E54-88AC-DF264F8D5733}" srcId="{AD37AC21-7FAB-48ED-A88D-B2BE8844A4DD}" destId="{5CBBE2EA-8AE2-4CE3-AB83-32ACA52A8B6C}" srcOrd="1" destOrd="0" parTransId="{B2870503-5896-429C-B4FE-B114B09E0547}" sibTransId="{872BD365-F332-4CE1-A03F-04348AA2CF1F}"/>
    <dgm:cxn modelId="{11A2896A-1026-441E-9937-248A3DD0940B}" srcId="{5CBBE2EA-8AE2-4CE3-AB83-32ACA52A8B6C}" destId="{D498BAC4-96C3-4A45-8A93-56AB7E2DEF1E}" srcOrd="2" destOrd="0" parTransId="{9712B62F-80F6-42D4-9661-075449802F3A}" sibTransId="{F690DD11-2E87-4C7E-AE4B-0E67487EC0D5}"/>
    <dgm:cxn modelId="{C33494CD-9310-431C-9850-DA45F2CAA1FF}" type="presOf" srcId="{5CBBE2EA-8AE2-4CE3-AB83-32ACA52A8B6C}" destId="{9EBDA917-618F-4877-8D80-6ADC92247CD0}" srcOrd="0" destOrd="0" presId="urn:microsoft.com/office/officeart/2005/8/layout/orgChart1"/>
    <dgm:cxn modelId="{6F26929D-7EC3-4C52-A525-943F7A10A5C8}" type="presOf" srcId="{B2870503-5896-429C-B4FE-B114B09E0547}" destId="{7E7CF5D4-D3DA-4513-AD15-74E93D640608}" srcOrd="0" destOrd="0" presId="urn:microsoft.com/office/officeart/2005/8/layout/orgChart1"/>
    <dgm:cxn modelId="{06683AD7-6ABE-4094-83DF-76B5C5FF3D5B}" type="presOf" srcId="{D498BAC4-96C3-4A45-8A93-56AB7E2DEF1E}" destId="{137921C5-C386-4B4A-8DC7-5B70C48BF046}" srcOrd="0" destOrd="0" presId="urn:microsoft.com/office/officeart/2005/8/layout/orgChart1"/>
    <dgm:cxn modelId="{1CCF3BE9-B0EC-4EC5-85C4-42A359C11DE1}" type="presOf" srcId="{D68348E5-0470-4844-9C69-B8507EF10116}" destId="{D037509A-DB31-4744-94BA-8C606337DFA2}" srcOrd="0" destOrd="0" presId="urn:microsoft.com/office/officeart/2005/8/layout/orgChart1"/>
    <dgm:cxn modelId="{60DB8E45-76A9-43A2-9152-08350A2840DD}" type="presOf" srcId="{73C5CFE5-DB1C-49E0-B0CC-C98AA684184C}" destId="{B157C49A-9B8C-4043-A9BC-FE3B535FB97D}" srcOrd="0" destOrd="0" presId="urn:microsoft.com/office/officeart/2005/8/layout/orgChart1"/>
    <dgm:cxn modelId="{38EE714C-7321-484A-8589-3F6D4049A1BC}" type="presOf" srcId="{AD37AC21-7FAB-48ED-A88D-B2BE8844A4DD}" destId="{8B77DA27-11D1-4C8B-95A2-0E8C746D0E46}" srcOrd="1" destOrd="0" presId="urn:microsoft.com/office/officeart/2005/8/layout/orgChart1"/>
    <dgm:cxn modelId="{95935782-75C0-4EED-B366-E54002A1F114}" type="presOf" srcId="{5933C2BF-C2D9-48DD-8D01-35C21ACAD981}" destId="{63719F3E-D32B-447B-BEAC-2006DC37D285}" srcOrd="0" destOrd="0" presId="urn:microsoft.com/office/officeart/2005/8/layout/orgChart1"/>
    <dgm:cxn modelId="{C26221FD-C7D7-4DB4-8356-158493AC2E9B}" type="presOf" srcId="{9361EAEE-0346-4901-A405-B08C159C20C7}" destId="{B01D055E-7131-4292-A0E3-C9B8A273B5CF}" srcOrd="0" destOrd="0" presId="urn:microsoft.com/office/officeart/2005/8/layout/orgChart1"/>
    <dgm:cxn modelId="{E2390577-9258-418A-86F8-C26C93AC1616}" srcId="{AD37AC21-7FAB-48ED-A88D-B2BE8844A4DD}" destId="{9361EAEE-0346-4901-A405-B08C159C20C7}" srcOrd="0" destOrd="0" parTransId="{2190B37B-9E0E-4B7C-B8AA-3D4A39C94FB7}" sibTransId="{9527F805-FF3B-46DB-9543-3D82B9933D9B}"/>
    <dgm:cxn modelId="{B857B8D7-DC1A-4923-8169-354742A464F9}" srcId="{5CBBE2EA-8AE2-4CE3-AB83-32ACA52A8B6C}" destId="{58011218-45C6-493A-8F89-2A817B011983}" srcOrd="3" destOrd="0" parTransId="{D68348E5-0470-4844-9C69-B8507EF10116}" sibTransId="{6AAF9B5E-AC1D-4F4C-ACA3-56D8470473AF}"/>
    <dgm:cxn modelId="{144FA77D-AA8A-4BCE-AEEA-F4B0DA9BCE33}" type="presOf" srcId="{74DA75AA-A48B-40FD-A1DC-20893B3AC480}" destId="{0536E6B1-26B8-4289-B5A6-B7F81F2C9269}" srcOrd="0" destOrd="0" presId="urn:microsoft.com/office/officeart/2005/8/layout/orgChart1"/>
    <dgm:cxn modelId="{54F24298-5C2D-48BB-A317-29972B29D7A0}" type="presOf" srcId="{B6022DE8-E72E-4BF6-BC23-95BA0959B81B}" destId="{30A32DC9-9B48-4232-8D0E-914598DFB30A}" srcOrd="0" destOrd="0" presId="urn:microsoft.com/office/officeart/2005/8/layout/orgChart1"/>
    <dgm:cxn modelId="{D873D249-C19B-4384-A022-2165A48F7461}" type="presOf" srcId="{B6022DE8-E72E-4BF6-BC23-95BA0959B81B}" destId="{97AE6D04-6739-42A6-94E9-D3CA5A12446A}" srcOrd="1" destOrd="0" presId="urn:microsoft.com/office/officeart/2005/8/layout/orgChart1"/>
    <dgm:cxn modelId="{D94DB693-679B-4801-9AF9-479630E8E803}" type="presOf" srcId="{DD2C339E-9B70-4DCD-8C2F-19E3DE846443}" destId="{23208D13-8E65-49D9-B1FF-39B0D5F0B952}" srcOrd="1" destOrd="0" presId="urn:microsoft.com/office/officeart/2005/8/layout/orgChart1"/>
    <dgm:cxn modelId="{77D844CD-DFF5-4332-B617-52DFE6F1AB7F}" type="presOf" srcId="{21C2F6CB-75CD-42B3-B95C-AD04F18D3415}" destId="{91C6D030-5B49-4B20-B0E3-7DCA407A99B9}" srcOrd="1" destOrd="0" presId="urn:microsoft.com/office/officeart/2005/8/layout/orgChart1"/>
    <dgm:cxn modelId="{3DFB694D-6F98-4959-B336-048EF210DF45}" type="presOf" srcId="{21C2F6CB-75CD-42B3-B95C-AD04F18D3415}" destId="{B4621F30-3A0A-404E-B43B-A84EB00D5132}" srcOrd="0" destOrd="0" presId="urn:microsoft.com/office/officeart/2005/8/layout/orgChart1"/>
    <dgm:cxn modelId="{664E6909-3500-47DF-9143-F52BF51AF0A9}" type="presOf" srcId="{E95F3774-56E6-4967-9B4A-A95201BDF187}" destId="{F08C8755-E705-4334-8847-59C37737EFA6}" srcOrd="0" destOrd="0" presId="urn:microsoft.com/office/officeart/2005/8/layout/orgChart1"/>
    <dgm:cxn modelId="{284C8355-EE34-46AE-9704-1F7972970213}" type="presOf" srcId="{DD2C339E-9B70-4DCD-8C2F-19E3DE846443}" destId="{F36270AC-5B3F-4BE5-8EC3-ECDD47C61A8F}" srcOrd="0" destOrd="0" presId="urn:microsoft.com/office/officeart/2005/8/layout/orgChart1"/>
    <dgm:cxn modelId="{047A30F0-9E2B-46D6-8CBF-17A949952514}" type="presOf" srcId="{2C7EC152-62CF-4575-BCCD-B6948386A141}" destId="{06E3935D-6645-42B2-80AF-F9196F995585}" srcOrd="0" destOrd="0" presId="urn:microsoft.com/office/officeart/2005/8/layout/orgChart1"/>
    <dgm:cxn modelId="{C22A015D-032B-4DE1-8A5F-648F0105F304}" type="presOf" srcId="{D774FF83-A595-4B32-AAAD-2E44DF35A340}" destId="{157356D1-ACA7-48F1-B308-B393F23F2173}" srcOrd="1" destOrd="0" presId="urn:microsoft.com/office/officeart/2005/8/layout/orgChart1"/>
    <dgm:cxn modelId="{EB69C4C2-514F-49B3-BB50-3DF9CC3B6208}" type="presOf" srcId="{91858684-B0F1-4F84-A4DB-97233727808D}" destId="{A385C3C2-C8BD-41F8-A025-ABE0F52135C3}" srcOrd="0" destOrd="0" presId="urn:microsoft.com/office/officeart/2005/8/layout/orgChart1"/>
    <dgm:cxn modelId="{372A22C9-A11C-4949-A2F9-59BE668D5289}" srcId="{5CBBE2EA-8AE2-4CE3-AB83-32ACA52A8B6C}" destId="{73C5CFE5-DB1C-49E0-B0CC-C98AA684184C}" srcOrd="1" destOrd="0" parTransId="{2C7EC152-62CF-4575-BCCD-B6948386A141}" sibTransId="{967A837F-D843-4126-8397-D1395761C501}"/>
    <dgm:cxn modelId="{C81E5FC8-5265-4293-933E-4C6E5B810BD4}" type="presOf" srcId="{D774FF83-A595-4B32-AAAD-2E44DF35A340}" destId="{99421882-F0F7-414C-B500-F2C4AEEBDE6B}" srcOrd="0" destOrd="0" presId="urn:microsoft.com/office/officeart/2005/8/layout/orgChart1"/>
    <dgm:cxn modelId="{BD056D43-8A2C-4E37-BD38-4457C30060DC}" type="presOf" srcId="{B4D60754-3E0A-4790-A1ED-6EE020E27191}" destId="{D4E145EB-D2EF-4F02-BA2E-B5E5BD6B9277}" srcOrd="0" destOrd="0" presId="urn:microsoft.com/office/officeart/2005/8/layout/orgChart1"/>
    <dgm:cxn modelId="{91F00C1C-89B6-4251-AA69-5F05059643F8}" type="presParOf" srcId="{BA6AD03A-A4C4-49CA-8A55-5AEDFAED9EC0}" destId="{1CF69B48-458C-471F-BC3B-CA50351A6230}" srcOrd="0" destOrd="0" presId="urn:microsoft.com/office/officeart/2005/8/layout/orgChart1"/>
    <dgm:cxn modelId="{97EB3542-F8E0-4951-AE02-76D878501236}" type="presParOf" srcId="{1CF69B48-458C-471F-BC3B-CA50351A6230}" destId="{74F44A5B-4D76-47D7-B16B-2BECC936E2AE}" srcOrd="0" destOrd="0" presId="urn:microsoft.com/office/officeart/2005/8/layout/orgChart1"/>
    <dgm:cxn modelId="{B290902E-1999-4217-82EF-892AAA707564}" type="presParOf" srcId="{74F44A5B-4D76-47D7-B16B-2BECC936E2AE}" destId="{EF8510DC-0A59-4074-81C8-8F2E3CBA787A}" srcOrd="0" destOrd="0" presId="urn:microsoft.com/office/officeart/2005/8/layout/orgChart1"/>
    <dgm:cxn modelId="{734A36CE-F25C-4914-9F60-5AC8E941DF39}" type="presParOf" srcId="{74F44A5B-4D76-47D7-B16B-2BECC936E2AE}" destId="{8B77DA27-11D1-4C8B-95A2-0E8C746D0E46}" srcOrd="1" destOrd="0" presId="urn:microsoft.com/office/officeart/2005/8/layout/orgChart1"/>
    <dgm:cxn modelId="{6F94F950-61AC-4DE8-94A9-A77609CBD150}" type="presParOf" srcId="{1CF69B48-458C-471F-BC3B-CA50351A6230}" destId="{9718B48C-9F0E-4809-9FE0-17C9ACB98C11}" srcOrd="1" destOrd="0" presId="urn:microsoft.com/office/officeart/2005/8/layout/orgChart1"/>
    <dgm:cxn modelId="{3D5B5A93-6404-4696-9ADF-CEF2E6081FDD}" type="presParOf" srcId="{9718B48C-9F0E-4809-9FE0-17C9ACB98C11}" destId="{CBE64C08-EF40-439F-9D66-AB416257F719}" srcOrd="0" destOrd="0" presId="urn:microsoft.com/office/officeart/2005/8/layout/orgChart1"/>
    <dgm:cxn modelId="{57410169-0E69-4721-A1D2-E7238BCC3474}" type="presParOf" srcId="{9718B48C-9F0E-4809-9FE0-17C9ACB98C11}" destId="{449CB6C6-C73C-4FA4-A65C-9FCA5DEB9453}" srcOrd="1" destOrd="0" presId="urn:microsoft.com/office/officeart/2005/8/layout/orgChart1"/>
    <dgm:cxn modelId="{A2848B16-8596-470B-996F-6FF1DD114D39}" type="presParOf" srcId="{449CB6C6-C73C-4FA4-A65C-9FCA5DEB9453}" destId="{E91B25FD-FE17-4B5B-B6A7-4FB575F54699}" srcOrd="0" destOrd="0" presId="urn:microsoft.com/office/officeart/2005/8/layout/orgChart1"/>
    <dgm:cxn modelId="{9A4B3C37-09DF-4D69-8D1C-6E17C19CE72A}" type="presParOf" srcId="{E91B25FD-FE17-4B5B-B6A7-4FB575F54699}" destId="{B01D055E-7131-4292-A0E3-C9B8A273B5CF}" srcOrd="0" destOrd="0" presId="urn:microsoft.com/office/officeart/2005/8/layout/orgChart1"/>
    <dgm:cxn modelId="{DD56A044-C244-4231-A3A2-296E50D6D9EE}" type="presParOf" srcId="{E91B25FD-FE17-4B5B-B6A7-4FB575F54699}" destId="{848FA7C1-1F90-4B4D-8115-AD6B9E1789A0}" srcOrd="1" destOrd="0" presId="urn:microsoft.com/office/officeart/2005/8/layout/orgChart1"/>
    <dgm:cxn modelId="{E2C37CF8-079A-41E3-B303-750772E816AC}" type="presParOf" srcId="{449CB6C6-C73C-4FA4-A65C-9FCA5DEB9453}" destId="{DEE2692F-9A1C-44C9-9775-A6522E7EB8A2}" srcOrd="1" destOrd="0" presId="urn:microsoft.com/office/officeart/2005/8/layout/orgChart1"/>
    <dgm:cxn modelId="{1B87CDCF-1DA0-4D71-82D2-D893027EEED9}" type="presParOf" srcId="{DEE2692F-9A1C-44C9-9775-A6522E7EB8A2}" destId="{9AAD1DC7-0360-4FAF-A0E4-6C4CE5458A80}" srcOrd="0" destOrd="0" presId="urn:microsoft.com/office/officeart/2005/8/layout/orgChart1"/>
    <dgm:cxn modelId="{640027EE-1AB1-4B76-9F1C-6788BD427990}" type="presParOf" srcId="{DEE2692F-9A1C-44C9-9775-A6522E7EB8A2}" destId="{3FFEBFC7-A687-44E5-B7FA-73A127036A15}" srcOrd="1" destOrd="0" presId="urn:microsoft.com/office/officeart/2005/8/layout/orgChart1"/>
    <dgm:cxn modelId="{BDD10E98-2E33-4D1F-936D-61168925B74B}" type="presParOf" srcId="{3FFEBFC7-A687-44E5-B7FA-73A127036A15}" destId="{723C45D8-9034-4020-A997-22FFA3927701}" srcOrd="0" destOrd="0" presId="urn:microsoft.com/office/officeart/2005/8/layout/orgChart1"/>
    <dgm:cxn modelId="{3D851908-7061-4DC7-B192-96DAFA2D04C9}" type="presParOf" srcId="{723C45D8-9034-4020-A997-22FFA3927701}" destId="{B4621F30-3A0A-404E-B43B-A84EB00D5132}" srcOrd="0" destOrd="0" presId="urn:microsoft.com/office/officeart/2005/8/layout/orgChart1"/>
    <dgm:cxn modelId="{AAEB7BB6-18E0-4B73-B8F8-8266ED14CBFD}" type="presParOf" srcId="{723C45D8-9034-4020-A997-22FFA3927701}" destId="{91C6D030-5B49-4B20-B0E3-7DCA407A99B9}" srcOrd="1" destOrd="0" presId="urn:microsoft.com/office/officeart/2005/8/layout/orgChart1"/>
    <dgm:cxn modelId="{421B4F76-E8FF-4C67-834F-0515C3E895FB}" type="presParOf" srcId="{3FFEBFC7-A687-44E5-B7FA-73A127036A15}" destId="{100A852F-9760-4DFD-B7CB-13BA2E20B69B}" srcOrd="1" destOrd="0" presId="urn:microsoft.com/office/officeart/2005/8/layout/orgChart1"/>
    <dgm:cxn modelId="{38C8BEE1-22DE-41D4-A91A-9E413E7169C5}" type="presParOf" srcId="{3FFEBFC7-A687-44E5-B7FA-73A127036A15}" destId="{47E33091-3EC1-40AE-94D0-CD9F88BEA03C}" srcOrd="2" destOrd="0" presId="urn:microsoft.com/office/officeart/2005/8/layout/orgChart1"/>
    <dgm:cxn modelId="{2F22F459-76E3-4051-BE71-6BDC4A5E11B2}" type="presParOf" srcId="{DEE2692F-9A1C-44C9-9775-A6522E7EB8A2}" destId="{EABAF5BB-0DDC-4D51-842F-E6A2DC4332A8}" srcOrd="2" destOrd="0" presId="urn:microsoft.com/office/officeart/2005/8/layout/orgChart1"/>
    <dgm:cxn modelId="{B7DF46E6-5A89-4134-8B35-3F0E0B09EBE0}" type="presParOf" srcId="{DEE2692F-9A1C-44C9-9775-A6522E7EB8A2}" destId="{5CAD22F0-46F7-4821-8FAB-14A0C48DF475}" srcOrd="3" destOrd="0" presId="urn:microsoft.com/office/officeart/2005/8/layout/orgChart1"/>
    <dgm:cxn modelId="{636DBEB8-DDAA-4825-B4F1-C1A8A6405EB3}" type="presParOf" srcId="{5CAD22F0-46F7-4821-8FAB-14A0C48DF475}" destId="{89201FC4-1FE9-4F87-8EE8-7FB193544F54}" srcOrd="0" destOrd="0" presId="urn:microsoft.com/office/officeart/2005/8/layout/orgChart1"/>
    <dgm:cxn modelId="{9631F7CA-CB9B-4DF2-9047-2AF7706678DB}" type="presParOf" srcId="{89201FC4-1FE9-4F87-8EE8-7FB193544F54}" destId="{F36270AC-5B3F-4BE5-8EC3-ECDD47C61A8F}" srcOrd="0" destOrd="0" presId="urn:microsoft.com/office/officeart/2005/8/layout/orgChart1"/>
    <dgm:cxn modelId="{6881D84C-C4FB-4CB5-85E6-C9F421FD5773}" type="presParOf" srcId="{89201FC4-1FE9-4F87-8EE8-7FB193544F54}" destId="{23208D13-8E65-49D9-B1FF-39B0D5F0B952}" srcOrd="1" destOrd="0" presId="urn:microsoft.com/office/officeart/2005/8/layout/orgChart1"/>
    <dgm:cxn modelId="{CCA9166E-2F15-4EEC-AAB4-365DE31A4C36}" type="presParOf" srcId="{5CAD22F0-46F7-4821-8FAB-14A0C48DF475}" destId="{CBA0C4DD-BAD9-4E6A-B83B-AA93FA31C44F}" srcOrd="1" destOrd="0" presId="urn:microsoft.com/office/officeart/2005/8/layout/orgChart1"/>
    <dgm:cxn modelId="{E035337C-4943-40C4-8C6E-AA939FC21401}" type="presParOf" srcId="{5CAD22F0-46F7-4821-8FAB-14A0C48DF475}" destId="{C7E686EC-B2E8-43AE-B2D6-30B3636E61AD}" srcOrd="2" destOrd="0" presId="urn:microsoft.com/office/officeart/2005/8/layout/orgChart1"/>
    <dgm:cxn modelId="{EC71D026-3AAF-48EB-9A17-5A2CFC05F39C}" type="presParOf" srcId="{DEE2692F-9A1C-44C9-9775-A6522E7EB8A2}" destId="{32A5F3F9-7365-4DB0-962D-3B04A9F69984}" srcOrd="4" destOrd="0" presId="urn:microsoft.com/office/officeart/2005/8/layout/orgChart1"/>
    <dgm:cxn modelId="{8D6C578E-4AE3-4B24-9823-031E45D61A84}" type="presParOf" srcId="{DEE2692F-9A1C-44C9-9775-A6522E7EB8A2}" destId="{A34E8EE0-82CF-460C-888F-96D8FBD8BCB0}" srcOrd="5" destOrd="0" presId="urn:microsoft.com/office/officeart/2005/8/layout/orgChart1"/>
    <dgm:cxn modelId="{1FC8FE08-B68A-418B-97C1-931A65C9BB50}" type="presParOf" srcId="{A34E8EE0-82CF-460C-888F-96D8FBD8BCB0}" destId="{0C9072F7-85F6-4EA4-ABF0-3B1000361580}" srcOrd="0" destOrd="0" presId="urn:microsoft.com/office/officeart/2005/8/layout/orgChart1"/>
    <dgm:cxn modelId="{008F20D0-63A4-4AEE-9BCD-2BDC76366AC4}" type="presParOf" srcId="{0C9072F7-85F6-4EA4-ABF0-3B1000361580}" destId="{F4C58B51-A760-44D8-9A06-560358D36DC2}" srcOrd="0" destOrd="0" presId="urn:microsoft.com/office/officeart/2005/8/layout/orgChart1"/>
    <dgm:cxn modelId="{7C4571FE-20C1-45F5-9986-AEEA3AE76097}" type="presParOf" srcId="{0C9072F7-85F6-4EA4-ABF0-3B1000361580}" destId="{A596AA35-AB13-4B7A-893E-FDDC18B9F18C}" srcOrd="1" destOrd="0" presId="urn:microsoft.com/office/officeart/2005/8/layout/orgChart1"/>
    <dgm:cxn modelId="{767E44F2-A7E6-4222-8B35-B5BF505462D6}" type="presParOf" srcId="{A34E8EE0-82CF-460C-888F-96D8FBD8BCB0}" destId="{9521CF20-C3EA-479F-B021-B01946F3F9E1}" srcOrd="1" destOrd="0" presId="urn:microsoft.com/office/officeart/2005/8/layout/orgChart1"/>
    <dgm:cxn modelId="{18D328D7-33EE-449E-A345-978952E2CF4D}" type="presParOf" srcId="{A34E8EE0-82CF-460C-888F-96D8FBD8BCB0}" destId="{6DC347D0-A552-4A6D-B7E7-1996C1705485}" srcOrd="2" destOrd="0" presId="urn:microsoft.com/office/officeart/2005/8/layout/orgChart1"/>
    <dgm:cxn modelId="{CFDBDF15-3369-4CF7-B625-C0E9C24259EE}" type="presParOf" srcId="{449CB6C6-C73C-4FA4-A65C-9FCA5DEB9453}" destId="{DC09E65B-A7D7-4BE9-9D26-5A2157444387}" srcOrd="2" destOrd="0" presId="urn:microsoft.com/office/officeart/2005/8/layout/orgChart1"/>
    <dgm:cxn modelId="{F4F7B39A-D318-4808-A301-587C24CE2E08}" type="presParOf" srcId="{9718B48C-9F0E-4809-9FE0-17C9ACB98C11}" destId="{7E7CF5D4-D3DA-4513-AD15-74E93D640608}" srcOrd="2" destOrd="0" presId="urn:microsoft.com/office/officeart/2005/8/layout/orgChart1"/>
    <dgm:cxn modelId="{48E06DEB-C543-49A7-8929-E0931B8BF39B}" type="presParOf" srcId="{9718B48C-9F0E-4809-9FE0-17C9ACB98C11}" destId="{2AB9948D-AC23-4323-8385-8142CA7CDBD8}" srcOrd="3" destOrd="0" presId="urn:microsoft.com/office/officeart/2005/8/layout/orgChart1"/>
    <dgm:cxn modelId="{E8AF1AEF-C222-41E8-A6A9-62179BDF3477}" type="presParOf" srcId="{2AB9948D-AC23-4323-8385-8142CA7CDBD8}" destId="{E549F59C-90AF-4489-A735-ABB7D2553866}" srcOrd="0" destOrd="0" presId="urn:microsoft.com/office/officeart/2005/8/layout/orgChart1"/>
    <dgm:cxn modelId="{04DC0D14-7EAD-49DE-AAFD-4841E862FB13}" type="presParOf" srcId="{E549F59C-90AF-4489-A735-ABB7D2553866}" destId="{9EBDA917-618F-4877-8D80-6ADC92247CD0}" srcOrd="0" destOrd="0" presId="urn:microsoft.com/office/officeart/2005/8/layout/orgChart1"/>
    <dgm:cxn modelId="{CA328BD0-3A00-49EE-9E95-B3DA3CBA6613}" type="presParOf" srcId="{E549F59C-90AF-4489-A735-ABB7D2553866}" destId="{2707CB86-5063-4399-B3E8-2DA12ABB2D90}" srcOrd="1" destOrd="0" presId="urn:microsoft.com/office/officeart/2005/8/layout/orgChart1"/>
    <dgm:cxn modelId="{5317D829-EB83-4E24-A1C1-B0537FCBA6E5}" type="presParOf" srcId="{2AB9948D-AC23-4323-8385-8142CA7CDBD8}" destId="{C016ED90-3086-4384-BAE3-BFE36115803F}" srcOrd="1" destOrd="0" presId="urn:microsoft.com/office/officeart/2005/8/layout/orgChart1"/>
    <dgm:cxn modelId="{9FBEF3A6-2763-4C57-9B7A-05B2D7C1574E}" type="presParOf" srcId="{C016ED90-3086-4384-BAE3-BFE36115803F}" destId="{4D10F315-BF77-4614-958C-F92C0ADA57D6}" srcOrd="0" destOrd="0" presId="urn:microsoft.com/office/officeart/2005/8/layout/orgChart1"/>
    <dgm:cxn modelId="{67A406A4-DDDD-40D7-BDA3-D6A00E264116}" type="presParOf" srcId="{C016ED90-3086-4384-BAE3-BFE36115803F}" destId="{34A560CB-A4D2-4E1C-AAEB-6294CAE5DE71}" srcOrd="1" destOrd="0" presId="urn:microsoft.com/office/officeart/2005/8/layout/orgChart1"/>
    <dgm:cxn modelId="{7826AEF3-3EE3-4E9F-907D-AD05E9F85C1C}" type="presParOf" srcId="{34A560CB-A4D2-4E1C-AAEB-6294CAE5DE71}" destId="{66D1EFD7-CC40-4207-B941-819F57F29471}" srcOrd="0" destOrd="0" presId="urn:microsoft.com/office/officeart/2005/8/layout/orgChart1"/>
    <dgm:cxn modelId="{DAA3E37F-63DF-4AA8-AFD6-BDAC8BE52296}" type="presParOf" srcId="{66D1EFD7-CC40-4207-B941-819F57F29471}" destId="{99421882-F0F7-414C-B500-F2C4AEEBDE6B}" srcOrd="0" destOrd="0" presId="urn:microsoft.com/office/officeart/2005/8/layout/orgChart1"/>
    <dgm:cxn modelId="{C206621C-D2C8-40E7-BDD0-0A3FC44FBA86}" type="presParOf" srcId="{66D1EFD7-CC40-4207-B941-819F57F29471}" destId="{157356D1-ACA7-48F1-B308-B393F23F2173}" srcOrd="1" destOrd="0" presId="urn:microsoft.com/office/officeart/2005/8/layout/orgChart1"/>
    <dgm:cxn modelId="{DBAB040D-D1C0-4CD2-9E8C-B95829482A67}" type="presParOf" srcId="{34A560CB-A4D2-4E1C-AAEB-6294CAE5DE71}" destId="{5ADAF210-6099-4084-879E-555DC695CD2C}" srcOrd="1" destOrd="0" presId="urn:microsoft.com/office/officeart/2005/8/layout/orgChart1"/>
    <dgm:cxn modelId="{2B819C0A-AAF8-419D-ACD9-92C55392F7C2}" type="presParOf" srcId="{34A560CB-A4D2-4E1C-AAEB-6294CAE5DE71}" destId="{961AE747-17DC-4CC4-ABE5-1D6444D833DE}" srcOrd="2" destOrd="0" presId="urn:microsoft.com/office/officeart/2005/8/layout/orgChart1"/>
    <dgm:cxn modelId="{AABE2584-E272-4089-A7F2-D76C035F78D2}" type="presParOf" srcId="{C016ED90-3086-4384-BAE3-BFE36115803F}" destId="{06E3935D-6645-42B2-80AF-F9196F995585}" srcOrd="2" destOrd="0" presId="urn:microsoft.com/office/officeart/2005/8/layout/orgChart1"/>
    <dgm:cxn modelId="{CA1D61A8-8B53-49B8-B96A-996E21AAEA38}" type="presParOf" srcId="{C016ED90-3086-4384-BAE3-BFE36115803F}" destId="{DB5A978D-5F20-451A-BD6C-890C4E1EA739}" srcOrd="3" destOrd="0" presId="urn:microsoft.com/office/officeart/2005/8/layout/orgChart1"/>
    <dgm:cxn modelId="{FC7BA0D6-7562-4DFE-A397-4800EBCF0201}" type="presParOf" srcId="{DB5A978D-5F20-451A-BD6C-890C4E1EA739}" destId="{7961FB64-3BAD-4EA0-86B8-E3187F3DFFC8}" srcOrd="0" destOrd="0" presId="urn:microsoft.com/office/officeart/2005/8/layout/orgChart1"/>
    <dgm:cxn modelId="{D283B9F7-8712-4C21-9418-FF1C2B4D2990}" type="presParOf" srcId="{7961FB64-3BAD-4EA0-86B8-E3187F3DFFC8}" destId="{B157C49A-9B8C-4043-A9BC-FE3B535FB97D}" srcOrd="0" destOrd="0" presId="urn:microsoft.com/office/officeart/2005/8/layout/orgChart1"/>
    <dgm:cxn modelId="{288A7DF5-3801-4C7D-8FC4-B219F60CE7B5}" type="presParOf" srcId="{7961FB64-3BAD-4EA0-86B8-E3187F3DFFC8}" destId="{E3F69B27-D464-4B43-881A-EEB991D3D80F}" srcOrd="1" destOrd="0" presId="urn:microsoft.com/office/officeart/2005/8/layout/orgChart1"/>
    <dgm:cxn modelId="{41957553-B348-403C-91E0-758E495757F3}" type="presParOf" srcId="{DB5A978D-5F20-451A-BD6C-890C4E1EA739}" destId="{9B90F7DF-9196-42A5-9774-CED69A9A8BCA}" srcOrd="1" destOrd="0" presId="urn:microsoft.com/office/officeart/2005/8/layout/orgChart1"/>
    <dgm:cxn modelId="{82836792-E9AF-419D-BD9C-98DE1C56C72C}" type="presParOf" srcId="{DB5A978D-5F20-451A-BD6C-890C4E1EA739}" destId="{52596B0A-4E53-4D7B-87A6-03362590EFA6}" srcOrd="2" destOrd="0" presId="urn:microsoft.com/office/officeart/2005/8/layout/orgChart1"/>
    <dgm:cxn modelId="{A3C51900-78C9-4478-83A7-0338A4EE80EA}" type="presParOf" srcId="{C016ED90-3086-4384-BAE3-BFE36115803F}" destId="{DD7F42B4-AD4E-4019-A7BF-A27A0AA69298}" srcOrd="4" destOrd="0" presId="urn:microsoft.com/office/officeart/2005/8/layout/orgChart1"/>
    <dgm:cxn modelId="{051A2331-0024-4239-8244-D893CED20809}" type="presParOf" srcId="{C016ED90-3086-4384-BAE3-BFE36115803F}" destId="{9D4EC595-3B2C-45EE-BCC2-2141C3343994}" srcOrd="5" destOrd="0" presId="urn:microsoft.com/office/officeart/2005/8/layout/orgChart1"/>
    <dgm:cxn modelId="{E8B5D4D6-EA6E-4741-B28A-3FC94B6C5BBE}" type="presParOf" srcId="{9D4EC595-3B2C-45EE-BCC2-2141C3343994}" destId="{41AB48CE-F6DC-48DD-A4E5-F5CA32F6B180}" srcOrd="0" destOrd="0" presId="urn:microsoft.com/office/officeart/2005/8/layout/orgChart1"/>
    <dgm:cxn modelId="{03BEBE55-FE46-4575-8750-763AE736307E}" type="presParOf" srcId="{41AB48CE-F6DC-48DD-A4E5-F5CA32F6B180}" destId="{137921C5-C386-4B4A-8DC7-5B70C48BF046}" srcOrd="0" destOrd="0" presId="urn:microsoft.com/office/officeart/2005/8/layout/orgChart1"/>
    <dgm:cxn modelId="{AB04E250-0681-40FD-9148-524B47CF6A23}" type="presParOf" srcId="{41AB48CE-F6DC-48DD-A4E5-F5CA32F6B180}" destId="{F59788AA-87B1-40E7-B383-64E9893F6B94}" srcOrd="1" destOrd="0" presId="urn:microsoft.com/office/officeart/2005/8/layout/orgChart1"/>
    <dgm:cxn modelId="{94100327-F083-47B1-B3B0-48C3CBFFC82B}" type="presParOf" srcId="{9D4EC595-3B2C-45EE-BCC2-2141C3343994}" destId="{83842A52-9EBB-4FF9-8EE4-4A6ACE5E18E3}" srcOrd="1" destOrd="0" presId="urn:microsoft.com/office/officeart/2005/8/layout/orgChart1"/>
    <dgm:cxn modelId="{77803057-063E-4EB1-A630-085A46641F23}" type="presParOf" srcId="{9D4EC595-3B2C-45EE-BCC2-2141C3343994}" destId="{41028834-CDEE-4B61-B553-1704754FA4F8}" srcOrd="2" destOrd="0" presId="urn:microsoft.com/office/officeart/2005/8/layout/orgChart1"/>
    <dgm:cxn modelId="{14FEC397-5573-44EB-9A58-A80C8EBE2D01}" type="presParOf" srcId="{C016ED90-3086-4384-BAE3-BFE36115803F}" destId="{D037509A-DB31-4744-94BA-8C606337DFA2}" srcOrd="6" destOrd="0" presId="urn:microsoft.com/office/officeart/2005/8/layout/orgChart1"/>
    <dgm:cxn modelId="{DFEBCE77-664A-4985-8B30-8BF0CCFA9C9B}" type="presParOf" srcId="{C016ED90-3086-4384-BAE3-BFE36115803F}" destId="{BA80E91B-7887-4BBE-8CC1-260A42757174}" srcOrd="7" destOrd="0" presId="urn:microsoft.com/office/officeart/2005/8/layout/orgChart1"/>
    <dgm:cxn modelId="{59EE3EC2-9AAA-4FAD-8D59-2094AD079B00}" type="presParOf" srcId="{BA80E91B-7887-4BBE-8CC1-260A42757174}" destId="{4C5E7F44-DDE0-452A-833C-CFC26506B94E}" srcOrd="0" destOrd="0" presId="urn:microsoft.com/office/officeart/2005/8/layout/orgChart1"/>
    <dgm:cxn modelId="{6FAE44F9-CC9A-4E28-8A5A-440A3D37718F}" type="presParOf" srcId="{4C5E7F44-DDE0-452A-833C-CFC26506B94E}" destId="{F5709C7D-027A-4659-9368-A15EB11ABA81}" srcOrd="0" destOrd="0" presId="urn:microsoft.com/office/officeart/2005/8/layout/orgChart1"/>
    <dgm:cxn modelId="{41394484-B5C6-431E-B383-813D13502C6D}" type="presParOf" srcId="{4C5E7F44-DDE0-452A-833C-CFC26506B94E}" destId="{B1DE4378-09C2-4E12-AB7C-6C3C02F90BC2}" srcOrd="1" destOrd="0" presId="urn:microsoft.com/office/officeart/2005/8/layout/orgChart1"/>
    <dgm:cxn modelId="{CF9F3B9A-A1B6-41DD-A00C-8625DA485447}" type="presParOf" srcId="{BA80E91B-7887-4BBE-8CC1-260A42757174}" destId="{0B889C01-E6E0-4F2F-BD8D-D809B475AE8E}" srcOrd="1" destOrd="0" presId="urn:microsoft.com/office/officeart/2005/8/layout/orgChart1"/>
    <dgm:cxn modelId="{A4F32F0B-A67B-41D3-A2C5-CC12CD92E0D4}" type="presParOf" srcId="{BA80E91B-7887-4BBE-8CC1-260A42757174}" destId="{73A69605-86DD-43BF-89C3-453C914C6A5C}" srcOrd="2" destOrd="0" presId="urn:microsoft.com/office/officeart/2005/8/layout/orgChart1"/>
    <dgm:cxn modelId="{DA34130C-0128-4F19-9DA0-BC8ED4242E98}" type="presParOf" srcId="{C016ED90-3086-4384-BAE3-BFE36115803F}" destId="{DAE4625B-8B3A-4C4F-8AAA-5EDE42642011}" srcOrd="8" destOrd="0" presId="urn:microsoft.com/office/officeart/2005/8/layout/orgChart1"/>
    <dgm:cxn modelId="{D04E103D-75B2-4AB8-86D8-78A46BFF144A}" type="presParOf" srcId="{C016ED90-3086-4384-BAE3-BFE36115803F}" destId="{B9EC62B4-CC9A-463D-8952-F453571253CF}" srcOrd="9" destOrd="0" presId="urn:microsoft.com/office/officeart/2005/8/layout/orgChart1"/>
    <dgm:cxn modelId="{0A228243-9FB8-4CEB-9E25-89CCFA4AD5F2}" type="presParOf" srcId="{B9EC62B4-CC9A-463D-8952-F453571253CF}" destId="{307319C3-701A-4374-82B3-3C92467876B9}" srcOrd="0" destOrd="0" presId="urn:microsoft.com/office/officeart/2005/8/layout/orgChart1"/>
    <dgm:cxn modelId="{106D6504-1EFA-404D-86C2-03508B0A0DB1}" type="presParOf" srcId="{307319C3-701A-4374-82B3-3C92467876B9}" destId="{F08C8755-E705-4334-8847-59C37737EFA6}" srcOrd="0" destOrd="0" presId="urn:microsoft.com/office/officeart/2005/8/layout/orgChart1"/>
    <dgm:cxn modelId="{C16094FA-CF6A-403C-8E71-F7B186843CCA}" type="presParOf" srcId="{307319C3-701A-4374-82B3-3C92467876B9}" destId="{2F20D461-6309-4C7E-A4F9-3CD2412D3100}" srcOrd="1" destOrd="0" presId="urn:microsoft.com/office/officeart/2005/8/layout/orgChart1"/>
    <dgm:cxn modelId="{FED0549B-FD03-47CF-BC51-F1D7B8E485AD}" type="presParOf" srcId="{B9EC62B4-CC9A-463D-8952-F453571253CF}" destId="{6B85D80E-D5B0-4011-811F-32B4EA407579}" srcOrd="1" destOrd="0" presId="urn:microsoft.com/office/officeart/2005/8/layout/orgChart1"/>
    <dgm:cxn modelId="{3E508233-DB68-4BAD-B9F9-F83C91F7F5C8}" type="presParOf" srcId="{B9EC62B4-CC9A-463D-8952-F453571253CF}" destId="{B4F965AA-CCFC-4F9D-A29C-9DB9E6056923}" srcOrd="2" destOrd="0" presId="urn:microsoft.com/office/officeart/2005/8/layout/orgChart1"/>
    <dgm:cxn modelId="{DA6386AC-C7F3-4E3B-88F5-F471199CD87C}" type="presParOf" srcId="{2AB9948D-AC23-4323-8385-8142CA7CDBD8}" destId="{1E856513-1CA9-4F5E-9567-A01D4550EEF7}" srcOrd="2" destOrd="0" presId="urn:microsoft.com/office/officeart/2005/8/layout/orgChart1"/>
    <dgm:cxn modelId="{97BCCC89-E3DF-4B4C-A550-5E13AD584FC1}" type="presParOf" srcId="{9718B48C-9F0E-4809-9FE0-17C9ACB98C11}" destId="{D024266E-D9CC-4947-9B99-C1FF3CFAC2A0}" srcOrd="4" destOrd="0" presId="urn:microsoft.com/office/officeart/2005/8/layout/orgChart1"/>
    <dgm:cxn modelId="{09F55265-A0E1-4B28-9501-FAC9D4F38979}" type="presParOf" srcId="{9718B48C-9F0E-4809-9FE0-17C9ACB98C11}" destId="{2F23C8D2-D723-4BB1-81AB-FF9D2DD701F0}" srcOrd="5" destOrd="0" presId="urn:microsoft.com/office/officeart/2005/8/layout/orgChart1"/>
    <dgm:cxn modelId="{7DABAAA0-719A-4321-8425-E936867CC3B6}" type="presParOf" srcId="{2F23C8D2-D723-4BB1-81AB-FF9D2DD701F0}" destId="{EA187AAB-668F-44F2-8DC5-613480AA46DB}" srcOrd="0" destOrd="0" presId="urn:microsoft.com/office/officeart/2005/8/layout/orgChart1"/>
    <dgm:cxn modelId="{93E1CBD7-4E26-4A58-8878-0BBB78EE51E8}" type="presParOf" srcId="{EA187AAB-668F-44F2-8DC5-613480AA46DB}" destId="{EA52757E-317D-453B-9D8B-294C9C321600}" srcOrd="0" destOrd="0" presId="urn:microsoft.com/office/officeart/2005/8/layout/orgChart1"/>
    <dgm:cxn modelId="{7F24A489-F0AA-47AA-B108-25F4D3F77880}" type="presParOf" srcId="{EA187AAB-668F-44F2-8DC5-613480AA46DB}" destId="{3613E377-AB02-4010-AD7B-6363FA96B852}" srcOrd="1" destOrd="0" presId="urn:microsoft.com/office/officeart/2005/8/layout/orgChart1"/>
    <dgm:cxn modelId="{45B3FFC2-5F41-4ED1-ABD4-12C69B9F7741}" type="presParOf" srcId="{2F23C8D2-D723-4BB1-81AB-FF9D2DD701F0}" destId="{2E29BC57-DC14-478A-92AB-07B6E2A8DF0F}" srcOrd="1" destOrd="0" presId="urn:microsoft.com/office/officeart/2005/8/layout/orgChart1"/>
    <dgm:cxn modelId="{4D0D4754-B363-4A7B-858A-C87F6E329645}" type="presParOf" srcId="{2E29BC57-DC14-478A-92AB-07B6E2A8DF0F}" destId="{63719F3E-D32B-447B-BEAC-2006DC37D285}" srcOrd="0" destOrd="0" presId="urn:microsoft.com/office/officeart/2005/8/layout/orgChart1"/>
    <dgm:cxn modelId="{4A7BA05C-B370-439C-B20B-37342EA1056B}" type="presParOf" srcId="{2E29BC57-DC14-478A-92AB-07B6E2A8DF0F}" destId="{298C2DB5-48F0-433E-B28A-5702BD5BF715}" srcOrd="1" destOrd="0" presId="urn:microsoft.com/office/officeart/2005/8/layout/orgChart1"/>
    <dgm:cxn modelId="{8DE78F2A-CA90-4CF0-8B15-0B1F66BD55FB}" type="presParOf" srcId="{298C2DB5-48F0-433E-B28A-5702BD5BF715}" destId="{266AF640-C2FC-40E1-A923-449D749486E7}" srcOrd="0" destOrd="0" presId="urn:microsoft.com/office/officeart/2005/8/layout/orgChart1"/>
    <dgm:cxn modelId="{78A54CE9-C601-4EF9-A0F0-86328FED4B53}" type="presParOf" srcId="{266AF640-C2FC-40E1-A923-449D749486E7}" destId="{0AC66BB8-F79A-4139-B279-7EDE307EA0F7}" srcOrd="0" destOrd="0" presId="urn:microsoft.com/office/officeart/2005/8/layout/orgChart1"/>
    <dgm:cxn modelId="{96B54DE9-BD5C-455E-AC67-5F494C0ADFD2}" type="presParOf" srcId="{266AF640-C2FC-40E1-A923-449D749486E7}" destId="{D60370DA-CDA0-467B-B191-8B1F3999760E}" srcOrd="1" destOrd="0" presId="urn:microsoft.com/office/officeart/2005/8/layout/orgChart1"/>
    <dgm:cxn modelId="{1C589C41-5774-4559-93BF-17F33C0714E2}" type="presParOf" srcId="{298C2DB5-48F0-433E-B28A-5702BD5BF715}" destId="{4A07E221-EF4B-4689-AD42-15357088BB11}" srcOrd="1" destOrd="0" presId="urn:microsoft.com/office/officeart/2005/8/layout/orgChart1"/>
    <dgm:cxn modelId="{9A538240-1580-4981-9F08-FD12B48ACAE5}" type="presParOf" srcId="{298C2DB5-48F0-433E-B28A-5702BD5BF715}" destId="{C811E2AC-BE45-4114-A9B5-289B6A73D932}" srcOrd="2" destOrd="0" presId="urn:microsoft.com/office/officeart/2005/8/layout/orgChart1"/>
    <dgm:cxn modelId="{E209B6B5-9EEB-41A1-BF5D-B791A795ACD5}" type="presParOf" srcId="{2E29BC57-DC14-478A-92AB-07B6E2A8DF0F}" destId="{EFFB39CC-C744-4F24-B909-00245024F64D}" srcOrd="2" destOrd="0" presId="urn:microsoft.com/office/officeart/2005/8/layout/orgChart1"/>
    <dgm:cxn modelId="{812CEBF7-30F1-4CD4-BBC9-B78A010AEACB}" type="presParOf" srcId="{2E29BC57-DC14-478A-92AB-07B6E2A8DF0F}" destId="{84A4926D-1C58-47A4-9EA7-70076858020B}" srcOrd="3" destOrd="0" presId="urn:microsoft.com/office/officeart/2005/8/layout/orgChart1"/>
    <dgm:cxn modelId="{9F657D6D-04D2-40F6-A32D-9D4C7BDED5D3}" type="presParOf" srcId="{84A4926D-1C58-47A4-9EA7-70076858020B}" destId="{8CBF2A95-EE9A-4E53-949A-30BFF57E3B00}" srcOrd="0" destOrd="0" presId="urn:microsoft.com/office/officeart/2005/8/layout/orgChart1"/>
    <dgm:cxn modelId="{C0711757-92E8-4952-992F-3333058012A9}" type="presParOf" srcId="{8CBF2A95-EE9A-4E53-949A-30BFF57E3B00}" destId="{D4E145EB-D2EF-4F02-BA2E-B5E5BD6B9277}" srcOrd="0" destOrd="0" presId="urn:microsoft.com/office/officeart/2005/8/layout/orgChart1"/>
    <dgm:cxn modelId="{6139B7F2-C14B-4FD8-BFE4-C4B6A6E2F77F}" type="presParOf" srcId="{8CBF2A95-EE9A-4E53-949A-30BFF57E3B00}" destId="{1F56A0DB-15EE-4D0D-AB14-44209BA6E882}" srcOrd="1" destOrd="0" presId="urn:microsoft.com/office/officeart/2005/8/layout/orgChart1"/>
    <dgm:cxn modelId="{A4D417CD-37AB-4457-AF96-2AA25E73B82A}" type="presParOf" srcId="{84A4926D-1C58-47A4-9EA7-70076858020B}" destId="{60A4FB73-A72E-4E3D-A4C8-E0443FBCA88C}" srcOrd="1" destOrd="0" presId="urn:microsoft.com/office/officeart/2005/8/layout/orgChart1"/>
    <dgm:cxn modelId="{F1D22729-BC3C-4271-85E6-7A152C5A6732}" type="presParOf" srcId="{84A4926D-1C58-47A4-9EA7-70076858020B}" destId="{8D26AF39-DF4B-496E-BF3F-CF695E6A17A6}" srcOrd="2" destOrd="0" presId="urn:microsoft.com/office/officeart/2005/8/layout/orgChart1"/>
    <dgm:cxn modelId="{E0ADC20C-C63F-49AD-8EB8-F9A049F89CD8}" type="presParOf" srcId="{2E29BC57-DC14-478A-92AB-07B6E2A8DF0F}" destId="{0536E6B1-26B8-4289-B5A6-B7F81F2C9269}" srcOrd="4" destOrd="0" presId="urn:microsoft.com/office/officeart/2005/8/layout/orgChart1"/>
    <dgm:cxn modelId="{04ED3996-4290-4A8F-A758-032EA873D679}" type="presParOf" srcId="{2E29BC57-DC14-478A-92AB-07B6E2A8DF0F}" destId="{C9700CAF-8C68-4FDC-93B1-D355861BE752}" srcOrd="5" destOrd="0" presId="urn:microsoft.com/office/officeart/2005/8/layout/orgChart1"/>
    <dgm:cxn modelId="{9F9E8D44-5D05-46CD-BD7D-CAA10FF7AA03}" type="presParOf" srcId="{C9700CAF-8C68-4FDC-93B1-D355861BE752}" destId="{99D83922-98F7-44F6-924A-220AEBB10D9E}" srcOrd="0" destOrd="0" presId="urn:microsoft.com/office/officeart/2005/8/layout/orgChart1"/>
    <dgm:cxn modelId="{78E48ABB-0558-4063-9860-70CA931DEBFF}" type="presParOf" srcId="{99D83922-98F7-44F6-924A-220AEBB10D9E}" destId="{30A32DC9-9B48-4232-8D0E-914598DFB30A}" srcOrd="0" destOrd="0" presId="urn:microsoft.com/office/officeart/2005/8/layout/orgChart1"/>
    <dgm:cxn modelId="{8DF07AD3-9CB3-4F92-B3E0-8A0B4E0BF399}" type="presParOf" srcId="{99D83922-98F7-44F6-924A-220AEBB10D9E}" destId="{97AE6D04-6739-42A6-94E9-D3CA5A12446A}" srcOrd="1" destOrd="0" presId="urn:microsoft.com/office/officeart/2005/8/layout/orgChart1"/>
    <dgm:cxn modelId="{69EF01B8-6BAA-41F5-A1C1-5F9417164516}" type="presParOf" srcId="{C9700CAF-8C68-4FDC-93B1-D355861BE752}" destId="{6D87E0DA-EE51-4962-9CC4-9A9635375E8A}" srcOrd="1" destOrd="0" presId="urn:microsoft.com/office/officeart/2005/8/layout/orgChart1"/>
    <dgm:cxn modelId="{62CBDAD3-DE32-4DBD-9DDE-25A4F2FDFE5A}" type="presParOf" srcId="{C9700CAF-8C68-4FDC-93B1-D355861BE752}" destId="{95F90A86-69BE-4A7D-82A9-2B43B6D0078E}" srcOrd="2" destOrd="0" presId="urn:microsoft.com/office/officeart/2005/8/layout/orgChart1"/>
    <dgm:cxn modelId="{0139AEE3-B405-49E6-B3ED-B24C29CE1B90}" type="presParOf" srcId="{2E29BC57-DC14-478A-92AB-07B6E2A8DF0F}" destId="{896C8736-F604-476B-B042-468AB2623A7F}" srcOrd="6" destOrd="0" presId="urn:microsoft.com/office/officeart/2005/8/layout/orgChart1"/>
    <dgm:cxn modelId="{A654224B-93A0-4F28-BAFD-B6D9931357A8}" type="presParOf" srcId="{2E29BC57-DC14-478A-92AB-07B6E2A8DF0F}" destId="{70AAD122-1911-4878-8DB9-51D4B1275E68}" srcOrd="7" destOrd="0" presId="urn:microsoft.com/office/officeart/2005/8/layout/orgChart1"/>
    <dgm:cxn modelId="{AC5407AC-B5CC-40CD-87ED-BAD79283B98B}" type="presParOf" srcId="{70AAD122-1911-4878-8DB9-51D4B1275E68}" destId="{29892679-7372-4014-80A8-8A8040AB99DE}" srcOrd="0" destOrd="0" presId="urn:microsoft.com/office/officeart/2005/8/layout/orgChart1"/>
    <dgm:cxn modelId="{EDACD49F-8DB5-469F-9C42-338FDAF4F21D}" type="presParOf" srcId="{29892679-7372-4014-80A8-8A8040AB99DE}" destId="{A385C3C2-C8BD-41F8-A025-ABE0F52135C3}" srcOrd="0" destOrd="0" presId="urn:microsoft.com/office/officeart/2005/8/layout/orgChart1"/>
    <dgm:cxn modelId="{FBE74EE2-8DAB-476A-B33B-A703DCD25479}" type="presParOf" srcId="{29892679-7372-4014-80A8-8A8040AB99DE}" destId="{44E843AD-01D1-4F7F-8010-589B25858D75}" srcOrd="1" destOrd="0" presId="urn:microsoft.com/office/officeart/2005/8/layout/orgChart1"/>
    <dgm:cxn modelId="{9BADA7FF-26B6-4687-A382-9500A4929BF8}" type="presParOf" srcId="{70AAD122-1911-4878-8DB9-51D4B1275E68}" destId="{8B2D3D92-D201-474C-B357-ABD38D422FFD}" srcOrd="1" destOrd="0" presId="urn:microsoft.com/office/officeart/2005/8/layout/orgChart1"/>
    <dgm:cxn modelId="{BD455DCC-F564-4E37-96F7-8C70D8260F40}" type="presParOf" srcId="{70AAD122-1911-4878-8DB9-51D4B1275E68}" destId="{9ABC5BE4-6107-4236-B7E4-6D447816F9ED}" srcOrd="2" destOrd="0" presId="urn:microsoft.com/office/officeart/2005/8/layout/orgChart1"/>
    <dgm:cxn modelId="{452AEE04-1AFF-4AD7-AC55-A164C1A7A038}" type="presParOf" srcId="{2F23C8D2-D723-4BB1-81AB-FF9D2DD701F0}" destId="{68E319BA-718A-4262-8AF8-8EFEA6A28329}" srcOrd="2" destOrd="0" presId="urn:microsoft.com/office/officeart/2005/8/layout/orgChart1"/>
    <dgm:cxn modelId="{3A741468-90D1-476C-8F8E-185EA87759BF}" type="presParOf" srcId="{1CF69B48-458C-471F-BC3B-CA50351A6230}" destId="{AFD965A6-61B0-4DC5-8D9F-18B3F84A02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49CF7F-FC59-45F5-95F4-75E57C71D97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6343B71-2A1C-4719-93E0-B4FB84342793}">
      <dgm:prSet phldrT="[Text]" custT="1"/>
      <dgm:spPr/>
      <dgm:t>
        <a:bodyPr/>
        <a:lstStyle/>
        <a:p>
          <a:r>
            <a:rPr lang="en-US" sz="1400" b="1" dirty="0" err="1" smtClean="0"/>
            <a:t>Geopolitik</a:t>
          </a:r>
          <a:r>
            <a:rPr lang="en-US" sz="1400" b="1" dirty="0" smtClean="0"/>
            <a:t> Indonesia</a:t>
          </a:r>
          <a:endParaRPr lang="en-US" sz="1400" b="1" dirty="0"/>
        </a:p>
      </dgm:t>
    </dgm:pt>
    <dgm:pt modelId="{F368461D-A3D3-4831-ADAE-A04851B50437}" type="parTrans" cxnId="{DF3DA52A-D279-44A3-B204-1F951F96D3BB}">
      <dgm:prSet/>
      <dgm:spPr/>
      <dgm:t>
        <a:bodyPr/>
        <a:lstStyle/>
        <a:p>
          <a:endParaRPr lang="en-US"/>
        </a:p>
      </dgm:t>
    </dgm:pt>
    <dgm:pt modelId="{C9385E37-696C-4D7A-ABCB-6626D7A6732B}" type="sibTrans" cxnId="{DF3DA52A-D279-44A3-B204-1F951F96D3BB}">
      <dgm:prSet/>
      <dgm:spPr/>
      <dgm:t>
        <a:bodyPr/>
        <a:lstStyle/>
        <a:p>
          <a:endParaRPr lang="en-US"/>
        </a:p>
      </dgm:t>
    </dgm:pt>
    <dgm:pt modelId="{3F329FFC-7362-4FA6-9B7A-201206806338}">
      <dgm:prSet phldrT="[Text]" custT="1"/>
      <dgm:spPr/>
      <dgm:t>
        <a:bodyPr/>
        <a:lstStyle/>
        <a:p>
          <a:r>
            <a:rPr lang="en-US" sz="1400" b="1" dirty="0" err="1" smtClean="0"/>
            <a:t>Geopolitik</a:t>
          </a:r>
          <a:endParaRPr lang="en-US" sz="1400" b="1" dirty="0" smtClean="0"/>
        </a:p>
        <a:p>
          <a:r>
            <a:rPr lang="en-US" sz="1400" b="1" baseline="0" dirty="0" smtClean="0"/>
            <a:t>(</a:t>
          </a:r>
          <a:r>
            <a:rPr lang="en-US" sz="1400" b="1" baseline="0" dirty="0" err="1" smtClean="0"/>
            <a:t>Wawasan</a:t>
          </a:r>
          <a:r>
            <a:rPr lang="en-US" sz="1400" b="1" baseline="0" dirty="0" smtClean="0"/>
            <a:t> Nusantara)</a:t>
          </a:r>
          <a:endParaRPr lang="en-US" sz="1400" b="1" dirty="0"/>
        </a:p>
      </dgm:t>
    </dgm:pt>
    <dgm:pt modelId="{DA696234-2754-4978-BC27-66C94E9786DD}" type="parTrans" cxnId="{F640F460-4351-4802-A138-CE59B3439B8D}">
      <dgm:prSet/>
      <dgm:spPr/>
      <dgm:t>
        <a:bodyPr/>
        <a:lstStyle/>
        <a:p>
          <a:endParaRPr lang="en-US"/>
        </a:p>
      </dgm:t>
    </dgm:pt>
    <dgm:pt modelId="{9501E6B7-F34E-4BCA-BD46-C2661ECCAA66}" type="sibTrans" cxnId="{F640F460-4351-4802-A138-CE59B3439B8D}">
      <dgm:prSet/>
      <dgm:spPr/>
      <dgm:t>
        <a:bodyPr/>
        <a:lstStyle/>
        <a:p>
          <a:endParaRPr lang="en-US"/>
        </a:p>
      </dgm:t>
    </dgm:pt>
    <dgm:pt modelId="{496375ED-D838-4004-8C7E-F7205675E901}">
      <dgm:prSet phldrT="[Text]" custT="1"/>
      <dgm:spPr/>
      <dgm:t>
        <a:bodyPr/>
        <a:lstStyle/>
        <a:p>
          <a:r>
            <a:rPr lang="en-US" sz="1400" b="1" dirty="0" err="1" smtClean="0"/>
            <a:t>Geopolitik</a:t>
          </a:r>
          <a:endParaRPr lang="en-US" sz="1400" b="1" dirty="0" smtClean="0"/>
        </a:p>
        <a:p>
          <a:r>
            <a:rPr lang="en-US" sz="1400" b="1" dirty="0" smtClean="0"/>
            <a:t>Indonesia</a:t>
          </a:r>
          <a:endParaRPr lang="en-US" sz="1400" b="1" dirty="0"/>
        </a:p>
      </dgm:t>
    </dgm:pt>
    <dgm:pt modelId="{8F79D5A2-24EB-479A-ACA1-A8A5FC960824}" type="parTrans" cxnId="{70144F71-4C32-4D4C-B901-E80D27E2AC2A}">
      <dgm:prSet/>
      <dgm:spPr/>
      <dgm:t>
        <a:bodyPr/>
        <a:lstStyle/>
        <a:p>
          <a:endParaRPr lang="en-US"/>
        </a:p>
      </dgm:t>
    </dgm:pt>
    <dgm:pt modelId="{17474DA2-32F2-46CB-B3BE-38AE94D782B5}" type="sibTrans" cxnId="{70144F71-4C32-4D4C-B901-E80D27E2AC2A}">
      <dgm:prSet/>
      <dgm:spPr/>
      <dgm:t>
        <a:bodyPr/>
        <a:lstStyle/>
        <a:p>
          <a:endParaRPr lang="en-US"/>
        </a:p>
      </dgm:t>
    </dgm:pt>
    <dgm:pt modelId="{E31652B6-D5B0-4F2B-924F-72F29B150593}">
      <dgm:prSet phldrT="[Text]" custT="1"/>
      <dgm:spPr/>
      <dgm:t>
        <a:bodyPr/>
        <a:lstStyle/>
        <a:p>
          <a:r>
            <a:rPr lang="en-US" sz="1400" dirty="0" err="1" smtClean="0"/>
            <a:t>Sistem</a:t>
          </a:r>
          <a:r>
            <a:rPr lang="en-US" sz="1400" dirty="0" smtClean="0"/>
            <a:t> </a:t>
          </a:r>
          <a:r>
            <a:rPr lang="en-US" sz="1400" dirty="0" err="1" smtClean="0"/>
            <a:t>politik</a:t>
          </a:r>
          <a:r>
            <a:rPr lang="en-US" sz="1400" dirty="0" smtClean="0"/>
            <a:t>  </a:t>
          </a:r>
          <a:r>
            <a:rPr lang="en-US" sz="1400" dirty="0" err="1" smtClean="0"/>
            <a:t>bangsa</a:t>
          </a:r>
          <a:endParaRPr lang="en-US" sz="1400" dirty="0" smtClean="0"/>
        </a:p>
        <a:p>
          <a:r>
            <a:rPr lang="en-US" sz="1400" dirty="0" smtClean="0"/>
            <a:t>Indonesia </a:t>
          </a:r>
          <a:r>
            <a:rPr lang="en-US" sz="1400" dirty="0" err="1" smtClean="0"/>
            <a:t>yg</a:t>
          </a:r>
          <a:r>
            <a:rPr lang="en-US" sz="1400" dirty="0" smtClean="0"/>
            <a:t> </a:t>
          </a:r>
          <a:r>
            <a:rPr lang="en-US" sz="1400" dirty="0" err="1" smtClean="0"/>
            <a:t>mempertimbangkan</a:t>
          </a:r>
          <a:endParaRPr lang="en-US" sz="1400" dirty="0" smtClean="0"/>
        </a:p>
        <a:p>
          <a:r>
            <a:rPr lang="en-US" sz="1400" dirty="0" err="1" smtClean="0"/>
            <a:t>Pancasila</a:t>
          </a:r>
          <a:r>
            <a:rPr lang="en-US" sz="1400" dirty="0" smtClean="0"/>
            <a:t>, UUD 1945, </a:t>
          </a:r>
          <a:r>
            <a:rPr lang="en-US" sz="1400" dirty="0" err="1" smtClean="0"/>
            <a:t>Geografinya</a:t>
          </a:r>
          <a:endParaRPr lang="en-US" sz="1400" dirty="0"/>
        </a:p>
      </dgm:t>
    </dgm:pt>
    <dgm:pt modelId="{FA27851E-B87E-4B70-B4D9-79110D83B2EC}" type="parTrans" cxnId="{5CA0F859-CB53-456D-B905-E6BCEB964695}">
      <dgm:prSet/>
      <dgm:spPr/>
      <dgm:t>
        <a:bodyPr/>
        <a:lstStyle/>
        <a:p>
          <a:endParaRPr lang="en-US"/>
        </a:p>
      </dgm:t>
    </dgm:pt>
    <dgm:pt modelId="{DF3DBC1D-9014-4551-B054-19E60D45D197}" type="sibTrans" cxnId="{5CA0F859-CB53-456D-B905-E6BCEB964695}">
      <dgm:prSet/>
      <dgm:spPr/>
      <dgm:t>
        <a:bodyPr/>
        <a:lstStyle/>
        <a:p>
          <a:endParaRPr lang="en-US"/>
        </a:p>
      </dgm:t>
    </dgm:pt>
    <dgm:pt modelId="{691C25C1-B273-40CD-B38E-C77A13615F09}">
      <dgm:prSet phldrT="[Text]" custT="1"/>
      <dgm:spPr/>
      <dgm:t>
        <a:bodyPr/>
        <a:lstStyle/>
        <a:p>
          <a:r>
            <a:rPr lang="id-ID" sz="1400" dirty="0" smtClean="0"/>
            <a:t>Geopolitik Indonesia adalah wawasan nusantara</a:t>
          </a:r>
          <a:endParaRPr lang="en-US" sz="1400" dirty="0"/>
        </a:p>
      </dgm:t>
    </dgm:pt>
    <dgm:pt modelId="{8D4082F9-14B8-4AB7-819B-C8954BC45204}" type="parTrans" cxnId="{A5BD3CE9-4C2D-40E9-AED4-9AE2AA1EC816}">
      <dgm:prSet/>
      <dgm:spPr/>
      <dgm:t>
        <a:bodyPr/>
        <a:lstStyle/>
        <a:p>
          <a:endParaRPr lang="en-US"/>
        </a:p>
      </dgm:t>
    </dgm:pt>
    <dgm:pt modelId="{C51746FC-7BDE-4065-A7E6-41F1712C2BCA}" type="sibTrans" cxnId="{A5BD3CE9-4C2D-40E9-AED4-9AE2AA1EC816}">
      <dgm:prSet/>
      <dgm:spPr/>
      <dgm:t>
        <a:bodyPr/>
        <a:lstStyle/>
        <a:p>
          <a:endParaRPr lang="en-US"/>
        </a:p>
      </dgm:t>
    </dgm:pt>
    <dgm:pt modelId="{8F78F781-F2DE-4B87-A6CA-13474BA150BA}">
      <dgm:prSet phldrT="[Text]" custT="1"/>
      <dgm:spPr/>
      <dgm:t>
        <a:bodyPr/>
        <a:lstStyle/>
        <a:p>
          <a:r>
            <a:rPr lang="en-US" sz="1400" dirty="0" err="1" smtClean="0"/>
            <a:t>Astronomi</a:t>
          </a:r>
          <a:endParaRPr lang="en-US" sz="1400" dirty="0" smtClean="0"/>
        </a:p>
        <a:p>
          <a:r>
            <a:rPr lang="en-US" sz="1400" dirty="0" smtClean="0"/>
            <a:t>6</a:t>
          </a:r>
          <a:r>
            <a:rPr lang="en-US" sz="1400" baseline="30000" dirty="0" smtClean="0"/>
            <a:t>o</a:t>
          </a:r>
          <a:r>
            <a:rPr lang="en-US" sz="1400" dirty="0" smtClean="0"/>
            <a:t> LU – 11</a:t>
          </a:r>
          <a:r>
            <a:rPr lang="en-US" sz="1400" baseline="30000" dirty="0" smtClean="0"/>
            <a:t>o</a:t>
          </a:r>
          <a:r>
            <a:rPr lang="en-US" sz="1400" dirty="0" smtClean="0"/>
            <a:t> LS</a:t>
          </a:r>
        </a:p>
        <a:p>
          <a:r>
            <a:rPr lang="en-US" sz="1400" dirty="0" smtClean="0"/>
            <a:t>94</a:t>
          </a:r>
          <a:r>
            <a:rPr lang="en-US" sz="1400" baseline="30000" dirty="0" smtClean="0"/>
            <a:t>o</a:t>
          </a:r>
          <a:r>
            <a:rPr lang="en-US" sz="1400" dirty="0" smtClean="0"/>
            <a:t>BT – 141</a:t>
          </a:r>
          <a:r>
            <a:rPr lang="en-US" sz="1400" baseline="30000" dirty="0" smtClean="0"/>
            <a:t>o</a:t>
          </a:r>
          <a:r>
            <a:rPr lang="en-US" sz="1400" dirty="0" smtClean="0"/>
            <a:t>BT</a:t>
          </a:r>
          <a:endParaRPr lang="en-US" sz="1400" dirty="0"/>
        </a:p>
      </dgm:t>
    </dgm:pt>
    <dgm:pt modelId="{F95793E7-3044-40A5-B8E0-21916204AB09}" type="parTrans" cxnId="{A749F26F-ACFF-410F-9A9F-59D1B6A31D8D}">
      <dgm:prSet/>
      <dgm:spPr/>
      <dgm:t>
        <a:bodyPr/>
        <a:lstStyle/>
        <a:p>
          <a:endParaRPr lang="en-US"/>
        </a:p>
      </dgm:t>
    </dgm:pt>
    <dgm:pt modelId="{A2B4FD9D-EFE9-4569-89EF-7F57A7A9FA1D}" type="sibTrans" cxnId="{A749F26F-ACFF-410F-9A9F-59D1B6A31D8D}">
      <dgm:prSet/>
      <dgm:spPr/>
      <dgm:t>
        <a:bodyPr/>
        <a:lstStyle/>
        <a:p>
          <a:endParaRPr lang="en-US"/>
        </a:p>
      </dgm:t>
    </dgm:pt>
    <dgm:pt modelId="{9D1ED444-ED00-4A6A-AC89-6083C30B5B6C}">
      <dgm:prSet phldrT="[Text]" custT="1"/>
      <dgm:spPr/>
      <dgm:t>
        <a:bodyPr/>
        <a:lstStyle/>
        <a:p>
          <a:r>
            <a:rPr lang="en-US" sz="1400" dirty="0" err="1" smtClean="0"/>
            <a:t>Geografi</a:t>
          </a:r>
          <a:endParaRPr lang="en-US" sz="1400" dirty="0" smtClean="0"/>
        </a:p>
        <a:p>
          <a:r>
            <a:rPr lang="en-US" sz="1400" dirty="0" err="1" smtClean="0"/>
            <a:t>Diapit</a:t>
          </a:r>
          <a:r>
            <a:rPr lang="en-US" sz="1400" dirty="0" smtClean="0"/>
            <a:t> B. Asia &amp; B. Australia, </a:t>
          </a:r>
          <a:r>
            <a:rPr lang="en-US" sz="1400" dirty="0" err="1" smtClean="0"/>
            <a:t>Diapit</a:t>
          </a:r>
          <a:r>
            <a:rPr lang="en-US" sz="1400" dirty="0" smtClean="0"/>
            <a:t> S. </a:t>
          </a:r>
          <a:r>
            <a:rPr lang="en-US" sz="1400" dirty="0" err="1" smtClean="0"/>
            <a:t>Pasifik</a:t>
          </a:r>
          <a:r>
            <a:rPr lang="en-US" sz="1400" dirty="0" smtClean="0"/>
            <a:t> &amp; S. </a:t>
          </a:r>
          <a:r>
            <a:rPr lang="en-US" sz="1400" dirty="0" err="1" smtClean="0"/>
            <a:t>Hindia</a:t>
          </a:r>
          <a:endParaRPr lang="en-US" sz="1400" dirty="0"/>
        </a:p>
      </dgm:t>
    </dgm:pt>
    <dgm:pt modelId="{6D01FE29-1DD2-4FC1-8CFE-250128197309}" type="parTrans" cxnId="{FE8D4898-D05B-4E5D-A2F1-1D034452B271}">
      <dgm:prSet/>
      <dgm:spPr/>
      <dgm:t>
        <a:bodyPr/>
        <a:lstStyle/>
        <a:p>
          <a:endParaRPr lang="en-US"/>
        </a:p>
      </dgm:t>
    </dgm:pt>
    <dgm:pt modelId="{AC0F50FF-B2DB-43FB-988C-DF295E7D1833}" type="sibTrans" cxnId="{FE8D4898-D05B-4E5D-A2F1-1D034452B271}">
      <dgm:prSet/>
      <dgm:spPr/>
      <dgm:t>
        <a:bodyPr/>
        <a:lstStyle/>
        <a:p>
          <a:endParaRPr lang="en-US"/>
        </a:p>
      </dgm:t>
    </dgm:pt>
    <dgm:pt modelId="{E72A3A10-A638-474D-B5D9-FAB160250403}">
      <dgm:prSet phldrT="[Text]" custT="1"/>
      <dgm:spPr/>
      <dgm:t>
        <a:bodyPr/>
        <a:lstStyle/>
        <a:p>
          <a:r>
            <a:rPr lang="en-US" sz="1400" b="1" dirty="0" err="1" smtClean="0"/>
            <a:t>Aspek</a:t>
          </a:r>
          <a:r>
            <a:rPr lang="en-US" sz="1400" b="1" dirty="0" smtClean="0"/>
            <a:t> </a:t>
          </a:r>
          <a:r>
            <a:rPr lang="en-US" sz="1400" b="1" dirty="0" err="1" smtClean="0"/>
            <a:t>Geopolitik</a:t>
          </a:r>
          <a:endParaRPr lang="en-US" sz="1400" b="1" dirty="0"/>
        </a:p>
      </dgm:t>
    </dgm:pt>
    <dgm:pt modelId="{66D6FE05-A6E3-498B-91FB-668593359D25}" type="parTrans" cxnId="{9FA36CFA-EEAC-4497-AD82-2A36A9446313}">
      <dgm:prSet/>
      <dgm:spPr/>
      <dgm:t>
        <a:bodyPr/>
        <a:lstStyle/>
        <a:p>
          <a:endParaRPr lang="en-US"/>
        </a:p>
      </dgm:t>
    </dgm:pt>
    <dgm:pt modelId="{8BEA238E-8382-4D4E-9862-3BC9FEEF2BD4}" type="sibTrans" cxnId="{9FA36CFA-EEAC-4497-AD82-2A36A9446313}">
      <dgm:prSet/>
      <dgm:spPr/>
      <dgm:t>
        <a:bodyPr/>
        <a:lstStyle/>
        <a:p>
          <a:endParaRPr lang="en-US"/>
        </a:p>
      </dgm:t>
    </dgm:pt>
    <dgm:pt modelId="{5DAE18D5-02A7-4C19-9E6F-4AAF9FCE5E1D}">
      <dgm:prSet phldrT="[Text]" custT="1"/>
      <dgm:spPr/>
      <dgm:t>
        <a:bodyPr/>
        <a:lstStyle/>
        <a:p>
          <a:r>
            <a:rPr lang="id-ID" sz="1400" dirty="0" smtClean="0"/>
            <a:t>Luas Wilayah </a:t>
          </a:r>
          <a:r>
            <a:rPr lang="en-US" sz="1400" dirty="0" err="1" smtClean="0"/>
            <a:t>Daratan</a:t>
          </a:r>
          <a:endParaRPr lang="en-US" sz="1400" dirty="0" smtClean="0"/>
        </a:p>
        <a:p>
          <a:r>
            <a:rPr lang="en-US" sz="1400" dirty="0" smtClean="0"/>
            <a:t>2.027.087 Km</a:t>
          </a:r>
          <a:r>
            <a:rPr lang="en-US" sz="1400" baseline="30000" dirty="0" smtClean="0"/>
            <a:t>2</a:t>
          </a:r>
          <a:endParaRPr lang="en-US" sz="1400" dirty="0"/>
        </a:p>
      </dgm:t>
    </dgm:pt>
    <dgm:pt modelId="{913E5E93-45D0-491B-8D3D-7CF822ADC665}" type="parTrans" cxnId="{CDBF9B73-73EC-470B-85C1-DFF302F92D51}">
      <dgm:prSet/>
      <dgm:spPr/>
      <dgm:t>
        <a:bodyPr/>
        <a:lstStyle/>
        <a:p>
          <a:endParaRPr lang="en-US"/>
        </a:p>
      </dgm:t>
    </dgm:pt>
    <dgm:pt modelId="{9D527A9B-9CF0-470E-80C9-C3BD3927451F}" type="sibTrans" cxnId="{CDBF9B73-73EC-470B-85C1-DFF302F92D51}">
      <dgm:prSet/>
      <dgm:spPr/>
      <dgm:t>
        <a:bodyPr/>
        <a:lstStyle/>
        <a:p>
          <a:endParaRPr lang="en-US"/>
        </a:p>
      </dgm:t>
    </dgm:pt>
    <dgm:pt modelId="{80ACF38E-EC2C-4D16-8BCA-7FFD60116D63}">
      <dgm:prSet phldrT="[Text]" custT="1"/>
      <dgm:spPr/>
      <dgm:t>
        <a:bodyPr/>
        <a:lstStyle/>
        <a:p>
          <a:r>
            <a:rPr lang="id-ID" sz="1400" dirty="0" smtClean="0"/>
            <a:t>Indonesia negara kepulauan</a:t>
          </a:r>
          <a:endParaRPr lang="en-US" sz="1400" dirty="0"/>
        </a:p>
      </dgm:t>
    </dgm:pt>
    <dgm:pt modelId="{A63E33A9-E9D3-4C7E-90EE-F572A964853A}" type="parTrans" cxnId="{6C5BBCB3-1035-4382-AAAE-886219747D9C}">
      <dgm:prSet/>
      <dgm:spPr/>
      <dgm:t>
        <a:bodyPr/>
        <a:lstStyle/>
        <a:p>
          <a:endParaRPr lang="id-ID"/>
        </a:p>
      </dgm:t>
    </dgm:pt>
    <dgm:pt modelId="{1E9018D6-8215-42D2-BE77-4761D19F6824}" type="sibTrans" cxnId="{6C5BBCB3-1035-4382-AAAE-886219747D9C}">
      <dgm:prSet/>
      <dgm:spPr/>
      <dgm:t>
        <a:bodyPr/>
        <a:lstStyle/>
        <a:p>
          <a:endParaRPr lang="id-ID"/>
        </a:p>
      </dgm:t>
    </dgm:pt>
    <dgm:pt modelId="{A77B5749-F8F1-43C5-877A-28AC27F198C8}">
      <dgm:prSet phldrT="[Text]" custT="1"/>
      <dgm:spPr/>
      <dgm:t>
        <a:bodyPr/>
        <a:lstStyle/>
        <a:p>
          <a:r>
            <a:rPr lang="id-ID" sz="1400" b="1" dirty="0" smtClean="0"/>
            <a:t>Implementasi</a:t>
          </a:r>
        </a:p>
        <a:p>
          <a:r>
            <a:rPr lang="id-ID" sz="1400" b="1" dirty="0" smtClean="0"/>
            <a:t>Wawasan Nusantara</a:t>
          </a:r>
          <a:endParaRPr lang="en-US" sz="1400" b="1" dirty="0"/>
        </a:p>
      </dgm:t>
    </dgm:pt>
    <dgm:pt modelId="{43C4F9C8-C651-4DF5-972A-5C6A12504460}" type="parTrans" cxnId="{535ECE61-D018-4D3C-B823-51250B91EDAF}">
      <dgm:prSet/>
      <dgm:spPr/>
      <dgm:t>
        <a:bodyPr/>
        <a:lstStyle/>
        <a:p>
          <a:endParaRPr lang="id-ID"/>
        </a:p>
      </dgm:t>
    </dgm:pt>
    <dgm:pt modelId="{EC532CF4-AA3B-40D8-8F1A-C74CFAD5D5E9}" type="sibTrans" cxnId="{535ECE61-D018-4D3C-B823-51250B91EDAF}">
      <dgm:prSet/>
      <dgm:spPr/>
      <dgm:t>
        <a:bodyPr/>
        <a:lstStyle/>
        <a:p>
          <a:endParaRPr lang="id-ID"/>
        </a:p>
      </dgm:t>
    </dgm:pt>
    <dgm:pt modelId="{D91295B2-D30E-4F0E-86AF-610D5CCA513E}">
      <dgm:prSet phldrT="[Text]" custT="1"/>
      <dgm:spPr/>
      <dgm:t>
        <a:bodyPr/>
        <a:lstStyle/>
        <a:p>
          <a:r>
            <a:rPr lang="id-ID" sz="1400" dirty="0" smtClean="0"/>
            <a:t>Luas Wilayah </a:t>
          </a:r>
          <a:r>
            <a:rPr lang="en-US" sz="1400" dirty="0" err="1" smtClean="0"/>
            <a:t>Lautan</a:t>
          </a:r>
          <a:r>
            <a:rPr lang="en-US" sz="1400" dirty="0" smtClean="0"/>
            <a:t> 3.166.163 Km</a:t>
          </a:r>
          <a:r>
            <a:rPr lang="en-US" sz="1400" baseline="30000" dirty="0" smtClean="0"/>
            <a:t>2</a:t>
          </a:r>
          <a:endParaRPr lang="en-US" sz="1400" dirty="0"/>
        </a:p>
      </dgm:t>
    </dgm:pt>
    <dgm:pt modelId="{B00AAB39-B214-400E-8CC5-7E1C2DD92627}" type="parTrans" cxnId="{776E725D-1AC6-47B6-AB51-AE7D5C85A8DC}">
      <dgm:prSet/>
      <dgm:spPr/>
      <dgm:t>
        <a:bodyPr/>
        <a:lstStyle/>
        <a:p>
          <a:endParaRPr lang="id-ID"/>
        </a:p>
      </dgm:t>
    </dgm:pt>
    <dgm:pt modelId="{778AFA91-DC38-45E4-A680-51B1A798FB99}" type="sibTrans" cxnId="{776E725D-1AC6-47B6-AB51-AE7D5C85A8DC}">
      <dgm:prSet/>
      <dgm:spPr/>
      <dgm:t>
        <a:bodyPr/>
        <a:lstStyle/>
        <a:p>
          <a:endParaRPr lang="id-ID"/>
        </a:p>
      </dgm:t>
    </dgm:pt>
    <dgm:pt modelId="{61237E1E-7197-4A8C-87CE-FE30D001EC1E}">
      <dgm:prSet phldrT="[Text]" custT="1"/>
      <dgm:spPr/>
      <dgm:t>
        <a:bodyPr/>
        <a:lstStyle/>
        <a:p>
          <a:r>
            <a:rPr lang="id-ID" sz="1400" dirty="0" smtClean="0"/>
            <a:t>Ideologi Pancasila</a:t>
          </a:r>
          <a:endParaRPr lang="en-US" sz="1400" dirty="0"/>
        </a:p>
      </dgm:t>
    </dgm:pt>
    <dgm:pt modelId="{00E5B943-2BEB-4B40-AA2E-B80B2CE23FA1}" type="parTrans" cxnId="{139B17D5-8A7C-4896-BFB3-95930AB04D31}">
      <dgm:prSet/>
      <dgm:spPr/>
      <dgm:t>
        <a:bodyPr/>
        <a:lstStyle/>
        <a:p>
          <a:endParaRPr lang="id-ID"/>
        </a:p>
      </dgm:t>
    </dgm:pt>
    <dgm:pt modelId="{29449E61-6B30-40C4-A40F-DE452C01D1AB}" type="sibTrans" cxnId="{139B17D5-8A7C-4896-BFB3-95930AB04D31}">
      <dgm:prSet/>
      <dgm:spPr/>
      <dgm:t>
        <a:bodyPr/>
        <a:lstStyle/>
        <a:p>
          <a:endParaRPr lang="id-ID"/>
        </a:p>
      </dgm:t>
    </dgm:pt>
    <dgm:pt modelId="{81D8C74F-34E0-4094-8BFB-2E9179AF7BFA}">
      <dgm:prSet phldrT="[Text]" custT="1"/>
      <dgm:spPr/>
      <dgm:t>
        <a:bodyPr/>
        <a:lstStyle/>
        <a:p>
          <a:r>
            <a:rPr lang="id-ID" sz="1400" dirty="0" smtClean="0"/>
            <a:t>Politik Demokrasi</a:t>
          </a:r>
          <a:endParaRPr lang="en-US" sz="1400" dirty="0"/>
        </a:p>
      </dgm:t>
    </dgm:pt>
    <dgm:pt modelId="{62CB7745-64DE-43DA-9096-AEC80529193A}" type="parTrans" cxnId="{E9BC7183-58FE-41B8-A319-AACA9DBE5690}">
      <dgm:prSet/>
      <dgm:spPr/>
      <dgm:t>
        <a:bodyPr/>
        <a:lstStyle/>
        <a:p>
          <a:endParaRPr lang="id-ID"/>
        </a:p>
      </dgm:t>
    </dgm:pt>
    <dgm:pt modelId="{D01B8FA3-2C14-40D8-B069-5F108583D561}" type="sibTrans" cxnId="{E9BC7183-58FE-41B8-A319-AACA9DBE5690}">
      <dgm:prSet/>
      <dgm:spPr/>
      <dgm:t>
        <a:bodyPr/>
        <a:lstStyle/>
        <a:p>
          <a:endParaRPr lang="id-ID"/>
        </a:p>
      </dgm:t>
    </dgm:pt>
    <dgm:pt modelId="{601D5889-8993-44B2-BDBD-22F6B328B942}">
      <dgm:prSet phldrT="[Text]" custT="1"/>
      <dgm:spPr/>
      <dgm:t>
        <a:bodyPr/>
        <a:lstStyle/>
        <a:p>
          <a:r>
            <a:rPr lang="id-ID" sz="1400" dirty="0" smtClean="0"/>
            <a:t>Ekonomi Pancasila</a:t>
          </a:r>
          <a:endParaRPr lang="en-US" sz="1400" dirty="0"/>
        </a:p>
      </dgm:t>
    </dgm:pt>
    <dgm:pt modelId="{6CDA60B9-4D82-486F-A796-7CF0C8F7AA4B}" type="parTrans" cxnId="{EA12C341-6EA7-4944-A0FE-1BCE67507BFC}">
      <dgm:prSet/>
      <dgm:spPr/>
      <dgm:t>
        <a:bodyPr/>
        <a:lstStyle/>
        <a:p>
          <a:endParaRPr lang="id-ID"/>
        </a:p>
      </dgm:t>
    </dgm:pt>
    <dgm:pt modelId="{DF06FF23-F9FA-44DE-BA02-E33F208361AE}" type="sibTrans" cxnId="{EA12C341-6EA7-4944-A0FE-1BCE67507BFC}">
      <dgm:prSet/>
      <dgm:spPr/>
      <dgm:t>
        <a:bodyPr/>
        <a:lstStyle/>
        <a:p>
          <a:endParaRPr lang="id-ID"/>
        </a:p>
      </dgm:t>
    </dgm:pt>
    <dgm:pt modelId="{552C9EA5-AD1D-4835-AA30-664B91A90A87}">
      <dgm:prSet phldrT="[Text]" custT="1"/>
      <dgm:spPr/>
      <dgm:t>
        <a:bodyPr/>
        <a:lstStyle/>
        <a:p>
          <a:r>
            <a:rPr lang="id-ID" sz="1400" dirty="0" smtClean="0"/>
            <a:t>Sosial Budaya</a:t>
          </a:r>
          <a:endParaRPr lang="en-US" sz="1400" dirty="0"/>
        </a:p>
      </dgm:t>
    </dgm:pt>
    <dgm:pt modelId="{E78F75C1-1D87-4175-8D8C-1E80A9391846}" type="parTrans" cxnId="{8F767A70-702D-473E-B03B-617829923C33}">
      <dgm:prSet/>
      <dgm:spPr/>
      <dgm:t>
        <a:bodyPr/>
        <a:lstStyle/>
        <a:p>
          <a:endParaRPr lang="id-ID"/>
        </a:p>
      </dgm:t>
    </dgm:pt>
    <dgm:pt modelId="{7FD2A5D1-0EA9-4231-B967-0A02888A3BF0}" type="sibTrans" cxnId="{8F767A70-702D-473E-B03B-617829923C33}">
      <dgm:prSet/>
      <dgm:spPr/>
      <dgm:t>
        <a:bodyPr/>
        <a:lstStyle/>
        <a:p>
          <a:endParaRPr lang="id-ID"/>
        </a:p>
      </dgm:t>
    </dgm:pt>
    <dgm:pt modelId="{F1475EE9-D963-47E4-8D7C-677DFA52C522}">
      <dgm:prSet phldrT="[Text]" custT="1"/>
      <dgm:spPr/>
      <dgm:t>
        <a:bodyPr/>
        <a:lstStyle/>
        <a:p>
          <a:r>
            <a:rPr lang="id-ID" sz="1400" dirty="0" smtClean="0"/>
            <a:t>Pertahanan Keamanan</a:t>
          </a:r>
          <a:endParaRPr lang="en-US" sz="1400" dirty="0"/>
        </a:p>
      </dgm:t>
    </dgm:pt>
    <dgm:pt modelId="{05C1C7B8-B7F9-4DE2-8CF7-F21D966EBE01}" type="parTrans" cxnId="{EFFD1D1E-DC8D-461A-A337-DCCAC8773195}">
      <dgm:prSet/>
      <dgm:spPr/>
      <dgm:t>
        <a:bodyPr/>
        <a:lstStyle/>
        <a:p>
          <a:endParaRPr lang="id-ID"/>
        </a:p>
      </dgm:t>
    </dgm:pt>
    <dgm:pt modelId="{D069889C-85B1-44F4-BB3A-4C291D879799}" type="sibTrans" cxnId="{EFFD1D1E-DC8D-461A-A337-DCCAC8773195}">
      <dgm:prSet/>
      <dgm:spPr/>
      <dgm:t>
        <a:bodyPr/>
        <a:lstStyle/>
        <a:p>
          <a:endParaRPr lang="id-ID"/>
        </a:p>
      </dgm:t>
    </dgm:pt>
    <dgm:pt modelId="{DA0FFD1A-1B9C-4960-9D08-E9BD0D2E0BF7}" type="pres">
      <dgm:prSet presAssocID="{5B49CF7F-FC59-45F5-95F4-75E57C71D9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DCF41B-35E3-46D9-909C-BAD7BF157FFD}" type="pres">
      <dgm:prSet presAssocID="{86343B71-2A1C-4719-93E0-B4FB84342793}" presName="hierRoot1" presStyleCnt="0">
        <dgm:presLayoutVars>
          <dgm:hierBranch val="init"/>
        </dgm:presLayoutVars>
      </dgm:prSet>
      <dgm:spPr/>
    </dgm:pt>
    <dgm:pt modelId="{2FAA4490-4DE8-4746-94F7-11E7F52B4250}" type="pres">
      <dgm:prSet presAssocID="{86343B71-2A1C-4719-93E0-B4FB84342793}" presName="rootComposite1" presStyleCnt="0"/>
      <dgm:spPr/>
    </dgm:pt>
    <dgm:pt modelId="{CC7450D3-187B-4F9F-8D33-DB0A835C95F7}" type="pres">
      <dgm:prSet presAssocID="{86343B71-2A1C-4719-93E0-B4FB84342793}" presName="rootText1" presStyleLbl="node0" presStyleIdx="0" presStyleCnt="1" custScaleX="270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83149-CA39-4DE3-903E-3D890449B74C}" type="pres">
      <dgm:prSet presAssocID="{86343B71-2A1C-4719-93E0-B4FB8434279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E21BFFA-9E10-4116-A548-C233E0FFEF20}" type="pres">
      <dgm:prSet presAssocID="{86343B71-2A1C-4719-93E0-B4FB84342793}" presName="hierChild2" presStyleCnt="0"/>
      <dgm:spPr/>
    </dgm:pt>
    <dgm:pt modelId="{F8DA6903-3896-428E-BDFB-00BBB5CC944F}" type="pres">
      <dgm:prSet presAssocID="{DA696234-2754-4978-BC27-66C94E9786D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A2AA2A6-8568-442B-958C-D7F84C9A31A2}" type="pres">
      <dgm:prSet presAssocID="{3F329FFC-7362-4FA6-9B7A-201206806338}" presName="hierRoot2" presStyleCnt="0">
        <dgm:presLayoutVars>
          <dgm:hierBranch val="init"/>
        </dgm:presLayoutVars>
      </dgm:prSet>
      <dgm:spPr/>
    </dgm:pt>
    <dgm:pt modelId="{EB62E6EB-18A3-4751-823D-A29EC7B8A705}" type="pres">
      <dgm:prSet presAssocID="{3F329FFC-7362-4FA6-9B7A-201206806338}" presName="rootComposite" presStyleCnt="0"/>
      <dgm:spPr/>
    </dgm:pt>
    <dgm:pt modelId="{271B8EA4-EE40-4DCA-B7B1-59CFBDDCA85F}" type="pres">
      <dgm:prSet presAssocID="{3F329FFC-7362-4FA6-9B7A-201206806338}" presName="rootText" presStyleLbl="node2" presStyleIdx="0" presStyleCnt="4" custScaleX="208127" custLinFactNeighborX="2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C885DC-7823-4626-910B-BF557D946B9F}" type="pres">
      <dgm:prSet presAssocID="{3F329FFC-7362-4FA6-9B7A-201206806338}" presName="rootConnector" presStyleLbl="node2" presStyleIdx="0" presStyleCnt="4"/>
      <dgm:spPr/>
      <dgm:t>
        <a:bodyPr/>
        <a:lstStyle/>
        <a:p>
          <a:endParaRPr lang="en-US"/>
        </a:p>
      </dgm:t>
    </dgm:pt>
    <dgm:pt modelId="{2A203EC4-99CE-40B3-AC97-2A19202DC294}" type="pres">
      <dgm:prSet presAssocID="{3F329FFC-7362-4FA6-9B7A-201206806338}" presName="hierChild4" presStyleCnt="0"/>
      <dgm:spPr/>
    </dgm:pt>
    <dgm:pt modelId="{F4D595F0-1B3D-40E0-A339-8692FD08713A}" type="pres">
      <dgm:prSet presAssocID="{FA27851E-B87E-4B70-B4D9-79110D83B2EC}" presName="Name37" presStyleLbl="parChTrans1D3" presStyleIdx="0" presStyleCnt="12"/>
      <dgm:spPr/>
      <dgm:t>
        <a:bodyPr/>
        <a:lstStyle/>
        <a:p>
          <a:endParaRPr lang="en-US"/>
        </a:p>
      </dgm:t>
    </dgm:pt>
    <dgm:pt modelId="{4C692778-B688-4104-ABE8-1D818D8CDF02}" type="pres">
      <dgm:prSet presAssocID="{E31652B6-D5B0-4F2B-924F-72F29B150593}" presName="hierRoot2" presStyleCnt="0">
        <dgm:presLayoutVars>
          <dgm:hierBranch val="init"/>
        </dgm:presLayoutVars>
      </dgm:prSet>
      <dgm:spPr/>
    </dgm:pt>
    <dgm:pt modelId="{2975AAF9-E04C-442A-979E-A5053C629366}" type="pres">
      <dgm:prSet presAssocID="{E31652B6-D5B0-4F2B-924F-72F29B150593}" presName="rootComposite" presStyleCnt="0"/>
      <dgm:spPr/>
    </dgm:pt>
    <dgm:pt modelId="{6645DD5F-2D10-4062-905C-4E42CD5C8BE6}" type="pres">
      <dgm:prSet presAssocID="{E31652B6-D5B0-4F2B-924F-72F29B150593}" presName="rootText" presStyleLbl="node3" presStyleIdx="0" presStyleCnt="12" custScaleX="222067" custScaleY="287235" custLinFactNeighborX="-15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DAAA4-DCD8-4105-98B9-B03705E39A61}" type="pres">
      <dgm:prSet presAssocID="{E31652B6-D5B0-4F2B-924F-72F29B150593}" presName="rootConnector" presStyleLbl="node3" presStyleIdx="0" presStyleCnt="12"/>
      <dgm:spPr/>
      <dgm:t>
        <a:bodyPr/>
        <a:lstStyle/>
        <a:p>
          <a:endParaRPr lang="en-US"/>
        </a:p>
      </dgm:t>
    </dgm:pt>
    <dgm:pt modelId="{1FFE450A-177A-445A-933D-5F7776993ECF}" type="pres">
      <dgm:prSet presAssocID="{E31652B6-D5B0-4F2B-924F-72F29B150593}" presName="hierChild4" presStyleCnt="0"/>
      <dgm:spPr/>
    </dgm:pt>
    <dgm:pt modelId="{FA96186C-376C-4111-AAFA-5041EA0DE9BE}" type="pres">
      <dgm:prSet presAssocID="{E31652B6-D5B0-4F2B-924F-72F29B150593}" presName="hierChild5" presStyleCnt="0"/>
      <dgm:spPr/>
    </dgm:pt>
    <dgm:pt modelId="{63B0B3D9-5227-4BEE-979B-C846947E5411}" type="pres">
      <dgm:prSet presAssocID="{8D4082F9-14B8-4AB7-819B-C8954BC45204}" presName="Name37" presStyleLbl="parChTrans1D3" presStyleIdx="1" presStyleCnt="12"/>
      <dgm:spPr/>
      <dgm:t>
        <a:bodyPr/>
        <a:lstStyle/>
        <a:p>
          <a:endParaRPr lang="en-US"/>
        </a:p>
      </dgm:t>
    </dgm:pt>
    <dgm:pt modelId="{014B0B11-A83D-478C-B726-73CD3450B439}" type="pres">
      <dgm:prSet presAssocID="{691C25C1-B273-40CD-B38E-C77A13615F09}" presName="hierRoot2" presStyleCnt="0">
        <dgm:presLayoutVars>
          <dgm:hierBranch val="init"/>
        </dgm:presLayoutVars>
      </dgm:prSet>
      <dgm:spPr/>
    </dgm:pt>
    <dgm:pt modelId="{CA9A96DB-94F8-493E-92F3-6052FB1BA9A0}" type="pres">
      <dgm:prSet presAssocID="{691C25C1-B273-40CD-B38E-C77A13615F09}" presName="rootComposite" presStyleCnt="0"/>
      <dgm:spPr/>
    </dgm:pt>
    <dgm:pt modelId="{9364B8BC-7F3C-408B-BE5D-22CEA29FB3DE}" type="pres">
      <dgm:prSet presAssocID="{691C25C1-B273-40CD-B38E-C77A13615F09}" presName="rootText" presStyleLbl="node3" presStyleIdx="1" presStyleCnt="12" custScaleX="222067" custScaleY="144522" custLinFactNeighborX="-15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56457-4DAB-4F69-AD9F-8A7842824DCA}" type="pres">
      <dgm:prSet presAssocID="{691C25C1-B273-40CD-B38E-C77A13615F09}" presName="rootConnector" presStyleLbl="node3" presStyleIdx="1" presStyleCnt="12"/>
      <dgm:spPr/>
      <dgm:t>
        <a:bodyPr/>
        <a:lstStyle/>
        <a:p>
          <a:endParaRPr lang="en-US"/>
        </a:p>
      </dgm:t>
    </dgm:pt>
    <dgm:pt modelId="{0B70888E-8D90-4496-B173-6A37F5028A6B}" type="pres">
      <dgm:prSet presAssocID="{691C25C1-B273-40CD-B38E-C77A13615F09}" presName="hierChild4" presStyleCnt="0"/>
      <dgm:spPr/>
    </dgm:pt>
    <dgm:pt modelId="{6B849824-0259-41A4-AD42-80F33E01EC74}" type="pres">
      <dgm:prSet presAssocID="{691C25C1-B273-40CD-B38E-C77A13615F09}" presName="hierChild5" presStyleCnt="0"/>
      <dgm:spPr/>
    </dgm:pt>
    <dgm:pt modelId="{0476A4B2-A107-44A5-AF0A-4CAF93887CAF}" type="pres">
      <dgm:prSet presAssocID="{3F329FFC-7362-4FA6-9B7A-201206806338}" presName="hierChild5" presStyleCnt="0"/>
      <dgm:spPr/>
    </dgm:pt>
    <dgm:pt modelId="{0E875DF3-62C9-4C36-A008-8FD9EE8FDEFA}" type="pres">
      <dgm:prSet presAssocID="{8F79D5A2-24EB-479A-ACA1-A8A5FC96082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3C60800-A2DE-4E7C-A122-96AE7983B207}" type="pres">
      <dgm:prSet presAssocID="{496375ED-D838-4004-8C7E-F7205675E901}" presName="hierRoot2" presStyleCnt="0">
        <dgm:presLayoutVars>
          <dgm:hierBranch val="init"/>
        </dgm:presLayoutVars>
      </dgm:prSet>
      <dgm:spPr/>
    </dgm:pt>
    <dgm:pt modelId="{657C0439-D1E7-4B78-8651-F283210937EA}" type="pres">
      <dgm:prSet presAssocID="{496375ED-D838-4004-8C7E-F7205675E901}" presName="rootComposite" presStyleCnt="0"/>
      <dgm:spPr/>
    </dgm:pt>
    <dgm:pt modelId="{C30618A9-9A2D-4852-A879-6A1F48BBFD67}" type="pres">
      <dgm:prSet presAssocID="{496375ED-D838-4004-8C7E-F7205675E901}" presName="rootText" presStyleLbl="node2" presStyleIdx="1" presStyleCnt="4" custScaleX="179397" custLinFactNeighborX="7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F2954D-2334-485C-912B-CEF698ED0577}" type="pres">
      <dgm:prSet presAssocID="{496375ED-D838-4004-8C7E-F7205675E901}" presName="rootConnector" presStyleLbl="node2" presStyleIdx="1" presStyleCnt="4"/>
      <dgm:spPr/>
      <dgm:t>
        <a:bodyPr/>
        <a:lstStyle/>
        <a:p>
          <a:endParaRPr lang="en-US"/>
        </a:p>
      </dgm:t>
    </dgm:pt>
    <dgm:pt modelId="{1C0D7176-ADF4-4D1A-96F2-EA2BE7F48683}" type="pres">
      <dgm:prSet presAssocID="{496375ED-D838-4004-8C7E-F7205675E901}" presName="hierChild4" presStyleCnt="0"/>
      <dgm:spPr/>
    </dgm:pt>
    <dgm:pt modelId="{1C63FB23-5596-4939-B28A-7B926794D90B}" type="pres">
      <dgm:prSet presAssocID="{F95793E7-3044-40A5-B8E0-21916204AB09}" presName="Name37" presStyleLbl="parChTrans1D3" presStyleIdx="2" presStyleCnt="12"/>
      <dgm:spPr/>
      <dgm:t>
        <a:bodyPr/>
        <a:lstStyle/>
        <a:p>
          <a:endParaRPr lang="en-US"/>
        </a:p>
      </dgm:t>
    </dgm:pt>
    <dgm:pt modelId="{35A957D8-D79C-4F0F-92A1-BFB1AE0A79F7}" type="pres">
      <dgm:prSet presAssocID="{8F78F781-F2DE-4B87-A6CA-13474BA150BA}" presName="hierRoot2" presStyleCnt="0">
        <dgm:presLayoutVars>
          <dgm:hierBranch val="init"/>
        </dgm:presLayoutVars>
      </dgm:prSet>
      <dgm:spPr/>
    </dgm:pt>
    <dgm:pt modelId="{52E8F817-831D-4FED-AFA6-23EF01E8306D}" type="pres">
      <dgm:prSet presAssocID="{8F78F781-F2DE-4B87-A6CA-13474BA150BA}" presName="rootComposite" presStyleCnt="0"/>
      <dgm:spPr/>
    </dgm:pt>
    <dgm:pt modelId="{D8BAF78D-D11B-4701-92AE-3B7BB1FE93BB}" type="pres">
      <dgm:prSet presAssocID="{8F78F781-F2DE-4B87-A6CA-13474BA150BA}" presName="rootText" presStyleLbl="node3" presStyleIdx="2" presStyleCnt="12" custScaleX="179397" custScaleY="199983" custLinFactNeighborX="-8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AB65A-48EC-4835-BCEC-AFCB672E5B40}" type="pres">
      <dgm:prSet presAssocID="{8F78F781-F2DE-4B87-A6CA-13474BA150BA}" presName="rootConnector" presStyleLbl="node3" presStyleIdx="2" presStyleCnt="12"/>
      <dgm:spPr/>
      <dgm:t>
        <a:bodyPr/>
        <a:lstStyle/>
        <a:p>
          <a:endParaRPr lang="en-US"/>
        </a:p>
      </dgm:t>
    </dgm:pt>
    <dgm:pt modelId="{88E670DF-E6E7-4D56-83EC-3E02E305ED64}" type="pres">
      <dgm:prSet presAssocID="{8F78F781-F2DE-4B87-A6CA-13474BA150BA}" presName="hierChild4" presStyleCnt="0"/>
      <dgm:spPr/>
    </dgm:pt>
    <dgm:pt modelId="{68689A33-DF15-4775-9BD0-968F212033F2}" type="pres">
      <dgm:prSet presAssocID="{8F78F781-F2DE-4B87-A6CA-13474BA150BA}" presName="hierChild5" presStyleCnt="0"/>
      <dgm:spPr/>
    </dgm:pt>
    <dgm:pt modelId="{2AAEBC5B-8633-40FC-B3FC-3CEE62B55581}" type="pres">
      <dgm:prSet presAssocID="{6D01FE29-1DD2-4FC1-8CFE-250128197309}" presName="Name37" presStyleLbl="parChTrans1D3" presStyleIdx="3" presStyleCnt="12"/>
      <dgm:spPr/>
      <dgm:t>
        <a:bodyPr/>
        <a:lstStyle/>
        <a:p>
          <a:endParaRPr lang="en-US"/>
        </a:p>
      </dgm:t>
    </dgm:pt>
    <dgm:pt modelId="{7440BBB5-2B1C-4D48-9B50-7ABB24AE601A}" type="pres">
      <dgm:prSet presAssocID="{9D1ED444-ED00-4A6A-AC89-6083C30B5B6C}" presName="hierRoot2" presStyleCnt="0">
        <dgm:presLayoutVars>
          <dgm:hierBranch val="init"/>
        </dgm:presLayoutVars>
      </dgm:prSet>
      <dgm:spPr/>
    </dgm:pt>
    <dgm:pt modelId="{1D3BE43E-51D8-4E27-91E3-3E379970A413}" type="pres">
      <dgm:prSet presAssocID="{9D1ED444-ED00-4A6A-AC89-6083C30B5B6C}" presName="rootComposite" presStyleCnt="0"/>
      <dgm:spPr/>
    </dgm:pt>
    <dgm:pt modelId="{AB0FA74F-D57E-4C94-8361-D782BACA0D27}" type="pres">
      <dgm:prSet presAssocID="{9D1ED444-ED00-4A6A-AC89-6083C30B5B6C}" presName="rootText" presStyleLbl="node3" presStyleIdx="3" presStyleCnt="12" custScaleX="179397" custScaleY="216424" custLinFactNeighborX="-8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5ADA9-7EEE-4651-AD3E-0A4A042BFC3B}" type="pres">
      <dgm:prSet presAssocID="{9D1ED444-ED00-4A6A-AC89-6083C30B5B6C}" presName="rootConnector" presStyleLbl="node3" presStyleIdx="3" presStyleCnt="12"/>
      <dgm:spPr/>
      <dgm:t>
        <a:bodyPr/>
        <a:lstStyle/>
        <a:p>
          <a:endParaRPr lang="en-US"/>
        </a:p>
      </dgm:t>
    </dgm:pt>
    <dgm:pt modelId="{1FB5551E-6A0A-45D1-9A4B-C26467F6476D}" type="pres">
      <dgm:prSet presAssocID="{9D1ED444-ED00-4A6A-AC89-6083C30B5B6C}" presName="hierChild4" presStyleCnt="0"/>
      <dgm:spPr/>
    </dgm:pt>
    <dgm:pt modelId="{7511BE34-FAFF-4D37-8F59-C3B0FF9FBDD4}" type="pres">
      <dgm:prSet presAssocID="{9D1ED444-ED00-4A6A-AC89-6083C30B5B6C}" presName="hierChild5" presStyleCnt="0"/>
      <dgm:spPr/>
    </dgm:pt>
    <dgm:pt modelId="{E9B29440-7353-4B81-A8AB-E8F3094E7B97}" type="pres">
      <dgm:prSet presAssocID="{496375ED-D838-4004-8C7E-F7205675E901}" presName="hierChild5" presStyleCnt="0"/>
      <dgm:spPr/>
    </dgm:pt>
    <dgm:pt modelId="{9664C1AB-CA65-46D1-A380-E4D531C2A6EC}" type="pres">
      <dgm:prSet presAssocID="{66D6FE05-A6E3-498B-91FB-668593359D2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C72281D-A26E-4E5A-8FD2-BD70E9A5C5B5}" type="pres">
      <dgm:prSet presAssocID="{E72A3A10-A638-474D-B5D9-FAB160250403}" presName="hierRoot2" presStyleCnt="0">
        <dgm:presLayoutVars>
          <dgm:hierBranch val="init"/>
        </dgm:presLayoutVars>
      </dgm:prSet>
      <dgm:spPr/>
    </dgm:pt>
    <dgm:pt modelId="{05065253-BA4D-4517-8C4E-21320699CC28}" type="pres">
      <dgm:prSet presAssocID="{E72A3A10-A638-474D-B5D9-FAB160250403}" presName="rootComposite" presStyleCnt="0"/>
      <dgm:spPr/>
    </dgm:pt>
    <dgm:pt modelId="{A9962BFA-547D-4E44-899D-2A539781FE83}" type="pres">
      <dgm:prSet presAssocID="{E72A3A10-A638-474D-B5D9-FAB160250403}" presName="rootText" presStyleLbl="node2" presStyleIdx="2" presStyleCnt="4" custScaleX="208232" custLinFactNeighborX="5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067125-F0B6-4694-85EC-7CA00DDA9019}" type="pres">
      <dgm:prSet presAssocID="{E72A3A10-A638-474D-B5D9-FAB160250403}" presName="rootConnector" presStyleLbl="node2" presStyleIdx="2" presStyleCnt="4"/>
      <dgm:spPr/>
      <dgm:t>
        <a:bodyPr/>
        <a:lstStyle/>
        <a:p>
          <a:endParaRPr lang="en-US"/>
        </a:p>
      </dgm:t>
    </dgm:pt>
    <dgm:pt modelId="{6628BE32-0A64-472F-8387-2994EE7043F3}" type="pres">
      <dgm:prSet presAssocID="{E72A3A10-A638-474D-B5D9-FAB160250403}" presName="hierChild4" presStyleCnt="0"/>
      <dgm:spPr/>
    </dgm:pt>
    <dgm:pt modelId="{7B536EAD-B0E4-4B27-8E16-7A322B6943A1}" type="pres">
      <dgm:prSet presAssocID="{913E5E93-45D0-491B-8D3D-7CF822ADC665}" presName="Name37" presStyleLbl="parChTrans1D3" presStyleIdx="4" presStyleCnt="12"/>
      <dgm:spPr/>
      <dgm:t>
        <a:bodyPr/>
        <a:lstStyle/>
        <a:p>
          <a:endParaRPr lang="en-US"/>
        </a:p>
      </dgm:t>
    </dgm:pt>
    <dgm:pt modelId="{A5A07776-33EF-4D50-A445-4E10912CFC37}" type="pres">
      <dgm:prSet presAssocID="{5DAE18D5-02A7-4C19-9E6F-4AAF9FCE5E1D}" presName="hierRoot2" presStyleCnt="0">
        <dgm:presLayoutVars>
          <dgm:hierBranch val="init"/>
        </dgm:presLayoutVars>
      </dgm:prSet>
      <dgm:spPr/>
    </dgm:pt>
    <dgm:pt modelId="{8507FC61-D8CC-4062-93B3-8E9AD7B66525}" type="pres">
      <dgm:prSet presAssocID="{5DAE18D5-02A7-4C19-9E6F-4AAF9FCE5E1D}" presName="rootComposite" presStyleCnt="0"/>
      <dgm:spPr/>
    </dgm:pt>
    <dgm:pt modelId="{942E257A-3FC2-4453-B2CD-F6EDF6023D12}" type="pres">
      <dgm:prSet presAssocID="{5DAE18D5-02A7-4C19-9E6F-4AAF9FCE5E1D}" presName="rootText" presStyleLbl="node3" presStyleIdx="4" presStyleCnt="12" custScaleX="208232" custScaleY="115920" custLinFactNeighborX="-4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30244-2660-4752-BB4B-409423CE4772}" type="pres">
      <dgm:prSet presAssocID="{5DAE18D5-02A7-4C19-9E6F-4AAF9FCE5E1D}" presName="rootConnector" presStyleLbl="node3" presStyleIdx="4" presStyleCnt="12"/>
      <dgm:spPr/>
      <dgm:t>
        <a:bodyPr/>
        <a:lstStyle/>
        <a:p>
          <a:endParaRPr lang="en-US"/>
        </a:p>
      </dgm:t>
    </dgm:pt>
    <dgm:pt modelId="{9FC6BB82-C71C-4E85-A57A-CA4B3ED2D043}" type="pres">
      <dgm:prSet presAssocID="{5DAE18D5-02A7-4C19-9E6F-4AAF9FCE5E1D}" presName="hierChild4" presStyleCnt="0"/>
      <dgm:spPr/>
    </dgm:pt>
    <dgm:pt modelId="{241E3107-BB14-4AA2-9A29-AA1F2A2DE082}" type="pres">
      <dgm:prSet presAssocID="{5DAE18D5-02A7-4C19-9E6F-4AAF9FCE5E1D}" presName="hierChild5" presStyleCnt="0"/>
      <dgm:spPr/>
    </dgm:pt>
    <dgm:pt modelId="{D4FB7014-94C9-4302-BA24-1E3F9E33CDE9}" type="pres">
      <dgm:prSet presAssocID="{B00AAB39-B214-400E-8CC5-7E1C2DD92627}" presName="Name37" presStyleLbl="parChTrans1D3" presStyleIdx="5" presStyleCnt="12"/>
      <dgm:spPr/>
      <dgm:t>
        <a:bodyPr/>
        <a:lstStyle/>
        <a:p>
          <a:endParaRPr lang="id-ID"/>
        </a:p>
      </dgm:t>
    </dgm:pt>
    <dgm:pt modelId="{8ABC6521-687C-4BF0-A8C9-1A11486E50BF}" type="pres">
      <dgm:prSet presAssocID="{D91295B2-D30E-4F0E-86AF-610D5CCA513E}" presName="hierRoot2" presStyleCnt="0">
        <dgm:presLayoutVars>
          <dgm:hierBranch val="init"/>
        </dgm:presLayoutVars>
      </dgm:prSet>
      <dgm:spPr/>
    </dgm:pt>
    <dgm:pt modelId="{C16BAEAA-444F-4F33-A6BA-BA9D00E145C7}" type="pres">
      <dgm:prSet presAssocID="{D91295B2-D30E-4F0E-86AF-610D5CCA513E}" presName="rootComposite" presStyleCnt="0"/>
      <dgm:spPr/>
    </dgm:pt>
    <dgm:pt modelId="{7A3BCA84-DCEC-497F-92EF-5115BAD49828}" type="pres">
      <dgm:prSet presAssocID="{D91295B2-D30E-4F0E-86AF-610D5CCA513E}" presName="rootText" presStyleLbl="node3" presStyleIdx="5" presStyleCnt="12" custScaleX="208232" custLinFactNeighborX="-953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3A3CD7D-9DC6-4854-A389-244BBB4534B5}" type="pres">
      <dgm:prSet presAssocID="{D91295B2-D30E-4F0E-86AF-610D5CCA513E}" presName="rootConnector" presStyleLbl="node3" presStyleIdx="5" presStyleCnt="12"/>
      <dgm:spPr/>
      <dgm:t>
        <a:bodyPr/>
        <a:lstStyle/>
        <a:p>
          <a:endParaRPr lang="id-ID"/>
        </a:p>
      </dgm:t>
    </dgm:pt>
    <dgm:pt modelId="{009006DA-69D2-49BD-84F3-73E0A25ACC86}" type="pres">
      <dgm:prSet presAssocID="{D91295B2-D30E-4F0E-86AF-610D5CCA513E}" presName="hierChild4" presStyleCnt="0"/>
      <dgm:spPr/>
    </dgm:pt>
    <dgm:pt modelId="{4B9E73BA-B572-4210-9311-EA20B7CA043A}" type="pres">
      <dgm:prSet presAssocID="{D91295B2-D30E-4F0E-86AF-610D5CCA513E}" presName="hierChild5" presStyleCnt="0"/>
      <dgm:spPr/>
    </dgm:pt>
    <dgm:pt modelId="{3DD85296-81D6-4BC8-913D-50AD10239ADF}" type="pres">
      <dgm:prSet presAssocID="{A63E33A9-E9D3-4C7E-90EE-F572A964853A}" presName="Name37" presStyleLbl="parChTrans1D3" presStyleIdx="6" presStyleCnt="12"/>
      <dgm:spPr/>
      <dgm:t>
        <a:bodyPr/>
        <a:lstStyle/>
        <a:p>
          <a:endParaRPr lang="id-ID"/>
        </a:p>
      </dgm:t>
    </dgm:pt>
    <dgm:pt modelId="{52B4D276-7A9A-46C6-876D-60CFA75C224C}" type="pres">
      <dgm:prSet presAssocID="{80ACF38E-EC2C-4D16-8BCA-7FFD60116D63}" presName="hierRoot2" presStyleCnt="0">
        <dgm:presLayoutVars>
          <dgm:hierBranch val="init"/>
        </dgm:presLayoutVars>
      </dgm:prSet>
      <dgm:spPr/>
    </dgm:pt>
    <dgm:pt modelId="{87A34F66-A320-45FC-AD91-515F7ABCAA56}" type="pres">
      <dgm:prSet presAssocID="{80ACF38E-EC2C-4D16-8BCA-7FFD60116D63}" presName="rootComposite" presStyleCnt="0"/>
      <dgm:spPr/>
    </dgm:pt>
    <dgm:pt modelId="{EB3AC6ED-D96D-47DA-985E-C9D9D46E3C4D}" type="pres">
      <dgm:prSet presAssocID="{80ACF38E-EC2C-4D16-8BCA-7FFD60116D63}" presName="rootText" presStyleLbl="node3" presStyleIdx="6" presStyleCnt="12" custScaleX="208232" custLinFactNeighborX="-953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E2D54AC-9449-4AF9-BFFF-58CAA9149725}" type="pres">
      <dgm:prSet presAssocID="{80ACF38E-EC2C-4D16-8BCA-7FFD60116D63}" presName="rootConnector" presStyleLbl="node3" presStyleIdx="6" presStyleCnt="12"/>
      <dgm:spPr/>
      <dgm:t>
        <a:bodyPr/>
        <a:lstStyle/>
        <a:p>
          <a:endParaRPr lang="id-ID"/>
        </a:p>
      </dgm:t>
    </dgm:pt>
    <dgm:pt modelId="{6725D574-4DBF-407B-B1D4-B538DB7F8308}" type="pres">
      <dgm:prSet presAssocID="{80ACF38E-EC2C-4D16-8BCA-7FFD60116D63}" presName="hierChild4" presStyleCnt="0"/>
      <dgm:spPr/>
    </dgm:pt>
    <dgm:pt modelId="{675D328D-1177-49BD-BDFB-9B1A943D8735}" type="pres">
      <dgm:prSet presAssocID="{80ACF38E-EC2C-4D16-8BCA-7FFD60116D63}" presName="hierChild5" presStyleCnt="0"/>
      <dgm:spPr/>
    </dgm:pt>
    <dgm:pt modelId="{AFA77067-C279-460B-8875-E325CBEA50A7}" type="pres">
      <dgm:prSet presAssocID="{E72A3A10-A638-474D-B5D9-FAB160250403}" presName="hierChild5" presStyleCnt="0"/>
      <dgm:spPr/>
    </dgm:pt>
    <dgm:pt modelId="{5AE61458-BA6D-4825-AD9A-F49C0CD3B07E}" type="pres">
      <dgm:prSet presAssocID="{43C4F9C8-C651-4DF5-972A-5C6A12504460}" presName="Name37" presStyleLbl="parChTrans1D2" presStyleIdx="3" presStyleCnt="4"/>
      <dgm:spPr/>
      <dgm:t>
        <a:bodyPr/>
        <a:lstStyle/>
        <a:p>
          <a:endParaRPr lang="id-ID"/>
        </a:p>
      </dgm:t>
    </dgm:pt>
    <dgm:pt modelId="{1EB07A95-3AA1-4241-8FC8-711FA8307C15}" type="pres">
      <dgm:prSet presAssocID="{A77B5749-F8F1-43C5-877A-28AC27F198C8}" presName="hierRoot2" presStyleCnt="0">
        <dgm:presLayoutVars>
          <dgm:hierBranch val="init"/>
        </dgm:presLayoutVars>
      </dgm:prSet>
      <dgm:spPr/>
    </dgm:pt>
    <dgm:pt modelId="{6F2089FB-1351-4DC2-A2B3-68A5556EE2AC}" type="pres">
      <dgm:prSet presAssocID="{A77B5749-F8F1-43C5-877A-28AC27F198C8}" presName="rootComposite" presStyleCnt="0"/>
      <dgm:spPr/>
    </dgm:pt>
    <dgm:pt modelId="{EE7E6484-2D15-4612-8BE5-717525498119}" type="pres">
      <dgm:prSet presAssocID="{A77B5749-F8F1-43C5-877A-28AC27F198C8}" presName="rootText" presStyleLbl="node2" presStyleIdx="3" presStyleCnt="4" custScaleX="209358" custLinFactNeighborX="6772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70E1AEE-DCD0-4D1C-A532-65FB5358E0A5}" type="pres">
      <dgm:prSet presAssocID="{A77B5749-F8F1-43C5-877A-28AC27F198C8}" presName="rootConnector" presStyleLbl="node2" presStyleIdx="3" presStyleCnt="4"/>
      <dgm:spPr/>
      <dgm:t>
        <a:bodyPr/>
        <a:lstStyle/>
        <a:p>
          <a:endParaRPr lang="id-ID"/>
        </a:p>
      </dgm:t>
    </dgm:pt>
    <dgm:pt modelId="{F1CDC3DE-63DF-430E-9DDE-04CC488A0059}" type="pres">
      <dgm:prSet presAssocID="{A77B5749-F8F1-43C5-877A-28AC27F198C8}" presName="hierChild4" presStyleCnt="0"/>
      <dgm:spPr/>
    </dgm:pt>
    <dgm:pt modelId="{7F74BBBE-ACE6-4502-AB7E-417A30CC2A81}" type="pres">
      <dgm:prSet presAssocID="{00E5B943-2BEB-4B40-AA2E-B80B2CE23FA1}" presName="Name37" presStyleLbl="parChTrans1D3" presStyleIdx="7" presStyleCnt="12"/>
      <dgm:spPr/>
      <dgm:t>
        <a:bodyPr/>
        <a:lstStyle/>
        <a:p>
          <a:endParaRPr lang="id-ID"/>
        </a:p>
      </dgm:t>
    </dgm:pt>
    <dgm:pt modelId="{6163D9EE-32EE-45AE-9FF4-FF60CA0E1B68}" type="pres">
      <dgm:prSet presAssocID="{61237E1E-7197-4A8C-87CE-FE30D001EC1E}" presName="hierRoot2" presStyleCnt="0">
        <dgm:presLayoutVars>
          <dgm:hierBranch val="init"/>
        </dgm:presLayoutVars>
      </dgm:prSet>
      <dgm:spPr/>
    </dgm:pt>
    <dgm:pt modelId="{24D0C641-8106-4817-8B2E-46A34AC577FD}" type="pres">
      <dgm:prSet presAssocID="{61237E1E-7197-4A8C-87CE-FE30D001EC1E}" presName="rootComposite" presStyleCnt="0"/>
      <dgm:spPr/>
    </dgm:pt>
    <dgm:pt modelId="{76059382-043C-4AED-98A2-A5FBDA8E81C6}" type="pres">
      <dgm:prSet presAssocID="{61237E1E-7197-4A8C-87CE-FE30D001EC1E}" presName="rootText" presStyleLbl="node3" presStyleIdx="7" presStyleCnt="12" custScaleX="173108" custLinFactNeighborX="848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69C8DFE-4604-4631-A61B-37161F96A9A8}" type="pres">
      <dgm:prSet presAssocID="{61237E1E-7197-4A8C-87CE-FE30D001EC1E}" presName="rootConnector" presStyleLbl="node3" presStyleIdx="7" presStyleCnt="12"/>
      <dgm:spPr/>
      <dgm:t>
        <a:bodyPr/>
        <a:lstStyle/>
        <a:p>
          <a:endParaRPr lang="id-ID"/>
        </a:p>
      </dgm:t>
    </dgm:pt>
    <dgm:pt modelId="{7024A381-1357-45B6-88C9-B95F85127C58}" type="pres">
      <dgm:prSet presAssocID="{61237E1E-7197-4A8C-87CE-FE30D001EC1E}" presName="hierChild4" presStyleCnt="0"/>
      <dgm:spPr/>
    </dgm:pt>
    <dgm:pt modelId="{F25EB2CB-788A-4110-A78E-5C23A110BE21}" type="pres">
      <dgm:prSet presAssocID="{61237E1E-7197-4A8C-87CE-FE30D001EC1E}" presName="hierChild5" presStyleCnt="0"/>
      <dgm:spPr/>
    </dgm:pt>
    <dgm:pt modelId="{9D9CA839-0686-42CC-B78E-342B7B858C50}" type="pres">
      <dgm:prSet presAssocID="{62CB7745-64DE-43DA-9096-AEC80529193A}" presName="Name37" presStyleLbl="parChTrans1D3" presStyleIdx="8" presStyleCnt="12"/>
      <dgm:spPr/>
      <dgm:t>
        <a:bodyPr/>
        <a:lstStyle/>
        <a:p>
          <a:endParaRPr lang="id-ID"/>
        </a:p>
      </dgm:t>
    </dgm:pt>
    <dgm:pt modelId="{F41A4B11-9549-4935-83BD-D23D97ED373B}" type="pres">
      <dgm:prSet presAssocID="{81D8C74F-34E0-4094-8BFB-2E9179AF7BFA}" presName="hierRoot2" presStyleCnt="0">
        <dgm:presLayoutVars>
          <dgm:hierBranch val="init"/>
        </dgm:presLayoutVars>
      </dgm:prSet>
      <dgm:spPr/>
    </dgm:pt>
    <dgm:pt modelId="{AE743099-6EC2-4A89-93EA-60E17CC08A7E}" type="pres">
      <dgm:prSet presAssocID="{81D8C74F-34E0-4094-8BFB-2E9179AF7BFA}" presName="rootComposite" presStyleCnt="0"/>
      <dgm:spPr/>
    </dgm:pt>
    <dgm:pt modelId="{68131973-C5DF-4AA1-A315-B9E70165FEB6}" type="pres">
      <dgm:prSet presAssocID="{81D8C74F-34E0-4094-8BFB-2E9179AF7BFA}" presName="rootText" presStyleLbl="node3" presStyleIdx="8" presStyleCnt="12" custScaleX="173108" custLinFactNeighborX="848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8C4A404-5992-4156-AF79-389938ED07C5}" type="pres">
      <dgm:prSet presAssocID="{81D8C74F-34E0-4094-8BFB-2E9179AF7BFA}" presName="rootConnector" presStyleLbl="node3" presStyleIdx="8" presStyleCnt="12"/>
      <dgm:spPr/>
      <dgm:t>
        <a:bodyPr/>
        <a:lstStyle/>
        <a:p>
          <a:endParaRPr lang="id-ID"/>
        </a:p>
      </dgm:t>
    </dgm:pt>
    <dgm:pt modelId="{7783F7F9-8482-4BE3-B2A9-BE8727D2DEFB}" type="pres">
      <dgm:prSet presAssocID="{81D8C74F-34E0-4094-8BFB-2E9179AF7BFA}" presName="hierChild4" presStyleCnt="0"/>
      <dgm:spPr/>
    </dgm:pt>
    <dgm:pt modelId="{5004A1FA-2E7B-4CE1-BBEF-B7C1E0D33964}" type="pres">
      <dgm:prSet presAssocID="{81D8C74F-34E0-4094-8BFB-2E9179AF7BFA}" presName="hierChild5" presStyleCnt="0"/>
      <dgm:spPr/>
    </dgm:pt>
    <dgm:pt modelId="{EC81E5B8-23EE-4DE1-B730-EFCEF3267284}" type="pres">
      <dgm:prSet presAssocID="{6CDA60B9-4D82-486F-A796-7CF0C8F7AA4B}" presName="Name37" presStyleLbl="parChTrans1D3" presStyleIdx="9" presStyleCnt="12"/>
      <dgm:spPr/>
      <dgm:t>
        <a:bodyPr/>
        <a:lstStyle/>
        <a:p>
          <a:endParaRPr lang="id-ID"/>
        </a:p>
      </dgm:t>
    </dgm:pt>
    <dgm:pt modelId="{3E29876A-7CA3-4A79-9E73-0C68AA43F6DF}" type="pres">
      <dgm:prSet presAssocID="{601D5889-8993-44B2-BDBD-22F6B328B942}" presName="hierRoot2" presStyleCnt="0">
        <dgm:presLayoutVars>
          <dgm:hierBranch val="init"/>
        </dgm:presLayoutVars>
      </dgm:prSet>
      <dgm:spPr/>
    </dgm:pt>
    <dgm:pt modelId="{F8B54D73-209A-4CCC-9B17-8426AF8220EE}" type="pres">
      <dgm:prSet presAssocID="{601D5889-8993-44B2-BDBD-22F6B328B942}" presName="rootComposite" presStyleCnt="0"/>
      <dgm:spPr/>
    </dgm:pt>
    <dgm:pt modelId="{9960A42D-785A-4AA2-A0DC-E86FE291C59A}" type="pres">
      <dgm:prSet presAssocID="{601D5889-8993-44B2-BDBD-22F6B328B942}" presName="rootText" presStyleLbl="node3" presStyleIdx="9" presStyleCnt="12" custScaleX="173108" custLinFactNeighborX="848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C03E8E3-32A7-45FC-9337-3024CB92E9DF}" type="pres">
      <dgm:prSet presAssocID="{601D5889-8993-44B2-BDBD-22F6B328B942}" presName="rootConnector" presStyleLbl="node3" presStyleIdx="9" presStyleCnt="12"/>
      <dgm:spPr/>
      <dgm:t>
        <a:bodyPr/>
        <a:lstStyle/>
        <a:p>
          <a:endParaRPr lang="id-ID"/>
        </a:p>
      </dgm:t>
    </dgm:pt>
    <dgm:pt modelId="{B27ACD33-DFC1-4AF6-89A7-6898D2085147}" type="pres">
      <dgm:prSet presAssocID="{601D5889-8993-44B2-BDBD-22F6B328B942}" presName="hierChild4" presStyleCnt="0"/>
      <dgm:spPr/>
    </dgm:pt>
    <dgm:pt modelId="{6FF3F9CD-BD25-4DF8-9398-2F454D32B310}" type="pres">
      <dgm:prSet presAssocID="{601D5889-8993-44B2-BDBD-22F6B328B942}" presName="hierChild5" presStyleCnt="0"/>
      <dgm:spPr/>
    </dgm:pt>
    <dgm:pt modelId="{13445C84-E4F6-44EF-8B3F-347275F2CB4A}" type="pres">
      <dgm:prSet presAssocID="{E78F75C1-1D87-4175-8D8C-1E80A9391846}" presName="Name37" presStyleLbl="parChTrans1D3" presStyleIdx="10" presStyleCnt="12"/>
      <dgm:spPr/>
      <dgm:t>
        <a:bodyPr/>
        <a:lstStyle/>
        <a:p>
          <a:endParaRPr lang="id-ID"/>
        </a:p>
      </dgm:t>
    </dgm:pt>
    <dgm:pt modelId="{CBEB3828-19A4-481C-9452-605AAD273E55}" type="pres">
      <dgm:prSet presAssocID="{552C9EA5-AD1D-4835-AA30-664B91A90A87}" presName="hierRoot2" presStyleCnt="0">
        <dgm:presLayoutVars>
          <dgm:hierBranch val="init"/>
        </dgm:presLayoutVars>
      </dgm:prSet>
      <dgm:spPr/>
    </dgm:pt>
    <dgm:pt modelId="{13237D18-AA29-44F7-8877-FE93D6F2F33C}" type="pres">
      <dgm:prSet presAssocID="{552C9EA5-AD1D-4835-AA30-664B91A90A87}" presName="rootComposite" presStyleCnt="0"/>
      <dgm:spPr/>
    </dgm:pt>
    <dgm:pt modelId="{0BBE0189-7F3F-411F-8B03-953A9022DB47}" type="pres">
      <dgm:prSet presAssocID="{552C9EA5-AD1D-4835-AA30-664B91A90A87}" presName="rootText" presStyleLbl="node3" presStyleIdx="10" presStyleCnt="12" custScaleX="173108" custLinFactNeighborX="848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7109D35-89E2-43B3-B1FE-6F5618F8E852}" type="pres">
      <dgm:prSet presAssocID="{552C9EA5-AD1D-4835-AA30-664B91A90A87}" presName="rootConnector" presStyleLbl="node3" presStyleIdx="10" presStyleCnt="12"/>
      <dgm:spPr/>
      <dgm:t>
        <a:bodyPr/>
        <a:lstStyle/>
        <a:p>
          <a:endParaRPr lang="id-ID"/>
        </a:p>
      </dgm:t>
    </dgm:pt>
    <dgm:pt modelId="{6B0D3E2B-7B69-4A2E-8545-FC443E33710F}" type="pres">
      <dgm:prSet presAssocID="{552C9EA5-AD1D-4835-AA30-664B91A90A87}" presName="hierChild4" presStyleCnt="0"/>
      <dgm:spPr/>
    </dgm:pt>
    <dgm:pt modelId="{7D9E9962-0F0D-4B93-8E7B-8CDDCED38897}" type="pres">
      <dgm:prSet presAssocID="{552C9EA5-AD1D-4835-AA30-664B91A90A87}" presName="hierChild5" presStyleCnt="0"/>
      <dgm:spPr/>
    </dgm:pt>
    <dgm:pt modelId="{EDF8E970-9A06-49AB-B6C4-1CBCA835AF6A}" type="pres">
      <dgm:prSet presAssocID="{05C1C7B8-B7F9-4DE2-8CF7-F21D966EBE01}" presName="Name37" presStyleLbl="parChTrans1D3" presStyleIdx="11" presStyleCnt="12"/>
      <dgm:spPr/>
      <dgm:t>
        <a:bodyPr/>
        <a:lstStyle/>
        <a:p>
          <a:endParaRPr lang="id-ID"/>
        </a:p>
      </dgm:t>
    </dgm:pt>
    <dgm:pt modelId="{E88DCB0C-CEC4-474B-94AC-DBBDFB3FD80B}" type="pres">
      <dgm:prSet presAssocID="{F1475EE9-D963-47E4-8D7C-677DFA52C522}" presName="hierRoot2" presStyleCnt="0">
        <dgm:presLayoutVars>
          <dgm:hierBranch val="init"/>
        </dgm:presLayoutVars>
      </dgm:prSet>
      <dgm:spPr/>
    </dgm:pt>
    <dgm:pt modelId="{12979173-DC68-4628-9F2B-E59467CAFB8E}" type="pres">
      <dgm:prSet presAssocID="{F1475EE9-D963-47E4-8D7C-677DFA52C522}" presName="rootComposite" presStyleCnt="0"/>
      <dgm:spPr/>
    </dgm:pt>
    <dgm:pt modelId="{D946B4BE-1BD5-4482-B76E-439F42988D10}" type="pres">
      <dgm:prSet presAssocID="{F1475EE9-D963-47E4-8D7C-677DFA52C522}" presName="rootText" presStyleLbl="node3" presStyleIdx="11" presStyleCnt="12" custScaleX="173108" custLinFactNeighborX="848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C026B3E-0107-41B9-B937-9A255F9E86E1}" type="pres">
      <dgm:prSet presAssocID="{F1475EE9-D963-47E4-8D7C-677DFA52C522}" presName="rootConnector" presStyleLbl="node3" presStyleIdx="11" presStyleCnt="12"/>
      <dgm:spPr/>
      <dgm:t>
        <a:bodyPr/>
        <a:lstStyle/>
        <a:p>
          <a:endParaRPr lang="id-ID"/>
        </a:p>
      </dgm:t>
    </dgm:pt>
    <dgm:pt modelId="{958B006E-7D0C-4FCE-A60B-2F65F57B8346}" type="pres">
      <dgm:prSet presAssocID="{F1475EE9-D963-47E4-8D7C-677DFA52C522}" presName="hierChild4" presStyleCnt="0"/>
      <dgm:spPr/>
    </dgm:pt>
    <dgm:pt modelId="{6BE00B4A-0BEC-49A2-AE77-0D856E49DC78}" type="pres">
      <dgm:prSet presAssocID="{F1475EE9-D963-47E4-8D7C-677DFA52C522}" presName="hierChild5" presStyleCnt="0"/>
      <dgm:spPr/>
    </dgm:pt>
    <dgm:pt modelId="{60F3BB72-486E-4A41-887A-F16F7F56E4CB}" type="pres">
      <dgm:prSet presAssocID="{A77B5749-F8F1-43C5-877A-28AC27F198C8}" presName="hierChild5" presStyleCnt="0"/>
      <dgm:spPr/>
    </dgm:pt>
    <dgm:pt modelId="{87A77AFB-C9E3-4DCF-B07A-5851716B7EB3}" type="pres">
      <dgm:prSet presAssocID="{86343B71-2A1C-4719-93E0-B4FB84342793}" presName="hierChild3" presStyleCnt="0"/>
      <dgm:spPr/>
    </dgm:pt>
  </dgm:ptLst>
  <dgm:cxnLst>
    <dgm:cxn modelId="{A5BD3CE9-4C2D-40E9-AED4-9AE2AA1EC816}" srcId="{3F329FFC-7362-4FA6-9B7A-201206806338}" destId="{691C25C1-B273-40CD-B38E-C77A13615F09}" srcOrd="1" destOrd="0" parTransId="{8D4082F9-14B8-4AB7-819B-C8954BC45204}" sibTransId="{C51746FC-7BDE-4065-A7E6-41F1712C2BCA}"/>
    <dgm:cxn modelId="{A9D2D6F4-F276-4B66-B4B1-37BC2E3EC71F}" type="presOf" srcId="{F95793E7-3044-40A5-B8E0-21916204AB09}" destId="{1C63FB23-5596-4939-B28A-7B926794D90B}" srcOrd="0" destOrd="0" presId="urn:microsoft.com/office/officeart/2005/8/layout/orgChart1"/>
    <dgm:cxn modelId="{415378F2-5E51-412D-9E29-926ADF9CE267}" type="presOf" srcId="{E31652B6-D5B0-4F2B-924F-72F29B150593}" destId="{6645DD5F-2D10-4062-905C-4E42CD5C8BE6}" srcOrd="0" destOrd="0" presId="urn:microsoft.com/office/officeart/2005/8/layout/orgChart1"/>
    <dgm:cxn modelId="{7E621EBE-C6B2-446F-AD61-BF28DE522591}" type="presOf" srcId="{8F78F781-F2DE-4B87-A6CA-13474BA150BA}" destId="{D8BAF78D-D11B-4701-92AE-3B7BB1FE93BB}" srcOrd="0" destOrd="0" presId="urn:microsoft.com/office/officeart/2005/8/layout/orgChart1"/>
    <dgm:cxn modelId="{D8003D1E-1CD0-4390-8DFE-6A2B8C16629C}" type="presOf" srcId="{691C25C1-B273-40CD-B38E-C77A13615F09}" destId="{A1B56457-4DAB-4F69-AD9F-8A7842824DCA}" srcOrd="1" destOrd="0" presId="urn:microsoft.com/office/officeart/2005/8/layout/orgChart1"/>
    <dgm:cxn modelId="{C00B6EBE-7862-4118-B8DA-26DEFC747F63}" type="presOf" srcId="{913E5E93-45D0-491B-8D3D-7CF822ADC665}" destId="{7B536EAD-B0E4-4B27-8E16-7A322B6943A1}" srcOrd="0" destOrd="0" presId="urn:microsoft.com/office/officeart/2005/8/layout/orgChart1"/>
    <dgm:cxn modelId="{38E2837C-B661-4F54-8783-2F2731EEF212}" type="presOf" srcId="{DA696234-2754-4978-BC27-66C94E9786DD}" destId="{F8DA6903-3896-428E-BDFB-00BBB5CC944F}" srcOrd="0" destOrd="0" presId="urn:microsoft.com/office/officeart/2005/8/layout/orgChart1"/>
    <dgm:cxn modelId="{45511F6D-9F92-4F51-9C6A-C259E3AD557B}" type="presOf" srcId="{D91295B2-D30E-4F0E-86AF-610D5CCA513E}" destId="{7A3BCA84-DCEC-497F-92EF-5115BAD49828}" srcOrd="0" destOrd="0" presId="urn:microsoft.com/office/officeart/2005/8/layout/orgChart1"/>
    <dgm:cxn modelId="{247D1EB8-7E88-4F20-89DA-6BDBEDBB39FF}" type="presOf" srcId="{E72A3A10-A638-474D-B5D9-FAB160250403}" destId="{A9962BFA-547D-4E44-899D-2A539781FE83}" srcOrd="0" destOrd="0" presId="urn:microsoft.com/office/officeart/2005/8/layout/orgChart1"/>
    <dgm:cxn modelId="{80B67046-A0EE-4FC2-98E4-C5AC17C7A981}" type="presOf" srcId="{86343B71-2A1C-4719-93E0-B4FB84342793}" destId="{CC7450D3-187B-4F9F-8D33-DB0A835C95F7}" srcOrd="0" destOrd="0" presId="urn:microsoft.com/office/officeart/2005/8/layout/orgChart1"/>
    <dgm:cxn modelId="{139B17D5-8A7C-4896-BFB3-95930AB04D31}" srcId="{A77B5749-F8F1-43C5-877A-28AC27F198C8}" destId="{61237E1E-7197-4A8C-87CE-FE30D001EC1E}" srcOrd="0" destOrd="0" parTransId="{00E5B943-2BEB-4B40-AA2E-B80B2CE23FA1}" sibTransId="{29449E61-6B30-40C4-A40F-DE452C01D1AB}"/>
    <dgm:cxn modelId="{A09A2D16-6462-4C2C-9B79-BDD796176F57}" type="presOf" srcId="{5B49CF7F-FC59-45F5-95F4-75E57C71D976}" destId="{DA0FFD1A-1B9C-4960-9D08-E9BD0D2E0BF7}" srcOrd="0" destOrd="0" presId="urn:microsoft.com/office/officeart/2005/8/layout/orgChart1"/>
    <dgm:cxn modelId="{05C2F938-1A32-42F1-A907-7D44FF855F83}" type="presOf" srcId="{81D8C74F-34E0-4094-8BFB-2E9179AF7BFA}" destId="{68131973-C5DF-4AA1-A315-B9E70165FEB6}" srcOrd="0" destOrd="0" presId="urn:microsoft.com/office/officeart/2005/8/layout/orgChart1"/>
    <dgm:cxn modelId="{B97074CF-36FE-4A3A-874F-7AF40FCF3332}" type="presOf" srcId="{E72A3A10-A638-474D-B5D9-FAB160250403}" destId="{E5067125-F0B6-4694-85EC-7CA00DDA9019}" srcOrd="1" destOrd="0" presId="urn:microsoft.com/office/officeart/2005/8/layout/orgChart1"/>
    <dgm:cxn modelId="{F1FF37F4-216B-4A5D-9E68-F124099E8FDD}" type="presOf" srcId="{61237E1E-7197-4A8C-87CE-FE30D001EC1E}" destId="{B69C8DFE-4604-4631-A61B-37161F96A9A8}" srcOrd="1" destOrd="0" presId="urn:microsoft.com/office/officeart/2005/8/layout/orgChart1"/>
    <dgm:cxn modelId="{A749F26F-ACFF-410F-9A9F-59D1B6A31D8D}" srcId="{496375ED-D838-4004-8C7E-F7205675E901}" destId="{8F78F781-F2DE-4B87-A6CA-13474BA150BA}" srcOrd="0" destOrd="0" parTransId="{F95793E7-3044-40A5-B8E0-21916204AB09}" sibTransId="{A2B4FD9D-EFE9-4569-89EF-7F57A7A9FA1D}"/>
    <dgm:cxn modelId="{58C96A88-8660-4158-A813-157BEDB5C09A}" type="presOf" srcId="{81D8C74F-34E0-4094-8BFB-2E9179AF7BFA}" destId="{38C4A404-5992-4156-AF79-389938ED07C5}" srcOrd="1" destOrd="0" presId="urn:microsoft.com/office/officeart/2005/8/layout/orgChart1"/>
    <dgm:cxn modelId="{5F57B601-2C14-49CA-9D5A-AD1F832563DF}" type="presOf" srcId="{05C1C7B8-B7F9-4DE2-8CF7-F21D966EBE01}" destId="{EDF8E970-9A06-49AB-B6C4-1CBCA835AF6A}" srcOrd="0" destOrd="0" presId="urn:microsoft.com/office/officeart/2005/8/layout/orgChart1"/>
    <dgm:cxn modelId="{939149DB-92FB-4F22-AA9F-4A58EFDEFED3}" type="presOf" srcId="{A77B5749-F8F1-43C5-877A-28AC27F198C8}" destId="{A70E1AEE-DCD0-4D1C-A532-65FB5358E0A5}" srcOrd="1" destOrd="0" presId="urn:microsoft.com/office/officeart/2005/8/layout/orgChart1"/>
    <dgm:cxn modelId="{03A2F64B-283E-47AC-9867-BBD264F0FAD0}" type="presOf" srcId="{43C4F9C8-C651-4DF5-972A-5C6A12504460}" destId="{5AE61458-BA6D-4825-AD9A-F49C0CD3B07E}" srcOrd="0" destOrd="0" presId="urn:microsoft.com/office/officeart/2005/8/layout/orgChart1"/>
    <dgm:cxn modelId="{CC38A7E9-3BAA-4960-BDE3-FD445F7F35FD}" type="presOf" srcId="{9D1ED444-ED00-4A6A-AC89-6083C30B5B6C}" destId="{AB0FA74F-D57E-4C94-8361-D782BACA0D27}" srcOrd="0" destOrd="0" presId="urn:microsoft.com/office/officeart/2005/8/layout/orgChart1"/>
    <dgm:cxn modelId="{9FA36CFA-EEAC-4497-AD82-2A36A9446313}" srcId="{86343B71-2A1C-4719-93E0-B4FB84342793}" destId="{E72A3A10-A638-474D-B5D9-FAB160250403}" srcOrd="2" destOrd="0" parTransId="{66D6FE05-A6E3-498B-91FB-668593359D25}" sibTransId="{8BEA238E-8382-4D4E-9862-3BC9FEEF2BD4}"/>
    <dgm:cxn modelId="{6FF2E5AA-B16E-4F26-966B-CAC82C19C953}" type="presOf" srcId="{552C9EA5-AD1D-4835-AA30-664B91A90A87}" destId="{0BBE0189-7F3F-411F-8B03-953A9022DB47}" srcOrd="0" destOrd="0" presId="urn:microsoft.com/office/officeart/2005/8/layout/orgChart1"/>
    <dgm:cxn modelId="{EFFD1D1E-DC8D-461A-A337-DCCAC8773195}" srcId="{A77B5749-F8F1-43C5-877A-28AC27F198C8}" destId="{F1475EE9-D963-47E4-8D7C-677DFA52C522}" srcOrd="4" destOrd="0" parTransId="{05C1C7B8-B7F9-4DE2-8CF7-F21D966EBE01}" sibTransId="{D069889C-85B1-44F4-BB3A-4C291D879799}"/>
    <dgm:cxn modelId="{7B094488-224A-4F9F-93BE-B6338E82DC07}" type="presOf" srcId="{552C9EA5-AD1D-4835-AA30-664B91A90A87}" destId="{B7109D35-89E2-43B3-B1FE-6F5618F8E852}" srcOrd="1" destOrd="0" presId="urn:microsoft.com/office/officeart/2005/8/layout/orgChart1"/>
    <dgm:cxn modelId="{CDBF9B73-73EC-470B-85C1-DFF302F92D51}" srcId="{E72A3A10-A638-474D-B5D9-FAB160250403}" destId="{5DAE18D5-02A7-4C19-9E6F-4AAF9FCE5E1D}" srcOrd="0" destOrd="0" parTransId="{913E5E93-45D0-491B-8D3D-7CF822ADC665}" sibTransId="{9D527A9B-9CF0-470E-80C9-C3BD3927451F}"/>
    <dgm:cxn modelId="{B1E8DA37-9FF0-484C-9FBD-25EDC2593D69}" type="presOf" srcId="{6CDA60B9-4D82-486F-A796-7CF0C8F7AA4B}" destId="{EC81E5B8-23EE-4DE1-B730-EFCEF3267284}" srcOrd="0" destOrd="0" presId="urn:microsoft.com/office/officeart/2005/8/layout/orgChart1"/>
    <dgm:cxn modelId="{22760DF7-5211-4956-9A92-09A4C43EDB2B}" type="presOf" srcId="{F1475EE9-D963-47E4-8D7C-677DFA52C522}" destId="{D946B4BE-1BD5-4482-B76E-439F42988D10}" srcOrd="0" destOrd="0" presId="urn:microsoft.com/office/officeart/2005/8/layout/orgChart1"/>
    <dgm:cxn modelId="{021D0157-8E47-412C-98DB-640757BC5C66}" type="presOf" srcId="{62CB7745-64DE-43DA-9096-AEC80529193A}" destId="{9D9CA839-0686-42CC-B78E-342B7B858C50}" srcOrd="0" destOrd="0" presId="urn:microsoft.com/office/officeart/2005/8/layout/orgChart1"/>
    <dgm:cxn modelId="{5CA0F859-CB53-456D-B905-E6BCEB964695}" srcId="{3F329FFC-7362-4FA6-9B7A-201206806338}" destId="{E31652B6-D5B0-4F2B-924F-72F29B150593}" srcOrd="0" destOrd="0" parTransId="{FA27851E-B87E-4B70-B4D9-79110D83B2EC}" sibTransId="{DF3DBC1D-9014-4551-B054-19E60D45D197}"/>
    <dgm:cxn modelId="{6A0F0A81-3E7B-4078-94D3-8FB966C96784}" type="presOf" srcId="{F1475EE9-D963-47E4-8D7C-677DFA52C522}" destId="{7C026B3E-0107-41B9-B937-9A255F9E86E1}" srcOrd="1" destOrd="0" presId="urn:microsoft.com/office/officeart/2005/8/layout/orgChart1"/>
    <dgm:cxn modelId="{414DA977-524D-45D8-B4DB-C53B2610BBA6}" type="presOf" srcId="{80ACF38E-EC2C-4D16-8BCA-7FFD60116D63}" destId="{1E2D54AC-9449-4AF9-BFFF-58CAA9149725}" srcOrd="1" destOrd="0" presId="urn:microsoft.com/office/officeart/2005/8/layout/orgChart1"/>
    <dgm:cxn modelId="{6C5BBCB3-1035-4382-AAAE-886219747D9C}" srcId="{E72A3A10-A638-474D-B5D9-FAB160250403}" destId="{80ACF38E-EC2C-4D16-8BCA-7FFD60116D63}" srcOrd="2" destOrd="0" parTransId="{A63E33A9-E9D3-4C7E-90EE-F572A964853A}" sibTransId="{1E9018D6-8215-42D2-BE77-4761D19F6824}"/>
    <dgm:cxn modelId="{F86BDF23-DF09-4D0D-85A3-E1FD2AF012AA}" type="presOf" srcId="{D91295B2-D30E-4F0E-86AF-610D5CCA513E}" destId="{03A3CD7D-9DC6-4854-A389-244BBB4534B5}" srcOrd="1" destOrd="0" presId="urn:microsoft.com/office/officeart/2005/8/layout/orgChart1"/>
    <dgm:cxn modelId="{DF3DA52A-D279-44A3-B204-1F951F96D3BB}" srcId="{5B49CF7F-FC59-45F5-95F4-75E57C71D976}" destId="{86343B71-2A1C-4719-93E0-B4FB84342793}" srcOrd="0" destOrd="0" parTransId="{F368461D-A3D3-4831-ADAE-A04851B50437}" sibTransId="{C9385E37-696C-4D7A-ABCB-6626D7A6732B}"/>
    <dgm:cxn modelId="{55915A1D-F37F-445A-AEA7-8EEACFF6EDCE}" type="presOf" srcId="{80ACF38E-EC2C-4D16-8BCA-7FFD60116D63}" destId="{EB3AC6ED-D96D-47DA-985E-C9D9D46E3C4D}" srcOrd="0" destOrd="0" presId="urn:microsoft.com/office/officeart/2005/8/layout/orgChart1"/>
    <dgm:cxn modelId="{9E8F4DA4-5872-4DBE-8716-65A2F553F472}" type="presOf" srcId="{5DAE18D5-02A7-4C19-9E6F-4AAF9FCE5E1D}" destId="{942E257A-3FC2-4453-B2CD-F6EDF6023D12}" srcOrd="0" destOrd="0" presId="urn:microsoft.com/office/officeart/2005/8/layout/orgChart1"/>
    <dgm:cxn modelId="{0E73F81B-2F8B-436D-9B15-3CDDF997459E}" type="presOf" srcId="{61237E1E-7197-4A8C-87CE-FE30D001EC1E}" destId="{76059382-043C-4AED-98A2-A5FBDA8E81C6}" srcOrd="0" destOrd="0" presId="urn:microsoft.com/office/officeart/2005/8/layout/orgChart1"/>
    <dgm:cxn modelId="{B584A337-5D43-414C-B7C9-384789496205}" type="presOf" srcId="{496375ED-D838-4004-8C7E-F7205675E901}" destId="{C30618A9-9A2D-4852-A879-6A1F48BBFD67}" srcOrd="0" destOrd="0" presId="urn:microsoft.com/office/officeart/2005/8/layout/orgChart1"/>
    <dgm:cxn modelId="{88B9E8F1-D190-4DC5-A3E7-3D0B21E2A6AD}" type="presOf" srcId="{601D5889-8993-44B2-BDBD-22F6B328B942}" destId="{9960A42D-785A-4AA2-A0DC-E86FE291C59A}" srcOrd="0" destOrd="0" presId="urn:microsoft.com/office/officeart/2005/8/layout/orgChart1"/>
    <dgm:cxn modelId="{F640F460-4351-4802-A138-CE59B3439B8D}" srcId="{86343B71-2A1C-4719-93E0-B4FB84342793}" destId="{3F329FFC-7362-4FA6-9B7A-201206806338}" srcOrd="0" destOrd="0" parTransId="{DA696234-2754-4978-BC27-66C94E9786DD}" sibTransId="{9501E6B7-F34E-4BCA-BD46-C2661ECCAA66}"/>
    <dgm:cxn modelId="{21D3AE5C-065F-4C0D-A6E8-0149C7718F65}" type="presOf" srcId="{E31652B6-D5B0-4F2B-924F-72F29B150593}" destId="{9D8DAAA4-DCD8-4105-98B9-B03705E39A61}" srcOrd="1" destOrd="0" presId="urn:microsoft.com/office/officeart/2005/8/layout/orgChart1"/>
    <dgm:cxn modelId="{8F767A70-702D-473E-B03B-617829923C33}" srcId="{A77B5749-F8F1-43C5-877A-28AC27F198C8}" destId="{552C9EA5-AD1D-4835-AA30-664B91A90A87}" srcOrd="3" destOrd="0" parTransId="{E78F75C1-1D87-4175-8D8C-1E80A9391846}" sibTransId="{7FD2A5D1-0EA9-4231-B967-0A02888A3BF0}"/>
    <dgm:cxn modelId="{4F06F95C-9066-433D-AF76-1E7859D0BCEB}" type="presOf" srcId="{8F79D5A2-24EB-479A-ACA1-A8A5FC960824}" destId="{0E875DF3-62C9-4C36-A008-8FD9EE8FDEFA}" srcOrd="0" destOrd="0" presId="urn:microsoft.com/office/officeart/2005/8/layout/orgChart1"/>
    <dgm:cxn modelId="{776E725D-1AC6-47B6-AB51-AE7D5C85A8DC}" srcId="{E72A3A10-A638-474D-B5D9-FAB160250403}" destId="{D91295B2-D30E-4F0E-86AF-610D5CCA513E}" srcOrd="1" destOrd="0" parTransId="{B00AAB39-B214-400E-8CC5-7E1C2DD92627}" sibTransId="{778AFA91-DC38-45E4-A680-51B1A798FB99}"/>
    <dgm:cxn modelId="{535ECE61-D018-4D3C-B823-51250B91EDAF}" srcId="{86343B71-2A1C-4719-93E0-B4FB84342793}" destId="{A77B5749-F8F1-43C5-877A-28AC27F198C8}" srcOrd="3" destOrd="0" parTransId="{43C4F9C8-C651-4DF5-972A-5C6A12504460}" sibTransId="{EC532CF4-AA3B-40D8-8F1A-C74CFAD5D5E9}"/>
    <dgm:cxn modelId="{FE8D4898-D05B-4E5D-A2F1-1D034452B271}" srcId="{496375ED-D838-4004-8C7E-F7205675E901}" destId="{9D1ED444-ED00-4A6A-AC89-6083C30B5B6C}" srcOrd="1" destOrd="0" parTransId="{6D01FE29-1DD2-4FC1-8CFE-250128197309}" sibTransId="{AC0F50FF-B2DB-43FB-988C-DF295E7D1833}"/>
    <dgm:cxn modelId="{5D8D1074-8F91-4392-B9C3-EE62A1F7E7E4}" type="presOf" srcId="{691C25C1-B273-40CD-B38E-C77A13615F09}" destId="{9364B8BC-7F3C-408B-BE5D-22CEA29FB3DE}" srcOrd="0" destOrd="0" presId="urn:microsoft.com/office/officeart/2005/8/layout/orgChart1"/>
    <dgm:cxn modelId="{4BAA73DF-640F-427F-9B95-AA83C4564903}" type="presOf" srcId="{A63E33A9-E9D3-4C7E-90EE-F572A964853A}" destId="{3DD85296-81D6-4BC8-913D-50AD10239ADF}" srcOrd="0" destOrd="0" presId="urn:microsoft.com/office/officeart/2005/8/layout/orgChart1"/>
    <dgm:cxn modelId="{F8C4C81E-C065-410A-9E28-AA6936875F3F}" type="presOf" srcId="{8D4082F9-14B8-4AB7-819B-C8954BC45204}" destId="{63B0B3D9-5227-4BEE-979B-C846947E5411}" srcOrd="0" destOrd="0" presId="urn:microsoft.com/office/officeart/2005/8/layout/orgChart1"/>
    <dgm:cxn modelId="{156B50FC-5639-4833-AAE1-5B220B9DCD55}" type="presOf" srcId="{6D01FE29-1DD2-4FC1-8CFE-250128197309}" destId="{2AAEBC5B-8633-40FC-B3FC-3CEE62B55581}" srcOrd="0" destOrd="0" presId="urn:microsoft.com/office/officeart/2005/8/layout/orgChart1"/>
    <dgm:cxn modelId="{EA12C341-6EA7-4944-A0FE-1BCE67507BFC}" srcId="{A77B5749-F8F1-43C5-877A-28AC27F198C8}" destId="{601D5889-8993-44B2-BDBD-22F6B328B942}" srcOrd="2" destOrd="0" parTransId="{6CDA60B9-4D82-486F-A796-7CF0C8F7AA4B}" sibTransId="{DF06FF23-F9FA-44DE-BA02-E33F208361AE}"/>
    <dgm:cxn modelId="{895A5074-A65F-4AAF-A4A3-1FAB680C1236}" type="presOf" srcId="{601D5889-8993-44B2-BDBD-22F6B328B942}" destId="{FC03E8E3-32A7-45FC-9337-3024CB92E9DF}" srcOrd="1" destOrd="0" presId="urn:microsoft.com/office/officeart/2005/8/layout/orgChart1"/>
    <dgm:cxn modelId="{C88E6D9A-7F63-4A4D-85F4-694D4D0D0EE9}" type="presOf" srcId="{9D1ED444-ED00-4A6A-AC89-6083C30B5B6C}" destId="{95F5ADA9-7EEE-4651-AD3E-0A4A042BFC3B}" srcOrd="1" destOrd="0" presId="urn:microsoft.com/office/officeart/2005/8/layout/orgChart1"/>
    <dgm:cxn modelId="{A2E5A394-645C-4A57-90A0-609103C2418B}" type="presOf" srcId="{8F78F781-F2DE-4B87-A6CA-13474BA150BA}" destId="{4EEAB65A-48EC-4835-BCEC-AFCB672E5B40}" srcOrd="1" destOrd="0" presId="urn:microsoft.com/office/officeart/2005/8/layout/orgChart1"/>
    <dgm:cxn modelId="{7D195DCB-D067-4B2F-B066-A64ED069EEDB}" type="presOf" srcId="{FA27851E-B87E-4B70-B4D9-79110D83B2EC}" destId="{F4D595F0-1B3D-40E0-A339-8692FD08713A}" srcOrd="0" destOrd="0" presId="urn:microsoft.com/office/officeart/2005/8/layout/orgChart1"/>
    <dgm:cxn modelId="{765790A2-EE56-449F-9E6F-5631FFEB2AC0}" type="presOf" srcId="{5DAE18D5-02A7-4C19-9E6F-4AAF9FCE5E1D}" destId="{53430244-2660-4752-BB4B-409423CE4772}" srcOrd="1" destOrd="0" presId="urn:microsoft.com/office/officeart/2005/8/layout/orgChart1"/>
    <dgm:cxn modelId="{BBE5EDE2-90E3-427B-8DED-501E6AFA85DF}" type="presOf" srcId="{B00AAB39-B214-400E-8CC5-7E1C2DD92627}" destId="{D4FB7014-94C9-4302-BA24-1E3F9E33CDE9}" srcOrd="0" destOrd="0" presId="urn:microsoft.com/office/officeart/2005/8/layout/orgChart1"/>
    <dgm:cxn modelId="{F321F483-AB51-4CD1-B946-59FA0EEEF1F3}" type="presOf" srcId="{3F329FFC-7362-4FA6-9B7A-201206806338}" destId="{271B8EA4-EE40-4DCA-B7B1-59CFBDDCA85F}" srcOrd="0" destOrd="0" presId="urn:microsoft.com/office/officeart/2005/8/layout/orgChart1"/>
    <dgm:cxn modelId="{F04A01AF-8567-4E72-B317-30551B7C644B}" type="presOf" srcId="{E78F75C1-1D87-4175-8D8C-1E80A9391846}" destId="{13445C84-E4F6-44EF-8B3F-347275F2CB4A}" srcOrd="0" destOrd="0" presId="urn:microsoft.com/office/officeart/2005/8/layout/orgChart1"/>
    <dgm:cxn modelId="{9763F288-2490-4A71-BDF5-DD884CD9313F}" type="presOf" srcId="{86343B71-2A1C-4719-93E0-B4FB84342793}" destId="{6ED83149-CA39-4DE3-903E-3D890449B74C}" srcOrd="1" destOrd="0" presId="urn:microsoft.com/office/officeart/2005/8/layout/orgChart1"/>
    <dgm:cxn modelId="{277F9145-F260-4785-B835-B7A496A0C35D}" type="presOf" srcId="{00E5B943-2BEB-4B40-AA2E-B80B2CE23FA1}" destId="{7F74BBBE-ACE6-4502-AB7E-417A30CC2A81}" srcOrd="0" destOrd="0" presId="urn:microsoft.com/office/officeart/2005/8/layout/orgChart1"/>
    <dgm:cxn modelId="{394F0678-8AB7-4A8A-9881-E3FFAFCBE71D}" type="presOf" srcId="{A77B5749-F8F1-43C5-877A-28AC27F198C8}" destId="{EE7E6484-2D15-4612-8BE5-717525498119}" srcOrd="0" destOrd="0" presId="urn:microsoft.com/office/officeart/2005/8/layout/orgChart1"/>
    <dgm:cxn modelId="{E9BC7183-58FE-41B8-A319-AACA9DBE5690}" srcId="{A77B5749-F8F1-43C5-877A-28AC27F198C8}" destId="{81D8C74F-34E0-4094-8BFB-2E9179AF7BFA}" srcOrd="1" destOrd="0" parTransId="{62CB7745-64DE-43DA-9096-AEC80529193A}" sibTransId="{D01B8FA3-2C14-40D8-B069-5F108583D561}"/>
    <dgm:cxn modelId="{70144F71-4C32-4D4C-B901-E80D27E2AC2A}" srcId="{86343B71-2A1C-4719-93E0-B4FB84342793}" destId="{496375ED-D838-4004-8C7E-F7205675E901}" srcOrd="1" destOrd="0" parTransId="{8F79D5A2-24EB-479A-ACA1-A8A5FC960824}" sibTransId="{17474DA2-32F2-46CB-B3BE-38AE94D782B5}"/>
    <dgm:cxn modelId="{F99E5E6E-9933-4860-B427-8F7D55F95FAB}" type="presOf" srcId="{3F329FFC-7362-4FA6-9B7A-201206806338}" destId="{1AC885DC-7823-4626-910B-BF557D946B9F}" srcOrd="1" destOrd="0" presId="urn:microsoft.com/office/officeart/2005/8/layout/orgChart1"/>
    <dgm:cxn modelId="{7450F9A8-4F72-4180-A9BC-68B4E2920372}" type="presOf" srcId="{496375ED-D838-4004-8C7E-F7205675E901}" destId="{F8F2954D-2334-485C-912B-CEF698ED0577}" srcOrd="1" destOrd="0" presId="urn:microsoft.com/office/officeart/2005/8/layout/orgChart1"/>
    <dgm:cxn modelId="{DA8AFD57-EFA4-4AD0-9709-D462961585DD}" type="presOf" srcId="{66D6FE05-A6E3-498B-91FB-668593359D25}" destId="{9664C1AB-CA65-46D1-A380-E4D531C2A6EC}" srcOrd="0" destOrd="0" presId="urn:microsoft.com/office/officeart/2005/8/layout/orgChart1"/>
    <dgm:cxn modelId="{860BDAEB-C547-4F24-B88B-2AAB7B96B2EE}" type="presParOf" srcId="{DA0FFD1A-1B9C-4960-9D08-E9BD0D2E0BF7}" destId="{9CDCF41B-35E3-46D9-909C-BAD7BF157FFD}" srcOrd="0" destOrd="0" presId="urn:microsoft.com/office/officeart/2005/8/layout/orgChart1"/>
    <dgm:cxn modelId="{5CE46ED5-A9BF-4984-9B24-8195C4DFED3E}" type="presParOf" srcId="{9CDCF41B-35E3-46D9-909C-BAD7BF157FFD}" destId="{2FAA4490-4DE8-4746-94F7-11E7F52B4250}" srcOrd="0" destOrd="0" presId="urn:microsoft.com/office/officeart/2005/8/layout/orgChart1"/>
    <dgm:cxn modelId="{E77BF0A6-B24D-4562-9959-77BCE0D65D5C}" type="presParOf" srcId="{2FAA4490-4DE8-4746-94F7-11E7F52B4250}" destId="{CC7450D3-187B-4F9F-8D33-DB0A835C95F7}" srcOrd="0" destOrd="0" presId="urn:microsoft.com/office/officeart/2005/8/layout/orgChart1"/>
    <dgm:cxn modelId="{BAB30D13-E995-4663-AAB7-95AFD8DE2970}" type="presParOf" srcId="{2FAA4490-4DE8-4746-94F7-11E7F52B4250}" destId="{6ED83149-CA39-4DE3-903E-3D890449B74C}" srcOrd="1" destOrd="0" presId="urn:microsoft.com/office/officeart/2005/8/layout/orgChart1"/>
    <dgm:cxn modelId="{37046D65-AC2A-4060-B4A9-513E982B9D47}" type="presParOf" srcId="{9CDCF41B-35E3-46D9-909C-BAD7BF157FFD}" destId="{EE21BFFA-9E10-4116-A548-C233E0FFEF20}" srcOrd="1" destOrd="0" presId="urn:microsoft.com/office/officeart/2005/8/layout/orgChart1"/>
    <dgm:cxn modelId="{74CFD0B1-78E0-4514-B6A6-95913944FE9A}" type="presParOf" srcId="{EE21BFFA-9E10-4116-A548-C233E0FFEF20}" destId="{F8DA6903-3896-428E-BDFB-00BBB5CC944F}" srcOrd="0" destOrd="0" presId="urn:microsoft.com/office/officeart/2005/8/layout/orgChart1"/>
    <dgm:cxn modelId="{277BA042-9D7D-414E-99C6-8088A2B3D6CB}" type="presParOf" srcId="{EE21BFFA-9E10-4116-A548-C233E0FFEF20}" destId="{BA2AA2A6-8568-442B-958C-D7F84C9A31A2}" srcOrd="1" destOrd="0" presId="urn:microsoft.com/office/officeart/2005/8/layout/orgChart1"/>
    <dgm:cxn modelId="{22B394F4-5837-45A1-AC98-E12076F4674C}" type="presParOf" srcId="{BA2AA2A6-8568-442B-958C-D7F84C9A31A2}" destId="{EB62E6EB-18A3-4751-823D-A29EC7B8A705}" srcOrd="0" destOrd="0" presId="urn:microsoft.com/office/officeart/2005/8/layout/orgChart1"/>
    <dgm:cxn modelId="{472E7340-F177-4919-A217-3C782486B309}" type="presParOf" srcId="{EB62E6EB-18A3-4751-823D-A29EC7B8A705}" destId="{271B8EA4-EE40-4DCA-B7B1-59CFBDDCA85F}" srcOrd="0" destOrd="0" presId="urn:microsoft.com/office/officeart/2005/8/layout/orgChart1"/>
    <dgm:cxn modelId="{5659724F-BF85-4005-A709-B040F3BC5593}" type="presParOf" srcId="{EB62E6EB-18A3-4751-823D-A29EC7B8A705}" destId="{1AC885DC-7823-4626-910B-BF557D946B9F}" srcOrd="1" destOrd="0" presId="urn:microsoft.com/office/officeart/2005/8/layout/orgChart1"/>
    <dgm:cxn modelId="{4136D722-F1A0-4EC3-9E68-40338042F30A}" type="presParOf" srcId="{BA2AA2A6-8568-442B-958C-D7F84C9A31A2}" destId="{2A203EC4-99CE-40B3-AC97-2A19202DC294}" srcOrd="1" destOrd="0" presId="urn:microsoft.com/office/officeart/2005/8/layout/orgChart1"/>
    <dgm:cxn modelId="{ABB8871D-58DC-4D69-BE22-F8EC68114328}" type="presParOf" srcId="{2A203EC4-99CE-40B3-AC97-2A19202DC294}" destId="{F4D595F0-1B3D-40E0-A339-8692FD08713A}" srcOrd="0" destOrd="0" presId="urn:microsoft.com/office/officeart/2005/8/layout/orgChart1"/>
    <dgm:cxn modelId="{CFE7A1D1-2512-4657-81AE-468EEEFC7910}" type="presParOf" srcId="{2A203EC4-99CE-40B3-AC97-2A19202DC294}" destId="{4C692778-B688-4104-ABE8-1D818D8CDF02}" srcOrd="1" destOrd="0" presId="urn:microsoft.com/office/officeart/2005/8/layout/orgChart1"/>
    <dgm:cxn modelId="{A4C7195A-00B0-4F42-BE5F-9091B366ECB5}" type="presParOf" srcId="{4C692778-B688-4104-ABE8-1D818D8CDF02}" destId="{2975AAF9-E04C-442A-979E-A5053C629366}" srcOrd="0" destOrd="0" presId="urn:microsoft.com/office/officeart/2005/8/layout/orgChart1"/>
    <dgm:cxn modelId="{4357C3B1-FA72-4609-9F47-9E69841344D7}" type="presParOf" srcId="{2975AAF9-E04C-442A-979E-A5053C629366}" destId="{6645DD5F-2D10-4062-905C-4E42CD5C8BE6}" srcOrd="0" destOrd="0" presId="urn:microsoft.com/office/officeart/2005/8/layout/orgChart1"/>
    <dgm:cxn modelId="{33B64DF3-4CEA-4661-A91B-57E5B083A41D}" type="presParOf" srcId="{2975AAF9-E04C-442A-979E-A5053C629366}" destId="{9D8DAAA4-DCD8-4105-98B9-B03705E39A61}" srcOrd="1" destOrd="0" presId="urn:microsoft.com/office/officeart/2005/8/layout/orgChart1"/>
    <dgm:cxn modelId="{9E7D1554-068D-47C6-B5BA-8A44DE5A30E5}" type="presParOf" srcId="{4C692778-B688-4104-ABE8-1D818D8CDF02}" destId="{1FFE450A-177A-445A-933D-5F7776993ECF}" srcOrd="1" destOrd="0" presId="urn:microsoft.com/office/officeart/2005/8/layout/orgChart1"/>
    <dgm:cxn modelId="{95FE37DC-64A4-45B5-894C-F5A7BAF615B0}" type="presParOf" srcId="{4C692778-B688-4104-ABE8-1D818D8CDF02}" destId="{FA96186C-376C-4111-AAFA-5041EA0DE9BE}" srcOrd="2" destOrd="0" presId="urn:microsoft.com/office/officeart/2005/8/layout/orgChart1"/>
    <dgm:cxn modelId="{5760E0C8-E31A-4AFB-85E4-84348F2AFC35}" type="presParOf" srcId="{2A203EC4-99CE-40B3-AC97-2A19202DC294}" destId="{63B0B3D9-5227-4BEE-979B-C846947E5411}" srcOrd="2" destOrd="0" presId="urn:microsoft.com/office/officeart/2005/8/layout/orgChart1"/>
    <dgm:cxn modelId="{82EB1FA4-459F-43FF-B8EC-B409371BB43D}" type="presParOf" srcId="{2A203EC4-99CE-40B3-AC97-2A19202DC294}" destId="{014B0B11-A83D-478C-B726-73CD3450B439}" srcOrd="3" destOrd="0" presId="urn:microsoft.com/office/officeart/2005/8/layout/orgChart1"/>
    <dgm:cxn modelId="{657C126E-7B6D-4FE1-A6FC-294F8C39625E}" type="presParOf" srcId="{014B0B11-A83D-478C-B726-73CD3450B439}" destId="{CA9A96DB-94F8-493E-92F3-6052FB1BA9A0}" srcOrd="0" destOrd="0" presId="urn:microsoft.com/office/officeart/2005/8/layout/orgChart1"/>
    <dgm:cxn modelId="{FE350320-32F5-4802-8727-9609B26BFAA5}" type="presParOf" srcId="{CA9A96DB-94F8-493E-92F3-6052FB1BA9A0}" destId="{9364B8BC-7F3C-408B-BE5D-22CEA29FB3DE}" srcOrd="0" destOrd="0" presId="urn:microsoft.com/office/officeart/2005/8/layout/orgChart1"/>
    <dgm:cxn modelId="{F3667ECA-9A25-447D-A94E-5A4DDD2FD812}" type="presParOf" srcId="{CA9A96DB-94F8-493E-92F3-6052FB1BA9A0}" destId="{A1B56457-4DAB-4F69-AD9F-8A7842824DCA}" srcOrd="1" destOrd="0" presId="urn:microsoft.com/office/officeart/2005/8/layout/orgChart1"/>
    <dgm:cxn modelId="{CC5BA0E0-9C76-4654-B486-36EA5F6393F6}" type="presParOf" srcId="{014B0B11-A83D-478C-B726-73CD3450B439}" destId="{0B70888E-8D90-4496-B173-6A37F5028A6B}" srcOrd="1" destOrd="0" presId="urn:microsoft.com/office/officeart/2005/8/layout/orgChart1"/>
    <dgm:cxn modelId="{A0598DBC-7756-422F-B510-BF4727AE504C}" type="presParOf" srcId="{014B0B11-A83D-478C-B726-73CD3450B439}" destId="{6B849824-0259-41A4-AD42-80F33E01EC74}" srcOrd="2" destOrd="0" presId="urn:microsoft.com/office/officeart/2005/8/layout/orgChart1"/>
    <dgm:cxn modelId="{E4FAFFF5-596B-47F5-B410-98205E2EDFF0}" type="presParOf" srcId="{BA2AA2A6-8568-442B-958C-D7F84C9A31A2}" destId="{0476A4B2-A107-44A5-AF0A-4CAF93887CAF}" srcOrd="2" destOrd="0" presId="urn:microsoft.com/office/officeart/2005/8/layout/orgChart1"/>
    <dgm:cxn modelId="{19EC5234-1983-4D73-AA2B-384BE15E3EBF}" type="presParOf" srcId="{EE21BFFA-9E10-4116-A548-C233E0FFEF20}" destId="{0E875DF3-62C9-4C36-A008-8FD9EE8FDEFA}" srcOrd="2" destOrd="0" presId="urn:microsoft.com/office/officeart/2005/8/layout/orgChart1"/>
    <dgm:cxn modelId="{B0333396-9D73-46EC-A508-9EE549553447}" type="presParOf" srcId="{EE21BFFA-9E10-4116-A548-C233E0FFEF20}" destId="{23C60800-A2DE-4E7C-A122-96AE7983B207}" srcOrd="3" destOrd="0" presId="urn:microsoft.com/office/officeart/2005/8/layout/orgChart1"/>
    <dgm:cxn modelId="{1D6B5F23-CCD5-4399-9A1A-9EEDE5ADD86A}" type="presParOf" srcId="{23C60800-A2DE-4E7C-A122-96AE7983B207}" destId="{657C0439-D1E7-4B78-8651-F283210937EA}" srcOrd="0" destOrd="0" presId="urn:microsoft.com/office/officeart/2005/8/layout/orgChart1"/>
    <dgm:cxn modelId="{DE4DA0B4-FFFF-46E2-BAA7-167FAEDF7E5D}" type="presParOf" srcId="{657C0439-D1E7-4B78-8651-F283210937EA}" destId="{C30618A9-9A2D-4852-A879-6A1F48BBFD67}" srcOrd="0" destOrd="0" presId="urn:microsoft.com/office/officeart/2005/8/layout/orgChart1"/>
    <dgm:cxn modelId="{AAED7CAB-BDC1-47B8-926E-70967C69444B}" type="presParOf" srcId="{657C0439-D1E7-4B78-8651-F283210937EA}" destId="{F8F2954D-2334-485C-912B-CEF698ED0577}" srcOrd="1" destOrd="0" presId="urn:microsoft.com/office/officeart/2005/8/layout/orgChart1"/>
    <dgm:cxn modelId="{238E5595-1BB7-480E-99C4-11D3960A8A52}" type="presParOf" srcId="{23C60800-A2DE-4E7C-A122-96AE7983B207}" destId="{1C0D7176-ADF4-4D1A-96F2-EA2BE7F48683}" srcOrd="1" destOrd="0" presId="urn:microsoft.com/office/officeart/2005/8/layout/orgChart1"/>
    <dgm:cxn modelId="{2C1CD885-BC4E-41C0-8633-FC345C5064AC}" type="presParOf" srcId="{1C0D7176-ADF4-4D1A-96F2-EA2BE7F48683}" destId="{1C63FB23-5596-4939-B28A-7B926794D90B}" srcOrd="0" destOrd="0" presId="urn:microsoft.com/office/officeart/2005/8/layout/orgChart1"/>
    <dgm:cxn modelId="{6F90D313-F33F-4598-B147-7705AA619E97}" type="presParOf" srcId="{1C0D7176-ADF4-4D1A-96F2-EA2BE7F48683}" destId="{35A957D8-D79C-4F0F-92A1-BFB1AE0A79F7}" srcOrd="1" destOrd="0" presId="urn:microsoft.com/office/officeart/2005/8/layout/orgChart1"/>
    <dgm:cxn modelId="{54CA7970-4321-4F80-8653-926C15E0B5B1}" type="presParOf" srcId="{35A957D8-D79C-4F0F-92A1-BFB1AE0A79F7}" destId="{52E8F817-831D-4FED-AFA6-23EF01E8306D}" srcOrd="0" destOrd="0" presId="urn:microsoft.com/office/officeart/2005/8/layout/orgChart1"/>
    <dgm:cxn modelId="{0E9CE875-E9D4-46A7-8146-9A133BD38D2F}" type="presParOf" srcId="{52E8F817-831D-4FED-AFA6-23EF01E8306D}" destId="{D8BAF78D-D11B-4701-92AE-3B7BB1FE93BB}" srcOrd="0" destOrd="0" presId="urn:microsoft.com/office/officeart/2005/8/layout/orgChart1"/>
    <dgm:cxn modelId="{7E8E7607-726D-4E73-8C7F-DA01B73A2EDE}" type="presParOf" srcId="{52E8F817-831D-4FED-AFA6-23EF01E8306D}" destId="{4EEAB65A-48EC-4835-BCEC-AFCB672E5B40}" srcOrd="1" destOrd="0" presId="urn:microsoft.com/office/officeart/2005/8/layout/orgChart1"/>
    <dgm:cxn modelId="{F3B5C2E9-CBED-404C-A6DB-84BED437979C}" type="presParOf" srcId="{35A957D8-D79C-4F0F-92A1-BFB1AE0A79F7}" destId="{88E670DF-E6E7-4D56-83EC-3E02E305ED64}" srcOrd="1" destOrd="0" presId="urn:microsoft.com/office/officeart/2005/8/layout/orgChart1"/>
    <dgm:cxn modelId="{48F18D97-43B7-47BE-BE7E-AE055C81EB09}" type="presParOf" srcId="{35A957D8-D79C-4F0F-92A1-BFB1AE0A79F7}" destId="{68689A33-DF15-4775-9BD0-968F212033F2}" srcOrd="2" destOrd="0" presId="urn:microsoft.com/office/officeart/2005/8/layout/orgChart1"/>
    <dgm:cxn modelId="{536B31E5-2F16-4965-9680-3EF4D252E781}" type="presParOf" srcId="{1C0D7176-ADF4-4D1A-96F2-EA2BE7F48683}" destId="{2AAEBC5B-8633-40FC-B3FC-3CEE62B55581}" srcOrd="2" destOrd="0" presId="urn:microsoft.com/office/officeart/2005/8/layout/orgChart1"/>
    <dgm:cxn modelId="{0510A3C1-B0A1-4745-86E7-0C7358E6DC0D}" type="presParOf" srcId="{1C0D7176-ADF4-4D1A-96F2-EA2BE7F48683}" destId="{7440BBB5-2B1C-4D48-9B50-7ABB24AE601A}" srcOrd="3" destOrd="0" presId="urn:microsoft.com/office/officeart/2005/8/layout/orgChart1"/>
    <dgm:cxn modelId="{16E6E340-DED9-4176-994F-12A3D9287FA0}" type="presParOf" srcId="{7440BBB5-2B1C-4D48-9B50-7ABB24AE601A}" destId="{1D3BE43E-51D8-4E27-91E3-3E379970A413}" srcOrd="0" destOrd="0" presId="urn:microsoft.com/office/officeart/2005/8/layout/orgChart1"/>
    <dgm:cxn modelId="{8C641A9A-B676-4E83-AC25-2C971C3AFD9D}" type="presParOf" srcId="{1D3BE43E-51D8-4E27-91E3-3E379970A413}" destId="{AB0FA74F-D57E-4C94-8361-D782BACA0D27}" srcOrd="0" destOrd="0" presId="urn:microsoft.com/office/officeart/2005/8/layout/orgChart1"/>
    <dgm:cxn modelId="{4BC57B90-2E71-4CB8-ABE6-6985AE312D52}" type="presParOf" srcId="{1D3BE43E-51D8-4E27-91E3-3E379970A413}" destId="{95F5ADA9-7EEE-4651-AD3E-0A4A042BFC3B}" srcOrd="1" destOrd="0" presId="urn:microsoft.com/office/officeart/2005/8/layout/orgChart1"/>
    <dgm:cxn modelId="{665CDC61-364E-47C2-BB97-4FE29B51E448}" type="presParOf" srcId="{7440BBB5-2B1C-4D48-9B50-7ABB24AE601A}" destId="{1FB5551E-6A0A-45D1-9A4B-C26467F6476D}" srcOrd="1" destOrd="0" presId="urn:microsoft.com/office/officeart/2005/8/layout/orgChart1"/>
    <dgm:cxn modelId="{5D2D69C3-44DB-4487-A964-050AEF4BB6CB}" type="presParOf" srcId="{7440BBB5-2B1C-4D48-9B50-7ABB24AE601A}" destId="{7511BE34-FAFF-4D37-8F59-C3B0FF9FBDD4}" srcOrd="2" destOrd="0" presId="urn:microsoft.com/office/officeart/2005/8/layout/orgChart1"/>
    <dgm:cxn modelId="{359FE9C2-660C-49C1-BCC6-AE459209F2EB}" type="presParOf" srcId="{23C60800-A2DE-4E7C-A122-96AE7983B207}" destId="{E9B29440-7353-4B81-A8AB-E8F3094E7B97}" srcOrd="2" destOrd="0" presId="urn:microsoft.com/office/officeart/2005/8/layout/orgChart1"/>
    <dgm:cxn modelId="{460D590B-C986-455C-9AB2-ACCD97E42FC2}" type="presParOf" srcId="{EE21BFFA-9E10-4116-A548-C233E0FFEF20}" destId="{9664C1AB-CA65-46D1-A380-E4D531C2A6EC}" srcOrd="4" destOrd="0" presId="urn:microsoft.com/office/officeart/2005/8/layout/orgChart1"/>
    <dgm:cxn modelId="{DDD8BC98-C7F8-44B7-8270-587B301606DD}" type="presParOf" srcId="{EE21BFFA-9E10-4116-A548-C233E0FFEF20}" destId="{FC72281D-A26E-4E5A-8FD2-BD70E9A5C5B5}" srcOrd="5" destOrd="0" presId="urn:microsoft.com/office/officeart/2005/8/layout/orgChart1"/>
    <dgm:cxn modelId="{96F56F0C-ECCF-4408-8C97-ACF7E15F5C92}" type="presParOf" srcId="{FC72281D-A26E-4E5A-8FD2-BD70E9A5C5B5}" destId="{05065253-BA4D-4517-8C4E-21320699CC28}" srcOrd="0" destOrd="0" presId="urn:microsoft.com/office/officeart/2005/8/layout/orgChart1"/>
    <dgm:cxn modelId="{7315314E-4CB7-4477-A1EA-E9B9373A1F42}" type="presParOf" srcId="{05065253-BA4D-4517-8C4E-21320699CC28}" destId="{A9962BFA-547D-4E44-899D-2A539781FE83}" srcOrd="0" destOrd="0" presId="urn:microsoft.com/office/officeart/2005/8/layout/orgChart1"/>
    <dgm:cxn modelId="{9996B47F-CC3D-4CD4-BC0A-30B0AB7EB0E7}" type="presParOf" srcId="{05065253-BA4D-4517-8C4E-21320699CC28}" destId="{E5067125-F0B6-4694-85EC-7CA00DDA9019}" srcOrd="1" destOrd="0" presId="urn:microsoft.com/office/officeart/2005/8/layout/orgChart1"/>
    <dgm:cxn modelId="{46A69CFB-9638-4C3B-A32A-3374A446AC23}" type="presParOf" srcId="{FC72281D-A26E-4E5A-8FD2-BD70E9A5C5B5}" destId="{6628BE32-0A64-472F-8387-2994EE7043F3}" srcOrd="1" destOrd="0" presId="urn:microsoft.com/office/officeart/2005/8/layout/orgChart1"/>
    <dgm:cxn modelId="{F665BF23-DF16-4784-AD35-51F46655A449}" type="presParOf" srcId="{6628BE32-0A64-472F-8387-2994EE7043F3}" destId="{7B536EAD-B0E4-4B27-8E16-7A322B6943A1}" srcOrd="0" destOrd="0" presId="urn:microsoft.com/office/officeart/2005/8/layout/orgChart1"/>
    <dgm:cxn modelId="{0B718DB2-82AD-459D-8CBE-B51C73D81B89}" type="presParOf" srcId="{6628BE32-0A64-472F-8387-2994EE7043F3}" destId="{A5A07776-33EF-4D50-A445-4E10912CFC37}" srcOrd="1" destOrd="0" presId="urn:microsoft.com/office/officeart/2005/8/layout/orgChart1"/>
    <dgm:cxn modelId="{B9FEC12E-DEB9-4078-90B7-1EC9EE0525D3}" type="presParOf" srcId="{A5A07776-33EF-4D50-A445-4E10912CFC37}" destId="{8507FC61-D8CC-4062-93B3-8E9AD7B66525}" srcOrd="0" destOrd="0" presId="urn:microsoft.com/office/officeart/2005/8/layout/orgChart1"/>
    <dgm:cxn modelId="{CBC5CB71-C261-436B-9B00-5C7BD2282258}" type="presParOf" srcId="{8507FC61-D8CC-4062-93B3-8E9AD7B66525}" destId="{942E257A-3FC2-4453-B2CD-F6EDF6023D12}" srcOrd="0" destOrd="0" presId="urn:microsoft.com/office/officeart/2005/8/layout/orgChart1"/>
    <dgm:cxn modelId="{EA769CBA-46EE-4AB8-94DE-7B334E499D99}" type="presParOf" srcId="{8507FC61-D8CC-4062-93B3-8E9AD7B66525}" destId="{53430244-2660-4752-BB4B-409423CE4772}" srcOrd="1" destOrd="0" presId="urn:microsoft.com/office/officeart/2005/8/layout/orgChart1"/>
    <dgm:cxn modelId="{CBD614F7-295E-4CEA-A269-EF19F445E974}" type="presParOf" srcId="{A5A07776-33EF-4D50-A445-4E10912CFC37}" destId="{9FC6BB82-C71C-4E85-A57A-CA4B3ED2D043}" srcOrd="1" destOrd="0" presId="urn:microsoft.com/office/officeart/2005/8/layout/orgChart1"/>
    <dgm:cxn modelId="{887856F8-4E29-44E7-83B3-AF452F8149C9}" type="presParOf" srcId="{A5A07776-33EF-4D50-A445-4E10912CFC37}" destId="{241E3107-BB14-4AA2-9A29-AA1F2A2DE082}" srcOrd="2" destOrd="0" presId="urn:microsoft.com/office/officeart/2005/8/layout/orgChart1"/>
    <dgm:cxn modelId="{767535FA-E16F-4B37-A1B3-822043309FB1}" type="presParOf" srcId="{6628BE32-0A64-472F-8387-2994EE7043F3}" destId="{D4FB7014-94C9-4302-BA24-1E3F9E33CDE9}" srcOrd="2" destOrd="0" presId="urn:microsoft.com/office/officeart/2005/8/layout/orgChart1"/>
    <dgm:cxn modelId="{09BBADCF-2118-42BC-8689-410848E55C03}" type="presParOf" srcId="{6628BE32-0A64-472F-8387-2994EE7043F3}" destId="{8ABC6521-687C-4BF0-A8C9-1A11486E50BF}" srcOrd="3" destOrd="0" presId="urn:microsoft.com/office/officeart/2005/8/layout/orgChart1"/>
    <dgm:cxn modelId="{FA9D8C0D-5C7E-40AC-A38E-2F0F5916F365}" type="presParOf" srcId="{8ABC6521-687C-4BF0-A8C9-1A11486E50BF}" destId="{C16BAEAA-444F-4F33-A6BA-BA9D00E145C7}" srcOrd="0" destOrd="0" presId="urn:microsoft.com/office/officeart/2005/8/layout/orgChart1"/>
    <dgm:cxn modelId="{7710198D-9792-4CC0-8903-D51433034375}" type="presParOf" srcId="{C16BAEAA-444F-4F33-A6BA-BA9D00E145C7}" destId="{7A3BCA84-DCEC-497F-92EF-5115BAD49828}" srcOrd="0" destOrd="0" presId="urn:microsoft.com/office/officeart/2005/8/layout/orgChart1"/>
    <dgm:cxn modelId="{DF13FE3C-F685-40CA-901C-E8FEB36EBDEE}" type="presParOf" srcId="{C16BAEAA-444F-4F33-A6BA-BA9D00E145C7}" destId="{03A3CD7D-9DC6-4854-A389-244BBB4534B5}" srcOrd="1" destOrd="0" presId="urn:microsoft.com/office/officeart/2005/8/layout/orgChart1"/>
    <dgm:cxn modelId="{69E6EF47-2958-45FC-BD26-A0B4CCED9BA0}" type="presParOf" srcId="{8ABC6521-687C-4BF0-A8C9-1A11486E50BF}" destId="{009006DA-69D2-49BD-84F3-73E0A25ACC86}" srcOrd="1" destOrd="0" presId="urn:microsoft.com/office/officeart/2005/8/layout/orgChart1"/>
    <dgm:cxn modelId="{B9698F5A-5211-40D0-8801-F95C498C9AD9}" type="presParOf" srcId="{8ABC6521-687C-4BF0-A8C9-1A11486E50BF}" destId="{4B9E73BA-B572-4210-9311-EA20B7CA043A}" srcOrd="2" destOrd="0" presId="urn:microsoft.com/office/officeart/2005/8/layout/orgChart1"/>
    <dgm:cxn modelId="{DBE42BAC-42DC-4C83-A35A-C344219DA7C3}" type="presParOf" srcId="{6628BE32-0A64-472F-8387-2994EE7043F3}" destId="{3DD85296-81D6-4BC8-913D-50AD10239ADF}" srcOrd="4" destOrd="0" presId="urn:microsoft.com/office/officeart/2005/8/layout/orgChart1"/>
    <dgm:cxn modelId="{01F7F409-5FE8-4567-AAF0-36373E53C6EB}" type="presParOf" srcId="{6628BE32-0A64-472F-8387-2994EE7043F3}" destId="{52B4D276-7A9A-46C6-876D-60CFA75C224C}" srcOrd="5" destOrd="0" presId="urn:microsoft.com/office/officeart/2005/8/layout/orgChart1"/>
    <dgm:cxn modelId="{C8FF6AA5-A617-476E-8709-9C7143D62ACD}" type="presParOf" srcId="{52B4D276-7A9A-46C6-876D-60CFA75C224C}" destId="{87A34F66-A320-45FC-AD91-515F7ABCAA56}" srcOrd="0" destOrd="0" presId="urn:microsoft.com/office/officeart/2005/8/layout/orgChart1"/>
    <dgm:cxn modelId="{45C849D2-CCB8-42FF-A428-19B36A22E3F2}" type="presParOf" srcId="{87A34F66-A320-45FC-AD91-515F7ABCAA56}" destId="{EB3AC6ED-D96D-47DA-985E-C9D9D46E3C4D}" srcOrd="0" destOrd="0" presId="urn:microsoft.com/office/officeart/2005/8/layout/orgChart1"/>
    <dgm:cxn modelId="{8C2ED61A-8DAB-486C-AD3F-2D6419AB8524}" type="presParOf" srcId="{87A34F66-A320-45FC-AD91-515F7ABCAA56}" destId="{1E2D54AC-9449-4AF9-BFFF-58CAA9149725}" srcOrd="1" destOrd="0" presId="urn:microsoft.com/office/officeart/2005/8/layout/orgChart1"/>
    <dgm:cxn modelId="{657E7D00-927B-45A5-813A-F0DD94A83DDE}" type="presParOf" srcId="{52B4D276-7A9A-46C6-876D-60CFA75C224C}" destId="{6725D574-4DBF-407B-B1D4-B538DB7F8308}" srcOrd="1" destOrd="0" presId="urn:microsoft.com/office/officeart/2005/8/layout/orgChart1"/>
    <dgm:cxn modelId="{0594424D-08A7-477B-A71A-6673BA404FAB}" type="presParOf" srcId="{52B4D276-7A9A-46C6-876D-60CFA75C224C}" destId="{675D328D-1177-49BD-BDFB-9B1A943D8735}" srcOrd="2" destOrd="0" presId="urn:microsoft.com/office/officeart/2005/8/layout/orgChart1"/>
    <dgm:cxn modelId="{5F2A85D9-8FA2-4F33-8260-D8BAE9D1102B}" type="presParOf" srcId="{FC72281D-A26E-4E5A-8FD2-BD70E9A5C5B5}" destId="{AFA77067-C279-460B-8875-E325CBEA50A7}" srcOrd="2" destOrd="0" presId="urn:microsoft.com/office/officeart/2005/8/layout/orgChart1"/>
    <dgm:cxn modelId="{BEBFEECE-2090-426E-AAA2-1C7E61AD7114}" type="presParOf" srcId="{EE21BFFA-9E10-4116-A548-C233E0FFEF20}" destId="{5AE61458-BA6D-4825-AD9A-F49C0CD3B07E}" srcOrd="6" destOrd="0" presId="urn:microsoft.com/office/officeart/2005/8/layout/orgChart1"/>
    <dgm:cxn modelId="{36B139A7-37E5-4469-B44C-1C5B4B8AAB04}" type="presParOf" srcId="{EE21BFFA-9E10-4116-A548-C233E0FFEF20}" destId="{1EB07A95-3AA1-4241-8FC8-711FA8307C15}" srcOrd="7" destOrd="0" presId="urn:microsoft.com/office/officeart/2005/8/layout/orgChart1"/>
    <dgm:cxn modelId="{73264B55-2C13-4D93-9EF8-7FB00304D2E0}" type="presParOf" srcId="{1EB07A95-3AA1-4241-8FC8-711FA8307C15}" destId="{6F2089FB-1351-4DC2-A2B3-68A5556EE2AC}" srcOrd="0" destOrd="0" presId="urn:microsoft.com/office/officeart/2005/8/layout/orgChart1"/>
    <dgm:cxn modelId="{00D8ECD7-8DC5-4790-AEA2-108D700B4507}" type="presParOf" srcId="{6F2089FB-1351-4DC2-A2B3-68A5556EE2AC}" destId="{EE7E6484-2D15-4612-8BE5-717525498119}" srcOrd="0" destOrd="0" presId="urn:microsoft.com/office/officeart/2005/8/layout/orgChart1"/>
    <dgm:cxn modelId="{44973758-2910-4357-BA94-F04E896C5AA4}" type="presParOf" srcId="{6F2089FB-1351-4DC2-A2B3-68A5556EE2AC}" destId="{A70E1AEE-DCD0-4D1C-A532-65FB5358E0A5}" srcOrd="1" destOrd="0" presId="urn:microsoft.com/office/officeart/2005/8/layout/orgChart1"/>
    <dgm:cxn modelId="{36C8F192-C472-447D-84D0-1939736ED2A7}" type="presParOf" srcId="{1EB07A95-3AA1-4241-8FC8-711FA8307C15}" destId="{F1CDC3DE-63DF-430E-9DDE-04CC488A0059}" srcOrd="1" destOrd="0" presId="urn:microsoft.com/office/officeart/2005/8/layout/orgChart1"/>
    <dgm:cxn modelId="{265CD029-06E5-447F-8019-2837DEB3E55C}" type="presParOf" srcId="{F1CDC3DE-63DF-430E-9DDE-04CC488A0059}" destId="{7F74BBBE-ACE6-4502-AB7E-417A30CC2A81}" srcOrd="0" destOrd="0" presId="urn:microsoft.com/office/officeart/2005/8/layout/orgChart1"/>
    <dgm:cxn modelId="{1CC00C6D-1250-4082-91AC-8B273FD9574D}" type="presParOf" srcId="{F1CDC3DE-63DF-430E-9DDE-04CC488A0059}" destId="{6163D9EE-32EE-45AE-9FF4-FF60CA0E1B68}" srcOrd="1" destOrd="0" presId="urn:microsoft.com/office/officeart/2005/8/layout/orgChart1"/>
    <dgm:cxn modelId="{38A4A641-2E45-4A35-A019-EF688ABA2B69}" type="presParOf" srcId="{6163D9EE-32EE-45AE-9FF4-FF60CA0E1B68}" destId="{24D0C641-8106-4817-8B2E-46A34AC577FD}" srcOrd="0" destOrd="0" presId="urn:microsoft.com/office/officeart/2005/8/layout/orgChart1"/>
    <dgm:cxn modelId="{E174D500-79AD-42AC-AC45-457359EBD823}" type="presParOf" srcId="{24D0C641-8106-4817-8B2E-46A34AC577FD}" destId="{76059382-043C-4AED-98A2-A5FBDA8E81C6}" srcOrd="0" destOrd="0" presId="urn:microsoft.com/office/officeart/2005/8/layout/orgChart1"/>
    <dgm:cxn modelId="{43603EAA-4FC9-4026-925A-B09577A07769}" type="presParOf" srcId="{24D0C641-8106-4817-8B2E-46A34AC577FD}" destId="{B69C8DFE-4604-4631-A61B-37161F96A9A8}" srcOrd="1" destOrd="0" presId="urn:microsoft.com/office/officeart/2005/8/layout/orgChart1"/>
    <dgm:cxn modelId="{E0AD0CAA-D190-4E67-9BD2-F0E1F0D23833}" type="presParOf" srcId="{6163D9EE-32EE-45AE-9FF4-FF60CA0E1B68}" destId="{7024A381-1357-45B6-88C9-B95F85127C58}" srcOrd="1" destOrd="0" presId="urn:microsoft.com/office/officeart/2005/8/layout/orgChart1"/>
    <dgm:cxn modelId="{D6E1E422-FDEA-4EA8-A82B-88E65A663E99}" type="presParOf" srcId="{6163D9EE-32EE-45AE-9FF4-FF60CA0E1B68}" destId="{F25EB2CB-788A-4110-A78E-5C23A110BE21}" srcOrd="2" destOrd="0" presId="urn:microsoft.com/office/officeart/2005/8/layout/orgChart1"/>
    <dgm:cxn modelId="{147421D4-2E8A-443F-A235-13B80A3BD96F}" type="presParOf" srcId="{F1CDC3DE-63DF-430E-9DDE-04CC488A0059}" destId="{9D9CA839-0686-42CC-B78E-342B7B858C50}" srcOrd="2" destOrd="0" presId="urn:microsoft.com/office/officeart/2005/8/layout/orgChart1"/>
    <dgm:cxn modelId="{2E4E8E1F-AC2F-4BF9-8DE0-B81A4BBA2BE4}" type="presParOf" srcId="{F1CDC3DE-63DF-430E-9DDE-04CC488A0059}" destId="{F41A4B11-9549-4935-83BD-D23D97ED373B}" srcOrd="3" destOrd="0" presId="urn:microsoft.com/office/officeart/2005/8/layout/orgChart1"/>
    <dgm:cxn modelId="{3FFCF600-D12E-4988-853F-137F21BEBEF6}" type="presParOf" srcId="{F41A4B11-9549-4935-83BD-D23D97ED373B}" destId="{AE743099-6EC2-4A89-93EA-60E17CC08A7E}" srcOrd="0" destOrd="0" presId="urn:microsoft.com/office/officeart/2005/8/layout/orgChart1"/>
    <dgm:cxn modelId="{75A25508-78AF-455C-9239-31672C265BF3}" type="presParOf" srcId="{AE743099-6EC2-4A89-93EA-60E17CC08A7E}" destId="{68131973-C5DF-4AA1-A315-B9E70165FEB6}" srcOrd="0" destOrd="0" presId="urn:microsoft.com/office/officeart/2005/8/layout/orgChart1"/>
    <dgm:cxn modelId="{8E88F44F-2865-4647-B44C-3EA6FCD0B532}" type="presParOf" srcId="{AE743099-6EC2-4A89-93EA-60E17CC08A7E}" destId="{38C4A404-5992-4156-AF79-389938ED07C5}" srcOrd="1" destOrd="0" presId="urn:microsoft.com/office/officeart/2005/8/layout/orgChart1"/>
    <dgm:cxn modelId="{30EE696A-2B62-42C1-9F1D-D045D895B834}" type="presParOf" srcId="{F41A4B11-9549-4935-83BD-D23D97ED373B}" destId="{7783F7F9-8482-4BE3-B2A9-BE8727D2DEFB}" srcOrd="1" destOrd="0" presId="urn:microsoft.com/office/officeart/2005/8/layout/orgChart1"/>
    <dgm:cxn modelId="{1D181F4B-8CCB-45AB-A9E0-4B75C3B8CA77}" type="presParOf" srcId="{F41A4B11-9549-4935-83BD-D23D97ED373B}" destId="{5004A1FA-2E7B-4CE1-BBEF-B7C1E0D33964}" srcOrd="2" destOrd="0" presId="urn:microsoft.com/office/officeart/2005/8/layout/orgChart1"/>
    <dgm:cxn modelId="{B122F817-455A-4477-9303-5FD68F5B38D4}" type="presParOf" srcId="{F1CDC3DE-63DF-430E-9DDE-04CC488A0059}" destId="{EC81E5B8-23EE-4DE1-B730-EFCEF3267284}" srcOrd="4" destOrd="0" presId="urn:microsoft.com/office/officeart/2005/8/layout/orgChart1"/>
    <dgm:cxn modelId="{15A096AA-B4D2-4169-ABEF-423D805293D0}" type="presParOf" srcId="{F1CDC3DE-63DF-430E-9DDE-04CC488A0059}" destId="{3E29876A-7CA3-4A79-9E73-0C68AA43F6DF}" srcOrd="5" destOrd="0" presId="urn:microsoft.com/office/officeart/2005/8/layout/orgChart1"/>
    <dgm:cxn modelId="{D0E0F688-A3D8-457C-9962-C27D942CA0F9}" type="presParOf" srcId="{3E29876A-7CA3-4A79-9E73-0C68AA43F6DF}" destId="{F8B54D73-209A-4CCC-9B17-8426AF8220EE}" srcOrd="0" destOrd="0" presId="urn:microsoft.com/office/officeart/2005/8/layout/orgChart1"/>
    <dgm:cxn modelId="{383EBB7D-2AEE-4E0B-AD1D-E5AC464742A2}" type="presParOf" srcId="{F8B54D73-209A-4CCC-9B17-8426AF8220EE}" destId="{9960A42D-785A-4AA2-A0DC-E86FE291C59A}" srcOrd="0" destOrd="0" presId="urn:microsoft.com/office/officeart/2005/8/layout/orgChart1"/>
    <dgm:cxn modelId="{7030B95A-0CFD-47D1-BDDD-1EB59D0506BE}" type="presParOf" srcId="{F8B54D73-209A-4CCC-9B17-8426AF8220EE}" destId="{FC03E8E3-32A7-45FC-9337-3024CB92E9DF}" srcOrd="1" destOrd="0" presId="urn:microsoft.com/office/officeart/2005/8/layout/orgChart1"/>
    <dgm:cxn modelId="{9911191E-5B33-4146-B52A-AE096EB31524}" type="presParOf" srcId="{3E29876A-7CA3-4A79-9E73-0C68AA43F6DF}" destId="{B27ACD33-DFC1-4AF6-89A7-6898D2085147}" srcOrd="1" destOrd="0" presId="urn:microsoft.com/office/officeart/2005/8/layout/orgChart1"/>
    <dgm:cxn modelId="{FC7C12D0-5BBD-4C92-BB28-2309AB1D1E7C}" type="presParOf" srcId="{3E29876A-7CA3-4A79-9E73-0C68AA43F6DF}" destId="{6FF3F9CD-BD25-4DF8-9398-2F454D32B310}" srcOrd="2" destOrd="0" presId="urn:microsoft.com/office/officeart/2005/8/layout/orgChart1"/>
    <dgm:cxn modelId="{C441806D-E36B-4235-BABE-3C01B0892AF2}" type="presParOf" srcId="{F1CDC3DE-63DF-430E-9DDE-04CC488A0059}" destId="{13445C84-E4F6-44EF-8B3F-347275F2CB4A}" srcOrd="6" destOrd="0" presId="urn:microsoft.com/office/officeart/2005/8/layout/orgChart1"/>
    <dgm:cxn modelId="{42CAF8C8-91C5-41A1-8928-4D1E00E5CAE7}" type="presParOf" srcId="{F1CDC3DE-63DF-430E-9DDE-04CC488A0059}" destId="{CBEB3828-19A4-481C-9452-605AAD273E55}" srcOrd="7" destOrd="0" presId="urn:microsoft.com/office/officeart/2005/8/layout/orgChart1"/>
    <dgm:cxn modelId="{4C3A9D4F-EEF6-450C-922C-F815DB6261FA}" type="presParOf" srcId="{CBEB3828-19A4-481C-9452-605AAD273E55}" destId="{13237D18-AA29-44F7-8877-FE93D6F2F33C}" srcOrd="0" destOrd="0" presId="urn:microsoft.com/office/officeart/2005/8/layout/orgChart1"/>
    <dgm:cxn modelId="{95F27F75-B339-4B0E-A693-0F242E81ADD8}" type="presParOf" srcId="{13237D18-AA29-44F7-8877-FE93D6F2F33C}" destId="{0BBE0189-7F3F-411F-8B03-953A9022DB47}" srcOrd="0" destOrd="0" presId="urn:microsoft.com/office/officeart/2005/8/layout/orgChart1"/>
    <dgm:cxn modelId="{6B1EACA2-6EF4-4EF8-894C-0C778F5315DB}" type="presParOf" srcId="{13237D18-AA29-44F7-8877-FE93D6F2F33C}" destId="{B7109D35-89E2-43B3-B1FE-6F5618F8E852}" srcOrd="1" destOrd="0" presId="urn:microsoft.com/office/officeart/2005/8/layout/orgChart1"/>
    <dgm:cxn modelId="{F2638A76-A6E8-431C-8BCF-4FBA730D1541}" type="presParOf" srcId="{CBEB3828-19A4-481C-9452-605AAD273E55}" destId="{6B0D3E2B-7B69-4A2E-8545-FC443E33710F}" srcOrd="1" destOrd="0" presId="urn:microsoft.com/office/officeart/2005/8/layout/orgChart1"/>
    <dgm:cxn modelId="{334C57DB-CBAF-4462-ADB9-61B83F1CBDEC}" type="presParOf" srcId="{CBEB3828-19A4-481C-9452-605AAD273E55}" destId="{7D9E9962-0F0D-4B93-8E7B-8CDDCED38897}" srcOrd="2" destOrd="0" presId="urn:microsoft.com/office/officeart/2005/8/layout/orgChart1"/>
    <dgm:cxn modelId="{11BD3446-FAB5-4C40-9C87-7C7C28517965}" type="presParOf" srcId="{F1CDC3DE-63DF-430E-9DDE-04CC488A0059}" destId="{EDF8E970-9A06-49AB-B6C4-1CBCA835AF6A}" srcOrd="8" destOrd="0" presId="urn:microsoft.com/office/officeart/2005/8/layout/orgChart1"/>
    <dgm:cxn modelId="{5853FA81-D86F-474F-89F9-C53BB9790BCA}" type="presParOf" srcId="{F1CDC3DE-63DF-430E-9DDE-04CC488A0059}" destId="{E88DCB0C-CEC4-474B-94AC-DBBDFB3FD80B}" srcOrd="9" destOrd="0" presId="urn:microsoft.com/office/officeart/2005/8/layout/orgChart1"/>
    <dgm:cxn modelId="{BC33CEAF-A475-42A2-84BA-81E82C050556}" type="presParOf" srcId="{E88DCB0C-CEC4-474B-94AC-DBBDFB3FD80B}" destId="{12979173-DC68-4628-9F2B-E59467CAFB8E}" srcOrd="0" destOrd="0" presId="urn:microsoft.com/office/officeart/2005/8/layout/orgChart1"/>
    <dgm:cxn modelId="{9F4092E8-34A8-41F0-82AB-312D35E3F7AF}" type="presParOf" srcId="{12979173-DC68-4628-9F2B-E59467CAFB8E}" destId="{D946B4BE-1BD5-4482-B76E-439F42988D10}" srcOrd="0" destOrd="0" presId="urn:microsoft.com/office/officeart/2005/8/layout/orgChart1"/>
    <dgm:cxn modelId="{986440B1-9228-42ED-8FB0-84586857D621}" type="presParOf" srcId="{12979173-DC68-4628-9F2B-E59467CAFB8E}" destId="{7C026B3E-0107-41B9-B937-9A255F9E86E1}" srcOrd="1" destOrd="0" presId="urn:microsoft.com/office/officeart/2005/8/layout/orgChart1"/>
    <dgm:cxn modelId="{0F8ECF69-1500-4C0F-A30A-EDAF59FA5E61}" type="presParOf" srcId="{E88DCB0C-CEC4-474B-94AC-DBBDFB3FD80B}" destId="{958B006E-7D0C-4FCE-A60B-2F65F57B8346}" srcOrd="1" destOrd="0" presId="urn:microsoft.com/office/officeart/2005/8/layout/orgChart1"/>
    <dgm:cxn modelId="{16F0DC32-8E42-439E-9BFD-42AE2D56DD3B}" type="presParOf" srcId="{E88DCB0C-CEC4-474B-94AC-DBBDFB3FD80B}" destId="{6BE00B4A-0BEC-49A2-AE77-0D856E49DC78}" srcOrd="2" destOrd="0" presId="urn:microsoft.com/office/officeart/2005/8/layout/orgChart1"/>
    <dgm:cxn modelId="{63C4DD14-B211-4723-AAA8-90FCCE6B3E11}" type="presParOf" srcId="{1EB07A95-3AA1-4241-8FC8-711FA8307C15}" destId="{60F3BB72-486E-4A41-887A-F16F7F56E4CB}" srcOrd="2" destOrd="0" presId="urn:microsoft.com/office/officeart/2005/8/layout/orgChart1"/>
    <dgm:cxn modelId="{6979F8C5-32EC-419E-9B88-0A2830B5D4AD}" type="presParOf" srcId="{9CDCF41B-35E3-46D9-909C-BAD7BF157FFD}" destId="{87A77AFB-C9E3-4DCF-B07A-5851716B7E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D6DE0D-EFB5-47D4-B842-BA5C12AF97D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4213376-6E44-418B-898C-40A94F2E7329}">
      <dgm:prSet phldrT="[Text]" custT="1"/>
      <dgm:spPr/>
      <dgm:t>
        <a:bodyPr/>
        <a:lstStyle/>
        <a:p>
          <a:r>
            <a:rPr lang="en-US" sz="1500" b="1" dirty="0" err="1" smtClean="0"/>
            <a:t>Geostrategi</a:t>
          </a:r>
          <a:r>
            <a:rPr lang="en-US" sz="1500" b="1" dirty="0" smtClean="0"/>
            <a:t> Indonesia</a:t>
          </a:r>
          <a:r>
            <a:rPr lang="id-ID" sz="1500" b="1" dirty="0" smtClean="0"/>
            <a:t> </a:t>
          </a:r>
          <a:r>
            <a:rPr lang="en-US" sz="1500" b="1" dirty="0" smtClean="0"/>
            <a:t>(</a:t>
          </a:r>
          <a:r>
            <a:rPr lang="en-US" sz="1500" b="1" dirty="0" err="1" smtClean="0"/>
            <a:t>Ketahanan</a:t>
          </a:r>
          <a:r>
            <a:rPr lang="en-US" sz="1500" b="1" dirty="0" smtClean="0"/>
            <a:t> </a:t>
          </a:r>
          <a:r>
            <a:rPr lang="en-US" sz="1500" b="1" dirty="0" err="1" smtClean="0"/>
            <a:t>Nasional</a:t>
          </a:r>
          <a:r>
            <a:rPr lang="en-US" sz="1500" b="1" dirty="0" smtClean="0"/>
            <a:t>)</a:t>
          </a:r>
          <a:endParaRPr lang="en-US" sz="1500" b="1" dirty="0"/>
        </a:p>
      </dgm:t>
    </dgm:pt>
    <dgm:pt modelId="{1B77B2A2-B9A4-4AB1-8C00-70A1168DF73D}" type="parTrans" cxnId="{11D44570-C7FC-48CB-AD82-584FE033CC41}">
      <dgm:prSet/>
      <dgm:spPr/>
      <dgm:t>
        <a:bodyPr/>
        <a:lstStyle/>
        <a:p>
          <a:endParaRPr lang="en-US"/>
        </a:p>
      </dgm:t>
    </dgm:pt>
    <dgm:pt modelId="{BEC7CDD6-388D-4814-B8A5-ECBF9370993C}" type="sibTrans" cxnId="{11D44570-C7FC-48CB-AD82-584FE033CC41}">
      <dgm:prSet/>
      <dgm:spPr/>
      <dgm:t>
        <a:bodyPr/>
        <a:lstStyle/>
        <a:p>
          <a:endParaRPr lang="en-US"/>
        </a:p>
      </dgm:t>
    </dgm:pt>
    <dgm:pt modelId="{5D9CC293-B778-4602-84F6-F43087F6EC13}">
      <dgm:prSet phldrT="[Text]" custT="1"/>
      <dgm:spPr/>
      <dgm:t>
        <a:bodyPr/>
        <a:lstStyle/>
        <a:p>
          <a:r>
            <a:rPr lang="en-US" sz="1500" b="1" dirty="0" err="1" smtClean="0"/>
            <a:t>Geostrategi</a:t>
          </a:r>
          <a:endParaRPr lang="en-US" sz="1500" b="1" dirty="0" smtClean="0"/>
        </a:p>
        <a:p>
          <a:r>
            <a:rPr lang="en-US" sz="1500" b="1" dirty="0" smtClean="0"/>
            <a:t>(</a:t>
          </a:r>
          <a:r>
            <a:rPr lang="en-US" sz="1500" b="1" dirty="0" err="1" smtClean="0"/>
            <a:t>Ketahanan</a:t>
          </a:r>
          <a:r>
            <a:rPr lang="en-US" sz="1500" b="1" dirty="0" smtClean="0"/>
            <a:t> </a:t>
          </a:r>
          <a:r>
            <a:rPr lang="en-US" sz="1500" b="1" dirty="0" err="1" smtClean="0"/>
            <a:t>Nasional</a:t>
          </a:r>
          <a:r>
            <a:rPr lang="en-US" sz="1500" b="1" dirty="0" smtClean="0"/>
            <a:t>)</a:t>
          </a:r>
          <a:endParaRPr lang="en-US" sz="1500" b="1" dirty="0"/>
        </a:p>
      </dgm:t>
    </dgm:pt>
    <dgm:pt modelId="{4A2880FE-F083-4985-8C86-475A6E579502}" type="parTrans" cxnId="{36D6BE01-AB41-4CCB-B339-F20169B861D6}">
      <dgm:prSet/>
      <dgm:spPr/>
      <dgm:t>
        <a:bodyPr/>
        <a:lstStyle/>
        <a:p>
          <a:endParaRPr lang="en-US"/>
        </a:p>
      </dgm:t>
    </dgm:pt>
    <dgm:pt modelId="{7ED1643F-2066-4430-AC21-A68E4820C839}" type="sibTrans" cxnId="{36D6BE01-AB41-4CCB-B339-F20169B861D6}">
      <dgm:prSet/>
      <dgm:spPr/>
      <dgm:t>
        <a:bodyPr/>
        <a:lstStyle/>
        <a:p>
          <a:endParaRPr lang="en-US"/>
        </a:p>
      </dgm:t>
    </dgm:pt>
    <dgm:pt modelId="{0DF39BA7-EA59-4C13-9D05-A6857CB525AB}">
      <dgm:prSet phldrT="[Text]" custT="1"/>
      <dgm:spPr/>
      <dgm:t>
        <a:bodyPr/>
        <a:lstStyle/>
        <a:p>
          <a:r>
            <a:rPr lang="en-US" sz="1500" dirty="0" err="1" smtClean="0"/>
            <a:t>Kemampuan</a:t>
          </a:r>
          <a:r>
            <a:rPr lang="en-US" sz="1500" dirty="0" smtClean="0"/>
            <a:t> </a:t>
          </a:r>
          <a:r>
            <a:rPr lang="en-US" sz="1500" dirty="0" err="1" smtClean="0"/>
            <a:t>mengembangkan</a:t>
          </a:r>
          <a:r>
            <a:rPr lang="en-US" sz="1500" dirty="0" smtClean="0"/>
            <a:t> </a:t>
          </a:r>
          <a:r>
            <a:rPr lang="en-US" sz="1500" dirty="0" err="1" smtClean="0"/>
            <a:t>kekuatan</a:t>
          </a:r>
          <a:r>
            <a:rPr lang="en-US" sz="1500" dirty="0" smtClean="0"/>
            <a:t> </a:t>
          </a:r>
          <a:r>
            <a:rPr lang="en-US" sz="1500" dirty="0" err="1" smtClean="0"/>
            <a:t>nasional</a:t>
          </a:r>
          <a:r>
            <a:rPr lang="en-US" sz="1500" dirty="0" smtClean="0"/>
            <a:t> </a:t>
          </a:r>
          <a:r>
            <a:rPr lang="en-US" sz="1500" dirty="0" err="1" smtClean="0"/>
            <a:t>untuk</a:t>
          </a:r>
          <a:r>
            <a:rPr lang="en-US" sz="1500" dirty="0" smtClean="0"/>
            <a:t> </a:t>
          </a:r>
          <a:r>
            <a:rPr lang="en-US" sz="1500" dirty="0" err="1" smtClean="0"/>
            <a:t>menghadapi</a:t>
          </a:r>
          <a:r>
            <a:rPr lang="en-US" sz="1500" dirty="0" smtClean="0"/>
            <a:t> </a:t>
          </a:r>
          <a:r>
            <a:rPr lang="en-US" sz="1500" dirty="0" err="1" smtClean="0"/>
            <a:t>tantanggan</a:t>
          </a:r>
          <a:r>
            <a:rPr lang="en-US" sz="1500" dirty="0" smtClean="0"/>
            <a:t>, </a:t>
          </a:r>
          <a:r>
            <a:rPr lang="en-US" sz="1500" dirty="0" err="1" smtClean="0"/>
            <a:t>ancaman</a:t>
          </a:r>
          <a:r>
            <a:rPr lang="en-US" sz="1500" dirty="0" smtClean="0"/>
            <a:t>, </a:t>
          </a:r>
          <a:r>
            <a:rPr lang="en-US" sz="1500" dirty="0" err="1" smtClean="0"/>
            <a:t>hambatan</a:t>
          </a:r>
          <a:r>
            <a:rPr lang="en-US" sz="1500" dirty="0" smtClean="0"/>
            <a:t>, </a:t>
          </a:r>
          <a:r>
            <a:rPr lang="en-US" sz="1500" dirty="0" err="1" smtClean="0"/>
            <a:t>gangguan</a:t>
          </a:r>
          <a:r>
            <a:rPr lang="en-US" sz="1500" dirty="0" smtClean="0"/>
            <a:t>, </a:t>
          </a:r>
          <a:r>
            <a:rPr lang="en-US" sz="1500" dirty="0" err="1" smtClean="0"/>
            <a:t>dari</a:t>
          </a:r>
          <a:r>
            <a:rPr lang="en-US" sz="1500" dirty="0" smtClean="0"/>
            <a:t> </a:t>
          </a:r>
          <a:r>
            <a:rPr lang="en-US" sz="1500" dirty="0" err="1" smtClean="0"/>
            <a:t>luar</a:t>
          </a:r>
          <a:r>
            <a:rPr lang="en-US" sz="1500" dirty="0" smtClean="0"/>
            <a:t> </a:t>
          </a:r>
          <a:r>
            <a:rPr lang="en-US" sz="1500" dirty="0" err="1" smtClean="0"/>
            <a:t>dan</a:t>
          </a:r>
          <a:r>
            <a:rPr lang="en-US" sz="1500" dirty="0" smtClean="0"/>
            <a:t> </a:t>
          </a:r>
          <a:r>
            <a:rPr lang="en-US" sz="1500" dirty="0" err="1" smtClean="0"/>
            <a:t>dalam</a:t>
          </a:r>
          <a:r>
            <a:rPr lang="en-US" sz="1500" dirty="0" smtClean="0"/>
            <a:t> Indonesia</a:t>
          </a:r>
          <a:endParaRPr lang="en-US" sz="1500" dirty="0"/>
        </a:p>
      </dgm:t>
    </dgm:pt>
    <dgm:pt modelId="{89453FA1-6B7D-4F94-BEBC-4B850D6739DB}" type="parTrans" cxnId="{4A644774-016C-4DE5-872F-CE732B8F013C}">
      <dgm:prSet/>
      <dgm:spPr/>
      <dgm:t>
        <a:bodyPr/>
        <a:lstStyle/>
        <a:p>
          <a:endParaRPr lang="en-US"/>
        </a:p>
      </dgm:t>
    </dgm:pt>
    <dgm:pt modelId="{78058B24-AB45-414B-AE89-6855BB4F2F14}" type="sibTrans" cxnId="{4A644774-016C-4DE5-872F-CE732B8F013C}">
      <dgm:prSet/>
      <dgm:spPr/>
      <dgm:t>
        <a:bodyPr/>
        <a:lstStyle/>
        <a:p>
          <a:endParaRPr lang="en-US"/>
        </a:p>
      </dgm:t>
    </dgm:pt>
    <dgm:pt modelId="{62FA568B-B45B-429C-98FF-C0FDD4EEA829}">
      <dgm:prSet phldrT="[Text]" custT="1"/>
      <dgm:spPr/>
      <dgm:t>
        <a:bodyPr/>
        <a:lstStyle/>
        <a:p>
          <a:r>
            <a:rPr lang="en-US" sz="1500" b="1" dirty="0" err="1" smtClean="0"/>
            <a:t>Aspek</a:t>
          </a:r>
          <a:r>
            <a:rPr lang="en-US" sz="1500" b="1" dirty="0" smtClean="0"/>
            <a:t> </a:t>
          </a:r>
          <a:r>
            <a:rPr lang="en-US" sz="1500" b="1" dirty="0" err="1" smtClean="0"/>
            <a:t>Trigatra</a:t>
          </a:r>
          <a:endParaRPr lang="en-US" sz="1500" b="1" dirty="0" smtClean="0"/>
        </a:p>
        <a:p>
          <a:r>
            <a:rPr lang="en-US" sz="1500" b="1" dirty="0" err="1" smtClean="0"/>
            <a:t>Ketahanan</a:t>
          </a:r>
          <a:r>
            <a:rPr lang="en-US" sz="1500" b="1" dirty="0" smtClean="0"/>
            <a:t> </a:t>
          </a:r>
          <a:r>
            <a:rPr lang="en-US" sz="1500" b="1" dirty="0" err="1" smtClean="0"/>
            <a:t>Nasional</a:t>
          </a:r>
          <a:endParaRPr lang="en-US" sz="1500" b="1" dirty="0"/>
        </a:p>
      </dgm:t>
    </dgm:pt>
    <dgm:pt modelId="{6234A611-4315-4576-B204-089FCB1E131D}" type="parTrans" cxnId="{7DED2D8F-54A0-44B4-8D61-760380A646AA}">
      <dgm:prSet/>
      <dgm:spPr/>
      <dgm:t>
        <a:bodyPr/>
        <a:lstStyle/>
        <a:p>
          <a:endParaRPr lang="en-US"/>
        </a:p>
      </dgm:t>
    </dgm:pt>
    <dgm:pt modelId="{3D8BE36D-DB01-4E23-B557-49DDE7605097}" type="sibTrans" cxnId="{7DED2D8F-54A0-44B4-8D61-760380A646AA}">
      <dgm:prSet/>
      <dgm:spPr/>
      <dgm:t>
        <a:bodyPr/>
        <a:lstStyle/>
        <a:p>
          <a:endParaRPr lang="en-US"/>
        </a:p>
      </dgm:t>
    </dgm:pt>
    <dgm:pt modelId="{15C82DB4-E34E-46C7-899F-839A0A005988}">
      <dgm:prSet phldrT="[Text]" custT="1"/>
      <dgm:spPr/>
      <dgm:t>
        <a:bodyPr/>
        <a:lstStyle/>
        <a:p>
          <a:r>
            <a:rPr lang="en-US" sz="1500" dirty="0" err="1" smtClean="0"/>
            <a:t>Letak</a:t>
          </a:r>
          <a:r>
            <a:rPr lang="en-US" sz="1500" dirty="0" smtClean="0"/>
            <a:t> </a:t>
          </a:r>
          <a:r>
            <a:rPr lang="en-US" sz="1500" dirty="0" err="1" smtClean="0"/>
            <a:t>Geografis</a:t>
          </a:r>
          <a:endParaRPr lang="en-US" sz="1500" dirty="0"/>
        </a:p>
      </dgm:t>
    </dgm:pt>
    <dgm:pt modelId="{A976796B-AE8E-4918-A5C2-A219D917211E}" type="parTrans" cxnId="{5C8BF503-460F-47A9-BF7C-9E9F3605CA3C}">
      <dgm:prSet/>
      <dgm:spPr/>
      <dgm:t>
        <a:bodyPr/>
        <a:lstStyle/>
        <a:p>
          <a:endParaRPr lang="en-US"/>
        </a:p>
      </dgm:t>
    </dgm:pt>
    <dgm:pt modelId="{41AF7520-267A-4BFC-B7D7-2753C29D0019}" type="sibTrans" cxnId="{5C8BF503-460F-47A9-BF7C-9E9F3605CA3C}">
      <dgm:prSet/>
      <dgm:spPr/>
      <dgm:t>
        <a:bodyPr/>
        <a:lstStyle/>
        <a:p>
          <a:endParaRPr lang="en-US"/>
        </a:p>
      </dgm:t>
    </dgm:pt>
    <dgm:pt modelId="{89F4B6D9-B5A2-46F3-B7B6-283BBE0F94C0}">
      <dgm:prSet phldrT="[Text]" custT="1"/>
      <dgm:spPr/>
      <dgm:t>
        <a:bodyPr/>
        <a:lstStyle/>
        <a:p>
          <a:r>
            <a:rPr lang="en-US" sz="1500" dirty="0" err="1" smtClean="0"/>
            <a:t>Keadaan</a:t>
          </a:r>
          <a:r>
            <a:rPr lang="en-US" sz="1500" dirty="0" smtClean="0"/>
            <a:t>  &amp;</a:t>
          </a:r>
        </a:p>
        <a:p>
          <a:r>
            <a:rPr lang="en-US" sz="1500" dirty="0" smtClean="0"/>
            <a:t> </a:t>
          </a:r>
          <a:r>
            <a:rPr lang="en-US" sz="1500" dirty="0" err="1" smtClean="0"/>
            <a:t>Kekayaan</a:t>
          </a:r>
          <a:r>
            <a:rPr lang="en-US" sz="1500" dirty="0" smtClean="0"/>
            <a:t> </a:t>
          </a:r>
          <a:r>
            <a:rPr lang="en-US" sz="1500" dirty="0" err="1" smtClean="0"/>
            <a:t>Alam</a:t>
          </a:r>
          <a:endParaRPr lang="en-US" sz="1500" dirty="0"/>
        </a:p>
      </dgm:t>
    </dgm:pt>
    <dgm:pt modelId="{192D3B3E-BA7F-4FF7-986E-3CEBBAEF5AB1}" type="parTrans" cxnId="{CB774D3A-2F8C-44FC-B94D-AC0986457816}">
      <dgm:prSet/>
      <dgm:spPr/>
      <dgm:t>
        <a:bodyPr/>
        <a:lstStyle/>
        <a:p>
          <a:endParaRPr lang="en-US"/>
        </a:p>
      </dgm:t>
    </dgm:pt>
    <dgm:pt modelId="{C1364E11-11FC-4882-83B7-6C7DD7EFE343}" type="sibTrans" cxnId="{CB774D3A-2F8C-44FC-B94D-AC0986457816}">
      <dgm:prSet/>
      <dgm:spPr/>
      <dgm:t>
        <a:bodyPr/>
        <a:lstStyle/>
        <a:p>
          <a:endParaRPr lang="en-US"/>
        </a:p>
      </dgm:t>
    </dgm:pt>
    <dgm:pt modelId="{8E37F41D-EA8F-4F44-AA24-1A5B5C658755}">
      <dgm:prSet phldrT="[Text]" custT="1"/>
      <dgm:spPr/>
      <dgm:t>
        <a:bodyPr/>
        <a:lstStyle/>
        <a:p>
          <a:r>
            <a:rPr lang="en-US" sz="1500" dirty="0" err="1" smtClean="0"/>
            <a:t>Keadaan</a:t>
          </a:r>
          <a:r>
            <a:rPr lang="en-US" sz="1500" dirty="0" smtClean="0"/>
            <a:t> &amp;</a:t>
          </a:r>
        </a:p>
        <a:p>
          <a:r>
            <a:rPr lang="en-US" sz="1500" dirty="0" err="1" smtClean="0"/>
            <a:t>Kemampuan</a:t>
          </a:r>
          <a:r>
            <a:rPr lang="en-US" sz="1500" dirty="0" smtClean="0"/>
            <a:t> </a:t>
          </a:r>
          <a:r>
            <a:rPr lang="en-US" sz="1500" dirty="0" err="1" smtClean="0"/>
            <a:t>Penduduk</a:t>
          </a:r>
          <a:endParaRPr lang="en-US" sz="1500" dirty="0"/>
        </a:p>
      </dgm:t>
    </dgm:pt>
    <dgm:pt modelId="{B61AC263-6092-444B-AF63-62A5C735A764}" type="parTrans" cxnId="{15E5D17D-3DB1-4240-B4B0-B1803CE17ABD}">
      <dgm:prSet/>
      <dgm:spPr/>
      <dgm:t>
        <a:bodyPr/>
        <a:lstStyle/>
        <a:p>
          <a:endParaRPr lang="en-US"/>
        </a:p>
      </dgm:t>
    </dgm:pt>
    <dgm:pt modelId="{099A35AD-8AA1-4600-B98E-16CED5FFE152}" type="sibTrans" cxnId="{15E5D17D-3DB1-4240-B4B0-B1803CE17ABD}">
      <dgm:prSet/>
      <dgm:spPr/>
      <dgm:t>
        <a:bodyPr/>
        <a:lstStyle/>
        <a:p>
          <a:endParaRPr lang="en-US"/>
        </a:p>
      </dgm:t>
    </dgm:pt>
    <dgm:pt modelId="{549506C4-802F-4D64-BCB1-F7B99B49487C}">
      <dgm:prSet phldrT="[Text]" custT="1"/>
      <dgm:spPr/>
      <dgm:t>
        <a:bodyPr/>
        <a:lstStyle/>
        <a:p>
          <a:r>
            <a:rPr lang="en-US" sz="1500" b="1" dirty="0" err="1" smtClean="0"/>
            <a:t>Aspek</a:t>
          </a:r>
          <a:r>
            <a:rPr lang="en-US" sz="1500" b="1" dirty="0" smtClean="0"/>
            <a:t> </a:t>
          </a:r>
          <a:r>
            <a:rPr lang="en-US" sz="1500" b="1" dirty="0" err="1" smtClean="0"/>
            <a:t>Pancagatra</a:t>
          </a:r>
          <a:r>
            <a:rPr lang="en-US" sz="1500" b="1" dirty="0" smtClean="0"/>
            <a:t> </a:t>
          </a:r>
        </a:p>
        <a:p>
          <a:r>
            <a:rPr lang="en-US" sz="1500" b="1" dirty="0" err="1" smtClean="0"/>
            <a:t>Ketahanan</a:t>
          </a:r>
          <a:r>
            <a:rPr lang="en-US" sz="1500" b="1" dirty="0" smtClean="0"/>
            <a:t> </a:t>
          </a:r>
          <a:r>
            <a:rPr lang="en-US" sz="1500" b="1" dirty="0" err="1" smtClean="0"/>
            <a:t>Nasional</a:t>
          </a:r>
          <a:endParaRPr lang="en-US" sz="1500" b="1" dirty="0"/>
        </a:p>
      </dgm:t>
    </dgm:pt>
    <dgm:pt modelId="{25E5D7F9-B734-4480-AD5C-03FF7FE91FC7}" type="parTrans" cxnId="{C0B46444-C17C-4548-BFA0-CFBCC444C740}">
      <dgm:prSet/>
      <dgm:spPr/>
      <dgm:t>
        <a:bodyPr/>
        <a:lstStyle/>
        <a:p>
          <a:endParaRPr lang="en-US"/>
        </a:p>
      </dgm:t>
    </dgm:pt>
    <dgm:pt modelId="{99D0A166-83F3-42BA-AE06-D19A1FDCB993}" type="sibTrans" cxnId="{C0B46444-C17C-4548-BFA0-CFBCC444C740}">
      <dgm:prSet/>
      <dgm:spPr/>
      <dgm:t>
        <a:bodyPr/>
        <a:lstStyle/>
        <a:p>
          <a:endParaRPr lang="en-US"/>
        </a:p>
      </dgm:t>
    </dgm:pt>
    <dgm:pt modelId="{59949D40-446B-4BED-8FF0-17815A126EC7}">
      <dgm:prSet phldrT="[Text]" custT="1"/>
      <dgm:spPr/>
      <dgm:t>
        <a:bodyPr/>
        <a:lstStyle/>
        <a:p>
          <a:r>
            <a:rPr lang="en-US" sz="1500" dirty="0" err="1" smtClean="0"/>
            <a:t>Ideologi</a:t>
          </a:r>
          <a:endParaRPr lang="en-US" sz="1500" dirty="0"/>
        </a:p>
      </dgm:t>
    </dgm:pt>
    <dgm:pt modelId="{3C9D95A7-4A92-41E8-95A8-3E593581603D}" type="parTrans" cxnId="{19EB048A-0D82-423D-B8AA-DCC549210FBA}">
      <dgm:prSet/>
      <dgm:spPr/>
      <dgm:t>
        <a:bodyPr/>
        <a:lstStyle/>
        <a:p>
          <a:endParaRPr lang="en-US"/>
        </a:p>
      </dgm:t>
    </dgm:pt>
    <dgm:pt modelId="{53098C5D-BD53-40BC-91D7-159B9CCFE212}" type="sibTrans" cxnId="{19EB048A-0D82-423D-B8AA-DCC549210FBA}">
      <dgm:prSet/>
      <dgm:spPr/>
      <dgm:t>
        <a:bodyPr/>
        <a:lstStyle/>
        <a:p>
          <a:endParaRPr lang="en-US"/>
        </a:p>
      </dgm:t>
    </dgm:pt>
    <dgm:pt modelId="{F93DCD8D-A6E3-4061-946C-2064DA51F23F}">
      <dgm:prSet phldrT="[Text]" custT="1"/>
      <dgm:spPr/>
      <dgm:t>
        <a:bodyPr/>
        <a:lstStyle/>
        <a:p>
          <a:r>
            <a:rPr lang="en-US" sz="1500" dirty="0" err="1" smtClean="0"/>
            <a:t>Politik</a:t>
          </a:r>
          <a:endParaRPr lang="en-US" sz="1500" dirty="0"/>
        </a:p>
      </dgm:t>
    </dgm:pt>
    <dgm:pt modelId="{88FC2F30-5FC3-42BB-8472-090A31773F2E}" type="parTrans" cxnId="{325B931B-E085-4226-AB95-26BF803C2E5F}">
      <dgm:prSet/>
      <dgm:spPr/>
      <dgm:t>
        <a:bodyPr/>
        <a:lstStyle/>
        <a:p>
          <a:endParaRPr lang="en-US"/>
        </a:p>
      </dgm:t>
    </dgm:pt>
    <dgm:pt modelId="{52FB9E62-A032-4E0B-B5BE-7B3535A7243B}" type="sibTrans" cxnId="{325B931B-E085-4226-AB95-26BF803C2E5F}">
      <dgm:prSet/>
      <dgm:spPr/>
      <dgm:t>
        <a:bodyPr/>
        <a:lstStyle/>
        <a:p>
          <a:endParaRPr lang="en-US"/>
        </a:p>
      </dgm:t>
    </dgm:pt>
    <dgm:pt modelId="{97F3EAF3-C61B-4243-A686-C4FE374264FD}">
      <dgm:prSet phldrT="[Text]" custT="1"/>
      <dgm:spPr/>
      <dgm:t>
        <a:bodyPr/>
        <a:lstStyle/>
        <a:p>
          <a:r>
            <a:rPr lang="en-US" sz="1500" dirty="0" err="1" smtClean="0"/>
            <a:t>Ekonomi</a:t>
          </a:r>
          <a:endParaRPr lang="en-US" sz="1500" dirty="0"/>
        </a:p>
      </dgm:t>
    </dgm:pt>
    <dgm:pt modelId="{F8666C89-8FD0-47A2-AA99-02D15F7562BB}" type="parTrans" cxnId="{44134B7F-5CE2-4CB3-9D2E-3CB5FA849268}">
      <dgm:prSet/>
      <dgm:spPr/>
      <dgm:t>
        <a:bodyPr/>
        <a:lstStyle/>
        <a:p>
          <a:endParaRPr lang="en-US"/>
        </a:p>
      </dgm:t>
    </dgm:pt>
    <dgm:pt modelId="{E1E2B831-A43D-4406-812C-A6692D574BC4}" type="sibTrans" cxnId="{44134B7F-5CE2-4CB3-9D2E-3CB5FA849268}">
      <dgm:prSet/>
      <dgm:spPr/>
      <dgm:t>
        <a:bodyPr/>
        <a:lstStyle/>
        <a:p>
          <a:endParaRPr lang="en-US"/>
        </a:p>
      </dgm:t>
    </dgm:pt>
    <dgm:pt modelId="{BA88F730-66F1-4E02-B1FA-C77AC75E9E44}">
      <dgm:prSet phldrT="[Text]" custT="1"/>
      <dgm:spPr/>
      <dgm:t>
        <a:bodyPr/>
        <a:lstStyle/>
        <a:p>
          <a:r>
            <a:rPr lang="en-US" sz="1500" dirty="0" err="1" smtClean="0"/>
            <a:t>Sosial</a:t>
          </a:r>
          <a:r>
            <a:rPr lang="en-US" sz="1500" dirty="0" smtClean="0"/>
            <a:t> </a:t>
          </a:r>
          <a:r>
            <a:rPr lang="en-US" sz="1500" dirty="0" err="1" smtClean="0"/>
            <a:t>Budaya</a:t>
          </a:r>
          <a:endParaRPr lang="en-US" sz="1500" dirty="0"/>
        </a:p>
      </dgm:t>
    </dgm:pt>
    <dgm:pt modelId="{A4FFA37E-21F4-4B9F-B00D-0E224C51C91D}" type="parTrans" cxnId="{A5EB40CB-75C3-45B8-A7ED-23BEA5BEEEF1}">
      <dgm:prSet/>
      <dgm:spPr/>
      <dgm:t>
        <a:bodyPr/>
        <a:lstStyle/>
        <a:p>
          <a:endParaRPr lang="en-US"/>
        </a:p>
      </dgm:t>
    </dgm:pt>
    <dgm:pt modelId="{C972F8DA-4645-4606-B28F-22C70A896E44}" type="sibTrans" cxnId="{A5EB40CB-75C3-45B8-A7ED-23BEA5BEEEF1}">
      <dgm:prSet/>
      <dgm:spPr/>
      <dgm:t>
        <a:bodyPr/>
        <a:lstStyle/>
        <a:p>
          <a:endParaRPr lang="en-US"/>
        </a:p>
      </dgm:t>
    </dgm:pt>
    <dgm:pt modelId="{AE91BC7D-3BB5-4CED-8279-85A4E54FF1A0}">
      <dgm:prSet phldrT="[Text]" custT="1"/>
      <dgm:spPr/>
      <dgm:t>
        <a:bodyPr/>
        <a:lstStyle/>
        <a:p>
          <a:r>
            <a:rPr lang="en-US" sz="1500" dirty="0" err="1" smtClean="0"/>
            <a:t>Pertahanan</a:t>
          </a:r>
          <a:r>
            <a:rPr lang="en-US" sz="1500" dirty="0" smtClean="0"/>
            <a:t> &amp; </a:t>
          </a:r>
          <a:r>
            <a:rPr lang="en-US" sz="1500" dirty="0" err="1" smtClean="0"/>
            <a:t>Keamanan</a:t>
          </a:r>
          <a:endParaRPr lang="en-US" sz="1500" dirty="0"/>
        </a:p>
      </dgm:t>
    </dgm:pt>
    <dgm:pt modelId="{FBD1D613-6362-480D-AF20-CE5971186529}" type="parTrans" cxnId="{7DA502A6-03FF-4938-9100-22C151C9DA2A}">
      <dgm:prSet/>
      <dgm:spPr/>
      <dgm:t>
        <a:bodyPr/>
        <a:lstStyle/>
        <a:p>
          <a:endParaRPr lang="en-US"/>
        </a:p>
      </dgm:t>
    </dgm:pt>
    <dgm:pt modelId="{8F8ED64F-00EC-4A9F-88D2-37EBA76DE565}" type="sibTrans" cxnId="{7DA502A6-03FF-4938-9100-22C151C9DA2A}">
      <dgm:prSet/>
      <dgm:spPr/>
      <dgm:t>
        <a:bodyPr/>
        <a:lstStyle/>
        <a:p>
          <a:endParaRPr lang="en-US"/>
        </a:p>
      </dgm:t>
    </dgm:pt>
    <dgm:pt modelId="{76B6714D-189F-4A75-AD86-FA39972A8A86}" type="pres">
      <dgm:prSet presAssocID="{4CD6DE0D-EFB5-47D4-B842-BA5C12AF97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FA30EA-B24E-4BA1-A462-96CA97D2FF95}" type="pres">
      <dgm:prSet presAssocID="{94213376-6E44-418B-898C-40A94F2E7329}" presName="hierRoot1" presStyleCnt="0">
        <dgm:presLayoutVars>
          <dgm:hierBranch val="init"/>
        </dgm:presLayoutVars>
      </dgm:prSet>
      <dgm:spPr/>
    </dgm:pt>
    <dgm:pt modelId="{F1507CAE-FC13-4747-9877-8771F6E59300}" type="pres">
      <dgm:prSet presAssocID="{94213376-6E44-418B-898C-40A94F2E7329}" presName="rootComposite1" presStyleCnt="0"/>
      <dgm:spPr/>
    </dgm:pt>
    <dgm:pt modelId="{09F306EC-9C38-49DE-9B7A-A2989103507F}" type="pres">
      <dgm:prSet presAssocID="{94213376-6E44-418B-898C-40A94F2E7329}" presName="rootText1" presStyleLbl="node0" presStyleIdx="0" presStyleCnt="1" custScaleX="414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5D169-B91A-415B-BF26-0E880D97BD30}" type="pres">
      <dgm:prSet presAssocID="{94213376-6E44-418B-898C-40A94F2E732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C64B946-C073-443D-B0F0-C395ABECCA2E}" type="pres">
      <dgm:prSet presAssocID="{94213376-6E44-418B-898C-40A94F2E7329}" presName="hierChild2" presStyleCnt="0"/>
      <dgm:spPr/>
    </dgm:pt>
    <dgm:pt modelId="{36A6F8C3-4072-4303-B39F-4629E0536B14}" type="pres">
      <dgm:prSet presAssocID="{4A2880FE-F083-4985-8C86-475A6E57950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CB366BC-7C8B-4CDC-99DE-A7C56C3964DD}" type="pres">
      <dgm:prSet presAssocID="{5D9CC293-B778-4602-84F6-F43087F6EC13}" presName="hierRoot2" presStyleCnt="0">
        <dgm:presLayoutVars>
          <dgm:hierBranch val="init"/>
        </dgm:presLayoutVars>
      </dgm:prSet>
      <dgm:spPr/>
    </dgm:pt>
    <dgm:pt modelId="{25FBF6AB-120F-4D10-93AB-1F8B7976309C}" type="pres">
      <dgm:prSet presAssocID="{5D9CC293-B778-4602-84F6-F43087F6EC13}" presName="rootComposite" presStyleCnt="0"/>
      <dgm:spPr/>
    </dgm:pt>
    <dgm:pt modelId="{8CDEF843-D106-4866-B1F8-8C7BE09E7220}" type="pres">
      <dgm:prSet presAssocID="{5D9CC293-B778-4602-84F6-F43087F6EC13}" presName="rootText" presStyleLbl="node2" presStyleIdx="0" presStyleCnt="3" custScaleX="201954" custLinFactNeighborX="-980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438AB8-4C8C-4989-970C-9A105A5F937D}" type="pres">
      <dgm:prSet presAssocID="{5D9CC293-B778-4602-84F6-F43087F6EC13}" presName="rootConnector" presStyleLbl="node2" presStyleIdx="0" presStyleCnt="3"/>
      <dgm:spPr/>
      <dgm:t>
        <a:bodyPr/>
        <a:lstStyle/>
        <a:p>
          <a:endParaRPr lang="en-US"/>
        </a:p>
      </dgm:t>
    </dgm:pt>
    <dgm:pt modelId="{72649DD1-A991-410C-89CF-40DA84FE7827}" type="pres">
      <dgm:prSet presAssocID="{5D9CC293-B778-4602-84F6-F43087F6EC13}" presName="hierChild4" presStyleCnt="0"/>
      <dgm:spPr/>
    </dgm:pt>
    <dgm:pt modelId="{84D3B950-B0A1-40C9-B1D4-D942468FB222}" type="pres">
      <dgm:prSet presAssocID="{89453FA1-6B7D-4F94-BEBC-4B850D6739DB}" presName="Name37" presStyleLbl="parChTrans1D3" presStyleIdx="0" presStyleCnt="9"/>
      <dgm:spPr/>
      <dgm:t>
        <a:bodyPr/>
        <a:lstStyle/>
        <a:p>
          <a:endParaRPr lang="en-US"/>
        </a:p>
      </dgm:t>
    </dgm:pt>
    <dgm:pt modelId="{FAB3A380-0C17-4187-9DB2-8B06F9614F7D}" type="pres">
      <dgm:prSet presAssocID="{0DF39BA7-EA59-4C13-9D05-A6857CB525AB}" presName="hierRoot2" presStyleCnt="0">
        <dgm:presLayoutVars>
          <dgm:hierBranch val="init"/>
        </dgm:presLayoutVars>
      </dgm:prSet>
      <dgm:spPr/>
    </dgm:pt>
    <dgm:pt modelId="{931CAADE-A69E-43AE-968C-E8F932160F9C}" type="pres">
      <dgm:prSet presAssocID="{0DF39BA7-EA59-4C13-9D05-A6857CB525AB}" presName="rootComposite" presStyleCnt="0"/>
      <dgm:spPr/>
    </dgm:pt>
    <dgm:pt modelId="{519FF5DD-9250-458D-B725-47E5AA951894}" type="pres">
      <dgm:prSet presAssocID="{0DF39BA7-EA59-4C13-9D05-A6857CB525AB}" presName="rootText" presStyleLbl="node3" presStyleIdx="0" presStyleCnt="9" custScaleX="155627" custScaleY="386783" custLinFactNeighborX="-97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51D2E-317B-4817-9257-B78D94263E9D}" type="pres">
      <dgm:prSet presAssocID="{0DF39BA7-EA59-4C13-9D05-A6857CB525AB}" presName="rootConnector" presStyleLbl="node3" presStyleIdx="0" presStyleCnt="9"/>
      <dgm:spPr/>
      <dgm:t>
        <a:bodyPr/>
        <a:lstStyle/>
        <a:p>
          <a:endParaRPr lang="en-US"/>
        </a:p>
      </dgm:t>
    </dgm:pt>
    <dgm:pt modelId="{3227A654-9D24-49C4-8C7D-D498F6571563}" type="pres">
      <dgm:prSet presAssocID="{0DF39BA7-EA59-4C13-9D05-A6857CB525AB}" presName="hierChild4" presStyleCnt="0"/>
      <dgm:spPr/>
    </dgm:pt>
    <dgm:pt modelId="{DAE8251A-16E2-4053-9842-7A37EF701EC9}" type="pres">
      <dgm:prSet presAssocID="{0DF39BA7-EA59-4C13-9D05-A6857CB525AB}" presName="hierChild5" presStyleCnt="0"/>
      <dgm:spPr/>
    </dgm:pt>
    <dgm:pt modelId="{535FB86A-15E7-4242-8FCF-6DCDED3E1D7E}" type="pres">
      <dgm:prSet presAssocID="{5D9CC293-B778-4602-84F6-F43087F6EC13}" presName="hierChild5" presStyleCnt="0"/>
      <dgm:spPr/>
    </dgm:pt>
    <dgm:pt modelId="{0535D375-41D7-47CE-AC4B-68581923A17B}" type="pres">
      <dgm:prSet presAssocID="{6234A611-4315-4576-B204-089FCB1E131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34AD1E4-BD6C-4D29-B659-D8DD8564222E}" type="pres">
      <dgm:prSet presAssocID="{62FA568B-B45B-429C-98FF-C0FDD4EEA829}" presName="hierRoot2" presStyleCnt="0">
        <dgm:presLayoutVars>
          <dgm:hierBranch val="init"/>
        </dgm:presLayoutVars>
      </dgm:prSet>
      <dgm:spPr/>
    </dgm:pt>
    <dgm:pt modelId="{E6E49C08-E41D-4FFE-BD08-5EB7CC11A320}" type="pres">
      <dgm:prSet presAssocID="{62FA568B-B45B-429C-98FF-C0FDD4EEA829}" presName="rootComposite" presStyleCnt="0"/>
      <dgm:spPr/>
    </dgm:pt>
    <dgm:pt modelId="{042843FB-4ACC-4F2E-9EDF-F9C0AC9CB2C9}" type="pres">
      <dgm:prSet presAssocID="{62FA568B-B45B-429C-98FF-C0FDD4EEA829}" presName="rootText" presStyleLbl="node2" presStyleIdx="1" presStyleCnt="3" custScaleX="170155" custLinFactNeighborX="-24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703C20-75A7-4DB9-A66A-3BDA7BE9B0A4}" type="pres">
      <dgm:prSet presAssocID="{62FA568B-B45B-429C-98FF-C0FDD4EEA829}" presName="rootConnector" presStyleLbl="node2" presStyleIdx="1" presStyleCnt="3"/>
      <dgm:spPr/>
      <dgm:t>
        <a:bodyPr/>
        <a:lstStyle/>
        <a:p>
          <a:endParaRPr lang="en-US"/>
        </a:p>
      </dgm:t>
    </dgm:pt>
    <dgm:pt modelId="{5A15FF22-3E1D-4F3D-8A40-941C3D3298BB}" type="pres">
      <dgm:prSet presAssocID="{62FA568B-B45B-429C-98FF-C0FDD4EEA829}" presName="hierChild4" presStyleCnt="0"/>
      <dgm:spPr/>
    </dgm:pt>
    <dgm:pt modelId="{CFA9FFAD-CEBB-451E-AD84-ADF31E21F71D}" type="pres">
      <dgm:prSet presAssocID="{A976796B-AE8E-4918-A5C2-A219D917211E}" presName="Name37" presStyleLbl="parChTrans1D3" presStyleIdx="1" presStyleCnt="9"/>
      <dgm:spPr/>
      <dgm:t>
        <a:bodyPr/>
        <a:lstStyle/>
        <a:p>
          <a:endParaRPr lang="en-US"/>
        </a:p>
      </dgm:t>
    </dgm:pt>
    <dgm:pt modelId="{7B0533E7-37F9-4FFF-9036-E2FDCC143517}" type="pres">
      <dgm:prSet presAssocID="{15C82DB4-E34E-46C7-899F-839A0A005988}" presName="hierRoot2" presStyleCnt="0">
        <dgm:presLayoutVars>
          <dgm:hierBranch val="init"/>
        </dgm:presLayoutVars>
      </dgm:prSet>
      <dgm:spPr/>
    </dgm:pt>
    <dgm:pt modelId="{047A13B0-8F8F-4FEC-8A7B-8FD7867E9210}" type="pres">
      <dgm:prSet presAssocID="{15C82DB4-E34E-46C7-899F-839A0A005988}" presName="rootComposite" presStyleCnt="0"/>
      <dgm:spPr/>
    </dgm:pt>
    <dgm:pt modelId="{F740FF0C-3340-4CE3-A05C-D668585170E6}" type="pres">
      <dgm:prSet presAssocID="{15C82DB4-E34E-46C7-899F-839A0A005988}" presName="rootText" presStyleLbl="node3" presStyleIdx="1" presStyleCnt="9" custScaleX="131020" custLinFactNeighborX="-24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57039E-06EF-4902-AD3C-DE5F5BCC5475}" type="pres">
      <dgm:prSet presAssocID="{15C82DB4-E34E-46C7-899F-839A0A005988}" presName="rootConnector" presStyleLbl="node3" presStyleIdx="1" presStyleCnt="9"/>
      <dgm:spPr/>
      <dgm:t>
        <a:bodyPr/>
        <a:lstStyle/>
        <a:p>
          <a:endParaRPr lang="en-US"/>
        </a:p>
      </dgm:t>
    </dgm:pt>
    <dgm:pt modelId="{4E0BEE2A-334C-4059-9EFF-62C94229F8C7}" type="pres">
      <dgm:prSet presAssocID="{15C82DB4-E34E-46C7-899F-839A0A005988}" presName="hierChild4" presStyleCnt="0"/>
      <dgm:spPr/>
    </dgm:pt>
    <dgm:pt modelId="{B3E1EB89-99E7-4E65-96F1-9F7FA9E6C088}" type="pres">
      <dgm:prSet presAssocID="{15C82DB4-E34E-46C7-899F-839A0A005988}" presName="hierChild5" presStyleCnt="0"/>
      <dgm:spPr/>
    </dgm:pt>
    <dgm:pt modelId="{2A698F06-D71C-4FD9-9566-C56B0F93D103}" type="pres">
      <dgm:prSet presAssocID="{192D3B3E-BA7F-4FF7-986E-3CEBBAEF5AB1}" presName="Name37" presStyleLbl="parChTrans1D3" presStyleIdx="2" presStyleCnt="9"/>
      <dgm:spPr/>
      <dgm:t>
        <a:bodyPr/>
        <a:lstStyle/>
        <a:p>
          <a:endParaRPr lang="en-US"/>
        </a:p>
      </dgm:t>
    </dgm:pt>
    <dgm:pt modelId="{8AC4BD0F-8E25-434E-87E0-409F16C77A7F}" type="pres">
      <dgm:prSet presAssocID="{89F4B6D9-B5A2-46F3-B7B6-283BBE0F94C0}" presName="hierRoot2" presStyleCnt="0">
        <dgm:presLayoutVars>
          <dgm:hierBranch val="init"/>
        </dgm:presLayoutVars>
      </dgm:prSet>
      <dgm:spPr/>
    </dgm:pt>
    <dgm:pt modelId="{FF00A7C2-7EBA-4A07-8A1B-23E0DCBD739D}" type="pres">
      <dgm:prSet presAssocID="{89F4B6D9-B5A2-46F3-B7B6-283BBE0F94C0}" presName="rootComposite" presStyleCnt="0"/>
      <dgm:spPr/>
    </dgm:pt>
    <dgm:pt modelId="{FC74AE4F-F7F7-4FE2-95A5-DBC0C2396184}" type="pres">
      <dgm:prSet presAssocID="{89F4B6D9-B5A2-46F3-B7B6-283BBE0F94C0}" presName="rootText" presStyleLbl="node3" presStyleIdx="2" presStyleCnt="9" custScaleX="131020" custLinFactNeighborX="-24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E5178-501E-4AF7-9BA1-36B6B137B9FE}" type="pres">
      <dgm:prSet presAssocID="{89F4B6D9-B5A2-46F3-B7B6-283BBE0F94C0}" presName="rootConnector" presStyleLbl="node3" presStyleIdx="2" presStyleCnt="9"/>
      <dgm:spPr/>
      <dgm:t>
        <a:bodyPr/>
        <a:lstStyle/>
        <a:p>
          <a:endParaRPr lang="en-US"/>
        </a:p>
      </dgm:t>
    </dgm:pt>
    <dgm:pt modelId="{F76DFE38-C9DC-46B4-BBCA-93D7C017BC27}" type="pres">
      <dgm:prSet presAssocID="{89F4B6D9-B5A2-46F3-B7B6-283BBE0F94C0}" presName="hierChild4" presStyleCnt="0"/>
      <dgm:spPr/>
    </dgm:pt>
    <dgm:pt modelId="{9BD81C09-3C99-4DC7-9CC9-3CF600708632}" type="pres">
      <dgm:prSet presAssocID="{89F4B6D9-B5A2-46F3-B7B6-283BBE0F94C0}" presName="hierChild5" presStyleCnt="0"/>
      <dgm:spPr/>
    </dgm:pt>
    <dgm:pt modelId="{47E4C274-3252-43E9-8BC5-AB1295CBB747}" type="pres">
      <dgm:prSet presAssocID="{B61AC263-6092-444B-AF63-62A5C735A764}" presName="Name37" presStyleLbl="parChTrans1D3" presStyleIdx="3" presStyleCnt="9"/>
      <dgm:spPr/>
      <dgm:t>
        <a:bodyPr/>
        <a:lstStyle/>
        <a:p>
          <a:endParaRPr lang="en-US"/>
        </a:p>
      </dgm:t>
    </dgm:pt>
    <dgm:pt modelId="{67ADB737-6E3B-4F35-B394-A05439F62E02}" type="pres">
      <dgm:prSet presAssocID="{8E37F41D-EA8F-4F44-AA24-1A5B5C658755}" presName="hierRoot2" presStyleCnt="0">
        <dgm:presLayoutVars>
          <dgm:hierBranch val="init"/>
        </dgm:presLayoutVars>
      </dgm:prSet>
      <dgm:spPr/>
    </dgm:pt>
    <dgm:pt modelId="{F8535921-4B80-4E87-B999-14A57DB2AB0E}" type="pres">
      <dgm:prSet presAssocID="{8E37F41D-EA8F-4F44-AA24-1A5B5C658755}" presName="rootComposite" presStyleCnt="0"/>
      <dgm:spPr/>
    </dgm:pt>
    <dgm:pt modelId="{93E87E33-384D-4121-94D3-CDAE523262E6}" type="pres">
      <dgm:prSet presAssocID="{8E37F41D-EA8F-4F44-AA24-1A5B5C658755}" presName="rootText" presStyleLbl="node3" presStyleIdx="3" presStyleCnt="9" custScaleX="131020" custLinFactNeighborX="-24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BA949-30FA-4054-80D7-A6F4AB30E43B}" type="pres">
      <dgm:prSet presAssocID="{8E37F41D-EA8F-4F44-AA24-1A5B5C658755}" presName="rootConnector" presStyleLbl="node3" presStyleIdx="3" presStyleCnt="9"/>
      <dgm:spPr/>
      <dgm:t>
        <a:bodyPr/>
        <a:lstStyle/>
        <a:p>
          <a:endParaRPr lang="en-US"/>
        </a:p>
      </dgm:t>
    </dgm:pt>
    <dgm:pt modelId="{A4A23D5D-9BE8-4E61-9461-1C2540E8343E}" type="pres">
      <dgm:prSet presAssocID="{8E37F41D-EA8F-4F44-AA24-1A5B5C658755}" presName="hierChild4" presStyleCnt="0"/>
      <dgm:spPr/>
    </dgm:pt>
    <dgm:pt modelId="{CEA1789C-1262-4D87-9EE6-EA5624C67F43}" type="pres">
      <dgm:prSet presAssocID="{8E37F41D-EA8F-4F44-AA24-1A5B5C658755}" presName="hierChild5" presStyleCnt="0"/>
      <dgm:spPr/>
    </dgm:pt>
    <dgm:pt modelId="{6174CD1B-BA47-4105-B425-6175C64B998D}" type="pres">
      <dgm:prSet presAssocID="{62FA568B-B45B-429C-98FF-C0FDD4EEA829}" presName="hierChild5" presStyleCnt="0"/>
      <dgm:spPr/>
    </dgm:pt>
    <dgm:pt modelId="{382B1F49-AD9B-48DD-A397-9B779661E22A}" type="pres">
      <dgm:prSet presAssocID="{25E5D7F9-B734-4480-AD5C-03FF7FE91FC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AC8D9FB-CCD6-4B89-981B-DA2DE2D83A3D}" type="pres">
      <dgm:prSet presAssocID="{549506C4-802F-4D64-BCB1-F7B99B49487C}" presName="hierRoot2" presStyleCnt="0">
        <dgm:presLayoutVars>
          <dgm:hierBranch val="init"/>
        </dgm:presLayoutVars>
      </dgm:prSet>
      <dgm:spPr/>
    </dgm:pt>
    <dgm:pt modelId="{0122371F-63E9-47AD-9793-FA956EE1D4FA}" type="pres">
      <dgm:prSet presAssocID="{549506C4-802F-4D64-BCB1-F7B99B49487C}" presName="rootComposite" presStyleCnt="0"/>
      <dgm:spPr/>
    </dgm:pt>
    <dgm:pt modelId="{DDBF31BD-4FE6-4502-9F1B-20BA6A879ECF}" type="pres">
      <dgm:prSet presAssocID="{549506C4-802F-4D64-BCB1-F7B99B49487C}" presName="rootText" presStyleLbl="node2" presStyleIdx="2" presStyleCnt="3" custScaleX="170155" custLinFactNeighborX="22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15DDF-83B7-4D7C-A9AC-CF310F7629BB}" type="pres">
      <dgm:prSet presAssocID="{549506C4-802F-4D64-BCB1-F7B99B49487C}" presName="rootConnector" presStyleLbl="node2" presStyleIdx="2" presStyleCnt="3"/>
      <dgm:spPr/>
      <dgm:t>
        <a:bodyPr/>
        <a:lstStyle/>
        <a:p>
          <a:endParaRPr lang="en-US"/>
        </a:p>
      </dgm:t>
    </dgm:pt>
    <dgm:pt modelId="{40958771-7251-4864-8CC2-11B106741E7D}" type="pres">
      <dgm:prSet presAssocID="{549506C4-802F-4D64-BCB1-F7B99B49487C}" presName="hierChild4" presStyleCnt="0"/>
      <dgm:spPr/>
    </dgm:pt>
    <dgm:pt modelId="{044B0057-F6AD-4A6C-8259-E1C545361B28}" type="pres">
      <dgm:prSet presAssocID="{3C9D95A7-4A92-41E8-95A8-3E593581603D}" presName="Name37" presStyleLbl="parChTrans1D3" presStyleIdx="4" presStyleCnt="9"/>
      <dgm:spPr/>
      <dgm:t>
        <a:bodyPr/>
        <a:lstStyle/>
        <a:p>
          <a:endParaRPr lang="en-US"/>
        </a:p>
      </dgm:t>
    </dgm:pt>
    <dgm:pt modelId="{193427C2-1565-4971-A5BA-F4D4F15C27DC}" type="pres">
      <dgm:prSet presAssocID="{59949D40-446B-4BED-8FF0-17815A126EC7}" presName="hierRoot2" presStyleCnt="0">
        <dgm:presLayoutVars>
          <dgm:hierBranch val="init"/>
        </dgm:presLayoutVars>
      </dgm:prSet>
      <dgm:spPr/>
    </dgm:pt>
    <dgm:pt modelId="{04BBAFF2-8385-43AA-B260-FC12E59E4EB4}" type="pres">
      <dgm:prSet presAssocID="{59949D40-446B-4BED-8FF0-17815A126EC7}" presName="rootComposite" presStyleCnt="0"/>
      <dgm:spPr/>
    </dgm:pt>
    <dgm:pt modelId="{29FFB085-EA44-4644-80E9-9DD694B4C077}" type="pres">
      <dgm:prSet presAssocID="{59949D40-446B-4BED-8FF0-17815A126EC7}" presName="rootText" presStyleLbl="node3" presStyleIdx="4" presStyleCnt="9" custScaleX="132995" custScaleY="57762" custLinFactNeighborX="26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A8DB6-4A8C-40FF-8FF0-DC27AE460E21}" type="pres">
      <dgm:prSet presAssocID="{59949D40-446B-4BED-8FF0-17815A126EC7}" presName="rootConnector" presStyleLbl="node3" presStyleIdx="4" presStyleCnt="9"/>
      <dgm:spPr/>
      <dgm:t>
        <a:bodyPr/>
        <a:lstStyle/>
        <a:p>
          <a:endParaRPr lang="en-US"/>
        </a:p>
      </dgm:t>
    </dgm:pt>
    <dgm:pt modelId="{BAAF737C-DB13-41EF-99BC-38ABB4AF0E17}" type="pres">
      <dgm:prSet presAssocID="{59949D40-446B-4BED-8FF0-17815A126EC7}" presName="hierChild4" presStyleCnt="0"/>
      <dgm:spPr/>
    </dgm:pt>
    <dgm:pt modelId="{E16CE164-9665-45E6-BA94-95082ED12DF5}" type="pres">
      <dgm:prSet presAssocID="{59949D40-446B-4BED-8FF0-17815A126EC7}" presName="hierChild5" presStyleCnt="0"/>
      <dgm:spPr/>
    </dgm:pt>
    <dgm:pt modelId="{32FF5E1C-57D6-4490-B26A-66EAE721C42D}" type="pres">
      <dgm:prSet presAssocID="{88FC2F30-5FC3-42BB-8472-090A31773F2E}" presName="Name37" presStyleLbl="parChTrans1D3" presStyleIdx="5" presStyleCnt="9"/>
      <dgm:spPr/>
      <dgm:t>
        <a:bodyPr/>
        <a:lstStyle/>
        <a:p>
          <a:endParaRPr lang="en-US"/>
        </a:p>
      </dgm:t>
    </dgm:pt>
    <dgm:pt modelId="{29545D1F-DD5D-4788-9189-56691283BD69}" type="pres">
      <dgm:prSet presAssocID="{F93DCD8D-A6E3-4061-946C-2064DA51F23F}" presName="hierRoot2" presStyleCnt="0">
        <dgm:presLayoutVars>
          <dgm:hierBranch val="init"/>
        </dgm:presLayoutVars>
      </dgm:prSet>
      <dgm:spPr/>
    </dgm:pt>
    <dgm:pt modelId="{DC8D75AA-412F-47A9-9450-6D1A1E2DB2A3}" type="pres">
      <dgm:prSet presAssocID="{F93DCD8D-A6E3-4061-946C-2064DA51F23F}" presName="rootComposite" presStyleCnt="0"/>
      <dgm:spPr/>
    </dgm:pt>
    <dgm:pt modelId="{D23233C3-30E9-49EF-BF0C-B30B86F5A628}" type="pres">
      <dgm:prSet presAssocID="{F93DCD8D-A6E3-4061-946C-2064DA51F23F}" presName="rootText" presStyleLbl="node3" presStyleIdx="5" presStyleCnt="9" custScaleX="132995" custScaleY="57762" custLinFactNeighborX="26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BEE2E-2937-4BE9-BD9C-29DBC3507009}" type="pres">
      <dgm:prSet presAssocID="{F93DCD8D-A6E3-4061-946C-2064DA51F23F}" presName="rootConnector" presStyleLbl="node3" presStyleIdx="5" presStyleCnt="9"/>
      <dgm:spPr/>
      <dgm:t>
        <a:bodyPr/>
        <a:lstStyle/>
        <a:p>
          <a:endParaRPr lang="en-US"/>
        </a:p>
      </dgm:t>
    </dgm:pt>
    <dgm:pt modelId="{52855AC3-7258-4ECA-9A32-B4664AA4EF8E}" type="pres">
      <dgm:prSet presAssocID="{F93DCD8D-A6E3-4061-946C-2064DA51F23F}" presName="hierChild4" presStyleCnt="0"/>
      <dgm:spPr/>
    </dgm:pt>
    <dgm:pt modelId="{0730E1DB-2E31-4E3B-8D53-72156280747B}" type="pres">
      <dgm:prSet presAssocID="{F93DCD8D-A6E3-4061-946C-2064DA51F23F}" presName="hierChild5" presStyleCnt="0"/>
      <dgm:spPr/>
    </dgm:pt>
    <dgm:pt modelId="{67FB0A43-1EE7-432F-A0BE-554ABC543FBB}" type="pres">
      <dgm:prSet presAssocID="{F8666C89-8FD0-47A2-AA99-02D15F7562BB}" presName="Name37" presStyleLbl="parChTrans1D3" presStyleIdx="6" presStyleCnt="9"/>
      <dgm:spPr/>
      <dgm:t>
        <a:bodyPr/>
        <a:lstStyle/>
        <a:p>
          <a:endParaRPr lang="en-US"/>
        </a:p>
      </dgm:t>
    </dgm:pt>
    <dgm:pt modelId="{78375258-7227-4F9E-9E88-01DBE7D8822A}" type="pres">
      <dgm:prSet presAssocID="{97F3EAF3-C61B-4243-A686-C4FE374264FD}" presName="hierRoot2" presStyleCnt="0">
        <dgm:presLayoutVars>
          <dgm:hierBranch val="init"/>
        </dgm:presLayoutVars>
      </dgm:prSet>
      <dgm:spPr/>
    </dgm:pt>
    <dgm:pt modelId="{C0F22383-51F2-46D3-B732-B3B5583DF3F9}" type="pres">
      <dgm:prSet presAssocID="{97F3EAF3-C61B-4243-A686-C4FE374264FD}" presName="rootComposite" presStyleCnt="0"/>
      <dgm:spPr/>
    </dgm:pt>
    <dgm:pt modelId="{450FB935-2A94-400A-B6D7-67634B45A6AF}" type="pres">
      <dgm:prSet presAssocID="{97F3EAF3-C61B-4243-A686-C4FE374264FD}" presName="rootText" presStyleLbl="node3" presStyleIdx="6" presStyleCnt="9" custScaleX="132995" custScaleY="57762" custLinFactNeighborX="26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2C6AA-187C-4DA7-A6C5-F40083F04523}" type="pres">
      <dgm:prSet presAssocID="{97F3EAF3-C61B-4243-A686-C4FE374264FD}" presName="rootConnector" presStyleLbl="node3" presStyleIdx="6" presStyleCnt="9"/>
      <dgm:spPr/>
      <dgm:t>
        <a:bodyPr/>
        <a:lstStyle/>
        <a:p>
          <a:endParaRPr lang="en-US"/>
        </a:p>
      </dgm:t>
    </dgm:pt>
    <dgm:pt modelId="{374C2804-2ECB-4F50-9F65-746D8C9183C7}" type="pres">
      <dgm:prSet presAssocID="{97F3EAF3-C61B-4243-A686-C4FE374264FD}" presName="hierChild4" presStyleCnt="0"/>
      <dgm:spPr/>
    </dgm:pt>
    <dgm:pt modelId="{D5BCC493-A444-4E5D-8F0E-5576E1CC5957}" type="pres">
      <dgm:prSet presAssocID="{97F3EAF3-C61B-4243-A686-C4FE374264FD}" presName="hierChild5" presStyleCnt="0"/>
      <dgm:spPr/>
    </dgm:pt>
    <dgm:pt modelId="{6A39EB7F-913A-476D-810B-30BB413DF01F}" type="pres">
      <dgm:prSet presAssocID="{A4FFA37E-21F4-4B9F-B00D-0E224C51C91D}" presName="Name37" presStyleLbl="parChTrans1D3" presStyleIdx="7" presStyleCnt="9"/>
      <dgm:spPr/>
      <dgm:t>
        <a:bodyPr/>
        <a:lstStyle/>
        <a:p>
          <a:endParaRPr lang="en-US"/>
        </a:p>
      </dgm:t>
    </dgm:pt>
    <dgm:pt modelId="{1E12BBAE-3B14-40BC-967B-21DC9ED3A735}" type="pres">
      <dgm:prSet presAssocID="{BA88F730-66F1-4E02-B1FA-C77AC75E9E44}" presName="hierRoot2" presStyleCnt="0">
        <dgm:presLayoutVars>
          <dgm:hierBranch val="init"/>
        </dgm:presLayoutVars>
      </dgm:prSet>
      <dgm:spPr/>
    </dgm:pt>
    <dgm:pt modelId="{BA4BA2EB-F7EF-4E2C-8CA9-B4DB87F5EE78}" type="pres">
      <dgm:prSet presAssocID="{BA88F730-66F1-4E02-B1FA-C77AC75E9E44}" presName="rootComposite" presStyleCnt="0"/>
      <dgm:spPr/>
    </dgm:pt>
    <dgm:pt modelId="{E12101DE-6C7E-4EA0-A6E8-D23FC8586F9C}" type="pres">
      <dgm:prSet presAssocID="{BA88F730-66F1-4E02-B1FA-C77AC75E9E44}" presName="rootText" presStyleLbl="node3" presStyleIdx="7" presStyleCnt="9" custScaleX="132995" custScaleY="103474" custLinFactNeighborX="26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CA8DB-6327-41B6-A46A-C4643F1FDCA6}" type="pres">
      <dgm:prSet presAssocID="{BA88F730-66F1-4E02-B1FA-C77AC75E9E44}" presName="rootConnector" presStyleLbl="node3" presStyleIdx="7" presStyleCnt="9"/>
      <dgm:spPr/>
      <dgm:t>
        <a:bodyPr/>
        <a:lstStyle/>
        <a:p>
          <a:endParaRPr lang="en-US"/>
        </a:p>
      </dgm:t>
    </dgm:pt>
    <dgm:pt modelId="{4957BF58-92FA-4442-A96D-37F1881125F5}" type="pres">
      <dgm:prSet presAssocID="{BA88F730-66F1-4E02-B1FA-C77AC75E9E44}" presName="hierChild4" presStyleCnt="0"/>
      <dgm:spPr/>
    </dgm:pt>
    <dgm:pt modelId="{3693D6BC-85ED-452A-ADA1-91E867DE6FDC}" type="pres">
      <dgm:prSet presAssocID="{BA88F730-66F1-4E02-B1FA-C77AC75E9E44}" presName="hierChild5" presStyleCnt="0"/>
      <dgm:spPr/>
    </dgm:pt>
    <dgm:pt modelId="{AB152804-5194-4C1C-A95A-BAC75280D711}" type="pres">
      <dgm:prSet presAssocID="{FBD1D613-6362-480D-AF20-CE5971186529}" presName="Name37" presStyleLbl="parChTrans1D3" presStyleIdx="8" presStyleCnt="9"/>
      <dgm:spPr/>
      <dgm:t>
        <a:bodyPr/>
        <a:lstStyle/>
        <a:p>
          <a:endParaRPr lang="en-US"/>
        </a:p>
      </dgm:t>
    </dgm:pt>
    <dgm:pt modelId="{E480160E-3084-4020-985A-B0253235708E}" type="pres">
      <dgm:prSet presAssocID="{AE91BC7D-3BB5-4CED-8279-85A4E54FF1A0}" presName="hierRoot2" presStyleCnt="0">
        <dgm:presLayoutVars>
          <dgm:hierBranch val="init"/>
        </dgm:presLayoutVars>
      </dgm:prSet>
      <dgm:spPr/>
    </dgm:pt>
    <dgm:pt modelId="{981A61EB-3B0E-4B9F-86A4-748DB784E123}" type="pres">
      <dgm:prSet presAssocID="{AE91BC7D-3BB5-4CED-8279-85A4E54FF1A0}" presName="rootComposite" presStyleCnt="0"/>
      <dgm:spPr/>
    </dgm:pt>
    <dgm:pt modelId="{E324B0A3-EAD1-494B-9B8A-3DCE8DFB6EA3}" type="pres">
      <dgm:prSet presAssocID="{AE91BC7D-3BB5-4CED-8279-85A4E54FF1A0}" presName="rootText" presStyleLbl="node3" presStyleIdx="8" presStyleCnt="9" custScaleX="132995" custScaleY="99278" custLinFactNeighborX="26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C5FC3-2EDC-4FE6-B8B7-096156BD6243}" type="pres">
      <dgm:prSet presAssocID="{AE91BC7D-3BB5-4CED-8279-85A4E54FF1A0}" presName="rootConnector" presStyleLbl="node3" presStyleIdx="8" presStyleCnt="9"/>
      <dgm:spPr/>
      <dgm:t>
        <a:bodyPr/>
        <a:lstStyle/>
        <a:p>
          <a:endParaRPr lang="en-US"/>
        </a:p>
      </dgm:t>
    </dgm:pt>
    <dgm:pt modelId="{D9A34690-9C24-4977-A6DB-686C918F90F4}" type="pres">
      <dgm:prSet presAssocID="{AE91BC7D-3BB5-4CED-8279-85A4E54FF1A0}" presName="hierChild4" presStyleCnt="0"/>
      <dgm:spPr/>
    </dgm:pt>
    <dgm:pt modelId="{869183FC-3661-4898-B854-3C145FF39137}" type="pres">
      <dgm:prSet presAssocID="{AE91BC7D-3BB5-4CED-8279-85A4E54FF1A0}" presName="hierChild5" presStyleCnt="0"/>
      <dgm:spPr/>
    </dgm:pt>
    <dgm:pt modelId="{BC835AFB-C553-469F-9CEE-DA33F71490B5}" type="pres">
      <dgm:prSet presAssocID="{549506C4-802F-4D64-BCB1-F7B99B49487C}" presName="hierChild5" presStyleCnt="0"/>
      <dgm:spPr/>
    </dgm:pt>
    <dgm:pt modelId="{9C89C9E4-22D7-43C2-832B-CF7DBDCED70A}" type="pres">
      <dgm:prSet presAssocID="{94213376-6E44-418B-898C-40A94F2E7329}" presName="hierChild3" presStyleCnt="0"/>
      <dgm:spPr/>
    </dgm:pt>
  </dgm:ptLst>
  <dgm:cxnLst>
    <dgm:cxn modelId="{27DF2EFE-1FC5-42E1-8C0D-7D2FBF7D9B92}" type="presOf" srcId="{4CD6DE0D-EFB5-47D4-B842-BA5C12AF97D9}" destId="{76B6714D-189F-4A75-AD86-FA39972A8A86}" srcOrd="0" destOrd="0" presId="urn:microsoft.com/office/officeart/2005/8/layout/orgChart1"/>
    <dgm:cxn modelId="{F5573B1B-EDE8-47DE-8305-507D3EE14479}" type="presOf" srcId="{A976796B-AE8E-4918-A5C2-A219D917211E}" destId="{CFA9FFAD-CEBB-451E-AD84-ADF31E21F71D}" srcOrd="0" destOrd="0" presId="urn:microsoft.com/office/officeart/2005/8/layout/orgChart1"/>
    <dgm:cxn modelId="{044F7BC1-8C83-4571-8017-E7EAF59CC17F}" type="presOf" srcId="{4A2880FE-F083-4985-8C86-475A6E579502}" destId="{36A6F8C3-4072-4303-B39F-4629E0536B14}" srcOrd="0" destOrd="0" presId="urn:microsoft.com/office/officeart/2005/8/layout/orgChart1"/>
    <dgm:cxn modelId="{11D44570-C7FC-48CB-AD82-584FE033CC41}" srcId="{4CD6DE0D-EFB5-47D4-B842-BA5C12AF97D9}" destId="{94213376-6E44-418B-898C-40A94F2E7329}" srcOrd="0" destOrd="0" parTransId="{1B77B2A2-B9A4-4AB1-8C00-70A1168DF73D}" sibTransId="{BEC7CDD6-388D-4814-B8A5-ECBF9370993C}"/>
    <dgm:cxn modelId="{F4711E8D-0AE0-4A98-B29E-21EF88E17DCC}" type="presOf" srcId="{89F4B6D9-B5A2-46F3-B7B6-283BBE0F94C0}" destId="{F7DE5178-501E-4AF7-9BA1-36B6B137B9FE}" srcOrd="1" destOrd="0" presId="urn:microsoft.com/office/officeart/2005/8/layout/orgChart1"/>
    <dgm:cxn modelId="{F732C726-85D1-4565-A7BB-680D08FB2D4A}" type="presOf" srcId="{FBD1D613-6362-480D-AF20-CE5971186529}" destId="{AB152804-5194-4C1C-A95A-BAC75280D711}" srcOrd="0" destOrd="0" presId="urn:microsoft.com/office/officeart/2005/8/layout/orgChart1"/>
    <dgm:cxn modelId="{A3EE2E2C-0D2E-4879-BCD1-7AC896550B55}" type="presOf" srcId="{62FA568B-B45B-429C-98FF-C0FDD4EEA829}" destId="{81703C20-75A7-4DB9-A66A-3BDA7BE9B0A4}" srcOrd="1" destOrd="0" presId="urn:microsoft.com/office/officeart/2005/8/layout/orgChart1"/>
    <dgm:cxn modelId="{19EB048A-0D82-423D-B8AA-DCC549210FBA}" srcId="{549506C4-802F-4D64-BCB1-F7B99B49487C}" destId="{59949D40-446B-4BED-8FF0-17815A126EC7}" srcOrd="0" destOrd="0" parTransId="{3C9D95A7-4A92-41E8-95A8-3E593581603D}" sibTransId="{53098C5D-BD53-40BC-91D7-159B9CCFE212}"/>
    <dgm:cxn modelId="{A11BADD0-114E-4C38-8798-76078C4239F3}" type="presOf" srcId="{62FA568B-B45B-429C-98FF-C0FDD4EEA829}" destId="{042843FB-4ACC-4F2E-9EDF-F9C0AC9CB2C9}" srcOrd="0" destOrd="0" presId="urn:microsoft.com/office/officeart/2005/8/layout/orgChart1"/>
    <dgm:cxn modelId="{5C8BF503-460F-47A9-BF7C-9E9F3605CA3C}" srcId="{62FA568B-B45B-429C-98FF-C0FDD4EEA829}" destId="{15C82DB4-E34E-46C7-899F-839A0A005988}" srcOrd="0" destOrd="0" parTransId="{A976796B-AE8E-4918-A5C2-A219D917211E}" sibTransId="{41AF7520-267A-4BFC-B7D7-2753C29D0019}"/>
    <dgm:cxn modelId="{7DED2D8F-54A0-44B4-8D61-760380A646AA}" srcId="{94213376-6E44-418B-898C-40A94F2E7329}" destId="{62FA568B-B45B-429C-98FF-C0FDD4EEA829}" srcOrd="1" destOrd="0" parTransId="{6234A611-4315-4576-B204-089FCB1E131D}" sibTransId="{3D8BE36D-DB01-4E23-B557-49DDE7605097}"/>
    <dgm:cxn modelId="{0623DA58-3EAC-42E5-A7D9-6E1AE618630E}" type="presOf" srcId="{BA88F730-66F1-4E02-B1FA-C77AC75E9E44}" destId="{E12101DE-6C7E-4EA0-A6E8-D23FC8586F9C}" srcOrd="0" destOrd="0" presId="urn:microsoft.com/office/officeart/2005/8/layout/orgChart1"/>
    <dgm:cxn modelId="{324E999B-32EF-46B5-A6F5-5F31E5ECCEB8}" type="presOf" srcId="{5D9CC293-B778-4602-84F6-F43087F6EC13}" destId="{6F438AB8-4C8C-4989-970C-9A105A5F937D}" srcOrd="1" destOrd="0" presId="urn:microsoft.com/office/officeart/2005/8/layout/orgChart1"/>
    <dgm:cxn modelId="{B9FC0222-55F3-45F1-93F8-11E56122FF0A}" type="presOf" srcId="{0DF39BA7-EA59-4C13-9D05-A6857CB525AB}" destId="{519FF5DD-9250-458D-B725-47E5AA951894}" srcOrd="0" destOrd="0" presId="urn:microsoft.com/office/officeart/2005/8/layout/orgChart1"/>
    <dgm:cxn modelId="{8CA545B8-D819-47B2-9082-CB67FBDD1BAC}" type="presOf" srcId="{25E5D7F9-B734-4480-AD5C-03FF7FE91FC7}" destId="{382B1F49-AD9B-48DD-A397-9B779661E22A}" srcOrd="0" destOrd="0" presId="urn:microsoft.com/office/officeart/2005/8/layout/orgChart1"/>
    <dgm:cxn modelId="{7C0ED03E-B418-42CC-9D37-71F1E73ED595}" type="presOf" srcId="{549506C4-802F-4D64-BCB1-F7B99B49487C}" destId="{DDBF31BD-4FE6-4502-9F1B-20BA6A879ECF}" srcOrd="0" destOrd="0" presId="urn:microsoft.com/office/officeart/2005/8/layout/orgChart1"/>
    <dgm:cxn modelId="{93219A8A-0DD8-4A5E-B57A-839165106B7C}" type="presOf" srcId="{192D3B3E-BA7F-4FF7-986E-3CEBBAEF5AB1}" destId="{2A698F06-D71C-4FD9-9566-C56B0F93D103}" srcOrd="0" destOrd="0" presId="urn:microsoft.com/office/officeart/2005/8/layout/orgChart1"/>
    <dgm:cxn modelId="{287202B3-A6C3-47CF-9E33-6400C16FEADC}" type="presOf" srcId="{97F3EAF3-C61B-4243-A686-C4FE374264FD}" destId="{4282C6AA-187C-4DA7-A6C5-F40083F04523}" srcOrd="1" destOrd="0" presId="urn:microsoft.com/office/officeart/2005/8/layout/orgChart1"/>
    <dgm:cxn modelId="{41AF4550-3D93-4682-8FC6-67D4BA9A8BDA}" type="presOf" srcId="{94213376-6E44-418B-898C-40A94F2E7329}" destId="{7FA5D169-B91A-415B-BF26-0E880D97BD30}" srcOrd="1" destOrd="0" presId="urn:microsoft.com/office/officeart/2005/8/layout/orgChart1"/>
    <dgm:cxn modelId="{7DA502A6-03FF-4938-9100-22C151C9DA2A}" srcId="{549506C4-802F-4D64-BCB1-F7B99B49487C}" destId="{AE91BC7D-3BB5-4CED-8279-85A4E54FF1A0}" srcOrd="4" destOrd="0" parTransId="{FBD1D613-6362-480D-AF20-CE5971186529}" sibTransId="{8F8ED64F-00EC-4A9F-88D2-37EBA76DE565}"/>
    <dgm:cxn modelId="{4FE1CBB6-1F33-445F-9169-2FD387D052FA}" type="presOf" srcId="{15C82DB4-E34E-46C7-899F-839A0A005988}" destId="{F740FF0C-3340-4CE3-A05C-D668585170E6}" srcOrd="0" destOrd="0" presId="urn:microsoft.com/office/officeart/2005/8/layout/orgChart1"/>
    <dgm:cxn modelId="{C7D91FB1-3934-437B-A1AC-63258458CFC0}" type="presOf" srcId="{F93DCD8D-A6E3-4061-946C-2064DA51F23F}" destId="{D23233C3-30E9-49EF-BF0C-B30B86F5A628}" srcOrd="0" destOrd="0" presId="urn:microsoft.com/office/officeart/2005/8/layout/orgChart1"/>
    <dgm:cxn modelId="{4A644774-016C-4DE5-872F-CE732B8F013C}" srcId="{5D9CC293-B778-4602-84F6-F43087F6EC13}" destId="{0DF39BA7-EA59-4C13-9D05-A6857CB525AB}" srcOrd="0" destOrd="0" parTransId="{89453FA1-6B7D-4F94-BEBC-4B850D6739DB}" sibTransId="{78058B24-AB45-414B-AE89-6855BB4F2F14}"/>
    <dgm:cxn modelId="{49E0AF4F-3536-4D0A-8D23-8924B7A75FAD}" type="presOf" srcId="{F93DCD8D-A6E3-4061-946C-2064DA51F23F}" destId="{4D2BEE2E-2937-4BE9-BD9C-29DBC3507009}" srcOrd="1" destOrd="0" presId="urn:microsoft.com/office/officeart/2005/8/layout/orgChart1"/>
    <dgm:cxn modelId="{A5EB40CB-75C3-45B8-A7ED-23BEA5BEEEF1}" srcId="{549506C4-802F-4D64-BCB1-F7B99B49487C}" destId="{BA88F730-66F1-4E02-B1FA-C77AC75E9E44}" srcOrd="3" destOrd="0" parTransId="{A4FFA37E-21F4-4B9F-B00D-0E224C51C91D}" sibTransId="{C972F8DA-4645-4606-B28F-22C70A896E44}"/>
    <dgm:cxn modelId="{46EBD3E6-5393-4EB1-9C86-4862760322C7}" type="presOf" srcId="{59949D40-446B-4BED-8FF0-17815A126EC7}" destId="{FB4A8DB6-4A8C-40FF-8FF0-DC27AE460E21}" srcOrd="1" destOrd="0" presId="urn:microsoft.com/office/officeart/2005/8/layout/orgChart1"/>
    <dgm:cxn modelId="{F39E9179-1830-4BA7-A2F0-19570CDCBDD0}" type="presOf" srcId="{94213376-6E44-418B-898C-40A94F2E7329}" destId="{09F306EC-9C38-49DE-9B7A-A2989103507F}" srcOrd="0" destOrd="0" presId="urn:microsoft.com/office/officeart/2005/8/layout/orgChart1"/>
    <dgm:cxn modelId="{36D6BE01-AB41-4CCB-B339-F20169B861D6}" srcId="{94213376-6E44-418B-898C-40A94F2E7329}" destId="{5D9CC293-B778-4602-84F6-F43087F6EC13}" srcOrd="0" destOrd="0" parTransId="{4A2880FE-F083-4985-8C86-475A6E579502}" sibTransId="{7ED1643F-2066-4430-AC21-A68E4820C839}"/>
    <dgm:cxn modelId="{7D8B6E1A-0601-4D03-AA34-1B8847B10CB5}" type="presOf" srcId="{89453FA1-6B7D-4F94-BEBC-4B850D6739DB}" destId="{84D3B950-B0A1-40C9-B1D4-D942468FB222}" srcOrd="0" destOrd="0" presId="urn:microsoft.com/office/officeart/2005/8/layout/orgChart1"/>
    <dgm:cxn modelId="{655CB5EF-4920-43F6-AD8B-82A1658493C7}" type="presOf" srcId="{89F4B6D9-B5A2-46F3-B7B6-283BBE0F94C0}" destId="{FC74AE4F-F7F7-4FE2-95A5-DBC0C2396184}" srcOrd="0" destOrd="0" presId="urn:microsoft.com/office/officeart/2005/8/layout/orgChart1"/>
    <dgm:cxn modelId="{32372261-E1EF-41B8-AED8-A0E469302B6F}" type="presOf" srcId="{AE91BC7D-3BB5-4CED-8279-85A4E54FF1A0}" destId="{E324B0A3-EAD1-494B-9B8A-3DCE8DFB6EA3}" srcOrd="0" destOrd="0" presId="urn:microsoft.com/office/officeart/2005/8/layout/orgChart1"/>
    <dgm:cxn modelId="{44134B7F-5CE2-4CB3-9D2E-3CB5FA849268}" srcId="{549506C4-802F-4D64-BCB1-F7B99B49487C}" destId="{97F3EAF3-C61B-4243-A686-C4FE374264FD}" srcOrd="2" destOrd="0" parTransId="{F8666C89-8FD0-47A2-AA99-02D15F7562BB}" sibTransId="{E1E2B831-A43D-4406-812C-A6692D574BC4}"/>
    <dgm:cxn modelId="{9167BF19-642C-4904-A981-2FB466769B51}" type="presOf" srcId="{F8666C89-8FD0-47A2-AA99-02D15F7562BB}" destId="{67FB0A43-1EE7-432F-A0BE-554ABC543FBB}" srcOrd="0" destOrd="0" presId="urn:microsoft.com/office/officeart/2005/8/layout/orgChart1"/>
    <dgm:cxn modelId="{38BFB1FF-0C7D-4560-A707-25249F0CA7BE}" type="presOf" srcId="{6234A611-4315-4576-B204-089FCB1E131D}" destId="{0535D375-41D7-47CE-AC4B-68581923A17B}" srcOrd="0" destOrd="0" presId="urn:microsoft.com/office/officeart/2005/8/layout/orgChart1"/>
    <dgm:cxn modelId="{844F1B42-B9D7-466E-B98F-914BAA075F41}" type="presOf" srcId="{BA88F730-66F1-4E02-B1FA-C77AC75E9E44}" destId="{E39CA8DB-6327-41B6-A46A-C4643F1FDCA6}" srcOrd="1" destOrd="0" presId="urn:microsoft.com/office/officeart/2005/8/layout/orgChart1"/>
    <dgm:cxn modelId="{6504A518-6F5E-49B1-87C5-02B826DCA644}" type="presOf" srcId="{3C9D95A7-4A92-41E8-95A8-3E593581603D}" destId="{044B0057-F6AD-4A6C-8259-E1C545361B28}" srcOrd="0" destOrd="0" presId="urn:microsoft.com/office/officeart/2005/8/layout/orgChart1"/>
    <dgm:cxn modelId="{F8E49DCE-99A8-45F1-A7CB-7A9E6C322ABE}" type="presOf" srcId="{8E37F41D-EA8F-4F44-AA24-1A5B5C658755}" destId="{5E9BA949-30FA-4054-80D7-A6F4AB30E43B}" srcOrd="1" destOrd="0" presId="urn:microsoft.com/office/officeart/2005/8/layout/orgChart1"/>
    <dgm:cxn modelId="{CB774D3A-2F8C-44FC-B94D-AC0986457816}" srcId="{62FA568B-B45B-429C-98FF-C0FDD4EEA829}" destId="{89F4B6D9-B5A2-46F3-B7B6-283BBE0F94C0}" srcOrd="1" destOrd="0" parTransId="{192D3B3E-BA7F-4FF7-986E-3CEBBAEF5AB1}" sibTransId="{C1364E11-11FC-4882-83B7-6C7DD7EFE343}"/>
    <dgm:cxn modelId="{C34AC71A-8215-41D6-95CC-6DBD691E0FCB}" type="presOf" srcId="{B61AC263-6092-444B-AF63-62A5C735A764}" destId="{47E4C274-3252-43E9-8BC5-AB1295CBB747}" srcOrd="0" destOrd="0" presId="urn:microsoft.com/office/officeart/2005/8/layout/orgChart1"/>
    <dgm:cxn modelId="{E8FD7818-4C66-44A2-B1A0-7F075916507B}" type="presOf" srcId="{A4FFA37E-21F4-4B9F-B00D-0E224C51C91D}" destId="{6A39EB7F-913A-476D-810B-30BB413DF01F}" srcOrd="0" destOrd="0" presId="urn:microsoft.com/office/officeart/2005/8/layout/orgChart1"/>
    <dgm:cxn modelId="{22E4D9B1-B804-4BE9-8CB1-DFBB7E80F5E9}" type="presOf" srcId="{88FC2F30-5FC3-42BB-8472-090A31773F2E}" destId="{32FF5E1C-57D6-4490-B26A-66EAE721C42D}" srcOrd="0" destOrd="0" presId="urn:microsoft.com/office/officeart/2005/8/layout/orgChart1"/>
    <dgm:cxn modelId="{15E5D17D-3DB1-4240-B4B0-B1803CE17ABD}" srcId="{62FA568B-B45B-429C-98FF-C0FDD4EEA829}" destId="{8E37F41D-EA8F-4F44-AA24-1A5B5C658755}" srcOrd="2" destOrd="0" parTransId="{B61AC263-6092-444B-AF63-62A5C735A764}" sibTransId="{099A35AD-8AA1-4600-B98E-16CED5FFE152}"/>
    <dgm:cxn modelId="{5E0E3363-22DB-4AE8-9067-30EB3E6E016A}" type="presOf" srcId="{59949D40-446B-4BED-8FF0-17815A126EC7}" destId="{29FFB085-EA44-4644-80E9-9DD694B4C077}" srcOrd="0" destOrd="0" presId="urn:microsoft.com/office/officeart/2005/8/layout/orgChart1"/>
    <dgm:cxn modelId="{E648EBB6-2871-421F-8E0F-89CDB15CF630}" type="presOf" srcId="{5D9CC293-B778-4602-84F6-F43087F6EC13}" destId="{8CDEF843-D106-4866-B1F8-8C7BE09E7220}" srcOrd="0" destOrd="0" presId="urn:microsoft.com/office/officeart/2005/8/layout/orgChart1"/>
    <dgm:cxn modelId="{325B931B-E085-4226-AB95-26BF803C2E5F}" srcId="{549506C4-802F-4D64-BCB1-F7B99B49487C}" destId="{F93DCD8D-A6E3-4061-946C-2064DA51F23F}" srcOrd="1" destOrd="0" parTransId="{88FC2F30-5FC3-42BB-8472-090A31773F2E}" sibTransId="{52FB9E62-A032-4E0B-B5BE-7B3535A7243B}"/>
    <dgm:cxn modelId="{C7D4FB31-41D0-44D3-90EE-67C93DD7D099}" type="presOf" srcId="{97F3EAF3-C61B-4243-A686-C4FE374264FD}" destId="{450FB935-2A94-400A-B6D7-67634B45A6AF}" srcOrd="0" destOrd="0" presId="urn:microsoft.com/office/officeart/2005/8/layout/orgChart1"/>
    <dgm:cxn modelId="{664460A5-B6C9-4FC0-81E8-B1C6651331B6}" type="presOf" srcId="{8E37F41D-EA8F-4F44-AA24-1A5B5C658755}" destId="{93E87E33-384D-4121-94D3-CDAE523262E6}" srcOrd="0" destOrd="0" presId="urn:microsoft.com/office/officeart/2005/8/layout/orgChart1"/>
    <dgm:cxn modelId="{D42A7DEE-B566-419D-8B15-C5DCA59833AB}" type="presOf" srcId="{AE91BC7D-3BB5-4CED-8279-85A4E54FF1A0}" destId="{9F4C5FC3-2EDC-4FE6-B8B7-096156BD6243}" srcOrd="1" destOrd="0" presId="urn:microsoft.com/office/officeart/2005/8/layout/orgChart1"/>
    <dgm:cxn modelId="{3D62DD82-E8AB-44FB-8954-9A277D89691B}" type="presOf" srcId="{549506C4-802F-4D64-BCB1-F7B99B49487C}" destId="{42515DDF-83B7-4D7C-A9AC-CF310F7629BB}" srcOrd="1" destOrd="0" presId="urn:microsoft.com/office/officeart/2005/8/layout/orgChart1"/>
    <dgm:cxn modelId="{17582E0B-EBB6-45FE-86F7-10D1745F38CB}" type="presOf" srcId="{15C82DB4-E34E-46C7-899F-839A0A005988}" destId="{1857039E-06EF-4902-AD3C-DE5F5BCC5475}" srcOrd="1" destOrd="0" presId="urn:microsoft.com/office/officeart/2005/8/layout/orgChart1"/>
    <dgm:cxn modelId="{D5C3E97F-8EE7-4FFF-8E3C-554824ACC2F4}" type="presOf" srcId="{0DF39BA7-EA59-4C13-9D05-A6857CB525AB}" destId="{DD951D2E-317B-4817-9257-B78D94263E9D}" srcOrd="1" destOrd="0" presId="urn:microsoft.com/office/officeart/2005/8/layout/orgChart1"/>
    <dgm:cxn modelId="{C0B46444-C17C-4548-BFA0-CFBCC444C740}" srcId="{94213376-6E44-418B-898C-40A94F2E7329}" destId="{549506C4-802F-4D64-BCB1-F7B99B49487C}" srcOrd="2" destOrd="0" parTransId="{25E5D7F9-B734-4480-AD5C-03FF7FE91FC7}" sibTransId="{99D0A166-83F3-42BA-AE06-D19A1FDCB993}"/>
    <dgm:cxn modelId="{BEE1D16F-409B-4151-BD84-1EAB1F00E359}" type="presParOf" srcId="{76B6714D-189F-4A75-AD86-FA39972A8A86}" destId="{97FA30EA-B24E-4BA1-A462-96CA97D2FF95}" srcOrd="0" destOrd="0" presId="urn:microsoft.com/office/officeart/2005/8/layout/orgChart1"/>
    <dgm:cxn modelId="{D3F1B103-21F5-4E30-A9A3-734DEC7F34B6}" type="presParOf" srcId="{97FA30EA-B24E-4BA1-A462-96CA97D2FF95}" destId="{F1507CAE-FC13-4747-9877-8771F6E59300}" srcOrd="0" destOrd="0" presId="urn:microsoft.com/office/officeart/2005/8/layout/orgChart1"/>
    <dgm:cxn modelId="{9F755521-825A-490F-BFC1-EC23358C610F}" type="presParOf" srcId="{F1507CAE-FC13-4747-9877-8771F6E59300}" destId="{09F306EC-9C38-49DE-9B7A-A2989103507F}" srcOrd="0" destOrd="0" presId="urn:microsoft.com/office/officeart/2005/8/layout/orgChart1"/>
    <dgm:cxn modelId="{DD29B0EF-15BA-4AB2-A883-EB8A14BF7E93}" type="presParOf" srcId="{F1507CAE-FC13-4747-9877-8771F6E59300}" destId="{7FA5D169-B91A-415B-BF26-0E880D97BD30}" srcOrd="1" destOrd="0" presId="urn:microsoft.com/office/officeart/2005/8/layout/orgChart1"/>
    <dgm:cxn modelId="{82A1F385-BB13-42E5-9A6C-CFE24AEA5146}" type="presParOf" srcId="{97FA30EA-B24E-4BA1-A462-96CA97D2FF95}" destId="{0C64B946-C073-443D-B0F0-C395ABECCA2E}" srcOrd="1" destOrd="0" presId="urn:microsoft.com/office/officeart/2005/8/layout/orgChart1"/>
    <dgm:cxn modelId="{4C3044F6-64AA-43E6-B50E-7CF4BEF500D9}" type="presParOf" srcId="{0C64B946-C073-443D-B0F0-C395ABECCA2E}" destId="{36A6F8C3-4072-4303-B39F-4629E0536B14}" srcOrd="0" destOrd="0" presId="urn:microsoft.com/office/officeart/2005/8/layout/orgChart1"/>
    <dgm:cxn modelId="{3D49C01A-04FE-4C20-8253-12D9F72CDD27}" type="presParOf" srcId="{0C64B946-C073-443D-B0F0-C395ABECCA2E}" destId="{1CB366BC-7C8B-4CDC-99DE-A7C56C3964DD}" srcOrd="1" destOrd="0" presId="urn:microsoft.com/office/officeart/2005/8/layout/orgChart1"/>
    <dgm:cxn modelId="{D1FE684A-465F-4F80-BE46-51E2AFE9BDBA}" type="presParOf" srcId="{1CB366BC-7C8B-4CDC-99DE-A7C56C3964DD}" destId="{25FBF6AB-120F-4D10-93AB-1F8B7976309C}" srcOrd="0" destOrd="0" presId="urn:microsoft.com/office/officeart/2005/8/layout/orgChart1"/>
    <dgm:cxn modelId="{B8ADBCFB-E9B0-4813-B04E-758B6B53FEB1}" type="presParOf" srcId="{25FBF6AB-120F-4D10-93AB-1F8B7976309C}" destId="{8CDEF843-D106-4866-B1F8-8C7BE09E7220}" srcOrd="0" destOrd="0" presId="urn:microsoft.com/office/officeart/2005/8/layout/orgChart1"/>
    <dgm:cxn modelId="{2B3E0410-184A-41C2-B1A6-65D83B4D320F}" type="presParOf" srcId="{25FBF6AB-120F-4D10-93AB-1F8B7976309C}" destId="{6F438AB8-4C8C-4989-970C-9A105A5F937D}" srcOrd="1" destOrd="0" presId="urn:microsoft.com/office/officeart/2005/8/layout/orgChart1"/>
    <dgm:cxn modelId="{195CE125-A9CB-4299-B4E6-FA69FA2E97B6}" type="presParOf" srcId="{1CB366BC-7C8B-4CDC-99DE-A7C56C3964DD}" destId="{72649DD1-A991-410C-89CF-40DA84FE7827}" srcOrd="1" destOrd="0" presId="urn:microsoft.com/office/officeart/2005/8/layout/orgChart1"/>
    <dgm:cxn modelId="{C2607C60-0001-4A25-B933-F5D60C1303E7}" type="presParOf" srcId="{72649DD1-A991-410C-89CF-40DA84FE7827}" destId="{84D3B950-B0A1-40C9-B1D4-D942468FB222}" srcOrd="0" destOrd="0" presId="urn:microsoft.com/office/officeart/2005/8/layout/orgChart1"/>
    <dgm:cxn modelId="{17C43F75-66D9-499F-A91F-088CAF628B46}" type="presParOf" srcId="{72649DD1-A991-410C-89CF-40DA84FE7827}" destId="{FAB3A380-0C17-4187-9DB2-8B06F9614F7D}" srcOrd="1" destOrd="0" presId="urn:microsoft.com/office/officeart/2005/8/layout/orgChart1"/>
    <dgm:cxn modelId="{0D197349-5BCD-4593-9E81-07FBE17A7EAE}" type="presParOf" srcId="{FAB3A380-0C17-4187-9DB2-8B06F9614F7D}" destId="{931CAADE-A69E-43AE-968C-E8F932160F9C}" srcOrd="0" destOrd="0" presId="urn:microsoft.com/office/officeart/2005/8/layout/orgChart1"/>
    <dgm:cxn modelId="{888A20FD-D5B1-473A-982A-E8DB59AE5732}" type="presParOf" srcId="{931CAADE-A69E-43AE-968C-E8F932160F9C}" destId="{519FF5DD-9250-458D-B725-47E5AA951894}" srcOrd="0" destOrd="0" presId="urn:microsoft.com/office/officeart/2005/8/layout/orgChart1"/>
    <dgm:cxn modelId="{42341388-B506-405D-B3D7-2A60162EF7A7}" type="presParOf" srcId="{931CAADE-A69E-43AE-968C-E8F932160F9C}" destId="{DD951D2E-317B-4817-9257-B78D94263E9D}" srcOrd="1" destOrd="0" presId="urn:microsoft.com/office/officeart/2005/8/layout/orgChart1"/>
    <dgm:cxn modelId="{49073E78-DD41-4E23-8B53-9C052778A691}" type="presParOf" srcId="{FAB3A380-0C17-4187-9DB2-8B06F9614F7D}" destId="{3227A654-9D24-49C4-8C7D-D498F6571563}" srcOrd="1" destOrd="0" presId="urn:microsoft.com/office/officeart/2005/8/layout/orgChart1"/>
    <dgm:cxn modelId="{13C765F7-4682-4319-B8A3-281279D103F6}" type="presParOf" srcId="{FAB3A380-0C17-4187-9DB2-8B06F9614F7D}" destId="{DAE8251A-16E2-4053-9842-7A37EF701EC9}" srcOrd="2" destOrd="0" presId="urn:microsoft.com/office/officeart/2005/8/layout/orgChart1"/>
    <dgm:cxn modelId="{123D5A3C-846C-4F20-94A9-0B6528F9CAB5}" type="presParOf" srcId="{1CB366BC-7C8B-4CDC-99DE-A7C56C3964DD}" destId="{535FB86A-15E7-4242-8FCF-6DCDED3E1D7E}" srcOrd="2" destOrd="0" presId="urn:microsoft.com/office/officeart/2005/8/layout/orgChart1"/>
    <dgm:cxn modelId="{5D5F4265-72EA-4BAF-9DCB-77C2457D0326}" type="presParOf" srcId="{0C64B946-C073-443D-B0F0-C395ABECCA2E}" destId="{0535D375-41D7-47CE-AC4B-68581923A17B}" srcOrd="2" destOrd="0" presId="urn:microsoft.com/office/officeart/2005/8/layout/orgChart1"/>
    <dgm:cxn modelId="{28CB7F9D-CDA5-4301-B2D2-AD64C5D08B27}" type="presParOf" srcId="{0C64B946-C073-443D-B0F0-C395ABECCA2E}" destId="{E34AD1E4-BD6C-4D29-B659-D8DD8564222E}" srcOrd="3" destOrd="0" presId="urn:microsoft.com/office/officeart/2005/8/layout/orgChart1"/>
    <dgm:cxn modelId="{5A22F38B-5AAB-47F7-B73F-C35403A57AE3}" type="presParOf" srcId="{E34AD1E4-BD6C-4D29-B659-D8DD8564222E}" destId="{E6E49C08-E41D-4FFE-BD08-5EB7CC11A320}" srcOrd="0" destOrd="0" presId="urn:microsoft.com/office/officeart/2005/8/layout/orgChart1"/>
    <dgm:cxn modelId="{BC6B593F-C33F-4A6D-B14E-1ECC2F24E9FB}" type="presParOf" srcId="{E6E49C08-E41D-4FFE-BD08-5EB7CC11A320}" destId="{042843FB-4ACC-4F2E-9EDF-F9C0AC9CB2C9}" srcOrd="0" destOrd="0" presId="urn:microsoft.com/office/officeart/2005/8/layout/orgChart1"/>
    <dgm:cxn modelId="{27AA76A1-BB2B-471C-A116-61397256FB99}" type="presParOf" srcId="{E6E49C08-E41D-4FFE-BD08-5EB7CC11A320}" destId="{81703C20-75A7-4DB9-A66A-3BDA7BE9B0A4}" srcOrd="1" destOrd="0" presId="urn:microsoft.com/office/officeart/2005/8/layout/orgChart1"/>
    <dgm:cxn modelId="{16E1D5D2-7CD7-474F-BFAF-E35FEA7AE924}" type="presParOf" srcId="{E34AD1E4-BD6C-4D29-B659-D8DD8564222E}" destId="{5A15FF22-3E1D-4F3D-8A40-941C3D3298BB}" srcOrd="1" destOrd="0" presId="urn:microsoft.com/office/officeart/2005/8/layout/orgChart1"/>
    <dgm:cxn modelId="{E25EE334-E34B-41F2-8BEE-7E33238EB2E2}" type="presParOf" srcId="{5A15FF22-3E1D-4F3D-8A40-941C3D3298BB}" destId="{CFA9FFAD-CEBB-451E-AD84-ADF31E21F71D}" srcOrd="0" destOrd="0" presId="urn:microsoft.com/office/officeart/2005/8/layout/orgChart1"/>
    <dgm:cxn modelId="{744E6813-8380-47A7-8509-FA3ED4E67FF6}" type="presParOf" srcId="{5A15FF22-3E1D-4F3D-8A40-941C3D3298BB}" destId="{7B0533E7-37F9-4FFF-9036-E2FDCC143517}" srcOrd="1" destOrd="0" presId="urn:microsoft.com/office/officeart/2005/8/layout/orgChart1"/>
    <dgm:cxn modelId="{8AB542CE-9D8E-4519-B341-65D9E6C22CF1}" type="presParOf" srcId="{7B0533E7-37F9-4FFF-9036-E2FDCC143517}" destId="{047A13B0-8F8F-4FEC-8A7B-8FD7867E9210}" srcOrd="0" destOrd="0" presId="urn:microsoft.com/office/officeart/2005/8/layout/orgChart1"/>
    <dgm:cxn modelId="{941D90AB-E34F-4376-BBE3-9D1113235D4A}" type="presParOf" srcId="{047A13B0-8F8F-4FEC-8A7B-8FD7867E9210}" destId="{F740FF0C-3340-4CE3-A05C-D668585170E6}" srcOrd="0" destOrd="0" presId="urn:microsoft.com/office/officeart/2005/8/layout/orgChart1"/>
    <dgm:cxn modelId="{2580D0DF-7064-4BDB-9B12-3AB702F7BA5C}" type="presParOf" srcId="{047A13B0-8F8F-4FEC-8A7B-8FD7867E9210}" destId="{1857039E-06EF-4902-AD3C-DE5F5BCC5475}" srcOrd="1" destOrd="0" presId="urn:microsoft.com/office/officeart/2005/8/layout/orgChart1"/>
    <dgm:cxn modelId="{3B05DAB5-DF71-4922-AFFD-6D883A1142BF}" type="presParOf" srcId="{7B0533E7-37F9-4FFF-9036-E2FDCC143517}" destId="{4E0BEE2A-334C-4059-9EFF-62C94229F8C7}" srcOrd="1" destOrd="0" presId="urn:microsoft.com/office/officeart/2005/8/layout/orgChart1"/>
    <dgm:cxn modelId="{AB51FCA5-F299-43E1-8836-33D0F2909A58}" type="presParOf" srcId="{7B0533E7-37F9-4FFF-9036-E2FDCC143517}" destId="{B3E1EB89-99E7-4E65-96F1-9F7FA9E6C088}" srcOrd="2" destOrd="0" presId="urn:microsoft.com/office/officeart/2005/8/layout/orgChart1"/>
    <dgm:cxn modelId="{0B4DCF13-8F89-4E72-A63C-1E5DC1FD8F76}" type="presParOf" srcId="{5A15FF22-3E1D-4F3D-8A40-941C3D3298BB}" destId="{2A698F06-D71C-4FD9-9566-C56B0F93D103}" srcOrd="2" destOrd="0" presId="urn:microsoft.com/office/officeart/2005/8/layout/orgChart1"/>
    <dgm:cxn modelId="{DA34160F-D6AC-4F44-8243-F74F72A6C9A0}" type="presParOf" srcId="{5A15FF22-3E1D-4F3D-8A40-941C3D3298BB}" destId="{8AC4BD0F-8E25-434E-87E0-409F16C77A7F}" srcOrd="3" destOrd="0" presId="urn:microsoft.com/office/officeart/2005/8/layout/orgChart1"/>
    <dgm:cxn modelId="{0EC38C23-7709-4303-96B5-0C18F410FB1D}" type="presParOf" srcId="{8AC4BD0F-8E25-434E-87E0-409F16C77A7F}" destId="{FF00A7C2-7EBA-4A07-8A1B-23E0DCBD739D}" srcOrd="0" destOrd="0" presId="urn:microsoft.com/office/officeart/2005/8/layout/orgChart1"/>
    <dgm:cxn modelId="{2F4181E9-7269-49C3-BA49-C21646737411}" type="presParOf" srcId="{FF00A7C2-7EBA-4A07-8A1B-23E0DCBD739D}" destId="{FC74AE4F-F7F7-4FE2-95A5-DBC0C2396184}" srcOrd="0" destOrd="0" presId="urn:microsoft.com/office/officeart/2005/8/layout/orgChart1"/>
    <dgm:cxn modelId="{81ABAB57-7790-49C2-8843-8AEDD73F72AE}" type="presParOf" srcId="{FF00A7C2-7EBA-4A07-8A1B-23E0DCBD739D}" destId="{F7DE5178-501E-4AF7-9BA1-36B6B137B9FE}" srcOrd="1" destOrd="0" presId="urn:microsoft.com/office/officeart/2005/8/layout/orgChart1"/>
    <dgm:cxn modelId="{6C4F7EA5-61D4-4CE4-800B-95D742111BC5}" type="presParOf" srcId="{8AC4BD0F-8E25-434E-87E0-409F16C77A7F}" destId="{F76DFE38-C9DC-46B4-BBCA-93D7C017BC27}" srcOrd="1" destOrd="0" presId="urn:microsoft.com/office/officeart/2005/8/layout/orgChart1"/>
    <dgm:cxn modelId="{917FAE25-B2A7-4595-B470-4A9AC1ED7AB4}" type="presParOf" srcId="{8AC4BD0F-8E25-434E-87E0-409F16C77A7F}" destId="{9BD81C09-3C99-4DC7-9CC9-3CF600708632}" srcOrd="2" destOrd="0" presId="urn:microsoft.com/office/officeart/2005/8/layout/orgChart1"/>
    <dgm:cxn modelId="{DCCFDAF6-54B1-41C4-9058-C722866D9A8A}" type="presParOf" srcId="{5A15FF22-3E1D-4F3D-8A40-941C3D3298BB}" destId="{47E4C274-3252-43E9-8BC5-AB1295CBB747}" srcOrd="4" destOrd="0" presId="urn:microsoft.com/office/officeart/2005/8/layout/orgChart1"/>
    <dgm:cxn modelId="{2F56F918-5CE5-4925-9A98-099BFB3A3704}" type="presParOf" srcId="{5A15FF22-3E1D-4F3D-8A40-941C3D3298BB}" destId="{67ADB737-6E3B-4F35-B394-A05439F62E02}" srcOrd="5" destOrd="0" presId="urn:microsoft.com/office/officeart/2005/8/layout/orgChart1"/>
    <dgm:cxn modelId="{F720CC43-54E5-464B-9DE5-A3A2A9CB9E18}" type="presParOf" srcId="{67ADB737-6E3B-4F35-B394-A05439F62E02}" destId="{F8535921-4B80-4E87-B999-14A57DB2AB0E}" srcOrd="0" destOrd="0" presId="urn:microsoft.com/office/officeart/2005/8/layout/orgChart1"/>
    <dgm:cxn modelId="{5327B6F0-53A1-4281-B175-44E14BFA8CD5}" type="presParOf" srcId="{F8535921-4B80-4E87-B999-14A57DB2AB0E}" destId="{93E87E33-384D-4121-94D3-CDAE523262E6}" srcOrd="0" destOrd="0" presId="urn:microsoft.com/office/officeart/2005/8/layout/orgChart1"/>
    <dgm:cxn modelId="{C26FDE74-CA68-4482-AC4D-641C4AE1F845}" type="presParOf" srcId="{F8535921-4B80-4E87-B999-14A57DB2AB0E}" destId="{5E9BA949-30FA-4054-80D7-A6F4AB30E43B}" srcOrd="1" destOrd="0" presId="urn:microsoft.com/office/officeart/2005/8/layout/orgChart1"/>
    <dgm:cxn modelId="{5F56E7C5-7204-48FB-B6FD-9E8DB448A2D9}" type="presParOf" srcId="{67ADB737-6E3B-4F35-B394-A05439F62E02}" destId="{A4A23D5D-9BE8-4E61-9461-1C2540E8343E}" srcOrd="1" destOrd="0" presId="urn:microsoft.com/office/officeart/2005/8/layout/orgChart1"/>
    <dgm:cxn modelId="{CA5B5301-ABA3-47DA-ACD1-3B7B4269B0E2}" type="presParOf" srcId="{67ADB737-6E3B-4F35-B394-A05439F62E02}" destId="{CEA1789C-1262-4D87-9EE6-EA5624C67F43}" srcOrd="2" destOrd="0" presId="urn:microsoft.com/office/officeart/2005/8/layout/orgChart1"/>
    <dgm:cxn modelId="{5248CAEE-1643-4203-9F1D-4630FE3CD80A}" type="presParOf" srcId="{E34AD1E4-BD6C-4D29-B659-D8DD8564222E}" destId="{6174CD1B-BA47-4105-B425-6175C64B998D}" srcOrd="2" destOrd="0" presId="urn:microsoft.com/office/officeart/2005/8/layout/orgChart1"/>
    <dgm:cxn modelId="{0C6DE572-3442-4AD8-A518-1E001A0C9253}" type="presParOf" srcId="{0C64B946-C073-443D-B0F0-C395ABECCA2E}" destId="{382B1F49-AD9B-48DD-A397-9B779661E22A}" srcOrd="4" destOrd="0" presId="urn:microsoft.com/office/officeart/2005/8/layout/orgChart1"/>
    <dgm:cxn modelId="{4AB2D5AC-482C-4D16-B38D-F8115564513D}" type="presParOf" srcId="{0C64B946-C073-443D-B0F0-C395ABECCA2E}" destId="{CAC8D9FB-CCD6-4B89-981B-DA2DE2D83A3D}" srcOrd="5" destOrd="0" presId="urn:microsoft.com/office/officeart/2005/8/layout/orgChart1"/>
    <dgm:cxn modelId="{B193C177-12CB-4C09-96FE-A53ED6B7198F}" type="presParOf" srcId="{CAC8D9FB-CCD6-4B89-981B-DA2DE2D83A3D}" destId="{0122371F-63E9-47AD-9793-FA956EE1D4FA}" srcOrd="0" destOrd="0" presId="urn:microsoft.com/office/officeart/2005/8/layout/orgChart1"/>
    <dgm:cxn modelId="{D1B7448C-FDAB-449E-ABD9-673F20269B54}" type="presParOf" srcId="{0122371F-63E9-47AD-9793-FA956EE1D4FA}" destId="{DDBF31BD-4FE6-4502-9F1B-20BA6A879ECF}" srcOrd="0" destOrd="0" presId="urn:microsoft.com/office/officeart/2005/8/layout/orgChart1"/>
    <dgm:cxn modelId="{9F6AE8B9-FE62-4000-815D-4D6B4D39CB2E}" type="presParOf" srcId="{0122371F-63E9-47AD-9793-FA956EE1D4FA}" destId="{42515DDF-83B7-4D7C-A9AC-CF310F7629BB}" srcOrd="1" destOrd="0" presId="urn:microsoft.com/office/officeart/2005/8/layout/orgChart1"/>
    <dgm:cxn modelId="{6215B5AF-F3F3-4487-9AC8-C2AB47E519CA}" type="presParOf" srcId="{CAC8D9FB-CCD6-4B89-981B-DA2DE2D83A3D}" destId="{40958771-7251-4864-8CC2-11B106741E7D}" srcOrd="1" destOrd="0" presId="urn:microsoft.com/office/officeart/2005/8/layout/orgChart1"/>
    <dgm:cxn modelId="{994ACD07-3D58-4688-81A1-4FF6BF6484BE}" type="presParOf" srcId="{40958771-7251-4864-8CC2-11B106741E7D}" destId="{044B0057-F6AD-4A6C-8259-E1C545361B28}" srcOrd="0" destOrd="0" presId="urn:microsoft.com/office/officeart/2005/8/layout/orgChart1"/>
    <dgm:cxn modelId="{F5CCE07D-5CE6-4B94-AFFC-A1F5B3DBB522}" type="presParOf" srcId="{40958771-7251-4864-8CC2-11B106741E7D}" destId="{193427C2-1565-4971-A5BA-F4D4F15C27DC}" srcOrd="1" destOrd="0" presId="urn:microsoft.com/office/officeart/2005/8/layout/orgChart1"/>
    <dgm:cxn modelId="{AA7FDB0E-128F-4436-AB9A-9B318CEEBB19}" type="presParOf" srcId="{193427C2-1565-4971-A5BA-F4D4F15C27DC}" destId="{04BBAFF2-8385-43AA-B260-FC12E59E4EB4}" srcOrd="0" destOrd="0" presId="urn:microsoft.com/office/officeart/2005/8/layout/orgChart1"/>
    <dgm:cxn modelId="{A92294D3-C54B-4C83-A03B-FB4C01DB3BCC}" type="presParOf" srcId="{04BBAFF2-8385-43AA-B260-FC12E59E4EB4}" destId="{29FFB085-EA44-4644-80E9-9DD694B4C077}" srcOrd="0" destOrd="0" presId="urn:microsoft.com/office/officeart/2005/8/layout/orgChart1"/>
    <dgm:cxn modelId="{0959DA41-FA4A-49EC-A546-4440461D8C61}" type="presParOf" srcId="{04BBAFF2-8385-43AA-B260-FC12E59E4EB4}" destId="{FB4A8DB6-4A8C-40FF-8FF0-DC27AE460E21}" srcOrd="1" destOrd="0" presId="urn:microsoft.com/office/officeart/2005/8/layout/orgChart1"/>
    <dgm:cxn modelId="{67BE20F8-E8F7-4FF4-9183-566822D2550B}" type="presParOf" srcId="{193427C2-1565-4971-A5BA-F4D4F15C27DC}" destId="{BAAF737C-DB13-41EF-99BC-38ABB4AF0E17}" srcOrd="1" destOrd="0" presId="urn:microsoft.com/office/officeart/2005/8/layout/orgChart1"/>
    <dgm:cxn modelId="{515A982B-42AE-41AF-A90A-1F87051673F7}" type="presParOf" srcId="{193427C2-1565-4971-A5BA-F4D4F15C27DC}" destId="{E16CE164-9665-45E6-BA94-95082ED12DF5}" srcOrd="2" destOrd="0" presId="urn:microsoft.com/office/officeart/2005/8/layout/orgChart1"/>
    <dgm:cxn modelId="{8250D9DB-CD74-4BAF-B82F-A405487AF0A8}" type="presParOf" srcId="{40958771-7251-4864-8CC2-11B106741E7D}" destId="{32FF5E1C-57D6-4490-B26A-66EAE721C42D}" srcOrd="2" destOrd="0" presId="urn:microsoft.com/office/officeart/2005/8/layout/orgChart1"/>
    <dgm:cxn modelId="{1D8921D4-830C-41C6-8FA6-0858CF0B9B80}" type="presParOf" srcId="{40958771-7251-4864-8CC2-11B106741E7D}" destId="{29545D1F-DD5D-4788-9189-56691283BD69}" srcOrd="3" destOrd="0" presId="urn:microsoft.com/office/officeart/2005/8/layout/orgChart1"/>
    <dgm:cxn modelId="{EDF67118-DB11-4D6B-9671-29E0775DB2A0}" type="presParOf" srcId="{29545D1F-DD5D-4788-9189-56691283BD69}" destId="{DC8D75AA-412F-47A9-9450-6D1A1E2DB2A3}" srcOrd="0" destOrd="0" presId="urn:microsoft.com/office/officeart/2005/8/layout/orgChart1"/>
    <dgm:cxn modelId="{7580F403-3E05-4B79-86B4-78D97999EBA3}" type="presParOf" srcId="{DC8D75AA-412F-47A9-9450-6D1A1E2DB2A3}" destId="{D23233C3-30E9-49EF-BF0C-B30B86F5A628}" srcOrd="0" destOrd="0" presId="urn:microsoft.com/office/officeart/2005/8/layout/orgChart1"/>
    <dgm:cxn modelId="{C898BD28-991B-4BB0-B3EE-F7A1D300E281}" type="presParOf" srcId="{DC8D75AA-412F-47A9-9450-6D1A1E2DB2A3}" destId="{4D2BEE2E-2937-4BE9-BD9C-29DBC3507009}" srcOrd="1" destOrd="0" presId="urn:microsoft.com/office/officeart/2005/8/layout/orgChart1"/>
    <dgm:cxn modelId="{5FB4998A-9F2D-4747-8FC3-4D24B895FC4B}" type="presParOf" srcId="{29545D1F-DD5D-4788-9189-56691283BD69}" destId="{52855AC3-7258-4ECA-9A32-B4664AA4EF8E}" srcOrd="1" destOrd="0" presId="urn:microsoft.com/office/officeart/2005/8/layout/orgChart1"/>
    <dgm:cxn modelId="{CE0CC401-1EDF-46FD-BC22-B43A515F3908}" type="presParOf" srcId="{29545D1F-DD5D-4788-9189-56691283BD69}" destId="{0730E1DB-2E31-4E3B-8D53-72156280747B}" srcOrd="2" destOrd="0" presId="urn:microsoft.com/office/officeart/2005/8/layout/orgChart1"/>
    <dgm:cxn modelId="{34D5D7B4-ACF1-4D4E-AFAF-13D8B3DA0D0A}" type="presParOf" srcId="{40958771-7251-4864-8CC2-11B106741E7D}" destId="{67FB0A43-1EE7-432F-A0BE-554ABC543FBB}" srcOrd="4" destOrd="0" presId="urn:microsoft.com/office/officeart/2005/8/layout/orgChart1"/>
    <dgm:cxn modelId="{B79791B1-20B8-4631-95E2-D62B020C021B}" type="presParOf" srcId="{40958771-7251-4864-8CC2-11B106741E7D}" destId="{78375258-7227-4F9E-9E88-01DBE7D8822A}" srcOrd="5" destOrd="0" presId="urn:microsoft.com/office/officeart/2005/8/layout/orgChart1"/>
    <dgm:cxn modelId="{76F61671-8ABA-4120-96E6-BE335211265A}" type="presParOf" srcId="{78375258-7227-4F9E-9E88-01DBE7D8822A}" destId="{C0F22383-51F2-46D3-B732-B3B5583DF3F9}" srcOrd="0" destOrd="0" presId="urn:microsoft.com/office/officeart/2005/8/layout/orgChart1"/>
    <dgm:cxn modelId="{8658E2A2-F74A-45C0-A77B-ABCE2E85D206}" type="presParOf" srcId="{C0F22383-51F2-46D3-B732-B3B5583DF3F9}" destId="{450FB935-2A94-400A-B6D7-67634B45A6AF}" srcOrd="0" destOrd="0" presId="urn:microsoft.com/office/officeart/2005/8/layout/orgChart1"/>
    <dgm:cxn modelId="{A1B1BF25-880B-4210-8389-85A73E0324FB}" type="presParOf" srcId="{C0F22383-51F2-46D3-B732-B3B5583DF3F9}" destId="{4282C6AA-187C-4DA7-A6C5-F40083F04523}" srcOrd="1" destOrd="0" presId="urn:microsoft.com/office/officeart/2005/8/layout/orgChart1"/>
    <dgm:cxn modelId="{EA5C673D-A5ED-4F2B-A6C0-FA3F1C3A2796}" type="presParOf" srcId="{78375258-7227-4F9E-9E88-01DBE7D8822A}" destId="{374C2804-2ECB-4F50-9F65-746D8C9183C7}" srcOrd="1" destOrd="0" presId="urn:microsoft.com/office/officeart/2005/8/layout/orgChart1"/>
    <dgm:cxn modelId="{CD8F32D3-05F2-41C1-B63C-F129CBF3D5CD}" type="presParOf" srcId="{78375258-7227-4F9E-9E88-01DBE7D8822A}" destId="{D5BCC493-A444-4E5D-8F0E-5576E1CC5957}" srcOrd="2" destOrd="0" presId="urn:microsoft.com/office/officeart/2005/8/layout/orgChart1"/>
    <dgm:cxn modelId="{5F5DEF7F-63FA-4FA1-82CB-C2174A62E2DD}" type="presParOf" srcId="{40958771-7251-4864-8CC2-11B106741E7D}" destId="{6A39EB7F-913A-476D-810B-30BB413DF01F}" srcOrd="6" destOrd="0" presId="urn:microsoft.com/office/officeart/2005/8/layout/orgChart1"/>
    <dgm:cxn modelId="{E6FFE212-DBC8-4FCA-A54E-B1A0B7263CEF}" type="presParOf" srcId="{40958771-7251-4864-8CC2-11B106741E7D}" destId="{1E12BBAE-3B14-40BC-967B-21DC9ED3A735}" srcOrd="7" destOrd="0" presId="urn:microsoft.com/office/officeart/2005/8/layout/orgChart1"/>
    <dgm:cxn modelId="{CEB4476C-3D98-4784-AE9D-A9216216AD1C}" type="presParOf" srcId="{1E12BBAE-3B14-40BC-967B-21DC9ED3A735}" destId="{BA4BA2EB-F7EF-4E2C-8CA9-B4DB87F5EE78}" srcOrd="0" destOrd="0" presId="urn:microsoft.com/office/officeart/2005/8/layout/orgChart1"/>
    <dgm:cxn modelId="{72149D3D-1078-4FE7-9F0B-8A08538D5FA8}" type="presParOf" srcId="{BA4BA2EB-F7EF-4E2C-8CA9-B4DB87F5EE78}" destId="{E12101DE-6C7E-4EA0-A6E8-D23FC8586F9C}" srcOrd="0" destOrd="0" presId="urn:microsoft.com/office/officeart/2005/8/layout/orgChart1"/>
    <dgm:cxn modelId="{513B54F6-3F97-4700-85A5-A4809793D230}" type="presParOf" srcId="{BA4BA2EB-F7EF-4E2C-8CA9-B4DB87F5EE78}" destId="{E39CA8DB-6327-41B6-A46A-C4643F1FDCA6}" srcOrd="1" destOrd="0" presId="urn:microsoft.com/office/officeart/2005/8/layout/orgChart1"/>
    <dgm:cxn modelId="{F5FFD035-CD13-4AFC-8E1F-6EDEE0D76B3A}" type="presParOf" srcId="{1E12BBAE-3B14-40BC-967B-21DC9ED3A735}" destId="{4957BF58-92FA-4442-A96D-37F1881125F5}" srcOrd="1" destOrd="0" presId="urn:microsoft.com/office/officeart/2005/8/layout/orgChart1"/>
    <dgm:cxn modelId="{DBDE8475-7A8C-48FA-B563-4A631FF76813}" type="presParOf" srcId="{1E12BBAE-3B14-40BC-967B-21DC9ED3A735}" destId="{3693D6BC-85ED-452A-ADA1-91E867DE6FDC}" srcOrd="2" destOrd="0" presId="urn:microsoft.com/office/officeart/2005/8/layout/orgChart1"/>
    <dgm:cxn modelId="{CBEC4434-72D5-4ABB-8684-6DEF12E2D15A}" type="presParOf" srcId="{40958771-7251-4864-8CC2-11B106741E7D}" destId="{AB152804-5194-4C1C-A95A-BAC75280D711}" srcOrd="8" destOrd="0" presId="urn:microsoft.com/office/officeart/2005/8/layout/orgChart1"/>
    <dgm:cxn modelId="{3CF3308A-AEF6-41E1-8ACC-2E986F425F2A}" type="presParOf" srcId="{40958771-7251-4864-8CC2-11B106741E7D}" destId="{E480160E-3084-4020-985A-B0253235708E}" srcOrd="9" destOrd="0" presId="urn:microsoft.com/office/officeart/2005/8/layout/orgChart1"/>
    <dgm:cxn modelId="{CEA8008B-2C3B-44B3-A54E-F8888EEE975D}" type="presParOf" srcId="{E480160E-3084-4020-985A-B0253235708E}" destId="{981A61EB-3B0E-4B9F-86A4-748DB784E123}" srcOrd="0" destOrd="0" presId="urn:microsoft.com/office/officeart/2005/8/layout/orgChart1"/>
    <dgm:cxn modelId="{793CE600-5F3F-4533-AAEE-F6DBBBA277AA}" type="presParOf" srcId="{981A61EB-3B0E-4B9F-86A4-748DB784E123}" destId="{E324B0A3-EAD1-494B-9B8A-3DCE8DFB6EA3}" srcOrd="0" destOrd="0" presId="urn:microsoft.com/office/officeart/2005/8/layout/orgChart1"/>
    <dgm:cxn modelId="{705F08F8-8FC1-461A-B917-69155BFE2014}" type="presParOf" srcId="{981A61EB-3B0E-4B9F-86A4-748DB784E123}" destId="{9F4C5FC3-2EDC-4FE6-B8B7-096156BD6243}" srcOrd="1" destOrd="0" presId="urn:microsoft.com/office/officeart/2005/8/layout/orgChart1"/>
    <dgm:cxn modelId="{4128F658-EEE8-4607-A3C7-6E6DC35569FA}" type="presParOf" srcId="{E480160E-3084-4020-985A-B0253235708E}" destId="{D9A34690-9C24-4977-A6DB-686C918F90F4}" srcOrd="1" destOrd="0" presId="urn:microsoft.com/office/officeart/2005/8/layout/orgChart1"/>
    <dgm:cxn modelId="{CD25DEC2-6249-483B-97BC-F3145E718346}" type="presParOf" srcId="{E480160E-3084-4020-985A-B0253235708E}" destId="{869183FC-3661-4898-B854-3C145FF39137}" srcOrd="2" destOrd="0" presId="urn:microsoft.com/office/officeart/2005/8/layout/orgChart1"/>
    <dgm:cxn modelId="{05311478-3F06-4074-8067-3692517930E5}" type="presParOf" srcId="{CAC8D9FB-CCD6-4B89-981B-DA2DE2D83A3D}" destId="{BC835AFB-C553-469F-9CEE-DA33F71490B5}" srcOrd="2" destOrd="0" presId="urn:microsoft.com/office/officeart/2005/8/layout/orgChart1"/>
    <dgm:cxn modelId="{BE2D9808-5AA6-4C2F-A5A3-6BE46A6C9FC2}" type="presParOf" srcId="{97FA30EA-B24E-4BA1-A462-96CA97D2FF95}" destId="{9C89C9E4-22D7-43C2-832B-CF7DBDCED7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403964-5B82-49D7-B27F-35D0A9A8B4FD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64691512-960D-4A9F-B60D-9E4CEF55E59D}">
      <dgm:prSet phldrT="[Text]" custT="1"/>
      <dgm:spPr/>
      <dgm:t>
        <a:bodyPr/>
        <a:lstStyle/>
        <a:p>
          <a:r>
            <a:rPr lang="id-ID" sz="1400" b="1" dirty="0" smtClean="0"/>
            <a:t>Integrasi Nasional</a:t>
          </a:r>
          <a:endParaRPr lang="id-ID" sz="1400" b="1" dirty="0"/>
        </a:p>
      </dgm:t>
    </dgm:pt>
    <dgm:pt modelId="{A03CC1A9-833F-4338-A428-BB268B443240}" type="parTrans" cxnId="{CA327832-656E-4930-83EE-AE27D1A72022}">
      <dgm:prSet/>
      <dgm:spPr/>
      <dgm:t>
        <a:bodyPr/>
        <a:lstStyle/>
        <a:p>
          <a:endParaRPr lang="id-ID"/>
        </a:p>
      </dgm:t>
    </dgm:pt>
    <dgm:pt modelId="{B52B3E45-C3F6-43DA-A2D6-55CEFB746B41}" type="sibTrans" cxnId="{CA327832-656E-4930-83EE-AE27D1A72022}">
      <dgm:prSet/>
      <dgm:spPr/>
      <dgm:t>
        <a:bodyPr/>
        <a:lstStyle/>
        <a:p>
          <a:endParaRPr lang="id-ID"/>
        </a:p>
      </dgm:t>
    </dgm:pt>
    <dgm:pt modelId="{3CB85F90-6075-4F80-A3FA-8DB1CA25FCC8}">
      <dgm:prSet phldrT="[Text]" custT="1"/>
      <dgm:spPr/>
      <dgm:t>
        <a:bodyPr/>
        <a:lstStyle/>
        <a:p>
          <a:r>
            <a:rPr lang="id-ID" sz="1400" b="1" dirty="0" smtClean="0"/>
            <a:t>Definisi</a:t>
          </a:r>
          <a:endParaRPr lang="id-ID" sz="1400" b="1" dirty="0"/>
        </a:p>
      </dgm:t>
    </dgm:pt>
    <dgm:pt modelId="{F66F65ED-6F0A-4303-8DED-12D2DF872E73}" type="parTrans" cxnId="{D07FA934-F90C-44E0-8044-9AF1BEBDF1E3}">
      <dgm:prSet/>
      <dgm:spPr/>
      <dgm:t>
        <a:bodyPr/>
        <a:lstStyle/>
        <a:p>
          <a:endParaRPr lang="id-ID"/>
        </a:p>
      </dgm:t>
    </dgm:pt>
    <dgm:pt modelId="{0BE701B8-735A-405D-B064-4D59C93BBDE7}" type="sibTrans" cxnId="{D07FA934-F90C-44E0-8044-9AF1BEBDF1E3}">
      <dgm:prSet/>
      <dgm:spPr/>
      <dgm:t>
        <a:bodyPr/>
        <a:lstStyle/>
        <a:p>
          <a:endParaRPr lang="id-ID"/>
        </a:p>
      </dgm:t>
    </dgm:pt>
    <dgm:pt modelId="{DD732C41-07A1-437E-8CB9-B18ECF60704B}">
      <dgm:prSet phldrT="[Text]" custT="1"/>
      <dgm:spPr/>
      <dgm:t>
        <a:bodyPr/>
        <a:lstStyle/>
        <a:p>
          <a:r>
            <a:rPr lang="id-ID" sz="1400" b="1" dirty="0" smtClean="0"/>
            <a:t>Faktor Pendukung</a:t>
          </a:r>
          <a:endParaRPr lang="id-ID" sz="1400" b="1" dirty="0"/>
        </a:p>
      </dgm:t>
    </dgm:pt>
    <dgm:pt modelId="{96F73BF9-4E79-4991-A809-09B565AAB9D0}" type="parTrans" cxnId="{780F6C29-67A8-4645-AD87-57239C610705}">
      <dgm:prSet/>
      <dgm:spPr/>
      <dgm:t>
        <a:bodyPr/>
        <a:lstStyle/>
        <a:p>
          <a:endParaRPr lang="id-ID"/>
        </a:p>
      </dgm:t>
    </dgm:pt>
    <dgm:pt modelId="{200CF376-F37B-48EF-BECA-3DC01BD49ADB}" type="sibTrans" cxnId="{780F6C29-67A8-4645-AD87-57239C610705}">
      <dgm:prSet/>
      <dgm:spPr/>
      <dgm:t>
        <a:bodyPr/>
        <a:lstStyle/>
        <a:p>
          <a:endParaRPr lang="id-ID"/>
        </a:p>
      </dgm:t>
    </dgm:pt>
    <dgm:pt modelId="{A3DFDF15-0CCA-4DF3-9BAF-824319D7680B}">
      <dgm:prSet phldrT="[Text]" custT="1"/>
      <dgm:spPr/>
      <dgm:t>
        <a:bodyPr/>
        <a:lstStyle/>
        <a:p>
          <a:r>
            <a:rPr lang="id-ID" sz="1400" dirty="0" smtClean="0"/>
            <a:t>Proses mempersatukan perbedaan suatu negara untuk keserasian dan keselarasan nasional</a:t>
          </a:r>
          <a:endParaRPr lang="id-ID" sz="1400" dirty="0"/>
        </a:p>
      </dgm:t>
    </dgm:pt>
    <dgm:pt modelId="{65B551D2-9D18-47C2-8C60-E78C15BA44CA}" type="parTrans" cxnId="{69FD45AF-2C81-4384-A9D5-364CA002AC9A}">
      <dgm:prSet/>
      <dgm:spPr/>
      <dgm:t>
        <a:bodyPr/>
        <a:lstStyle/>
        <a:p>
          <a:endParaRPr lang="id-ID"/>
        </a:p>
      </dgm:t>
    </dgm:pt>
    <dgm:pt modelId="{98087937-FBC9-4EDE-BEBE-D73D25B77A0A}" type="sibTrans" cxnId="{69FD45AF-2C81-4384-A9D5-364CA002AC9A}">
      <dgm:prSet/>
      <dgm:spPr/>
      <dgm:t>
        <a:bodyPr/>
        <a:lstStyle/>
        <a:p>
          <a:endParaRPr lang="id-ID"/>
        </a:p>
      </dgm:t>
    </dgm:pt>
    <dgm:pt modelId="{A46667CE-07EA-4F03-81EE-B11261F0E360}">
      <dgm:prSet phldrT="[Text]" custT="1"/>
      <dgm:spPr/>
      <dgm:t>
        <a:bodyPr/>
        <a:lstStyle/>
        <a:p>
          <a:r>
            <a:rPr lang="id-ID" sz="1400" dirty="0" smtClean="0"/>
            <a:t>Perjuangan &amp; Persatujan</a:t>
          </a:r>
          <a:endParaRPr lang="id-ID" sz="1400" dirty="0"/>
        </a:p>
      </dgm:t>
    </dgm:pt>
    <dgm:pt modelId="{105B744A-51E3-4623-BE39-9704F8846D90}" type="parTrans" cxnId="{91862F33-EE21-49AD-BDA9-14B34654EFAC}">
      <dgm:prSet/>
      <dgm:spPr/>
      <dgm:t>
        <a:bodyPr/>
        <a:lstStyle/>
        <a:p>
          <a:endParaRPr lang="id-ID"/>
        </a:p>
      </dgm:t>
    </dgm:pt>
    <dgm:pt modelId="{B65B2933-A2A7-49AE-A260-41757345027F}" type="sibTrans" cxnId="{91862F33-EE21-49AD-BDA9-14B34654EFAC}">
      <dgm:prSet/>
      <dgm:spPr/>
      <dgm:t>
        <a:bodyPr/>
        <a:lstStyle/>
        <a:p>
          <a:endParaRPr lang="id-ID"/>
        </a:p>
      </dgm:t>
    </dgm:pt>
    <dgm:pt modelId="{90E34D21-A2D6-4C28-866C-7CA4D6BFCF52}">
      <dgm:prSet phldrT="[Text]" custT="1"/>
      <dgm:spPr/>
      <dgm:t>
        <a:bodyPr/>
        <a:lstStyle/>
        <a:p>
          <a:r>
            <a:rPr lang="id-ID" sz="1400" dirty="0" smtClean="0"/>
            <a:t>Nasionalisme</a:t>
          </a:r>
          <a:endParaRPr lang="id-ID" sz="1400" dirty="0"/>
        </a:p>
      </dgm:t>
    </dgm:pt>
    <dgm:pt modelId="{2C293162-4E84-473D-8AC7-F4C5F8D8EC32}" type="parTrans" cxnId="{A6CF201D-9058-424A-AD68-D6FB6F82FF93}">
      <dgm:prSet/>
      <dgm:spPr/>
      <dgm:t>
        <a:bodyPr/>
        <a:lstStyle/>
        <a:p>
          <a:endParaRPr lang="id-ID"/>
        </a:p>
      </dgm:t>
    </dgm:pt>
    <dgm:pt modelId="{CDEB5DC9-F4F6-4CE0-AE65-924917CDAEA4}" type="sibTrans" cxnId="{A6CF201D-9058-424A-AD68-D6FB6F82FF93}">
      <dgm:prSet/>
      <dgm:spPr/>
      <dgm:t>
        <a:bodyPr/>
        <a:lstStyle/>
        <a:p>
          <a:endParaRPr lang="id-ID"/>
        </a:p>
      </dgm:t>
    </dgm:pt>
    <dgm:pt modelId="{B41EBE37-3538-4D36-8F49-A69C4A00466D}">
      <dgm:prSet phldrT="[Text]" custT="1"/>
      <dgm:spPr/>
      <dgm:t>
        <a:bodyPr/>
        <a:lstStyle/>
        <a:p>
          <a:r>
            <a:rPr lang="id-ID" sz="1400" b="1" dirty="0" smtClean="0"/>
            <a:t>Faktor Penhambat</a:t>
          </a:r>
          <a:endParaRPr lang="id-ID" sz="1400" b="1" dirty="0"/>
        </a:p>
      </dgm:t>
    </dgm:pt>
    <dgm:pt modelId="{6021BEA6-737C-46D4-9ACB-FE636B6309CE}" type="parTrans" cxnId="{80D30F57-1EC4-4FEA-925C-D14EE50E9978}">
      <dgm:prSet/>
      <dgm:spPr/>
      <dgm:t>
        <a:bodyPr/>
        <a:lstStyle/>
        <a:p>
          <a:endParaRPr lang="id-ID"/>
        </a:p>
      </dgm:t>
    </dgm:pt>
    <dgm:pt modelId="{0C7E11F5-AEFD-48C9-97C4-4E2DF8978550}" type="sibTrans" cxnId="{80D30F57-1EC4-4FEA-925C-D14EE50E9978}">
      <dgm:prSet/>
      <dgm:spPr/>
      <dgm:t>
        <a:bodyPr/>
        <a:lstStyle/>
        <a:p>
          <a:endParaRPr lang="id-ID"/>
        </a:p>
      </dgm:t>
    </dgm:pt>
    <dgm:pt modelId="{1DD0A65D-B222-446A-AED0-87D28FFA5457}">
      <dgm:prSet phldrT="[Text]" custT="1"/>
      <dgm:spPr/>
      <dgm:t>
        <a:bodyPr/>
        <a:lstStyle/>
        <a:p>
          <a:r>
            <a:rPr lang="id-ID" sz="1400" dirty="0" smtClean="0"/>
            <a:t>Ideologi Nasional</a:t>
          </a:r>
          <a:endParaRPr lang="id-ID" sz="1400" dirty="0"/>
        </a:p>
      </dgm:t>
    </dgm:pt>
    <dgm:pt modelId="{B3FC7C2A-FF38-4255-827E-ED8800D5C358}" type="parTrans" cxnId="{1FB18BC3-8B77-4300-A3E2-838C0D30FF93}">
      <dgm:prSet/>
      <dgm:spPr/>
      <dgm:t>
        <a:bodyPr/>
        <a:lstStyle/>
        <a:p>
          <a:endParaRPr lang="id-ID"/>
        </a:p>
      </dgm:t>
    </dgm:pt>
    <dgm:pt modelId="{24EFD4F0-3D7C-4B8B-A984-4519709732A1}" type="sibTrans" cxnId="{1FB18BC3-8B77-4300-A3E2-838C0D30FF93}">
      <dgm:prSet/>
      <dgm:spPr/>
      <dgm:t>
        <a:bodyPr/>
        <a:lstStyle/>
        <a:p>
          <a:endParaRPr lang="id-ID"/>
        </a:p>
      </dgm:t>
    </dgm:pt>
    <dgm:pt modelId="{76471343-1C4F-4A5E-94C9-46A26F53BCBD}">
      <dgm:prSet phldrT="[Text]" custT="1"/>
      <dgm:spPr/>
      <dgm:t>
        <a:bodyPr/>
        <a:lstStyle/>
        <a:p>
          <a:r>
            <a:rPr lang="id-ID" sz="1400" dirty="0" smtClean="0"/>
            <a:t>Kemajemukan</a:t>
          </a:r>
          <a:endParaRPr lang="id-ID" sz="1400" dirty="0"/>
        </a:p>
      </dgm:t>
    </dgm:pt>
    <dgm:pt modelId="{0DC63CEA-BB0C-49D5-A2A9-05EB7A59D188}" type="parTrans" cxnId="{2FD66B8C-DB7A-4D74-AE8A-6982088FE0CC}">
      <dgm:prSet/>
      <dgm:spPr/>
      <dgm:t>
        <a:bodyPr/>
        <a:lstStyle/>
        <a:p>
          <a:endParaRPr lang="id-ID"/>
        </a:p>
      </dgm:t>
    </dgm:pt>
    <dgm:pt modelId="{9D3BED56-AF29-4387-812F-67BC184FE231}" type="sibTrans" cxnId="{2FD66B8C-DB7A-4D74-AE8A-6982088FE0CC}">
      <dgm:prSet/>
      <dgm:spPr/>
      <dgm:t>
        <a:bodyPr/>
        <a:lstStyle/>
        <a:p>
          <a:endParaRPr lang="id-ID"/>
        </a:p>
      </dgm:t>
    </dgm:pt>
    <dgm:pt modelId="{779834B2-9E5E-41BB-94EA-D93628E21A2E}">
      <dgm:prSet phldrT="[Text]" custT="1"/>
      <dgm:spPr/>
      <dgm:t>
        <a:bodyPr/>
        <a:lstStyle/>
        <a:p>
          <a:r>
            <a:rPr lang="id-ID" sz="1400" dirty="0" smtClean="0"/>
            <a:t>Ketidaksamarataan</a:t>
          </a:r>
          <a:endParaRPr lang="id-ID" sz="1400" dirty="0"/>
        </a:p>
      </dgm:t>
    </dgm:pt>
    <dgm:pt modelId="{B8B0B4EC-CA29-411B-89C7-1F7311FF0870}" type="parTrans" cxnId="{CF5E4C45-20CB-402F-9E92-5B7784A811B3}">
      <dgm:prSet/>
      <dgm:spPr/>
      <dgm:t>
        <a:bodyPr/>
        <a:lstStyle/>
        <a:p>
          <a:endParaRPr lang="id-ID"/>
        </a:p>
      </dgm:t>
    </dgm:pt>
    <dgm:pt modelId="{4BAAC69A-A17D-49BD-801F-8748154B55CE}" type="sibTrans" cxnId="{CF5E4C45-20CB-402F-9E92-5B7784A811B3}">
      <dgm:prSet/>
      <dgm:spPr/>
      <dgm:t>
        <a:bodyPr/>
        <a:lstStyle/>
        <a:p>
          <a:endParaRPr lang="id-ID"/>
        </a:p>
      </dgm:t>
    </dgm:pt>
    <dgm:pt modelId="{7A6D6D7B-B3AA-4793-AF80-C27082615F77}">
      <dgm:prSet phldrT="[Text]" custT="1"/>
      <dgm:spPr/>
      <dgm:t>
        <a:bodyPr/>
        <a:lstStyle/>
        <a:p>
          <a:r>
            <a:rPr lang="id-ID" sz="1400" dirty="0" smtClean="0"/>
            <a:t>Intoleransi</a:t>
          </a:r>
          <a:endParaRPr lang="id-ID" sz="1400" dirty="0"/>
        </a:p>
      </dgm:t>
    </dgm:pt>
    <dgm:pt modelId="{4C4D183A-8136-412B-B1CC-C151C2F75A48}" type="parTrans" cxnId="{AE294607-B0CB-4A9A-956B-A2ABB95BB741}">
      <dgm:prSet/>
      <dgm:spPr/>
      <dgm:t>
        <a:bodyPr/>
        <a:lstStyle/>
        <a:p>
          <a:endParaRPr lang="id-ID"/>
        </a:p>
      </dgm:t>
    </dgm:pt>
    <dgm:pt modelId="{F143D548-0D28-40CD-A46D-9C6F880D10DA}" type="sibTrans" cxnId="{AE294607-B0CB-4A9A-956B-A2ABB95BB741}">
      <dgm:prSet/>
      <dgm:spPr/>
      <dgm:t>
        <a:bodyPr/>
        <a:lstStyle/>
        <a:p>
          <a:endParaRPr lang="id-ID"/>
        </a:p>
      </dgm:t>
    </dgm:pt>
    <dgm:pt modelId="{B0765976-5131-4251-AFAA-34C1B891C73F}">
      <dgm:prSet phldrT="[Text]" custT="1"/>
      <dgm:spPr/>
      <dgm:t>
        <a:bodyPr/>
        <a:lstStyle/>
        <a:p>
          <a:r>
            <a:rPr lang="id-ID" sz="1400" b="1" dirty="0" smtClean="0"/>
            <a:t>Ancaman</a:t>
          </a:r>
          <a:endParaRPr lang="id-ID" sz="1400" b="1" dirty="0"/>
        </a:p>
      </dgm:t>
    </dgm:pt>
    <dgm:pt modelId="{95C5AEA2-6664-4189-A967-535AFA260E76}" type="parTrans" cxnId="{6680E147-FB2C-49BC-B321-37207A9C2F53}">
      <dgm:prSet/>
      <dgm:spPr/>
      <dgm:t>
        <a:bodyPr/>
        <a:lstStyle/>
        <a:p>
          <a:endParaRPr lang="id-ID"/>
        </a:p>
      </dgm:t>
    </dgm:pt>
    <dgm:pt modelId="{E116C561-94A8-4432-998D-17902657013F}" type="sibTrans" cxnId="{6680E147-FB2C-49BC-B321-37207A9C2F53}">
      <dgm:prSet/>
      <dgm:spPr/>
      <dgm:t>
        <a:bodyPr/>
        <a:lstStyle/>
        <a:p>
          <a:endParaRPr lang="id-ID"/>
        </a:p>
      </dgm:t>
    </dgm:pt>
    <dgm:pt modelId="{7D9FFC4B-9780-44F9-861A-544F9FB3A148}">
      <dgm:prSet phldrT="[Text]" custT="1"/>
      <dgm:spPr/>
      <dgm:t>
        <a:bodyPr/>
        <a:lstStyle/>
        <a:p>
          <a:r>
            <a:rPr lang="id-ID" sz="1400" dirty="0" smtClean="0"/>
            <a:t>Agresi militer</a:t>
          </a:r>
          <a:endParaRPr lang="id-ID" sz="1400" dirty="0"/>
        </a:p>
      </dgm:t>
    </dgm:pt>
    <dgm:pt modelId="{EAAEAD6D-5E31-4BDB-BF82-6DDBDE06C03C}" type="parTrans" cxnId="{919DDA69-B0FD-43AD-837D-F6AE9DEF3739}">
      <dgm:prSet/>
      <dgm:spPr/>
      <dgm:t>
        <a:bodyPr/>
        <a:lstStyle/>
        <a:p>
          <a:endParaRPr lang="id-ID"/>
        </a:p>
      </dgm:t>
    </dgm:pt>
    <dgm:pt modelId="{48B55B6A-8BA0-438C-BAB5-3DE8ADA7D7C7}" type="sibTrans" cxnId="{919DDA69-B0FD-43AD-837D-F6AE9DEF3739}">
      <dgm:prSet/>
      <dgm:spPr/>
      <dgm:t>
        <a:bodyPr/>
        <a:lstStyle/>
        <a:p>
          <a:endParaRPr lang="id-ID"/>
        </a:p>
      </dgm:t>
    </dgm:pt>
    <dgm:pt modelId="{639CF3C4-085A-4A8A-B0E9-FD6E3A74BB71}">
      <dgm:prSet phldrT="[Text]" custT="1"/>
      <dgm:spPr/>
      <dgm:t>
        <a:bodyPr/>
        <a:lstStyle/>
        <a:p>
          <a:r>
            <a:rPr lang="id-ID" sz="1400" dirty="0" smtClean="0"/>
            <a:t>Globalisasi</a:t>
          </a:r>
          <a:endParaRPr lang="id-ID" sz="1400" dirty="0"/>
        </a:p>
      </dgm:t>
    </dgm:pt>
    <dgm:pt modelId="{76C58C03-4E28-4987-A491-02AC22F44B02}" type="parTrans" cxnId="{A39D461C-B4B2-4041-A6AD-BDE7BE71FE45}">
      <dgm:prSet/>
      <dgm:spPr/>
      <dgm:t>
        <a:bodyPr/>
        <a:lstStyle/>
        <a:p>
          <a:endParaRPr lang="id-ID"/>
        </a:p>
      </dgm:t>
    </dgm:pt>
    <dgm:pt modelId="{AEB8406C-A175-44A0-B89D-021EFD43BB6B}" type="sibTrans" cxnId="{A39D461C-B4B2-4041-A6AD-BDE7BE71FE45}">
      <dgm:prSet/>
      <dgm:spPr/>
      <dgm:t>
        <a:bodyPr/>
        <a:lstStyle/>
        <a:p>
          <a:endParaRPr lang="id-ID"/>
        </a:p>
      </dgm:t>
    </dgm:pt>
    <dgm:pt modelId="{58C98C36-720C-43C6-993D-F9B0B42A4619}">
      <dgm:prSet phldrT="[Text]" custT="1"/>
      <dgm:spPr/>
      <dgm:t>
        <a:bodyPr/>
        <a:lstStyle/>
        <a:p>
          <a:r>
            <a:rPr lang="id-ID" sz="1400" dirty="0" smtClean="0"/>
            <a:t>Ideologi transnasional</a:t>
          </a:r>
          <a:endParaRPr lang="id-ID" sz="1400" dirty="0"/>
        </a:p>
      </dgm:t>
    </dgm:pt>
    <dgm:pt modelId="{5FEE6EE1-7797-44A4-90C9-D9A967C503B9}" type="parTrans" cxnId="{A5414C19-3EE6-486C-AAB7-E58768219D5D}">
      <dgm:prSet/>
      <dgm:spPr/>
      <dgm:t>
        <a:bodyPr/>
        <a:lstStyle/>
        <a:p>
          <a:endParaRPr lang="id-ID"/>
        </a:p>
      </dgm:t>
    </dgm:pt>
    <dgm:pt modelId="{BAB88239-79D0-4F3F-A68E-DC02406C1EF9}" type="sibTrans" cxnId="{A5414C19-3EE6-486C-AAB7-E58768219D5D}">
      <dgm:prSet/>
      <dgm:spPr/>
      <dgm:t>
        <a:bodyPr/>
        <a:lstStyle/>
        <a:p>
          <a:endParaRPr lang="id-ID"/>
        </a:p>
      </dgm:t>
    </dgm:pt>
    <dgm:pt modelId="{4D9ECE1B-A604-4149-B755-ECF3EFB69D87}">
      <dgm:prSet phldrT="[Text]" custT="1"/>
      <dgm:spPr/>
      <dgm:t>
        <a:bodyPr/>
        <a:lstStyle/>
        <a:p>
          <a:r>
            <a:rPr lang="id-ID" sz="1400" dirty="0" smtClean="0"/>
            <a:t>Perang Siber</a:t>
          </a:r>
          <a:endParaRPr lang="id-ID" sz="1400" dirty="0"/>
        </a:p>
      </dgm:t>
    </dgm:pt>
    <dgm:pt modelId="{D9DAC6F2-3D1D-4A05-A81E-54038CD164C0}" type="parTrans" cxnId="{45C15ABA-93F1-4A2E-97F4-2042C58879EB}">
      <dgm:prSet/>
      <dgm:spPr/>
      <dgm:t>
        <a:bodyPr/>
        <a:lstStyle/>
        <a:p>
          <a:endParaRPr lang="id-ID"/>
        </a:p>
      </dgm:t>
    </dgm:pt>
    <dgm:pt modelId="{7B5A8C8A-2A4C-4634-BD1C-FAF9FD7AA7CB}" type="sibTrans" cxnId="{45C15ABA-93F1-4A2E-97F4-2042C58879EB}">
      <dgm:prSet/>
      <dgm:spPr/>
      <dgm:t>
        <a:bodyPr/>
        <a:lstStyle/>
        <a:p>
          <a:endParaRPr lang="id-ID"/>
        </a:p>
      </dgm:t>
    </dgm:pt>
    <dgm:pt modelId="{D8855D1B-518A-409D-9535-D7B8A09890AB}" type="pres">
      <dgm:prSet presAssocID="{BF403964-5B82-49D7-B27F-35D0A9A8B4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F39DCFB-FA5D-4009-B0D4-BC8C9FCFC66D}" type="pres">
      <dgm:prSet presAssocID="{64691512-960D-4A9F-B60D-9E4CEF55E59D}" presName="hierRoot1" presStyleCnt="0">
        <dgm:presLayoutVars>
          <dgm:hierBranch val="init"/>
        </dgm:presLayoutVars>
      </dgm:prSet>
      <dgm:spPr/>
    </dgm:pt>
    <dgm:pt modelId="{2F11796D-52C2-4050-B80C-B6DC3484D4CD}" type="pres">
      <dgm:prSet presAssocID="{64691512-960D-4A9F-B60D-9E4CEF55E59D}" presName="rootComposite1" presStyleCnt="0"/>
      <dgm:spPr/>
    </dgm:pt>
    <dgm:pt modelId="{CEAB951E-B28C-4981-BB46-93BA72B6A70B}" type="pres">
      <dgm:prSet presAssocID="{64691512-960D-4A9F-B60D-9E4CEF55E59D}" presName="rootText1" presStyleLbl="node0" presStyleIdx="0" presStyleCnt="1" custScaleX="19193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4BB6A2F-EE14-4537-B4B4-5B48B79EB4CD}" type="pres">
      <dgm:prSet presAssocID="{64691512-960D-4A9F-B60D-9E4CEF55E59D}" presName="rootConnector1" presStyleLbl="node1" presStyleIdx="0" presStyleCnt="0"/>
      <dgm:spPr/>
      <dgm:t>
        <a:bodyPr/>
        <a:lstStyle/>
        <a:p>
          <a:endParaRPr lang="id-ID"/>
        </a:p>
      </dgm:t>
    </dgm:pt>
    <dgm:pt modelId="{DF1675E4-58D6-4456-82ED-A4B2AA6930B9}" type="pres">
      <dgm:prSet presAssocID="{64691512-960D-4A9F-B60D-9E4CEF55E59D}" presName="hierChild2" presStyleCnt="0"/>
      <dgm:spPr/>
    </dgm:pt>
    <dgm:pt modelId="{7029B155-EEC4-4E72-B28B-366D95B48C07}" type="pres">
      <dgm:prSet presAssocID="{F66F65ED-6F0A-4303-8DED-12D2DF872E73}" presName="Name37" presStyleLbl="parChTrans1D2" presStyleIdx="0" presStyleCnt="4"/>
      <dgm:spPr/>
      <dgm:t>
        <a:bodyPr/>
        <a:lstStyle/>
        <a:p>
          <a:endParaRPr lang="id-ID"/>
        </a:p>
      </dgm:t>
    </dgm:pt>
    <dgm:pt modelId="{FAF5FF4F-AF7F-4766-96B1-D38B61D1DD13}" type="pres">
      <dgm:prSet presAssocID="{3CB85F90-6075-4F80-A3FA-8DB1CA25FCC8}" presName="hierRoot2" presStyleCnt="0">
        <dgm:presLayoutVars>
          <dgm:hierBranch val="init"/>
        </dgm:presLayoutVars>
      </dgm:prSet>
      <dgm:spPr/>
    </dgm:pt>
    <dgm:pt modelId="{637E7F95-54D8-4B3F-8CAF-2AD94C6C6EA5}" type="pres">
      <dgm:prSet presAssocID="{3CB85F90-6075-4F80-A3FA-8DB1CA25FCC8}" presName="rootComposite" presStyleCnt="0"/>
      <dgm:spPr/>
    </dgm:pt>
    <dgm:pt modelId="{FB58DB30-DD84-45ED-95CD-79E09E1D38C7}" type="pres">
      <dgm:prSet presAssocID="{3CB85F90-6075-4F80-A3FA-8DB1CA25FCC8}" presName="rootText" presStyleLbl="node2" presStyleIdx="0" presStyleCnt="4" custLinFactNeighborX="-7207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55329AE-206E-4564-B196-1F44755C559A}" type="pres">
      <dgm:prSet presAssocID="{3CB85F90-6075-4F80-A3FA-8DB1CA25FCC8}" presName="rootConnector" presStyleLbl="node2" presStyleIdx="0" presStyleCnt="4"/>
      <dgm:spPr/>
      <dgm:t>
        <a:bodyPr/>
        <a:lstStyle/>
        <a:p>
          <a:endParaRPr lang="id-ID"/>
        </a:p>
      </dgm:t>
    </dgm:pt>
    <dgm:pt modelId="{A1C69966-41CE-4C9D-BD80-CA174DACDDB7}" type="pres">
      <dgm:prSet presAssocID="{3CB85F90-6075-4F80-A3FA-8DB1CA25FCC8}" presName="hierChild4" presStyleCnt="0"/>
      <dgm:spPr/>
    </dgm:pt>
    <dgm:pt modelId="{18110B10-C304-4AD8-9BB9-A204C8882065}" type="pres">
      <dgm:prSet presAssocID="{65B551D2-9D18-47C2-8C60-E78C15BA44CA}" presName="Name37" presStyleLbl="parChTrans1D3" presStyleIdx="0" presStyleCnt="11"/>
      <dgm:spPr/>
      <dgm:t>
        <a:bodyPr/>
        <a:lstStyle/>
        <a:p>
          <a:endParaRPr lang="id-ID"/>
        </a:p>
      </dgm:t>
    </dgm:pt>
    <dgm:pt modelId="{CE3A3593-958B-49AF-A57B-3D4B0A064FB8}" type="pres">
      <dgm:prSet presAssocID="{A3DFDF15-0CCA-4DF3-9BAF-824319D7680B}" presName="hierRoot2" presStyleCnt="0">
        <dgm:presLayoutVars>
          <dgm:hierBranch val="init"/>
        </dgm:presLayoutVars>
      </dgm:prSet>
      <dgm:spPr/>
    </dgm:pt>
    <dgm:pt modelId="{3C20286D-69A8-4840-8229-7AEAEA9110B4}" type="pres">
      <dgm:prSet presAssocID="{A3DFDF15-0CCA-4DF3-9BAF-824319D7680B}" presName="rootComposite" presStyleCnt="0"/>
      <dgm:spPr/>
    </dgm:pt>
    <dgm:pt modelId="{753D7860-1302-4B27-9EAA-1F60B30DF812}" type="pres">
      <dgm:prSet presAssocID="{A3DFDF15-0CCA-4DF3-9BAF-824319D7680B}" presName="rootText" presStyleLbl="node3" presStyleIdx="0" presStyleCnt="11" custScaleX="150067" custScaleY="256755" custLinFactNeighborX="-5661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CBFD4C3-E78F-4456-9517-013F5084E5AD}" type="pres">
      <dgm:prSet presAssocID="{A3DFDF15-0CCA-4DF3-9BAF-824319D7680B}" presName="rootConnector" presStyleLbl="node3" presStyleIdx="0" presStyleCnt="11"/>
      <dgm:spPr/>
      <dgm:t>
        <a:bodyPr/>
        <a:lstStyle/>
        <a:p>
          <a:endParaRPr lang="id-ID"/>
        </a:p>
      </dgm:t>
    </dgm:pt>
    <dgm:pt modelId="{6C63889C-B27A-48DF-8FEB-BD6FCD3B8D1C}" type="pres">
      <dgm:prSet presAssocID="{A3DFDF15-0CCA-4DF3-9BAF-824319D7680B}" presName="hierChild4" presStyleCnt="0"/>
      <dgm:spPr/>
    </dgm:pt>
    <dgm:pt modelId="{AA85CE49-57CC-486E-9E5B-A8B5874B73BD}" type="pres">
      <dgm:prSet presAssocID="{A3DFDF15-0CCA-4DF3-9BAF-824319D7680B}" presName="hierChild5" presStyleCnt="0"/>
      <dgm:spPr/>
    </dgm:pt>
    <dgm:pt modelId="{7A78DD19-C662-4B54-9452-36573B45CB21}" type="pres">
      <dgm:prSet presAssocID="{3CB85F90-6075-4F80-A3FA-8DB1CA25FCC8}" presName="hierChild5" presStyleCnt="0"/>
      <dgm:spPr/>
    </dgm:pt>
    <dgm:pt modelId="{48F74DD8-3E26-4735-8D51-72AF91213221}" type="pres">
      <dgm:prSet presAssocID="{96F73BF9-4E79-4991-A809-09B565AAB9D0}" presName="Name37" presStyleLbl="parChTrans1D2" presStyleIdx="1" presStyleCnt="4"/>
      <dgm:spPr/>
      <dgm:t>
        <a:bodyPr/>
        <a:lstStyle/>
        <a:p>
          <a:endParaRPr lang="id-ID"/>
        </a:p>
      </dgm:t>
    </dgm:pt>
    <dgm:pt modelId="{78E3D09E-75F0-4D90-A94D-4A5AEE370FF0}" type="pres">
      <dgm:prSet presAssocID="{DD732C41-07A1-437E-8CB9-B18ECF60704B}" presName="hierRoot2" presStyleCnt="0">
        <dgm:presLayoutVars>
          <dgm:hierBranch val="init"/>
        </dgm:presLayoutVars>
      </dgm:prSet>
      <dgm:spPr/>
    </dgm:pt>
    <dgm:pt modelId="{85F8EFA7-E25E-4299-838F-C9CB8B0C309B}" type="pres">
      <dgm:prSet presAssocID="{DD732C41-07A1-437E-8CB9-B18ECF60704B}" presName="rootComposite" presStyleCnt="0"/>
      <dgm:spPr/>
    </dgm:pt>
    <dgm:pt modelId="{039199B7-1131-438D-ACD9-E118048F64F7}" type="pres">
      <dgm:prSet presAssocID="{DD732C41-07A1-437E-8CB9-B18ECF60704B}" presName="rootText" presStyleLbl="node2" presStyleIdx="1" presStyleCnt="4" custScaleX="133825" custLinFactNeighborX="-4035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E4BC5BF-4F7D-4765-8924-F62AF212C553}" type="pres">
      <dgm:prSet presAssocID="{DD732C41-07A1-437E-8CB9-B18ECF60704B}" presName="rootConnector" presStyleLbl="node2" presStyleIdx="1" presStyleCnt="4"/>
      <dgm:spPr/>
      <dgm:t>
        <a:bodyPr/>
        <a:lstStyle/>
        <a:p>
          <a:endParaRPr lang="id-ID"/>
        </a:p>
      </dgm:t>
    </dgm:pt>
    <dgm:pt modelId="{4B597C79-400B-471C-BA12-3A2853DAA954}" type="pres">
      <dgm:prSet presAssocID="{DD732C41-07A1-437E-8CB9-B18ECF60704B}" presName="hierChild4" presStyleCnt="0"/>
      <dgm:spPr/>
    </dgm:pt>
    <dgm:pt modelId="{FCA4E11C-DEE9-45FB-AB5D-08EFEB1AD506}" type="pres">
      <dgm:prSet presAssocID="{105B744A-51E3-4623-BE39-9704F8846D90}" presName="Name37" presStyleLbl="parChTrans1D3" presStyleIdx="1" presStyleCnt="11"/>
      <dgm:spPr/>
      <dgm:t>
        <a:bodyPr/>
        <a:lstStyle/>
        <a:p>
          <a:endParaRPr lang="id-ID"/>
        </a:p>
      </dgm:t>
    </dgm:pt>
    <dgm:pt modelId="{375CF81A-8C38-40B4-85F4-56B0F27C6C9A}" type="pres">
      <dgm:prSet presAssocID="{A46667CE-07EA-4F03-81EE-B11261F0E360}" presName="hierRoot2" presStyleCnt="0">
        <dgm:presLayoutVars>
          <dgm:hierBranch val="init"/>
        </dgm:presLayoutVars>
      </dgm:prSet>
      <dgm:spPr/>
    </dgm:pt>
    <dgm:pt modelId="{C7D2645D-0E2A-493A-9FEC-BF049F898432}" type="pres">
      <dgm:prSet presAssocID="{A46667CE-07EA-4F03-81EE-B11261F0E360}" presName="rootComposite" presStyleCnt="0"/>
      <dgm:spPr/>
    </dgm:pt>
    <dgm:pt modelId="{A08C3AD7-EBF6-45AA-85CB-B6E218323FFE}" type="pres">
      <dgm:prSet presAssocID="{A46667CE-07EA-4F03-81EE-B11261F0E360}" presName="rootText" presStyleLbl="node3" presStyleIdx="1" presStyleCnt="11" custScaleX="133825" custLinFactNeighborX="-4035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56F4A85-641C-4F57-9146-D25AD24D8D21}" type="pres">
      <dgm:prSet presAssocID="{A46667CE-07EA-4F03-81EE-B11261F0E360}" presName="rootConnector" presStyleLbl="node3" presStyleIdx="1" presStyleCnt="11"/>
      <dgm:spPr/>
      <dgm:t>
        <a:bodyPr/>
        <a:lstStyle/>
        <a:p>
          <a:endParaRPr lang="id-ID"/>
        </a:p>
      </dgm:t>
    </dgm:pt>
    <dgm:pt modelId="{82CA03B9-FD0B-4E1C-A79E-110BA0554D15}" type="pres">
      <dgm:prSet presAssocID="{A46667CE-07EA-4F03-81EE-B11261F0E360}" presName="hierChild4" presStyleCnt="0"/>
      <dgm:spPr/>
    </dgm:pt>
    <dgm:pt modelId="{5247F61B-4418-444B-BBC5-101A3E9A5648}" type="pres">
      <dgm:prSet presAssocID="{A46667CE-07EA-4F03-81EE-B11261F0E360}" presName="hierChild5" presStyleCnt="0"/>
      <dgm:spPr/>
    </dgm:pt>
    <dgm:pt modelId="{BF89E909-4353-465F-86CA-D35A9D336EE4}" type="pres">
      <dgm:prSet presAssocID="{B3FC7C2A-FF38-4255-827E-ED8800D5C358}" presName="Name37" presStyleLbl="parChTrans1D3" presStyleIdx="2" presStyleCnt="11"/>
      <dgm:spPr/>
      <dgm:t>
        <a:bodyPr/>
        <a:lstStyle/>
        <a:p>
          <a:endParaRPr lang="id-ID"/>
        </a:p>
      </dgm:t>
    </dgm:pt>
    <dgm:pt modelId="{D32FF384-3E3D-42CA-BED8-73ED54325F1F}" type="pres">
      <dgm:prSet presAssocID="{1DD0A65D-B222-446A-AED0-87D28FFA5457}" presName="hierRoot2" presStyleCnt="0">
        <dgm:presLayoutVars>
          <dgm:hierBranch val="init"/>
        </dgm:presLayoutVars>
      </dgm:prSet>
      <dgm:spPr/>
    </dgm:pt>
    <dgm:pt modelId="{CAAB3E00-126D-46A9-B8D4-7DD252324C45}" type="pres">
      <dgm:prSet presAssocID="{1DD0A65D-B222-446A-AED0-87D28FFA5457}" presName="rootComposite" presStyleCnt="0"/>
      <dgm:spPr/>
    </dgm:pt>
    <dgm:pt modelId="{7A43475E-8500-4AD2-A2B2-4EF0692316DA}" type="pres">
      <dgm:prSet presAssocID="{1DD0A65D-B222-446A-AED0-87D28FFA5457}" presName="rootText" presStyleLbl="node3" presStyleIdx="2" presStyleCnt="11" custScaleX="133825" custLinFactNeighborX="-4035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D0A0CBA-2DC0-4CE4-9960-D0D370DEA855}" type="pres">
      <dgm:prSet presAssocID="{1DD0A65D-B222-446A-AED0-87D28FFA5457}" presName="rootConnector" presStyleLbl="node3" presStyleIdx="2" presStyleCnt="11"/>
      <dgm:spPr/>
      <dgm:t>
        <a:bodyPr/>
        <a:lstStyle/>
        <a:p>
          <a:endParaRPr lang="id-ID"/>
        </a:p>
      </dgm:t>
    </dgm:pt>
    <dgm:pt modelId="{D734DAA6-9E7A-44DB-92EA-8229C893FE21}" type="pres">
      <dgm:prSet presAssocID="{1DD0A65D-B222-446A-AED0-87D28FFA5457}" presName="hierChild4" presStyleCnt="0"/>
      <dgm:spPr/>
    </dgm:pt>
    <dgm:pt modelId="{47CA498D-E216-4EEA-A436-0FFDAF8F1464}" type="pres">
      <dgm:prSet presAssocID="{1DD0A65D-B222-446A-AED0-87D28FFA5457}" presName="hierChild5" presStyleCnt="0"/>
      <dgm:spPr/>
    </dgm:pt>
    <dgm:pt modelId="{71B85838-E965-4126-B6C5-75FEA4AD4B53}" type="pres">
      <dgm:prSet presAssocID="{2C293162-4E84-473D-8AC7-F4C5F8D8EC32}" presName="Name37" presStyleLbl="parChTrans1D3" presStyleIdx="3" presStyleCnt="11"/>
      <dgm:spPr/>
      <dgm:t>
        <a:bodyPr/>
        <a:lstStyle/>
        <a:p>
          <a:endParaRPr lang="id-ID"/>
        </a:p>
      </dgm:t>
    </dgm:pt>
    <dgm:pt modelId="{63715DFD-E317-4ACF-888B-05067FDEBCC1}" type="pres">
      <dgm:prSet presAssocID="{90E34D21-A2D6-4C28-866C-7CA4D6BFCF52}" presName="hierRoot2" presStyleCnt="0">
        <dgm:presLayoutVars>
          <dgm:hierBranch val="init"/>
        </dgm:presLayoutVars>
      </dgm:prSet>
      <dgm:spPr/>
    </dgm:pt>
    <dgm:pt modelId="{E2E78040-F606-42E5-8D40-12B4E4F04ABA}" type="pres">
      <dgm:prSet presAssocID="{90E34D21-A2D6-4C28-866C-7CA4D6BFCF52}" presName="rootComposite" presStyleCnt="0"/>
      <dgm:spPr/>
    </dgm:pt>
    <dgm:pt modelId="{4781E8C4-570D-432B-9C54-D5E65F072ACA}" type="pres">
      <dgm:prSet presAssocID="{90E34D21-A2D6-4C28-866C-7CA4D6BFCF52}" presName="rootText" presStyleLbl="node3" presStyleIdx="3" presStyleCnt="11" custScaleX="133825" custLinFactNeighborX="-4035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780C154-9071-41CC-A293-D89EACCD6A34}" type="pres">
      <dgm:prSet presAssocID="{90E34D21-A2D6-4C28-866C-7CA4D6BFCF52}" presName="rootConnector" presStyleLbl="node3" presStyleIdx="3" presStyleCnt="11"/>
      <dgm:spPr/>
      <dgm:t>
        <a:bodyPr/>
        <a:lstStyle/>
        <a:p>
          <a:endParaRPr lang="id-ID"/>
        </a:p>
      </dgm:t>
    </dgm:pt>
    <dgm:pt modelId="{AFEEAB31-42C6-43CF-8E88-C4DF903A19AE}" type="pres">
      <dgm:prSet presAssocID="{90E34D21-A2D6-4C28-866C-7CA4D6BFCF52}" presName="hierChild4" presStyleCnt="0"/>
      <dgm:spPr/>
    </dgm:pt>
    <dgm:pt modelId="{7179ED06-DAC7-4815-88C9-6D40A50B52D6}" type="pres">
      <dgm:prSet presAssocID="{90E34D21-A2D6-4C28-866C-7CA4D6BFCF52}" presName="hierChild5" presStyleCnt="0"/>
      <dgm:spPr/>
    </dgm:pt>
    <dgm:pt modelId="{8F2C588E-8A95-41A5-B12B-45AEADB99F48}" type="pres">
      <dgm:prSet presAssocID="{DD732C41-07A1-437E-8CB9-B18ECF60704B}" presName="hierChild5" presStyleCnt="0"/>
      <dgm:spPr/>
    </dgm:pt>
    <dgm:pt modelId="{B5943D35-2078-401B-A043-339E38E4DA12}" type="pres">
      <dgm:prSet presAssocID="{6021BEA6-737C-46D4-9ACB-FE636B6309CE}" presName="Name37" presStyleLbl="parChTrans1D2" presStyleIdx="2" presStyleCnt="4"/>
      <dgm:spPr/>
      <dgm:t>
        <a:bodyPr/>
        <a:lstStyle/>
        <a:p>
          <a:endParaRPr lang="id-ID"/>
        </a:p>
      </dgm:t>
    </dgm:pt>
    <dgm:pt modelId="{AB7C6520-B3AE-4C51-B28B-F90D333A5650}" type="pres">
      <dgm:prSet presAssocID="{B41EBE37-3538-4D36-8F49-A69C4A00466D}" presName="hierRoot2" presStyleCnt="0">
        <dgm:presLayoutVars>
          <dgm:hierBranch val="init"/>
        </dgm:presLayoutVars>
      </dgm:prSet>
      <dgm:spPr/>
    </dgm:pt>
    <dgm:pt modelId="{41D28D1A-765F-4C00-82D6-6227D1A7C08D}" type="pres">
      <dgm:prSet presAssocID="{B41EBE37-3538-4D36-8F49-A69C4A00466D}" presName="rootComposite" presStyleCnt="0"/>
      <dgm:spPr/>
    </dgm:pt>
    <dgm:pt modelId="{525D1130-FAEC-47D4-B5E2-1EA055B45FDA}" type="pres">
      <dgm:prSet presAssocID="{B41EBE37-3538-4D36-8F49-A69C4A00466D}" presName="rootText" presStyleLbl="node2" presStyleIdx="2" presStyleCnt="4" custScaleX="1338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3ADB483-116F-43FB-BA42-20CBF1C5ECCB}" type="pres">
      <dgm:prSet presAssocID="{B41EBE37-3538-4D36-8F49-A69C4A00466D}" presName="rootConnector" presStyleLbl="node2" presStyleIdx="2" presStyleCnt="4"/>
      <dgm:spPr/>
      <dgm:t>
        <a:bodyPr/>
        <a:lstStyle/>
        <a:p>
          <a:endParaRPr lang="id-ID"/>
        </a:p>
      </dgm:t>
    </dgm:pt>
    <dgm:pt modelId="{9528EEE7-8728-4854-91BF-007F61860546}" type="pres">
      <dgm:prSet presAssocID="{B41EBE37-3538-4D36-8F49-A69C4A00466D}" presName="hierChild4" presStyleCnt="0"/>
      <dgm:spPr/>
    </dgm:pt>
    <dgm:pt modelId="{856ED5DA-4654-47D0-9D7E-75DE9C33D8E2}" type="pres">
      <dgm:prSet presAssocID="{0DC63CEA-BB0C-49D5-A2A9-05EB7A59D188}" presName="Name37" presStyleLbl="parChTrans1D3" presStyleIdx="4" presStyleCnt="11"/>
      <dgm:spPr/>
      <dgm:t>
        <a:bodyPr/>
        <a:lstStyle/>
        <a:p>
          <a:endParaRPr lang="id-ID"/>
        </a:p>
      </dgm:t>
    </dgm:pt>
    <dgm:pt modelId="{2A3B5059-CEE1-4392-B34B-94543BCB16A1}" type="pres">
      <dgm:prSet presAssocID="{76471343-1C4F-4A5E-94C9-46A26F53BCBD}" presName="hierRoot2" presStyleCnt="0">
        <dgm:presLayoutVars>
          <dgm:hierBranch val="init"/>
        </dgm:presLayoutVars>
      </dgm:prSet>
      <dgm:spPr/>
    </dgm:pt>
    <dgm:pt modelId="{9B73925E-75A8-4EA9-90AB-736E37AAEDF8}" type="pres">
      <dgm:prSet presAssocID="{76471343-1C4F-4A5E-94C9-46A26F53BCBD}" presName="rootComposite" presStyleCnt="0"/>
      <dgm:spPr/>
    </dgm:pt>
    <dgm:pt modelId="{D87DD76D-E85F-4CA9-B3B9-947A9616FD9D}" type="pres">
      <dgm:prSet presAssocID="{76471343-1C4F-4A5E-94C9-46A26F53BCBD}" presName="rootText" presStyleLbl="node3" presStyleIdx="4" presStyleCnt="11" custScaleX="1338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6CAA1AD-55CE-4391-9F7F-B147E4503C38}" type="pres">
      <dgm:prSet presAssocID="{76471343-1C4F-4A5E-94C9-46A26F53BCBD}" presName="rootConnector" presStyleLbl="node3" presStyleIdx="4" presStyleCnt="11"/>
      <dgm:spPr/>
      <dgm:t>
        <a:bodyPr/>
        <a:lstStyle/>
        <a:p>
          <a:endParaRPr lang="id-ID"/>
        </a:p>
      </dgm:t>
    </dgm:pt>
    <dgm:pt modelId="{5EA0B885-353D-4399-8A34-3477F1F93F39}" type="pres">
      <dgm:prSet presAssocID="{76471343-1C4F-4A5E-94C9-46A26F53BCBD}" presName="hierChild4" presStyleCnt="0"/>
      <dgm:spPr/>
    </dgm:pt>
    <dgm:pt modelId="{C6971250-3555-403C-A061-D3129041D096}" type="pres">
      <dgm:prSet presAssocID="{76471343-1C4F-4A5E-94C9-46A26F53BCBD}" presName="hierChild5" presStyleCnt="0"/>
      <dgm:spPr/>
    </dgm:pt>
    <dgm:pt modelId="{9DD08B84-F9DF-41CF-BD35-D1F5A05A4199}" type="pres">
      <dgm:prSet presAssocID="{B8B0B4EC-CA29-411B-89C7-1F7311FF0870}" presName="Name37" presStyleLbl="parChTrans1D3" presStyleIdx="5" presStyleCnt="11"/>
      <dgm:spPr/>
      <dgm:t>
        <a:bodyPr/>
        <a:lstStyle/>
        <a:p>
          <a:endParaRPr lang="id-ID"/>
        </a:p>
      </dgm:t>
    </dgm:pt>
    <dgm:pt modelId="{36F4E264-F120-465B-949A-421297AA058A}" type="pres">
      <dgm:prSet presAssocID="{779834B2-9E5E-41BB-94EA-D93628E21A2E}" presName="hierRoot2" presStyleCnt="0">
        <dgm:presLayoutVars>
          <dgm:hierBranch val="init"/>
        </dgm:presLayoutVars>
      </dgm:prSet>
      <dgm:spPr/>
    </dgm:pt>
    <dgm:pt modelId="{27DEF4EC-1706-4945-8FAE-5A16D8FCB90B}" type="pres">
      <dgm:prSet presAssocID="{779834B2-9E5E-41BB-94EA-D93628E21A2E}" presName="rootComposite" presStyleCnt="0"/>
      <dgm:spPr/>
    </dgm:pt>
    <dgm:pt modelId="{D70D30D1-2719-4EEA-9A21-1C103FF044AC}" type="pres">
      <dgm:prSet presAssocID="{779834B2-9E5E-41BB-94EA-D93628E21A2E}" presName="rootText" presStyleLbl="node3" presStyleIdx="5" presStyleCnt="11" custScaleX="1338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73615E6-D678-4187-9AE5-5E5F8FA96B45}" type="pres">
      <dgm:prSet presAssocID="{779834B2-9E5E-41BB-94EA-D93628E21A2E}" presName="rootConnector" presStyleLbl="node3" presStyleIdx="5" presStyleCnt="11"/>
      <dgm:spPr/>
      <dgm:t>
        <a:bodyPr/>
        <a:lstStyle/>
        <a:p>
          <a:endParaRPr lang="id-ID"/>
        </a:p>
      </dgm:t>
    </dgm:pt>
    <dgm:pt modelId="{85551499-EAA3-46C8-B4D5-CC76B06C5540}" type="pres">
      <dgm:prSet presAssocID="{779834B2-9E5E-41BB-94EA-D93628E21A2E}" presName="hierChild4" presStyleCnt="0"/>
      <dgm:spPr/>
    </dgm:pt>
    <dgm:pt modelId="{7DB3FA40-08EA-40A5-8836-3021B849CEF5}" type="pres">
      <dgm:prSet presAssocID="{779834B2-9E5E-41BB-94EA-D93628E21A2E}" presName="hierChild5" presStyleCnt="0"/>
      <dgm:spPr/>
    </dgm:pt>
    <dgm:pt modelId="{055C3B17-C068-4923-A0A8-5A6694B8FD7E}" type="pres">
      <dgm:prSet presAssocID="{4C4D183A-8136-412B-B1CC-C151C2F75A48}" presName="Name37" presStyleLbl="parChTrans1D3" presStyleIdx="6" presStyleCnt="11"/>
      <dgm:spPr/>
      <dgm:t>
        <a:bodyPr/>
        <a:lstStyle/>
        <a:p>
          <a:endParaRPr lang="id-ID"/>
        </a:p>
      </dgm:t>
    </dgm:pt>
    <dgm:pt modelId="{B81B4DF3-38FB-4476-B1AE-A4CA2466A434}" type="pres">
      <dgm:prSet presAssocID="{7A6D6D7B-B3AA-4793-AF80-C27082615F77}" presName="hierRoot2" presStyleCnt="0">
        <dgm:presLayoutVars>
          <dgm:hierBranch val="init"/>
        </dgm:presLayoutVars>
      </dgm:prSet>
      <dgm:spPr/>
    </dgm:pt>
    <dgm:pt modelId="{DBC7D638-996D-433D-89D1-B85D1E9C1634}" type="pres">
      <dgm:prSet presAssocID="{7A6D6D7B-B3AA-4793-AF80-C27082615F77}" presName="rootComposite" presStyleCnt="0"/>
      <dgm:spPr/>
    </dgm:pt>
    <dgm:pt modelId="{2A9FD75C-2A4D-4960-AE2D-5BBB7C05226E}" type="pres">
      <dgm:prSet presAssocID="{7A6D6D7B-B3AA-4793-AF80-C27082615F77}" presName="rootText" presStyleLbl="node3" presStyleIdx="6" presStyleCnt="11" custScaleX="1338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D4C603-9EF9-423B-9A61-9A370B6F2CC4}" type="pres">
      <dgm:prSet presAssocID="{7A6D6D7B-B3AA-4793-AF80-C27082615F77}" presName="rootConnector" presStyleLbl="node3" presStyleIdx="6" presStyleCnt="11"/>
      <dgm:spPr/>
      <dgm:t>
        <a:bodyPr/>
        <a:lstStyle/>
        <a:p>
          <a:endParaRPr lang="id-ID"/>
        </a:p>
      </dgm:t>
    </dgm:pt>
    <dgm:pt modelId="{CC101B99-9752-42F0-99AA-61FDBD2C1129}" type="pres">
      <dgm:prSet presAssocID="{7A6D6D7B-B3AA-4793-AF80-C27082615F77}" presName="hierChild4" presStyleCnt="0"/>
      <dgm:spPr/>
    </dgm:pt>
    <dgm:pt modelId="{591BCE7A-B676-4A99-BFC4-39AC9237ADA8}" type="pres">
      <dgm:prSet presAssocID="{7A6D6D7B-B3AA-4793-AF80-C27082615F77}" presName="hierChild5" presStyleCnt="0"/>
      <dgm:spPr/>
    </dgm:pt>
    <dgm:pt modelId="{B6E8075D-1286-4D55-98DB-340D1FDFFD4A}" type="pres">
      <dgm:prSet presAssocID="{B41EBE37-3538-4D36-8F49-A69C4A00466D}" presName="hierChild5" presStyleCnt="0"/>
      <dgm:spPr/>
    </dgm:pt>
    <dgm:pt modelId="{F4B5FF86-60AA-4592-8D29-72276669798B}" type="pres">
      <dgm:prSet presAssocID="{95C5AEA2-6664-4189-A967-535AFA260E76}" presName="Name37" presStyleLbl="parChTrans1D2" presStyleIdx="3" presStyleCnt="4"/>
      <dgm:spPr/>
      <dgm:t>
        <a:bodyPr/>
        <a:lstStyle/>
        <a:p>
          <a:endParaRPr lang="id-ID"/>
        </a:p>
      </dgm:t>
    </dgm:pt>
    <dgm:pt modelId="{4D2D4952-FBD3-4261-B110-7437AFD5439A}" type="pres">
      <dgm:prSet presAssocID="{B0765976-5131-4251-AFAA-34C1B891C73F}" presName="hierRoot2" presStyleCnt="0">
        <dgm:presLayoutVars>
          <dgm:hierBranch val="init"/>
        </dgm:presLayoutVars>
      </dgm:prSet>
      <dgm:spPr/>
    </dgm:pt>
    <dgm:pt modelId="{730C8BD5-29B0-4C60-B106-41BE7F9A125E}" type="pres">
      <dgm:prSet presAssocID="{B0765976-5131-4251-AFAA-34C1B891C73F}" presName="rootComposite" presStyleCnt="0"/>
      <dgm:spPr/>
    </dgm:pt>
    <dgm:pt modelId="{08107349-5998-4791-9D72-1A0C723E9594}" type="pres">
      <dgm:prSet presAssocID="{B0765976-5131-4251-AFAA-34C1B891C73F}" presName="rootText" presStyleLbl="node2" presStyleIdx="3" presStyleCnt="4" custScaleX="134420" custLinFactNeighborX="2313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5DD3294-3CFE-4827-B036-19D534431A0C}" type="pres">
      <dgm:prSet presAssocID="{B0765976-5131-4251-AFAA-34C1B891C73F}" presName="rootConnector" presStyleLbl="node2" presStyleIdx="3" presStyleCnt="4"/>
      <dgm:spPr/>
      <dgm:t>
        <a:bodyPr/>
        <a:lstStyle/>
        <a:p>
          <a:endParaRPr lang="id-ID"/>
        </a:p>
      </dgm:t>
    </dgm:pt>
    <dgm:pt modelId="{A1F8D202-7596-46CD-8D91-7ACC159DA5DC}" type="pres">
      <dgm:prSet presAssocID="{B0765976-5131-4251-AFAA-34C1B891C73F}" presName="hierChild4" presStyleCnt="0"/>
      <dgm:spPr/>
    </dgm:pt>
    <dgm:pt modelId="{CA5E01A9-6307-4084-A393-48D7019F7612}" type="pres">
      <dgm:prSet presAssocID="{EAAEAD6D-5E31-4BDB-BF82-6DDBDE06C03C}" presName="Name37" presStyleLbl="parChTrans1D3" presStyleIdx="7" presStyleCnt="11"/>
      <dgm:spPr/>
      <dgm:t>
        <a:bodyPr/>
        <a:lstStyle/>
        <a:p>
          <a:endParaRPr lang="id-ID"/>
        </a:p>
      </dgm:t>
    </dgm:pt>
    <dgm:pt modelId="{930FC010-532C-4E1A-84DC-C9709707C1E4}" type="pres">
      <dgm:prSet presAssocID="{7D9FFC4B-9780-44F9-861A-544F9FB3A148}" presName="hierRoot2" presStyleCnt="0">
        <dgm:presLayoutVars>
          <dgm:hierBranch val="init"/>
        </dgm:presLayoutVars>
      </dgm:prSet>
      <dgm:spPr/>
    </dgm:pt>
    <dgm:pt modelId="{C15C87A5-3116-4878-BE55-F89BED29A544}" type="pres">
      <dgm:prSet presAssocID="{7D9FFC4B-9780-44F9-861A-544F9FB3A148}" presName="rootComposite" presStyleCnt="0"/>
      <dgm:spPr/>
    </dgm:pt>
    <dgm:pt modelId="{BD0E7803-6017-4433-9B63-2D743479EF8E}" type="pres">
      <dgm:prSet presAssocID="{7D9FFC4B-9780-44F9-861A-544F9FB3A148}" presName="rootText" presStyleLbl="node3" presStyleIdx="7" presStyleCnt="11" custScaleX="134420" custLinFactNeighborX="2313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82A3C86-220F-40DC-A664-FC97E68F4B59}" type="pres">
      <dgm:prSet presAssocID="{7D9FFC4B-9780-44F9-861A-544F9FB3A148}" presName="rootConnector" presStyleLbl="node3" presStyleIdx="7" presStyleCnt="11"/>
      <dgm:spPr/>
      <dgm:t>
        <a:bodyPr/>
        <a:lstStyle/>
        <a:p>
          <a:endParaRPr lang="id-ID"/>
        </a:p>
      </dgm:t>
    </dgm:pt>
    <dgm:pt modelId="{5C2D5CC4-171B-4589-AD1C-23EA65A13D7F}" type="pres">
      <dgm:prSet presAssocID="{7D9FFC4B-9780-44F9-861A-544F9FB3A148}" presName="hierChild4" presStyleCnt="0"/>
      <dgm:spPr/>
    </dgm:pt>
    <dgm:pt modelId="{2A049A78-48F1-4046-9695-7F10BAFFD688}" type="pres">
      <dgm:prSet presAssocID="{7D9FFC4B-9780-44F9-861A-544F9FB3A148}" presName="hierChild5" presStyleCnt="0"/>
      <dgm:spPr/>
    </dgm:pt>
    <dgm:pt modelId="{D6F3072B-B56B-43CB-9353-09CAF0C6774C}" type="pres">
      <dgm:prSet presAssocID="{76C58C03-4E28-4987-A491-02AC22F44B02}" presName="Name37" presStyleLbl="parChTrans1D3" presStyleIdx="8" presStyleCnt="11"/>
      <dgm:spPr/>
      <dgm:t>
        <a:bodyPr/>
        <a:lstStyle/>
        <a:p>
          <a:endParaRPr lang="id-ID"/>
        </a:p>
      </dgm:t>
    </dgm:pt>
    <dgm:pt modelId="{B7DE56C7-D372-4C95-A54F-70401F569F72}" type="pres">
      <dgm:prSet presAssocID="{639CF3C4-085A-4A8A-B0E9-FD6E3A74BB71}" presName="hierRoot2" presStyleCnt="0">
        <dgm:presLayoutVars>
          <dgm:hierBranch val="init"/>
        </dgm:presLayoutVars>
      </dgm:prSet>
      <dgm:spPr/>
    </dgm:pt>
    <dgm:pt modelId="{065B32F8-8A87-455C-8DEA-1B4B65D38E45}" type="pres">
      <dgm:prSet presAssocID="{639CF3C4-085A-4A8A-B0E9-FD6E3A74BB71}" presName="rootComposite" presStyleCnt="0"/>
      <dgm:spPr/>
    </dgm:pt>
    <dgm:pt modelId="{039720EF-5CA1-4B75-B07C-8801973106D1}" type="pres">
      <dgm:prSet presAssocID="{639CF3C4-085A-4A8A-B0E9-FD6E3A74BB71}" presName="rootText" presStyleLbl="node3" presStyleIdx="8" presStyleCnt="11" custScaleX="134420" custLinFactNeighborX="2313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5E6A9B2-B47A-4571-A861-52F74C722942}" type="pres">
      <dgm:prSet presAssocID="{639CF3C4-085A-4A8A-B0E9-FD6E3A74BB71}" presName="rootConnector" presStyleLbl="node3" presStyleIdx="8" presStyleCnt="11"/>
      <dgm:spPr/>
      <dgm:t>
        <a:bodyPr/>
        <a:lstStyle/>
        <a:p>
          <a:endParaRPr lang="id-ID"/>
        </a:p>
      </dgm:t>
    </dgm:pt>
    <dgm:pt modelId="{98A934A2-D514-4F20-A926-40EE82175F3D}" type="pres">
      <dgm:prSet presAssocID="{639CF3C4-085A-4A8A-B0E9-FD6E3A74BB71}" presName="hierChild4" presStyleCnt="0"/>
      <dgm:spPr/>
    </dgm:pt>
    <dgm:pt modelId="{9AF98C22-ED39-4C23-9269-1F60ABBAA28E}" type="pres">
      <dgm:prSet presAssocID="{639CF3C4-085A-4A8A-B0E9-FD6E3A74BB71}" presName="hierChild5" presStyleCnt="0"/>
      <dgm:spPr/>
    </dgm:pt>
    <dgm:pt modelId="{BCFFB9F4-7B25-4BB8-974C-AB429DD1037D}" type="pres">
      <dgm:prSet presAssocID="{5FEE6EE1-7797-44A4-90C9-D9A967C503B9}" presName="Name37" presStyleLbl="parChTrans1D3" presStyleIdx="9" presStyleCnt="11"/>
      <dgm:spPr/>
      <dgm:t>
        <a:bodyPr/>
        <a:lstStyle/>
        <a:p>
          <a:endParaRPr lang="id-ID"/>
        </a:p>
      </dgm:t>
    </dgm:pt>
    <dgm:pt modelId="{DB1E0F70-2F38-4B49-9C21-BC69B10EB367}" type="pres">
      <dgm:prSet presAssocID="{58C98C36-720C-43C6-993D-F9B0B42A4619}" presName="hierRoot2" presStyleCnt="0">
        <dgm:presLayoutVars>
          <dgm:hierBranch val="init"/>
        </dgm:presLayoutVars>
      </dgm:prSet>
      <dgm:spPr/>
    </dgm:pt>
    <dgm:pt modelId="{36E0FE0D-5DA2-45AD-8F0E-65F6CBADB2CF}" type="pres">
      <dgm:prSet presAssocID="{58C98C36-720C-43C6-993D-F9B0B42A4619}" presName="rootComposite" presStyleCnt="0"/>
      <dgm:spPr/>
    </dgm:pt>
    <dgm:pt modelId="{5C0BE30A-71BD-463E-9196-9019750180BB}" type="pres">
      <dgm:prSet presAssocID="{58C98C36-720C-43C6-993D-F9B0B42A4619}" presName="rootText" presStyleLbl="node3" presStyleIdx="9" presStyleCnt="11" custScaleX="134420" custLinFactNeighborX="2313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B6A4C48-74CF-49DF-8B46-F568A99A46D5}" type="pres">
      <dgm:prSet presAssocID="{58C98C36-720C-43C6-993D-F9B0B42A4619}" presName="rootConnector" presStyleLbl="node3" presStyleIdx="9" presStyleCnt="11"/>
      <dgm:spPr/>
      <dgm:t>
        <a:bodyPr/>
        <a:lstStyle/>
        <a:p>
          <a:endParaRPr lang="id-ID"/>
        </a:p>
      </dgm:t>
    </dgm:pt>
    <dgm:pt modelId="{9E91417F-2D0C-4141-A25C-85E261C2317C}" type="pres">
      <dgm:prSet presAssocID="{58C98C36-720C-43C6-993D-F9B0B42A4619}" presName="hierChild4" presStyleCnt="0"/>
      <dgm:spPr/>
    </dgm:pt>
    <dgm:pt modelId="{165F11D8-246E-4B78-8933-53C24649C3A5}" type="pres">
      <dgm:prSet presAssocID="{58C98C36-720C-43C6-993D-F9B0B42A4619}" presName="hierChild5" presStyleCnt="0"/>
      <dgm:spPr/>
    </dgm:pt>
    <dgm:pt modelId="{589DBE56-B563-44E6-AC33-AA48110F33F3}" type="pres">
      <dgm:prSet presAssocID="{D9DAC6F2-3D1D-4A05-A81E-54038CD164C0}" presName="Name37" presStyleLbl="parChTrans1D3" presStyleIdx="10" presStyleCnt="11"/>
      <dgm:spPr/>
      <dgm:t>
        <a:bodyPr/>
        <a:lstStyle/>
        <a:p>
          <a:endParaRPr lang="id-ID"/>
        </a:p>
      </dgm:t>
    </dgm:pt>
    <dgm:pt modelId="{978EBD68-100F-43C8-8005-B9C744579641}" type="pres">
      <dgm:prSet presAssocID="{4D9ECE1B-A604-4149-B755-ECF3EFB69D87}" presName="hierRoot2" presStyleCnt="0">
        <dgm:presLayoutVars>
          <dgm:hierBranch val="init"/>
        </dgm:presLayoutVars>
      </dgm:prSet>
      <dgm:spPr/>
    </dgm:pt>
    <dgm:pt modelId="{CA338A7D-3434-4617-87EA-F4A7279D2A8C}" type="pres">
      <dgm:prSet presAssocID="{4D9ECE1B-A604-4149-B755-ECF3EFB69D87}" presName="rootComposite" presStyleCnt="0"/>
      <dgm:spPr/>
    </dgm:pt>
    <dgm:pt modelId="{A7965CBC-FE72-444C-BDD0-0E7BA323E681}" type="pres">
      <dgm:prSet presAssocID="{4D9ECE1B-A604-4149-B755-ECF3EFB69D87}" presName="rootText" presStyleLbl="node3" presStyleIdx="10" presStyleCnt="11" custScaleX="134420" custLinFactNeighborX="2313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AC5A741-928B-469A-B425-A3212EFCF4FE}" type="pres">
      <dgm:prSet presAssocID="{4D9ECE1B-A604-4149-B755-ECF3EFB69D87}" presName="rootConnector" presStyleLbl="node3" presStyleIdx="10" presStyleCnt="11"/>
      <dgm:spPr/>
      <dgm:t>
        <a:bodyPr/>
        <a:lstStyle/>
        <a:p>
          <a:endParaRPr lang="id-ID"/>
        </a:p>
      </dgm:t>
    </dgm:pt>
    <dgm:pt modelId="{3DC03471-692D-4E87-A229-74874DF5DE7B}" type="pres">
      <dgm:prSet presAssocID="{4D9ECE1B-A604-4149-B755-ECF3EFB69D87}" presName="hierChild4" presStyleCnt="0"/>
      <dgm:spPr/>
    </dgm:pt>
    <dgm:pt modelId="{0E197B56-282D-4044-8C2D-249C3EBC53BD}" type="pres">
      <dgm:prSet presAssocID="{4D9ECE1B-A604-4149-B755-ECF3EFB69D87}" presName="hierChild5" presStyleCnt="0"/>
      <dgm:spPr/>
    </dgm:pt>
    <dgm:pt modelId="{D6DB28FF-6C5A-40E2-A39B-3E16D14B9905}" type="pres">
      <dgm:prSet presAssocID="{B0765976-5131-4251-AFAA-34C1B891C73F}" presName="hierChild5" presStyleCnt="0"/>
      <dgm:spPr/>
    </dgm:pt>
    <dgm:pt modelId="{47C98828-FC34-48F4-BDA8-D89BC365D960}" type="pres">
      <dgm:prSet presAssocID="{64691512-960D-4A9F-B60D-9E4CEF55E59D}" presName="hierChild3" presStyleCnt="0"/>
      <dgm:spPr/>
    </dgm:pt>
  </dgm:ptLst>
  <dgm:cxnLst>
    <dgm:cxn modelId="{2FAC0F98-3AEC-4EA4-A456-F06434F318FB}" type="presOf" srcId="{58C98C36-720C-43C6-993D-F9B0B42A4619}" destId="{5B6A4C48-74CF-49DF-8B46-F568A99A46D5}" srcOrd="1" destOrd="0" presId="urn:microsoft.com/office/officeart/2005/8/layout/orgChart1"/>
    <dgm:cxn modelId="{EF4AFBF0-2FDD-434D-81AF-D6A6E4A23F31}" type="presOf" srcId="{96F73BF9-4E79-4991-A809-09B565AAB9D0}" destId="{48F74DD8-3E26-4735-8D51-72AF91213221}" srcOrd="0" destOrd="0" presId="urn:microsoft.com/office/officeart/2005/8/layout/orgChart1"/>
    <dgm:cxn modelId="{A39D461C-B4B2-4041-A6AD-BDE7BE71FE45}" srcId="{B0765976-5131-4251-AFAA-34C1B891C73F}" destId="{639CF3C4-085A-4A8A-B0E9-FD6E3A74BB71}" srcOrd="1" destOrd="0" parTransId="{76C58C03-4E28-4987-A491-02AC22F44B02}" sibTransId="{AEB8406C-A175-44A0-B89D-021EFD43BB6B}"/>
    <dgm:cxn modelId="{A6CF201D-9058-424A-AD68-D6FB6F82FF93}" srcId="{DD732C41-07A1-437E-8CB9-B18ECF60704B}" destId="{90E34D21-A2D6-4C28-866C-7CA4D6BFCF52}" srcOrd="2" destOrd="0" parTransId="{2C293162-4E84-473D-8AC7-F4C5F8D8EC32}" sibTransId="{CDEB5DC9-F4F6-4CE0-AE65-924917CDAEA4}"/>
    <dgm:cxn modelId="{5C9AC4D7-B09F-4189-ABF2-5BEFE5FE00C2}" type="presOf" srcId="{95C5AEA2-6664-4189-A967-535AFA260E76}" destId="{F4B5FF86-60AA-4592-8D29-72276669798B}" srcOrd="0" destOrd="0" presId="urn:microsoft.com/office/officeart/2005/8/layout/orgChart1"/>
    <dgm:cxn modelId="{9B702A3E-2BCC-4F65-9622-759E57F98E28}" type="presOf" srcId="{4D9ECE1B-A604-4149-B755-ECF3EFB69D87}" destId="{EAC5A741-928B-469A-B425-A3212EFCF4FE}" srcOrd="1" destOrd="0" presId="urn:microsoft.com/office/officeart/2005/8/layout/orgChart1"/>
    <dgm:cxn modelId="{186576A3-4F47-4C2C-87AF-598DC98F74F5}" type="presOf" srcId="{76C58C03-4E28-4987-A491-02AC22F44B02}" destId="{D6F3072B-B56B-43CB-9353-09CAF0C6774C}" srcOrd="0" destOrd="0" presId="urn:microsoft.com/office/officeart/2005/8/layout/orgChart1"/>
    <dgm:cxn modelId="{A186B1DC-9F27-407A-9316-F413DEA7A205}" type="presOf" srcId="{64691512-960D-4A9F-B60D-9E4CEF55E59D}" destId="{CEAB951E-B28C-4981-BB46-93BA72B6A70B}" srcOrd="0" destOrd="0" presId="urn:microsoft.com/office/officeart/2005/8/layout/orgChart1"/>
    <dgm:cxn modelId="{1A3F5330-54AB-4341-A300-3C11B848F69C}" type="presOf" srcId="{7D9FFC4B-9780-44F9-861A-544F9FB3A148}" destId="{782A3C86-220F-40DC-A664-FC97E68F4B59}" srcOrd="1" destOrd="0" presId="urn:microsoft.com/office/officeart/2005/8/layout/orgChart1"/>
    <dgm:cxn modelId="{0B03560F-B459-4260-A81A-8F11BFD1C811}" type="presOf" srcId="{F66F65ED-6F0A-4303-8DED-12D2DF872E73}" destId="{7029B155-EEC4-4E72-B28B-366D95B48C07}" srcOrd="0" destOrd="0" presId="urn:microsoft.com/office/officeart/2005/8/layout/orgChart1"/>
    <dgm:cxn modelId="{AE294607-B0CB-4A9A-956B-A2ABB95BB741}" srcId="{B41EBE37-3538-4D36-8F49-A69C4A00466D}" destId="{7A6D6D7B-B3AA-4793-AF80-C27082615F77}" srcOrd="2" destOrd="0" parTransId="{4C4D183A-8136-412B-B1CC-C151C2F75A48}" sibTransId="{F143D548-0D28-40CD-A46D-9C6F880D10DA}"/>
    <dgm:cxn modelId="{D07FA934-F90C-44E0-8044-9AF1BEBDF1E3}" srcId="{64691512-960D-4A9F-B60D-9E4CEF55E59D}" destId="{3CB85F90-6075-4F80-A3FA-8DB1CA25FCC8}" srcOrd="0" destOrd="0" parTransId="{F66F65ED-6F0A-4303-8DED-12D2DF872E73}" sibTransId="{0BE701B8-735A-405D-B064-4D59C93BBDE7}"/>
    <dgm:cxn modelId="{CF5E4C45-20CB-402F-9E92-5B7784A811B3}" srcId="{B41EBE37-3538-4D36-8F49-A69C4A00466D}" destId="{779834B2-9E5E-41BB-94EA-D93628E21A2E}" srcOrd="1" destOrd="0" parTransId="{B8B0B4EC-CA29-411B-89C7-1F7311FF0870}" sibTransId="{4BAAC69A-A17D-49BD-801F-8748154B55CE}"/>
    <dgm:cxn modelId="{D2C9D34E-D3CA-455C-ADF2-1361B60D56C8}" type="presOf" srcId="{2C293162-4E84-473D-8AC7-F4C5F8D8EC32}" destId="{71B85838-E965-4126-B6C5-75FEA4AD4B53}" srcOrd="0" destOrd="0" presId="urn:microsoft.com/office/officeart/2005/8/layout/orgChart1"/>
    <dgm:cxn modelId="{45C15ABA-93F1-4A2E-97F4-2042C58879EB}" srcId="{B0765976-5131-4251-AFAA-34C1B891C73F}" destId="{4D9ECE1B-A604-4149-B755-ECF3EFB69D87}" srcOrd="3" destOrd="0" parTransId="{D9DAC6F2-3D1D-4A05-A81E-54038CD164C0}" sibTransId="{7B5A8C8A-2A4C-4634-BD1C-FAF9FD7AA7CB}"/>
    <dgm:cxn modelId="{587145AE-A62E-4A64-9A3A-C476626B9A2E}" type="presOf" srcId="{5FEE6EE1-7797-44A4-90C9-D9A967C503B9}" destId="{BCFFB9F4-7B25-4BB8-974C-AB429DD1037D}" srcOrd="0" destOrd="0" presId="urn:microsoft.com/office/officeart/2005/8/layout/orgChart1"/>
    <dgm:cxn modelId="{6680E147-FB2C-49BC-B321-37207A9C2F53}" srcId="{64691512-960D-4A9F-B60D-9E4CEF55E59D}" destId="{B0765976-5131-4251-AFAA-34C1B891C73F}" srcOrd="3" destOrd="0" parTransId="{95C5AEA2-6664-4189-A967-535AFA260E76}" sibTransId="{E116C561-94A8-4432-998D-17902657013F}"/>
    <dgm:cxn modelId="{0FEC0229-6031-48D9-AB12-61FE4F97A78C}" type="presOf" srcId="{7A6D6D7B-B3AA-4793-AF80-C27082615F77}" destId="{0BD4C603-9EF9-423B-9A61-9A370B6F2CC4}" srcOrd="1" destOrd="0" presId="urn:microsoft.com/office/officeart/2005/8/layout/orgChart1"/>
    <dgm:cxn modelId="{B576B908-CD53-46B9-B25D-CCD61E48FD42}" type="presOf" srcId="{A3DFDF15-0CCA-4DF3-9BAF-824319D7680B}" destId="{9CBFD4C3-E78F-4456-9517-013F5084E5AD}" srcOrd="1" destOrd="0" presId="urn:microsoft.com/office/officeart/2005/8/layout/orgChart1"/>
    <dgm:cxn modelId="{AFB8EB38-1EAD-4125-A9A8-CBE47772FDCB}" type="presOf" srcId="{1DD0A65D-B222-446A-AED0-87D28FFA5457}" destId="{AD0A0CBA-2DC0-4CE4-9960-D0D370DEA855}" srcOrd="1" destOrd="0" presId="urn:microsoft.com/office/officeart/2005/8/layout/orgChart1"/>
    <dgm:cxn modelId="{6363385D-5960-4847-99A4-16CEC9C40B6A}" type="presOf" srcId="{779834B2-9E5E-41BB-94EA-D93628E21A2E}" destId="{473615E6-D678-4187-9AE5-5E5F8FA96B45}" srcOrd="1" destOrd="0" presId="urn:microsoft.com/office/officeart/2005/8/layout/orgChart1"/>
    <dgm:cxn modelId="{E1D6E6C3-90B8-4FD7-AB27-D10ACE8CE827}" type="presOf" srcId="{3CB85F90-6075-4F80-A3FA-8DB1CA25FCC8}" destId="{FB58DB30-DD84-45ED-95CD-79E09E1D38C7}" srcOrd="0" destOrd="0" presId="urn:microsoft.com/office/officeart/2005/8/layout/orgChart1"/>
    <dgm:cxn modelId="{956DF507-BFA2-496C-AD99-6E2C1272638E}" type="presOf" srcId="{B8B0B4EC-CA29-411B-89C7-1F7311FF0870}" destId="{9DD08B84-F9DF-41CF-BD35-D1F5A05A4199}" srcOrd="0" destOrd="0" presId="urn:microsoft.com/office/officeart/2005/8/layout/orgChart1"/>
    <dgm:cxn modelId="{EA231F19-2344-461C-B8A8-89CE6023105C}" type="presOf" srcId="{A3DFDF15-0CCA-4DF3-9BAF-824319D7680B}" destId="{753D7860-1302-4B27-9EAA-1F60B30DF812}" srcOrd="0" destOrd="0" presId="urn:microsoft.com/office/officeart/2005/8/layout/orgChart1"/>
    <dgm:cxn modelId="{A329F34B-DF72-41F0-8C5A-773CDF087917}" type="presOf" srcId="{76471343-1C4F-4A5E-94C9-46A26F53BCBD}" destId="{06CAA1AD-55CE-4391-9F7F-B147E4503C38}" srcOrd="1" destOrd="0" presId="urn:microsoft.com/office/officeart/2005/8/layout/orgChart1"/>
    <dgm:cxn modelId="{DF7E934B-0AF1-440F-98B4-B9C9AFD40E9D}" type="presOf" srcId="{105B744A-51E3-4623-BE39-9704F8846D90}" destId="{FCA4E11C-DEE9-45FB-AB5D-08EFEB1AD506}" srcOrd="0" destOrd="0" presId="urn:microsoft.com/office/officeart/2005/8/layout/orgChart1"/>
    <dgm:cxn modelId="{F675A0C1-79D8-436C-BC83-0300B2F7644C}" type="presOf" srcId="{6021BEA6-737C-46D4-9ACB-FE636B6309CE}" destId="{B5943D35-2078-401B-A043-339E38E4DA12}" srcOrd="0" destOrd="0" presId="urn:microsoft.com/office/officeart/2005/8/layout/orgChart1"/>
    <dgm:cxn modelId="{D9B14845-6384-48C7-8AE9-9D0E1E439E75}" type="presOf" srcId="{7A6D6D7B-B3AA-4793-AF80-C27082615F77}" destId="{2A9FD75C-2A4D-4960-AE2D-5BBB7C05226E}" srcOrd="0" destOrd="0" presId="urn:microsoft.com/office/officeart/2005/8/layout/orgChart1"/>
    <dgm:cxn modelId="{437E6CCE-0715-4A72-A91F-0ABCCDED582A}" type="presOf" srcId="{D9DAC6F2-3D1D-4A05-A81E-54038CD164C0}" destId="{589DBE56-B563-44E6-AC33-AA48110F33F3}" srcOrd="0" destOrd="0" presId="urn:microsoft.com/office/officeart/2005/8/layout/orgChart1"/>
    <dgm:cxn modelId="{F27DFD99-95C0-4684-802A-2569AEA89B0D}" type="presOf" srcId="{BF403964-5B82-49D7-B27F-35D0A9A8B4FD}" destId="{D8855D1B-518A-409D-9535-D7B8A09890AB}" srcOrd="0" destOrd="0" presId="urn:microsoft.com/office/officeart/2005/8/layout/orgChart1"/>
    <dgm:cxn modelId="{13938424-726D-4C80-BE44-E7F38C0DCF32}" type="presOf" srcId="{DD732C41-07A1-437E-8CB9-B18ECF60704B}" destId="{5E4BC5BF-4F7D-4765-8924-F62AF212C553}" srcOrd="1" destOrd="0" presId="urn:microsoft.com/office/officeart/2005/8/layout/orgChart1"/>
    <dgm:cxn modelId="{D90CAC49-3191-433B-B5B4-10F6EE123EBD}" type="presOf" srcId="{B0765976-5131-4251-AFAA-34C1B891C73F}" destId="{B5DD3294-3CFE-4827-B036-19D534431A0C}" srcOrd="1" destOrd="0" presId="urn:microsoft.com/office/officeart/2005/8/layout/orgChart1"/>
    <dgm:cxn modelId="{C535C728-B6A8-417B-8FED-77137FE50493}" type="presOf" srcId="{1DD0A65D-B222-446A-AED0-87D28FFA5457}" destId="{7A43475E-8500-4AD2-A2B2-4EF0692316DA}" srcOrd="0" destOrd="0" presId="urn:microsoft.com/office/officeart/2005/8/layout/orgChart1"/>
    <dgm:cxn modelId="{5A57554C-913F-4C65-82BC-1BE2D8857770}" type="presOf" srcId="{639CF3C4-085A-4A8A-B0E9-FD6E3A74BB71}" destId="{B5E6A9B2-B47A-4571-A861-52F74C722942}" srcOrd="1" destOrd="0" presId="urn:microsoft.com/office/officeart/2005/8/layout/orgChart1"/>
    <dgm:cxn modelId="{274A54A7-CE0A-40C7-B913-60D69B3AC610}" type="presOf" srcId="{7D9FFC4B-9780-44F9-861A-544F9FB3A148}" destId="{BD0E7803-6017-4433-9B63-2D743479EF8E}" srcOrd="0" destOrd="0" presId="urn:microsoft.com/office/officeart/2005/8/layout/orgChart1"/>
    <dgm:cxn modelId="{5BDE4465-F10A-498D-841A-E768951B9406}" type="presOf" srcId="{58C98C36-720C-43C6-993D-F9B0B42A4619}" destId="{5C0BE30A-71BD-463E-9196-9019750180BB}" srcOrd="0" destOrd="0" presId="urn:microsoft.com/office/officeart/2005/8/layout/orgChart1"/>
    <dgm:cxn modelId="{69FD45AF-2C81-4384-A9D5-364CA002AC9A}" srcId="{3CB85F90-6075-4F80-A3FA-8DB1CA25FCC8}" destId="{A3DFDF15-0CCA-4DF3-9BAF-824319D7680B}" srcOrd="0" destOrd="0" parTransId="{65B551D2-9D18-47C2-8C60-E78C15BA44CA}" sibTransId="{98087937-FBC9-4EDE-BEBE-D73D25B77A0A}"/>
    <dgm:cxn modelId="{80D30F57-1EC4-4FEA-925C-D14EE50E9978}" srcId="{64691512-960D-4A9F-B60D-9E4CEF55E59D}" destId="{B41EBE37-3538-4D36-8F49-A69C4A00466D}" srcOrd="2" destOrd="0" parTransId="{6021BEA6-737C-46D4-9ACB-FE636B6309CE}" sibTransId="{0C7E11F5-AEFD-48C9-97C4-4E2DF8978550}"/>
    <dgm:cxn modelId="{500024E0-E6C2-4D56-A237-F4250979FF4E}" type="presOf" srcId="{4D9ECE1B-A604-4149-B755-ECF3EFB69D87}" destId="{A7965CBC-FE72-444C-BDD0-0E7BA323E681}" srcOrd="0" destOrd="0" presId="urn:microsoft.com/office/officeart/2005/8/layout/orgChart1"/>
    <dgm:cxn modelId="{919DDA69-B0FD-43AD-837D-F6AE9DEF3739}" srcId="{B0765976-5131-4251-AFAA-34C1B891C73F}" destId="{7D9FFC4B-9780-44F9-861A-544F9FB3A148}" srcOrd="0" destOrd="0" parTransId="{EAAEAD6D-5E31-4BDB-BF82-6DDBDE06C03C}" sibTransId="{48B55B6A-8BA0-438C-BAB5-3DE8ADA7D7C7}"/>
    <dgm:cxn modelId="{1FB18BC3-8B77-4300-A3E2-838C0D30FF93}" srcId="{DD732C41-07A1-437E-8CB9-B18ECF60704B}" destId="{1DD0A65D-B222-446A-AED0-87D28FFA5457}" srcOrd="1" destOrd="0" parTransId="{B3FC7C2A-FF38-4255-827E-ED8800D5C358}" sibTransId="{24EFD4F0-3D7C-4B8B-A984-4519709732A1}"/>
    <dgm:cxn modelId="{195B3FEE-B4E6-4D5E-A010-A4B9F067755D}" type="presOf" srcId="{DD732C41-07A1-437E-8CB9-B18ECF60704B}" destId="{039199B7-1131-438D-ACD9-E118048F64F7}" srcOrd="0" destOrd="0" presId="urn:microsoft.com/office/officeart/2005/8/layout/orgChart1"/>
    <dgm:cxn modelId="{8747E7FD-409B-49CA-BD62-8FBA40AC004B}" type="presOf" srcId="{B3FC7C2A-FF38-4255-827E-ED8800D5C358}" destId="{BF89E909-4353-465F-86CA-D35A9D336EE4}" srcOrd="0" destOrd="0" presId="urn:microsoft.com/office/officeart/2005/8/layout/orgChart1"/>
    <dgm:cxn modelId="{33C58363-1F6B-4E70-999D-542174BC3173}" type="presOf" srcId="{90E34D21-A2D6-4C28-866C-7CA4D6BFCF52}" destId="{4781E8C4-570D-432B-9C54-D5E65F072ACA}" srcOrd="0" destOrd="0" presId="urn:microsoft.com/office/officeart/2005/8/layout/orgChart1"/>
    <dgm:cxn modelId="{91862F33-EE21-49AD-BDA9-14B34654EFAC}" srcId="{DD732C41-07A1-437E-8CB9-B18ECF60704B}" destId="{A46667CE-07EA-4F03-81EE-B11261F0E360}" srcOrd="0" destOrd="0" parTransId="{105B744A-51E3-4623-BE39-9704F8846D90}" sibTransId="{B65B2933-A2A7-49AE-A260-41757345027F}"/>
    <dgm:cxn modelId="{01326719-5B9C-458F-8720-F9C3C0A7099B}" type="presOf" srcId="{0DC63CEA-BB0C-49D5-A2A9-05EB7A59D188}" destId="{856ED5DA-4654-47D0-9D7E-75DE9C33D8E2}" srcOrd="0" destOrd="0" presId="urn:microsoft.com/office/officeart/2005/8/layout/orgChart1"/>
    <dgm:cxn modelId="{2FD66B8C-DB7A-4D74-AE8A-6982088FE0CC}" srcId="{B41EBE37-3538-4D36-8F49-A69C4A00466D}" destId="{76471343-1C4F-4A5E-94C9-46A26F53BCBD}" srcOrd="0" destOrd="0" parTransId="{0DC63CEA-BB0C-49D5-A2A9-05EB7A59D188}" sibTransId="{9D3BED56-AF29-4387-812F-67BC184FE231}"/>
    <dgm:cxn modelId="{780F6C29-67A8-4645-AD87-57239C610705}" srcId="{64691512-960D-4A9F-B60D-9E4CEF55E59D}" destId="{DD732C41-07A1-437E-8CB9-B18ECF60704B}" srcOrd="1" destOrd="0" parTransId="{96F73BF9-4E79-4991-A809-09B565AAB9D0}" sibTransId="{200CF376-F37B-48EF-BECA-3DC01BD49ADB}"/>
    <dgm:cxn modelId="{A7B3AE55-ACEB-446E-893E-0C2E073D3E37}" type="presOf" srcId="{3CB85F90-6075-4F80-A3FA-8DB1CA25FCC8}" destId="{D55329AE-206E-4564-B196-1F44755C559A}" srcOrd="1" destOrd="0" presId="urn:microsoft.com/office/officeart/2005/8/layout/orgChart1"/>
    <dgm:cxn modelId="{DC72FA77-FF42-4451-A899-072DE2A0AE88}" type="presOf" srcId="{A46667CE-07EA-4F03-81EE-B11261F0E360}" destId="{A08C3AD7-EBF6-45AA-85CB-B6E218323FFE}" srcOrd="0" destOrd="0" presId="urn:microsoft.com/office/officeart/2005/8/layout/orgChart1"/>
    <dgm:cxn modelId="{B334A364-63C2-4D4B-AAEB-EA51C0CDB04E}" type="presOf" srcId="{639CF3C4-085A-4A8A-B0E9-FD6E3A74BB71}" destId="{039720EF-5CA1-4B75-B07C-8801973106D1}" srcOrd="0" destOrd="0" presId="urn:microsoft.com/office/officeart/2005/8/layout/orgChart1"/>
    <dgm:cxn modelId="{BC75D45D-ACA9-41BE-BECB-7FC135648021}" type="presOf" srcId="{A46667CE-07EA-4F03-81EE-B11261F0E360}" destId="{956F4A85-641C-4F57-9146-D25AD24D8D21}" srcOrd="1" destOrd="0" presId="urn:microsoft.com/office/officeart/2005/8/layout/orgChart1"/>
    <dgm:cxn modelId="{AA04058A-7EFA-4571-9A5D-5D1C0BCEADEE}" type="presOf" srcId="{B41EBE37-3538-4D36-8F49-A69C4A00466D}" destId="{F3ADB483-116F-43FB-BA42-20CBF1C5ECCB}" srcOrd="1" destOrd="0" presId="urn:microsoft.com/office/officeart/2005/8/layout/orgChart1"/>
    <dgm:cxn modelId="{E98CC2CA-0F52-434D-9550-5ECAE0B83D70}" type="presOf" srcId="{B41EBE37-3538-4D36-8F49-A69C4A00466D}" destId="{525D1130-FAEC-47D4-B5E2-1EA055B45FDA}" srcOrd="0" destOrd="0" presId="urn:microsoft.com/office/officeart/2005/8/layout/orgChart1"/>
    <dgm:cxn modelId="{996768FC-6D0A-4EA6-837A-212F328ED07F}" type="presOf" srcId="{76471343-1C4F-4A5E-94C9-46A26F53BCBD}" destId="{D87DD76D-E85F-4CA9-B3B9-947A9616FD9D}" srcOrd="0" destOrd="0" presId="urn:microsoft.com/office/officeart/2005/8/layout/orgChart1"/>
    <dgm:cxn modelId="{B113D817-6D09-4278-8468-B77B9984CE28}" type="presOf" srcId="{B0765976-5131-4251-AFAA-34C1B891C73F}" destId="{08107349-5998-4791-9D72-1A0C723E9594}" srcOrd="0" destOrd="0" presId="urn:microsoft.com/office/officeart/2005/8/layout/orgChart1"/>
    <dgm:cxn modelId="{07E8B50E-93E0-44CC-913B-CCCA6DD1946A}" type="presOf" srcId="{65B551D2-9D18-47C2-8C60-E78C15BA44CA}" destId="{18110B10-C304-4AD8-9BB9-A204C8882065}" srcOrd="0" destOrd="0" presId="urn:microsoft.com/office/officeart/2005/8/layout/orgChart1"/>
    <dgm:cxn modelId="{4142A536-2F01-421A-94A8-FEB17604B2D9}" type="presOf" srcId="{779834B2-9E5E-41BB-94EA-D93628E21A2E}" destId="{D70D30D1-2719-4EEA-9A21-1C103FF044AC}" srcOrd="0" destOrd="0" presId="urn:microsoft.com/office/officeart/2005/8/layout/orgChart1"/>
    <dgm:cxn modelId="{AABE10AB-CE81-4E3C-8EE8-A4DE644DCDA0}" type="presOf" srcId="{4C4D183A-8136-412B-B1CC-C151C2F75A48}" destId="{055C3B17-C068-4923-A0A8-5A6694B8FD7E}" srcOrd="0" destOrd="0" presId="urn:microsoft.com/office/officeart/2005/8/layout/orgChart1"/>
    <dgm:cxn modelId="{99FDD121-58E6-40BD-9CD3-141B78B31C3C}" type="presOf" srcId="{64691512-960D-4A9F-B60D-9E4CEF55E59D}" destId="{64BB6A2F-EE14-4537-B4B4-5B48B79EB4CD}" srcOrd="1" destOrd="0" presId="urn:microsoft.com/office/officeart/2005/8/layout/orgChart1"/>
    <dgm:cxn modelId="{A5414C19-3EE6-486C-AAB7-E58768219D5D}" srcId="{B0765976-5131-4251-AFAA-34C1B891C73F}" destId="{58C98C36-720C-43C6-993D-F9B0B42A4619}" srcOrd="2" destOrd="0" parTransId="{5FEE6EE1-7797-44A4-90C9-D9A967C503B9}" sibTransId="{BAB88239-79D0-4F3F-A68E-DC02406C1EF9}"/>
    <dgm:cxn modelId="{750D0405-00FC-4637-9741-C659095D88F0}" type="presOf" srcId="{EAAEAD6D-5E31-4BDB-BF82-6DDBDE06C03C}" destId="{CA5E01A9-6307-4084-A393-48D7019F7612}" srcOrd="0" destOrd="0" presId="urn:microsoft.com/office/officeart/2005/8/layout/orgChart1"/>
    <dgm:cxn modelId="{CA327832-656E-4930-83EE-AE27D1A72022}" srcId="{BF403964-5B82-49D7-B27F-35D0A9A8B4FD}" destId="{64691512-960D-4A9F-B60D-9E4CEF55E59D}" srcOrd="0" destOrd="0" parTransId="{A03CC1A9-833F-4338-A428-BB268B443240}" sibTransId="{B52B3E45-C3F6-43DA-A2D6-55CEFB746B41}"/>
    <dgm:cxn modelId="{C76180DC-A507-43F0-B7C8-B1F54CBD76E4}" type="presOf" srcId="{90E34D21-A2D6-4C28-866C-7CA4D6BFCF52}" destId="{C780C154-9071-41CC-A293-D89EACCD6A34}" srcOrd="1" destOrd="0" presId="urn:microsoft.com/office/officeart/2005/8/layout/orgChart1"/>
    <dgm:cxn modelId="{A30EBD1C-B86C-4989-BF51-A4D0D3EDBC05}" type="presParOf" srcId="{D8855D1B-518A-409D-9535-D7B8A09890AB}" destId="{6F39DCFB-FA5D-4009-B0D4-BC8C9FCFC66D}" srcOrd="0" destOrd="0" presId="urn:microsoft.com/office/officeart/2005/8/layout/orgChart1"/>
    <dgm:cxn modelId="{EB6D96C6-6AA2-4A1F-84F3-A1E8772A7E49}" type="presParOf" srcId="{6F39DCFB-FA5D-4009-B0D4-BC8C9FCFC66D}" destId="{2F11796D-52C2-4050-B80C-B6DC3484D4CD}" srcOrd="0" destOrd="0" presId="urn:microsoft.com/office/officeart/2005/8/layout/orgChart1"/>
    <dgm:cxn modelId="{729DD0C4-3DB6-4B7B-A32D-203B6AEC322E}" type="presParOf" srcId="{2F11796D-52C2-4050-B80C-B6DC3484D4CD}" destId="{CEAB951E-B28C-4981-BB46-93BA72B6A70B}" srcOrd="0" destOrd="0" presId="urn:microsoft.com/office/officeart/2005/8/layout/orgChart1"/>
    <dgm:cxn modelId="{40BC9401-F658-417C-B5BE-6626455F3688}" type="presParOf" srcId="{2F11796D-52C2-4050-B80C-B6DC3484D4CD}" destId="{64BB6A2F-EE14-4537-B4B4-5B48B79EB4CD}" srcOrd="1" destOrd="0" presId="urn:microsoft.com/office/officeart/2005/8/layout/orgChart1"/>
    <dgm:cxn modelId="{79B949EA-2633-4978-9C6E-688FD14BA4D5}" type="presParOf" srcId="{6F39DCFB-FA5D-4009-B0D4-BC8C9FCFC66D}" destId="{DF1675E4-58D6-4456-82ED-A4B2AA6930B9}" srcOrd="1" destOrd="0" presId="urn:microsoft.com/office/officeart/2005/8/layout/orgChart1"/>
    <dgm:cxn modelId="{02256D2E-4E80-481D-A44F-19D7CD2AFB5A}" type="presParOf" srcId="{DF1675E4-58D6-4456-82ED-A4B2AA6930B9}" destId="{7029B155-EEC4-4E72-B28B-366D95B48C07}" srcOrd="0" destOrd="0" presId="urn:microsoft.com/office/officeart/2005/8/layout/orgChart1"/>
    <dgm:cxn modelId="{771260C9-CE3D-4F01-8A43-A54F21096F0E}" type="presParOf" srcId="{DF1675E4-58D6-4456-82ED-A4B2AA6930B9}" destId="{FAF5FF4F-AF7F-4766-96B1-D38B61D1DD13}" srcOrd="1" destOrd="0" presId="urn:microsoft.com/office/officeart/2005/8/layout/orgChart1"/>
    <dgm:cxn modelId="{4D05B090-58AE-4DED-B444-EAF9B2DE8160}" type="presParOf" srcId="{FAF5FF4F-AF7F-4766-96B1-D38B61D1DD13}" destId="{637E7F95-54D8-4B3F-8CAF-2AD94C6C6EA5}" srcOrd="0" destOrd="0" presId="urn:microsoft.com/office/officeart/2005/8/layout/orgChart1"/>
    <dgm:cxn modelId="{9158EEDF-66B8-4C5A-B60E-4156075FC3E8}" type="presParOf" srcId="{637E7F95-54D8-4B3F-8CAF-2AD94C6C6EA5}" destId="{FB58DB30-DD84-45ED-95CD-79E09E1D38C7}" srcOrd="0" destOrd="0" presId="urn:microsoft.com/office/officeart/2005/8/layout/orgChart1"/>
    <dgm:cxn modelId="{D28A6120-30C0-4F6C-BC9F-694FEF1153E7}" type="presParOf" srcId="{637E7F95-54D8-4B3F-8CAF-2AD94C6C6EA5}" destId="{D55329AE-206E-4564-B196-1F44755C559A}" srcOrd="1" destOrd="0" presId="urn:microsoft.com/office/officeart/2005/8/layout/orgChart1"/>
    <dgm:cxn modelId="{DFBB49CD-AE14-4963-9745-607288352706}" type="presParOf" srcId="{FAF5FF4F-AF7F-4766-96B1-D38B61D1DD13}" destId="{A1C69966-41CE-4C9D-BD80-CA174DACDDB7}" srcOrd="1" destOrd="0" presId="urn:microsoft.com/office/officeart/2005/8/layout/orgChart1"/>
    <dgm:cxn modelId="{77764E7F-853E-4DB6-8B85-EA721EC84796}" type="presParOf" srcId="{A1C69966-41CE-4C9D-BD80-CA174DACDDB7}" destId="{18110B10-C304-4AD8-9BB9-A204C8882065}" srcOrd="0" destOrd="0" presId="urn:microsoft.com/office/officeart/2005/8/layout/orgChart1"/>
    <dgm:cxn modelId="{E400EC5B-5E01-4236-AE4C-AEA6A9D5B88E}" type="presParOf" srcId="{A1C69966-41CE-4C9D-BD80-CA174DACDDB7}" destId="{CE3A3593-958B-49AF-A57B-3D4B0A064FB8}" srcOrd="1" destOrd="0" presId="urn:microsoft.com/office/officeart/2005/8/layout/orgChart1"/>
    <dgm:cxn modelId="{448CAE98-E3DC-44D5-993D-6B2055BFA2A9}" type="presParOf" srcId="{CE3A3593-958B-49AF-A57B-3D4B0A064FB8}" destId="{3C20286D-69A8-4840-8229-7AEAEA9110B4}" srcOrd="0" destOrd="0" presId="urn:microsoft.com/office/officeart/2005/8/layout/orgChart1"/>
    <dgm:cxn modelId="{D96471D0-0F8A-4CEB-979E-BC863CD5AE58}" type="presParOf" srcId="{3C20286D-69A8-4840-8229-7AEAEA9110B4}" destId="{753D7860-1302-4B27-9EAA-1F60B30DF812}" srcOrd="0" destOrd="0" presId="urn:microsoft.com/office/officeart/2005/8/layout/orgChart1"/>
    <dgm:cxn modelId="{250E8BB5-2DF7-4BA5-8C11-CF4F6E56DA72}" type="presParOf" srcId="{3C20286D-69A8-4840-8229-7AEAEA9110B4}" destId="{9CBFD4C3-E78F-4456-9517-013F5084E5AD}" srcOrd="1" destOrd="0" presId="urn:microsoft.com/office/officeart/2005/8/layout/orgChart1"/>
    <dgm:cxn modelId="{6C3174A4-5BD5-489D-9913-7481C9D908D9}" type="presParOf" srcId="{CE3A3593-958B-49AF-A57B-3D4B0A064FB8}" destId="{6C63889C-B27A-48DF-8FEB-BD6FCD3B8D1C}" srcOrd="1" destOrd="0" presId="urn:microsoft.com/office/officeart/2005/8/layout/orgChart1"/>
    <dgm:cxn modelId="{6AE648A4-0007-4024-84FC-BD3C0F4D47A8}" type="presParOf" srcId="{CE3A3593-958B-49AF-A57B-3D4B0A064FB8}" destId="{AA85CE49-57CC-486E-9E5B-A8B5874B73BD}" srcOrd="2" destOrd="0" presId="urn:microsoft.com/office/officeart/2005/8/layout/orgChart1"/>
    <dgm:cxn modelId="{4551F5C3-B459-46A2-BD33-D813251AC4D0}" type="presParOf" srcId="{FAF5FF4F-AF7F-4766-96B1-D38B61D1DD13}" destId="{7A78DD19-C662-4B54-9452-36573B45CB21}" srcOrd="2" destOrd="0" presId="urn:microsoft.com/office/officeart/2005/8/layout/orgChart1"/>
    <dgm:cxn modelId="{2A73609F-7B8C-43B3-9B74-A53D99B2EB92}" type="presParOf" srcId="{DF1675E4-58D6-4456-82ED-A4B2AA6930B9}" destId="{48F74DD8-3E26-4735-8D51-72AF91213221}" srcOrd="2" destOrd="0" presId="urn:microsoft.com/office/officeart/2005/8/layout/orgChart1"/>
    <dgm:cxn modelId="{4C028411-9935-4FC2-9D85-254232D3FEDA}" type="presParOf" srcId="{DF1675E4-58D6-4456-82ED-A4B2AA6930B9}" destId="{78E3D09E-75F0-4D90-A94D-4A5AEE370FF0}" srcOrd="3" destOrd="0" presId="urn:microsoft.com/office/officeart/2005/8/layout/orgChart1"/>
    <dgm:cxn modelId="{5FE4945F-96BC-458D-A746-C19BF9CA0291}" type="presParOf" srcId="{78E3D09E-75F0-4D90-A94D-4A5AEE370FF0}" destId="{85F8EFA7-E25E-4299-838F-C9CB8B0C309B}" srcOrd="0" destOrd="0" presId="urn:microsoft.com/office/officeart/2005/8/layout/orgChart1"/>
    <dgm:cxn modelId="{E9F44213-D59D-49FB-949B-AEF8E2ABF9AA}" type="presParOf" srcId="{85F8EFA7-E25E-4299-838F-C9CB8B0C309B}" destId="{039199B7-1131-438D-ACD9-E118048F64F7}" srcOrd="0" destOrd="0" presId="urn:microsoft.com/office/officeart/2005/8/layout/orgChart1"/>
    <dgm:cxn modelId="{D408AE86-DA5A-4175-96D2-7117E296EBE5}" type="presParOf" srcId="{85F8EFA7-E25E-4299-838F-C9CB8B0C309B}" destId="{5E4BC5BF-4F7D-4765-8924-F62AF212C553}" srcOrd="1" destOrd="0" presId="urn:microsoft.com/office/officeart/2005/8/layout/orgChart1"/>
    <dgm:cxn modelId="{8CACD701-B18F-445B-9850-3FD68C7B609F}" type="presParOf" srcId="{78E3D09E-75F0-4D90-A94D-4A5AEE370FF0}" destId="{4B597C79-400B-471C-BA12-3A2853DAA954}" srcOrd="1" destOrd="0" presId="urn:microsoft.com/office/officeart/2005/8/layout/orgChart1"/>
    <dgm:cxn modelId="{DD66F4D3-413A-45E1-8D0A-6B0E1FDD7C60}" type="presParOf" srcId="{4B597C79-400B-471C-BA12-3A2853DAA954}" destId="{FCA4E11C-DEE9-45FB-AB5D-08EFEB1AD506}" srcOrd="0" destOrd="0" presId="urn:microsoft.com/office/officeart/2005/8/layout/orgChart1"/>
    <dgm:cxn modelId="{C7863C37-A010-4430-9778-F3FFE1E9F953}" type="presParOf" srcId="{4B597C79-400B-471C-BA12-3A2853DAA954}" destId="{375CF81A-8C38-40B4-85F4-56B0F27C6C9A}" srcOrd="1" destOrd="0" presId="urn:microsoft.com/office/officeart/2005/8/layout/orgChart1"/>
    <dgm:cxn modelId="{764A0282-0166-4B28-992F-E625607CBBDF}" type="presParOf" srcId="{375CF81A-8C38-40B4-85F4-56B0F27C6C9A}" destId="{C7D2645D-0E2A-493A-9FEC-BF049F898432}" srcOrd="0" destOrd="0" presId="urn:microsoft.com/office/officeart/2005/8/layout/orgChart1"/>
    <dgm:cxn modelId="{CE3D4538-674C-4A93-9EAF-09D1184498CB}" type="presParOf" srcId="{C7D2645D-0E2A-493A-9FEC-BF049F898432}" destId="{A08C3AD7-EBF6-45AA-85CB-B6E218323FFE}" srcOrd="0" destOrd="0" presId="urn:microsoft.com/office/officeart/2005/8/layout/orgChart1"/>
    <dgm:cxn modelId="{293E6673-D5AF-40AE-AB51-1EA6DB22F6F8}" type="presParOf" srcId="{C7D2645D-0E2A-493A-9FEC-BF049F898432}" destId="{956F4A85-641C-4F57-9146-D25AD24D8D21}" srcOrd="1" destOrd="0" presId="urn:microsoft.com/office/officeart/2005/8/layout/orgChart1"/>
    <dgm:cxn modelId="{7D686FD5-783E-44C9-BCBA-735E0A4D7757}" type="presParOf" srcId="{375CF81A-8C38-40B4-85F4-56B0F27C6C9A}" destId="{82CA03B9-FD0B-4E1C-A79E-110BA0554D15}" srcOrd="1" destOrd="0" presId="urn:microsoft.com/office/officeart/2005/8/layout/orgChart1"/>
    <dgm:cxn modelId="{BB2FFA0E-1677-4BA4-9839-DE74E25FBD60}" type="presParOf" srcId="{375CF81A-8C38-40B4-85F4-56B0F27C6C9A}" destId="{5247F61B-4418-444B-BBC5-101A3E9A5648}" srcOrd="2" destOrd="0" presId="urn:microsoft.com/office/officeart/2005/8/layout/orgChart1"/>
    <dgm:cxn modelId="{AEF22683-828B-4628-B8F1-CBE9A6D077EE}" type="presParOf" srcId="{4B597C79-400B-471C-BA12-3A2853DAA954}" destId="{BF89E909-4353-465F-86CA-D35A9D336EE4}" srcOrd="2" destOrd="0" presId="urn:microsoft.com/office/officeart/2005/8/layout/orgChart1"/>
    <dgm:cxn modelId="{D405988F-D597-4AEA-A3B4-78960D6D30DF}" type="presParOf" srcId="{4B597C79-400B-471C-BA12-3A2853DAA954}" destId="{D32FF384-3E3D-42CA-BED8-73ED54325F1F}" srcOrd="3" destOrd="0" presId="urn:microsoft.com/office/officeart/2005/8/layout/orgChart1"/>
    <dgm:cxn modelId="{C7CEF9F2-3600-4C46-8547-08340FB1277D}" type="presParOf" srcId="{D32FF384-3E3D-42CA-BED8-73ED54325F1F}" destId="{CAAB3E00-126D-46A9-B8D4-7DD252324C45}" srcOrd="0" destOrd="0" presId="urn:microsoft.com/office/officeart/2005/8/layout/orgChart1"/>
    <dgm:cxn modelId="{6CFA4EFC-3B41-4E75-B006-314945DED43E}" type="presParOf" srcId="{CAAB3E00-126D-46A9-B8D4-7DD252324C45}" destId="{7A43475E-8500-4AD2-A2B2-4EF0692316DA}" srcOrd="0" destOrd="0" presId="urn:microsoft.com/office/officeart/2005/8/layout/orgChart1"/>
    <dgm:cxn modelId="{9747DC9A-0891-4E99-B5B3-E995465AA6E6}" type="presParOf" srcId="{CAAB3E00-126D-46A9-B8D4-7DD252324C45}" destId="{AD0A0CBA-2DC0-4CE4-9960-D0D370DEA855}" srcOrd="1" destOrd="0" presId="urn:microsoft.com/office/officeart/2005/8/layout/orgChart1"/>
    <dgm:cxn modelId="{EF3CE065-37A2-4A95-9343-FABAB0560204}" type="presParOf" srcId="{D32FF384-3E3D-42CA-BED8-73ED54325F1F}" destId="{D734DAA6-9E7A-44DB-92EA-8229C893FE21}" srcOrd="1" destOrd="0" presId="urn:microsoft.com/office/officeart/2005/8/layout/orgChart1"/>
    <dgm:cxn modelId="{F7C966C6-9F01-45D1-8D8B-8ADBE68511B3}" type="presParOf" srcId="{D32FF384-3E3D-42CA-BED8-73ED54325F1F}" destId="{47CA498D-E216-4EEA-A436-0FFDAF8F1464}" srcOrd="2" destOrd="0" presId="urn:microsoft.com/office/officeart/2005/8/layout/orgChart1"/>
    <dgm:cxn modelId="{4E2744E7-6C4C-4FC8-8FF8-2F3973627806}" type="presParOf" srcId="{4B597C79-400B-471C-BA12-3A2853DAA954}" destId="{71B85838-E965-4126-B6C5-75FEA4AD4B53}" srcOrd="4" destOrd="0" presId="urn:microsoft.com/office/officeart/2005/8/layout/orgChart1"/>
    <dgm:cxn modelId="{ACF508C7-A5AC-425C-8FDD-1D01B13FAF7C}" type="presParOf" srcId="{4B597C79-400B-471C-BA12-3A2853DAA954}" destId="{63715DFD-E317-4ACF-888B-05067FDEBCC1}" srcOrd="5" destOrd="0" presId="urn:microsoft.com/office/officeart/2005/8/layout/orgChart1"/>
    <dgm:cxn modelId="{75B6CB65-D5AC-46C7-98CF-9B63DB3E4811}" type="presParOf" srcId="{63715DFD-E317-4ACF-888B-05067FDEBCC1}" destId="{E2E78040-F606-42E5-8D40-12B4E4F04ABA}" srcOrd="0" destOrd="0" presId="urn:microsoft.com/office/officeart/2005/8/layout/orgChart1"/>
    <dgm:cxn modelId="{87A1E205-4BF4-4D1E-B78C-F43DEF6BCEBB}" type="presParOf" srcId="{E2E78040-F606-42E5-8D40-12B4E4F04ABA}" destId="{4781E8C4-570D-432B-9C54-D5E65F072ACA}" srcOrd="0" destOrd="0" presId="urn:microsoft.com/office/officeart/2005/8/layout/orgChart1"/>
    <dgm:cxn modelId="{309F59AE-A170-485E-902D-3775816DD905}" type="presParOf" srcId="{E2E78040-F606-42E5-8D40-12B4E4F04ABA}" destId="{C780C154-9071-41CC-A293-D89EACCD6A34}" srcOrd="1" destOrd="0" presId="urn:microsoft.com/office/officeart/2005/8/layout/orgChart1"/>
    <dgm:cxn modelId="{80383557-F8C2-4499-A7BA-8E26471023B4}" type="presParOf" srcId="{63715DFD-E317-4ACF-888B-05067FDEBCC1}" destId="{AFEEAB31-42C6-43CF-8E88-C4DF903A19AE}" srcOrd="1" destOrd="0" presId="urn:microsoft.com/office/officeart/2005/8/layout/orgChart1"/>
    <dgm:cxn modelId="{6DAED045-8374-4A71-A58E-B81537D56F2B}" type="presParOf" srcId="{63715DFD-E317-4ACF-888B-05067FDEBCC1}" destId="{7179ED06-DAC7-4815-88C9-6D40A50B52D6}" srcOrd="2" destOrd="0" presId="urn:microsoft.com/office/officeart/2005/8/layout/orgChart1"/>
    <dgm:cxn modelId="{03D9D188-7457-427B-B999-B6E1377C2C8E}" type="presParOf" srcId="{78E3D09E-75F0-4D90-A94D-4A5AEE370FF0}" destId="{8F2C588E-8A95-41A5-B12B-45AEADB99F48}" srcOrd="2" destOrd="0" presId="urn:microsoft.com/office/officeart/2005/8/layout/orgChart1"/>
    <dgm:cxn modelId="{51C20187-AFA4-4203-8B30-622E34456AF1}" type="presParOf" srcId="{DF1675E4-58D6-4456-82ED-A4B2AA6930B9}" destId="{B5943D35-2078-401B-A043-339E38E4DA12}" srcOrd="4" destOrd="0" presId="urn:microsoft.com/office/officeart/2005/8/layout/orgChart1"/>
    <dgm:cxn modelId="{DE9CCE4A-E7D9-43AB-8435-5294B62CF37E}" type="presParOf" srcId="{DF1675E4-58D6-4456-82ED-A4B2AA6930B9}" destId="{AB7C6520-B3AE-4C51-B28B-F90D333A5650}" srcOrd="5" destOrd="0" presId="urn:microsoft.com/office/officeart/2005/8/layout/orgChart1"/>
    <dgm:cxn modelId="{A5AE84E8-FA1D-4185-9028-E8BB7427D872}" type="presParOf" srcId="{AB7C6520-B3AE-4C51-B28B-F90D333A5650}" destId="{41D28D1A-765F-4C00-82D6-6227D1A7C08D}" srcOrd="0" destOrd="0" presId="urn:microsoft.com/office/officeart/2005/8/layout/orgChart1"/>
    <dgm:cxn modelId="{687AA461-FADB-44D5-9D2C-E8EF82F150F8}" type="presParOf" srcId="{41D28D1A-765F-4C00-82D6-6227D1A7C08D}" destId="{525D1130-FAEC-47D4-B5E2-1EA055B45FDA}" srcOrd="0" destOrd="0" presId="urn:microsoft.com/office/officeart/2005/8/layout/orgChart1"/>
    <dgm:cxn modelId="{7021A61C-615B-462A-9886-3B7F3D82584E}" type="presParOf" srcId="{41D28D1A-765F-4C00-82D6-6227D1A7C08D}" destId="{F3ADB483-116F-43FB-BA42-20CBF1C5ECCB}" srcOrd="1" destOrd="0" presId="urn:microsoft.com/office/officeart/2005/8/layout/orgChart1"/>
    <dgm:cxn modelId="{63AA4B48-C155-4361-B9BF-0426718A506E}" type="presParOf" srcId="{AB7C6520-B3AE-4C51-B28B-F90D333A5650}" destId="{9528EEE7-8728-4854-91BF-007F61860546}" srcOrd="1" destOrd="0" presId="urn:microsoft.com/office/officeart/2005/8/layout/orgChart1"/>
    <dgm:cxn modelId="{0BE6255C-7601-4EAE-B148-2A4BFB5ECAFE}" type="presParOf" srcId="{9528EEE7-8728-4854-91BF-007F61860546}" destId="{856ED5DA-4654-47D0-9D7E-75DE9C33D8E2}" srcOrd="0" destOrd="0" presId="urn:microsoft.com/office/officeart/2005/8/layout/orgChart1"/>
    <dgm:cxn modelId="{3C89DB04-97EC-4B87-8AFF-7DD0CE24EDAD}" type="presParOf" srcId="{9528EEE7-8728-4854-91BF-007F61860546}" destId="{2A3B5059-CEE1-4392-B34B-94543BCB16A1}" srcOrd="1" destOrd="0" presId="urn:microsoft.com/office/officeart/2005/8/layout/orgChart1"/>
    <dgm:cxn modelId="{E8EF02C6-6685-4645-B619-92FC08B5D1B7}" type="presParOf" srcId="{2A3B5059-CEE1-4392-B34B-94543BCB16A1}" destId="{9B73925E-75A8-4EA9-90AB-736E37AAEDF8}" srcOrd="0" destOrd="0" presId="urn:microsoft.com/office/officeart/2005/8/layout/orgChart1"/>
    <dgm:cxn modelId="{31FF430C-CD09-4AEE-A04D-FB565E063CE9}" type="presParOf" srcId="{9B73925E-75A8-4EA9-90AB-736E37AAEDF8}" destId="{D87DD76D-E85F-4CA9-B3B9-947A9616FD9D}" srcOrd="0" destOrd="0" presId="urn:microsoft.com/office/officeart/2005/8/layout/orgChart1"/>
    <dgm:cxn modelId="{58FEDB82-71AA-48F3-9E82-52152E14A58D}" type="presParOf" srcId="{9B73925E-75A8-4EA9-90AB-736E37AAEDF8}" destId="{06CAA1AD-55CE-4391-9F7F-B147E4503C38}" srcOrd="1" destOrd="0" presId="urn:microsoft.com/office/officeart/2005/8/layout/orgChart1"/>
    <dgm:cxn modelId="{8A4CBB52-BBD0-4ED9-A3D4-BFA48CDF865B}" type="presParOf" srcId="{2A3B5059-CEE1-4392-B34B-94543BCB16A1}" destId="{5EA0B885-353D-4399-8A34-3477F1F93F39}" srcOrd="1" destOrd="0" presId="urn:microsoft.com/office/officeart/2005/8/layout/orgChart1"/>
    <dgm:cxn modelId="{C497390E-9D80-41A1-BAE0-8195C76820D8}" type="presParOf" srcId="{2A3B5059-CEE1-4392-B34B-94543BCB16A1}" destId="{C6971250-3555-403C-A061-D3129041D096}" srcOrd="2" destOrd="0" presId="urn:microsoft.com/office/officeart/2005/8/layout/orgChart1"/>
    <dgm:cxn modelId="{104415F8-10A4-4727-8383-34BE9DD0DC82}" type="presParOf" srcId="{9528EEE7-8728-4854-91BF-007F61860546}" destId="{9DD08B84-F9DF-41CF-BD35-D1F5A05A4199}" srcOrd="2" destOrd="0" presId="urn:microsoft.com/office/officeart/2005/8/layout/orgChart1"/>
    <dgm:cxn modelId="{5076F286-186F-404B-AC80-A9689F5D12E4}" type="presParOf" srcId="{9528EEE7-8728-4854-91BF-007F61860546}" destId="{36F4E264-F120-465B-949A-421297AA058A}" srcOrd="3" destOrd="0" presId="urn:microsoft.com/office/officeart/2005/8/layout/orgChart1"/>
    <dgm:cxn modelId="{AEB4A8DF-2051-43C5-ACC2-5DC395F54F99}" type="presParOf" srcId="{36F4E264-F120-465B-949A-421297AA058A}" destId="{27DEF4EC-1706-4945-8FAE-5A16D8FCB90B}" srcOrd="0" destOrd="0" presId="urn:microsoft.com/office/officeart/2005/8/layout/orgChart1"/>
    <dgm:cxn modelId="{B055DCAD-123C-48B7-A6BA-E01B252F5337}" type="presParOf" srcId="{27DEF4EC-1706-4945-8FAE-5A16D8FCB90B}" destId="{D70D30D1-2719-4EEA-9A21-1C103FF044AC}" srcOrd="0" destOrd="0" presId="urn:microsoft.com/office/officeart/2005/8/layout/orgChart1"/>
    <dgm:cxn modelId="{5A1B123F-06FD-4554-8818-2C9E9B9E022C}" type="presParOf" srcId="{27DEF4EC-1706-4945-8FAE-5A16D8FCB90B}" destId="{473615E6-D678-4187-9AE5-5E5F8FA96B45}" srcOrd="1" destOrd="0" presId="urn:microsoft.com/office/officeart/2005/8/layout/orgChart1"/>
    <dgm:cxn modelId="{62B5AA45-86E3-49A8-A97A-4DF3A99D62C5}" type="presParOf" srcId="{36F4E264-F120-465B-949A-421297AA058A}" destId="{85551499-EAA3-46C8-B4D5-CC76B06C5540}" srcOrd="1" destOrd="0" presId="urn:microsoft.com/office/officeart/2005/8/layout/orgChart1"/>
    <dgm:cxn modelId="{A36DA8F3-DB18-46BB-B420-3E0E090AAF24}" type="presParOf" srcId="{36F4E264-F120-465B-949A-421297AA058A}" destId="{7DB3FA40-08EA-40A5-8836-3021B849CEF5}" srcOrd="2" destOrd="0" presId="urn:microsoft.com/office/officeart/2005/8/layout/orgChart1"/>
    <dgm:cxn modelId="{FE69E89E-1BB5-4C75-91EF-510ED7E534D7}" type="presParOf" srcId="{9528EEE7-8728-4854-91BF-007F61860546}" destId="{055C3B17-C068-4923-A0A8-5A6694B8FD7E}" srcOrd="4" destOrd="0" presId="urn:microsoft.com/office/officeart/2005/8/layout/orgChart1"/>
    <dgm:cxn modelId="{8CE0A6EC-C73F-4A8F-8979-FB5C0D5F390D}" type="presParOf" srcId="{9528EEE7-8728-4854-91BF-007F61860546}" destId="{B81B4DF3-38FB-4476-B1AE-A4CA2466A434}" srcOrd="5" destOrd="0" presId="urn:microsoft.com/office/officeart/2005/8/layout/orgChart1"/>
    <dgm:cxn modelId="{71453C4E-4004-44F2-B009-A5BF2BBFA297}" type="presParOf" srcId="{B81B4DF3-38FB-4476-B1AE-A4CA2466A434}" destId="{DBC7D638-996D-433D-89D1-B85D1E9C1634}" srcOrd="0" destOrd="0" presId="urn:microsoft.com/office/officeart/2005/8/layout/orgChart1"/>
    <dgm:cxn modelId="{D8304931-0C95-4756-9505-693A1066561B}" type="presParOf" srcId="{DBC7D638-996D-433D-89D1-B85D1E9C1634}" destId="{2A9FD75C-2A4D-4960-AE2D-5BBB7C05226E}" srcOrd="0" destOrd="0" presId="urn:microsoft.com/office/officeart/2005/8/layout/orgChart1"/>
    <dgm:cxn modelId="{AA5CCBC2-F4BA-44F9-9852-C62D35C28658}" type="presParOf" srcId="{DBC7D638-996D-433D-89D1-B85D1E9C1634}" destId="{0BD4C603-9EF9-423B-9A61-9A370B6F2CC4}" srcOrd="1" destOrd="0" presId="urn:microsoft.com/office/officeart/2005/8/layout/orgChart1"/>
    <dgm:cxn modelId="{2978F696-18FE-421D-9DC9-3529267CFC9E}" type="presParOf" srcId="{B81B4DF3-38FB-4476-B1AE-A4CA2466A434}" destId="{CC101B99-9752-42F0-99AA-61FDBD2C1129}" srcOrd="1" destOrd="0" presId="urn:microsoft.com/office/officeart/2005/8/layout/orgChart1"/>
    <dgm:cxn modelId="{C5D8E49F-662B-4BC7-AA15-12121A718883}" type="presParOf" srcId="{B81B4DF3-38FB-4476-B1AE-A4CA2466A434}" destId="{591BCE7A-B676-4A99-BFC4-39AC9237ADA8}" srcOrd="2" destOrd="0" presId="urn:microsoft.com/office/officeart/2005/8/layout/orgChart1"/>
    <dgm:cxn modelId="{21024906-89C5-466A-AFBA-56A4966786A1}" type="presParOf" srcId="{AB7C6520-B3AE-4C51-B28B-F90D333A5650}" destId="{B6E8075D-1286-4D55-98DB-340D1FDFFD4A}" srcOrd="2" destOrd="0" presId="urn:microsoft.com/office/officeart/2005/8/layout/orgChart1"/>
    <dgm:cxn modelId="{DB153375-12AF-4FEB-81A0-346B112A3168}" type="presParOf" srcId="{DF1675E4-58D6-4456-82ED-A4B2AA6930B9}" destId="{F4B5FF86-60AA-4592-8D29-72276669798B}" srcOrd="6" destOrd="0" presId="urn:microsoft.com/office/officeart/2005/8/layout/orgChart1"/>
    <dgm:cxn modelId="{F26776D2-F3A3-4F21-8CC5-103024047A02}" type="presParOf" srcId="{DF1675E4-58D6-4456-82ED-A4B2AA6930B9}" destId="{4D2D4952-FBD3-4261-B110-7437AFD5439A}" srcOrd="7" destOrd="0" presId="urn:microsoft.com/office/officeart/2005/8/layout/orgChart1"/>
    <dgm:cxn modelId="{353934E3-6F5F-4AA1-B820-07BE7CAF4A69}" type="presParOf" srcId="{4D2D4952-FBD3-4261-B110-7437AFD5439A}" destId="{730C8BD5-29B0-4C60-B106-41BE7F9A125E}" srcOrd="0" destOrd="0" presId="urn:microsoft.com/office/officeart/2005/8/layout/orgChart1"/>
    <dgm:cxn modelId="{E82610DE-1395-45C7-A2B9-70203FF8A80F}" type="presParOf" srcId="{730C8BD5-29B0-4C60-B106-41BE7F9A125E}" destId="{08107349-5998-4791-9D72-1A0C723E9594}" srcOrd="0" destOrd="0" presId="urn:microsoft.com/office/officeart/2005/8/layout/orgChart1"/>
    <dgm:cxn modelId="{77E0BE68-20BA-44DC-8075-22F5845BD6E0}" type="presParOf" srcId="{730C8BD5-29B0-4C60-B106-41BE7F9A125E}" destId="{B5DD3294-3CFE-4827-B036-19D534431A0C}" srcOrd="1" destOrd="0" presId="urn:microsoft.com/office/officeart/2005/8/layout/orgChart1"/>
    <dgm:cxn modelId="{1FFE08E2-7904-4AD2-82AA-665F76672940}" type="presParOf" srcId="{4D2D4952-FBD3-4261-B110-7437AFD5439A}" destId="{A1F8D202-7596-46CD-8D91-7ACC159DA5DC}" srcOrd="1" destOrd="0" presId="urn:microsoft.com/office/officeart/2005/8/layout/orgChart1"/>
    <dgm:cxn modelId="{1CD834BE-9359-4DEA-BB21-48F3A1967D48}" type="presParOf" srcId="{A1F8D202-7596-46CD-8D91-7ACC159DA5DC}" destId="{CA5E01A9-6307-4084-A393-48D7019F7612}" srcOrd="0" destOrd="0" presId="urn:microsoft.com/office/officeart/2005/8/layout/orgChart1"/>
    <dgm:cxn modelId="{990BE6A4-BD0D-4DEC-B4E7-E472826EBFE9}" type="presParOf" srcId="{A1F8D202-7596-46CD-8D91-7ACC159DA5DC}" destId="{930FC010-532C-4E1A-84DC-C9709707C1E4}" srcOrd="1" destOrd="0" presId="urn:microsoft.com/office/officeart/2005/8/layout/orgChart1"/>
    <dgm:cxn modelId="{B171213A-179D-4568-A2A8-BA507B073281}" type="presParOf" srcId="{930FC010-532C-4E1A-84DC-C9709707C1E4}" destId="{C15C87A5-3116-4878-BE55-F89BED29A544}" srcOrd="0" destOrd="0" presId="urn:microsoft.com/office/officeart/2005/8/layout/orgChart1"/>
    <dgm:cxn modelId="{0E0943FB-546E-4A75-972B-78A7829D850C}" type="presParOf" srcId="{C15C87A5-3116-4878-BE55-F89BED29A544}" destId="{BD0E7803-6017-4433-9B63-2D743479EF8E}" srcOrd="0" destOrd="0" presId="urn:microsoft.com/office/officeart/2005/8/layout/orgChart1"/>
    <dgm:cxn modelId="{2B69FEC2-51A3-459D-85F6-051958CE4C03}" type="presParOf" srcId="{C15C87A5-3116-4878-BE55-F89BED29A544}" destId="{782A3C86-220F-40DC-A664-FC97E68F4B59}" srcOrd="1" destOrd="0" presId="urn:microsoft.com/office/officeart/2005/8/layout/orgChart1"/>
    <dgm:cxn modelId="{832F1F53-ED1E-419B-878E-753DAF954E7C}" type="presParOf" srcId="{930FC010-532C-4E1A-84DC-C9709707C1E4}" destId="{5C2D5CC4-171B-4589-AD1C-23EA65A13D7F}" srcOrd="1" destOrd="0" presId="urn:microsoft.com/office/officeart/2005/8/layout/orgChart1"/>
    <dgm:cxn modelId="{69BD456E-9A5E-42F2-B66F-1166FD10FA55}" type="presParOf" srcId="{930FC010-532C-4E1A-84DC-C9709707C1E4}" destId="{2A049A78-48F1-4046-9695-7F10BAFFD688}" srcOrd="2" destOrd="0" presId="urn:microsoft.com/office/officeart/2005/8/layout/orgChart1"/>
    <dgm:cxn modelId="{D5A2F0C1-1271-4DAB-B94C-B4E6889B2B63}" type="presParOf" srcId="{A1F8D202-7596-46CD-8D91-7ACC159DA5DC}" destId="{D6F3072B-B56B-43CB-9353-09CAF0C6774C}" srcOrd="2" destOrd="0" presId="urn:microsoft.com/office/officeart/2005/8/layout/orgChart1"/>
    <dgm:cxn modelId="{30F01EF6-4394-4793-B493-B7F6CABCC10B}" type="presParOf" srcId="{A1F8D202-7596-46CD-8D91-7ACC159DA5DC}" destId="{B7DE56C7-D372-4C95-A54F-70401F569F72}" srcOrd="3" destOrd="0" presId="urn:microsoft.com/office/officeart/2005/8/layout/orgChart1"/>
    <dgm:cxn modelId="{68128064-0B4E-4831-905A-EBB122647FE2}" type="presParOf" srcId="{B7DE56C7-D372-4C95-A54F-70401F569F72}" destId="{065B32F8-8A87-455C-8DEA-1B4B65D38E45}" srcOrd="0" destOrd="0" presId="urn:microsoft.com/office/officeart/2005/8/layout/orgChart1"/>
    <dgm:cxn modelId="{27B3602B-57BA-4B7A-ACEB-D4A10EE4F269}" type="presParOf" srcId="{065B32F8-8A87-455C-8DEA-1B4B65D38E45}" destId="{039720EF-5CA1-4B75-B07C-8801973106D1}" srcOrd="0" destOrd="0" presId="urn:microsoft.com/office/officeart/2005/8/layout/orgChart1"/>
    <dgm:cxn modelId="{2E3A3899-52D2-41AB-97F2-4C00CD9BAEA9}" type="presParOf" srcId="{065B32F8-8A87-455C-8DEA-1B4B65D38E45}" destId="{B5E6A9B2-B47A-4571-A861-52F74C722942}" srcOrd="1" destOrd="0" presId="urn:microsoft.com/office/officeart/2005/8/layout/orgChart1"/>
    <dgm:cxn modelId="{118832CE-7CD7-45D5-9D27-40E7524F0F97}" type="presParOf" srcId="{B7DE56C7-D372-4C95-A54F-70401F569F72}" destId="{98A934A2-D514-4F20-A926-40EE82175F3D}" srcOrd="1" destOrd="0" presId="urn:microsoft.com/office/officeart/2005/8/layout/orgChart1"/>
    <dgm:cxn modelId="{26B22AC5-CB4C-4B64-9E7A-97559EE4A059}" type="presParOf" srcId="{B7DE56C7-D372-4C95-A54F-70401F569F72}" destId="{9AF98C22-ED39-4C23-9269-1F60ABBAA28E}" srcOrd="2" destOrd="0" presId="urn:microsoft.com/office/officeart/2005/8/layout/orgChart1"/>
    <dgm:cxn modelId="{58F13D6E-8C3F-4051-A2E6-D204A0EA4050}" type="presParOf" srcId="{A1F8D202-7596-46CD-8D91-7ACC159DA5DC}" destId="{BCFFB9F4-7B25-4BB8-974C-AB429DD1037D}" srcOrd="4" destOrd="0" presId="urn:microsoft.com/office/officeart/2005/8/layout/orgChart1"/>
    <dgm:cxn modelId="{25AE74D6-C1A0-46AB-AD66-F0EB73A587A5}" type="presParOf" srcId="{A1F8D202-7596-46CD-8D91-7ACC159DA5DC}" destId="{DB1E0F70-2F38-4B49-9C21-BC69B10EB367}" srcOrd="5" destOrd="0" presId="urn:microsoft.com/office/officeart/2005/8/layout/orgChart1"/>
    <dgm:cxn modelId="{BC93531E-E4DE-4EB9-98C7-9BED964C667D}" type="presParOf" srcId="{DB1E0F70-2F38-4B49-9C21-BC69B10EB367}" destId="{36E0FE0D-5DA2-45AD-8F0E-65F6CBADB2CF}" srcOrd="0" destOrd="0" presId="urn:microsoft.com/office/officeart/2005/8/layout/orgChart1"/>
    <dgm:cxn modelId="{00E9D585-BF5D-49BA-AE0E-969B15B1884C}" type="presParOf" srcId="{36E0FE0D-5DA2-45AD-8F0E-65F6CBADB2CF}" destId="{5C0BE30A-71BD-463E-9196-9019750180BB}" srcOrd="0" destOrd="0" presId="urn:microsoft.com/office/officeart/2005/8/layout/orgChart1"/>
    <dgm:cxn modelId="{C8A074D9-D28B-4490-97A6-C90AEF7ACFBA}" type="presParOf" srcId="{36E0FE0D-5DA2-45AD-8F0E-65F6CBADB2CF}" destId="{5B6A4C48-74CF-49DF-8B46-F568A99A46D5}" srcOrd="1" destOrd="0" presId="urn:microsoft.com/office/officeart/2005/8/layout/orgChart1"/>
    <dgm:cxn modelId="{24A2290E-8D94-44EE-905C-1BE7E5982DAC}" type="presParOf" srcId="{DB1E0F70-2F38-4B49-9C21-BC69B10EB367}" destId="{9E91417F-2D0C-4141-A25C-85E261C2317C}" srcOrd="1" destOrd="0" presId="urn:microsoft.com/office/officeart/2005/8/layout/orgChart1"/>
    <dgm:cxn modelId="{DE4FECCC-0F06-4D83-9251-A61AF0E18AA8}" type="presParOf" srcId="{DB1E0F70-2F38-4B49-9C21-BC69B10EB367}" destId="{165F11D8-246E-4B78-8933-53C24649C3A5}" srcOrd="2" destOrd="0" presId="urn:microsoft.com/office/officeart/2005/8/layout/orgChart1"/>
    <dgm:cxn modelId="{6B6A0EC2-6C6A-4652-A95E-F283D96BFA3D}" type="presParOf" srcId="{A1F8D202-7596-46CD-8D91-7ACC159DA5DC}" destId="{589DBE56-B563-44E6-AC33-AA48110F33F3}" srcOrd="6" destOrd="0" presId="urn:microsoft.com/office/officeart/2005/8/layout/orgChart1"/>
    <dgm:cxn modelId="{07DA9393-90BF-4AE7-B339-47F67EB1027D}" type="presParOf" srcId="{A1F8D202-7596-46CD-8D91-7ACC159DA5DC}" destId="{978EBD68-100F-43C8-8005-B9C744579641}" srcOrd="7" destOrd="0" presId="urn:microsoft.com/office/officeart/2005/8/layout/orgChart1"/>
    <dgm:cxn modelId="{7C90599C-F580-4DB3-9661-A69AB5A7F0B6}" type="presParOf" srcId="{978EBD68-100F-43C8-8005-B9C744579641}" destId="{CA338A7D-3434-4617-87EA-F4A7279D2A8C}" srcOrd="0" destOrd="0" presId="urn:microsoft.com/office/officeart/2005/8/layout/orgChart1"/>
    <dgm:cxn modelId="{CD0CF5B1-5B0C-4B40-8F1B-C0CEB9D64509}" type="presParOf" srcId="{CA338A7D-3434-4617-87EA-F4A7279D2A8C}" destId="{A7965CBC-FE72-444C-BDD0-0E7BA323E681}" srcOrd="0" destOrd="0" presId="urn:microsoft.com/office/officeart/2005/8/layout/orgChart1"/>
    <dgm:cxn modelId="{DD707CD4-F220-494A-BCD5-6DC4166C7584}" type="presParOf" srcId="{CA338A7D-3434-4617-87EA-F4A7279D2A8C}" destId="{EAC5A741-928B-469A-B425-A3212EFCF4FE}" srcOrd="1" destOrd="0" presId="urn:microsoft.com/office/officeart/2005/8/layout/orgChart1"/>
    <dgm:cxn modelId="{55EA8CE7-EAAA-4ECD-99D1-E1094B5A80E3}" type="presParOf" srcId="{978EBD68-100F-43C8-8005-B9C744579641}" destId="{3DC03471-692D-4E87-A229-74874DF5DE7B}" srcOrd="1" destOrd="0" presId="urn:microsoft.com/office/officeart/2005/8/layout/orgChart1"/>
    <dgm:cxn modelId="{626410FB-4F50-4552-8806-474CDADA860D}" type="presParOf" srcId="{978EBD68-100F-43C8-8005-B9C744579641}" destId="{0E197B56-282D-4044-8C2D-249C3EBC53BD}" srcOrd="2" destOrd="0" presId="urn:microsoft.com/office/officeart/2005/8/layout/orgChart1"/>
    <dgm:cxn modelId="{6FB407AC-D9A2-4EE7-A8B0-B07299784646}" type="presParOf" srcId="{4D2D4952-FBD3-4261-B110-7437AFD5439A}" destId="{D6DB28FF-6C5A-40E2-A39B-3E16D14B9905}" srcOrd="2" destOrd="0" presId="urn:microsoft.com/office/officeart/2005/8/layout/orgChart1"/>
    <dgm:cxn modelId="{A7850E73-AC30-4601-A308-E7C8B6058591}" type="presParOf" srcId="{6F39DCFB-FA5D-4009-B0D4-BC8C9FCFC66D}" destId="{47C98828-FC34-48F4-BDA8-D89BC365D9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92310-E9D0-46FD-BD3F-3AFA24B563A5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38D1D70-4DC4-4FBA-8960-71E4742F9E9D}">
      <dgm:prSet phldrT="[Text]"/>
      <dgm:spPr/>
      <dgm:t>
        <a:bodyPr/>
        <a:lstStyle/>
        <a:p>
          <a:r>
            <a:rPr lang="en-US" dirty="0" err="1" smtClean="0"/>
            <a:t>Identitas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 Indonesia</a:t>
          </a:r>
          <a:endParaRPr lang="en-US" dirty="0"/>
        </a:p>
      </dgm:t>
    </dgm:pt>
    <dgm:pt modelId="{B6A2B15D-16DA-4984-9F1E-2353BD8C4945}" type="parTrans" cxnId="{F26FE890-5B31-4520-ACF9-9C603BC5DF49}">
      <dgm:prSet/>
      <dgm:spPr/>
      <dgm:t>
        <a:bodyPr/>
        <a:lstStyle/>
        <a:p>
          <a:endParaRPr lang="en-US"/>
        </a:p>
      </dgm:t>
    </dgm:pt>
    <dgm:pt modelId="{F38C2736-2ECF-4672-B398-465F4EF79CAD}" type="sibTrans" cxnId="{F26FE890-5B31-4520-ACF9-9C603BC5DF49}">
      <dgm:prSet/>
      <dgm:spPr/>
      <dgm:t>
        <a:bodyPr/>
        <a:lstStyle/>
        <a:p>
          <a:endParaRPr lang="en-US"/>
        </a:p>
      </dgm:t>
    </dgm:pt>
    <dgm:pt modelId="{D3DDAF30-7587-46A3-882D-BD88BD25D3CE}">
      <dgm:prSet phldrT="[Text]"/>
      <dgm:spPr/>
      <dgm:t>
        <a:bodyPr/>
        <a:lstStyle/>
        <a:p>
          <a:r>
            <a:rPr lang="en-US" dirty="0" err="1" smtClean="0"/>
            <a:t>Filsafat</a:t>
          </a:r>
          <a:r>
            <a:rPr lang="en-US" dirty="0" smtClean="0"/>
            <a:t> </a:t>
          </a:r>
          <a:r>
            <a:rPr lang="en-US" dirty="0" err="1" smtClean="0"/>
            <a:t>Pancasila</a:t>
          </a:r>
          <a:endParaRPr lang="en-US" dirty="0" smtClean="0"/>
        </a:p>
      </dgm:t>
    </dgm:pt>
    <dgm:pt modelId="{A556A8FC-4E98-4418-9511-3CFFB3F46D94}" type="parTrans" cxnId="{686DDE5B-1CA7-4D40-A04F-023C791F6B4C}">
      <dgm:prSet/>
      <dgm:spPr/>
      <dgm:t>
        <a:bodyPr/>
        <a:lstStyle/>
        <a:p>
          <a:endParaRPr lang="en-US"/>
        </a:p>
      </dgm:t>
    </dgm:pt>
    <dgm:pt modelId="{69141D6C-761F-4C71-8657-DADA42E94B50}" type="sibTrans" cxnId="{686DDE5B-1CA7-4D40-A04F-023C791F6B4C}">
      <dgm:prSet/>
      <dgm:spPr/>
      <dgm:t>
        <a:bodyPr/>
        <a:lstStyle/>
        <a:p>
          <a:endParaRPr lang="en-US"/>
        </a:p>
      </dgm:t>
    </dgm:pt>
    <dgm:pt modelId="{096FA070-25DA-4E01-A200-41C6AA3C826F}">
      <dgm:prSet phldrT="[Text]"/>
      <dgm:spPr/>
      <dgm:t>
        <a:bodyPr/>
        <a:lstStyle/>
        <a:p>
          <a:r>
            <a:rPr lang="en-US" dirty="0" err="1" smtClean="0"/>
            <a:t>Konstitusi</a:t>
          </a:r>
          <a:r>
            <a:rPr lang="en-US" dirty="0" smtClean="0"/>
            <a:t> UUD1945</a:t>
          </a:r>
          <a:endParaRPr lang="en-US" dirty="0"/>
        </a:p>
      </dgm:t>
    </dgm:pt>
    <dgm:pt modelId="{D1DED93A-79D7-4784-8310-341A2CD0A66B}" type="parTrans" cxnId="{E127A491-FC4A-44BE-99C3-2046C92DB846}">
      <dgm:prSet/>
      <dgm:spPr/>
      <dgm:t>
        <a:bodyPr/>
        <a:lstStyle/>
        <a:p>
          <a:endParaRPr lang="en-US"/>
        </a:p>
      </dgm:t>
    </dgm:pt>
    <dgm:pt modelId="{426E5BC0-5A3F-471A-B1EE-2352437EE69B}" type="sibTrans" cxnId="{E127A491-FC4A-44BE-99C3-2046C92DB846}">
      <dgm:prSet/>
      <dgm:spPr/>
      <dgm:t>
        <a:bodyPr/>
        <a:lstStyle/>
        <a:p>
          <a:endParaRPr lang="en-US"/>
        </a:p>
      </dgm:t>
    </dgm:pt>
    <dgm:pt modelId="{D236F633-5BA3-4CA1-B11F-D9CE235763D8}">
      <dgm:prSet phldrT="[Text]"/>
      <dgm:spPr/>
      <dgm:t>
        <a:bodyPr/>
        <a:lstStyle/>
        <a:p>
          <a:r>
            <a:rPr lang="en-US" dirty="0" err="1" smtClean="0"/>
            <a:t>Bhinneka</a:t>
          </a:r>
          <a:r>
            <a:rPr lang="en-US" dirty="0" smtClean="0"/>
            <a:t> Tunggal </a:t>
          </a:r>
          <a:r>
            <a:rPr lang="en-US" dirty="0" err="1" smtClean="0"/>
            <a:t>Ika</a:t>
          </a:r>
          <a:endParaRPr lang="en-US" dirty="0"/>
        </a:p>
      </dgm:t>
    </dgm:pt>
    <dgm:pt modelId="{FD5FE1C4-3D50-4BD3-B9CD-20C9A13DB83C}" type="parTrans" cxnId="{C9384EC8-404B-4778-AD92-96319B8C8652}">
      <dgm:prSet/>
      <dgm:spPr/>
      <dgm:t>
        <a:bodyPr/>
        <a:lstStyle/>
        <a:p>
          <a:endParaRPr lang="en-US"/>
        </a:p>
      </dgm:t>
    </dgm:pt>
    <dgm:pt modelId="{3079EE83-2172-43D0-9B72-66F399670FBC}" type="sibTrans" cxnId="{C9384EC8-404B-4778-AD92-96319B8C8652}">
      <dgm:prSet/>
      <dgm:spPr/>
      <dgm:t>
        <a:bodyPr/>
        <a:lstStyle/>
        <a:p>
          <a:endParaRPr lang="en-US"/>
        </a:p>
      </dgm:t>
    </dgm:pt>
    <dgm:pt modelId="{B78E468A-DD48-4715-B22D-E8C2CB0E6AF2}">
      <dgm:prSet phldrT="[Text]"/>
      <dgm:spPr/>
      <dgm:t>
        <a:bodyPr/>
        <a:lstStyle/>
        <a:p>
          <a:r>
            <a:rPr lang="en-US" dirty="0" err="1" smtClean="0"/>
            <a:t>Bahasa</a:t>
          </a:r>
          <a:r>
            <a:rPr lang="en-US" dirty="0" smtClean="0"/>
            <a:t> Indonesia</a:t>
          </a:r>
          <a:endParaRPr lang="en-US" dirty="0"/>
        </a:p>
      </dgm:t>
    </dgm:pt>
    <dgm:pt modelId="{9D49810A-935C-47A1-B0D4-FEFF57466394}" type="parTrans" cxnId="{0251DD26-8788-4702-9C02-D50F8C5A6EB8}">
      <dgm:prSet/>
      <dgm:spPr/>
      <dgm:t>
        <a:bodyPr/>
        <a:lstStyle/>
        <a:p>
          <a:endParaRPr lang="en-US"/>
        </a:p>
      </dgm:t>
    </dgm:pt>
    <dgm:pt modelId="{4179B307-E7BF-4002-ACDC-EC8063AC191D}" type="sibTrans" cxnId="{0251DD26-8788-4702-9C02-D50F8C5A6EB8}">
      <dgm:prSet/>
      <dgm:spPr/>
      <dgm:t>
        <a:bodyPr/>
        <a:lstStyle/>
        <a:p>
          <a:endParaRPr lang="en-US"/>
        </a:p>
      </dgm:t>
    </dgm:pt>
    <dgm:pt modelId="{283D1F3F-1F7C-4E17-97B3-AD6F0FBBF748}">
      <dgm:prSet phldrT="[Text]"/>
      <dgm:spPr/>
      <dgm:t>
        <a:bodyPr/>
        <a:lstStyle/>
        <a:p>
          <a:r>
            <a:rPr lang="en-US" dirty="0" smtClean="0"/>
            <a:t>Negara </a:t>
          </a:r>
          <a:r>
            <a:rPr lang="en-US" dirty="0" err="1" smtClean="0"/>
            <a:t>Kesatuan</a:t>
          </a:r>
          <a:r>
            <a:rPr lang="en-US" dirty="0" smtClean="0"/>
            <a:t> RI</a:t>
          </a:r>
          <a:endParaRPr lang="en-US" dirty="0"/>
        </a:p>
      </dgm:t>
    </dgm:pt>
    <dgm:pt modelId="{B5C70246-D3B5-47DD-9511-C8F6B3239AA9}" type="parTrans" cxnId="{E6D43DCD-EB9B-4C86-96C0-E5B8DF09B00A}">
      <dgm:prSet/>
      <dgm:spPr/>
      <dgm:t>
        <a:bodyPr/>
        <a:lstStyle/>
        <a:p>
          <a:endParaRPr lang="en-US"/>
        </a:p>
      </dgm:t>
    </dgm:pt>
    <dgm:pt modelId="{917FF4BD-D93C-488A-A429-1B2D19951314}" type="sibTrans" cxnId="{E6D43DCD-EB9B-4C86-96C0-E5B8DF09B00A}">
      <dgm:prSet/>
      <dgm:spPr/>
      <dgm:t>
        <a:bodyPr/>
        <a:lstStyle/>
        <a:p>
          <a:endParaRPr lang="en-US"/>
        </a:p>
      </dgm:t>
    </dgm:pt>
    <dgm:pt modelId="{A44A63BC-8B3E-4C50-8AD9-D844ED17902E}">
      <dgm:prSet phldrT="[Text]"/>
      <dgm:spPr/>
      <dgm:t>
        <a:bodyPr/>
        <a:lstStyle/>
        <a:p>
          <a:r>
            <a:rPr lang="en-US" dirty="0" err="1" smtClean="0"/>
            <a:t>Bendera</a:t>
          </a:r>
          <a:r>
            <a:rPr lang="en-US" dirty="0" smtClean="0"/>
            <a:t> </a:t>
          </a:r>
          <a:r>
            <a:rPr lang="en-US" dirty="0" err="1" smtClean="0"/>
            <a:t>Merah</a:t>
          </a:r>
          <a:r>
            <a:rPr lang="en-US" dirty="0" smtClean="0"/>
            <a:t> </a:t>
          </a:r>
          <a:r>
            <a:rPr lang="en-US" dirty="0" err="1" smtClean="0"/>
            <a:t>Putih</a:t>
          </a:r>
          <a:endParaRPr lang="en-US" dirty="0"/>
        </a:p>
      </dgm:t>
    </dgm:pt>
    <dgm:pt modelId="{0AE91D9D-5EB7-4FA1-AAEE-D28C0DDBB2CF}" type="parTrans" cxnId="{9A787C1C-9A5B-48B3-87E0-A5EBAD089CD5}">
      <dgm:prSet/>
      <dgm:spPr/>
      <dgm:t>
        <a:bodyPr/>
        <a:lstStyle/>
        <a:p>
          <a:endParaRPr lang="en-US"/>
        </a:p>
      </dgm:t>
    </dgm:pt>
    <dgm:pt modelId="{EC2EAD21-EB77-435E-8638-D34E51F37728}" type="sibTrans" cxnId="{9A787C1C-9A5B-48B3-87E0-A5EBAD089CD5}">
      <dgm:prSet/>
      <dgm:spPr/>
      <dgm:t>
        <a:bodyPr/>
        <a:lstStyle/>
        <a:p>
          <a:endParaRPr lang="en-US"/>
        </a:p>
      </dgm:t>
    </dgm:pt>
    <dgm:pt modelId="{98D836C6-A10D-4426-8226-35F56F99EE25}">
      <dgm:prSet phldrT="[Text]"/>
      <dgm:spPr/>
      <dgm:t>
        <a:bodyPr/>
        <a:lstStyle/>
        <a:p>
          <a:r>
            <a:rPr lang="en-US" dirty="0" err="1" smtClean="0"/>
            <a:t>Lambang</a:t>
          </a:r>
          <a:r>
            <a:rPr lang="en-US" dirty="0" smtClean="0"/>
            <a:t> Garuda</a:t>
          </a:r>
          <a:endParaRPr lang="en-US" dirty="0"/>
        </a:p>
      </dgm:t>
    </dgm:pt>
    <dgm:pt modelId="{94272029-1F2F-4F59-B948-58123404CF88}" type="parTrans" cxnId="{77045542-D4AD-4A4B-930F-B5D164DD49C9}">
      <dgm:prSet/>
      <dgm:spPr/>
      <dgm:t>
        <a:bodyPr/>
        <a:lstStyle/>
        <a:p>
          <a:endParaRPr lang="en-US"/>
        </a:p>
      </dgm:t>
    </dgm:pt>
    <dgm:pt modelId="{1B2A7664-E256-4984-A861-D6F5E9EDE7EA}" type="sibTrans" cxnId="{77045542-D4AD-4A4B-930F-B5D164DD49C9}">
      <dgm:prSet/>
      <dgm:spPr/>
      <dgm:t>
        <a:bodyPr/>
        <a:lstStyle/>
        <a:p>
          <a:endParaRPr lang="en-US"/>
        </a:p>
      </dgm:t>
    </dgm:pt>
    <dgm:pt modelId="{FE62F179-56A6-40A9-98D2-8E217CD24EC8}" type="pres">
      <dgm:prSet presAssocID="{C3C92310-E9D0-46FD-BD3F-3AFA24B563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15823-886A-4268-903C-273FDDD1A0BC}" type="pres">
      <dgm:prSet presAssocID="{238D1D70-4DC4-4FBA-8960-71E4742F9E9D}" presName="centerShape" presStyleLbl="node0" presStyleIdx="0" presStyleCnt="1"/>
      <dgm:spPr/>
      <dgm:t>
        <a:bodyPr/>
        <a:lstStyle/>
        <a:p>
          <a:endParaRPr lang="en-US"/>
        </a:p>
      </dgm:t>
    </dgm:pt>
    <dgm:pt modelId="{2037D642-B9F0-46D0-B820-D4A8AEDB8364}" type="pres">
      <dgm:prSet presAssocID="{A556A8FC-4E98-4418-9511-3CFFB3F46D94}" presName="parTrans" presStyleLbl="sibTrans2D1" presStyleIdx="0" presStyleCnt="7"/>
      <dgm:spPr/>
      <dgm:t>
        <a:bodyPr/>
        <a:lstStyle/>
        <a:p>
          <a:endParaRPr lang="en-US"/>
        </a:p>
      </dgm:t>
    </dgm:pt>
    <dgm:pt modelId="{2E462CB8-DC1A-4551-AAE4-73DD1730EC4C}" type="pres">
      <dgm:prSet presAssocID="{A556A8FC-4E98-4418-9511-3CFFB3F46D94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0C51ABF2-7D30-472A-A7B5-944C7B89565E}" type="pres">
      <dgm:prSet presAssocID="{D3DDAF30-7587-46A3-882D-BD88BD25D3C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A8093-C9DE-4C2F-9654-45E86F807070}" type="pres">
      <dgm:prSet presAssocID="{D1DED93A-79D7-4784-8310-341A2CD0A66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EBFACC1-7717-446A-A6A3-5886CCC35738}" type="pres">
      <dgm:prSet presAssocID="{D1DED93A-79D7-4784-8310-341A2CD0A66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6E0E52F-C139-420B-96C7-44A3DDFB12E3}" type="pres">
      <dgm:prSet presAssocID="{096FA070-25DA-4E01-A200-41C6AA3C826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CDFFD-FDCA-484A-8D64-2925C204DF6D}" type="pres">
      <dgm:prSet presAssocID="{FD5FE1C4-3D50-4BD3-B9CD-20C9A13DB83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E8DE0741-4E72-49C0-AD39-F860D032D6E1}" type="pres">
      <dgm:prSet presAssocID="{FD5FE1C4-3D50-4BD3-B9CD-20C9A13DB83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7A87330-58ED-4C51-B779-6656E82280A7}" type="pres">
      <dgm:prSet presAssocID="{D236F633-5BA3-4CA1-B11F-D9CE235763D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3A5E6-6F60-4CA2-90E1-BFD118F34C7F}" type="pres">
      <dgm:prSet presAssocID="{B5C70246-D3B5-47DD-9511-C8F6B3239AA9}" presName="parTrans" presStyleLbl="sibTrans2D1" presStyleIdx="3" presStyleCnt="7"/>
      <dgm:spPr/>
      <dgm:t>
        <a:bodyPr/>
        <a:lstStyle/>
        <a:p>
          <a:endParaRPr lang="en-US"/>
        </a:p>
      </dgm:t>
    </dgm:pt>
    <dgm:pt modelId="{DF6A83BF-F4F1-4C7E-9B32-9C6FE296A35C}" type="pres">
      <dgm:prSet presAssocID="{B5C70246-D3B5-47DD-9511-C8F6B3239AA9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667A8D8-009A-4C8F-BE88-CAC5FA400B70}" type="pres">
      <dgm:prSet presAssocID="{283D1F3F-1F7C-4E17-97B3-AD6F0FBBF74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C96CD-A663-4E1B-AAAF-B376492EF995}" type="pres">
      <dgm:prSet presAssocID="{9D49810A-935C-47A1-B0D4-FEFF57466394}" presName="parTrans" presStyleLbl="sibTrans2D1" presStyleIdx="4" presStyleCnt="7"/>
      <dgm:spPr/>
      <dgm:t>
        <a:bodyPr/>
        <a:lstStyle/>
        <a:p>
          <a:endParaRPr lang="en-US"/>
        </a:p>
      </dgm:t>
    </dgm:pt>
    <dgm:pt modelId="{CB4C78E9-DE95-4293-B281-8ED165B64864}" type="pres">
      <dgm:prSet presAssocID="{9D49810A-935C-47A1-B0D4-FEFF5746639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DF6589F-E05F-4F6E-8CF4-5EBE35EFEA89}" type="pres">
      <dgm:prSet presAssocID="{B78E468A-DD48-4715-B22D-E8C2CB0E6A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921C7-9E1B-4243-801E-BC83879FDBE9}" type="pres">
      <dgm:prSet presAssocID="{0AE91D9D-5EB7-4FA1-AAEE-D28C0DDBB2C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E0F5E38B-2CE3-44EF-89C7-6F32E5F454D0}" type="pres">
      <dgm:prSet presAssocID="{0AE91D9D-5EB7-4FA1-AAEE-D28C0DDBB2C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B230B94-A85E-431B-B971-841113E9645B}" type="pres">
      <dgm:prSet presAssocID="{A44A63BC-8B3E-4C50-8AD9-D844ED17902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63F4D-F9C3-440A-AD69-4B7A9129CC9F}" type="pres">
      <dgm:prSet presAssocID="{94272029-1F2F-4F59-B948-58123404CF8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8CB7E8D-ABCD-4EC8-933F-329B8246DE54}" type="pres">
      <dgm:prSet presAssocID="{94272029-1F2F-4F59-B948-58123404CF8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51687A3-3445-46DB-AFD9-339744C53F23}" type="pres">
      <dgm:prSet presAssocID="{98D836C6-A10D-4426-8226-35F56F99EE2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13726-F44F-4E41-8CDA-1756958FAB40}" type="presOf" srcId="{D3DDAF30-7587-46A3-882D-BD88BD25D3CE}" destId="{0C51ABF2-7D30-472A-A7B5-944C7B89565E}" srcOrd="0" destOrd="0" presId="urn:microsoft.com/office/officeart/2005/8/layout/radial5"/>
    <dgm:cxn modelId="{588B7945-7D3D-474D-92AA-33189C323C14}" type="presOf" srcId="{B5C70246-D3B5-47DD-9511-C8F6B3239AA9}" destId="{DF6A83BF-F4F1-4C7E-9B32-9C6FE296A35C}" srcOrd="1" destOrd="0" presId="urn:microsoft.com/office/officeart/2005/8/layout/radial5"/>
    <dgm:cxn modelId="{DF3FB769-9320-4BE5-B552-F19E1C2C161D}" type="presOf" srcId="{FD5FE1C4-3D50-4BD3-B9CD-20C9A13DB83C}" destId="{407CDFFD-FDCA-484A-8D64-2925C204DF6D}" srcOrd="0" destOrd="0" presId="urn:microsoft.com/office/officeart/2005/8/layout/radial5"/>
    <dgm:cxn modelId="{BAA3B7FA-3367-4818-B3DF-0EA05E308F4D}" type="presOf" srcId="{9D49810A-935C-47A1-B0D4-FEFF57466394}" destId="{CB4C78E9-DE95-4293-B281-8ED165B64864}" srcOrd="1" destOrd="0" presId="urn:microsoft.com/office/officeart/2005/8/layout/radial5"/>
    <dgm:cxn modelId="{70CEB5F3-1CAD-4F69-B593-644AE4C8475D}" type="presOf" srcId="{0AE91D9D-5EB7-4FA1-AAEE-D28C0DDBB2CF}" destId="{E0F5E38B-2CE3-44EF-89C7-6F32E5F454D0}" srcOrd="1" destOrd="0" presId="urn:microsoft.com/office/officeart/2005/8/layout/radial5"/>
    <dgm:cxn modelId="{24B89D8D-4615-4319-A61A-A3BC788EE140}" type="presOf" srcId="{096FA070-25DA-4E01-A200-41C6AA3C826F}" destId="{06E0E52F-C139-420B-96C7-44A3DDFB12E3}" srcOrd="0" destOrd="0" presId="urn:microsoft.com/office/officeart/2005/8/layout/radial5"/>
    <dgm:cxn modelId="{674B25B6-8D9D-43FF-A231-D753F50C8D25}" type="presOf" srcId="{A44A63BC-8B3E-4C50-8AD9-D844ED17902E}" destId="{7B230B94-A85E-431B-B971-841113E9645B}" srcOrd="0" destOrd="0" presId="urn:microsoft.com/office/officeart/2005/8/layout/radial5"/>
    <dgm:cxn modelId="{686DDE5B-1CA7-4D40-A04F-023C791F6B4C}" srcId="{238D1D70-4DC4-4FBA-8960-71E4742F9E9D}" destId="{D3DDAF30-7587-46A3-882D-BD88BD25D3CE}" srcOrd="0" destOrd="0" parTransId="{A556A8FC-4E98-4418-9511-3CFFB3F46D94}" sibTransId="{69141D6C-761F-4C71-8657-DADA42E94B50}"/>
    <dgm:cxn modelId="{9A787C1C-9A5B-48B3-87E0-A5EBAD089CD5}" srcId="{238D1D70-4DC4-4FBA-8960-71E4742F9E9D}" destId="{A44A63BC-8B3E-4C50-8AD9-D844ED17902E}" srcOrd="5" destOrd="0" parTransId="{0AE91D9D-5EB7-4FA1-AAEE-D28C0DDBB2CF}" sibTransId="{EC2EAD21-EB77-435E-8638-D34E51F37728}"/>
    <dgm:cxn modelId="{982587CE-9BB6-413A-82DD-576F7F94B550}" type="presOf" srcId="{B5C70246-D3B5-47DD-9511-C8F6B3239AA9}" destId="{5BE3A5E6-6F60-4CA2-90E1-BFD118F34C7F}" srcOrd="0" destOrd="0" presId="urn:microsoft.com/office/officeart/2005/8/layout/radial5"/>
    <dgm:cxn modelId="{587DAA14-80FF-4773-BC20-1157133870E6}" type="presOf" srcId="{B78E468A-DD48-4715-B22D-E8C2CB0E6AF2}" destId="{ADF6589F-E05F-4F6E-8CF4-5EBE35EFEA89}" srcOrd="0" destOrd="0" presId="urn:microsoft.com/office/officeart/2005/8/layout/radial5"/>
    <dgm:cxn modelId="{1E309575-814D-4447-88E3-6AC546DD3989}" type="presOf" srcId="{9D49810A-935C-47A1-B0D4-FEFF57466394}" destId="{61CC96CD-A663-4E1B-AAAF-B376492EF995}" srcOrd="0" destOrd="0" presId="urn:microsoft.com/office/officeart/2005/8/layout/radial5"/>
    <dgm:cxn modelId="{0251DD26-8788-4702-9C02-D50F8C5A6EB8}" srcId="{238D1D70-4DC4-4FBA-8960-71E4742F9E9D}" destId="{B78E468A-DD48-4715-B22D-E8C2CB0E6AF2}" srcOrd="4" destOrd="0" parTransId="{9D49810A-935C-47A1-B0D4-FEFF57466394}" sibTransId="{4179B307-E7BF-4002-ACDC-EC8063AC191D}"/>
    <dgm:cxn modelId="{974B563E-DE84-41B9-8AA0-EAEBC4C7BE9B}" type="presOf" srcId="{238D1D70-4DC4-4FBA-8960-71E4742F9E9D}" destId="{6DE15823-886A-4268-903C-273FDDD1A0BC}" srcOrd="0" destOrd="0" presId="urn:microsoft.com/office/officeart/2005/8/layout/radial5"/>
    <dgm:cxn modelId="{A10AB6A4-6165-43A2-BA22-8D1FAA267742}" type="presOf" srcId="{A556A8FC-4E98-4418-9511-3CFFB3F46D94}" destId="{2E462CB8-DC1A-4551-AAE4-73DD1730EC4C}" srcOrd="1" destOrd="0" presId="urn:microsoft.com/office/officeart/2005/8/layout/radial5"/>
    <dgm:cxn modelId="{846BDCD2-D268-4346-B3A9-6095E0490B12}" type="presOf" srcId="{98D836C6-A10D-4426-8226-35F56F99EE25}" destId="{151687A3-3445-46DB-AFD9-339744C53F23}" srcOrd="0" destOrd="0" presId="urn:microsoft.com/office/officeart/2005/8/layout/radial5"/>
    <dgm:cxn modelId="{9E98308F-D524-499E-AA99-FD8279B8B10F}" type="presOf" srcId="{D1DED93A-79D7-4784-8310-341A2CD0A66B}" destId="{BEBFACC1-7717-446A-A6A3-5886CCC35738}" srcOrd="1" destOrd="0" presId="urn:microsoft.com/office/officeart/2005/8/layout/radial5"/>
    <dgm:cxn modelId="{A622B5D1-863B-496F-85C4-8AF3BB057791}" type="presOf" srcId="{0AE91D9D-5EB7-4FA1-AAEE-D28C0DDBB2CF}" destId="{69E921C7-9E1B-4243-801E-BC83879FDBE9}" srcOrd="0" destOrd="0" presId="urn:microsoft.com/office/officeart/2005/8/layout/radial5"/>
    <dgm:cxn modelId="{F16E342B-AFCD-417E-BF9C-21C2ED275A44}" type="presOf" srcId="{283D1F3F-1F7C-4E17-97B3-AD6F0FBBF748}" destId="{5667A8D8-009A-4C8F-BE88-CAC5FA400B70}" srcOrd="0" destOrd="0" presId="urn:microsoft.com/office/officeart/2005/8/layout/radial5"/>
    <dgm:cxn modelId="{C9384EC8-404B-4778-AD92-96319B8C8652}" srcId="{238D1D70-4DC4-4FBA-8960-71E4742F9E9D}" destId="{D236F633-5BA3-4CA1-B11F-D9CE235763D8}" srcOrd="2" destOrd="0" parTransId="{FD5FE1C4-3D50-4BD3-B9CD-20C9A13DB83C}" sibTransId="{3079EE83-2172-43D0-9B72-66F399670FBC}"/>
    <dgm:cxn modelId="{D7CD0D21-B029-4898-BC64-D5B1131612A4}" type="presOf" srcId="{94272029-1F2F-4F59-B948-58123404CF88}" destId="{44E63F4D-F9C3-440A-AD69-4B7A9129CC9F}" srcOrd="0" destOrd="0" presId="urn:microsoft.com/office/officeart/2005/8/layout/radial5"/>
    <dgm:cxn modelId="{B2D43480-9A0D-407F-AA6C-B637B1EBF5AF}" type="presOf" srcId="{D236F633-5BA3-4CA1-B11F-D9CE235763D8}" destId="{87A87330-58ED-4C51-B779-6656E82280A7}" srcOrd="0" destOrd="0" presId="urn:microsoft.com/office/officeart/2005/8/layout/radial5"/>
    <dgm:cxn modelId="{E6D43DCD-EB9B-4C86-96C0-E5B8DF09B00A}" srcId="{238D1D70-4DC4-4FBA-8960-71E4742F9E9D}" destId="{283D1F3F-1F7C-4E17-97B3-AD6F0FBBF748}" srcOrd="3" destOrd="0" parTransId="{B5C70246-D3B5-47DD-9511-C8F6B3239AA9}" sibTransId="{917FF4BD-D93C-488A-A429-1B2D19951314}"/>
    <dgm:cxn modelId="{FBC2E38E-F06D-40EE-9A6E-14F188D234F6}" type="presOf" srcId="{D1DED93A-79D7-4784-8310-341A2CD0A66B}" destId="{6AEA8093-C9DE-4C2F-9654-45E86F807070}" srcOrd="0" destOrd="0" presId="urn:microsoft.com/office/officeart/2005/8/layout/radial5"/>
    <dgm:cxn modelId="{287EAE5F-CC99-4E1D-90B1-9663F055FD07}" type="presOf" srcId="{A556A8FC-4E98-4418-9511-3CFFB3F46D94}" destId="{2037D642-B9F0-46D0-B820-D4A8AEDB8364}" srcOrd="0" destOrd="0" presId="urn:microsoft.com/office/officeart/2005/8/layout/radial5"/>
    <dgm:cxn modelId="{77045542-D4AD-4A4B-930F-B5D164DD49C9}" srcId="{238D1D70-4DC4-4FBA-8960-71E4742F9E9D}" destId="{98D836C6-A10D-4426-8226-35F56F99EE25}" srcOrd="6" destOrd="0" parTransId="{94272029-1F2F-4F59-B948-58123404CF88}" sibTransId="{1B2A7664-E256-4984-A861-D6F5E9EDE7EA}"/>
    <dgm:cxn modelId="{E127A491-FC4A-44BE-99C3-2046C92DB846}" srcId="{238D1D70-4DC4-4FBA-8960-71E4742F9E9D}" destId="{096FA070-25DA-4E01-A200-41C6AA3C826F}" srcOrd="1" destOrd="0" parTransId="{D1DED93A-79D7-4784-8310-341A2CD0A66B}" sibTransId="{426E5BC0-5A3F-471A-B1EE-2352437EE69B}"/>
    <dgm:cxn modelId="{4F35245E-F858-420E-8FA6-BCCD5D81EFF8}" type="presOf" srcId="{C3C92310-E9D0-46FD-BD3F-3AFA24B563A5}" destId="{FE62F179-56A6-40A9-98D2-8E217CD24EC8}" srcOrd="0" destOrd="0" presId="urn:microsoft.com/office/officeart/2005/8/layout/radial5"/>
    <dgm:cxn modelId="{F26FE890-5B31-4520-ACF9-9C603BC5DF49}" srcId="{C3C92310-E9D0-46FD-BD3F-3AFA24B563A5}" destId="{238D1D70-4DC4-4FBA-8960-71E4742F9E9D}" srcOrd="0" destOrd="0" parTransId="{B6A2B15D-16DA-4984-9F1E-2353BD8C4945}" sibTransId="{F38C2736-2ECF-4672-B398-465F4EF79CAD}"/>
    <dgm:cxn modelId="{D7D5B64D-1E72-4F45-B9B6-993428AFA147}" type="presOf" srcId="{94272029-1F2F-4F59-B948-58123404CF88}" destId="{38CB7E8D-ABCD-4EC8-933F-329B8246DE54}" srcOrd="1" destOrd="0" presId="urn:microsoft.com/office/officeart/2005/8/layout/radial5"/>
    <dgm:cxn modelId="{CA63095E-FFEC-48AC-A6C0-741585C627C0}" type="presOf" srcId="{FD5FE1C4-3D50-4BD3-B9CD-20C9A13DB83C}" destId="{E8DE0741-4E72-49C0-AD39-F860D032D6E1}" srcOrd="1" destOrd="0" presId="urn:microsoft.com/office/officeart/2005/8/layout/radial5"/>
    <dgm:cxn modelId="{F2F943FD-C1AD-47FC-83EE-184A529D86DF}" type="presParOf" srcId="{FE62F179-56A6-40A9-98D2-8E217CD24EC8}" destId="{6DE15823-886A-4268-903C-273FDDD1A0BC}" srcOrd="0" destOrd="0" presId="urn:microsoft.com/office/officeart/2005/8/layout/radial5"/>
    <dgm:cxn modelId="{59C5E694-012D-4787-AA80-C4471B958DA3}" type="presParOf" srcId="{FE62F179-56A6-40A9-98D2-8E217CD24EC8}" destId="{2037D642-B9F0-46D0-B820-D4A8AEDB8364}" srcOrd="1" destOrd="0" presId="urn:microsoft.com/office/officeart/2005/8/layout/radial5"/>
    <dgm:cxn modelId="{39405422-64E6-481B-92D5-BE29E8E8A957}" type="presParOf" srcId="{2037D642-B9F0-46D0-B820-D4A8AEDB8364}" destId="{2E462CB8-DC1A-4551-AAE4-73DD1730EC4C}" srcOrd="0" destOrd="0" presId="urn:microsoft.com/office/officeart/2005/8/layout/radial5"/>
    <dgm:cxn modelId="{835E5A37-4326-4A42-85D2-A48EB6737BED}" type="presParOf" srcId="{FE62F179-56A6-40A9-98D2-8E217CD24EC8}" destId="{0C51ABF2-7D30-472A-A7B5-944C7B89565E}" srcOrd="2" destOrd="0" presId="urn:microsoft.com/office/officeart/2005/8/layout/radial5"/>
    <dgm:cxn modelId="{C754F42B-0A03-4B17-9C64-8E8099BFEFBF}" type="presParOf" srcId="{FE62F179-56A6-40A9-98D2-8E217CD24EC8}" destId="{6AEA8093-C9DE-4C2F-9654-45E86F807070}" srcOrd="3" destOrd="0" presId="urn:microsoft.com/office/officeart/2005/8/layout/radial5"/>
    <dgm:cxn modelId="{E5D6F06D-D409-46BE-84AF-A81E7A75DB29}" type="presParOf" srcId="{6AEA8093-C9DE-4C2F-9654-45E86F807070}" destId="{BEBFACC1-7717-446A-A6A3-5886CCC35738}" srcOrd="0" destOrd="0" presId="urn:microsoft.com/office/officeart/2005/8/layout/radial5"/>
    <dgm:cxn modelId="{759049A8-35FA-4A87-A43D-05FD14ABE9F6}" type="presParOf" srcId="{FE62F179-56A6-40A9-98D2-8E217CD24EC8}" destId="{06E0E52F-C139-420B-96C7-44A3DDFB12E3}" srcOrd="4" destOrd="0" presId="urn:microsoft.com/office/officeart/2005/8/layout/radial5"/>
    <dgm:cxn modelId="{338B8AD7-2A46-4173-93AD-D2D75CD2FACB}" type="presParOf" srcId="{FE62F179-56A6-40A9-98D2-8E217CD24EC8}" destId="{407CDFFD-FDCA-484A-8D64-2925C204DF6D}" srcOrd="5" destOrd="0" presId="urn:microsoft.com/office/officeart/2005/8/layout/radial5"/>
    <dgm:cxn modelId="{1B909D4B-909D-43EE-8DF5-EAC94DEB1FD5}" type="presParOf" srcId="{407CDFFD-FDCA-484A-8D64-2925C204DF6D}" destId="{E8DE0741-4E72-49C0-AD39-F860D032D6E1}" srcOrd="0" destOrd="0" presId="urn:microsoft.com/office/officeart/2005/8/layout/radial5"/>
    <dgm:cxn modelId="{BE994664-8A74-4854-AEC7-A93331CEB24A}" type="presParOf" srcId="{FE62F179-56A6-40A9-98D2-8E217CD24EC8}" destId="{87A87330-58ED-4C51-B779-6656E82280A7}" srcOrd="6" destOrd="0" presId="urn:microsoft.com/office/officeart/2005/8/layout/radial5"/>
    <dgm:cxn modelId="{3DDEA312-9B31-45DF-B35B-3910A13A8982}" type="presParOf" srcId="{FE62F179-56A6-40A9-98D2-8E217CD24EC8}" destId="{5BE3A5E6-6F60-4CA2-90E1-BFD118F34C7F}" srcOrd="7" destOrd="0" presId="urn:microsoft.com/office/officeart/2005/8/layout/radial5"/>
    <dgm:cxn modelId="{CE2C2E2B-74F1-40FA-81E9-EFD4DCAC04BC}" type="presParOf" srcId="{5BE3A5E6-6F60-4CA2-90E1-BFD118F34C7F}" destId="{DF6A83BF-F4F1-4C7E-9B32-9C6FE296A35C}" srcOrd="0" destOrd="0" presId="urn:microsoft.com/office/officeart/2005/8/layout/radial5"/>
    <dgm:cxn modelId="{E645C077-586D-44FD-8EF5-9D3F977FE74D}" type="presParOf" srcId="{FE62F179-56A6-40A9-98D2-8E217CD24EC8}" destId="{5667A8D8-009A-4C8F-BE88-CAC5FA400B70}" srcOrd="8" destOrd="0" presId="urn:microsoft.com/office/officeart/2005/8/layout/radial5"/>
    <dgm:cxn modelId="{DA433FB8-E646-4D41-88DF-4A3080AE3E6F}" type="presParOf" srcId="{FE62F179-56A6-40A9-98D2-8E217CD24EC8}" destId="{61CC96CD-A663-4E1B-AAAF-B376492EF995}" srcOrd="9" destOrd="0" presId="urn:microsoft.com/office/officeart/2005/8/layout/radial5"/>
    <dgm:cxn modelId="{33541FEB-A4F7-495D-92A8-F01455840666}" type="presParOf" srcId="{61CC96CD-A663-4E1B-AAAF-B376492EF995}" destId="{CB4C78E9-DE95-4293-B281-8ED165B64864}" srcOrd="0" destOrd="0" presId="urn:microsoft.com/office/officeart/2005/8/layout/radial5"/>
    <dgm:cxn modelId="{7643B6F8-0A4E-4C78-B772-1C0DEEA2E76C}" type="presParOf" srcId="{FE62F179-56A6-40A9-98D2-8E217CD24EC8}" destId="{ADF6589F-E05F-4F6E-8CF4-5EBE35EFEA89}" srcOrd="10" destOrd="0" presId="urn:microsoft.com/office/officeart/2005/8/layout/radial5"/>
    <dgm:cxn modelId="{1F212E41-117C-4134-B8AC-BAAEAEF9B9FF}" type="presParOf" srcId="{FE62F179-56A6-40A9-98D2-8E217CD24EC8}" destId="{69E921C7-9E1B-4243-801E-BC83879FDBE9}" srcOrd="11" destOrd="0" presId="urn:microsoft.com/office/officeart/2005/8/layout/radial5"/>
    <dgm:cxn modelId="{06613EB3-06C3-45A6-B621-E784FBD7864C}" type="presParOf" srcId="{69E921C7-9E1B-4243-801E-BC83879FDBE9}" destId="{E0F5E38B-2CE3-44EF-89C7-6F32E5F454D0}" srcOrd="0" destOrd="0" presId="urn:microsoft.com/office/officeart/2005/8/layout/radial5"/>
    <dgm:cxn modelId="{D86A7959-A600-4B53-8E02-2D69E9150578}" type="presParOf" srcId="{FE62F179-56A6-40A9-98D2-8E217CD24EC8}" destId="{7B230B94-A85E-431B-B971-841113E9645B}" srcOrd="12" destOrd="0" presId="urn:microsoft.com/office/officeart/2005/8/layout/radial5"/>
    <dgm:cxn modelId="{7D5A08F3-CFBA-407B-9125-FC8E62BC117B}" type="presParOf" srcId="{FE62F179-56A6-40A9-98D2-8E217CD24EC8}" destId="{44E63F4D-F9C3-440A-AD69-4B7A9129CC9F}" srcOrd="13" destOrd="0" presId="urn:microsoft.com/office/officeart/2005/8/layout/radial5"/>
    <dgm:cxn modelId="{7446C9DF-DB8D-44BC-90D0-AB614458D946}" type="presParOf" srcId="{44E63F4D-F9C3-440A-AD69-4B7A9129CC9F}" destId="{38CB7E8D-ABCD-4EC8-933F-329B8246DE54}" srcOrd="0" destOrd="0" presId="urn:microsoft.com/office/officeart/2005/8/layout/radial5"/>
    <dgm:cxn modelId="{96A03073-DAB2-4317-9D09-F9D87F1EE37C}" type="presParOf" srcId="{FE62F179-56A6-40A9-98D2-8E217CD24EC8}" destId="{151687A3-3445-46DB-AFD9-339744C53F2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B77497B-6EF9-4A68-AC2B-AA730F18B6D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96808F9B-83CD-4884-8098-C8ED20E8DE61}">
      <dgm:prSet phldrT="[Text]" custT="1"/>
      <dgm:spPr/>
      <dgm:t>
        <a:bodyPr/>
        <a:lstStyle/>
        <a:p>
          <a:r>
            <a:rPr lang="id-ID" sz="1600" b="1" dirty="0" smtClean="0"/>
            <a:t>Materi Ujian Akhir Semester</a:t>
          </a:r>
          <a:endParaRPr lang="id-ID" sz="1600" b="1" dirty="0"/>
        </a:p>
      </dgm:t>
    </dgm:pt>
    <dgm:pt modelId="{09E17A30-8A8B-425A-A74F-6FF5D3437680}" type="parTrans" cxnId="{E97AC48D-5360-4AE0-BFF4-72CB81C1EE60}">
      <dgm:prSet/>
      <dgm:spPr/>
      <dgm:t>
        <a:bodyPr/>
        <a:lstStyle/>
        <a:p>
          <a:endParaRPr lang="id-ID"/>
        </a:p>
      </dgm:t>
    </dgm:pt>
    <dgm:pt modelId="{F487933D-C144-4294-8F54-5FA572796AF6}" type="sibTrans" cxnId="{E97AC48D-5360-4AE0-BFF4-72CB81C1EE60}">
      <dgm:prSet/>
      <dgm:spPr/>
      <dgm:t>
        <a:bodyPr/>
        <a:lstStyle/>
        <a:p>
          <a:endParaRPr lang="id-ID"/>
        </a:p>
      </dgm:t>
    </dgm:pt>
    <dgm:pt modelId="{2249C6CB-3342-47DF-A084-3C7033D27045}">
      <dgm:prSet phldrT="[Text]" custT="1"/>
      <dgm:spPr/>
      <dgm:t>
        <a:bodyPr/>
        <a:lstStyle/>
        <a:p>
          <a:r>
            <a:rPr lang="id-ID" sz="1600" b="1" dirty="0" smtClean="0"/>
            <a:t>Geopolitik Indonesia</a:t>
          </a:r>
          <a:endParaRPr lang="id-ID" sz="1600" b="1" dirty="0"/>
        </a:p>
      </dgm:t>
    </dgm:pt>
    <dgm:pt modelId="{BAA1B365-2696-4D9B-A6D9-061542863421}" type="parTrans" cxnId="{4BA54691-BE60-44A4-85B3-E52E06495224}">
      <dgm:prSet/>
      <dgm:spPr/>
      <dgm:t>
        <a:bodyPr/>
        <a:lstStyle/>
        <a:p>
          <a:endParaRPr lang="id-ID" sz="1600"/>
        </a:p>
      </dgm:t>
    </dgm:pt>
    <dgm:pt modelId="{19D19A2C-597E-4246-887D-10EA5BA25817}" type="sibTrans" cxnId="{4BA54691-BE60-44A4-85B3-E52E06495224}">
      <dgm:prSet/>
      <dgm:spPr/>
      <dgm:t>
        <a:bodyPr/>
        <a:lstStyle/>
        <a:p>
          <a:endParaRPr lang="id-ID"/>
        </a:p>
      </dgm:t>
    </dgm:pt>
    <dgm:pt modelId="{DE146EF7-279B-4C0E-92DC-9EF8CE121564}">
      <dgm:prSet phldrT="[Text]" custT="1"/>
      <dgm:spPr/>
      <dgm:t>
        <a:bodyPr/>
        <a:lstStyle/>
        <a:p>
          <a:r>
            <a:rPr lang="id-ID" sz="1600" b="1" dirty="0" smtClean="0"/>
            <a:t>Integrasi Nasional</a:t>
          </a:r>
          <a:endParaRPr lang="id-ID" sz="1600" b="1" dirty="0"/>
        </a:p>
      </dgm:t>
    </dgm:pt>
    <dgm:pt modelId="{DB37F5A6-A487-42DD-A9FE-0954BFFF38C3}" type="parTrans" cxnId="{BAB026F9-289E-4D14-BADB-E6FDA4199A7F}">
      <dgm:prSet/>
      <dgm:spPr/>
      <dgm:t>
        <a:bodyPr/>
        <a:lstStyle/>
        <a:p>
          <a:endParaRPr lang="id-ID" sz="1600"/>
        </a:p>
      </dgm:t>
    </dgm:pt>
    <dgm:pt modelId="{5F992795-1BDE-4AFD-ACBD-9D2B383EFBAD}" type="sibTrans" cxnId="{BAB026F9-289E-4D14-BADB-E6FDA4199A7F}">
      <dgm:prSet/>
      <dgm:spPr/>
      <dgm:t>
        <a:bodyPr/>
        <a:lstStyle/>
        <a:p>
          <a:endParaRPr lang="id-ID"/>
        </a:p>
      </dgm:t>
    </dgm:pt>
    <dgm:pt modelId="{A49110F2-F57B-431D-9B38-BF760B5B0A5A}">
      <dgm:prSet phldrT="[Text]" custT="1"/>
      <dgm:spPr/>
      <dgm:t>
        <a:bodyPr/>
        <a:lstStyle/>
        <a:p>
          <a:r>
            <a:rPr lang="id-ID" sz="1600" b="1" dirty="0" smtClean="0"/>
            <a:t>Negara &amp; Konstitusi Indonesia</a:t>
          </a:r>
          <a:endParaRPr lang="id-ID" sz="1600" b="1" dirty="0"/>
        </a:p>
      </dgm:t>
    </dgm:pt>
    <dgm:pt modelId="{D60AAF82-D72C-4099-A3F9-A2F5B08309F1}" type="parTrans" cxnId="{DEE55AD9-8821-40F1-AC61-0D9601AFCC5A}">
      <dgm:prSet/>
      <dgm:spPr/>
      <dgm:t>
        <a:bodyPr/>
        <a:lstStyle/>
        <a:p>
          <a:endParaRPr lang="id-ID" sz="1600"/>
        </a:p>
      </dgm:t>
    </dgm:pt>
    <dgm:pt modelId="{887F6196-632D-44C3-9A09-FFDBFE94E604}" type="sibTrans" cxnId="{DEE55AD9-8821-40F1-AC61-0D9601AFCC5A}">
      <dgm:prSet/>
      <dgm:spPr/>
      <dgm:t>
        <a:bodyPr/>
        <a:lstStyle/>
        <a:p>
          <a:endParaRPr lang="id-ID"/>
        </a:p>
      </dgm:t>
    </dgm:pt>
    <dgm:pt modelId="{EFB084C2-8C9E-4EAB-8B9B-BBF08B5AF17F}">
      <dgm:prSet phldrT="[Text]" custT="1"/>
      <dgm:spPr/>
      <dgm:t>
        <a:bodyPr/>
        <a:lstStyle/>
        <a:p>
          <a:r>
            <a:rPr lang="id-ID" sz="1600" b="1" dirty="0" smtClean="0"/>
            <a:t>Negara Hukum &amp; HAM</a:t>
          </a:r>
          <a:endParaRPr lang="id-ID" sz="1600" b="1" dirty="0"/>
        </a:p>
      </dgm:t>
    </dgm:pt>
    <dgm:pt modelId="{EA73B056-5FB4-4EC9-B11C-55AC5B6D6A1C}" type="parTrans" cxnId="{14E2BB43-47DF-41C2-BE90-0BE2A8BD619D}">
      <dgm:prSet/>
      <dgm:spPr/>
      <dgm:t>
        <a:bodyPr/>
        <a:lstStyle/>
        <a:p>
          <a:endParaRPr lang="id-ID" sz="1600"/>
        </a:p>
      </dgm:t>
    </dgm:pt>
    <dgm:pt modelId="{4602B3EC-2A7B-49CB-91B5-ABD63CEC63D1}" type="sibTrans" cxnId="{14E2BB43-47DF-41C2-BE90-0BE2A8BD619D}">
      <dgm:prSet/>
      <dgm:spPr/>
      <dgm:t>
        <a:bodyPr/>
        <a:lstStyle/>
        <a:p>
          <a:endParaRPr lang="id-ID"/>
        </a:p>
      </dgm:t>
    </dgm:pt>
    <dgm:pt modelId="{0F0930C1-CD9F-4368-BB03-5FB1ABDE640D}">
      <dgm:prSet phldrT="[Text]" custT="1"/>
      <dgm:spPr/>
      <dgm:t>
        <a:bodyPr/>
        <a:lstStyle/>
        <a:p>
          <a:r>
            <a:rPr lang="id-ID" sz="1600" b="1" dirty="0" smtClean="0"/>
            <a:t>Geostrategi Indonesia</a:t>
          </a:r>
          <a:endParaRPr lang="id-ID" sz="1600" b="1" dirty="0"/>
        </a:p>
      </dgm:t>
    </dgm:pt>
    <dgm:pt modelId="{CFE5E671-2199-4962-8005-D7B64A1896AD}" type="parTrans" cxnId="{CB40C62B-A864-4543-BBB1-DD5341BC6B8C}">
      <dgm:prSet/>
      <dgm:spPr/>
      <dgm:t>
        <a:bodyPr/>
        <a:lstStyle/>
        <a:p>
          <a:endParaRPr lang="id-ID" sz="1600"/>
        </a:p>
      </dgm:t>
    </dgm:pt>
    <dgm:pt modelId="{2DF50420-5BFB-45EF-BA62-4A2F330BD042}" type="sibTrans" cxnId="{CB40C62B-A864-4543-BBB1-DD5341BC6B8C}">
      <dgm:prSet/>
      <dgm:spPr/>
      <dgm:t>
        <a:bodyPr/>
        <a:lstStyle/>
        <a:p>
          <a:endParaRPr lang="id-ID"/>
        </a:p>
      </dgm:t>
    </dgm:pt>
    <dgm:pt modelId="{CDC0E8C0-E8FD-413C-92DA-A05F66078C30}">
      <dgm:prSet phldrT="[Text]" custT="1"/>
      <dgm:spPr/>
      <dgm:t>
        <a:bodyPr/>
        <a:lstStyle/>
        <a:p>
          <a:r>
            <a:rPr lang="id-ID" sz="1600" dirty="0" smtClean="0"/>
            <a:t>Negara Indonesia</a:t>
          </a:r>
          <a:endParaRPr lang="id-ID" sz="1600" dirty="0"/>
        </a:p>
      </dgm:t>
    </dgm:pt>
    <dgm:pt modelId="{0A48803B-82F3-4574-B794-85BFEE18E30E}" type="parTrans" cxnId="{ACF2981B-F52B-4B1B-A91C-757B17D51A7B}">
      <dgm:prSet/>
      <dgm:spPr/>
      <dgm:t>
        <a:bodyPr/>
        <a:lstStyle/>
        <a:p>
          <a:endParaRPr lang="id-ID" sz="1600"/>
        </a:p>
      </dgm:t>
    </dgm:pt>
    <dgm:pt modelId="{5314F52D-88AB-422D-97F7-48F472B42BBA}" type="sibTrans" cxnId="{ACF2981B-F52B-4B1B-A91C-757B17D51A7B}">
      <dgm:prSet/>
      <dgm:spPr/>
      <dgm:t>
        <a:bodyPr/>
        <a:lstStyle/>
        <a:p>
          <a:endParaRPr lang="id-ID"/>
        </a:p>
      </dgm:t>
    </dgm:pt>
    <dgm:pt modelId="{FC9BB095-B2D5-4FF6-BF1F-D0012EDBBA8B}">
      <dgm:prSet phldrT="[Text]" custT="1"/>
      <dgm:spPr/>
      <dgm:t>
        <a:bodyPr/>
        <a:lstStyle/>
        <a:p>
          <a:r>
            <a:rPr lang="id-ID" sz="1600" dirty="0" smtClean="0"/>
            <a:t>Konstitusi Indonesia</a:t>
          </a:r>
          <a:endParaRPr lang="id-ID" sz="1600" dirty="0"/>
        </a:p>
      </dgm:t>
    </dgm:pt>
    <dgm:pt modelId="{353212DF-F8B5-483E-9159-4D456CC191DC}" type="parTrans" cxnId="{BA7EBC30-BAA5-44DD-88CA-48DC45AE0D3D}">
      <dgm:prSet/>
      <dgm:spPr/>
      <dgm:t>
        <a:bodyPr/>
        <a:lstStyle/>
        <a:p>
          <a:endParaRPr lang="id-ID" sz="1600"/>
        </a:p>
      </dgm:t>
    </dgm:pt>
    <dgm:pt modelId="{EB0916DE-7E1B-4A0D-B88E-C6D2A39D4788}" type="sibTrans" cxnId="{BA7EBC30-BAA5-44DD-88CA-48DC45AE0D3D}">
      <dgm:prSet/>
      <dgm:spPr/>
      <dgm:t>
        <a:bodyPr/>
        <a:lstStyle/>
        <a:p>
          <a:endParaRPr lang="id-ID"/>
        </a:p>
      </dgm:t>
    </dgm:pt>
    <dgm:pt modelId="{8F75A692-3716-41F4-BADF-BFE38E4A3066}">
      <dgm:prSet phldrT="[Text]" custT="1"/>
      <dgm:spPr/>
      <dgm:t>
        <a:bodyPr/>
        <a:lstStyle/>
        <a:p>
          <a:r>
            <a:rPr lang="id-ID" sz="1600" dirty="0" smtClean="0"/>
            <a:t>Negara Hukum Indonesia</a:t>
          </a:r>
          <a:endParaRPr lang="id-ID" sz="1600" dirty="0"/>
        </a:p>
      </dgm:t>
    </dgm:pt>
    <dgm:pt modelId="{513C7E79-52BF-4019-A61A-78F7A24B4ADE}" type="parTrans" cxnId="{A255133A-D4D2-4D1B-848E-7FA864288E14}">
      <dgm:prSet/>
      <dgm:spPr/>
      <dgm:t>
        <a:bodyPr/>
        <a:lstStyle/>
        <a:p>
          <a:endParaRPr lang="id-ID" sz="1600"/>
        </a:p>
      </dgm:t>
    </dgm:pt>
    <dgm:pt modelId="{1DC4CF83-1B93-4BC8-B9CB-2888ACEFD7C8}" type="sibTrans" cxnId="{A255133A-D4D2-4D1B-848E-7FA864288E14}">
      <dgm:prSet/>
      <dgm:spPr/>
      <dgm:t>
        <a:bodyPr/>
        <a:lstStyle/>
        <a:p>
          <a:endParaRPr lang="id-ID"/>
        </a:p>
      </dgm:t>
    </dgm:pt>
    <dgm:pt modelId="{9B30C165-A4D7-4F85-A5E4-C976657688F4}">
      <dgm:prSet phldrT="[Text]" custT="1"/>
      <dgm:spPr/>
      <dgm:t>
        <a:bodyPr/>
        <a:lstStyle/>
        <a:p>
          <a:r>
            <a:rPr lang="id-ID" sz="1600" dirty="0" smtClean="0"/>
            <a:t>Hak Asasi Manusia Indonesia</a:t>
          </a:r>
          <a:endParaRPr lang="id-ID" sz="1600" dirty="0"/>
        </a:p>
      </dgm:t>
    </dgm:pt>
    <dgm:pt modelId="{CAC66C6A-D2A4-44DC-B843-6D9262D847A2}" type="parTrans" cxnId="{4192EC70-539D-4DFB-9FA8-6854D3D4FC43}">
      <dgm:prSet/>
      <dgm:spPr/>
      <dgm:t>
        <a:bodyPr/>
        <a:lstStyle/>
        <a:p>
          <a:endParaRPr lang="id-ID" sz="1600"/>
        </a:p>
      </dgm:t>
    </dgm:pt>
    <dgm:pt modelId="{921CD30E-1070-4313-8B6D-A37F6C8C0DC2}" type="sibTrans" cxnId="{4192EC70-539D-4DFB-9FA8-6854D3D4FC43}">
      <dgm:prSet/>
      <dgm:spPr/>
      <dgm:t>
        <a:bodyPr/>
        <a:lstStyle/>
        <a:p>
          <a:endParaRPr lang="id-ID"/>
        </a:p>
      </dgm:t>
    </dgm:pt>
    <dgm:pt modelId="{C36F73AD-3906-4993-BAFE-52D837903B11}">
      <dgm:prSet phldrT="[Text]" custT="1"/>
      <dgm:spPr/>
      <dgm:t>
        <a:bodyPr/>
        <a:lstStyle/>
        <a:p>
          <a:r>
            <a:rPr lang="id-ID" sz="1600" dirty="0" smtClean="0"/>
            <a:t>Definisi</a:t>
          </a:r>
          <a:endParaRPr lang="id-ID" sz="1600" dirty="0"/>
        </a:p>
      </dgm:t>
    </dgm:pt>
    <dgm:pt modelId="{A0F16D00-0CEF-41F9-AB63-649F1EE82A24}" type="parTrans" cxnId="{D728E496-C823-490A-B71F-6F001AED0820}">
      <dgm:prSet/>
      <dgm:spPr/>
      <dgm:t>
        <a:bodyPr/>
        <a:lstStyle/>
        <a:p>
          <a:endParaRPr lang="id-ID" sz="1600"/>
        </a:p>
      </dgm:t>
    </dgm:pt>
    <dgm:pt modelId="{B429483D-80B1-4622-9AD7-32D05A1FEB22}" type="sibTrans" cxnId="{D728E496-C823-490A-B71F-6F001AED0820}">
      <dgm:prSet/>
      <dgm:spPr/>
      <dgm:t>
        <a:bodyPr/>
        <a:lstStyle/>
        <a:p>
          <a:endParaRPr lang="id-ID"/>
        </a:p>
      </dgm:t>
    </dgm:pt>
    <dgm:pt modelId="{380FF303-0905-46D5-A56C-F65771B7A517}">
      <dgm:prSet phldrT="[Text]" custT="1"/>
      <dgm:spPr/>
      <dgm:t>
        <a:bodyPr/>
        <a:lstStyle/>
        <a:p>
          <a:r>
            <a:rPr lang="id-ID" sz="1600" dirty="0" smtClean="0"/>
            <a:t>Aspek Geopolitik</a:t>
          </a:r>
          <a:endParaRPr lang="id-ID" sz="1600" dirty="0"/>
        </a:p>
      </dgm:t>
    </dgm:pt>
    <dgm:pt modelId="{A98278E1-B5C3-41E4-BCB6-947A8D38A0E2}" type="parTrans" cxnId="{A7A1B493-458C-476F-8120-3F41A54FFDF6}">
      <dgm:prSet/>
      <dgm:spPr/>
      <dgm:t>
        <a:bodyPr/>
        <a:lstStyle/>
        <a:p>
          <a:endParaRPr lang="id-ID" sz="1600"/>
        </a:p>
      </dgm:t>
    </dgm:pt>
    <dgm:pt modelId="{0D5AC4AF-F290-4604-8639-3D418098B257}" type="sibTrans" cxnId="{A7A1B493-458C-476F-8120-3F41A54FFDF6}">
      <dgm:prSet/>
      <dgm:spPr/>
      <dgm:t>
        <a:bodyPr/>
        <a:lstStyle/>
        <a:p>
          <a:endParaRPr lang="id-ID"/>
        </a:p>
      </dgm:t>
    </dgm:pt>
    <dgm:pt modelId="{1BEFB48F-305E-45D3-A5AB-E0CC6CD97F96}">
      <dgm:prSet phldrT="[Text]" custT="1"/>
      <dgm:spPr/>
      <dgm:t>
        <a:bodyPr/>
        <a:lstStyle/>
        <a:p>
          <a:r>
            <a:rPr lang="id-ID" sz="1600" dirty="0" smtClean="0"/>
            <a:t>Defiisi</a:t>
          </a:r>
          <a:endParaRPr lang="id-ID" sz="1600" dirty="0"/>
        </a:p>
      </dgm:t>
    </dgm:pt>
    <dgm:pt modelId="{EB2A7468-1B2C-4679-9517-95F2D4743765}" type="parTrans" cxnId="{6B56B976-25C1-42C3-B6F3-4F7573FB34AC}">
      <dgm:prSet/>
      <dgm:spPr/>
      <dgm:t>
        <a:bodyPr/>
        <a:lstStyle/>
        <a:p>
          <a:endParaRPr lang="id-ID" sz="1600"/>
        </a:p>
      </dgm:t>
    </dgm:pt>
    <dgm:pt modelId="{F3492C42-893E-49BA-8798-1726189BBBB6}" type="sibTrans" cxnId="{6B56B976-25C1-42C3-B6F3-4F7573FB34AC}">
      <dgm:prSet/>
      <dgm:spPr/>
      <dgm:t>
        <a:bodyPr/>
        <a:lstStyle/>
        <a:p>
          <a:endParaRPr lang="id-ID"/>
        </a:p>
      </dgm:t>
    </dgm:pt>
    <dgm:pt modelId="{41076B04-4068-4935-ABD7-AA807D8DED65}">
      <dgm:prSet phldrT="[Text]" custT="1"/>
      <dgm:spPr/>
      <dgm:t>
        <a:bodyPr/>
        <a:lstStyle/>
        <a:p>
          <a:r>
            <a:rPr lang="id-ID" sz="1600" dirty="0" smtClean="0"/>
            <a:t>Aspek Geostrategi</a:t>
          </a:r>
          <a:endParaRPr lang="id-ID" sz="1600" dirty="0"/>
        </a:p>
      </dgm:t>
    </dgm:pt>
    <dgm:pt modelId="{069CBBB5-99E4-4026-8ACC-B4C4D768FD8D}" type="parTrans" cxnId="{3FE5FDAA-F394-48FF-B18D-B62A3AD39A17}">
      <dgm:prSet/>
      <dgm:spPr/>
      <dgm:t>
        <a:bodyPr/>
        <a:lstStyle/>
        <a:p>
          <a:endParaRPr lang="id-ID" sz="1600"/>
        </a:p>
      </dgm:t>
    </dgm:pt>
    <dgm:pt modelId="{ED653E01-916E-4335-AD43-C259110066FA}" type="sibTrans" cxnId="{3FE5FDAA-F394-48FF-B18D-B62A3AD39A17}">
      <dgm:prSet/>
      <dgm:spPr/>
      <dgm:t>
        <a:bodyPr/>
        <a:lstStyle/>
        <a:p>
          <a:endParaRPr lang="id-ID"/>
        </a:p>
      </dgm:t>
    </dgm:pt>
    <dgm:pt modelId="{45B66286-DA62-4510-BFC5-CCE8CBE252F9}">
      <dgm:prSet phldrT="[Text]" custT="1"/>
      <dgm:spPr/>
      <dgm:t>
        <a:bodyPr/>
        <a:lstStyle/>
        <a:p>
          <a:r>
            <a:rPr lang="id-ID" sz="1600" dirty="0" smtClean="0"/>
            <a:t>Definisi</a:t>
          </a:r>
          <a:endParaRPr lang="id-ID" sz="1600" dirty="0"/>
        </a:p>
      </dgm:t>
    </dgm:pt>
    <dgm:pt modelId="{5110CC06-30BA-4D02-921E-BACB96776F91}" type="parTrans" cxnId="{9D6EF5C5-5246-46D2-BADC-6958CF030D7E}">
      <dgm:prSet/>
      <dgm:spPr/>
      <dgm:t>
        <a:bodyPr/>
        <a:lstStyle/>
        <a:p>
          <a:endParaRPr lang="id-ID" sz="1600"/>
        </a:p>
      </dgm:t>
    </dgm:pt>
    <dgm:pt modelId="{C8A6E4E2-5A42-4FF5-8F92-ACA2C6D5D11D}" type="sibTrans" cxnId="{9D6EF5C5-5246-46D2-BADC-6958CF030D7E}">
      <dgm:prSet/>
      <dgm:spPr/>
      <dgm:t>
        <a:bodyPr/>
        <a:lstStyle/>
        <a:p>
          <a:endParaRPr lang="id-ID"/>
        </a:p>
      </dgm:t>
    </dgm:pt>
    <dgm:pt modelId="{319951B5-DAA2-420F-A666-08463CB94E23}">
      <dgm:prSet phldrT="[Text]" custT="1"/>
      <dgm:spPr/>
      <dgm:t>
        <a:bodyPr/>
        <a:lstStyle/>
        <a:p>
          <a:r>
            <a:rPr lang="id-ID" sz="1600" dirty="0" smtClean="0"/>
            <a:t>Pendukung &amp; Penghambat</a:t>
          </a:r>
          <a:endParaRPr lang="id-ID" sz="1600" dirty="0"/>
        </a:p>
      </dgm:t>
    </dgm:pt>
    <dgm:pt modelId="{01E0B3CC-9665-41E7-AD37-66D64178711F}" type="parTrans" cxnId="{5EBA2616-4C37-451F-A0AF-FA4A65C7B180}">
      <dgm:prSet/>
      <dgm:spPr/>
      <dgm:t>
        <a:bodyPr/>
        <a:lstStyle/>
        <a:p>
          <a:endParaRPr lang="id-ID" sz="1600"/>
        </a:p>
      </dgm:t>
    </dgm:pt>
    <dgm:pt modelId="{FAACFBB9-849B-430B-A54F-DBCEA615AA12}" type="sibTrans" cxnId="{5EBA2616-4C37-451F-A0AF-FA4A65C7B180}">
      <dgm:prSet/>
      <dgm:spPr/>
      <dgm:t>
        <a:bodyPr/>
        <a:lstStyle/>
        <a:p>
          <a:endParaRPr lang="id-ID"/>
        </a:p>
      </dgm:t>
    </dgm:pt>
    <dgm:pt modelId="{95F636E5-53FF-4F92-917B-683EF8D89080}" type="pres">
      <dgm:prSet presAssocID="{2B77497B-6EF9-4A68-AC2B-AA730F18B6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CE8903-2F0B-45C3-9BAE-BFC1D5AC0C3A}" type="pres">
      <dgm:prSet presAssocID="{96808F9B-83CD-4884-8098-C8ED20E8DE61}" presName="hierRoot1" presStyleCnt="0">
        <dgm:presLayoutVars>
          <dgm:hierBranch val="init"/>
        </dgm:presLayoutVars>
      </dgm:prSet>
      <dgm:spPr/>
    </dgm:pt>
    <dgm:pt modelId="{B882A772-341B-4F3A-B9FF-097DB6BEABDE}" type="pres">
      <dgm:prSet presAssocID="{96808F9B-83CD-4884-8098-C8ED20E8DE61}" presName="rootComposite1" presStyleCnt="0"/>
      <dgm:spPr/>
    </dgm:pt>
    <dgm:pt modelId="{0FD361DF-360E-44AF-8359-B59461BCEFE8}" type="pres">
      <dgm:prSet presAssocID="{96808F9B-83CD-4884-8098-C8ED20E8DE61}" presName="rootText1" presStyleLbl="node0" presStyleIdx="0" presStyleCnt="1" custScaleX="24144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F82AFE8-9D90-42F9-AC81-04D9B248B46E}" type="pres">
      <dgm:prSet presAssocID="{96808F9B-83CD-4884-8098-C8ED20E8DE61}" presName="rootConnector1" presStyleLbl="node1" presStyleIdx="0" presStyleCnt="0"/>
      <dgm:spPr/>
    </dgm:pt>
    <dgm:pt modelId="{62AF64AB-F973-4F0C-896F-22E4F269EEC0}" type="pres">
      <dgm:prSet presAssocID="{96808F9B-83CD-4884-8098-C8ED20E8DE61}" presName="hierChild2" presStyleCnt="0"/>
      <dgm:spPr/>
    </dgm:pt>
    <dgm:pt modelId="{B014D1A2-5B8D-468A-B103-70344C53D76E}" type="pres">
      <dgm:prSet presAssocID="{D60AAF82-D72C-4099-A3F9-A2F5B08309F1}" presName="Name37" presStyleLbl="parChTrans1D2" presStyleIdx="0" presStyleCnt="5"/>
      <dgm:spPr/>
    </dgm:pt>
    <dgm:pt modelId="{B49D2E05-819A-4B74-87A8-1291A3E9FC4C}" type="pres">
      <dgm:prSet presAssocID="{A49110F2-F57B-431D-9B38-BF760B5B0A5A}" presName="hierRoot2" presStyleCnt="0">
        <dgm:presLayoutVars>
          <dgm:hierBranch val="init"/>
        </dgm:presLayoutVars>
      </dgm:prSet>
      <dgm:spPr/>
    </dgm:pt>
    <dgm:pt modelId="{0FB3FBBD-7A29-4B1E-8CFE-8DB107585B4B}" type="pres">
      <dgm:prSet presAssocID="{A49110F2-F57B-431D-9B38-BF760B5B0A5A}" presName="rootComposite" presStyleCnt="0"/>
      <dgm:spPr/>
    </dgm:pt>
    <dgm:pt modelId="{E0B90BDA-6B7A-43C4-BC8A-4B7E207A3BA9}" type="pres">
      <dgm:prSet presAssocID="{A49110F2-F57B-431D-9B38-BF760B5B0A5A}" presName="rootText" presStyleLbl="node2" presStyleIdx="0" presStyleCnt="5">
        <dgm:presLayoutVars>
          <dgm:chPref val="3"/>
        </dgm:presLayoutVars>
      </dgm:prSet>
      <dgm:spPr/>
    </dgm:pt>
    <dgm:pt modelId="{B0A63153-9648-4353-9FED-862DF3FF32E9}" type="pres">
      <dgm:prSet presAssocID="{A49110F2-F57B-431D-9B38-BF760B5B0A5A}" presName="rootConnector" presStyleLbl="node2" presStyleIdx="0" presStyleCnt="5"/>
      <dgm:spPr/>
    </dgm:pt>
    <dgm:pt modelId="{6A5D19C6-B041-46E2-A3E5-F85CB2C724BD}" type="pres">
      <dgm:prSet presAssocID="{A49110F2-F57B-431D-9B38-BF760B5B0A5A}" presName="hierChild4" presStyleCnt="0"/>
      <dgm:spPr/>
    </dgm:pt>
    <dgm:pt modelId="{8E888CE1-6DCC-4ED4-BDB9-BBE3436ACBE3}" type="pres">
      <dgm:prSet presAssocID="{0A48803B-82F3-4574-B794-85BFEE18E30E}" presName="Name37" presStyleLbl="parChTrans1D3" presStyleIdx="0" presStyleCnt="10"/>
      <dgm:spPr/>
    </dgm:pt>
    <dgm:pt modelId="{CC4348DF-587E-48EF-9C3F-1D630BD4BE17}" type="pres">
      <dgm:prSet presAssocID="{CDC0E8C0-E8FD-413C-92DA-A05F66078C30}" presName="hierRoot2" presStyleCnt="0">
        <dgm:presLayoutVars>
          <dgm:hierBranch val="init"/>
        </dgm:presLayoutVars>
      </dgm:prSet>
      <dgm:spPr/>
    </dgm:pt>
    <dgm:pt modelId="{026BBDB8-8058-44D2-ACD3-7A56AF30FD4F}" type="pres">
      <dgm:prSet presAssocID="{CDC0E8C0-E8FD-413C-92DA-A05F66078C30}" presName="rootComposite" presStyleCnt="0"/>
      <dgm:spPr/>
    </dgm:pt>
    <dgm:pt modelId="{F8F8122E-D85C-47B2-992D-84CDC4E10537}" type="pres">
      <dgm:prSet presAssocID="{CDC0E8C0-E8FD-413C-92DA-A05F66078C30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07BF42D-29B4-4514-BD03-805DE0B3C2C6}" type="pres">
      <dgm:prSet presAssocID="{CDC0E8C0-E8FD-413C-92DA-A05F66078C30}" presName="rootConnector" presStyleLbl="node3" presStyleIdx="0" presStyleCnt="10"/>
      <dgm:spPr/>
    </dgm:pt>
    <dgm:pt modelId="{98AEE646-FE67-4F91-BAE0-686F9BE402C5}" type="pres">
      <dgm:prSet presAssocID="{CDC0E8C0-E8FD-413C-92DA-A05F66078C30}" presName="hierChild4" presStyleCnt="0"/>
      <dgm:spPr/>
    </dgm:pt>
    <dgm:pt modelId="{4A48BE92-6E35-4CD8-93C9-68C76A5A4FF5}" type="pres">
      <dgm:prSet presAssocID="{CDC0E8C0-E8FD-413C-92DA-A05F66078C30}" presName="hierChild5" presStyleCnt="0"/>
      <dgm:spPr/>
    </dgm:pt>
    <dgm:pt modelId="{A3AD5309-A42A-4CC0-ABD3-BCFA8BBA133D}" type="pres">
      <dgm:prSet presAssocID="{353212DF-F8B5-483E-9159-4D456CC191DC}" presName="Name37" presStyleLbl="parChTrans1D3" presStyleIdx="1" presStyleCnt="10"/>
      <dgm:spPr/>
    </dgm:pt>
    <dgm:pt modelId="{A631DB56-06E3-4F95-B45B-5F5593DACA2B}" type="pres">
      <dgm:prSet presAssocID="{FC9BB095-B2D5-4FF6-BF1F-D0012EDBBA8B}" presName="hierRoot2" presStyleCnt="0">
        <dgm:presLayoutVars>
          <dgm:hierBranch val="init"/>
        </dgm:presLayoutVars>
      </dgm:prSet>
      <dgm:spPr/>
    </dgm:pt>
    <dgm:pt modelId="{DEC447E1-1195-4339-819D-AE26DA414DA9}" type="pres">
      <dgm:prSet presAssocID="{FC9BB095-B2D5-4FF6-BF1F-D0012EDBBA8B}" presName="rootComposite" presStyleCnt="0"/>
      <dgm:spPr/>
    </dgm:pt>
    <dgm:pt modelId="{7826BB80-F21F-440A-B842-BE3E654A12D2}" type="pres">
      <dgm:prSet presAssocID="{FC9BB095-B2D5-4FF6-BF1F-D0012EDBBA8B}" presName="rootText" presStyleLbl="node3" presStyleIdx="1" presStyleCnt="10">
        <dgm:presLayoutVars>
          <dgm:chPref val="3"/>
        </dgm:presLayoutVars>
      </dgm:prSet>
      <dgm:spPr/>
    </dgm:pt>
    <dgm:pt modelId="{F56214E5-75AB-4A20-B497-476A4F98896B}" type="pres">
      <dgm:prSet presAssocID="{FC9BB095-B2D5-4FF6-BF1F-D0012EDBBA8B}" presName="rootConnector" presStyleLbl="node3" presStyleIdx="1" presStyleCnt="10"/>
      <dgm:spPr/>
    </dgm:pt>
    <dgm:pt modelId="{86A50A89-43D4-4D30-B77F-E24FF6E0DA11}" type="pres">
      <dgm:prSet presAssocID="{FC9BB095-B2D5-4FF6-BF1F-D0012EDBBA8B}" presName="hierChild4" presStyleCnt="0"/>
      <dgm:spPr/>
    </dgm:pt>
    <dgm:pt modelId="{3427798A-8BC5-4CBB-A214-ABEE75B220AD}" type="pres">
      <dgm:prSet presAssocID="{FC9BB095-B2D5-4FF6-BF1F-D0012EDBBA8B}" presName="hierChild5" presStyleCnt="0"/>
      <dgm:spPr/>
    </dgm:pt>
    <dgm:pt modelId="{6906B26B-FDF2-405D-AF53-9D9876152A49}" type="pres">
      <dgm:prSet presAssocID="{A49110F2-F57B-431D-9B38-BF760B5B0A5A}" presName="hierChild5" presStyleCnt="0"/>
      <dgm:spPr/>
    </dgm:pt>
    <dgm:pt modelId="{CBF2FDB7-D283-405B-B39A-10ABC314A621}" type="pres">
      <dgm:prSet presAssocID="{EA73B056-5FB4-4EC9-B11C-55AC5B6D6A1C}" presName="Name37" presStyleLbl="parChTrans1D2" presStyleIdx="1" presStyleCnt="5"/>
      <dgm:spPr/>
    </dgm:pt>
    <dgm:pt modelId="{180C7DA5-711E-476D-A9CD-312EA734D387}" type="pres">
      <dgm:prSet presAssocID="{EFB084C2-8C9E-4EAB-8B9B-BBF08B5AF17F}" presName="hierRoot2" presStyleCnt="0">
        <dgm:presLayoutVars>
          <dgm:hierBranch val="init"/>
        </dgm:presLayoutVars>
      </dgm:prSet>
      <dgm:spPr/>
    </dgm:pt>
    <dgm:pt modelId="{031DD32E-29AF-4FB5-AB52-C45211F9A2F5}" type="pres">
      <dgm:prSet presAssocID="{EFB084C2-8C9E-4EAB-8B9B-BBF08B5AF17F}" presName="rootComposite" presStyleCnt="0"/>
      <dgm:spPr/>
    </dgm:pt>
    <dgm:pt modelId="{3B083177-B29A-4885-9299-A7765AFA2CCF}" type="pres">
      <dgm:prSet presAssocID="{EFB084C2-8C9E-4EAB-8B9B-BBF08B5AF17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1BDB27D-2022-42F1-8E66-82648DD06769}" type="pres">
      <dgm:prSet presAssocID="{EFB084C2-8C9E-4EAB-8B9B-BBF08B5AF17F}" presName="rootConnector" presStyleLbl="node2" presStyleIdx="1" presStyleCnt="5"/>
      <dgm:spPr/>
    </dgm:pt>
    <dgm:pt modelId="{7A169593-14EC-430A-B57E-A01BA551FD4A}" type="pres">
      <dgm:prSet presAssocID="{EFB084C2-8C9E-4EAB-8B9B-BBF08B5AF17F}" presName="hierChild4" presStyleCnt="0"/>
      <dgm:spPr/>
    </dgm:pt>
    <dgm:pt modelId="{A09727FC-5EED-4931-87CD-4437029488BE}" type="pres">
      <dgm:prSet presAssocID="{513C7E79-52BF-4019-A61A-78F7A24B4ADE}" presName="Name37" presStyleLbl="parChTrans1D3" presStyleIdx="2" presStyleCnt="10"/>
      <dgm:spPr/>
    </dgm:pt>
    <dgm:pt modelId="{FCA1CCAF-538C-44E1-890A-5FF4A4F11F16}" type="pres">
      <dgm:prSet presAssocID="{8F75A692-3716-41F4-BADF-BFE38E4A3066}" presName="hierRoot2" presStyleCnt="0">
        <dgm:presLayoutVars>
          <dgm:hierBranch val="init"/>
        </dgm:presLayoutVars>
      </dgm:prSet>
      <dgm:spPr/>
    </dgm:pt>
    <dgm:pt modelId="{12533299-06EF-4F2D-A74C-5E0AFD978D09}" type="pres">
      <dgm:prSet presAssocID="{8F75A692-3716-41F4-BADF-BFE38E4A3066}" presName="rootComposite" presStyleCnt="0"/>
      <dgm:spPr/>
    </dgm:pt>
    <dgm:pt modelId="{2811F6EB-283B-4CF2-ABDC-6A2129EB7BD1}" type="pres">
      <dgm:prSet presAssocID="{8F75A692-3716-41F4-BADF-BFE38E4A3066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FD47C58-E7ED-49CF-9867-877655994D56}" type="pres">
      <dgm:prSet presAssocID="{8F75A692-3716-41F4-BADF-BFE38E4A3066}" presName="rootConnector" presStyleLbl="node3" presStyleIdx="2" presStyleCnt="10"/>
      <dgm:spPr/>
    </dgm:pt>
    <dgm:pt modelId="{DAB377C7-51CD-4FA6-80F4-45D4B182FE3C}" type="pres">
      <dgm:prSet presAssocID="{8F75A692-3716-41F4-BADF-BFE38E4A3066}" presName="hierChild4" presStyleCnt="0"/>
      <dgm:spPr/>
    </dgm:pt>
    <dgm:pt modelId="{0131D4FC-5B15-47FF-AC20-ACD89626568D}" type="pres">
      <dgm:prSet presAssocID="{8F75A692-3716-41F4-BADF-BFE38E4A3066}" presName="hierChild5" presStyleCnt="0"/>
      <dgm:spPr/>
    </dgm:pt>
    <dgm:pt modelId="{7D16F220-9826-4EE7-B514-BCFE3A4B0019}" type="pres">
      <dgm:prSet presAssocID="{CAC66C6A-D2A4-44DC-B843-6D9262D847A2}" presName="Name37" presStyleLbl="parChTrans1D3" presStyleIdx="3" presStyleCnt="10"/>
      <dgm:spPr/>
    </dgm:pt>
    <dgm:pt modelId="{AB335908-F2A6-47ED-99A7-4C6741577CC6}" type="pres">
      <dgm:prSet presAssocID="{9B30C165-A4D7-4F85-A5E4-C976657688F4}" presName="hierRoot2" presStyleCnt="0">
        <dgm:presLayoutVars>
          <dgm:hierBranch val="init"/>
        </dgm:presLayoutVars>
      </dgm:prSet>
      <dgm:spPr/>
    </dgm:pt>
    <dgm:pt modelId="{C8D9EA1C-95F9-49BD-BA60-8D3A7B1F9186}" type="pres">
      <dgm:prSet presAssocID="{9B30C165-A4D7-4F85-A5E4-C976657688F4}" presName="rootComposite" presStyleCnt="0"/>
      <dgm:spPr/>
    </dgm:pt>
    <dgm:pt modelId="{3CFDE6D2-A0DB-4C94-B099-DD8F2D6C609A}" type="pres">
      <dgm:prSet presAssocID="{9B30C165-A4D7-4F85-A5E4-C976657688F4}" presName="rootText" presStyleLbl="node3" presStyleIdx="3" presStyleCnt="10">
        <dgm:presLayoutVars>
          <dgm:chPref val="3"/>
        </dgm:presLayoutVars>
      </dgm:prSet>
      <dgm:spPr/>
    </dgm:pt>
    <dgm:pt modelId="{4FAD84B7-44E0-4045-900F-0347B9DEAA79}" type="pres">
      <dgm:prSet presAssocID="{9B30C165-A4D7-4F85-A5E4-C976657688F4}" presName="rootConnector" presStyleLbl="node3" presStyleIdx="3" presStyleCnt="10"/>
      <dgm:spPr/>
    </dgm:pt>
    <dgm:pt modelId="{32F399EE-D1E9-4E16-8FCC-D9D16B6236DF}" type="pres">
      <dgm:prSet presAssocID="{9B30C165-A4D7-4F85-A5E4-C976657688F4}" presName="hierChild4" presStyleCnt="0"/>
      <dgm:spPr/>
    </dgm:pt>
    <dgm:pt modelId="{B91A90A5-49E6-4FD3-8F96-67114020EF4E}" type="pres">
      <dgm:prSet presAssocID="{9B30C165-A4D7-4F85-A5E4-C976657688F4}" presName="hierChild5" presStyleCnt="0"/>
      <dgm:spPr/>
    </dgm:pt>
    <dgm:pt modelId="{6FCB33F9-FBC8-44B4-ACBE-FDB5BC7B5507}" type="pres">
      <dgm:prSet presAssocID="{EFB084C2-8C9E-4EAB-8B9B-BBF08B5AF17F}" presName="hierChild5" presStyleCnt="0"/>
      <dgm:spPr/>
    </dgm:pt>
    <dgm:pt modelId="{54434E31-45F3-484C-9D7C-86E0750E0857}" type="pres">
      <dgm:prSet presAssocID="{BAA1B365-2696-4D9B-A6D9-061542863421}" presName="Name37" presStyleLbl="parChTrans1D2" presStyleIdx="2" presStyleCnt="5"/>
      <dgm:spPr/>
    </dgm:pt>
    <dgm:pt modelId="{17F17FEB-60A2-409E-9393-6F51D7725274}" type="pres">
      <dgm:prSet presAssocID="{2249C6CB-3342-47DF-A084-3C7033D27045}" presName="hierRoot2" presStyleCnt="0">
        <dgm:presLayoutVars>
          <dgm:hierBranch val="init"/>
        </dgm:presLayoutVars>
      </dgm:prSet>
      <dgm:spPr/>
    </dgm:pt>
    <dgm:pt modelId="{9340DC04-53BD-4C99-898A-B4B892230638}" type="pres">
      <dgm:prSet presAssocID="{2249C6CB-3342-47DF-A084-3C7033D27045}" presName="rootComposite" presStyleCnt="0"/>
      <dgm:spPr/>
    </dgm:pt>
    <dgm:pt modelId="{D28E239E-3049-4AEE-903A-7F9E3E33D2E1}" type="pres">
      <dgm:prSet presAssocID="{2249C6CB-3342-47DF-A084-3C7033D27045}" presName="rootText" presStyleLbl="node2" presStyleIdx="2" presStyleCnt="5">
        <dgm:presLayoutVars>
          <dgm:chPref val="3"/>
        </dgm:presLayoutVars>
      </dgm:prSet>
      <dgm:spPr/>
    </dgm:pt>
    <dgm:pt modelId="{BF13692A-F825-4878-9759-DBAD4CB7D0E0}" type="pres">
      <dgm:prSet presAssocID="{2249C6CB-3342-47DF-A084-3C7033D27045}" presName="rootConnector" presStyleLbl="node2" presStyleIdx="2" presStyleCnt="5"/>
      <dgm:spPr/>
    </dgm:pt>
    <dgm:pt modelId="{398D539D-328A-4038-9DB3-8079A18713A2}" type="pres">
      <dgm:prSet presAssocID="{2249C6CB-3342-47DF-A084-3C7033D27045}" presName="hierChild4" presStyleCnt="0"/>
      <dgm:spPr/>
    </dgm:pt>
    <dgm:pt modelId="{6E2E9D74-7CC1-489B-9581-C0EA20DD96B0}" type="pres">
      <dgm:prSet presAssocID="{A0F16D00-0CEF-41F9-AB63-649F1EE82A24}" presName="Name37" presStyleLbl="parChTrans1D3" presStyleIdx="4" presStyleCnt="10"/>
      <dgm:spPr/>
    </dgm:pt>
    <dgm:pt modelId="{FE6B7227-9F3B-45C7-B551-7EECAFE89AE4}" type="pres">
      <dgm:prSet presAssocID="{C36F73AD-3906-4993-BAFE-52D837903B11}" presName="hierRoot2" presStyleCnt="0">
        <dgm:presLayoutVars>
          <dgm:hierBranch val="init"/>
        </dgm:presLayoutVars>
      </dgm:prSet>
      <dgm:spPr/>
    </dgm:pt>
    <dgm:pt modelId="{DD71D861-4D21-4169-871F-8844878FF98D}" type="pres">
      <dgm:prSet presAssocID="{C36F73AD-3906-4993-BAFE-52D837903B11}" presName="rootComposite" presStyleCnt="0"/>
      <dgm:spPr/>
    </dgm:pt>
    <dgm:pt modelId="{57D6A70A-B5E0-4B37-964D-1A39BBFB8EDB}" type="pres">
      <dgm:prSet presAssocID="{C36F73AD-3906-4993-BAFE-52D837903B11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D8933CE-E58C-4CEB-A105-AACF55C38AE4}" type="pres">
      <dgm:prSet presAssocID="{C36F73AD-3906-4993-BAFE-52D837903B11}" presName="rootConnector" presStyleLbl="node3" presStyleIdx="4" presStyleCnt="10"/>
      <dgm:spPr/>
    </dgm:pt>
    <dgm:pt modelId="{4879BD01-B608-4B68-8FA0-E0D6C159357A}" type="pres">
      <dgm:prSet presAssocID="{C36F73AD-3906-4993-BAFE-52D837903B11}" presName="hierChild4" presStyleCnt="0"/>
      <dgm:spPr/>
    </dgm:pt>
    <dgm:pt modelId="{46810AC0-CFF7-4CC9-8A9D-5456038B9428}" type="pres">
      <dgm:prSet presAssocID="{C36F73AD-3906-4993-BAFE-52D837903B11}" presName="hierChild5" presStyleCnt="0"/>
      <dgm:spPr/>
    </dgm:pt>
    <dgm:pt modelId="{B652ABDC-D1E8-4D29-8196-D0473002D651}" type="pres">
      <dgm:prSet presAssocID="{A98278E1-B5C3-41E4-BCB6-947A8D38A0E2}" presName="Name37" presStyleLbl="parChTrans1D3" presStyleIdx="5" presStyleCnt="10"/>
      <dgm:spPr/>
    </dgm:pt>
    <dgm:pt modelId="{AB647E38-D7DB-483A-B68A-1831D7CBE2EE}" type="pres">
      <dgm:prSet presAssocID="{380FF303-0905-46D5-A56C-F65771B7A517}" presName="hierRoot2" presStyleCnt="0">
        <dgm:presLayoutVars>
          <dgm:hierBranch val="init"/>
        </dgm:presLayoutVars>
      </dgm:prSet>
      <dgm:spPr/>
    </dgm:pt>
    <dgm:pt modelId="{7D1556DF-AA1C-4B75-B5AE-3B57AF9A2BBF}" type="pres">
      <dgm:prSet presAssocID="{380FF303-0905-46D5-A56C-F65771B7A517}" presName="rootComposite" presStyleCnt="0"/>
      <dgm:spPr/>
    </dgm:pt>
    <dgm:pt modelId="{4C948B8D-54FC-47CD-981A-DA7967C96EF5}" type="pres">
      <dgm:prSet presAssocID="{380FF303-0905-46D5-A56C-F65771B7A517}" presName="rootText" presStyleLbl="node3" presStyleIdx="5" presStyleCnt="10">
        <dgm:presLayoutVars>
          <dgm:chPref val="3"/>
        </dgm:presLayoutVars>
      </dgm:prSet>
      <dgm:spPr/>
    </dgm:pt>
    <dgm:pt modelId="{4AD5FFD6-3514-4EFC-BE90-B7EC850BEF3A}" type="pres">
      <dgm:prSet presAssocID="{380FF303-0905-46D5-A56C-F65771B7A517}" presName="rootConnector" presStyleLbl="node3" presStyleIdx="5" presStyleCnt="10"/>
      <dgm:spPr/>
    </dgm:pt>
    <dgm:pt modelId="{ABB62EE1-DA1A-4319-841B-D73A593A72DD}" type="pres">
      <dgm:prSet presAssocID="{380FF303-0905-46D5-A56C-F65771B7A517}" presName="hierChild4" presStyleCnt="0"/>
      <dgm:spPr/>
    </dgm:pt>
    <dgm:pt modelId="{4CCCA239-4C72-4100-904D-03EF326C598B}" type="pres">
      <dgm:prSet presAssocID="{380FF303-0905-46D5-A56C-F65771B7A517}" presName="hierChild5" presStyleCnt="0"/>
      <dgm:spPr/>
    </dgm:pt>
    <dgm:pt modelId="{A445BB62-0110-44A0-B142-F4CDB1352F3B}" type="pres">
      <dgm:prSet presAssocID="{2249C6CB-3342-47DF-A084-3C7033D27045}" presName="hierChild5" presStyleCnt="0"/>
      <dgm:spPr/>
    </dgm:pt>
    <dgm:pt modelId="{0E0D47C7-3119-4A7B-92E7-36E0D110B79C}" type="pres">
      <dgm:prSet presAssocID="{CFE5E671-2199-4962-8005-D7B64A1896AD}" presName="Name37" presStyleLbl="parChTrans1D2" presStyleIdx="3" presStyleCnt="5"/>
      <dgm:spPr/>
    </dgm:pt>
    <dgm:pt modelId="{3E465881-F20B-4DE0-A365-430B3536268D}" type="pres">
      <dgm:prSet presAssocID="{0F0930C1-CD9F-4368-BB03-5FB1ABDE640D}" presName="hierRoot2" presStyleCnt="0">
        <dgm:presLayoutVars>
          <dgm:hierBranch val="init"/>
        </dgm:presLayoutVars>
      </dgm:prSet>
      <dgm:spPr/>
    </dgm:pt>
    <dgm:pt modelId="{D326A301-D770-453D-AA38-6611A96D5381}" type="pres">
      <dgm:prSet presAssocID="{0F0930C1-CD9F-4368-BB03-5FB1ABDE640D}" presName="rootComposite" presStyleCnt="0"/>
      <dgm:spPr/>
    </dgm:pt>
    <dgm:pt modelId="{597DD419-3AAD-4479-88F3-10884F8051E1}" type="pres">
      <dgm:prSet presAssocID="{0F0930C1-CD9F-4368-BB03-5FB1ABDE640D}" presName="rootText" presStyleLbl="node2" presStyleIdx="3" presStyleCnt="5">
        <dgm:presLayoutVars>
          <dgm:chPref val="3"/>
        </dgm:presLayoutVars>
      </dgm:prSet>
      <dgm:spPr/>
    </dgm:pt>
    <dgm:pt modelId="{29D95773-39C6-4B55-B552-FDCF86921FDE}" type="pres">
      <dgm:prSet presAssocID="{0F0930C1-CD9F-4368-BB03-5FB1ABDE640D}" presName="rootConnector" presStyleLbl="node2" presStyleIdx="3" presStyleCnt="5"/>
      <dgm:spPr/>
    </dgm:pt>
    <dgm:pt modelId="{2AE9A0E3-DA15-49E3-815D-B98FB9E27121}" type="pres">
      <dgm:prSet presAssocID="{0F0930C1-CD9F-4368-BB03-5FB1ABDE640D}" presName="hierChild4" presStyleCnt="0"/>
      <dgm:spPr/>
    </dgm:pt>
    <dgm:pt modelId="{61DC5AEC-22AC-4745-93B6-2996FCF98B02}" type="pres">
      <dgm:prSet presAssocID="{EB2A7468-1B2C-4679-9517-95F2D4743765}" presName="Name37" presStyleLbl="parChTrans1D3" presStyleIdx="6" presStyleCnt="10"/>
      <dgm:spPr/>
    </dgm:pt>
    <dgm:pt modelId="{95D12305-79DE-4268-ADBA-EAFDF5D9C55D}" type="pres">
      <dgm:prSet presAssocID="{1BEFB48F-305E-45D3-A5AB-E0CC6CD97F96}" presName="hierRoot2" presStyleCnt="0">
        <dgm:presLayoutVars>
          <dgm:hierBranch val="init"/>
        </dgm:presLayoutVars>
      </dgm:prSet>
      <dgm:spPr/>
    </dgm:pt>
    <dgm:pt modelId="{BC5C882C-6F20-4E19-A5E0-BB8DA0743EAD}" type="pres">
      <dgm:prSet presAssocID="{1BEFB48F-305E-45D3-A5AB-E0CC6CD97F96}" presName="rootComposite" presStyleCnt="0"/>
      <dgm:spPr/>
    </dgm:pt>
    <dgm:pt modelId="{56370FC3-D049-4015-9742-D441D882738F}" type="pres">
      <dgm:prSet presAssocID="{1BEFB48F-305E-45D3-A5AB-E0CC6CD97F96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5AE7436-28E8-4412-9ECC-96D07F363ACA}" type="pres">
      <dgm:prSet presAssocID="{1BEFB48F-305E-45D3-A5AB-E0CC6CD97F96}" presName="rootConnector" presStyleLbl="node3" presStyleIdx="6" presStyleCnt="10"/>
      <dgm:spPr/>
    </dgm:pt>
    <dgm:pt modelId="{AC8C4E75-3817-4544-A570-312D5CC61FE7}" type="pres">
      <dgm:prSet presAssocID="{1BEFB48F-305E-45D3-A5AB-E0CC6CD97F96}" presName="hierChild4" presStyleCnt="0"/>
      <dgm:spPr/>
    </dgm:pt>
    <dgm:pt modelId="{6F0EF721-FA88-4C38-A1F9-59B7916EEDB1}" type="pres">
      <dgm:prSet presAssocID="{1BEFB48F-305E-45D3-A5AB-E0CC6CD97F96}" presName="hierChild5" presStyleCnt="0"/>
      <dgm:spPr/>
    </dgm:pt>
    <dgm:pt modelId="{286B1BB5-80AD-4177-8BE1-9DC00FA2FA16}" type="pres">
      <dgm:prSet presAssocID="{069CBBB5-99E4-4026-8ACC-B4C4D768FD8D}" presName="Name37" presStyleLbl="parChTrans1D3" presStyleIdx="7" presStyleCnt="10"/>
      <dgm:spPr/>
    </dgm:pt>
    <dgm:pt modelId="{531A8DD9-8945-47E3-B988-EC0F8FDD5D4D}" type="pres">
      <dgm:prSet presAssocID="{41076B04-4068-4935-ABD7-AA807D8DED65}" presName="hierRoot2" presStyleCnt="0">
        <dgm:presLayoutVars>
          <dgm:hierBranch val="init"/>
        </dgm:presLayoutVars>
      </dgm:prSet>
      <dgm:spPr/>
    </dgm:pt>
    <dgm:pt modelId="{0DBB677E-47C3-48F1-B97D-05E31CE34528}" type="pres">
      <dgm:prSet presAssocID="{41076B04-4068-4935-ABD7-AA807D8DED65}" presName="rootComposite" presStyleCnt="0"/>
      <dgm:spPr/>
    </dgm:pt>
    <dgm:pt modelId="{DD8BAEEF-6743-4166-8735-4F124003BBAF}" type="pres">
      <dgm:prSet presAssocID="{41076B04-4068-4935-ABD7-AA807D8DED65}" presName="rootText" presStyleLbl="node3" presStyleIdx="7" presStyleCnt="10">
        <dgm:presLayoutVars>
          <dgm:chPref val="3"/>
        </dgm:presLayoutVars>
      </dgm:prSet>
      <dgm:spPr/>
    </dgm:pt>
    <dgm:pt modelId="{B32D5E90-22FC-438D-B71A-9FEF47A21219}" type="pres">
      <dgm:prSet presAssocID="{41076B04-4068-4935-ABD7-AA807D8DED65}" presName="rootConnector" presStyleLbl="node3" presStyleIdx="7" presStyleCnt="10"/>
      <dgm:spPr/>
    </dgm:pt>
    <dgm:pt modelId="{CD98D1BA-AD18-421F-B90A-BA53373213A4}" type="pres">
      <dgm:prSet presAssocID="{41076B04-4068-4935-ABD7-AA807D8DED65}" presName="hierChild4" presStyleCnt="0"/>
      <dgm:spPr/>
    </dgm:pt>
    <dgm:pt modelId="{D869E5BB-E01D-4255-B574-850A20459AF4}" type="pres">
      <dgm:prSet presAssocID="{41076B04-4068-4935-ABD7-AA807D8DED65}" presName="hierChild5" presStyleCnt="0"/>
      <dgm:spPr/>
    </dgm:pt>
    <dgm:pt modelId="{BA0EDEB4-B03A-4D4D-AD94-DA9E861F2C86}" type="pres">
      <dgm:prSet presAssocID="{0F0930C1-CD9F-4368-BB03-5FB1ABDE640D}" presName="hierChild5" presStyleCnt="0"/>
      <dgm:spPr/>
    </dgm:pt>
    <dgm:pt modelId="{C3815FE1-224F-4380-B60B-CD632081E414}" type="pres">
      <dgm:prSet presAssocID="{DB37F5A6-A487-42DD-A9FE-0954BFFF38C3}" presName="Name37" presStyleLbl="parChTrans1D2" presStyleIdx="4" presStyleCnt="5"/>
      <dgm:spPr/>
    </dgm:pt>
    <dgm:pt modelId="{7E2C6593-5D49-4DB5-A29A-076F9EB64D5B}" type="pres">
      <dgm:prSet presAssocID="{DE146EF7-279B-4C0E-92DC-9EF8CE121564}" presName="hierRoot2" presStyleCnt="0">
        <dgm:presLayoutVars>
          <dgm:hierBranch val="init"/>
        </dgm:presLayoutVars>
      </dgm:prSet>
      <dgm:spPr/>
    </dgm:pt>
    <dgm:pt modelId="{BB992850-5AAA-4FEC-BE71-C80E5D25979D}" type="pres">
      <dgm:prSet presAssocID="{DE146EF7-279B-4C0E-92DC-9EF8CE121564}" presName="rootComposite" presStyleCnt="0"/>
      <dgm:spPr/>
    </dgm:pt>
    <dgm:pt modelId="{8893D307-3F01-43BE-80B7-0CC5C76F2988}" type="pres">
      <dgm:prSet presAssocID="{DE146EF7-279B-4C0E-92DC-9EF8CE121564}" presName="rootText" presStyleLbl="node2" presStyleIdx="4" presStyleCnt="5">
        <dgm:presLayoutVars>
          <dgm:chPref val="3"/>
        </dgm:presLayoutVars>
      </dgm:prSet>
      <dgm:spPr/>
    </dgm:pt>
    <dgm:pt modelId="{B9853843-7EA9-4470-BA01-150035D5CC2C}" type="pres">
      <dgm:prSet presAssocID="{DE146EF7-279B-4C0E-92DC-9EF8CE121564}" presName="rootConnector" presStyleLbl="node2" presStyleIdx="4" presStyleCnt="5"/>
      <dgm:spPr/>
    </dgm:pt>
    <dgm:pt modelId="{542FDDEE-BBD3-441A-901A-616F46DBD5F5}" type="pres">
      <dgm:prSet presAssocID="{DE146EF7-279B-4C0E-92DC-9EF8CE121564}" presName="hierChild4" presStyleCnt="0"/>
      <dgm:spPr/>
    </dgm:pt>
    <dgm:pt modelId="{99646143-08F1-4694-96C1-3BD445B81291}" type="pres">
      <dgm:prSet presAssocID="{5110CC06-30BA-4D02-921E-BACB96776F91}" presName="Name37" presStyleLbl="parChTrans1D3" presStyleIdx="8" presStyleCnt="10"/>
      <dgm:spPr/>
    </dgm:pt>
    <dgm:pt modelId="{BE85E86C-94AE-4BA3-81BB-22AEC30C64C7}" type="pres">
      <dgm:prSet presAssocID="{45B66286-DA62-4510-BFC5-CCE8CBE252F9}" presName="hierRoot2" presStyleCnt="0">
        <dgm:presLayoutVars>
          <dgm:hierBranch val="init"/>
        </dgm:presLayoutVars>
      </dgm:prSet>
      <dgm:spPr/>
    </dgm:pt>
    <dgm:pt modelId="{15CFC236-6EB5-4EEB-B9E7-9502AFD387CE}" type="pres">
      <dgm:prSet presAssocID="{45B66286-DA62-4510-BFC5-CCE8CBE252F9}" presName="rootComposite" presStyleCnt="0"/>
      <dgm:spPr/>
    </dgm:pt>
    <dgm:pt modelId="{0F464EBA-1ACD-4B66-A0A5-55CF1CA057E4}" type="pres">
      <dgm:prSet presAssocID="{45B66286-DA62-4510-BFC5-CCE8CBE252F9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AB7EB29-6C26-409E-8205-0C0BB4967494}" type="pres">
      <dgm:prSet presAssocID="{45B66286-DA62-4510-BFC5-CCE8CBE252F9}" presName="rootConnector" presStyleLbl="node3" presStyleIdx="8" presStyleCnt="10"/>
      <dgm:spPr/>
    </dgm:pt>
    <dgm:pt modelId="{34C336E3-6B24-409A-99B8-1BAA2F283216}" type="pres">
      <dgm:prSet presAssocID="{45B66286-DA62-4510-BFC5-CCE8CBE252F9}" presName="hierChild4" presStyleCnt="0"/>
      <dgm:spPr/>
    </dgm:pt>
    <dgm:pt modelId="{DC046298-CDA4-4183-A6D5-967AEDBC3E9B}" type="pres">
      <dgm:prSet presAssocID="{45B66286-DA62-4510-BFC5-CCE8CBE252F9}" presName="hierChild5" presStyleCnt="0"/>
      <dgm:spPr/>
    </dgm:pt>
    <dgm:pt modelId="{4C6C986E-B567-43A0-AE55-E59DADAE4524}" type="pres">
      <dgm:prSet presAssocID="{01E0B3CC-9665-41E7-AD37-66D64178711F}" presName="Name37" presStyleLbl="parChTrans1D3" presStyleIdx="9" presStyleCnt="10"/>
      <dgm:spPr/>
    </dgm:pt>
    <dgm:pt modelId="{FD8D01DA-054F-40FC-ACC1-BBC43A6EE4F4}" type="pres">
      <dgm:prSet presAssocID="{319951B5-DAA2-420F-A666-08463CB94E23}" presName="hierRoot2" presStyleCnt="0">
        <dgm:presLayoutVars>
          <dgm:hierBranch val="init"/>
        </dgm:presLayoutVars>
      </dgm:prSet>
      <dgm:spPr/>
    </dgm:pt>
    <dgm:pt modelId="{2CE22A54-F446-4086-81A7-31D7E89AD2FA}" type="pres">
      <dgm:prSet presAssocID="{319951B5-DAA2-420F-A666-08463CB94E23}" presName="rootComposite" presStyleCnt="0"/>
      <dgm:spPr/>
    </dgm:pt>
    <dgm:pt modelId="{C8EE9224-CD05-47C5-9AE9-A9A644A9FE16}" type="pres">
      <dgm:prSet presAssocID="{319951B5-DAA2-420F-A666-08463CB94E23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5D04A69-CC74-4DDE-95EA-913746E3483F}" type="pres">
      <dgm:prSet presAssocID="{319951B5-DAA2-420F-A666-08463CB94E23}" presName="rootConnector" presStyleLbl="node3" presStyleIdx="9" presStyleCnt="10"/>
      <dgm:spPr/>
    </dgm:pt>
    <dgm:pt modelId="{6AC5FDF4-7FD6-4FBE-84AA-F60B6A364916}" type="pres">
      <dgm:prSet presAssocID="{319951B5-DAA2-420F-A666-08463CB94E23}" presName="hierChild4" presStyleCnt="0"/>
      <dgm:spPr/>
    </dgm:pt>
    <dgm:pt modelId="{7422F564-CD17-4DDE-8410-369C84198C0F}" type="pres">
      <dgm:prSet presAssocID="{319951B5-DAA2-420F-A666-08463CB94E23}" presName="hierChild5" presStyleCnt="0"/>
      <dgm:spPr/>
    </dgm:pt>
    <dgm:pt modelId="{CD2EEAE4-8422-4FFE-B248-FBCF2D4EC8C6}" type="pres">
      <dgm:prSet presAssocID="{DE146EF7-279B-4C0E-92DC-9EF8CE121564}" presName="hierChild5" presStyleCnt="0"/>
      <dgm:spPr/>
    </dgm:pt>
    <dgm:pt modelId="{0BAE2587-CF42-4CE7-AF1C-A373B0C84BAA}" type="pres">
      <dgm:prSet presAssocID="{96808F9B-83CD-4884-8098-C8ED20E8DE61}" presName="hierChild3" presStyleCnt="0"/>
      <dgm:spPr/>
    </dgm:pt>
  </dgm:ptLst>
  <dgm:cxnLst>
    <dgm:cxn modelId="{1A1C7F72-C0E8-4694-BDB3-EFF4FA2E603C}" type="presOf" srcId="{0F0930C1-CD9F-4368-BB03-5FB1ABDE640D}" destId="{597DD419-3AAD-4479-88F3-10884F8051E1}" srcOrd="0" destOrd="0" presId="urn:microsoft.com/office/officeart/2005/8/layout/orgChart1"/>
    <dgm:cxn modelId="{F9CEF859-A7C9-443C-BC5A-D483FDC8F8D4}" type="presOf" srcId="{45B66286-DA62-4510-BFC5-CCE8CBE252F9}" destId="{DAB7EB29-6C26-409E-8205-0C0BB4967494}" srcOrd="1" destOrd="0" presId="urn:microsoft.com/office/officeart/2005/8/layout/orgChart1"/>
    <dgm:cxn modelId="{4D687F91-6CE2-4625-B925-58756480C520}" type="presOf" srcId="{353212DF-F8B5-483E-9159-4D456CC191DC}" destId="{A3AD5309-A42A-4CC0-ABD3-BCFA8BBA133D}" srcOrd="0" destOrd="0" presId="urn:microsoft.com/office/officeart/2005/8/layout/orgChart1"/>
    <dgm:cxn modelId="{3FE5FDAA-F394-48FF-B18D-B62A3AD39A17}" srcId="{0F0930C1-CD9F-4368-BB03-5FB1ABDE640D}" destId="{41076B04-4068-4935-ABD7-AA807D8DED65}" srcOrd="1" destOrd="0" parTransId="{069CBBB5-99E4-4026-8ACC-B4C4D768FD8D}" sibTransId="{ED653E01-916E-4335-AD43-C259110066FA}"/>
    <dgm:cxn modelId="{72476DC8-512C-4BF0-8AA6-CD39B9B83151}" type="presOf" srcId="{C36F73AD-3906-4993-BAFE-52D837903B11}" destId="{1D8933CE-E58C-4CEB-A105-AACF55C38AE4}" srcOrd="1" destOrd="0" presId="urn:microsoft.com/office/officeart/2005/8/layout/orgChart1"/>
    <dgm:cxn modelId="{E2B0E705-162C-4085-B5A2-E6071D708E52}" type="presOf" srcId="{CAC66C6A-D2A4-44DC-B843-6D9262D847A2}" destId="{7D16F220-9826-4EE7-B514-BCFE3A4B0019}" srcOrd="0" destOrd="0" presId="urn:microsoft.com/office/officeart/2005/8/layout/orgChart1"/>
    <dgm:cxn modelId="{AD42611A-0A06-4EB0-AE1D-44189975B2DD}" type="presOf" srcId="{CDC0E8C0-E8FD-413C-92DA-A05F66078C30}" destId="{F8F8122E-D85C-47B2-992D-84CDC4E10537}" srcOrd="0" destOrd="0" presId="urn:microsoft.com/office/officeart/2005/8/layout/orgChart1"/>
    <dgm:cxn modelId="{C4FF87E4-2ACB-40AE-8CB3-48AA59CC18FB}" type="presOf" srcId="{41076B04-4068-4935-ABD7-AA807D8DED65}" destId="{B32D5E90-22FC-438D-B71A-9FEF47A21219}" srcOrd="1" destOrd="0" presId="urn:microsoft.com/office/officeart/2005/8/layout/orgChart1"/>
    <dgm:cxn modelId="{98ADC342-B36D-4800-A650-B3E3689820FB}" type="presOf" srcId="{A0F16D00-0CEF-41F9-AB63-649F1EE82A24}" destId="{6E2E9D74-7CC1-489B-9581-C0EA20DD96B0}" srcOrd="0" destOrd="0" presId="urn:microsoft.com/office/officeart/2005/8/layout/orgChart1"/>
    <dgm:cxn modelId="{C34B188C-052B-4971-AB1E-6212C22CEE9B}" type="presOf" srcId="{2B77497B-6EF9-4A68-AC2B-AA730F18B6DC}" destId="{95F636E5-53FF-4F92-917B-683EF8D89080}" srcOrd="0" destOrd="0" presId="urn:microsoft.com/office/officeart/2005/8/layout/orgChart1"/>
    <dgm:cxn modelId="{EA88F516-904C-4158-AEEF-D446776BEF07}" type="presOf" srcId="{380FF303-0905-46D5-A56C-F65771B7A517}" destId="{4C948B8D-54FC-47CD-981A-DA7967C96EF5}" srcOrd="0" destOrd="0" presId="urn:microsoft.com/office/officeart/2005/8/layout/orgChart1"/>
    <dgm:cxn modelId="{6B56B976-25C1-42C3-B6F3-4F7573FB34AC}" srcId="{0F0930C1-CD9F-4368-BB03-5FB1ABDE640D}" destId="{1BEFB48F-305E-45D3-A5AB-E0CC6CD97F96}" srcOrd="0" destOrd="0" parTransId="{EB2A7468-1B2C-4679-9517-95F2D4743765}" sibTransId="{F3492C42-893E-49BA-8798-1726189BBBB6}"/>
    <dgm:cxn modelId="{7B23ACEE-D412-4F58-877E-F12B54E77E15}" type="presOf" srcId="{45B66286-DA62-4510-BFC5-CCE8CBE252F9}" destId="{0F464EBA-1ACD-4B66-A0A5-55CF1CA057E4}" srcOrd="0" destOrd="0" presId="urn:microsoft.com/office/officeart/2005/8/layout/orgChart1"/>
    <dgm:cxn modelId="{0A183131-471D-44A8-BB3D-A3D9316890A4}" type="presOf" srcId="{BAA1B365-2696-4D9B-A6D9-061542863421}" destId="{54434E31-45F3-484C-9D7C-86E0750E0857}" srcOrd="0" destOrd="0" presId="urn:microsoft.com/office/officeart/2005/8/layout/orgChart1"/>
    <dgm:cxn modelId="{4BA54691-BE60-44A4-85B3-E52E06495224}" srcId="{96808F9B-83CD-4884-8098-C8ED20E8DE61}" destId="{2249C6CB-3342-47DF-A084-3C7033D27045}" srcOrd="2" destOrd="0" parTransId="{BAA1B365-2696-4D9B-A6D9-061542863421}" sibTransId="{19D19A2C-597E-4246-887D-10EA5BA25817}"/>
    <dgm:cxn modelId="{B424A65E-73CC-497A-AB8D-3534D0085965}" type="presOf" srcId="{A49110F2-F57B-431D-9B38-BF760B5B0A5A}" destId="{E0B90BDA-6B7A-43C4-BC8A-4B7E207A3BA9}" srcOrd="0" destOrd="0" presId="urn:microsoft.com/office/officeart/2005/8/layout/orgChart1"/>
    <dgm:cxn modelId="{B371FA1D-2F6F-4F73-8424-D0D188AD621C}" type="presOf" srcId="{319951B5-DAA2-420F-A666-08463CB94E23}" destId="{C8EE9224-CD05-47C5-9AE9-A9A644A9FE16}" srcOrd="0" destOrd="0" presId="urn:microsoft.com/office/officeart/2005/8/layout/orgChart1"/>
    <dgm:cxn modelId="{9D6EF5C5-5246-46D2-BADC-6958CF030D7E}" srcId="{DE146EF7-279B-4C0E-92DC-9EF8CE121564}" destId="{45B66286-DA62-4510-BFC5-CCE8CBE252F9}" srcOrd="0" destOrd="0" parTransId="{5110CC06-30BA-4D02-921E-BACB96776F91}" sibTransId="{C8A6E4E2-5A42-4FF5-8F92-ACA2C6D5D11D}"/>
    <dgm:cxn modelId="{BF16E319-389A-4F07-B7B7-5EF3CC286ADC}" type="presOf" srcId="{0A48803B-82F3-4574-B794-85BFEE18E30E}" destId="{8E888CE1-6DCC-4ED4-BDB9-BBE3436ACBE3}" srcOrd="0" destOrd="0" presId="urn:microsoft.com/office/officeart/2005/8/layout/orgChart1"/>
    <dgm:cxn modelId="{1C99BA45-C719-491A-9472-4DE33D97BD84}" type="presOf" srcId="{8F75A692-3716-41F4-BADF-BFE38E4A3066}" destId="{3FD47C58-E7ED-49CF-9867-877655994D56}" srcOrd="1" destOrd="0" presId="urn:microsoft.com/office/officeart/2005/8/layout/orgChart1"/>
    <dgm:cxn modelId="{1C8FFFD4-8842-4452-8205-C00791F2E41E}" type="presOf" srcId="{9B30C165-A4D7-4F85-A5E4-C976657688F4}" destId="{4FAD84B7-44E0-4045-900F-0347B9DEAA79}" srcOrd="1" destOrd="0" presId="urn:microsoft.com/office/officeart/2005/8/layout/orgChart1"/>
    <dgm:cxn modelId="{D2A4F1A2-6BED-4092-8F4A-AABD36B342F5}" type="presOf" srcId="{319951B5-DAA2-420F-A666-08463CB94E23}" destId="{D5D04A69-CC74-4DDE-95EA-913746E3483F}" srcOrd="1" destOrd="0" presId="urn:microsoft.com/office/officeart/2005/8/layout/orgChart1"/>
    <dgm:cxn modelId="{F385C3CB-B5D7-4FE3-8A81-87D50F665A29}" type="presOf" srcId="{96808F9B-83CD-4884-8098-C8ED20E8DE61}" destId="{0FD361DF-360E-44AF-8359-B59461BCEFE8}" srcOrd="0" destOrd="0" presId="urn:microsoft.com/office/officeart/2005/8/layout/orgChart1"/>
    <dgm:cxn modelId="{4192EC70-539D-4DFB-9FA8-6854D3D4FC43}" srcId="{EFB084C2-8C9E-4EAB-8B9B-BBF08B5AF17F}" destId="{9B30C165-A4D7-4F85-A5E4-C976657688F4}" srcOrd="1" destOrd="0" parTransId="{CAC66C6A-D2A4-44DC-B843-6D9262D847A2}" sibTransId="{921CD30E-1070-4313-8B6D-A37F6C8C0DC2}"/>
    <dgm:cxn modelId="{E3A7C7A3-9E4B-44A5-B1F7-5F381BD015BF}" type="presOf" srcId="{A49110F2-F57B-431D-9B38-BF760B5B0A5A}" destId="{B0A63153-9648-4353-9FED-862DF3FF32E9}" srcOrd="1" destOrd="0" presId="urn:microsoft.com/office/officeart/2005/8/layout/orgChart1"/>
    <dgm:cxn modelId="{E228B844-5AE1-4802-ACA0-A97978F95942}" type="presOf" srcId="{96808F9B-83CD-4884-8098-C8ED20E8DE61}" destId="{0F82AFE8-9D90-42F9-AC81-04D9B248B46E}" srcOrd="1" destOrd="0" presId="urn:microsoft.com/office/officeart/2005/8/layout/orgChart1"/>
    <dgm:cxn modelId="{A351185A-611D-4F19-88A2-3BD63BB25FF9}" type="presOf" srcId="{DB37F5A6-A487-42DD-A9FE-0954BFFF38C3}" destId="{C3815FE1-224F-4380-B60B-CD632081E414}" srcOrd="0" destOrd="0" presId="urn:microsoft.com/office/officeart/2005/8/layout/orgChart1"/>
    <dgm:cxn modelId="{0BBBE902-DA87-4A1E-BC26-2E4FD5643F41}" type="presOf" srcId="{1BEFB48F-305E-45D3-A5AB-E0CC6CD97F96}" destId="{B5AE7436-28E8-4412-9ECC-96D07F363ACA}" srcOrd="1" destOrd="0" presId="urn:microsoft.com/office/officeart/2005/8/layout/orgChart1"/>
    <dgm:cxn modelId="{5EBA2616-4C37-451F-A0AF-FA4A65C7B180}" srcId="{DE146EF7-279B-4C0E-92DC-9EF8CE121564}" destId="{319951B5-DAA2-420F-A666-08463CB94E23}" srcOrd="1" destOrd="0" parTransId="{01E0B3CC-9665-41E7-AD37-66D64178711F}" sibTransId="{FAACFBB9-849B-430B-A54F-DBCEA615AA12}"/>
    <dgm:cxn modelId="{BF5020BE-04C9-433E-AB7C-7E3D32FDA27D}" type="presOf" srcId="{EFB084C2-8C9E-4EAB-8B9B-BBF08B5AF17F}" destId="{3B083177-B29A-4885-9299-A7765AFA2CCF}" srcOrd="0" destOrd="0" presId="urn:microsoft.com/office/officeart/2005/8/layout/orgChart1"/>
    <dgm:cxn modelId="{F07DE1F4-7547-499E-A3C5-33AEFD0E9934}" type="presOf" srcId="{C36F73AD-3906-4993-BAFE-52D837903B11}" destId="{57D6A70A-B5E0-4B37-964D-1A39BBFB8EDB}" srcOrd="0" destOrd="0" presId="urn:microsoft.com/office/officeart/2005/8/layout/orgChart1"/>
    <dgm:cxn modelId="{26A01B40-C74F-40BB-A375-1B8B18AF6B5C}" type="presOf" srcId="{DE146EF7-279B-4C0E-92DC-9EF8CE121564}" destId="{B9853843-7EA9-4470-BA01-150035D5CC2C}" srcOrd="1" destOrd="0" presId="urn:microsoft.com/office/officeart/2005/8/layout/orgChart1"/>
    <dgm:cxn modelId="{DEE55AD9-8821-40F1-AC61-0D9601AFCC5A}" srcId="{96808F9B-83CD-4884-8098-C8ED20E8DE61}" destId="{A49110F2-F57B-431D-9B38-BF760B5B0A5A}" srcOrd="0" destOrd="0" parTransId="{D60AAF82-D72C-4099-A3F9-A2F5B08309F1}" sibTransId="{887F6196-632D-44C3-9A09-FFDBFE94E604}"/>
    <dgm:cxn modelId="{29108027-3019-488E-99BB-76A7CF1CC048}" type="presOf" srcId="{EA73B056-5FB4-4EC9-B11C-55AC5B6D6A1C}" destId="{CBF2FDB7-D283-405B-B39A-10ABC314A621}" srcOrd="0" destOrd="0" presId="urn:microsoft.com/office/officeart/2005/8/layout/orgChart1"/>
    <dgm:cxn modelId="{2E1063A1-EF0F-44BA-B682-975F853CD94D}" type="presOf" srcId="{D60AAF82-D72C-4099-A3F9-A2F5B08309F1}" destId="{B014D1A2-5B8D-468A-B103-70344C53D76E}" srcOrd="0" destOrd="0" presId="urn:microsoft.com/office/officeart/2005/8/layout/orgChart1"/>
    <dgm:cxn modelId="{D728E496-C823-490A-B71F-6F001AED0820}" srcId="{2249C6CB-3342-47DF-A084-3C7033D27045}" destId="{C36F73AD-3906-4993-BAFE-52D837903B11}" srcOrd="0" destOrd="0" parTransId="{A0F16D00-0CEF-41F9-AB63-649F1EE82A24}" sibTransId="{B429483D-80B1-4622-9AD7-32D05A1FEB22}"/>
    <dgm:cxn modelId="{E86EE6D8-B581-4D97-B61D-0EBF715CBC9F}" type="presOf" srcId="{EFB084C2-8C9E-4EAB-8B9B-BBF08B5AF17F}" destId="{71BDB27D-2022-42F1-8E66-82648DD06769}" srcOrd="1" destOrd="0" presId="urn:microsoft.com/office/officeart/2005/8/layout/orgChart1"/>
    <dgm:cxn modelId="{6EB5A649-8D38-4005-AD38-36E80D4C3893}" type="presOf" srcId="{DE146EF7-279B-4C0E-92DC-9EF8CE121564}" destId="{8893D307-3F01-43BE-80B7-0CC5C76F2988}" srcOrd="0" destOrd="0" presId="urn:microsoft.com/office/officeart/2005/8/layout/orgChart1"/>
    <dgm:cxn modelId="{9CEAA3D1-6F48-4056-9D8E-1AD1F25F8F35}" type="presOf" srcId="{01E0B3CC-9665-41E7-AD37-66D64178711F}" destId="{4C6C986E-B567-43A0-AE55-E59DADAE4524}" srcOrd="0" destOrd="0" presId="urn:microsoft.com/office/officeart/2005/8/layout/orgChart1"/>
    <dgm:cxn modelId="{D505FFD0-782A-4072-B16C-88FD13B4E8D9}" type="presOf" srcId="{CDC0E8C0-E8FD-413C-92DA-A05F66078C30}" destId="{407BF42D-29B4-4514-BD03-805DE0B3C2C6}" srcOrd="1" destOrd="0" presId="urn:microsoft.com/office/officeart/2005/8/layout/orgChart1"/>
    <dgm:cxn modelId="{ACF6C403-85CD-423F-A4F3-38F97D6994DC}" type="presOf" srcId="{069CBBB5-99E4-4026-8ACC-B4C4D768FD8D}" destId="{286B1BB5-80AD-4177-8BE1-9DC00FA2FA16}" srcOrd="0" destOrd="0" presId="urn:microsoft.com/office/officeart/2005/8/layout/orgChart1"/>
    <dgm:cxn modelId="{BAB026F9-289E-4D14-BADB-E6FDA4199A7F}" srcId="{96808F9B-83CD-4884-8098-C8ED20E8DE61}" destId="{DE146EF7-279B-4C0E-92DC-9EF8CE121564}" srcOrd="4" destOrd="0" parTransId="{DB37F5A6-A487-42DD-A9FE-0954BFFF38C3}" sibTransId="{5F992795-1BDE-4AFD-ACBD-9D2B383EFBAD}"/>
    <dgm:cxn modelId="{D682274E-9E45-4F43-AFA7-B7783FDD82D2}" type="presOf" srcId="{8F75A692-3716-41F4-BADF-BFE38E4A3066}" destId="{2811F6EB-283B-4CF2-ABDC-6A2129EB7BD1}" srcOrd="0" destOrd="0" presId="urn:microsoft.com/office/officeart/2005/8/layout/orgChart1"/>
    <dgm:cxn modelId="{ACF2981B-F52B-4B1B-A91C-757B17D51A7B}" srcId="{A49110F2-F57B-431D-9B38-BF760B5B0A5A}" destId="{CDC0E8C0-E8FD-413C-92DA-A05F66078C30}" srcOrd="0" destOrd="0" parTransId="{0A48803B-82F3-4574-B794-85BFEE18E30E}" sibTransId="{5314F52D-88AB-422D-97F7-48F472B42BBA}"/>
    <dgm:cxn modelId="{A6EF0721-B1BF-4987-828B-7045966DEB9B}" type="presOf" srcId="{0F0930C1-CD9F-4368-BB03-5FB1ABDE640D}" destId="{29D95773-39C6-4B55-B552-FDCF86921FDE}" srcOrd="1" destOrd="0" presId="urn:microsoft.com/office/officeart/2005/8/layout/orgChart1"/>
    <dgm:cxn modelId="{72CEFCDB-7E9A-4C9B-BA65-1537CE85FD05}" type="presOf" srcId="{41076B04-4068-4935-ABD7-AA807D8DED65}" destId="{DD8BAEEF-6743-4166-8735-4F124003BBAF}" srcOrd="0" destOrd="0" presId="urn:microsoft.com/office/officeart/2005/8/layout/orgChart1"/>
    <dgm:cxn modelId="{14E2BB43-47DF-41C2-BE90-0BE2A8BD619D}" srcId="{96808F9B-83CD-4884-8098-C8ED20E8DE61}" destId="{EFB084C2-8C9E-4EAB-8B9B-BBF08B5AF17F}" srcOrd="1" destOrd="0" parTransId="{EA73B056-5FB4-4EC9-B11C-55AC5B6D6A1C}" sibTransId="{4602B3EC-2A7B-49CB-91B5-ABD63CEC63D1}"/>
    <dgm:cxn modelId="{BA7EBC30-BAA5-44DD-88CA-48DC45AE0D3D}" srcId="{A49110F2-F57B-431D-9B38-BF760B5B0A5A}" destId="{FC9BB095-B2D5-4FF6-BF1F-D0012EDBBA8B}" srcOrd="1" destOrd="0" parTransId="{353212DF-F8B5-483E-9159-4D456CC191DC}" sibTransId="{EB0916DE-7E1B-4A0D-B88E-C6D2A39D4788}"/>
    <dgm:cxn modelId="{01824B89-A467-4693-B8AE-A9E03DBBB38C}" type="presOf" srcId="{FC9BB095-B2D5-4FF6-BF1F-D0012EDBBA8B}" destId="{F56214E5-75AB-4A20-B497-476A4F98896B}" srcOrd="1" destOrd="0" presId="urn:microsoft.com/office/officeart/2005/8/layout/orgChart1"/>
    <dgm:cxn modelId="{7FD6A943-812A-4609-8A35-C38232F16F48}" type="presOf" srcId="{380FF303-0905-46D5-A56C-F65771B7A517}" destId="{4AD5FFD6-3514-4EFC-BE90-B7EC850BEF3A}" srcOrd="1" destOrd="0" presId="urn:microsoft.com/office/officeart/2005/8/layout/orgChart1"/>
    <dgm:cxn modelId="{6BD8AC21-B8C6-4A54-A8CF-EDBB5E690963}" type="presOf" srcId="{FC9BB095-B2D5-4FF6-BF1F-D0012EDBBA8B}" destId="{7826BB80-F21F-440A-B842-BE3E654A12D2}" srcOrd="0" destOrd="0" presId="urn:microsoft.com/office/officeart/2005/8/layout/orgChart1"/>
    <dgm:cxn modelId="{66ACAA19-A62F-4B5F-8367-01CB99C73B17}" type="presOf" srcId="{1BEFB48F-305E-45D3-A5AB-E0CC6CD97F96}" destId="{56370FC3-D049-4015-9742-D441D882738F}" srcOrd="0" destOrd="0" presId="urn:microsoft.com/office/officeart/2005/8/layout/orgChart1"/>
    <dgm:cxn modelId="{E8604D2C-0D1A-4D40-9FED-6751A8E16CB6}" type="presOf" srcId="{2249C6CB-3342-47DF-A084-3C7033D27045}" destId="{D28E239E-3049-4AEE-903A-7F9E3E33D2E1}" srcOrd="0" destOrd="0" presId="urn:microsoft.com/office/officeart/2005/8/layout/orgChart1"/>
    <dgm:cxn modelId="{135564DE-F288-43A9-AF74-938FAA6CD462}" type="presOf" srcId="{EB2A7468-1B2C-4679-9517-95F2D4743765}" destId="{61DC5AEC-22AC-4745-93B6-2996FCF98B02}" srcOrd="0" destOrd="0" presId="urn:microsoft.com/office/officeart/2005/8/layout/orgChart1"/>
    <dgm:cxn modelId="{71ED1CEA-3808-4791-9F72-503A37F6F41C}" type="presOf" srcId="{A98278E1-B5C3-41E4-BCB6-947A8D38A0E2}" destId="{B652ABDC-D1E8-4D29-8196-D0473002D651}" srcOrd="0" destOrd="0" presId="urn:microsoft.com/office/officeart/2005/8/layout/orgChart1"/>
    <dgm:cxn modelId="{A255133A-D4D2-4D1B-848E-7FA864288E14}" srcId="{EFB084C2-8C9E-4EAB-8B9B-BBF08B5AF17F}" destId="{8F75A692-3716-41F4-BADF-BFE38E4A3066}" srcOrd="0" destOrd="0" parTransId="{513C7E79-52BF-4019-A61A-78F7A24B4ADE}" sibTransId="{1DC4CF83-1B93-4BC8-B9CB-2888ACEFD7C8}"/>
    <dgm:cxn modelId="{07613621-2C51-4A1C-B406-D4D024040E00}" type="presOf" srcId="{5110CC06-30BA-4D02-921E-BACB96776F91}" destId="{99646143-08F1-4694-96C1-3BD445B81291}" srcOrd="0" destOrd="0" presId="urn:microsoft.com/office/officeart/2005/8/layout/orgChart1"/>
    <dgm:cxn modelId="{077ABFB5-163E-48EF-A446-85281B96B22F}" type="presOf" srcId="{9B30C165-A4D7-4F85-A5E4-C976657688F4}" destId="{3CFDE6D2-A0DB-4C94-B099-DD8F2D6C609A}" srcOrd="0" destOrd="0" presId="urn:microsoft.com/office/officeart/2005/8/layout/orgChart1"/>
    <dgm:cxn modelId="{C538ACD8-18D7-4EEC-9ACB-44B9A62D3676}" type="presOf" srcId="{CFE5E671-2199-4962-8005-D7B64A1896AD}" destId="{0E0D47C7-3119-4A7B-92E7-36E0D110B79C}" srcOrd="0" destOrd="0" presId="urn:microsoft.com/office/officeart/2005/8/layout/orgChart1"/>
    <dgm:cxn modelId="{E97AC48D-5360-4AE0-BFF4-72CB81C1EE60}" srcId="{2B77497B-6EF9-4A68-AC2B-AA730F18B6DC}" destId="{96808F9B-83CD-4884-8098-C8ED20E8DE61}" srcOrd="0" destOrd="0" parTransId="{09E17A30-8A8B-425A-A74F-6FF5D3437680}" sibTransId="{F487933D-C144-4294-8F54-5FA572796AF6}"/>
    <dgm:cxn modelId="{CB40C62B-A864-4543-BBB1-DD5341BC6B8C}" srcId="{96808F9B-83CD-4884-8098-C8ED20E8DE61}" destId="{0F0930C1-CD9F-4368-BB03-5FB1ABDE640D}" srcOrd="3" destOrd="0" parTransId="{CFE5E671-2199-4962-8005-D7B64A1896AD}" sibTransId="{2DF50420-5BFB-45EF-BA62-4A2F330BD042}"/>
    <dgm:cxn modelId="{64A3C9DF-A65F-4E61-808F-0C0596258D88}" type="presOf" srcId="{2249C6CB-3342-47DF-A084-3C7033D27045}" destId="{BF13692A-F825-4878-9759-DBAD4CB7D0E0}" srcOrd="1" destOrd="0" presId="urn:microsoft.com/office/officeart/2005/8/layout/orgChart1"/>
    <dgm:cxn modelId="{A7A1B493-458C-476F-8120-3F41A54FFDF6}" srcId="{2249C6CB-3342-47DF-A084-3C7033D27045}" destId="{380FF303-0905-46D5-A56C-F65771B7A517}" srcOrd="1" destOrd="0" parTransId="{A98278E1-B5C3-41E4-BCB6-947A8D38A0E2}" sibTransId="{0D5AC4AF-F290-4604-8639-3D418098B257}"/>
    <dgm:cxn modelId="{76AFC7D6-12E3-451F-AD22-BE4B251F7C0B}" type="presOf" srcId="{513C7E79-52BF-4019-A61A-78F7A24B4ADE}" destId="{A09727FC-5EED-4931-87CD-4437029488BE}" srcOrd="0" destOrd="0" presId="urn:microsoft.com/office/officeart/2005/8/layout/orgChart1"/>
    <dgm:cxn modelId="{00D55050-BFD3-468C-9AFC-235770D4BE4F}" type="presParOf" srcId="{95F636E5-53FF-4F92-917B-683EF8D89080}" destId="{3BCE8903-2F0B-45C3-9BAE-BFC1D5AC0C3A}" srcOrd="0" destOrd="0" presId="urn:microsoft.com/office/officeart/2005/8/layout/orgChart1"/>
    <dgm:cxn modelId="{C7A12A36-A9A6-4E36-9C8A-91E42DE2E67B}" type="presParOf" srcId="{3BCE8903-2F0B-45C3-9BAE-BFC1D5AC0C3A}" destId="{B882A772-341B-4F3A-B9FF-097DB6BEABDE}" srcOrd="0" destOrd="0" presId="urn:microsoft.com/office/officeart/2005/8/layout/orgChart1"/>
    <dgm:cxn modelId="{A1E2D063-FEF8-4C0B-8C74-8F2E687F7535}" type="presParOf" srcId="{B882A772-341B-4F3A-B9FF-097DB6BEABDE}" destId="{0FD361DF-360E-44AF-8359-B59461BCEFE8}" srcOrd="0" destOrd="0" presId="urn:microsoft.com/office/officeart/2005/8/layout/orgChart1"/>
    <dgm:cxn modelId="{7A852B82-C29E-42F0-A7D1-FAF5350C5C62}" type="presParOf" srcId="{B882A772-341B-4F3A-B9FF-097DB6BEABDE}" destId="{0F82AFE8-9D90-42F9-AC81-04D9B248B46E}" srcOrd="1" destOrd="0" presId="urn:microsoft.com/office/officeart/2005/8/layout/orgChart1"/>
    <dgm:cxn modelId="{E6949211-C774-49EB-95B6-4E9022C168FB}" type="presParOf" srcId="{3BCE8903-2F0B-45C3-9BAE-BFC1D5AC0C3A}" destId="{62AF64AB-F973-4F0C-896F-22E4F269EEC0}" srcOrd="1" destOrd="0" presId="urn:microsoft.com/office/officeart/2005/8/layout/orgChart1"/>
    <dgm:cxn modelId="{649DD25D-908C-4311-9803-7C6EBC32E7E5}" type="presParOf" srcId="{62AF64AB-F973-4F0C-896F-22E4F269EEC0}" destId="{B014D1A2-5B8D-468A-B103-70344C53D76E}" srcOrd="0" destOrd="0" presId="urn:microsoft.com/office/officeart/2005/8/layout/orgChart1"/>
    <dgm:cxn modelId="{E970734F-B4F7-43D6-BC0D-8B02316D4866}" type="presParOf" srcId="{62AF64AB-F973-4F0C-896F-22E4F269EEC0}" destId="{B49D2E05-819A-4B74-87A8-1291A3E9FC4C}" srcOrd="1" destOrd="0" presId="urn:microsoft.com/office/officeart/2005/8/layout/orgChart1"/>
    <dgm:cxn modelId="{CCBF48E8-EC09-4B3B-8088-B7EC5179C265}" type="presParOf" srcId="{B49D2E05-819A-4B74-87A8-1291A3E9FC4C}" destId="{0FB3FBBD-7A29-4B1E-8CFE-8DB107585B4B}" srcOrd="0" destOrd="0" presId="urn:microsoft.com/office/officeart/2005/8/layout/orgChart1"/>
    <dgm:cxn modelId="{4738E27D-D0BF-461B-B77F-2E8DC74B65B5}" type="presParOf" srcId="{0FB3FBBD-7A29-4B1E-8CFE-8DB107585B4B}" destId="{E0B90BDA-6B7A-43C4-BC8A-4B7E207A3BA9}" srcOrd="0" destOrd="0" presId="urn:microsoft.com/office/officeart/2005/8/layout/orgChart1"/>
    <dgm:cxn modelId="{2B3432FA-4CC5-4C4A-94E7-65FA47AF20CA}" type="presParOf" srcId="{0FB3FBBD-7A29-4B1E-8CFE-8DB107585B4B}" destId="{B0A63153-9648-4353-9FED-862DF3FF32E9}" srcOrd="1" destOrd="0" presId="urn:microsoft.com/office/officeart/2005/8/layout/orgChart1"/>
    <dgm:cxn modelId="{D279C5C1-94B9-4BEB-A23C-E0EA6FD82205}" type="presParOf" srcId="{B49D2E05-819A-4B74-87A8-1291A3E9FC4C}" destId="{6A5D19C6-B041-46E2-A3E5-F85CB2C724BD}" srcOrd="1" destOrd="0" presId="urn:microsoft.com/office/officeart/2005/8/layout/orgChart1"/>
    <dgm:cxn modelId="{18053DF2-5377-4DB9-A38E-9BE0D2F8FCE1}" type="presParOf" srcId="{6A5D19C6-B041-46E2-A3E5-F85CB2C724BD}" destId="{8E888CE1-6DCC-4ED4-BDB9-BBE3436ACBE3}" srcOrd="0" destOrd="0" presId="urn:microsoft.com/office/officeart/2005/8/layout/orgChart1"/>
    <dgm:cxn modelId="{DDBAF704-2411-4853-8C65-4F77688D43EE}" type="presParOf" srcId="{6A5D19C6-B041-46E2-A3E5-F85CB2C724BD}" destId="{CC4348DF-587E-48EF-9C3F-1D630BD4BE17}" srcOrd="1" destOrd="0" presId="urn:microsoft.com/office/officeart/2005/8/layout/orgChart1"/>
    <dgm:cxn modelId="{3D92B5B7-2BCC-4199-8330-2F820B8C04D4}" type="presParOf" srcId="{CC4348DF-587E-48EF-9C3F-1D630BD4BE17}" destId="{026BBDB8-8058-44D2-ACD3-7A56AF30FD4F}" srcOrd="0" destOrd="0" presId="urn:microsoft.com/office/officeart/2005/8/layout/orgChart1"/>
    <dgm:cxn modelId="{72B2CDA1-B3FF-4975-BB84-25C3D8650929}" type="presParOf" srcId="{026BBDB8-8058-44D2-ACD3-7A56AF30FD4F}" destId="{F8F8122E-D85C-47B2-992D-84CDC4E10537}" srcOrd="0" destOrd="0" presId="urn:microsoft.com/office/officeart/2005/8/layout/orgChart1"/>
    <dgm:cxn modelId="{380A600A-5AD6-46BA-8F7A-326B4173C177}" type="presParOf" srcId="{026BBDB8-8058-44D2-ACD3-7A56AF30FD4F}" destId="{407BF42D-29B4-4514-BD03-805DE0B3C2C6}" srcOrd="1" destOrd="0" presId="urn:microsoft.com/office/officeart/2005/8/layout/orgChart1"/>
    <dgm:cxn modelId="{539B63DF-574C-4017-8CCF-DF220C3815C6}" type="presParOf" srcId="{CC4348DF-587E-48EF-9C3F-1D630BD4BE17}" destId="{98AEE646-FE67-4F91-BAE0-686F9BE402C5}" srcOrd="1" destOrd="0" presId="urn:microsoft.com/office/officeart/2005/8/layout/orgChart1"/>
    <dgm:cxn modelId="{7C411212-6F48-4EA9-95BF-C1E60D200070}" type="presParOf" srcId="{CC4348DF-587E-48EF-9C3F-1D630BD4BE17}" destId="{4A48BE92-6E35-4CD8-93C9-68C76A5A4FF5}" srcOrd="2" destOrd="0" presId="urn:microsoft.com/office/officeart/2005/8/layout/orgChart1"/>
    <dgm:cxn modelId="{AAFF35EC-1BF5-4759-BBC0-FE1FAA61F636}" type="presParOf" srcId="{6A5D19C6-B041-46E2-A3E5-F85CB2C724BD}" destId="{A3AD5309-A42A-4CC0-ABD3-BCFA8BBA133D}" srcOrd="2" destOrd="0" presId="urn:microsoft.com/office/officeart/2005/8/layout/orgChart1"/>
    <dgm:cxn modelId="{39870DC3-2628-4E3C-BFBD-07D726D4AAC0}" type="presParOf" srcId="{6A5D19C6-B041-46E2-A3E5-F85CB2C724BD}" destId="{A631DB56-06E3-4F95-B45B-5F5593DACA2B}" srcOrd="3" destOrd="0" presId="urn:microsoft.com/office/officeart/2005/8/layout/orgChart1"/>
    <dgm:cxn modelId="{357C1494-71C6-4DEC-B86E-8E0D89ED0373}" type="presParOf" srcId="{A631DB56-06E3-4F95-B45B-5F5593DACA2B}" destId="{DEC447E1-1195-4339-819D-AE26DA414DA9}" srcOrd="0" destOrd="0" presId="urn:microsoft.com/office/officeart/2005/8/layout/orgChart1"/>
    <dgm:cxn modelId="{F95AB8CF-FE37-498A-9F19-195D5F8B1B9D}" type="presParOf" srcId="{DEC447E1-1195-4339-819D-AE26DA414DA9}" destId="{7826BB80-F21F-440A-B842-BE3E654A12D2}" srcOrd="0" destOrd="0" presId="urn:microsoft.com/office/officeart/2005/8/layout/orgChart1"/>
    <dgm:cxn modelId="{9A7125B5-905F-4F70-B3E1-E8B11381C4A5}" type="presParOf" srcId="{DEC447E1-1195-4339-819D-AE26DA414DA9}" destId="{F56214E5-75AB-4A20-B497-476A4F98896B}" srcOrd="1" destOrd="0" presId="urn:microsoft.com/office/officeart/2005/8/layout/orgChart1"/>
    <dgm:cxn modelId="{036FC043-9687-43DF-8035-6B53C27CB5D5}" type="presParOf" srcId="{A631DB56-06E3-4F95-B45B-5F5593DACA2B}" destId="{86A50A89-43D4-4D30-B77F-E24FF6E0DA11}" srcOrd="1" destOrd="0" presId="urn:microsoft.com/office/officeart/2005/8/layout/orgChart1"/>
    <dgm:cxn modelId="{77E87C8C-AF93-46B4-9E3E-7E201821DB94}" type="presParOf" srcId="{A631DB56-06E3-4F95-B45B-5F5593DACA2B}" destId="{3427798A-8BC5-4CBB-A214-ABEE75B220AD}" srcOrd="2" destOrd="0" presId="urn:microsoft.com/office/officeart/2005/8/layout/orgChart1"/>
    <dgm:cxn modelId="{1E0A7CC0-79E1-41B0-B517-73CD05D9C18D}" type="presParOf" srcId="{B49D2E05-819A-4B74-87A8-1291A3E9FC4C}" destId="{6906B26B-FDF2-405D-AF53-9D9876152A49}" srcOrd="2" destOrd="0" presId="urn:microsoft.com/office/officeart/2005/8/layout/orgChart1"/>
    <dgm:cxn modelId="{01F4377A-05EF-4E7D-A4E8-FE10E9CBA297}" type="presParOf" srcId="{62AF64AB-F973-4F0C-896F-22E4F269EEC0}" destId="{CBF2FDB7-D283-405B-B39A-10ABC314A621}" srcOrd="2" destOrd="0" presId="urn:microsoft.com/office/officeart/2005/8/layout/orgChart1"/>
    <dgm:cxn modelId="{304F7B15-F368-4705-93CD-F77B7A1D92D7}" type="presParOf" srcId="{62AF64AB-F973-4F0C-896F-22E4F269EEC0}" destId="{180C7DA5-711E-476D-A9CD-312EA734D387}" srcOrd="3" destOrd="0" presId="urn:microsoft.com/office/officeart/2005/8/layout/orgChart1"/>
    <dgm:cxn modelId="{E374FB6D-BC25-45F6-9EAA-0395D54FDDC9}" type="presParOf" srcId="{180C7DA5-711E-476D-A9CD-312EA734D387}" destId="{031DD32E-29AF-4FB5-AB52-C45211F9A2F5}" srcOrd="0" destOrd="0" presId="urn:microsoft.com/office/officeart/2005/8/layout/orgChart1"/>
    <dgm:cxn modelId="{1DB1C8C6-57C2-48D4-AD23-85C7A9CCE314}" type="presParOf" srcId="{031DD32E-29AF-4FB5-AB52-C45211F9A2F5}" destId="{3B083177-B29A-4885-9299-A7765AFA2CCF}" srcOrd="0" destOrd="0" presId="urn:microsoft.com/office/officeart/2005/8/layout/orgChart1"/>
    <dgm:cxn modelId="{244567AA-94DF-48CA-9445-32C2A2996476}" type="presParOf" srcId="{031DD32E-29AF-4FB5-AB52-C45211F9A2F5}" destId="{71BDB27D-2022-42F1-8E66-82648DD06769}" srcOrd="1" destOrd="0" presId="urn:microsoft.com/office/officeart/2005/8/layout/orgChart1"/>
    <dgm:cxn modelId="{BFD70361-7CF1-4126-856E-9BB3C8851810}" type="presParOf" srcId="{180C7DA5-711E-476D-A9CD-312EA734D387}" destId="{7A169593-14EC-430A-B57E-A01BA551FD4A}" srcOrd="1" destOrd="0" presId="urn:microsoft.com/office/officeart/2005/8/layout/orgChart1"/>
    <dgm:cxn modelId="{E8FE4C28-A8C1-41D7-9CF0-901325515D2D}" type="presParOf" srcId="{7A169593-14EC-430A-B57E-A01BA551FD4A}" destId="{A09727FC-5EED-4931-87CD-4437029488BE}" srcOrd="0" destOrd="0" presId="urn:microsoft.com/office/officeart/2005/8/layout/orgChart1"/>
    <dgm:cxn modelId="{A193C642-12C8-425F-B174-A8866069B95F}" type="presParOf" srcId="{7A169593-14EC-430A-B57E-A01BA551FD4A}" destId="{FCA1CCAF-538C-44E1-890A-5FF4A4F11F16}" srcOrd="1" destOrd="0" presId="urn:microsoft.com/office/officeart/2005/8/layout/orgChart1"/>
    <dgm:cxn modelId="{EEB4194A-3177-4530-9607-E17A151086D7}" type="presParOf" srcId="{FCA1CCAF-538C-44E1-890A-5FF4A4F11F16}" destId="{12533299-06EF-4F2D-A74C-5E0AFD978D09}" srcOrd="0" destOrd="0" presId="urn:microsoft.com/office/officeart/2005/8/layout/orgChart1"/>
    <dgm:cxn modelId="{309BE937-B735-40F4-849A-C48F9666D571}" type="presParOf" srcId="{12533299-06EF-4F2D-A74C-5E0AFD978D09}" destId="{2811F6EB-283B-4CF2-ABDC-6A2129EB7BD1}" srcOrd="0" destOrd="0" presId="urn:microsoft.com/office/officeart/2005/8/layout/orgChart1"/>
    <dgm:cxn modelId="{4D8FF286-2279-453C-B4EF-D4F02F693D8F}" type="presParOf" srcId="{12533299-06EF-4F2D-A74C-5E0AFD978D09}" destId="{3FD47C58-E7ED-49CF-9867-877655994D56}" srcOrd="1" destOrd="0" presId="urn:microsoft.com/office/officeart/2005/8/layout/orgChart1"/>
    <dgm:cxn modelId="{EEF306D4-A4A2-45FC-ACB5-FA293D1BA995}" type="presParOf" srcId="{FCA1CCAF-538C-44E1-890A-5FF4A4F11F16}" destId="{DAB377C7-51CD-4FA6-80F4-45D4B182FE3C}" srcOrd="1" destOrd="0" presId="urn:microsoft.com/office/officeart/2005/8/layout/orgChart1"/>
    <dgm:cxn modelId="{E9ACCB75-13E4-45A4-8E03-B8FDAB4362DB}" type="presParOf" srcId="{FCA1CCAF-538C-44E1-890A-5FF4A4F11F16}" destId="{0131D4FC-5B15-47FF-AC20-ACD89626568D}" srcOrd="2" destOrd="0" presId="urn:microsoft.com/office/officeart/2005/8/layout/orgChart1"/>
    <dgm:cxn modelId="{9A6BAD2A-0506-401C-A832-B41EEE8E85ED}" type="presParOf" srcId="{7A169593-14EC-430A-B57E-A01BA551FD4A}" destId="{7D16F220-9826-4EE7-B514-BCFE3A4B0019}" srcOrd="2" destOrd="0" presId="urn:microsoft.com/office/officeart/2005/8/layout/orgChart1"/>
    <dgm:cxn modelId="{B8985CD1-FEBF-444A-B4C3-D925F82DEE13}" type="presParOf" srcId="{7A169593-14EC-430A-B57E-A01BA551FD4A}" destId="{AB335908-F2A6-47ED-99A7-4C6741577CC6}" srcOrd="3" destOrd="0" presId="urn:microsoft.com/office/officeart/2005/8/layout/orgChart1"/>
    <dgm:cxn modelId="{0F3DD2C2-D8CA-4EE6-AB73-A60547BA8FA0}" type="presParOf" srcId="{AB335908-F2A6-47ED-99A7-4C6741577CC6}" destId="{C8D9EA1C-95F9-49BD-BA60-8D3A7B1F9186}" srcOrd="0" destOrd="0" presId="urn:microsoft.com/office/officeart/2005/8/layout/orgChart1"/>
    <dgm:cxn modelId="{2AE4ADE5-FCA7-4669-9F54-AD7948ADA363}" type="presParOf" srcId="{C8D9EA1C-95F9-49BD-BA60-8D3A7B1F9186}" destId="{3CFDE6D2-A0DB-4C94-B099-DD8F2D6C609A}" srcOrd="0" destOrd="0" presId="urn:microsoft.com/office/officeart/2005/8/layout/orgChart1"/>
    <dgm:cxn modelId="{68DD0680-417F-4C7B-93DA-0E4FBA9728ED}" type="presParOf" srcId="{C8D9EA1C-95F9-49BD-BA60-8D3A7B1F9186}" destId="{4FAD84B7-44E0-4045-900F-0347B9DEAA79}" srcOrd="1" destOrd="0" presId="urn:microsoft.com/office/officeart/2005/8/layout/orgChart1"/>
    <dgm:cxn modelId="{A3E36803-2A4E-4AC1-A226-AF62E8C4AA40}" type="presParOf" srcId="{AB335908-F2A6-47ED-99A7-4C6741577CC6}" destId="{32F399EE-D1E9-4E16-8FCC-D9D16B6236DF}" srcOrd="1" destOrd="0" presId="urn:microsoft.com/office/officeart/2005/8/layout/orgChart1"/>
    <dgm:cxn modelId="{54E15B09-29E0-4163-8B28-2D9005366494}" type="presParOf" srcId="{AB335908-F2A6-47ED-99A7-4C6741577CC6}" destId="{B91A90A5-49E6-4FD3-8F96-67114020EF4E}" srcOrd="2" destOrd="0" presId="urn:microsoft.com/office/officeart/2005/8/layout/orgChart1"/>
    <dgm:cxn modelId="{5EF9B23B-5649-4729-A4E5-2A4C46925460}" type="presParOf" srcId="{180C7DA5-711E-476D-A9CD-312EA734D387}" destId="{6FCB33F9-FBC8-44B4-ACBE-FDB5BC7B5507}" srcOrd="2" destOrd="0" presId="urn:microsoft.com/office/officeart/2005/8/layout/orgChart1"/>
    <dgm:cxn modelId="{D647796C-CE1E-49CE-949C-F1476582FE81}" type="presParOf" srcId="{62AF64AB-F973-4F0C-896F-22E4F269EEC0}" destId="{54434E31-45F3-484C-9D7C-86E0750E0857}" srcOrd="4" destOrd="0" presId="urn:microsoft.com/office/officeart/2005/8/layout/orgChart1"/>
    <dgm:cxn modelId="{FFAB286C-882E-4EF4-B8D9-088B3CC4555C}" type="presParOf" srcId="{62AF64AB-F973-4F0C-896F-22E4F269EEC0}" destId="{17F17FEB-60A2-409E-9393-6F51D7725274}" srcOrd="5" destOrd="0" presId="urn:microsoft.com/office/officeart/2005/8/layout/orgChart1"/>
    <dgm:cxn modelId="{4797BBF7-76A5-4C8C-9880-7147C042A4F3}" type="presParOf" srcId="{17F17FEB-60A2-409E-9393-6F51D7725274}" destId="{9340DC04-53BD-4C99-898A-B4B892230638}" srcOrd="0" destOrd="0" presId="urn:microsoft.com/office/officeart/2005/8/layout/orgChart1"/>
    <dgm:cxn modelId="{9CCA1A8B-C5CD-490C-BDDA-42F67160691E}" type="presParOf" srcId="{9340DC04-53BD-4C99-898A-B4B892230638}" destId="{D28E239E-3049-4AEE-903A-7F9E3E33D2E1}" srcOrd="0" destOrd="0" presId="urn:microsoft.com/office/officeart/2005/8/layout/orgChart1"/>
    <dgm:cxn modelId="{27E9D9A6-BEE0-48A1-A280-E40C130CD7BB}" type="presParOf" srcId="{9340DC04-53BD-4C99-898A-B4B892230638}" destId="{BF13692A-F825-4878-9759-DBAD4CB7D0E0}" srcOrd="1" destOrd="0" presId="urn:microsoft.com/office/officeart/2005/8/layout/orgChart1"/>
    <dgm:cxn modelId="{F8B9843E-34B6-4708-B697-7D6E6BC771F1}" type="presParOf" srcId="{17F17FEB-60A2-409E-9393-6F51D7725274}" destId="{398D539D-328A-4038-9DB3-8079A18713A2}" srcOrd="1" destOrd="0" presId="urn:microsoft.com/office/officeart/2005/8/layout/orgChart1"/>
    <dgm:cxn modelId="{3306004D-03D1-440B-AAA8-FE2535548B4E}" type="presParOf" srcId="{398D539D-328A-4038-9DB3-8079A18713A2}" destId="{6E2E9D74-7CC1-489B-9581-C0EA20DD96B0}" srcOrd="0" destOrd="0" presId="urn:microsoft.com/office/officeart/2005/8/layout/orgChart1"/>
    <dgm:cxn modelId="{0B84D65E-C18D-471A-8A62-9E8D4D11F075}" type="presParOf" srcId="{398D539D-328A-4038-9DB3-8079A18713A2}" destId="{FE6B7227-9F3B-45C7-B551-7EECAFE89AE4}" srcOrd="1" destOrd="0" presId="urn:microsoft.com/office/officeart/2005/8/layout/orgChart1"/>
    <dgm:cxn modelId="{82BF2FFF-BE7B-4377-B4F9-57AFA52FEFEE}" type="presParOf" srcId="{FE6B7227-9F3B-45C7-B551-7EECAFE89AE4}" destId="{DD71D861-4D21-4169-871F-8844878FF98D}" srcOrd="0" destOrd="0" presId="urn:microsoft.com/office/officeart/2005/8/layout/orgChart1"/>
    <dgm:cxn modelId="{24851417-B00C-4766-95C7-1712E0557F0B}" type="presParOf" srcId="{DD71D861-4D21-4169-871F-8844878FF98D}" destId="{57D6A70A-B5E0-4B37-964D-1A39BBFB8EDB}" srcOrd="0" destOrd="0" presId="urn:microsoft.com/office/officeart/2005/8/layout/orgChart1"/>
    <dgm:cxn modelId="{6E742FF0-01D3-44C0-B080-ED96F869D810}" type="presParOf" srcId="{DD71D861-4D21-4169-871F-8844878FF98D}" destId="{1D8933CE-E58C-4CEB-A105-AACF55C38AE4}" srcOrd="1" destOrd="0" presId="urn:microsoft.com/office/officeart/2005/8/layout/orgChart1"/>
    <dgm:cxn modelId="{F21F22B5-E09C-4C7F-B2FF-83660D859722}" type="presParOf" srcId="{FE6B7227-9F3B-45C7-B551-7EECAFE89AE4}" destId="{4879BD01-B608-4B68-8FA0-E0D6C159357A}" srcOrd="1" destOrd="0" presId="urn:microsoft.com/office/officeart/2005/8/layout/orgChart1"/>
    <dgm:cxn modelId="{E99870A4-2C2E-4DB6-8042-75D11C9BD7F8}" type="presParOf" srcId="{FE6B7227-9F3B-45C7-B551-7EECAFE89AE4}" destId="{46810AC0-CFF7-4CC9-8A9D-5456038B9428}" srcOrd="2" destOrd="0" presId="urn:microsoft.com/office/officeart/2005/8/layout/orgChart1"/>
    <dgm:cxn modelId="{5AAA5E1A-D8AF-4397-AC1C-5D95F2066B56}" type="presParOf" srcId="{398D539D-328A-4038-9DB3-8079A18713A2}" destId="{B652ABDC-D1E8-4D29-8196-D0473002D651}" srcOrd="2" destOrd="0" presId="urn:microsoft.com/office/officeart/2005/8/layout/orgChart1"/>
    <dgm:cxn modelId="{065040DA-A8C3-4697-9683-9D7FD3113F24}" type="presParOf" srcId="{398D539D-328A-4038-9DB3-8079A18713A2}" destId="{AB647E38-D7DB-483A-B68A-1831D7CBE2EE}" srcOrd="3" destOrd="0" presId="urn:microsoft.com/office/officeart/2005/8/layout/orgChart1"/>
    <dgm:cxn modelId="{1EA7836C-EFC2-47D4-A585-0E7D5E90C033}" type="presParOf" srcId="{AB647E38-D7DB-483A-B68A-1831D7CBE2EE}" destId="{7D1556DF-AA1C-4B75-B5AE-3B57AF9A2BBF}" srcOrd="0" destOrd="0" presId="urn:microsoft.com/office/officeart/2005/8/layout/orgChart1"/>
    <dgm:cxn modelId="{23AE38DB-A6AA-4416-87D9-4562DCD4077B}" type="presParOf" srcId="{7D1556DF-AA1C-4B75-B5AE-3B57AF9A2BBF}" destId="{4C948B8D-54FC-47CD-981A-DA7967C96EF5}" srcOrd="0" destOrd="0" presId="urn:microsoft.com/office/officeart/2005/8/layout/orgChart1"/>
    <dgm:cxn modelId="{42659611-A660-444F-9624-1A44F51CDD04}" type="presParOf" srcId="{7D1556DF-AA1C-4B75-B5AE-3B57AF9A2BBF}" destId="{4AD5FFD6-3514-4EFC-BE90-B7EC850BEF3A}" srcOrd="1" destOrd="0" presId="urn:microsoft.com/office/officeart/2005/8/layout/orgChart1"/>
    <dgm:cxn modelId="{239B249B-426B-42CE-8B1B-14880F9C078D}" type="presParOf" srcId="{AB647E38-D7DB-483A-B68A-1831D7CBE2EE}" destId="{ABB62EE1-DA1A-4319-841B-D73A593A72DD}" srcOrd="1" destOrd="0" presId="urn:microsoft.com/office/officeart/2005/8/layout/orgChart1"/>
    <dgm:cxn modelId="{CCB0663E-FF54-404B-BD4B-031EF71056BD}" type="presParOf" srcId="{AB647E38-D7DB-483A-B68A-1831D7CBE2EE}" destId="{4CCCA239-4C72-4100-904D-03EF326C598B}" srcOrd="2" destOrd="0" presId="urn:microsoft.com/office/officeart/2005/8/layout/orgChart1"/>
    <dgm:cxn modelId="{8E2397F6-ADB4-4039-97B4-C4E70C9177B3}" type="presParOf" srcId="{17F17FEB-60A2-409E-9393-6F51D7725274}" destId="{A445BB62-0110-44A0-B142-F4CDB1352F3B}" srcOrd="2" destOrd="0" presId="urn:microsoft.com/office/officeart/2005/8/layout/orgChart1"/>
    <dgm:cxn modelId="{AA551BCC-1774-4446-9347-870A23B952DB}" type="presParOf" srcId="{62AF64AB-F973-4F0C-896F-22E4F269EEC0}" destId="{0E0D47C7-3119-4A7B-92E7-36E0D110B79C}" srcOrd="6" destOrd="0" presId="urn:microsoft.com/office/officeart/2005/8/layout/orgChart1"/>
    <dgm:cxn modelId="{41102B97-D9BD-440C-AC28-D211743A795D}" type="presParOf" srcId="{62AF64AB-F973-4F0C-896F-22E4F269EEC0}" destId="{3E465881-F20B-4DE0-A365-430B3536268D}" srcOrd="7" destOrd="0" presId="urn:microsoft.com/office/officeart/2005/8/layout/orgChart1"/>
    <dgm:cxn modelId="{5FEEE9F9-949B-44A2-9786-EAF79F5EC81B}" type="presParOf" srcId="{3E465881-F20B-4DE0-A365-430B3536268D}" destId="{D326A301-D770-453D-AA38-6611A96D5381}" srcOrd="0" destOrd="0" presId="urn:microsoft.com/office/officeart/2005/8/layout/orgChart1"/>
    <dgm:cxn modelId="{2E7C1D1E-C798-45EB-93D7-77133507A28C}" type="presParOf" srcId="{D326A301-D770-453D-AA38-6611A96D5381}" destId="{597DD419-3AAD-4479-88F3-10884F8051E1}" srcOrd="0" destOrd="0" presId="urn:microsoft.com/office/officeart/2005/8/layout/orgChart1"/>
    <dgm:cxn modelId="{7E70E656-1D80-4642-8106-3EB3DD8C005A}" type="presParOf" srcId="{D326A301-D770-453D-AA38-6611A96D5381}" destId="{29D95773-39C6-4B55-B552-FDCF86921FDE}" srcOrd="1" destOrd="0" presId="urn:microsoft.com/office/officeart/2005/8/layout/orgChart1"/>
    <dgm:cxn modelId="{3E73A62E-0062-45F9-963F-A5886DBCD413}" type="presParOf" srcId="{3E465881-F20B-4DE0-A365-430B3536268D}" destId="{2AE9A0E3-DA15-49E3-815D-B98FB9E27121}" srcOrd="1" destOrd="0" presId="urn:microsoft.com/office/officeart/2005/8/layout/orgChart1"/>
    <dgm:cxn modelId="{8E3F9FF0-BDF1-41D6-93FC-328148A4C7BA}" type="presParOf" srcId="{2AE9A0E3-DA15-49E3-815D-B98FB9E27121}" destId="{61DC5AEC-22AC-4745-93B6-2996FCF98B02}" srcOrd="0" destOrd="0" presId="urn:microsoft.com/office/officeart/2005/8/layout/orgChart1"/>
    <dgm:cxn modelId="{208833F5-31F3-4474-B544-F6A2CB7505A3}" type="presParOf" srcId="{2AE9A0E3-DA15-49E3-815D-B98FB9E27121}" destId="{95D12305-79DE-4268-ADBA-EAFDF5D9C55D}" srcOrd="1" destOrd="0" presId="urn:microsoft.com/office/officeart/2005/8/layout/orgChart1"/>
    <dgm:cxn modelId="{FAE821BB-D8C7-4C39-ACEC-C5AB8B5B773C}" type="presParOf" srcId="{95D12305-79DE-4268-ADBA-EAFDF5D9C55D}" destId="{BC5C882C-6F20-4E19-A5E0-BB8DA0743EAD}" srcOrd="0" destOrd="0" presId="urn:microsoft.com/office/officeart/2005/8/layout/orgChart1"/>
    <dgm:cxn modelId="{3E4B066C-A83C-4400-9770-B354844C3DFC}" type="presParOf" srcId="{BC5C882C-6F20-4E19-A5E0-BB8DA0743EAD}" destId="{56370FC3-D049-4015-9742-D441D882738F}" srcOrd="0" destOrd="0" presId="urn:microsoft.com/office/officeart/2005/8/layout/orgChart1"/>
    <dgm:cxn modelId="{32ED8236-EC61-47C6-B5BD-751A29869F10}" type="presParOf" srcId="{BC5C882C-6F20-4E19-A5E0-BB8DA0743EAD}" destId="{B5AE7436-28E8-4412-9ECC-96D07F363ACA}" srcOrd="1" destOrd="0" presId="urn:microsoft.com/office/officeart/2005/8/layout/orgChart1"/>
    <dgm:cxn modelId="{C8400784-D54B-498E-B378-609F99C9F4C0}" type="presParOf" srcId="{95D12305-79DE-4268-ADBA-EAFDF5D9C55D}" destId="{AC8C4E75-3817-4544-A570-312D5CC61FE7}" srcOrd="1" destOrd="0" presId="urn:microsoft.com/office/officeart/2005/8/layout/orgChart1"/>
    <dgm:cxn modelId="{BB6436FA-9F93-4465-A18F-C10CD7C2969B}" type="presParOf" srcId="{95D12305-79DE-4268-ADBA-EAFDF5D9C55D}" destId="{6F0EF721-FA88-4C38-A1F9-59B7916EEDB1}" srcOrd="2" destOrd="0" presId="urn:microsoft.com/office/officeart/2005/8/layout/orgChart1"/>
    <dgm:cxn modelId="{06771EF5-0C66-4BD5-86B0-32127AB9DFD6}" type="presParOf" srcId="{2AE9A0E3-DA15-49E3-815D-B98FB9E27121}" destId="{286B1BB5-80AD-4177-8BE1-9DC00FA2FA16}" srcOrd="2" destOrd="0" presId="urn:microsoft.com/office/officeart/2005/8/layout/orgChart1"/>
    <dgm:cxn modelId="{09AC4B19-1CA5-4C80-BDFE-A6BB59234681}" type="presParOf" srcId="{2AE9A0E3-DA15-49E3-815D-B98FB9E27121}" destId="{531A8DD9-8945-47E3-B988-EC0F8FDD5D4D}" srcOrd="3" destOrd="0" presId="urn:microsoft.com/office/officeart/2005/8/layout/orgChart1"/>
    <dgm:cxn modelId="{5758ADC8-66B5-479E-9916-98FED4C88E05}" type="presParOf" srcId="{531A8DD9-8945-47E3-B988-EC0F8FDD5D4D}" destId="{0DBB677E-47C3-48F1-B97D-05E31CE34528}" srcOrd="0" destOrd="0" presId="urn:microsoft.com/office/officeart/2005/8/layout/orgChart1"/>
    <dgm:cxn modelId="{4BF1F796-4A5F-4C64-9384-94E8563EC8B9}" type="presParOf" srcId="{0DBB677E-47C3-48F1-B97D-05E31CE34528}" destId="{DD8BAEEF-6743-4166-8735-4F124003BBAF}" srcOrd="0" destOrd="0" presId="urn:microsoft.com/office/officeart/2005/8/layout/orgChart1"/>
    <dgm:cxn modelId="{29114D61-39AC-4A00-BCD0-732EC905D7D0}" type="presParOf" srcId="{0DBB677E-47C3-48F1-B97D-05E31CE34528}" destId="{B32D5E90-22FC-438D-B71A-9FEF47A21219}" srcOrd="1" destOrd="0" presId="urn:microsoft.com/office/officeart/2005/8/layout/orgChart1"/>
    <dgm:cxn modelId="{E56820B9-0B2A-4761-8F73-D2573CEA0DEB}" type="presParOf" srcId="{531A8DD9-8945-47E3-B988-EC0F8FDD5D4D}" destId="{CD98D1BA-AD18-421F-B90A-BA53373213A4}" srcOrd="1" destOrd="0" presId="urn:microsoft.com/office/officeart/2005/8/layout/orgChart1"/>
    <dgm:cxn modelId="{9BA49666-92C8-4045-8C2D-4F75EDE7E629}" type="presParOf" srcId="{531A8DD9-8945-47E3-B988-EC0F8FDD5D4D}" destId="{D869E5BB-E01D-4255-B574-850A20459AF4}" srcOrd="2" destOrd="0" presId="urn:microsoft.com/office/officeart/2005/8/layout/orgChart1"/>
    <dgm:cxn modelId="{F4037078-3222-4DD3-B118-BEE07C584B17}" type="presParOf" srcId="{3E465881-F20B-4DE0-A365-430B3536268D}" destId="{BA0EDEB4-B03A-4D4D-AD94-DA9E861F2C86}" srcOrd="2" destOrd="0" presId="urn:microsoft.com/office/officeart/2005/8/layout/orgChart1"/>
    <dgm:cxn modelId="{9E0ECF0A-1CE6-4E9B-8B1F-B678A90C42CF}" type="presParOf" srcId="{62AF64AB-F973-4F0C-896F-22E4F269EEC0}" destId="{C3815FE1-224F-4380-B60B-CD632081E414}" srcOrd="8" destOrd="0" presId="urn:microsoft.com/office/officeart/2005/8/layout/orgChart1"/>
    <dgm:cxn modelId="{78A11E91-4D20-40F9-AA95-1EFBD6D389C2}" type="presParOf" srcId="{62AF64AB-F973-4F0C-896F-22E4F269EEC0}" destId="{7E2C6593-5D49-4DB5-A29A-076F9EB64D5B}" srcOrd="9" destOrd="0" presId="urn:microsoft.com/office/officeart/2005/8/layout/orgChart1"/>
    <dgm:cxn modelId="{05275054-5177-46B4-90C3-CAB239A30AC0}" type="presParOf" srcId="{7E2C6593-5D49-4DB5-A29A-076F9EB64D5B}" destId="{BB992850-5AAA-4FEC-BE71-C80E5D25979D}" srcOrd="0" destOrd="0" presId="urn:microsoft.com/office/officeart/2005/8/layout/orgChart1"/>
    <dgm:cxn modelId="{8BCF8CAC-AE8C-43E2-A4C7-1B5E929985CD}" type="presParOf" srcId="{BB992850-5AAA-4FEC-BE71-C80E5D25979D}" destId="{8893D307-3F01-43BE-80B7-0CC5C76F2988}" srcOrd="0" destOrd="0" presId="urn:microsoft.com/office/officeart/2005/8/layout/orgChart1"/>
    <dgm:cxn modelId="{4CD7C46D-2BE6-444C-ADDA-C1EFE10B9068}" type="presParOf" srcId="{BB992850-5AAA-4FEC-BE71-C80E5D25979D}" destId="{B9853843-7EA9-4470-BA01-150035D5CC2C}" srcOrd="1" destOrd="0" presId="urn:microsoft.com/office/officeart/2005/8/layout/orgChart1"/>
    <dgm:cxn modelId="{9E112D51-CEED-4F8C-864F-F5EAB3477C47}" type="presParOf" srcId="{7E2C6593-5D49-4DB5-A29A-076F9EB64D5B}" destId="{542FDDEE-BBD3-441A-901A-616F46DBD5F5}" srcOrd="1" destOrd="0" presId="urn:microsoft.com/office/officeart/2005/8/layout/orgChart1"/>
    <dgm:cxn modelId="{65650ED9-0DF2-4C1E-B917-6D5276698917}" type="presParOf" srcId="{542FDDEE-BBD3-441A-901A-616F46DBD5F5}" destId="{99646143-08F1-4694-96C1-3BD445B81291}" srcOrd="0" destOrd="0" presId="urn:microsoft.com/office/officeart/2005/8/layout/orgChart1"/>
    <dgm:cxn modelId="{2291002D-1A7D-4041-AEC2-523B8D23D75F}" type="presParOf" srcId="{542FDDEE-BBD3-441A-901A-616F46DBD5F5}" destId="{BE85E86C-94AE-4BA3-81BB-22AEC30C64C7}" srcOrd="1" destOrd="0" presId="urn:microsoft.com/office/officeart/2005/8/layout/orgChart1"/>
    <dgm:cxn modelId="{A4F54EC1-2E24-44CF-B9FF-07897C02CDB9}" type="presParOf" srcId="{BE85E86C-94AE-4BA3-81BB-22AEC30C64C7}" destId="{15CFC236-6EB5-4EEB-B9E7-9502AFD387CE}" srcOrd="0" destOrd="0" presId="urn:microsoft.com/office/officeart/2005/8/layout/orgChart1"/>
    <dgm:cxn modelId="{FAD56AAF-3017-49B6-B47A-CD9A7705E0D4}" type="presParOf" srcId="{15CFC236-6EB5-4EEB-B9E7-9502AFD387CE}" destId="{0F464EBA-1ACD-4B66-A0A5-55CF1CA057E4}" srcOrd="0" destOrd="0" presId="urn:microsoft.com/office/officeart/2005/8/layout/orgChart1"/>
    <dgm:cxn modelId="{9D7FFF3B-F998-45F7-8486-B56ED5F4D95B}" type="presParOf" srcId="{15CFC236-6EB5-4EEB-B9E7-9502AFD387CE}" destId="{DAB7EB29-6C26-409E-8205-0C0BB4967494}" srcOrd="1" destOrd="0" presId="urn:microsoft.com/office/officeart/2005/8/layout/orgChart1"/>
    <dgm:cxn modelId="{905BC0BC-1B65-4443-B025-1D9B342321A0}" type="presParOf" srcId="{BE85E86C-94AE-4BA3-81BB-22AEC30C64C7}" destId="{34C336E3-6B24-409A-99B8-1BAA2F283216}" srcOrd="1" destOrd="0" presId="urn:microsoft.com/office/officeart/2005/8/layout/orgChart1"/>
    <dgm:cxn modelId="{3DB1DE7F-0305-4FEA-9F5B-1C760CBE9AA6}" type="presParOf" srcId="{BE85E86C-94AE-4BA3-81BB-22AEC30C64C7}" destId="{DC046298-CDA4-4183-A6D5-967AEDBC3E9B}" srcOrd="2" destOrd="0" presId="urn:microsoft.com/office/officeart/2005/8/layout/orgChart1"/>
    <dgm:cxn modelId="{08A5EDD1-240D-414C-847D-643ABB3F3104}" type="presParOf" srcId="{542FDDEE-BBD3-441A-901A-616F46DBD5F5}" destId="{4C6C986E-B567-43A0-AE55-E59DADAE4524}" srcOrd="2" destOrd="0" presId="urn:microsoft.com/office/officeart/2005/8/layout/orgChart1"/>
    <dgm:cxn modelId="{D016689F-1218-4617-A4B2-9C12111AB6C2}" type="presParOf" srcId="{542FDDEE-BBD3-441A-901A-616F46DBD5F5}" destId="{FD8D01DA-054F-40FC-ACC1-BBC43A6EE4F4}" srcOrd="3" destOrd="0" presId="urn:microsoft.com/office/officeart/2005/8/layout/orgChart1"/>
    <dgm:cxn modelId="{50538376-BF26-4D26-AEF9-868791D968C3}" type="presParOf" srcId="{FD8D01DA-054F-40FC-ACC1-BBC43A6EE4F4}" destId="{2CE22A54-F446-4086-81A7-31D7E89AD2FA}" srcOrd="0" destOrd="0" presId="urn:microsoft.com/office/officeart/2005/8/layout/orgChart1"/>
    <dgm:cxn modelId="{75DDC05D-64FE-4A62-A44F-6C9C7CB50351}" type="presParOf" srcId="{2CE22A54-F446-4086-81A7-31D7E89AD2FA}" destId="{C8EE9224-CD05-47C5-9AE9-A9A644A9FE16}" srcOrd="0" destOrd="0" presId="urn:microsoft.com/office/officeart/2005/8/layout/orgChart1"/>
    <dgm:cxn modelId="{1B78236E-F896-49E6-AD4D-631EAEE3B434}" type="presParOf" srcId="{2CE22A54-F446-4086-81A7-31D7E89AD2FA}" destId="{D5D04A69-CC74-4DDE-95EA-913746E3483F}" srcOrd="1" destOrd="0" presId="urn:microsoft.com/office/officeart/2005/8/layout/orgChart1"/>
    <dgm:cxn modelId="{5CD4177D-053C-4BB5-B2DF-DFA1F6839880}" type="presParOf" srcId="{FD8D01DA-054F-40FC-ACC1-BBC43A6EE4F4}" destId="{6AC5FDF4-7FD6-4FBE-84AA-F60B6A364916}" srcOrd="1" destOrd="0" presId="urn:microsoft.com/office/officeart/2005/8/layout/orgChart1"/>
    <dgm:cxn modelId="{B975DF21-E319-4145-9545-B763A4BF1834}" type="presParOf" srcId="{FD8D01DA-054F-40FC-ACC1-BBC43A6EE4F4}" destId="{7422F564-CD17-4DDE-8410-369C84198C0F}" srcOrd="2" destOrd="0" presId="urn:microsoft.com/office/officeart/2005/8/layout/orgChart1"/>
    <dgm:cxn modelId="{3736DE1B-040E-4E02-B061-8E7A4780FB81}" type="presParOf" srcId="{7E2C6593-5D49-4DB5-A29A-076F9EB64D5B}" destId="{CD2EEAE4-8422-4FFE-B248-FBCF2D4EC8C6}" srcOrd="2" destOrd="0" presId="urn:microsoft.com/office/officeart/2005/8/layout/orgChart1"/>
    <dgm:cxn modelId="{55898CCE-DAF6-485E-9868-E34B802AB49F}" type="presParOf" srcId="{3BCE8903-2F0B-45C3-9BAE-BFC1D5AC0C3A}" destId="{0BAE2587-CF42-4CE7-AF1C-A373B0C84B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C92310-E9D0-46FD-BD3F-3AFA24B563A5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38D1D70-4DC4-4FBA-8960-71E4742F9E9D}">
      <dgm:prSet phldrT="[Text]"/>
      <dgm:spPr/>
      <dgm:t>
        <a:bodyPr/>
        <a:lstStyle/>
        <a:p>
          <a:r>
            <a:rPr lang="en-US" dirty="0" err="1" smtClean="0"/>
            <a:t>Identitas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 Indonesia</a:t>
          </a:r>
          <a:endParaRPr lang="en-US" dirty="0"/>
        </a:p>
      </dgm:t>
    </dgm:pt>
    <dgm:pt modelId="{B6A2B15D-16DA-4984-9F1E-2353BD8C4945}" type="parTrans" cxnId="{F26FE890-5B31-4520-ACF9-9C603BC5DF49}">
      <dgm:prSet/>
      <dgm:spPr/>
      <dgm:t>
        <a:bodyPr/>
        <a:lstStyle/>
        <a:p>
          <a:endParaRPr lang="en-US"/>
        </a:p>
      </dgm:t>
    </dgm:pt>
    <dgm:pt modelId="{F38C2736-2ECF-4672-B398-465F4EF79CAD}" type="sibTrans" cxnId="{F26FE890-5B31-4520-ACF9-9C603BC5DF49}">
      <dgm:prSet/>
      <dgm:spPr/>
      <dgm:t>
        <a:bodyPr/>
        <a:lstStyle/>
        <a:p>
          <a:endParaRPr lang="en-US"/>
        </a:p>
      </dgm:t>
    </dgm:pt>
    <dgm:pt modelId="{D3DDAF30-7587-46A3-882D-BD88BD25D3CE}">
      <dgm:prSet phldrT="[Text]"/>
      <dgm:spPr/>
      <dgm:t>
        <a:bodyPr/>
        <a:lstStyle/>
        <a:p>
          <a:r>
            <a:rPr lang="en-US" dirty="0" err="1" smtClean="0"/>
            <a:t>Filsafat</a:t>
          </a:r>
          <a:r>
            <a:rPr lang="en-US" dirty="0" smtClean="0"/>
            <a:t> </a:t>
          </a:r>
          <a:r>
            <a:rPr lang="en-US" dirty="0" err="1" smtClean="0"/>
            <a:t>Pancasila</a:t>
          </a:r>
          <a:endParaRPr lang="en-US" dirty="0" smtClean="0"/>
        </a:p>
      </dgm:t>
    </dgm:pt>
    <dgm:pt modelId="{A556A8FC-4E98-4418-9511-3CFFB3F46D94}" type="parTrans" cxnId="{686DDE5B-1CA7-4D40-A04F-023C791F6B4C}">
      <dgm:prSet/>
      <dgm:spPr/>
      <dgm:t>
        <a:bodyPr/>
        <a:lstStyle/>
        <a:p>
          <a:endParaRPr lang="en-US"/>
        </a:p>
      </dgm:t>
    </dgm:pt>
    <dgm:pt modelId="{69141D6C-761F-4C71-8657-DADA42E94B50}" type="sibTrans" cxnId="{686DDE5B-1CA7-4D40-A04F-023C791F6B4C}">
      <dgm:prSet/>
      <dgm:spPr/>
      <dgm:t>
        <a:bodyPr/>
        <a:lstStyle/>
        <a:p>
          <a:endParaRPr lang="en-US"/>
        </a:p>
      </dgm:t>
    </dgm:pt>
    <dgm:pt modelId="{096FA070-25DA-4E01-A200-41C6AA3C826F}">
      <dgm:prSet phldrT="[Text]"/>
      <dgm:spPr/>
      <dgm:t>
        <a:bodyPr/>
        <a:lstStyle/>
        <a:p>
          <a:r>
            <a:rPr lang="en-US" dirty="0" err="1" smtClean="0"/>
            <a:t>Konstitusi</a:t>
          </a:r>
          <a:r>
            <a:rPr lang="en-US" dirty="0" smtClean="0"/>
            <a:t> UUD1945</a:t>
          </a:r>
          <a:endParaRPr lang="en-US" dirty="0"/>
        </a:p>
      </dgm:t>
    </dgm:pt>
    <dgm:pt modelId="{D1DED93A-79D7-4784-8310-341A2CD0A66B}" type="parTrans" cxnId="{E127A491-FC4A-44BE-99C3-2046C92DB846}">
      <dgm:prSet/>
      <dgm:spPr/>
      <dgm:t>
        <a:bodyPr/>
        <a:lstStyle/>
        <a:p>
          <a:endParaRPr lang="en-US"/>
        </a:p>
      </dgm:t>
    </dgm:pt>
    <dgm:pt modelId="{426E5BC0-5A3F-471A-B1EE-2352437EE69B}" type="sibTrans" cxnId="{E127A491-FC4A-44BE-99C3-2046C92DB846}">
      <dgm:prSet/>
      <dgm:spPr/>
      <dgm:t>
        <a:bodyPr/>
        <a:lstStyle/>
        <a:p>
          <a:endParaRPr lang="en-US"/>
        </a:p>
      </dgm:t>
    </dgm:pt>
    <dgm:pt modelId="{D236F633-5BA3-4CA1-B11F-D9CE235763D8}">
      <dgm:prSet phldrT="[Text]"/>
      <dgm:spPr/>
      <dgm:t>
        <a:bodyPr/>
        <a:lstStyle/>
        <a:p>
          <a:r>
            <a:rPr lang="en-US" dirty="0" err="1" smtClean="0"/>
            <a:t>Bhinneka</a:t>
          </a:r>
          <a:r>
            <a:rPr lang="en-US" dirty="0" smtClean="0"/>
            <a:t> Tunggal </a:t>
          </a:r>
          <a:r>
            <a:rPr lang="en-US" dirty="0" err="1" smtClean="0"/>
            <a:t>Ika</a:t>
          </a:r>
          <a:endParaRPr lang="en-US" dirty="0"/>
        </a:p>
      </dgm:t>
    </dgm:pt>
    <dgm:pt modelId="{FD5FE1C4-3D50-4BD3-B9CD-20C9A13DB83C}" type="parTrans" cxnId="{C9384EC8-404B-4778-AD92-96319B8C8652}">
      <dgm:prSet/>
      <dgm:spPr/>
      <dgm:t>
        <a:bodyPr/>
        <a:lstStyle/>
        <a:p>
          <a:endParaRPr lang="en-US"/>
        </a:p>
      </dgm:t>
    </dgm:pt>
    <dgm:pt modelId="{3079EE83-2172-43D0-9B72-66F399670FBC}" type="sibTrans" cxnId="{C9384EC8-404B-4778-AD92-96319B8C8652}">
      <dgm:prSet/>
      <dgm:spPr/>
      <dgm:t>
        <a:bodyPr/>
        <a:lstStyle/>
        <a:p>
          <a:endParaRPr lang="en-US"/>
        </a:p>
      </dgm:t>
    </dgm:pt>
    <dgm:pt modelId="{B78E468A-DD48-4715-B22D-E8C2CB0E6AF2}">
      <dgm:prSet phldrT="[Text]"/>
      <dgm:spPr/>
      <dgm:t>
        <a:bodyPr/>
        <a:lstStyle/>
        <a:p>
          <a:r>
            <a:rPr lang="en-US" dirty="0" err="1" smtClean="0"/>
            <a:t>Bahasa</a:t>
          </a:r>
          <a:r>
            <a:rPr lang="en-US" dirty="0" smtClean="0"/>
            <a:t> Indonesia</a:t>
          </a:r>
          <a:endParaRPr lang="en-US" dirty="0"/>
        </a:p>
      </dgm:t>
    </dgm:pt>
    <dgm:pt modelId="{9D49810A-935C-47A1-B0D4-FEFF57466394}" type="parTrans" cxnId="{0251DD26-8788-4702-9C02-D50F8C5A6EB8}">
      <dgm:prSet/>
      <dgm:spPr/>
      <dgm:t>
        <a:bodyPr/>
        <a:lstStyle/>
        <a:p>
          <a:endParaRPr lang="en-US"/>
        </a:p>
      </dgm:t>
    </dgm:pt>
    <dgm:pt modelId="{4179B307-E7BF-4002-ACDC-EC8063AC191D}" type="sibTrans" cxnId="{0251DD26-8788-4702-9C02-D50F8C5A6EB8}">
      <dgm:prSet/>
      <dgm:spPr/>
      <dgm:t>
        <a:bodyPr/>
        <a:lstStyle/>
        <a:p>
          <a:endParaRPr lang="en-US"/>
        </a:p>
      </dgm:t>
    </dgm:pt>
    <dgm:pt modelId="{283D1F3F-1F7C-4E17-97B3-AD6F0FBBF748}">
      <dgm:prSet phldrT="[Text]"/>
      <dgm:spPr/>
      <dgm:t>
        <a:bodyPr/>
        <a:lstStyle/>
        <a:p>
          <a:r>
            <a:rPr lang="en-US" dirty="0" smtClean="0"/>
            <a:t>Negara </a:t>
          </a:r>
          <a:r>
            <a:rPr lang="en-US" dirty="0" err="1" smtClean="0"/>
            <a:t>Kesatuan</a:t>
          </a:r>
          <a:r>
            <a:rPr lang="en-US" dirty="0" smtClean="0"/>
            <a:t> RI</a:t>
          </a:r>
          <a:endParaRPr lang="en-US" dirty="0"/>
        </a:p>
      </dgm:t>
    </dgm:pt>
    <dgm:pt modelId="{B5C70246-D3B5-47DD-9511-C8F6B3239AA9}" type="parTrans" cxnId="{E6D43DCD-EB9B-4C86-96C0-E5B8DF09B00A}">
      <dgm:prSet/>
      <dgm:spPr/>
      <dgm:t>
        <a:bodyPr/>
        <a:lstStyle/>
        <a:p>
          <a:endParaRPr lang="en-US"/>
        </a:p>
      </dgm:t>
    </dgm:pt>
    <dgm:pt modelId="{917FF4BD-D93C-488A-A429-1B2D19951314}" type="sibTrans" cxnId="{E6D43DCD-EB9B-4C86-96C0-E5B8DF09B00A}">
      <dgm:prSet/>
      <dgm:spPr/>
      <dgm:t>
        <a:bodyPr/>
        <a:lstStyle/>
        <a:p>
          <a:endParaRPr lang="en-US"/>
        </a:p>
      </dgm:t>
    </dgm:pt>
    <dgm:pt modelId="{A44A63BC-8B3E-4C50-8AD9-D844ED17902E}">
      <dgm:prSet phldrT="[Text]"/>
      <dgm:spPr/>
      <dgm:t>
        <a:bodyPr/>
        <a:lstStyle/>
        <a:p>
          <a:r>
            <a:rPr lang="en-US" dirty="0" err="1" smtClean="0"/>
            <a:t>Bendera</a:t>
          </a:r>
          <a:r>
            <a:rPr lang="en-US" dirty="0" smtClean="0"/>
            <a:t> </a:t>
          </a:r>
          <a:r>
            <a:rPr lang="en-US" dirty="0" err="1" smtClean="0"/>
            <a:t>Merah</a:t>
          </a:r>
          <a:r>
            <a:rPr lang="en-US" dirty="0" smtClean="0"/>
            <a:t> </a:t>
          </a:r>
          <a:r>
            <a:rPr lang="en-US" dirty="0" err="1" smtClean="0"/>
            <a:t>Putih</a:t>
          </a:r>
          <a:endParaRPr lang="en-US" dirty="0"/>
        </a:p>
      </dgm:t>
    </dgm:pt>
    <dgm:pt modelId="{0AE91D9D-5EB7-4FA1-AAEE-D28C0DDBB2CF}" type="parTrans" cxnId="{9A787C1C-9A5B-48B3-87E0-A5EBAD089CD5}">
      <dgm:prSet/>
      <dgm:spPr/>
      <dgm:t>
        <a:bodyPr/>
        <a:lstStyle/>
        <a:p>
          <a:endParaRPr lang="en-US"/>
        </a:p>
      </dgm:t>
    </dgm:pt>
    <dgm:pt modelId="{EC2EAD21-EB77-435E-8638-D34E51F37728}" type="sibTrans" cxnId="{9A787C1C-9A5B-48B3-87E0-A5EBAD089CD5}">
      <dgm:prSet/>
      <dgm:spPr/>
      <dgm:t>
        <a:bodyPr/>
        <a:lstStyle/>
        <a:p>
          <a:endParaRPr lang="en-US"/>
        </a:p>
      </dgm:t>
    </dgm:pt>
    <dgm:pt modelId="{98D836C6-A10D-4426-8226-35F56F99EE25}">
      <dgm:prSet phldrT="[Text]"/>
      <dgm:spPr/>
      <dgm:t>
        <a:bodyPr/>
        <a:lstStyle/>
        <a:p>
          <a:r>
            <a:rPr lang="en-US" dirty="0" err="1" smtClean="0"/>
            <a:t>Lambang</a:t>
          </a:r>
          <a:r>
            <a:rPr lang="en-US" dirty="0" smtClean="0"/>
            <a:t> Garuda</a:t>
          </a:r>
          <a:endParaRPr lang="en-US" dirty="0"/>
        </a:p>
      </dgm:t>
    </dgm:pt>
    <dgm:pt modelId="{94272029-1F2F-4F59-B948-58123404CF88}" type="parTrans" cxnId="{77045542-D4AD-4A4B-930F-B5D164DD49C9}">
      <dgm:prSet/>
      <dgm:spPr/>
      <dgm:t>
        <a:bodyPr/>
        <a:lstStyle/>
        <a:p>
          <a:endParaRPr lang="en-US"/>
        </a:p>
      </dgm:t>
    </dgm:pt>
    <dgm:pt modelId="{1B2A7664-E256-4984-A861-D6F5E9EDE7EA}" type="sibTrans" cxnId="{77045542-D4AD-4A4B-930F-B5D164DD49C9}">
      <dgm:prSet/>
      <dgm:spPr/>
      <dgm:t>
        <a:bodyPr/>
        <a:lstStyle/>
        <a:p>
          <a:endParaRPr lang="en-US"/>
        </a:p>
      </dgm:t>
    </dgm:pt>
    <dgm:pt modelId="{FE62F179-56A6-40A9-98D2-8E217CD24EC8}" type="pres">
      <dgm:prSet presAssocID="{C3C92310-E9D0-46FD-BD3F-3AFA24B563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15823-886A-4268-903C-273FDDD1A0BC}" type="pres">
      <dgm:prSet presAssocID="{238D1D70-4DC4-4FBA-8960-71E4742F9E9D}" presName="centerShape" presStyleLbl="node0" presStyleIdx="0" presStyleCnt="1"/>
      <dgm:spPr/>
      <dgm:t>
        <a:bodyPr/>
        <a:lstStyle/>
        <a:p>
          <a:endParaRPr lang="en-US"/>
        </a:p>
      </dgm:t>
    </dgm:pt>
    <dgm:pt modelId="{2037D642-B9F0-46D0-B820-D4A8AEDB8364}" type="pres">
      <dgm:prSet presAssocID="{A556A8FC-4E98-4418-9511-3CFFB3F46D94}" presName="parTrans" presStyleLbl="sibTrans2D1" presStyleIdx="0" presStyleCnt="7"/>
      <dgm:spPr/>
      <dgm:t>
        <a:bodyPr/>
        <a:lstStyle/>
        <a:p>
          <a:endParaRPr lang="en-US"/>
        </a:p>
      </dgm:t>
    </dgm:pt>
    <dgm:pt modelId="{2E462CB8-DC1A-4551-AAE4-73DD1730EC4C}" type="pres">
      <dgm:prSet presAssocID="{A556A8FC-4E98-4418-9511-3CFFB3F46D94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0C51ABF2-7D30-472A-A7B5-944C7B89565E}" type="pres">
      <dgm:prSet presAssocID="{D3DDAF30-7587-46A3-882D-BD88BD25D3C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A8093-C9DE-4C2F-9654-45E86F807070}" type="pres">
      <dgm:prSet presAssocID="{D1DED93A-79D7-4784-8310-341A2CD0A66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EBFACC1-7717-446A-A6A3-5886CCC35738}" type="pres">
      <dgm:prSet presAssocID="{D1DED93A-79D7-4784-8310-341A2CD0A66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6E0E52F-C139-420B-96C7-44A3DDFB12E3}" type="pres">
      <dgm:prSet presAssocID="{096FA070-25DA-4E01-A200-41C6AA3C826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CDFFD-FDCA-484A-8D64-2925C204DF6D}" type="pres">
      <dgm:prSet presAssocID="{FD5FE1C4-3D50-4BD3-B9CD-20C9A13DB83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E8DE0741-4E72-49C0-AD39-F860D032D6E1}" type="pres">
      <dgm:prSet presAssocID="{FD5FE1C4-3D50-4BD3-B9CD-20C9A13DB83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7A87330-58ED-4C51-B779-6656E82280A7}" type="pres">
      <dgm:prSet presAssocID="{D236F633-5BA3-4CA1-B11F-D9CE235763D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3A5E6-6F60-4CA2-90E1-BFD118F34C7F}" type="pres">
      <dgm:prSet presAssocID="{B5C70246-D3B5-47DD-9511-C8F6B3239AA9}" presName="parTrans" presStyleLbl="sibTrans2D1" presStyleIdx="3" presStyleCnt="7"/>
      <dgm:spPr/>
      <dgm:t>
        <a:bodyPr/>
        <a:lstStyle/>
        <a:p>
          <a:endParaRPr lang="en-US"/>
        </a:p>
      </dgm:t>
    </dgm:pt>
    <dgm:pt modelId="{DF6A83BF-F4F1-4C7E-9B32-9C6FE296A35C}" type="pres">
      <dgm:prSet presAssocID="{B5C70246-D3B5-47DD-9511-C8F6B3239AA9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667A8D8-009A-4C8F-BE88-CAC5FA400B70}" type="pres">
      <dgm:prSet presAssocID="{283D1F3F-1F7C-4E17-97B3-AD6F0FBBF74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C96CD-A663-4E1B-AAAF-B376492EF995}" type="pres">
      <dgm:prSet presAssocID="{9D49810A-935C-47A1-B0D4-FEFF57466394}" presName="parTrans" presStyleLbl="sibTrans2D1" presStyleIdx="4" presStyleCnt="7"/>
      <dgm:spPr/>
      <dgm:t>
        <a:bodyPr/>
        <a:lstStyle/>
        <a:p>
          <a:endParaRPr lang="en-US"/>
        </a:p>
      </dgm:t>
    </dgm:pt>
    <dgm:pt modelId="{CB4C78E9-DE95-4293-B281-8ED165B64864}" type="pres">
      <dgm:prSet presAssocID="{9D49810A-935C-47A1-B0D4-FEFF5746639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DF6589F-E05F-4F6E-8CF4-5EBE35EFEA89}" type="pres">
      <dgm:prSet presAssocID="{B78E468A-DD48-4715-B22D-E8C2CB0E6A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921C7-9E1B-4243-801E-BC83879FDBE9}" type="pres">
      <dgm:prSet presAssocID="{0AE91D9D-5EB7-4FA1-AAEE-D28C0DDBB2C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E0F5E38B-2CE3-44EF-89C7-6F32E5F454D0}" type="pres">
      <dgm:prSet presAssocID="{0AE91D9D-5EB7-4FA1-AAEE-D28C0DDBB2C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B230B94-A85E-431B-B971-841113E9645B}" type="pres">
      <dgm:prSet presAssocID="{A44A63BC-8B3E-4C50-8AD9-D844ED17902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63F4D-F9C3-440A-AD69-4B7A9129CC9F}" type="pres">
      <dgm:prSet presAssocID="{94272029-1F2F-4F59-B948-58123404CF8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8CB7E8D-ABCD-4EC8-933F-329B8246DE54}" type="pres">
      <dgm:prSet presAssocID="{94272029-1F2F-4F59-B948-58123404CF8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51687A3-3445-46DB-AFD9-339744C53F23}" type="pres">
      <dgm:prSet presAssocID="{98D836C6-A10D-4426-8226-35F56F99EE2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87E0C-AFC5-4876-99F3-BE03D026E2D4}" type="presOf" srcId="{FD5FE1C4-3D50-4BD3-B9CD-20C9A13DB83C}" destId="{407CDFFD-FDCA-484A-8D64-2925C204DF6D}" srcOrd="0" destOrd="0" presId="urn:microsoft.com/office/officeart/2005/8/layout/radial5"/>
    <dgm:cxn modelId="{7BB4CBDB-1EA2-4C1D-BD95-FCF77343D89B}" type="presOf" srcId="{A556A8FC-4E98-4418-9511-3CFFB3F46D94}" destId="{2037D642-B9F0-46D0-B820-D4A8AEDB8364}" srcOrd="0" destOrd="0" presId="urn:microsoft.com/office/officeart/2005/8/layout/radial5"/>
    <dgm:cxn modelId="{5C01C603-90FF-4319-9D47-1878CBB28029}" type="presOf" srcId="{B5C70246-D3B5-47DD-9511-C8F6B3239AA9}" destId="{5BE3A5E6-6F60-4CA2-90E1-BFD118F34C7F}" srcOrd="0" destOrd="0" presId="urn:microsoft.com/office/officeart/2005/8/layout/radial5"/>
    <dgm:cxn modelId="{8EDB1FDF-578A-4CA1-B1BE-D4FB17DA2149}" type="presOf" srcId="{B5C70246-D3B5-47DD-9511-C8F6B3239AA9}" destId="{DF6A83BF-F4F1-4C7E-9B32-9C6FE296A35C}" srcOrd="1" destOrd="0" presId="urn:microsoft.com/office/officeart/2005/8/layout/radial5"/>
    <dgm:cxn modelId="{686DDE5B-1CA7-4D40-A04F-023C791F6B4C}" srcId="{238D1D70-4DC4-4FBA-8960-71E4742F9E9D}" destId="{D3DDAF30-7587-46A3-882D-BD88BD25D3CE}" srcOrd="0" destOrd="0" parTransId="{A556A8FC-4E98-4418-9511-3CFFB3F46D94}" sibTransId="{69141D6C-761F-4C71-8657-DADA42E94B50}"/>
    <dgm:cxn modelId="{9A787C1C-9A5B-48B3-87E0-A5EBAD089CD5}" srcId="{238D1D70-4DC4-4FBA-8960-71E4742F9E9D}" destId="{A44A63BC-8B3E-4C50-8AD9-D844ED17902E}" srcOrd="5" destOrd="0" parTransId="{0AE91D9D-5EB7-4FA1-AAEE-D28C0DDBB2CF}" sibTransId="{EC2EAD21-EB77-435E-8638-D34E51F37728}"/>
    <dgm:cxn modelId="{5969BC61-DA16-45E9-809F-C0DC533C7576}" type="presOf" srcId="{94272029-1F2F-4F59-B948-58123404CF88}" destId="{38CB7E8D-ABCD-4EC8-933F-329B8246DE54}" srcOrd="1" destOrd="0" presId="urn:microsoft.com/office/officeart/2005/8/layout/radial5"/>
    <dgm:cxn modelId="{A85E2DD1-2A93-41A3-9FD3-89EBF126491C}" type="presOf" srcId="{A44A63BC-8B3E-4C50-8AD9-D844ED17902E}" destId="{7B230B94-A85E-431B-B971-841113E9645B}" srcOrd="0" destOrd="0" presId="urn:microsoft.com/office/officeart/2005/8/layout/radial5"/>
    <dgm:cxn modelId="{655286A4-FAB9-419B-819D-889C8711790D}" type="presOf" srcId="{283D1F3F-1F7C-4E17-97B3-AD6F0FBBF748}" destId="{5667A8D8-009A-4C8F-BE88-CAC5FA400B70}" srcOrd="0" destOrd="0" presId="urn:microsoft.com/office/officeart/2005/8/layout/radial5"/>
    <dgm:cxn modelId="{0251DD26-8788-4702-9C02-D50F8C5A6EB8}" srcId="{238D1D70-4DC4-4FBA-8960-71E4742F9E9D}" destId="{B78E468A-DD48-4715-B22D-E8C2CB0E6AF2}" srcOrd="4" destOrd="0" parTransId="{9D49810A-935C-47A1-B0D4-FEFF57466394}" sibTransId="{4179B307-E7BF-4002-ACDC-EC8063AC191D}"/>
    <dgm:cxn modelId="{F43C6EDB-D71C-4739-BAAF-42844E77668C}" type="presOf" srcId="{94272029-1F2F-4F59-B948-58123404CF88}" destId="{44E63F4D-F9C3-440A-AD69-4B7A9129CC9F}" srcOrd="0" destOrd="0" presId="urn:microsoft.com/office/officeart/2005/8/layout/radial5"/>
    <dgm:cxn modelId="{384E8F43-524B-4B22-9022-84E87CEF8611}" type="presOf" srcId="{A556A8FC-4E98-4418-9511-3CFFB3F46D94}" destId="{2E462CB8-DC1A-4551-AAE4-73DD1730EC4C}" srcOrd="1" destOrd="0" presId="urn:microsoft.com/office/officeart/2005/8/layout/radial5"/>
    <dgm:cxn modelId="{83214638-81E3-432C-8CE8-F7C7DFE23D1E}" type="presOf" srcId="{D236F633-5BA3-4CA1-B11F-D9CE235763D8}" destId="{87A87330-58ED-4C51-B779-6656E82280A7}" srcOrd="0" destOrd="0" presId="urn:microsoft.com/office/officeart/2005/8/layout/radial5"/>
    <dgm:cxn modelId="{C9384EC8-404B-4778-AD92-96319B8C8652}" srcId="{238D1D70-4DC4-4FBA-8960-71E4742F9E9D}" destId="{D236F633-5BA3-4CA1-B11F-D9CE235763D8}" srcOrd="2" destOrd="0" parTransId="{FD5FE1C4-3D50-4BD3-B9CD-20C9A13DB83C}" sibTransId="{3079EE83-2172-43D0-9B72-66F399670FBC}"/>
    <dgm:cxn modelId="{F71C94D8-BB93-4CBB-B167-2E3232553167}" type="presOf" srcId="{9D49810A-935C-47A1-B0D4-FEFF57466394}" destId="{61CC96CD-A663-4E1B-AAAF-B376492EF995}" srcOrd="0" destOrd="0" presId="urn:microsoft.com/office/officeart/2005/8/layout/radial5"/>
    <dgm:cxn modelId="{E6D43DCD-EB9B-4C86-96C0-E5B8DF09B00A}" srcId="{238D1D70-4DC4-4FBA-8960-71E4742F9E9D}" destId="{283D1F3F-1F7C-4E17-97B3-AD6F0FBBF748}" srcOrd="3" destOrd="0" parTransId="{B5C70246-D3B5-47DD-9511-C8F6B3239AA9}" sibTransId="{917FF4BD-D93C-488A-A429-1B2D19951314}"/>
    <dgm:cxn modelId="{2C64E69F-272A-4143-B593-A5A3413D52D7}" type="presOf" srcId="{D1DED93A-79D7-4784-8310-341A2CD0A66B}" destId="{6AEA8093-C9DE-4C2F-9654-45E86F807070}" srcOrd="0" destOrd="0" presId="urn:microsoft.com/office/officeart/2005/8/layout/radial5"/>
    <dgm:cxn modelId="{6EF023B4-00F4-4271-A302-A878C3641680}" type="presOf" srcId="{D1DED93A-79D7-4784-8310-341A2CD0A66B}" destId="{BEBFACC1-7717-446A-A6A3-5886CCC35738}" srcOrd="1" destOrd="0" presId="urn:microsoft.com/office/officeart/2005/8/layout/radial5"/>
    <dgm:cxn modelId="{160CD05B-E25A-4CAD-9E0D-812FEDB74187}" type="presOf" srcId="{0AE91D9D-5EB7-4FA1-AAEE-D28C0DDBB2CF}" destId="{E0F5E38B-2CE3-44EF-89C7-6F32E5F454D0}" srcOrd="1" destOrd="0" presId="urn:microsoft.com/office/officeart/2005/8/layout/radial5"/>
    <dgm:cxn modelId="{2AE65483-F531-4BFE-9ABE-82C89127D9BE}" type="presOf" srcId="{096FA070-25DA-4E01-A200-41C6AA3C826F}" destId="{06E0E52F-C139-420B-96C7-44A3DDFB12E3}" srcOrd="0" destOrd="0" presId="urn:microsoft.com/office/officeart/2005/8/layout/radial5"/>
    <dgm:cxn modelId="{309433F2-0146-411F-8AF7-F895D8894859}" type="presOf" srcId="{C3C92310-E9D0-46FD-BD3F-3AFA24B563A5}" destId="{FE62F179-56A6-40A9-98D2-8E217CD24EC8}" srcOrd="0" destOrd="0" presId="urn:microsoft.com/office/officeart/2005/8/layout/radial5"/>
    <dgm:cxn modelId="{77045542-D4AD-4A4B-930F-B5D164DD49C9}" srcId="{238D1D70-4DC4-4FBA-8960-71E4742F9E9D}" destId="{98D836C6-A10D-4426-8226-35F56F99EE25}" srcOrd="6" destOrd="0" parTransId="{94272029-1F2F-4F59-B948-58123404CF88}" sibTransId="{1B2A7664-E256-4984-A861-D6F5E9EDE7EA}"/>
    <dgm:cxn modelId="{E127A491-FC4A-44BE-99C3-2046C92DB846}" srcId="{238D1D70-4DC4-4FBA-8960-71E4742F9E9D}" destId="{096FA070-25DA-4E01-A200-41C6AA3C826F}" srcOrd="1" destOrd="0" parTransId="{D1DED93A-79D7-4784-8310-341A2CD0A66B}" sibTransId="{426E5BC0-5A3F-471A-B1EE-2352437EE69B}"/>
    <dgm:cxn modelId="{E24DC0BD-AD7E-4571-A66B-E49C958AE7FB}" type="presOf" srcId="{238D1D70-4DC4-4FBA-8960-71E4742F9E9D}" destId="{6DE15823-886A-4268-903C-273FDDD1A0BC}" srcOrd="0" destOrd="0" presId="urn:microsoft.com/office/officeart/2005/8/layout/radial5"/>
    <dgm:cxn modelId="{AFCAEDC7-BCB5-4C13-A956-C8F90B8AFE24}" type="presOf" srcId="{98D836C6-A10D-4426-8226-35F56F99EE25}" destId="{151687A3-3445-46DB-AFD9-339744C53F23}" srcOrd="0" destOrd="0" presId="urn:microsoft.com/office/officeart/2005/8/layout/radial5"/>
    <dgm:cxn modelId="{0AF71E93-2D6D-4C30-9BB3-3F5053A0042A}" type="presOf" srcId="{FD5FE1C4-3D50-4BD3-B9CD-20C9A13DB83C}" destId="{E8DE0741-4E72-49C0-AD39-F860D032D6E1}" srcOrd="1" destOrd="0" presId="urn:microsoft.com/office/officeart/2005/8/layout/radial5"/>
    <dgm:cxn modelId="{7901287C-5211-40C0-841D-22A9BC7DF77C}" type="presOf" srcId="{B78E468A-DD48-4715-B22D-E8C2CB0E6AF2}" destId="{ADF6589F-E05F-4F6E-8CF4-5EBE35EFEA89}" srcOrd="0" destOrd="0" presId="urn:microsoft.com/office/officeart/2005/8/layout/radial5"/>
    <dgm:cxn modelId="{F26FE890-5B31-4520-ACF9-9C603BC5DF49}" srcId="{C3C92310-E9D0-46FD-BD3F-3AFA24B563A5}" destId="{238D1D70-4DC4-4FBA-8960-71E4742F9E9D}" srcOrd="0" destOrd="0" parTransId="{B6A2B15D-16DA-4984-9F1E-2353BD8C4945}" sibTransId="{F38C2736-2ECF-4672-B398-465F4EF79CAD}"/>
    <dgm:cxn modelId="{DD96035A-5A4C-4463-82D8-2A24113FEDB8}" type="presOf" srcId="{0AE91D9D-5EB7-4FA1-AAEE-D28C0DDBB2CF}" destId="{69E921C7-9E1B-4243-801E-BC83879FDBE9}" srcOrd="0" destOrd="0" presId="urn:microsoft.com/office/officeart/2005/8/layout/radial5"/>
    <dgm:cxn modelId="{9FFCA216-350B-47CD-A68E-569EA3551D06}" type="presOf" srcId="{9D49810A-935C-47A1-B0D4-FEFF57466394}" destId="{CB4C78E9-DE95-4293-B281-8ED165B64864}" srcOrd="1" destOrd="0" presId="urn:microsoft.com/office/officeart/2005/8/layout/radial5"/>
    <dgm:cxn modelId="{ECAE1D14-DA47-47B9-8B23-9A309838E8DA}" type="presOf" srcId="{D3DDAF30-7587-46A3-882D-BD88BD25D3CE}" destId="{0C51ABF2-7D30-472A-A7B5-944C7B89565E}" srcOrd="0" destOrd="0" presId="urn:microsoft.com/office/officeart/2005/8/layout/radial5"/>
    <dgm:cxn modelId="{B326A580-32EE-4C50-A743-DABD478E2FEA}" type="presParOf" srcId="{FE62F179-56A6-40A9-98D2-8E217CD24EC8}" destId="{6DE15823-886A-4268-903C-273FDDD1A0BC}" srcOrd="0" destOrd="0" presId="urn:microsoft.com/office/officeart/2005/8/layout/radial5"/>
    <dgm:cxn modelId="{AADB30ED-839D-43F4-BCC8-496867EC5963}" type="presParOf" srcId="{FE62F179-56A6-40A9-98D2-8E217CD24EC8}" destId="{2037D642-B9F0-46D0-B820-D4A8AEDB8364}" srcOrd="1" destOrd="0" presId="urn:microsoft.com/office/officeart/2005/8/layout/radial5"/>
    <dgm:cxn modelId="{7F2A2E2F-3092-48B4-BB43-D73B491CF441}" type="presParOf" srcId="{2037D642-B9F0-46D0-B820-D4A8AEDB8364}" destId="{2E462CB8-DC1A-4551-AAE4-73DD1730EC4C}" srcOrd="0" destOrd="0" presId="urn:microsoft.com/office/officeart/2005/8/layout/radial5"/>
    <dgm:cxn modelId="{A338C854-E6F3-4594-A0B6-60EAAFAE4D79}" type="presParOf" srcId="{FE62F179-56A6-40A9-98D2-8E217CD24EC8}" destId="{0C51ABF2-7D30-472A-A7B5-944C7B89565E}" srcOrd="2" destOrd="0" presId="urn:microsoft.com/office/officeart/2005/8/layout/radial5"/>
    <dgm:cxn modelId="{53D108B2-25E7-4E21-81A4-67354F2E9A52}" type="presParOf" srcId="{FE62F179-56A6-40A9-98D2-8E217CD24EC8}" destId="{6AEA8093-C9DE-4C2F-9654-45E86F807070}" srcOrd="3" destOrd="0" presId="urn:microsoft.com/office/officeart/2005/8/layout/radial5"/>
    <dgm:cxn modelId="{2467FD6D-4D0A-4456-8C5D-1BA5E8ED876F}" type="presParOf" srcId="{6AEA8093-C9DE-4C2F-9654-45E86F807070}" destId="{BEBFACC1-7717-446A-A6A3-5886CCC35738}" srcOrd="0" destOrd="0" presId="urn:microsoft.com/office/officeart/2005/8/layout/radial5"/>
    <dgm:cxn modelId="{EC7B53E3-32B8-4269-BAC7-0E1CD48B7704}" type="presParOf" srcId="{FE62F179-56A6-40A9-98D2-8E217CD24EC8}" destId="{06E0E52F-C139-420B-96C7-44A3DDFB12E3}" srcOrd="4" destOrd="0" presId="urn:microsoft.com/office/officeart/2005/8/layout/radial5"/>
    <dgm:cxn modelId="{EB0819E2-B27F-4495-B6FC-408BA89665DC}" type="presParOf" srcId="{FE62F179-56A6-40A9-98D2-8E217CD24EC8}" destId="{407CDFFD-FDCA-484A-8D64-2925C204DF6D}" srcOrd="5" destOrd="0" presId="urn:microsoft.com/office/officeart/2005/8/layout/radial5"/>
    <dgm:cxn modelId="{64D5B669-013B-4D27-941F-035D0156C013}" type="presParOf" srcId="{407CDFFD-FDCA-484A-8D64-2925C204DF6D}" destId="{E8DE0741-4E72-49C0-AD39-F860D032D6E1}" srcOrd="0" destOrd="0" presId="urn:microsoft.com/office/officeart/2005/8/layout/radial5"/>
    <dgm:cxn modelId="{21A1F7AE-7943-4580-B841-7627DC4D6FCE}" type="presParOf" srcId="{FE62F179-56A6-40A9-98D2-8E217CD24EC8}" destId="{87A87330-58ED-4C51-B779-6656E82280A7}" srcOrd="6" destOrd="0" presId="urn:microsoft.com/office/officeart/2005/8/layout/radial5"/>
    <dgm:cxn modelId="{95C9453B-BCDD-4C50-A5DD-C2B7C230C540}" type="presParOf" srcId="{FE62F179-56A6-40A9-98D2-8E217CD24EC8}" destId="{5BE3A5E6-6F60-4CA2-90E1-BFD118F34C7F}" srcOrd="7" destOrd="0" presId="urn:microsoft.com/office/officeart/2005/8/layout/radial5"/>
    <dgm:cxn modelId="{CFB5F15A-B43D-43FC-A4E6-25133BE889F2}" type="presParOf" srcId="{5BE3A5E6-6F60-4CA2-90E1-BFD118F34C7F}" destId="{DF6A83BF-F4F1-4C7E-9B32-9C6FE296A35C}" srcOrd="0" destOrd="0" presId="urn:microsoft.com/office/officeart/2005/8/layout/radial5"/>
    <dgm:cxn modelId="{ED67B189-1E83-44D9-BF42-910297D6D7FD}" type="presParOf" srcId="{FE62F179-56A6-40A9-98D2-8E217CD24EC8}" destId="{5667A8D8-009A-4C8F-BE88-CAC5FA400B70}" srcOrd="8" destOrd="0" presId="urn:microsoft.com/office/officeart/2005/8/layout/radial5"/>
    <dgm:cxn modelId="{6F62CECE-4657-4065-AC34-3EE34FEF477D}" type="presParOf" srcId="{FE62F179-56A6-40A9-98D2-8E217CD24EC8}" destId="{61CC96CD-A663-4E1B-AAAF-B376492EF995}" srcOrd="9" destOrd="0" presId="urn:microsoft.com/office/officeart/2005/8/layout/radial5"/>
    <dgm:cxn modelId="{D3C624EA-C127-4779-9863-B007A80935CA}" type="presParOf" srcId="{61CC96CD-A663-4E1B-AAAF-B376492EF995}" destId="{CB4C78E9-DE95-4293-B281-8ED165B64864}" srcOrd="0" destOrd="0" presId="urn:microsoft.com/office/officeart/2005/8/layout/radial5"/>
    <dgm:cxn modelId="{C37F5C16-BFF2-4827-8558-EDE184FD5AC2}" type="presParOf" srcId="{FE62F179-56A6-40A9-98D2-8E217CD24EC8}" destId="{ADF6589F-E05F-4F6E-8CF4-5EBE35EFEA89}" srcOrd="10" destOrd="0" presId="urn:microsoft.com/office/officeart/2005/8/layout/radial5"/>
    <dgm:cxn modelId="{F580DE58-704C-4A5F-8914-2CD954ED9314}" type="presParOf" srcId="{FE62F179-56A6-40A9-98D2-8E217CD24EC8}" destId="{69E921C7-9E1B-4243-801E-BC83879FDBE9}" srcOrd="11" destOrd="0" presId="urn:microsoft.com/office/officeart/2005/8/layout/radial5"/>
    <dgm:cxn modelId="{43A79C24-6A41-4727-A33B-38CC0DC3EAB7}" type="presParOf" srcId="{69E921C7-9E1B-4243-801E-BC83879FDBE9}" destId="{E0F5E38B-2CE3-44EF-89C7-6F32E5F454D0}" srcOrd="0" destOrd="0" presId="urn:microsoft.com/office/officeart/2005/8/layout/radial5"/>
    <dgm:cxn modelId="{0DA2B9AE-04D7-4B54-9B64-6EA03ABEE197}" type="presParOf" srcId="{FE62F179-56A6-40A9-98D2-8E217CD24EC8}" destId="{7B230B94-A85E-431B-B971-841113E9645B}" srcOrd="12" destOrd="0" presId="urn:microsoft.com/office/officeart/2005/8/layout/radial5"/>
    <dgm:cxn modelId="{612D7F3C-B853-4708-BB07-B2385389E71D}" type="presParOf" srcId="{FE62F179-56A6-40A9-98D2-8E217CD24EC8}" destId="{44E63F4D-F9C3-440A-AD69-4B7A9129CC9F}" srcOrd="13" destOrd="0" presId="urn:microsoft.com/office/officeart/2005/8/layout/radial5"/>
    <dgm:cxn modelId="{4D5D145B-1C4D-4378-BC26-239CE8051DD7}" type="presParOf" srcId="{44E63F4D-F9C3-440A-AD69-4B7A9129CC9F}" destId="{38CB7E8D-ABCD-4EC8-933F-329B8246DE54}" srcOrd="0" destOrd="0" presId="urn:microsoft.com/office/officeart/2005/8/layout/radial5"/>
    <dgm:cxn modelId="{412E2E8E-DAC3-4E8A-83C8-007590838D80}" type="presParOf" srcId="{FE62F179-56A6-40A9-98D2-8E217CD24EC8}" destId="{151687A3-3445-46DB-AFD9-339744C53F2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865149-7FC7-48C8-A669-5CB3CE20CBD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E7CA5A8-C469-4ABC-ACB6-426C97AF29B9}">
      <dgm:prSet phldrT="[Text]"/>
      <dgm:spPr/>
      <dgm:t>
        <a:bodyPr/>
        <a:lstStyle/>
        <a:p>
          <a:r>
            <a:rPr lang="id-ID" b="1" dirty="0" smtClean="0"/>
            <a:t>Pendidikan </a:t>
          </a:r>
          <a:r>
            <a:rPr lang="en-US" b="1" dirty="0" err="1" smtClean="0"/>
            <a:t>Kewarganegaraan</a:t>
          </a:r>
          <a:endParaRPr lang="en-US" b="1" dirty="0"/>
        </a:p>
      </dgm:t>
    </dgm:pt>
    <dgm:pt modelId="{4884CD89-2C06-4305-85AF-ADC3245E39FD}" type="parTrans" cxnId="{1B09B271-638D-49AA-BE75-E00A32EE7D6C}">
      <dgm:prSet/>
      <dgm:spPr/>
      <dgm:t>
        <a:bodyPr/>
        <a:lstStyle/>
        <a:p>
          <a:endParaRPr lang="en-US"/>
        </a:p>
      </dgm:t>
    </dgm:pt>
    <dgm:pt modelId="{32C4173A-E247-4E00-8A25-3729D0DF9618}" type="sibTrans" cxnId="{1B09B271-638D-49AA-BE75-E00A32EE7D6C}">
      <dgm:prSet/>
      <dgm:spPr/>
      <dgm:t>
        <a:bodyPr/>
        <a:lstStyle/>
        <a:p>
          <a:endParaRPr lang="en-US"/>
        </a:p>
      </dgm:t>
    </dgm:pt>
    <dgm:pt modelId="{28018B1C-E646-48C9-BD9C-004D4F234E94}">
      <dgm:prSet phldrT="[Text]"/>
      <dgm:spPr/>
      <dgm:t>
        <a:bodyPr/>
        <a:lstStyle/>
        <a:p>
          <a:r>
            <a:rPr lang="en-US" b="1" dirty="0" err="1" smtClean="0"/>
            <a:t>Pengertian</a:t>
          </a:r>
          <a:endParaRPr lang="en-US" b="1" dirty="0"/>
        </a:p>
      </dgm:t>
    </dgm:pt>
    <dgm:pt modelId="{DA1D8C7A-5365-4C7F-979F-E82AE6E9142A}" type="parTrans" cxnId="{80769699-DA8E-4C82-942A-A82116436182}">
      <dgm:prSet/>
      <dgm:spPr/>
      <dgm:t>
        <a:bodyPr/>
        <a:lstStyle/>
        <a:p>
          <a:endParaRPr lang="en-US"/>
        </a:p>
      </dgm:t>
    </dgm:pt>
    <dgm:pt modelId="{BD3FCB00-4883-4637-AAB6-161E0325294F}" type="sibTrans" cxnId="{80769699-DA8E-4C82-942A-A82116436182}">
      <dgm:prSet/>
      <dgm:spPr/>
      <dgm:t>
        <a:bodyPr/>
        <a:lstStyle/>
        <a:p>
          <a:endParaRPr lang="en-US"/>
        </a:p>
      </dgm:t>
    </dgm:pt>
    <dgm:pt modelId="{1A5506CE-4D35-489E-A58A-06F4140E95FE}">
      <dgm:prSet phldrT="[Text]"/>
      <dgm:spPr/>
      <dgm:t>
        <a:bodyPr/>
        <a:lstStyle/>
        <a:p>
          <a:r>
            <a:rPr lang="en-US" b="1" dirty="0" err="1" smtClean="0"/>
            <a:t>Tujuan</a:t>
          </a:r>
          <a:endParaRPr lang="en-US" b="1" dirty="0"/>
        </a:p>
      </dgm:t>
    </dgm:pt>
    <dgm:pt modelId="{5D409A10-0A67-4CDD-A6D0-1783C066917A}" type="parTrans" cxnId="{46461FA9-516A-4346-A409-FB405ABE5BCF}">
      <dgm:prSet/>
      <dgm:spPr/>
      <dgm:t>
        <a:bodyPr/>
        <a:lstStyle/>
        <a:p>
          <a:endParaRPr lang="en-US"/>
        </a:p>
      </dgm:t>
    </dgm:pt>
    <dgm:pt modelId="{98ED224D-D89A-4CF8-AF70-8A6EBC735CCA}" type="sibTrans" cxnId="{46461FA9-516A-4346-A409-FB405ABE5BCF}">
      <dgm:prSet/>
      <dgm:spPr/>
      <dgm:t>
        <a:bodyPr/>
        <a:lstStyle/>
        <a:p>
          <a:endParaRPr lang="en-US"/>
        </a:p>
      </dgm:t>
    </dgm:pt>
    <dgm:pt modelId="{1D90AD83-D2EA-4BD9-B04A-1D21A1F0FA33}">
      <dgm:prSet phldrT="[Text]"/>
      <dgm:spPr/>
      <dgm:t>
        <a:bodyPr/>
        <a:lstStyle/>
        <a:p>
          <a:r>
            <a:rPr lang="en-US" b="1" dirty="0" err="1" smtClean="0"/>
            <a:t>Landasan</a:t>
          </a:r>
          <a:r>
            <a:rPr lang="en-US" b="1" dirty="0" smtClean="0"/>
            <a:t> </a:t>
          </a:r>
          <a:r>
            <a:rPr lang="en-US" b="1" dirty="0" err="1" smtClean="0"/>
            <a:t>Ilmiah</a:t>
          </a:r>
          <a:endParaRPr lang="en-US" b="1" dirty="0"/>
        </a:p>
      </dgm:t>
    </dgm:pt>
    <dgm:pt modelId="{182784E1-82FF-444E-A046-CA0FC5F820EB}" type="parTrans" cxnId="{1BDA7377-53C8-4214-82C6-FE39BE1FB49B}">
      <dgm:prSet/>
      <dgm:spPr/>
      <dgm:t>
        <a:bodyPr/>
        <a:lstStyle/>
        <a:p>
          <a:endParaRPr lang="en-US"/>
        </a:p>
      </dgm:t>
    </dgm:pt>
    <dgm:pt modelId="{06FC9FE0-DD0F-4083-B9B1-4D303BB0C73D}" type="sibTrans" cxnId="{1BDA7377-53C8-4214-82C6-FE39BE1FB49B}">
      <dgm:prSet/>
      <dgm:spPr/>
      <dgm:t>
        <a:bodyPr/>
        <a:lstStyle/>
        <a:p>
          <a:endParaRPr lang="en-US"/>
        </a:p>
      </dgm:t>
    </dgm:pt>
    <dgm:pt modelId="{0E9FCB87-6736-4C5E-B753-B2251C0A454E}">
      <dgm:prSet phldrT="[Text]"/>
      <dgm:spPr/>
      <dgm:t>
        <a:bodyPr/>
        <a:lstStyle/>
        <a:p>
          <a:r>
            <a:rPr lang="en-US" b="1" dirty="0" err="1" smtClean="0"/>
            <a:t>Landasan</a:t>
          </a:r>
          <a:r>
            <a:rPr lang="en-US" b="1" dirty="0" smtClean="0"/>
            <a:t> </a:t>
          </a:r>
          <a:r>
            <a:rPr lang="en-US" b="1" dirty="0" err="1" smtClean="0"/>
            <a:t>Hukum</a:t>
          </a:r>
          <a:endParaRPr lang="en-US" b="1" dirty="0"/>
        </a:p>
      </dgm:t>
    </dgm:pt>
    <dgm:pt modelId="{148CF5BC-1CAD-4C0F-BF05-DA009C0E6E62}" type="parTrans" cxnId="{CD892FA0-B531-470C-957E-8374F0655143}">
      <dgm:prSet/>
      <dgm:spPr/>
      <dgm:t>
        <a:bodyPr/>
        <a:lstStyle/>
        <a:p>
          <a:endParaRPr lang="en-US"/>
        </a:p>
      </dgm:t>
    </dgm:pt>
    <dgm:pt modelId="{09D7E60E-0713-49C5-A3E3-B4BDD2BB2110}" type="sibTrans" cxnId="{CD892FA0-B531-470C-957E-8374F0655143}">
      <dgm:prSet/>
      <dgm:spPr/>
      <dgm:t>
        <a:bodyPr/>
        <a:lstStyle/>
        <a:p>
          <a:endParaRPr lang="en-US"/>
        </a:p>
      </dgm:t>
    </dgm:pt>
    <dgm:pt modelId="{7592D08B-8467-4A9C-B9BF-50D9D920B356}">
      <dgm:prSet phldrT="[Text]" custT="1"/>
      <dgm:spPr/>
      <dgm:t>
        <a:bodyPr/>
        <a:lstStyle/>
        <a:p>
          <a:r>
            <a:rPr lang="en-US" sz="1400" dirty="0" err="1" smtClean="0"/>
            <a:t>Pengembangan</a:t>
          </a:r>
          <a:r>
            <a:rPr lang="en-US" sz="1400" dirty="0" smtClean="0"/>
            <a:t> </a:t>
          </a:r>
          <a:r>
            <a:rPr lang="en-US" sz="1400" dirty="0" err="1" smtClean="0"/>
            <a:t>kepribadian</a:t>
          </a:r>
          <a:r>
            <a:rPr lang="en-US" sz="1400" dirty="0" smtClean="0"/>
            <a:t> </a:t>
          </a:r>
          <a:r>
            <a:rPr lang="en-US" sz="1400" dirty="0" err="1" smtClean="0"/>
            <a:t>mahasiswa</a:t>
          </a:r>
          <a:r>
            <a:rPr lang="en-US" sz="1400" dirty="0" smtClean="0"/>
            <a:t> </a:t>
          </a:r>
          <a:r>
            <a:rPr lang="en-US" sz="1400" dirty="0" err="1" smtClean="0"/>
            <a:t>mewujudkan</a:t>
          </a:r>
          <a:r>
            <a:rPr lang="en-US" sz="1400" dirty="0" smtClean="0"/>
            <a:t> </a:t>
          </a:r>
          <a:r>
            <a:rPr lang="en-US" sz="1400" dirty="0" err="1" smtClean="0"/>
            <a:t>Pancasila</a:t>
          </a:r>
          <a:r>
            <a:rPr lang="en-US" sz="1400" dirty="0" smtClean="0"/>
            <a:t>, rasa </a:t>
          </a:r>
          <a:r>
            <a:rPr lang="en-US" sz="1400" dirty="0" err="1" smtClean="0"/>
            <a:t>kebangsaan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nasionalisme</a:t>
          </a:r>
          <a:r>
            <a:rPr lang="en-US" sz="1400" dirty="0" smtClean="0"/>
            <a:t>.</a:t>
          </a:r>
          <a:endParaRPr lang="en-US" sz="1400" dirty="0"/>
        </a:p>
      </dgm:t>
    </dgm:pt>
    <dgm:pt modelId="{36447388-B6D4-404E-859F-815985BBB4F3}" type="parTrans" cxnId="{7D24940D-C55A-4FB7-9F8F-961F62521002}">
      <dgm:prSet/>
      <dgm:spPr/>
      <dgm:t>
        <a:bodyPr/>
        <a:lstStyle/>
        <a:p>
          <a:endParaRPr lang="en-US"/>
        </a:p>
      </dgm:t>
    </dgm:pt>
    <dgm:pt modelId="{3FA24EAA-5C5C-4582-8502-A1C566BBF50B}" type="sibTrans" cxnId="{7D24940D-C55A-4FB7-9F8F-961F62521002}">
      <dgm:prSet/>
      <dgm:spPr/>
      <dgm:t>
        <a:bodyPr/>
        <a:lstStyle/>
        <a:p>
          <a:endParaRPr lang="en-US"/>
        </a:p>
      </dgm:t>
    </dgm:pt>
    <dgm:pt modelId="{813234D9-DCBD-4D07-894B-53A8C3E0F55D}">
      <dgm:prSet phldrT="[Text]" custT="1"/>
      <dgm:spPr/>
      <dgm:t>
        <a:bodyPr/>
        <a:lstStyle/>
        <a:p>
          <a:r>
            <a:rPr lang="en-US" sz="1400" dirty="0" err="1" smtClean="0"/>
            <a:t>Pedoman</a:t>
          </a:r>
          <a:r>
            <a:rPr lang="en-US" sz="1400" dirty="0" smtClean="0"/>
            <a:t> </a:t>
          </a:r>
          <a:r>
            <a:rPr lang="en-US" sz="1400" dirty="0" err="1" smtClean="0"/>
            <a:t>warganegara</a:t>
          </a:r>
          <a:r>
            <a:rPr lang="en-US" sz="1400" dirty="0" smtClean="0"/>
            <a:t> </a:t>
          </a:r>
          <a:r>
            <a:rPr lang="en-US" sz="1400" dirty="0" err="1" smtClean="0"/>
            <a:t>hidup</a:t>
          </a:r>
          <a:r>
            <a:rPr lang="en-US" sz="1400" dirty="0" smtClean="0"/>
            <a:t> </a:t>
          </a:r>
          <a:r>
            <a:rPr lang="en-US" sz="1400" dirty="0" err="1" smtClean="0"/>
            <a:t>bermasyarakat</a:t>
          </a:r>
          <a:r>
            <a:rPr lang="en-US" sz="1400" dirty="0" smtClean="0"/>
            <a:t>, </a:t>
          </a:r>
          <a:r>
            <a:rPr lang="en-US" sz="1400" dirty="0" err="1" smtClean="0"/>
            <a:t>berbangsa</a:t>
          </a:r>
          <a:r>
            <a:rPr lang="en-US" sz="1400" dirty="0" smtClean="0"/>
            <a:t>, </a:t>
          </a:r>
          <a:r>
            <a:rPr lang="en-US" sz="1400" dirty="0" err="1" smtClean="0"/>
            <a:t>bernegara</a:t>
          </a:r>
          <a:r>
            <a:rPr lang="en-US" sz="1400" dirty="0" smtClean="0"/>
            <a:t>.</a:t>
          </a:r>
          <a:endParaRPr lang="en-US" sz="1400" dirty="0"/>
        </a:p>
      </dgm:t>
    </dgm:pt>
    <dgm:pt modelId="{9DFE64F3-0EFD-4B4F-AB07-FE685731DC49}" type="parTrans" cxnId="{D69576C4-A1CE-44BC-AFB6-9F9116800919}">
      <dgm:prSet/>
      <dgm:spPr/>
      <dgm:t>
        <a:bodyPr/>
        <a:lstStyle/>
        <a:p>
          <a:endParaRPr lang="en-US"/>
        </a:p>
      </dgm:t>
    </dgm:pt>
    <dgm:pt modelId="{FC8CA1EA-16C2-42A8-906E-7150C0552B65}" type="sibTrans" cxnId="{D69576C4-A1CE-44BC-AFB6-9F9116800919}">
      <dgm:prSet/>
      <dgm:spPr/>
      <dgm:t>
        <a:bodyPr/>
        <a:lstStyle/>
        <a:p>
          <a:endParaRPr lang="en-US"/>
        </a:p>
      </dgm:t>
    </dgm:pt>
    <dgm:pt modelId="{4A371DDE-01D1-4D79-A65C-95C0F81627F4}">
      <dgm:prSet phldrT="[Text]"/>
      <dgm:spPr/>
      <dgm:t>
        <a:bodyPr/>
        <a:lstStyle/>
        <a:p>
          <a:r>
            <a:rPr lang="en-US" dirty="0" smtClean="0"/>
            <a:t>UUD 1945</a:t>
          </a:r>
          <a:endParaRPr lang="en-US" dirty="0"/>
        </a:p>
      </dgm:t>
    </dgm:pt>
    <dgm:pt modelId="{952D4FFB-82EC-4C55-9CDE-807949CBC034}" type="parTrans" cxnId="{78DAC854-8C97-41EC-9F92-6616AEF611A2}">
      <dgm:prSet/>
      <dgm:spPr/>
      <dgm:t>
        <a:bodyPr/>
        <a:lstStyle/>
        <a:p>
          <a:endParaRPr lang="en-US"/>
        </a:p>
      </dgm:t>
    </dgm:pt>
    <dgm:pt modelId="{D110A698-1159-4A6E-B00B-AB9D3C74EB46}" type="sibTrans" cxnId="{78DAC854-8C97-41EC-9F92-6616AEF611A2}">
      <dgm:prSet/>
      <dgm:spPr/>
      <dgm:t>
        <a:bodyPr/>
        <a:lstStyle/>
        <a:p>
          <a:endParaRPr lang="en-US"/>
        </a:p>
      </dgm:t>
    </dgm:pt>
    <dgm:pt modelId="{7B9C2909-ADA7-48B1-BA4D-9137802C0783}">
      <dgm:prSet phldrT="[Text]"/>
      <dgm:spPr/>
      <dgm:t>
        <a:bodyPr/>
        <a:lstStyle/>
        <a:p>
          <a:r>
            <a:rPr lang="en-US" dirty="0" smtClean="0"/>
            <a:t>UU 20 (2003) </a:t>
          </a:r>
          <a:r>
            <a:rPr lang="en-US" dirty="0" err="1" smtClean="0"/>
            <a:t>Sisdiknas</a:t>
          </a:r>
          <a:endParaRPr lang="en-US" dirty="0"/>
        </a:p>
      </dgm:t>
    </dgm:pt>
    <dgm:pt modelId="{3B1AF578-A652-439C-B9E0-092661482275}" type="parTrans" cxnId="{7D25C32F-A3C8-442C-9AE7-95D8B629AE50}">
      <dgm:prSet/>
      <dgm:spPr/>
      <dgm:t>
        <a:bodyPr/>
        <a:lstStyle/>
        <a:p>
          <a:endParaRPr lang="en-US"/>
        </a:p>
      </dgm:t>
    </dgm:pt>
    <dgm:pt modelId="{EA3B8658-84FC-4667-A893-C79DC9E7404B}" type="sibTrans" cxnId="{7D25C32F-A3C8-442C-9AE7-95D8B629AE50}">
      <dgm:prSet/>
      <dgm:spPr/>
      <dgm:t>
        <a:bodyPr/>
        <a:lstStyle/>
        <a:p>
          <a:endParaRPr lang="en-US"/>
        </a:p>
      </dgm:t>
    </dgm:pt>
    <dgm:pt modelId="{AD1679AD-BBC7-4B9A-BD46-400D5A1DF41F}">
      <dgm:prSet phldrT="[Text]"/>
      <dgm:spPr/>
      <dgm:t>
        <a:bodyPr/>
        <a:lstStyle/>
        <a:p>
          <a:r>
            <a:rPr lang="en-US" dirty="0" smtClean="0"/>
            <a:t>SK 43/DIKTI/</a:t>
          </a:r>
          <a:r>
            <a:rPr lang="en-US" dirty="0" err="1" smtClean="0"/>
            <a:t>Kep</a:t>
          </a:r>
          <a:r>
            <a:rPr lang="id-ID" dirty="0" smtClean="0"/>
            <a:t>/</a:t>
          </a:r>
          <a:r>
            <a:rPr lang="en-US" dirty="0" smtClean="0"/>
            <a:t>2006</a:t>
          </a:r>
          <a:endParaRPr lang="en-US" dirty="0"/>
        </a:p>
      </dgm:t>
    </dgm:pt>
    <dgm:pt modelId="{5F2500DC-3E88-4E95-AE6D-C88A0A7C1489}" type="parTrans" cxnId="{0E810C4B-43A8-4043-B6BA-DEA3A7CA74F2}">
      <dgm:prSet/>
      <dgm:spPr/>
      <dgm:t>
        <a:bodyPr/>
        <a:lstStyle/>
        <a:p>
          <a:endParaRPr lang="en-US"/>
        </a:p>
      </dgm:t>
    </dgm:pt>
    <dgm:pt modelId="{812C0EEC-B7D8-4828-BDC5-6C33514A1C35}" type="sibTrans" cxnId="{0E810C4B-43A8-4043-B6BA-DEA3A7CA74F2}">
      <dgm:prSet/>
      <dgm:spPr/>
      <dgm:t>
        <a:bodyPr/>
        <a:lstStyle/>
        <a:p>
          <a:endParaRPr lang="en-US"/>
        </a:p>
      </dgm:t>
    </dgm:pt>
    <dgm:pt modelId="{77E4752E-BC85-4C7D-97FD-61B0B7BC6EC5}">
      <dgm:prSet phldrT="[Text]" custT="1"/>
      <dgm:spPr/>
      <dgm:t>
        <a:bodyPr/>
        <a:lstStyle/>
        <a:p>
          <a:r>
            <a:rPr lang="en-US" sz="1400" dirty="0" err="1" smtClean="0"/>
            <a:t>Ilmu</a:t>
          </a:r>
          <a:r>
            <a:rPr lang="en-US" sz="1400" dirty="0" smtClean="0"/>
            <a:t> </a:t>
          </a:r>
          <a:r>
            <a:rPr lang="en-US" sz="1400" dirty="0" err="1" smtClean="0"/>
            <a:t>tentang</a:t>
          </a:r>
          <a:r>
            <a:rPr lang="en-US" sz="1400" dirty="0" smtClean="0"/>
            <a:t> </a:t>
          </a:r>
          <a:r>
            <a:rPr lang="en-US" sz="1400" dirty="0" err="1" smtClean="0"/>
            <a:t>hak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kewajiban</a:t>
          </a:r>
          <a:r>
            <a:rPr lang="en-US" sz="1400" dirty="0" smtClean="0"/>
            <a:t> WN </a:t>
          </a:r>
          <a:r>
            <a:rPr lang="en-US" sz="1400" dirty="0" err="1" smtClean="0"/>
            <a:t>berpedoman</a:t>
          </a:r>
          <a:r>
            <a:rPr lang="en-US" sz="1400" dirty="0" smtClean="0"/>
            <a:t> </a:t>
          </a:r>
          <a:r>
            <a:rPr lang="en-US" sz="1400" dirty="0" err="1" smtClean="0"/>
            <a:t>Pancasila</a:t>
          </a:r>
          <a:r>
            <a:rPr lang="en-US" sz="1400" dirty="0" smtClean="0"/>
            <a:t> &amp; UUD 1945</a:t>
          </a:r>
          <a:endParaRPr lang="en-US" sz="1400" dirty="0"/>
        </a:p>
      </dgm:t>
    </dgm:pt>
    <dgm:pt modelId="{4E82098B-7C10-486C-84C5-D5657E2F1522}" type="parTrans" cxnId="{72467AF1-ECA7-4A49-8FA3-6F1F0F8A52E6}">
      <dgm:prSet/>
      <dgm:spPr/>
      <dgm:t>
        <a:bodyPr/>
        <a:lstStyle/>
        <a:p>
          <a:endParaRPr lang="en-US"/>
        </a:p>
      </dgm:t>
    </dgm:pt>
    <dgm:pt modelId="{649AD444-3290-4B2D-94AF-92EB775376E4}" type="sibTrans" cxnId="{72467AF1-ECA7-4A49-8FA3-6F1F0F8A52E6}">
      <dgm:prSet/>
      <dgm:spPr/>
      <dgm:t>
        <a:bodyPr/>
        <a:lstStyle/>
        <a:p>
          <a:endParaRPr lang="en-US"/>
        </a:p>
      </dgm:t>
    </dgm:pt>
    <dgm:pt modelId="{97507EAD-5DFC-46A3-A66E-DCBD34BC8BBB}" type="pres">
      <dgm:prSet presAssocID="{19865149-7FC7-48C8-A669-5CB3CE20CB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9BC12A-85AF-48A3-9DC7-C911D18D5E32}" type="pres">
      <dgm:prSet presAssocID="{4E7CA5A8-C469-4ABC-ACB6-426C97AF29B9}" presName="hierRoot1" presStyleCnt="0">
        <dgm:presLayoutVars>
          <dgm:hierBranch val="init"/>
        </dgm:presLayoutVars>
      </dgm:prSet>
      <dgm:spPr/>
    </dgm:pt>
    <dgm:pt modelId="{1A64AC48-E175-486A-9B48-6DC811A777ED}" type="pres">
      <dgm:prSet presAssocID="{4E7CA5A8-C469-4ABC-ACB6-426C97AF29B9}" presName="rootComposite1" presStyleCnt="0"/>
      <dgm:spPr/>
    </dgm:pt>
    <dgm:pt modelId="{9D73BBAC-F11D-4F2D-B55F-3DEBDB3DBF54}" type="pres">
      <dgm:prSet presAssocID="{4E7CA5A8-C469-4ABC-ACB6-426C97AF29B9}" presName="rootText1" presStyleLbl="node0" presStyleIdx="0" presStyleCnt="1" custScaleX="190894" custScaleY="71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B4597-EC14-4409-A0A6-6B4C194E20AE}" type="pres">
      <dgm:prSet presAssocID="{4E7CA5A8-C469-4ABC-ACB6-426C97AF29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9286AC-6828-48A1-93DC-1A5A71D8F5BF}" type="pres">
      <dgm:prSet presAssocID="{4E7CA5A8-C469-4ABC-ACB6-426C97AF29B9}" presName="hierChild2" presStyleCnt="0"/>
      <dgm:spPr/>
    </dgm:pt>
    <dgm:pt modelId="{ADAD84AA-F57D-4919-B29E-001CA023DD5D}" type="pres">
      <dgm:prSet presAssocID="{DA1D8C7A-5365-4C7F-979F-E82AE6E9142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37F91C0-7522-46F3-952C-6532950F13A7}" type="pres">
      <dgm:prSet presAssocID="{28018B1C-E646-48C9-BD9C-004D4F234E94}" presName="hierRoot2" presStyleCnt="0">
        <dgm:presLayoutVars>
          <dgm:hierBranch val="init"/>
        </dgm:presLayoutVars>
      </dgm:prSet>
      <dgm:spPr/>
    </dgm:pt>
    <dgm:pt modelId="{D8F01495-08E6-4197-A0BE-23DDCC2A9983}" type="pres">
      <dgm:prSet presAssocID="{28018B1C-E646-48C9-BD9C-004D4F234E94}" presName="rootComposite" presStyleCnt="0"/>
      <dgm:spPr/>
    </dgm:pt>
    <dgm:pt modelId="{146ED1A2-A733-40F6-90AB-9C2D9597D7AA}" type="pres">
      <dgm:prSet presAssocID="{28018B1C-E646-48C9-BD9C-004D4F234E94}" presName="rootText" presStyleLbl="node2" presStyleIdx="0" presStyleCnt="4" custScaleX="73004" custScaleY="61525" custLinFactNeighborX="-54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5100B6-C80E-4764-9C4D-15927E96AB8D}" type="pres">
      <dgm:prSet presAssocID="{28018B1C-E646-48C9-BD9C-004D4F234E94}" presName="rootConnector" presStyleLbl="node2" presStyleIdx="0" presStyleCnt="4"/>
      <dgm:spPr/>
      <dgm:t>
        <a:bodyPr/>
        <a:lstStyle/>
        <a:p>
          <a:endParaRPr lang="en-US"/>
        </a:p>
      </dgm:t>
    </dgm:pt>
    <dgm:pt modelId="{5F3AD23E-F281-4B44-8098-6E20AB3E3978}" type="pres">
      <dgm:prSet presAssocID="{28018B1C-E646-48C9-BD9C-004D4F234E94}" presName="hierChild4" presStyleCnt="0"/>
      <dgm:spPr/>
    </dgm:pt>
    <dgm:pt modelId="{A9E13D58-05A7-453F-A094-D0828474D62C}" type="pres">
      <dgm:prSet presAssocID="{4E82098B-7C10-486C-84C5-D5657E2F1522}" presName="Name37" presStyleLbl="parChTrans1D3" presStyleIdx="0" presStyleCnt="6"/>
      <dgm:spPr/>
      <dgm:t>
        <a:bodyPr/>
        <a:lstStyle/>
        <a:p>
          <a:endParaRPr lang="en-US"/>
        </a:p>
      </dgm:t>
    </dgm:pt>
    <dgm:pt modelId="{50CCB4E8-EFED-43CB-8745-2EFB97587F57}" type="pres">
      <dgm:prSet presAssocID="{77E4752E-BC85-4C7D-97FD-61B0B7BC6EC5}" presName="hierRoot2" presStyleCnt="0">
        <dgm:presLayoutVars>
          <dgm:hierBranch val="init"/>
        </dgm:presLayoutVars>
      </dgm:prSet>
      <dgm:spPr/>
    </dgm:pt>
    <dgm:pt modelId="{D0776776-DB9A-4DA2-96A4-8202F9C176D6}" type="pres">
      <dgm:prSet presAssocID="{77E4752E-BC85-4C7D-97FD-61B0B7BC6EC5}" presName="rootComposite" presStyleCnt="0"/>
      <dgm:spPr/>
    </dgm:pt>
    <dgm:pt modelId="{39E9B839-2AD7-44DC-891D-7FACD666675E}" type="pres">
      <dgm:prSet presAssocID="{77E4752E-BC85-4C7D-97FD-61B0B7BC6EC5}" presName="rootText" presStyleLbl="node3" presStyleIdx="0" presStyleCnt="6" custScaleY="156385" custLinFactNeighborX="-1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6C0D07-3C0F-4569-9D13-F8E3FC1751B0}" type="pres">
      <dgm:prSet presAssocID="{77E4752E-BC85-4C7D-97FD-61B0B7BC6EC5}" presName="rootConnector" presStyleLbl="node3" presStyleIdx="0" presStyleCnt="6"/>
      <dgm:spPr/>
      <dgm:t>
        <a:bodyPr/>
        <a:lstStyle/>
        <a:p>
          <a:endParaRPr lang="en-US"/>
        </a:p>
      </dgm:t>
    </dgm:pt>
    <dgm:pt modelId="{91719E82-9238-44C7-9354-FF697AD2B19E}" type="pres">
      <dgm:prSet presAssocID="{77E4752E-BC85-4C7D-97FD-61B0B7BC6EC5}" presName="hierChild4" presStyleCnt="0"/>
      <dgm:spPr/>
    </dgm:pt>
    <dgm:pt modelId="{21139A72-0F2B-4566-8071-142724C4E62D}" type="pres">
      <dgm:prSet presAssocID="{77E4752E-BC85-4C7D-97FD-61B0B7BC6EC5}" presName="hierChild5" presStyleCnt="0"/>
      <dgm:spPr/>
    </dgm:pt>
    <dgm:pt modelId="{E2C359A5-D8F5-4333-82A4-7DEA1E558D78}" type="pres">
      <dgm:prSet presAssocID="{28018B1C-E646-48C9-BD9C-004D4F234E94}" presName="hierChild5" presStyleCnt="0"/>
      <dgm:spPr/>
    </dgm:pt>
    <dgm:pt modelId="{DA0F132F-689A-4614-AF10-358D0DA6E10C}" type="pres">
      <dgm:prSet presAssocID="{5D409A10-0A67-4CDD-A6D0-1783C066917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F7E89C1-8DB8-409A-B7B1-68E918660C50}" type="pres">
      <dgm:prSet presAssocID="{1A5506CE-4D35-489E-A58A-06F4140E95FE}" presName="hierRoot2" presStyleCnt="0">
        <dgm:presLayoutVars>
          <dgm:hierBranch val="init"/>
        </dgm:presLayoutVars>
      </dgm:prSet>
      <dgm:spPr/>
    </dgm:pt>
    <dgm:pt modelId="{C655B9AA-EF06-4B6C-83E1-599F52F8FCF6}" type="pres">
      <dgm:prSet presAssocID="{1A5506CE-4D35-489E-A58A-06F4140E95FE}" presName="rootComposite" presStyleCnt="0"/>
      <dgm:spPr/>
    </dgm:pt>
    <dgm:pt modelId="{8551DC7E-34FE-4F2C-ADD2-4C63600F97EB}" type="pres">
      <dgm:prSet presAssocID="{1A5506CE-4D35-489E-A58A-06F4140E95FE}" presName="rootText" presStyleLbl="node2" presStyleIdx="1" presStyleCnt="4" custScaleX="73004" custScaleY="61525" custLinFactNeighborX="-2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44A96D-7FC7-49B7-83EB-773B8E2BF348}" type="pres">
      <dgm:prSet presAssocID="{1A5506CE-4D35-489E-A58A-06F4140E95FE}" presName="rootConnector" presStyleLbl="node2" presStyleIdx="1" presStyleCnt="4"/>
      <dgm:spPr/>
      <dgm:t>
        <a:bodyPr/>
        <a:lstStyle/>
        <a:p>
          <a:endParaRPr lang="en-US"/>
        </a:p>
      </dgm:t>
    </dgm:pt>
    <dgm:pt modelId="{F6E4D146-29A1-44BA-BCFE-7C523D37B316}" type="pres">
      <dgm:prSet presAssocID="{1A5506CE-4D35-489E-A58A-06F4140E95FE}" presName="hierChild4" presStyleCnt="0"/>
      <dgm:spPr/>
    </dgm:pt>
    <dgm:pt modelId="{7C5DEF08-39DD-4580-95A7-8F92E1D11284}" type="pres">
      <dgm:prSet presAssocID="{36447388-B6D4-404E-859F-815985BBB4F3}" presName="Name37" presStyleLbl="parChTrans1D3" presStyleIdx="1" presStyleCnt="6"/>
      <dgm:spPr/>
      <dgm:t>
        <a:bodyPr/>
        <a:lstStyle/>
        <a:p>
          <a:endParaRPr lang="en-US"/>
        </a:p>
      </dgm:t>
    </dgm:pt>
    <dgm:pt modelId="{42A4D0D9-1772-476F-A62B-8AE79A63FC69}" type="pres">
      <dgm:prSet presAssocID="{7592D08B-8467-4A9C-B9BF-50D9D920B356}" presName="hierRoot2" presStyleCnt="0">
        <dgm:presLayoutVars>
          <dgm:hierBranch val="init"/>
        </dgm:presLayoutVars>
      </dgm:prSet>
      <dgm:spPr/>
    </dgm:pt>
    <dgm:pt modelId="{37BD536F-B0B1-4012-85D6-71E71B2B1D3B}" type="pres">
      <dgm:prSet presAssocID="{7592D08B-8467-4A9C-B9BF-50D9D920B356}" presName="rootComposite" presStyleCnt="0"/>
      <dgm:spPr/>
    </dgm:pt>
    <dgm:pt modelId="{C601E4E5-C7BA-4604-AB3C-C087056D51FB}" type="pres">
      <dgm:prSet presAssocID="{7592D08B-8467-4A9C-B9BF-50D9D920B356}" presName="rootText" presStyleLbl="node3" presStyleIdx="1" presStyleCnt="6" custScaleY="187653" custLinFactNeighborX="-2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C0D77-4FE8-4992-B354-ACF63021DDF1}" type="pres">
      <dgm:prSet presAssocID="{7592D08B-8467-4A9C-B9BF-50D9D920B356}" presName="rootConnector" presStyleLbl="node3" presStyleIdx="1" presStyleCnt="6"/>
      <dgm:spPr/>
      <dgm:t>
        <a:bodyPr/>
        <a:lstStyle/>
        <a:p>
          <a:endParaRPr lang="en-US"/>
        </a:p>
      </dgm:t>
    </dgm:pt>
    <dgm:pt modelId="{56B64416-628E-48F5-A956-A06461CFE29D}" type="pres">
      <dgm:prSet presAssocID="{7592D08B-8467-4A9C-B9BF-50D9D920B356}" presName="hierChild4" presStyleCnt="0"/>
      <dgm:spPr/>
    </dgm:pt>
    <dgm:pt modelId="{3018DE6E-39ED-4153-94D9-5BFA1407CF27}" type="pres">
      <dgm:prSet presAssocID="{7592D08B-8467-4A9C-B9BF-50D9D920B356}" presName="hierChild5" presStyleCnt="0"/>
      <dgm:spPr/>
    </dgm:pt>
    <dgm:pt modelId="{446867FF-7522-4B78-801E-621CA54EFFC4}" type="pres">
      <dgm:prSet presAssocID="{1A5506CE-4D35-489E-A58A-06F4140E95FE}" presName="hierChild5" presStyleCnt="0"/>
      <dgm:spPr/>
    </dgm:pt>
    <dgm:pt modelId="{68B344C3-CDD6-492C-82B4-274FDCF0FA83}" type="pres">
      <dgm:prSet presAssocID="{182784E1-82FF-444E-A046-CA0FC5F820E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DD802D5-2E89-49DA-9F30-98DCC2FFE220}" type="pres">
      <dgm:prSet presAssocID="{1D90AD83-D2EA-4BD9-B04A-1D21A1F0FA33}" presName="hierRoot2" presStyleCnt="0">
        <dgm:presLayoutVars>
          <dgm:hierBranch val="init"/>
        </dgm:presLayoutVars>
      </dgm:prSet>
      <dgm:spPr/>
    </dgm:pt>
    <dgm:pt modelId="{91D4FD6F-0C38-4752-8202-FFD5EEA22C8F}" type="pres">
      <dgm:prSet presAssocID="{1D90AD83-D2EA-4BD9-B04A-1D21A1F0FA33}" presName="rootComposite" presStyleCnt="0"/>
      <dgm:spPr/>
    </dgm:pt>
    <dgm:pt modelId="{4BD611A3-A947-4502-9218-A191777AF319}" type="pres">
      <dgm:prSet presAssocID="{1D90AD83-D2EA-4BD9-B04A-1D21A1F0FA33}" presName="rootText" presStyleLbl="node2" presStyleIdx="2" presStyleCnt="4" custScaleY="61525" custLinFactNeighborX="-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AD8C3D-90E7-414D-8425-DC91C16A4BD6}" type="pres">
      <dgm:prSet presAssocID="{1D90AD83-D2EA-4BD9-B04A-1D21A1F0FA33}" presName="rootConnector" presStyleLbl="node2" presStyleIdx="2" presStyleCnt="4"/>
      <dgm:spPr/>
      <dgm:t>
        <a:bodyPr/>
        <a:lstStyle/>
        <a:p>
          <a:endParaRPr lang="en-US"/>
        </a:p>
      </dgm:t>
    </dgm:pt>
    <dgm:pt modelId="{5F119B7E-52F8-4C16-B9D4-C8A4EF9657C0}" type="pres">
      <dgm:prSet presAssocID="{1D90AD83-D2EA-4BD9-B04A-1D21A1F0FA33}" presName="hierChild4" presStyleCnt="0"/>
      <dgm:spPr/>
    </dgm:pt>
    <dgm:pt modelId="{FCC9616E-2837-422A-B283-B6B9082E988A}" type="pres">
      <dgm:prSet presAssocID="{9DFE64F3-0EFD-4B4F-AB07-FE685731DC49}" presName="Name37" presStyleLbl="parChTrans1D3" presStyleIdx="2" presStyleCnt="6"/>
      <dgm:spPr/>
      <dgm:t>
        <a:bodyPr/>
        <a:lstStyle/>
        <a:p>
          <a:endParaRPr lang="en-US"/>
        </a:p>
      </dgm:t>
    </dgm:pt>
    <dgm:pt modelId="{7170ADF2-A840-4B41-A762-3D0738280386}" type="pres">
      <dgm:prSet presAssocID="{813234D9-DCBD-4D07-894B-53A8C3E0F55D}" presName="hierRoot2" presStyleCnt="0">
        <dgm:presLayoutVars>
          <dgm:hierBranch val="init"/>
        </dgm:presLayoutVars>
      </dgm:prSet>
      <dgm:spPr/>
    </dgm:pt>
    <dgm:pt modelId="{D6E7B390-E252-4219-8C77-BBF7FFCFC670}" type="pres">
      <dgm:prSet presAssocID="{813234D9-DCBD-4D07-894B-53A8C3E0F55D}" presName="rootComposite" presStyleCnt="0"/>
      <dgm:spPr/>
    </dgm:pt>
    <dgm:pt modelId="{0F2F5D36-8F2A-4422-8C90-59CC6149886C}" type="pres">
      <dgm:prSet presAssocID="{813234D9-DCBD-4D07-894B-53A8C3E0F55D}" presName="rootText" presStyleLbl="node3" presStyleIdx="2" presStyleCnt="6" custScaleY="124027" custLinFactNeighborX="-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763BD6-7386-4DE0-AC68-95FF9B63774E}" type="pres">
      <dgm:prSet presAssocID="{813234D9-DCBD-4D07-894B-53A8C3E0F55D}" presName="rootConnector" presStyleLbl="node3" presStyleIdx="2" presStyleCnt="6"/>
      <dgm:spPr/>
      <dgm:t>
        <a:bodyPr/>
        <a:lstStyle/>
        <a:p>
          <a:endParaRPr lang="en-US"/>
        </a:p>
      </dgm:t>
    </dgm:pt>
    <dgm:pt modelId="{27665C56-8E38-44A4-8D41-4A2A6104FA48}" type="pres">
      <dgm:prSet presAssocID="{813234D9-DCBD-4D07-894B-53A8C3E0F55D}" presName="hierChild4" presStyleCnt="0"/>
      <dgm:spPr/>
    </dgm:pt>
    <dgm:pt modelId="{BB2E58E6-8837-4C8A-9DED-969EDC89FE59}" type="pres">
      <dgm:prSet presAssocID="{813234D9-DCBD-4D07-894B-53A8C3E0F55D}" presName="hierChild5" presStyleCnt="0"/>
      <dgm:spPr/>
    </dgm:pt>
    <dgm:pt modelId="{25529AD4-2572-4F8E-9FFD-A0C01A21B9F6}" type="pres">
      <dgm:prSet presAssocID="{1D90AD83-D2EA-4BD9-B04A-1D21A1F0FA33}" presName="hierChild5" presStyleCnt="0"/>
      <dgm:spPr/>
    </dgm:pt>
    <dgm:pt modelId="{03609084-0F5E-4E5B-A1BA-FF11051EE506}" type="pres">
      <dgm:prSet presAssocID="{148CF5BC-1CAD-4C0F-BF05-DA009C0E6E6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D6BF874-AF13-48B9-9DD0-4D927ABCD031}" type="pres">
      <dgm:prSet presAssocID="{0E9FCB87-6736-4C5E-B753-B2251C0A454E}" presName="hierRoot2" presStyleCnt="0">
        <dgm:presLayoutVars>
          <dgm:hierBranch val="init"/>
        </dgm:presLayoutVars>
      </dgm:prSet>
      <dgm:spPr/>
    </dgm:pt>
    <dgm:pt modelId="{6CCFAE51-9161-4FE5-9877-D28E252BDC64}" type="pres">
      <dgm:prSet presAssocID="{0E9FCB87-6736-4C5E-B753-B2251C0A454E}" presName="rootComposite" presStyleCnt="0"/>
      <dgm:spPr/>
    </dgm:pt>
    <dgm:pt modelId="{A9E28952-5498-4671-BFF7-569E52CF3AA7}" type="pres">
      <dgm:prSet presAssocID="{0E9FCB87-6736-4C5E-B753-B2251C0A454E}" presName="rootText" presStyleLbl="node2" presStyleIdx="3" presStyleCnt="4" custScaleY="61525" custLinFactNeighborX="6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3211C1-236B-465C-93D4-7C44792671FF}" type="pres">
      <dgm:prSet presAssocID="{0E9FCB87-6736-4C5E-B753-B2251C0A454E}" presName="rootConnector" presStyleLbl="node2" presStyleIdx="3" presStyleCnt="4"/>
      <dgm:spPr/>
      <dgm:t>
        <a:bodyPr/>
        <a:lstStyle/>
        <a:p>
          <a:endParaRPr lang="en-US"/>
        </a:p>
      </dgm:t>
    </dgm:pt>
    <dgm:pt modelId="{DDD813F2-310A-40FA-A349-2B31D2D86F12}" type="pres">
      <dgm:prSet presAssocID="{0E9FCB87-6736-4C5E-B753-B2251C0A454E}" presName="hierChild4" presStyleCnt="0"/>
      <dgm:spPr/>
    </dgm:pt>
    <dgm:pt modelId="{79586C9F-5748-4AA9-B1D5-965B3BC73E42}" type="pres">
      <dgm:prSet presAssocID="{952D4FFB-82EC-4C55-9CDE-807949CBC034}" presName="Name37" presStyleLbl="parChTrans1D3" presStyleIdx="3" presStyleCnt="6"/>
      <dgm:spPr/>
      <dgm:t>
        <a:bodyPr/>
        <a:lstStyle/>
        <a:p>
          <a:endParaRPr lang="en-US"/>
        </a:p>
      </dgm:t>
    </dgm:pt>
    <dgm:pt modelId="{D8282BB4-40C5-48B0-BB0A-DCBE493C74CC}" type="pres">
      <dgm:prSet presAssocID="{4A371DDE-01D1-4D79-A65C-95C0F81627F4}" presName="hierRoot2" presStyleCnt="0">
        <dgm:presLayoutVars>
          <dgm:hierBranch val="init"/>
        </dgm:presLayoutVars>
      </dgm:prSet>
      <dgm:spPr/>
    </dgm:pt>
    <dgm:pt modelId="{E86BCE78-F752-4D2D-90C8-785A8D9E3E38}" type="pres">
      <dgm:prSet presAssocID="{4A371DDE-01D1-4D79-A65C-95C0F81627F4}" presName="rootComposite" presStyleCnt="0"/>
      <dgm:spPr/>
    </dgm:pt>
    <dgm:pt modelId="{6A82FEBD-4023-4D67-B440-5DDB2FDA6AE3}" type="pres">
      <dgm:prSet presAssocID="{4A371DDE-01D1-4D79-A65C-95C0F81627F4}" presName="rootText" presStyleLbl="node3" presStyleIdx="3" presStyleCnt="6" custScaleY="43301" custLinFactNeighborX="34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05D379-0B69-4B07-B58E-BFA49E10E9AC}" type="pres">
      <dgm:prSet presAssocID="{4A371DDE-01D1-4D79-A65C-95C0F81627F4}" presName="rootConnector" presStyleLbl="node3" presStyleIdx="3" presStyleCnt="6"/>
      <dgm:spPr/>
      <dgm:t>
        <a:bodyPr/>
        <a:lstStyle/>
        <a:p>
          <a:endParaRPr lang="en-US"/>
        </a:p>
      </dgm:t>
    </dgm:pt>
    <dgm:pt modelId="{F128D6CD-EBFC-4856-9B16-99A24AE7DC19}" type="pres">
      <dgm:prSet presAssocID="{4A371DDE-01D1-4D79-A65C-95C0F81627F4}" presName="hierChild4" presStyleCnt="0"/>
      <dgm:spPr/>
    </dgm:pt>
    <dgm:pt modelId="{697C6824-243A-4DB9-85EE-076AC4027E36}" type="pres">
      <dgm:prSet presAssocID="{4A371DDE-01D1-4D79-A65C-95C0F81627F4}" presName="hierChild5" presStyleCnt="0"/>
      <dgm:spPr/>
    </dgm:pt>
    <dgm:pt modelId="{4DD279A5-4C33-4956-BD32-5DD00FC6DE8E}" type="pres">
      <dgm:prSet presAssocID="{3B1AF578-A652-439C-B9E0-092661482275}" presName="Name37" presStyleLbl="parChTrans1D3" presStyleIdx="4" presStyleCnt="6"/>
      <dgm:spPr/>
      <dgm:t>
        <a:bodyPr/>
        <a:lstStyle/>
        <a:p>
          <a:endParaRPr lang="en-US"/>
        </a:p>
      </dgm:t>
    </dgm:pt>
    <dgm:pt modelId="{CBC89EF4-F615-4034-BDD1-84EE577856D4}" type="pres">
      <dgm:prSet presAssocID="{7B9C2909-ADA7-48B1-BA4D-9137802C0783}" presName="hierRoot2" presStyleCnt="0">
        <dgm:presLayoutVars>
          <dgm:hierBranch val="init"/>
        </dgm:presLayoutVars>
      </dgm:prSet>
      <dgm:spPr/>
    </dgm:pt>
    <dgm:pt modelId="{89130E53-1B77-4A3F-884C-8F764E60BAAC}" type="pres">
      <dgm:prSet presAssocID="{7B9C2909-ADA7-48B1-BA4D-9137802C0783}" presName="rootComposite" presStyleCnt="0"/>
      <dgm:spPr/>
    </dgm:pt>
    <dgm:pt modelId="{86CC43BA-0E80-41E4-9DB1-850CABF38EB8}" type="pres">
      <dgm:prSet presAssocID="{7B9C2909-ADA7-48B1-BA4D-9137802C0783}" presName="rootText" presStyleLbl="node3" presStyleIdx="4" presStyleCnt="6" custScaleY="60556" custLinFactNeighborX="34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860E0-0766-407D-A2C2-22CB8425C2E5}" type="pres">
      <dgm:prSet presAssocID="{7B9C2909-ADA7-48B1-BA4D-9137802C0783}" presName="rootConnector" presStyleLbl="node3" presStyleIdx="4" presStyleCnt="6"/>
      <dgm:spPr/>
      <dgm:t>
        <a:bodyPr/>
        <a:lstStyle/>
        <a:p>
          <a:endParaRPr lang="en-US"/>
        </a:p>
      </dgm:t>
    </dgm:pt>
    <dgm:pt modelId="{7321856F-9189-4FAB-B889-8378E7FB6E11}" type="pres">
      <dgm:prSet presAssocID="{7B9C2909-ADA7-48B1-BA4D-9137802C0783}" presName="hierChild4" presStyleCnt="0"/>
      <dgm:spPr/>
    </dgm:pt>
    <dgm:pt modelId="{1A3531ED-8D0B-469C-BFF6-9102E566F301}" type="pres">
      <dgm:prSet presAssocID="{7B9C2909-ADA7-48B1-BA4D-9137802C0783}" presName="hierChild5" presStyleCnt="0"/>
      <dgm:spPr/>
    </dgm:pt>
    <dgm:pt modelId="{6830D271-4CC2-4885-A806-7DB7DB47D17E}" type="pres">
      <dgm:prSet presAssocID="{5F2500DC-3E88-4E95-AE6D-C88A0A7C1489}" presName="Name37" presStyleLbl="parChTrans1D3" presStyleIdx="5" presStyleCnt="6"/>
      <dgm:spPr/>
      <dgm:t>
        <a:bodyPr/>
        <a:lstStyle/>
        <a:p>
          <a:endParaRPr lang="en-US"/>
        </a:p>
      </dgm:t>
    </dgm:pt>
    <dgm:pt modelId="{1D9EE89D-05FC-451A-B12B-5F299D994562}" type="pres">
      <dgm:prSet presAssocID="{AD1679AD-BBC7-4B9A-BD46-400D5A1DF41F}" presName="hierRoot2" presStyleCnt="0">
        <dgm:presLayoutVars>
          <dgm:hierBranch val="init"/>
        </dgm:presLayoutVars>
      </dgm:prSet>
      <dgm:spPr/>
    </dgm:pt>
    <dgm:pt modelId="{A1B68F6F-7A04-4CBE-B3D4-4C023C3E9463}" type="pres">
      <dgm:prSet presAssocID="{AD1679AD-BBC7-4B9A-BD46-400D5A1DF41F}" presName="rootComposite" presStyleCnt="0"/>
      <dgm:spPr/>
    </dgm:pt>
    <dgm:pt modelId="{8F1A3BED-6A9F-4271-8BF7-7A4FBEE42D00}" type="pres">
      <dgm:prSet presAssocID="{AD1679AD-BBC7-4B9A-BD46-400D5A1DF41F}" presName="rootText" presStyleLbl="node3" presStyleIdx="5" presStyleCnt="6" custScaleY="56517" custLinFactNeighborX="34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DF13C-962E-4BEE-B994-FC14FF275AC1}" type="pres">
      <dgm:prSet presAssocID="{AD1679AD-BBC7-4B9A-BD46-400D5A1DF41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2FDDF00-1399-4E2B-A3CE-7DCB7EE8A4E2}" type="pres">
      <dgm:prSet presAssocID="{AD1679AD-BBC7-4B9A-BD46-400D5A1DF41F}" presName="hierChild4" presStyleCnt="0"/>
      <dgm:spPr/>
    </dgm:pt>
    <dgm:pt modelId="{32B48C0D-325D-4E55-9C47-7ACD3C3CFF24}" type="pres">
      <dgm:prSet presAssocID="{AD1679AD-BBC7-4B9A-BD46-400D5A1DF41F}" presName="hierChild5" presStyleCnt="0"/>
      <dgm:spPr/>
    </dgm:pt>
    <dgm:pt modelId="{4AC0E6CD-131F-4942-BE2F-5E091DC4994F}" type="pres">
      <dgm:prSet presAssocID="{0E9FCB87-6736-4C5E-B753-B2251C0A454E}" presName="hierChild5" presStyleCnt="0"/>
      <dgm:spPr/>
    </dgm:pt>
    <dgm:pt modelId="{14F87D46-DEA4-49E7-8258-4CCFB51C6A6F}" type="pres">
      <dgm:prSet presAssocID="{4E7CA5A8-C469-4ABC-ACB6-426C97AF29B9}" presName="hierChild3" presStyleCnt="0"/>
      <dgm:spPr/>
    </dgm:pt>
  </dgm:ptLst>
  <dgm:cxnLst>
    <dgm:cxn modelId="{0E810C4B-43A8-4043-B6BA-DEA3A7CA74F2}" srcId="{0E9FCB87-6736-4C5E-B753-B2251C0A454E}" destId="{AD1679AD-BBC7-4B9A-BD46-400D5A1DF41F}" srcOrd="2" destOrd="0" parTransId="{5F2500DC-3E88-4E95-AE6D-C88A0A7C1489}" sibTransId="{812C0EEC-B7D8-4828-BDC5-6C33514A1C35}"/>
    <dgm:cxn modelId="{78D7D77C-EBBA-4615-BEF3-C63D6978E473}" type="presOf" srcId="{3B1AF578-A652-439C-B9E0-092661482275}" destId="{4DD279A5-4C33-4956-BD32-5DD00FC6DE8E}" srcOrd="0" destOrd="0" presId="urn:microsoft.com/office/officeart/2005/8/layout/orgChart1"/>
    <dgm:cxn modelId="{59312918-B859-49F5-8B2D-F0166CF8318C}" type="presOf" srcId="{813234D9-DCBD-4D07-894B-53A8C3E0F55D}" destId="{0F2F5D36-8F2A-4422-8C90-59CC6149886C}" srcOrd="0" destOrd="0" presId="urn:microsoft.com/office/officeart/2005/8/layout/orgChart1"/>
    <dgm:cxn modelId="{8A0EF0A7-594D-4AB6-93CC-392188DC8927}" type="presOf" srcId="{36447388-B6D4-404E-859F-815985BBB4F3}" destId="{7C5DEF08-39DD-4580-95A7-8F92E1D11284}" srcOrd="0" destOrd="0" presId="urn:microsoft.com/office/officeart/2005/8/layout/orgChart1"/>
    <dgm:cxn modelId="{2AC3F444-8B5D-4438-B70E-80D5929D1ED4}" type="presOf" srcId="{4E7CA5A8-C469-4ABC-ACB6-426C97AF29B9}" destId="{D9DB4597-EC14-4409-A0A6-6B4C194E20AE}" srcOrd="1" destOrd="0" presId="urn:microsoft.com/office/officeart/2005/8/layout/orgChart1"/>
    <dgm:cxn modelId="{4E51F5B6-1F68-4100-B60A-066E1314D36C}" type="presOf" srcId="{5F2500DC-3E88-4E95-AE6D-C88A0A7C1489}" destId="{6830D271-4CC2-4885-A806-7DB7DB47D17E}" srcOrd="0" destOrd="0" presId="urn:microsoft.com/office/officeart/2005/8/layout/orgChart1"/>
    <dgm:cxn modelId="{5CE81B33-2D1E-4A21-90FA-DC5E857FC1C6}" type="presOf" srcId="{1A5506CE-4D35-489E-A58A-06F4140E95FE}" destId="{BA44A96D-7FC7-49B7-83EB-773B8E2BF348}" srcOrd="1" destOrd="0" presId="urn:microsoft.com/office/officeart/2005/8/layout/orgChart1"/>
    <dgm:cxn modelId="{6F4D332B-CB28-418E-BF8B-3E8F966BCA77}" type="presOf" srcId="{19865149-7FC7-48C8-A669-5CB3CE20CBD4}" destId="{97507EAD-5DFC-46A3-A66E-DCBD34BC8BBB}" srcOrd="0" destOrd="0" presId="urn:microsoft.com/office/officeart/2005/8/layout/orgChart1"/>
    <dgm:cxn modelId="{86DECA3E-6318-4932-8C75-F47B28EF0DBF}" type="presOf" srcId="{1A5506CE-4D35-489E-A58A-06F4140E95FE}" destId="{8551DC7E-34FE-4F2C-ADD2-4C63600F97EB}" srcOrd="0" destOrd="0" presId="urn:microsoft.com/office/officeart/2005/8/layout/orgChart1"/>
    <dgm:cxn modelId="{1BDA7377-53C8-4214-82C6-FE39BE1FB49B}" srcId="{4E7CA5A8-C469-4ABC-ACB6-426C97AF29B9}" destId="{1D90AD83-D2EA-4BD9-B04A-1D21A1F0FA33}" srcOrd="2" destOrd="0" parTransId="{182784E1-82FF-444E-A046-CA0FC5F820EB}" sibTransId="{06FC9FE0-DD0F-4083-B9B1-4D303BB0C73D}"/>
    <dgm:cxn modelId="{1B09B271-638D-49AA-BE75-E00A32EE7D6C}" srcId="{19865149-7FC7-48C8-A669-5CB3CE20CBD4}" destId="{4E7CA5A8-C469-4ABC-ACB6-426C97AF29B9}" srcOrd="0" destOrd="0" parTransId="{4884CD89-2C06-4305-85AF-ADC3245E39FD}" sibTransId="{32C4173A-E247-4E00-8A25-3729D0DF9618}"/>
    <dgm:cxn modelId="{5BC52CDC-F488-4D6B-A2D5-850540A7C297}" type="presOf" srcId="{1D90AD83-D2EA-4BD9-B04A-1D21A1F0FA33}" destId="{4BD611A3-A947-4502-9218-A191777AF319}" srcOrd="0" destOrd="0" presId="urn:microsoft.com/office/officeart/2005/8/layout/orgChart1"/>
    <dgm:cxn modelId="{7D25C32F-A3C8-442C-9AE7-95D8B629AE50}" srcId="{0E9FCB87-6736-4C5E-B753-B2251C0A454E}" destId="{7B9C2909-ADA7-48B1-BA4D-9137802C0783}" srcOrd="1" destOrd="0" parTransId="{3B1AF578-A652-439C-B9E0-092661482275}" sibTransId="{EA3B8658-84FC-4667-A893-C79DC9E7404B}"/>
    <dgm:cxn modelId="{C3027B4D-0D8C-47DD-A30E-2B20147AF80B}" type="presOf" srcId="{28018B1C-E646-48C9-BD9C-004D4F234E94}" destId="{146ED1A2-A733-40F6-90AB-9C2D9597D7AA}" srcOrd="0" destOrd="0" presId="urn:microsoft.com/office/officeart/2005/8/layout/orgChart1"/>
    <dgm:cxn modelId="{A2BE9A37-FBA7-4C09-85F2-0BD3ACF528FF}" type="presOf" srcId="{AD1679AD-BBC7-4B9A-BD46-400D5A1DF41F}" destId="{8F1A3BED-6A9F-4271-8BF7-7A4FBEE42D00}" srcOrd="0" destOrd="0" presId="urn:microsoft.com/office/officeart/2005/8/layout/orgChart1"/>
    <dgm:cxn modelId="{7D24940D-C55A-4FB7-9F8F-961F62521002}" srcId="{1A5506CE-4D35-489E-A58A-06F4140E95FE}" destId="{7592D08B-8467-4A9C-B9BF-50D9D920B356}" srcOrd="0" destOrd="0" parTransId="{36447388-B6D4-404E-859F-815985BBB4F3}" sibTransId="{3FA24EAA-5C5C-4582-8502-A1C566BBF50B}"/>
    <dgm:cxn modelId="{50A101BB-5121-4A22-B055-32CA01A89986}" type="presOf" srcId="{7B9C2909-ADA7-48B1-BA4D-9137802C0783}" destId="{86CC43BA-0E80-41E4-9DB1-850CABF38EB8}" srcOrd="0" destOrd="0" presId="urn:microsoft.com/office/officeart/2005/8/layout/orgChart1"/>
    <dgm:cxn modelId="{654C9FC9-8C90-464B-8555-6DA923CDE08D}" type="presOf" srcId="{77E4752E-BC85-4C7D-97FD-61B0B7BC6EC5}" destId="{39E9B839-2AD7-44DC-891D-7FACD666675E}" srcOrd="0" destOrd="0" presId="urn:microsoft.com/office/officeart/2005/8/layout/orgChart1"/>
    <dgm:cxn modelId="{0B75FCC7-218C-43B9-B972-41BF8C8A01F5}" type="presOf" srcId="{7592D08B-8467-4A9C-B9BF-50D9D920B356}" destId="{7A9C0D77-4FE8-4992-B354-ACF63021DDF1}" srcOrd="1" destOrd="0" presId="urn:microsoft.com/office/officeart/2005/8/layout/orgChart1"/>
    <dgm:cxn modelId="{78DAC854-8C97-41EC-9F92-6616AEF611A2}" srcId="{0E9FCB87-6736-4C5E-B753-B2251C0A454E}" destId="{4A371DDE-01D1-4D79-A65C-95C0F81627F4}" srcOrd="0" destOrd="0" parTransId="{952D4FFB-82EC-4C55-9CDE-807949CBC034}" sibTransId="{D110A698-1159-4A6E-B00B-AB9D3C74EB46}"/>
    <dgm:cxn modelId="{038DECC9-073A-4CCE-99A0-2B7657608396}" type="presOf" srcId="{7B9C2909-ADA7-48B1-BA4D-9137802C0783}" destId="{D7A860E0-0766-407D-A2C2-22CB8425C2E5}" srcOrd="1" destOrd="0" presId="urn:microsoft.com/office/officeart/2005/8/layout/orgChart1"/>
    <dgm:cxn modelId="{C7DAA2B4-ED92-4754-B990-133CC0F52145}" type="presOf" srcId="{1D90AD83-D2EA-4BD9-B04A-1D21A1F0FA33}" destId="{68AD8C3D-90E7-414D-8425-DC91C16A4BD6}" srcOrd="1" destOrd="0" presId="urn:microsoft.com/office/officeart/2005/8/layout/orgChart1"/>
    <dgm:cxn modelId="{813C97CB-8979-4A15-BAE2-AB627B2F6F2E}" type="presOf" srcId="{0E9FCB87-6736-4C5E-B753-B2251C0A454E}" destId="{A9E28952-5498-4671-BFF7-569E52CF3AA7}" srcOrd="0" destOrd="0" presId="urn:microsoft.com/office/officeart/2005/8/layout/orgChart1"/>
    <dgm:cxn modelId="{78BB4813-19FF-4D68-AD7C-DF68743A53A5}" type="presOf" srcId="{813234D9-DCBD-4D07-894B-53A8C3E0F55D}" destId="{3E763BD6-7386-4DE0-AC68-95FF9B63774E}" srcOrd="1" destOrd="0" presId="urn:microsoft.com/office/officeart/2005/8/layout/orgChart1"/>
    <dgm:cxn modelId="{885EB36B-551C-4080-A2A8-92418957C02D}" type="presOf" srcId="{4E7CA5A8-C469-4ABC-ACB6-426C97AF29B9}" destId="{9D73BBAC-F11D-4F2D-B55F-3DEBDB3DBF54}" srcOrd="0" destOrd="0" presId="urn:microsoft.com/office/officeart/2005/8/layout/orgChart1"/>
    <dgm:cxn modelId="{9AA452BD-3900-4509-B799-47E1B8BF7842}" type="presOf" srcId="{4E82098B-7C10-486C-84C5-D5657E2F1522}" destId="{A9E13D58-05A7-453F-A094-D0828474D62C}" srcOrd="0" destOrd="0" presId="urn:microsoft.com/office/officeart/2005/8/layout/orgChart1"/>
    <dgm:cxn modelId="{435746F4-6A1E-424C-8993-E1BC743AA09F}" type="presOf" srcId="{DA1D8C7A-5365-4C7F-979F-E82AE6E9142A}" destId="{ADAD84AA-F57D-4919-B29E-001CA023DD5D}" srcOrd="0" destOrd="0" presId="urn:microsoft.com/office/officeart/2005/8/layout/orgChart1"/>
    <dgm:cxn modelId="{CD892FA0-B531-470C-957E-8374F0655143}" srcId="{4E7CA5A8-C469-4ABC-ACB6-426C97AF29B9}" destId="{0E9FCB87-6736-4C5E-B753-B2251C0A454E}" srcOrd="3" destOrd="0" parTransId="{148CF5BC-1CAD-4C0F-BF05-DA009C0E6E62}" sibTransId="{09D7E60E-0713-49C5-A3E3-B4BDD2BB2110}"/>
    <dgm:cxn modelId="{0DFE8737-53ED-4BF6-AD8A-F9F6E2749329}" type="presOf" srcId="{5D409A10-0A67-4CDD-A6D0-1783C066917A}" destId="{DA0F132F-689A-4614-AF10-358D0DA6E10C}" srcOrd="0" destOrd="0" presId="urn:microsoft.com/office/officeart/2005/8/layout/orgChart1"/>
    <dgm:cxn modelId="{DF92A74D-85B6-4B52-AF43-422F9B5B5949}" type="presOf" srcId="{0E9FCB87-6736-4C5E-B753-B2251C0A454E}" destId="{BD3211C1-236B-465C-93D4-7C44792671FF}" srcOrd="1" destOrd="0" presId="urn:microsoft.com/office/officeart/2005/8/layout/orgChart1"/>
    <dgm:cxn modelId="{4E86D663-8338-483D-B5B3-E46CB0F1D725}" type="presOf" srcId="{952D4FFB-82EC-4C55-9CDE-807949CBC034}" destId="{79586C9F-5748-4AA9-B1D5-965B3BC73E42}" srcOrd="0" destOrd="0" presId="urn:microsoft.com/office/officeart/2005/8/layout/orgChart1"/>
    <dgm:cxn modelId="{41CA8F28-DE47-4109-9A3E-1CC67C7D39E0}" type="presOf" srcId="{148CF5BC-1CAD-4C0F-BF05-DA009C0E6E62}" destId="{03609084-0F5E-4E5B-A1BA-FF11051EE506}" srcOrd="0" destOrd="0" presId="urn:microsoft.com/office/officeart/2005/8/layout/orgChart1"/>
    <dgm:cxn modelId="{92D8586A-48DA-4154-AFED-46466EEE312F}" type="presOf" srcId="{77E4752E-BC85-4C7D-97FD-61B0B7BC6EC5}" destId="{0A6C0D07-3C0F-4569-9D13-F8E3FC1751B0}" srcOrd="1" destOrd="0" presId="urn:microsoft.com/office/officeart/2005/8/layout/orgChart1"/>
    <dgm:cxn modelId="{28786665-6B6F-4C0C-9DF1-5169E990CB05}" type="presOf" srcId="{9DFE64F3-0EFD-4B4F-AB07-FE685731DC49}" destId="{FCC9616E-2837-422A-B283-B6B9082E988A}" srcOrd="0" destOrd="0" presId="urn:microsoft.com/office/officeart/2005/8/layout/orgChart1"/>
    <dgm:cxn modelId="{02D4139C-3F5D-459F-B78E-CBF22F5939EB}" type="presOf" srcId="{28018B1C-E646-48C9-BD9C-004D4F234E94}" destId="{4A5100B6-C80E-4764-9C4D-15927E96AB8D}" srcOrd="1" destOrd="0" presId="urn:microsoft.com/office/officeart/2005/8/layout/orgChart1"/>
    <dgm:cxn modelId="{98E5D78A-5911-4FA2-867F-6F895FF7A3FA}" type="presOf" srcId="{7592D08B-8467-4A9C-B9BF-50D9D920B356}" destId="{C601E4E5-C7BA-4604-AB3C-C087056D51FB}" srcOrd="0" destOrd="0" presId="urn:microsoft.com/office/officeart/2005/8/layout/orgChart1"/>
    <dgm:cxn modelId="{2A058EF7-6164-4BCE-BCA0-9DD1425A76DB}" type="presOf" srcId="{AD1679AD-BBC7-4B9A-BD46-400D5A1DF41F}" destId="{CBCDF13C-962E-4BEE-B994-FC14FF275AC1}" srcOrd="1" destOrd="0" presId="urn:microsoft.com/office/officeart/2005/8/layout/orgChart1"/>
    <dgm:cxn modelId="{1AC1109F-3AE6-4B45-A428-BF242A816BEA}" type="presOf" srcId="{4A371DDE-01D1-4D79-A65C-95C0F81627F4}" destId="{6A82FEBD-4023-4D67-B440-5DDB2FDA6AE3}" srcOrd="0" destOrd="0" presId="urn:microsoft.com/office/officeart/2005/8/layout/orgChart1"/>
    <dgm:cxn modelId="{80769699-DA8E-4C82-942A-A82116436182}" srcId="{4E7CA5A8-C469-4ABC-ACB6-426C97AF29B9}" destId="{28018B1C-E646-48C9-BD9C-004D4F234E94}" srcOrd="0" destOrd="0" parTransId="{DA1D8C7A-5365-4C7F-979F-E82AE6E9142A}" sibTransId="{BD3FCB00-4883-4637-AAB6-161E0325294F}"/>
    <dgm:cxn modelId="{72467AF1-ECA7-4A49-8FA3-6F1F0F8A52E6}" srcId="{28018B1C-E646-48C9-BD9C-004D4F234E94}" destId="{77E4752E-BC85-4C7D-97FD-61B0B7BC6EC5}" srcOrd="0" destOrd="0" parTransId="{4E82098B-7C10-486C-84C5-D5657E2F1522}" sibTransId="{649AD444-3290-4B2D-94AF-92EB775376E4}"/>
    <dgm:cxn modelId="{40BDB1C8-36DE-42CD-BA98-59CAF3A9E95D}" type="presOf" srcId="{4A371DDE-01D1-4D79-A65C-95C0F81627F4}" destId="{ED05D379-0B69-4B07-B58E-BFA49E10E9AC}" srcOrd="1" destOrd="0" presId="urn:microsoft.com/office/officeart/2005/8/layout/orgChart1"/>
    <dgm:cxn modelId="{D69576C4-A1CE-44BC-AFB6-9F9116800919}" srcId="{1D90AD83-D2EA-4BD9-B04A-1D21A1F0FA33}" destId="{813234D9-DCBD-4D07-894B-53A8C3E0F55D}" srcOrd="0" destOrd="0" parTransId="{9DFE64F3-0EFD-4B4F-AB07-FE685731DC49}" sibTransId="{FC8CA1EA-16C2-42A8-906E-7150C0552B65}"/>
    <dgm:cxn modelId="{B8BDA02B-5384-40D8-8F1E-66A397A28F39}" type="presOf" srcId="{182784E1-82FF-444E-A046-CA0FC5F820EB}" destId="{68B344C3-CDD6-492C-82B4-274FDCF0FA83}" srcOrd="0" destOrd="0" presId="urn:microsoft.com/office/officeart/2005/8/layout/orgChart1"/>
    <dgm:cxn modelId="{46461FA9-516A-4346-A409-FB405ABE5BCF}" srcId="{4E7CA5A8-C469-4ABC-ACB6-426C97AF29B9}" destId="{1A5506CE-4D35-489E-A58A-06F4140E95FE}" srcOrd="1" destOrd="0" parTransId="{5D409A10-0A67-4CDD-A6D0-1783C066917A}" sibTransId="{98ED224D-D89A-4CF8-AF70-8A6EBC735CCA}"/>
    <dgm:cxn modelId="{0BEE46CD-4C9E-4ED5-8600-D7AB83505E6B}" type="presParOf" srcId="{97507EAD-5DFC-46A3-A66E-DCBD34BC8BBB}" destId="{469BC12A-85AF-48A3-9DC7-C911D18D5E32}" srcOrd="0" destOrd="0" presId="urn:microsoft.com/office/officeart/2005/8/layout/orgChart1"/>
    <dgm:cxn modelId="{54DBBDA7-8D02-47EC-A40C-C3FBF35E40AE}" type="presParOf" srcId="{469BC12A-85AF-48A3-9DC7-C911D18D5E32}" destId="{1A64AC48-E175-486A-9B48-6DC811A777ED}" srcOrd="0" destOrd="0" presId="urn:microsoft.com/office/officeart/2005/8/layout/orgChart1"/>
    <dgm:cxn modelId="{5E9A85B8-9691-4EA6-8C84-46C94307F0FD}" type="presParOf" srcId="{1A64AC48-E175-486A-9B48-6DC811A777ED}" destId="{9D73BBAC-F11D-4F2D-B55F-3DEBDB3DBF54}" srcOrd="0" destOrd="0" presId="urn:microsoft.com/office/officeart/2005/8/layout/orgChart1"/>
    <dgm:cxn modelId="{608A9437-5446-4A6C-BFF8-A6E653A617CE}" type="presParOf" srcId="{1A64AC48-E175-486A-9B48-6DC811A777ED}" destId="{D9DB4597-EC14-4409-A0A6-6B4C194E20AE}" srcOrd="1" destOrd="0" presId="urn:microsoft.com/office/officeart/2005/8/layout/orgChart1"/>
    <dgm:cxn modelId="{EC2823EC-3E06-4D63-92F8-90785BE70879}" type="presParOf" srcId="{469BC12A-85AF-48A3-9DC7-C911D18D5E32}" destId="{B69286AC-6828-48A1-93DC-1A5A71D8F5BF}" srcOrd="1" destOrd="0" presId="urn:microsoft.com/office/officeart/2005/8/layout/orgChart1"/>
    <dgm:cxn modelId="{75F4081B-4DB8-46DA-9149-EC1E8726A97E}" type="presParOf" srcId="{B69286AC-6828-48A1-93DC-1A5A71D8F5BF}" destId="{ADAD84AA-F57D-4919-B29E-001CA023DD5D}" srcOrd="0" destOrd="0" presId="urn:microsoft.com/office/officeart/2005/8/layout/orgChart1"/>
    <dgm:cxn modelId="{59991821-3672-4581-9E12-578444D82F7B}" type="presParOf" srcId="{B69286AC-6828-48A1-93DC-1A5A71D8F5BF}" destId="{C37F91C0-7522-46F3-952C-6532950F13A7}" srcOrd="1" destOrd="0" presId="urn:microsoft.com/office/officeart/2005/8/layout/orgChart1"/>
    <dgm:cxn modelId="{28508F73-C73E-45A6-97A1-C26350454941}" type="presParOf" srcId="{C37F91C0-7522-46F3-952C-6532950F13A7}" destId="{D8F01495-08E6-4197-A0BE-23DDCC2A9983}" srcOrd="0" destOrd="0" presId="urn:microsoft.com/office/officeart/2005/8/layout/orgChart1"/>
    <dgm:cxn modelId="{D47A54C7-907A-4D47-B9FA-5498F8A60CCC}" type="presParOf" srcId="{D8F01495-08E6-4197-A0BE-23DDCC2A9983}" destId="{146ED1A2-A733-40F6-90AB-9C2D9597D7AA}" srcOrd="0" destOrd="0" presId="urn:microsoft.com/office/officeart/2005/8/layout/orgChart1"/>
    <dgm:cxn modelId="{6A4B3D5F-ECC0-4034-8499-10512950979D}" type="presParOf" srcId="{D8F01495-08E6-4197-A0BE-23DDCC2A9983}" destId="{4A5100B6-C80E-4764-9C4D-15927E96AB8D}" srcOrd="1" destOrd="0" presId="urn:microsoft.com/office/officeart/2005/8/layout/orgChart1"/>
    <dgm:cxn modelId="{9B362DD5-A9C6-419F-8B97-8DA29D36699F}" type="presParOf" srcId="{C37F91C0-7522-46F3-952C-6532950F13A7}" destId="{5F3AD23E-F281-4B44-8098-6E20AB3E3978}" srcOrd="1" destOrd="0" presId="urn:microsoft.com/office/officeart/2005/8/layout/orgChart1"/>
    <dgm:cxn modelId="{64B67A3E-2863-4280-87F3-646D15F26C22}" type="presParOf" srcId="{5F3AD23E-F281-4B44-8098-6E20AB3E3978}" destId="{A9E13D58-05A7-453F-A094-D0828474D62C}" srcOrd="0" destOrd="0" presId="urn:microsoft.com/office/officeart/2005/8/layout/orgChart1"/>
    <dgm:cxn modelId="{38619366-D2A5-44B2-9DBF-79087B907BE1}" type="presParOf" srcId="{5F3AD23E-F281-4B44-8098-6E20AB3E3978}" destId="{50CCB4E8-EFED-43CB-8745-2EFB97587F57}" srcOrd="1" destOrd="0" presId="urn:microsoft.com/office/officeart/2005/8/layout/orgChart1"/>
    <dgm:cxn modelId="{0F8D3994-5C18-4427-B243-01F79E0C81DA}" type="presParOf" srcId="{50CCB4E8-EFED-43CB-8745-2EFB97587F57}" destId="{D0776776-DB9A-4DA2-96A4-8202F9C176D6}" srcOrd="0" destOrd="0" presId="urn:microsoft.com/office/officeart/2005/8/layout/orgChart1"/>
    <dgm:cxn modelId="{0DE2C428-8E0B-42FE-9A4D-40AFF810CF4E}" type="presParOf" srcId="{D0776776-DB9A-4DA2-96A4-8202F9C176D6}" destId="{39E9B839-2AD7-44DC-891D-7FACD666675E}" srcOrd="0" destOrd="0" presId="urn:microsoft.com/office/officeart/2005/8/layout/orgChart1"/>
    <dgm:cxn modelId="{6D524836-5D3C-4AF3-94BB-A634F9E76819}" type="presParOf" srcId="{D0776776-DB9A-4DA2-96A4-8202F9C176D6}" destId="{0A6C0D07-3C0F-4569-9D13-F8E3FC1751B0}" srcOrd="1" destOrd="0" presId="urn:microsoft.com/office/officeart/2005/8/layout/orgChart1"/>
    <dgm:cxn modelId="{A5E053FD-4EB4-4789-822F-8DC19B37EE8B}" type="presParOf" srcId="{50CCB4E8-EFED-43CB-8745-2EFB97587F57}" destId="{91719E82-9238-44C7-9354-FF697AD2B19E}" srcOrd="1" destOrd="0" presId="urn:microsoft.com/office/officeart/2005/8/layout/orgChart1"/>
    <dgm:cxn modelId="{D0C64D59-CCB2-4A7D-A27A-2478539AA66C}" type="presParOf" srcId="{50CCB4E8-EFED-43CB-8745-2EFB97587F57}" destId="{21139A72-0F2B-4566-8071-142724C4E62D}" srcOrd="2" destOrd="0" presId="urn:microsoft.com/office/officeart/2005/8/layout/orgChart1"/>
    <dgm:cxn modelId="{F8BF5FE1-547F-4BDA-953C-1DE479F91EDB}" type="presParOf" srcId="{C37F91C0-7522-46F3-952C-6532950F13A7}" destId="{E2C359A5-D8F5-4333-82A4-7DEA1E558D78}" srcOrd="2" destOrd="0" presId="urn:microsoft.com/office/officeart/2005/8/layout/orgChart1"/>
    <dgm:cxn modelId="{A28CF3E3-6F1A-4B16-BF14-076CDEF12BA8}" type="presParOf" srcId="{B69286AC-6828-48A1-93DC-1A5A71D8F5BF}" destId="{DA0F132F-689A-4614-AF10-358D0DA6E10C}" srcOrd="2" destOrd="0" presId="urn:microsoft.com/office/officeart/2005/8/layout/orgChart1"/>
    <dgm:cxn modelId="{FF1D337D-72A3-4828-A2ED-7E1DFB255053}" type="presParOf" srcId="{B69286AC-6828-48A1-93DC-1A5A71D8F5BF}" destId="{1F7E89C1-8DB8-409A-B7B1-68E918660C50}" srcOrd="3" destOrd="0" presId="urn:microsoft.com/office/officeart/2005/8/layout/orgChart1"/>
    <dgm:cxn modelId="{5DB61D9D-C8FF-4C68-9ACB-E0670DB21D76}" type="presParOf" srcId="{1F7E89C1-8DB8-409A-B7B1-68E918660C50}" destId="{C655B9AA-EF06-4B6C-83E1-599F52F8FCF6}" srcOrd="0" destOrd="0" presId="urn:microsoft.com/office/officeart/2005/8/layout/orgChart1"/>
    <dgm:cxn modelId="{1C822BD7-E1AC-43C6-9745-84D4935B399B}" type="presParOf" srcId="{C655B9AA-EF06-4B6C-83E1-599F52F8FCF6}" destId="{8551DC7E-34FE-4F2C-ADD2-4C63600F97EB}" srcOrd="0" destOrd="0" presId="urn:microsoft.com/office/officeart/2005/8/layout/orgChart1"/>
    <dgm:cxn modelId="{67293EDB-A7BB-4A34-99DC-32589C753D0C}" type="presParOf" srcId="{C655B9AA-EF06-4B6C-83E1-599F52F8FCF6}" destId="{BA44A96D-7FC7-49B7-83EB-773B8E2BF348}" srcOrd="1" destOrd="0" presId="urn:microsoft.com/office/officeart/2005/8/layout/orgChart1"/>
    <dgm:cxn modelId="{5A77C1C5-F793-425D-8283-C0B901627E64}" type="presParOf" srcId="{1F7E89C1-8DB8-409A-B7B1-68E918660C50}" destId="{F6E4D146-29A1-44BA-BCFE-7C523D37B316}" srcOrd="1" destOrd="0" presId="urn:microsoft.com/office/officeart/2005/8/layout/orgChart1"/>
    <dgm:cxn modelId="{AC620243-B564-48AA-928D-E7B2A49460E3}" type="presParOf" srcId="{F6E4D146-29A1-44BA-BCFE-7C523D37B316}" destId="{7C5DEF08-39DD-4580-95A7-8F92E1D11284}" srcOrd="0" destOrd="0" presId="urn:microsoft.com/office/officeart/2005/8/layout/orgChart1"/>
    <dgm:cxn modelId="{1BF73698-4DEB-488C-9079-F60AF6A8CC0F}" type="presParOf" srcId="{F6E4D146-29A1-44BA-BCFE-7C523D37B316}" destId="{42A4D0D9-1772-476F-A62B-8AE79A63FC69}" srcOrd="1" destOrd="0" presId="urn:microsoft.com/office/officeart/2005/8/layout/orgChart1"/>
    <dgm:cxn modelId="{64AC36B7-7197-45FC-AB72-06241F227C62}" type="presParOf" srcId="{42A4D0D9-1772-476F-A62B-8AE79A63FC69}" destId="{37BD536F-B0B1-4012-85D6-71E71B2B1D3B}" srcOrd="0" destOrd="0" presId="urn:microsoft.com/office/officeart/2005/8/layout/orgChart1"/>
    <dgm:cxn modelId="{939B0A0C-BF17-43C2-A90D-D9BDD6E8F812}" type="presParOf" srcId="{37BD536F-B0B1-4012-85D6-71E71B2B1D3B}" destId="{C601E4E5-C7BA-4604-AB3C-C087056D51FB}" srcOrd="0" destOrd="0" presId="urn:microsoft.com/office/officeart/2005/8/layout/orgChart1"/>
    <dgm:cxn modelId="{9BC781B8-A544-4A43-96DF-32FC0DD6B459}" type="presParOf" srcId="{37BD536F-B0B1-4012-85D6-71E71B2B1D3B}" destId="{7A9C0D77-4FE8-4992-B354-ACF63021DDF1}" srcOrd="1" destOrd="0" presId="urn:microsoft.com/office/officeart/2005/8/layout/orgChart1"/>
    <dgm:cxn modelId="{579567C5-3E11-4C4F-AD76-ADD772259A62}" type="presParOf" srcId="{42A4D0D9-1772-476F-A62B-8AE79A63FC69}" destId="{56B64416-628E-48F5-A956-A06461CFE29D}" srcOrd="1" destOrd="0" presId="urn:microsoft.com/office/officeart/2005/8/layout/orgChart1"/>
    <dgm:cxn modelId="{8B983752-64B1-4E8A-AB4D-F91CF03DA620}" type="presParOf" srcId="{42A4D0D9-1772-476F-A62B-8AE79A63FC69}" destId="{3018DE6E-39ED-4153-94D9-5BFA1407CF27}" srcOrd="2" destOrd="0" presId="urn:microsoft.com/office/officeart/2005/8/layout/orgChart1"/>
    <dgm:cxn modelId="{DA6B1707-DACE-4168-A1E7-F222D80B5BE6}" type="presParOf" srcId="{1F7E89C1-8DB8-409A-B7B1-68E918660C50}" destId="{446867FF-7522-4B78-801E-621CA54EFFC4}" srcOrd="2" destOrd="0" presId="urn:microsoft.com/office/officeart/2005/8/layout/orgChart1"/>
    <dgm:cxn modelId="{2F6E168C-D8D2-421B-BEA7-3225B7B212B8}" type="presParOf" srcId="{B69286AC-6828-48A1-93DC-1A5A71D8F5BF}" destId="{68B344C3-CDD6-492C-82B4-274FDCF0FA83}" srcOrd="4" destOrd="0" presId="urn:microsoft.com/office/officeart/2005/8/layout/orgChart1"/>
    <dgm:cxn modelId="{19302E58-C918-42D1-B8F1-7B514AAA8060}" type="presParOf" srcId="{B69286AC-6828-48A1-93DC-1A5A71D8F5BF}" destId="{CDD802D5-2E89-49DA-9F30-98DCC2FFE220}" srcOrd="5" destOrd="0" presId="urn:microsoft.com/office/officeart/2005/8/layout/orgChart1"/>
    <dgm:cxn modelId="{CC39DC3B-424A-4FBD-B3C2-986DE08DAF62}" type="presParOf" srcId="{CDD802D5-2E89-49DA-9F30-98DCC2FFE220}" destId="{91D4FD6F-0C38-4752-8202-FFD5EEA22C8F}" srcOrd="0" destOrd="0" presId="urn:microsoft.com/office/officeart/2005/8/layout/orgChart1"/>
    <dgm:cxn modelId="{7C17087E-6FC2-478C-B510-9A1F876389C7}" type="presParOf" srcId="{91D4FD6F-0C38-4752-8202-FFD5EEA22C8F}" destId="{4BD611A3-A947-4502-9218-A191777AF319}" srcOrd="0" destOrd="0" presId="urn:microsoft.com/office/officeart/2005/8/layout/orgChart1"/>
    <dgm:cxn modelId="{C57BF3B1-8ABC-4F98-9F67-E2C43FADCE3A}" type="presParOf" srcId="{91D4FD6F-0C38-4752-8202-FFD5EEA22C8F}" destId="{68AD8C3D-90E7-414D-8425-DC91C16A4BD6}" srcOrd="1" destOrd="0" presId="urn:microsoft.com/office/officeart/2005/8/layout/orgChart1"/>
    <dgm:cxn modelId="{FF6065A9-74B2-4566-9311-4EB394F73BBD}" type="presParOf" srcId="{CDD802D5-2E89-49DA-9F30-98DCC2FFE220}" destId="{5F119B7E-52F8-4C16-B9D4-C8A4EF9657C0}" srcOrd="1" destOrd="0" presId="urn:microsoft.com/office/officeart/2005/8/layout/orgChart1"/>
    <dgm:cxn modelId="{A2B62580-08AC-480E-99D3-614D618F83F3}" type="presParOf" srcId="{5F119B7E-52F8-4C16-B9D4-C8A4EF9657C0}" destId="{FCC9616E-2837-422A-B283-B6B9082E988A}" srcOrd="0" destOrd="0" presId="urn:microsoft.com/office/officeart/2005/8/layout/orgChart1"/>
    <dgm:cxn modelId="{D3BABD9D-3035-4F22-8B3C-440F61714789}" type="presParOf" srcId="{5F119B7E-52F8-4C16-B9D4-C8A4EF9657C0}" destId="{7170ADF2-A840-4B41-A762-3D0738280386}" srcOrd="1" destOrd="0" presId="urn:microsoft.com/office/officeart/2005/8/layout/orgChart1"/>
    <dgm:cxn modelId="{5BD13224-CFC9-4F51-8307-3A6EC85B934B}" type="presParOf" srcId="{7170ADF2-A840-4B41-A762-3D0738280386}" destId="{D6E7B390-E252-4219-8C77-BBF7FFCFC670}" srcOrd="0" destOrd="0" presId="urn:microsoft.com/office/officeart/2005/8/layout/orgChart1"/>
    <dgm:cxn modelId="{CE301E4C-0A68-47DC-8E19-4EF1EC270CF6}" type="presParOf" srcId="{D6E7B390-E252-4219-8C77-BBF7FFCFC670}" destId="{0F2F5D36-8F2A-4422-8C90-59CC6149886C}" srcOrd="0" destOrd="0" presId="urn:microsoft.com/office/officeart/2005/8/layout/orgChart1"/>
    <dgm:cxn modelId="{A28B1755-2298-42DB-ACF7-22113A331B98}" type="presParOf" srcId="{D6E7B390-E252-4219-8C77-BBF7FFCFC670}" destId="{3E763BD6-7386-4DE0-AC68-95FF9B63774E}" srcOrd="1" destOrd="0" presId="urn:microsoft.com/office/officeart/2005/8/layout/orgChart1"/>
    <dgm:cxn modelId="{11A6F05E-EE19-4051-BD98-AF9AE6B59527}" type="presParOf" srcId="{7170ADF2-A840-4B41-A762-3D0738280386}" destId="{27665C56-8E38-44A4-8D41-4A2A6104FA48}" srcOrd="1" destOrd="0" presId="urn:microsoft.com/office/officeart/2005/8/layout/orgChart1"/>
    <dgm:cxn modelId="{A9EDFA30-6DFC-4176-9CF6-52E295F4E795}" type="presParOf" srcId="{7170ADF2-A840-4B41-A762-3D0738280386}" destId="{BB2E58E6-8837-4C8A-9DED-969EDC89FE59}" srcOrd="2" destOrd="0" presId="urn:microsoft.com/office/officeart/2005/8/layout/orgChart1"/>
    <dgm:cxn modelId="{6C74116E-4988-4E04-8CC7-FA47EFF57BB4}" type="presParOf" srcId="{CDD802D5-2E89-49DA-9F30-98DCC2FFE220}" destId="{25529AD4-2572-4F8E-9FFD-A0C01A21B9F6}" srcOrd="2" destOrd="0" presId="urn:microsoft.com/office/officeart/2005/8/layout/orgChart1"/>
    <dgm:cxn modelId="{9CF1B673-D004-495E-80B3-93B650F52CBB}" type="presParOf" srcId="{B69286AC-6828-48A1-93DC-1A5A71D8F5BF}" destId="{03609084-0F5E-4E5B-A1BA-FF11051EE506}" srcOrd="6" destOrd="0" presId="urn:microsoft.com/office/officeart/2005/8/layout/orgChart1"/>
    <dgm:cxn modelId="{707167C7-0D6E-49B6-A085-852F8C956F35}" type="presParOf" srcId="{B69286AC-6828-48A1-93DC-1A5A71D8F5BF}" destId="{3D6BF874-AF13-48B9-9DD0-4D927ABCD031}" srcOrd="7" destOrd="0" presId="urn:microsoft.com/office/officeart/2005/8/layout/orgChart1"/>
    <dgm:cxn modelId="{F69C926B-12F8-473C-9B1B-509D6908A0C4}" type="presParOf" srcId="{3D6BF874-AF13-48B9-9DD0-4D927ABCD031}" destId="{6CCFAE51-9161-4FE5-9877-D28E252BDC64}" srcOrd="0" destOrd="0" presId="urn:microsoft.com/office/officeart/2005/8/layout/orgChart1"/>
    <dgm:cxn modelId="{5DB5477D-1EAD-4FFA-9EF1-5AF754EC4CF9}" type="presParOf" srcId="{6CCFAE51-9161-4FE5-9877-D28E252BDC64}" destId="{A9E28952-5498-4671-BFF7-569E52CF3AA7}" srcOrd="0" destOrd="0" presId="urn:microsoft.com/office/officeart/2005/8/layout/orgChart1"/>
    <dgm:cxn modelId="{AA811643-2C86-473D-BA6C-72D7E6B43EBE}" type="presParOf" srcId="{6CCFAE51-9161-4FE5-9877-D28E252BDC64}" destId="{BD3211C1-236B-465C-93D4-7C44792671FF}" srcOrd="1" destOrd="0" presId="urn:microsoft.com/office/officeart/2005/8/layout/orgChart1"/>
    <dgm:cxn modelId="{B3C015F3-2297-475B-8EB4-AB104C05A630}" type="presParOf" srcId="{3D6BF874-AF13-48B9-9DD0-4D927ABCD031}" destId="{DDD813F2-310A-40FA-A349-2B31D2D86F12}" srcOrd="1" destOrd="0" presId="urn:microsoft.com/office/officeart/2005/8/layout/orgChart1"/>
    <dgm:cxn modelId="{26632F2B-399A-4D00-B633-B3257E746AB6}" type="presParOf" srcId="{DDD813F2-310A-40FA-A349-2B31D2D86F12}" destId="{79586C9F-5748-4AA9-B1D5-965B3BC73E42}" srcOrd="0" destOrd="0" presId="urn:microsoft.com/office/officeart/2005/8/layout/orgChart1"/>
    <dgm:cxn modelId="{4A436B35-8674-4E45-AA54-2A55E09D1D9F}" type="presParOf" srcId="{DDD813F2-310A-40FA-A349-2B31D2D86F12}" destId="{D8282BB4-40C5-48B0-BB0A-DCBE493C74CC}" srcOrd="1" destOrd="0" presId="urn:microsoft.com/office/officeart/2005/8/layout/orgChart1"/>
    <dgm:cxn modelId="{9E210FA1-1FBE-495B-BD9B-AF595DD339AF}" type="presParOf" srcId="{D8282BB4-40C5-48B0-BB0A-DCBE493C74CC}" destId="{E86BCE78-F752-4D2D-90C8-785A8D9E3E38}" srcOrd="0" destOrd="0" presId="urn:microsoft.com/office/officeart/2005/8/layout/orgChart1"/>
    <dgm:cxn modelId="{52B127F9-08B6-445A-9407-420368EAA883}" type="presParOf" srcId="{E86BCE78-F752-4D2D-90C8-785A8D9E3E38}" destId="{6A82FEBD-4023-4D67-B440-5DDB2FDA6AE3}" srcOrd="0" destOrd="0" presId="urn:microsoft.com/office/officeart/2005/8/layout/orgChart1"/>
    <dgm:cxn modelId="{EDC02AED-E27D-48AA-A3B5-CA4CF433BE1A}" type="presParOf" srcId="{E86BCE78-F752-4D2D-90C8-785A8D9E3E38}" destId="{ED05D379-0B69-4B07-B58E-BFA49E10E9AC}" srcOrd="1" destOrd="0" presId="urn:microsoft.com/office/officeart/2005/8/layout/orgChart1"/>
    <dgm:cxn modelId="{59ED63FD-B4C9-4B02-984C-A6A7DD2AAF45}" type="presParOf" srcId="{D8282BB4-40C5-48B0-BB0A-DCBE493C74CC}" destId="{F128D6CD-EBFC-4856-9B16-99A24AE7DC19}" srcOrd="1" destOrd="0" presId="urn:microsoft.com/office/officeart/2005/8/layout/orgChart1"/>
    <dgm:cxn modelId="{E42F75E8-0438-4C2A-822C-3B5518F046CC}" type="presParOf" srcId="{D8282BB4-40C5-48B0-BB0A-DCBE493C74CC}" destId="{697C6824-243A-4DB9-85EE-076AC4027E36}" srcOrd="2" destOrd="0" presId="urn:microsoft.com/office/officeart/2005/8/layout/orgChart1"/>
    <dgm:cxn modelId="{3C4D302D-B6A1-46B5-AB5C-63813621A8F0}" type="presParOf" srcId="{DDD813F2-310A-40FA-A349-2B31D2D86F12}" destId="{4DD279A5-4C33-4956-BD32-5DD00FC6DE8E}" srcOrd="2" destOrd="0" presId="urn:microsoft.com/office/officeart/2005/8/layout/orgChart1"/>
    <dgm:cxn modelId="{84A033DB-41C3-455B-8B85-8CC27C85C2C4}" type="presParOf" srcId="{DDD813F2-310A-40FA-A349-2B31D2D86F12}" destId="{CBC89EF4-F615-4034-BDD1-84EE577856D4}" srcOrd="3" destOrd="0" presId="urn:microsoft.com/office/officeart/2005/8/layout/orgChart1"/>
    <dgm:cxn modelId="{82B281C6-0573-454E-9143-40AF59947394}" type="presParOf" srcId="{CBC89EF4-F615-4034-BDD1-84EE577856D4}" destId="{89130E53-1B77-4A3F-884C-8F764E60BAAC}" srcOrd="0" destOrd="0" presId="urn:microsoft.com/office/officeart/2005/8/layout/orgChart1"/>
    <dgm:cxn modelId="{5948EB68-DCCB-41F9-98F2-40168EA6D453}" type="presParOf" srcId="{89130E53-1B77-4A3F-884C-8F764E60BAAC}" destId="{86CC43BA-0E80-41E4-9DB1-850CABF38EB8}" srcOrd="0" destOrd="0" presId="urn:microsoft.com/office/officeart/2005/8/layout/orgChart1"/>
    <dgm:cxn modelId="{C1FAA467-1D5A-4D97-AFD7-B1BB26138E43}" type="presParOf" srcId="{89130E53-1B77-4A3F-884C-8F764E60BAAC}" destId="{D7A860E0-0766-407D-A2C2-22CB8425C2E5}" srcOrd="1" destOrd="0" presId="urn:microsoft.com/office/officeart/2005/8/layout/orgChart1"/>
    <dgm:cxn modelId="{66A5B3BE-9D91-4CA4-8CD3-702244AB692F}" type="presParOf" srcId="{CBC89EF4-F615-4034-BDD1-84EE577856D4}" destId="{7321856F-9189-4FAB-B889-8378E7FB6E11}" srcOrd="1" destOrd="0" presId="urn:microsoft.com/office/officeart/2005/8/layout/orgChart1"/>
    <dgm:cxn modelId="{08AE9FF3-2723-40EA-BE79-B01F40DA9625}" type="presParOf" srcId="{CBC89EF4-F615-4034-BDD1-84EE577856D4}" destId="{1A3531ED-8D0B-469C-BFF6-9102E566F301}" srcOrd="2" destOrd="0" presId="urn:microsoft.com/office/officeart/2005/8/layout/orgChart1"/>
    <dgm:cxn modelId="{6F3843E4-D8BE-4F42-BC15-F83795F6A50D}" type="presParOf" srcId="{DDD813F2-310A-40FA-A349-2B31D2D86F12}" destId="{6830D271-4CC2-4885-A806-7DB7DB47D17E}" srcOrd="4" destOrd="0" presId="urn:microsoft.com/office/officeart/2005/8/layout/orgChart1"/>
    <dgm:cxn modelId="{612DB50D-A86D-480B-BEF0-689326DDC69C}" type="presParOf" srcId="{DDD813F2-310A-40FA-A349-2B31D2D86F12}" destId="{1D9EE89D-05FC-451A-B12B-5F299D994562}" srcOrd="5" destOrd="0" presId="urn:microsoft.com/office/officeart/2005/8/layout/orgChart1"/>
    <dgm:cxn modelId="{BF7D4853-247D-445A-B0DE-0F1FC896593A}" type="presParOf" srcId="{1D9EE89D-05FC-451A-B12B-5F299D994562}" destId="{A1B68F6F-7A04-4CBE-B3D4-4C023C3E9463}" srcOrd="0" destOrd="0" presId="urn:microsoft.com/office/officeart/2005/8/layout/orgChart1"/>
    <dgm:cxn modelId="{20D9CC49-8AF7-4995-B840-3586DB1CF7D8}" type="presParOf" srcId="{A1B68F6F-7A04-4CBE-B3D4-4C023C3E9463}" destId="{8F1A3BED-6A9F-4271-8BF7-7A4FBEE42D00}" srcOrd="0" destOrd="0" presId="urn:microsoft.com/office/officeart/2005/8/layout/orgChart1"/>
    <dgm:cxn modelId="{5C6F7D15-2AFF-4593-9178-FC6C7D4FBA1C}" type="presParOf" srcId="{A1B68F6F-7A04-4CBE-B3D4-4C023C3E9463}" destId="{CBCDF13C-962E-4BEE-B994-FC14FF275AC1}" srcOrd="1" destOrd="0" presId="urn:microsoft.com/office/officeart/2005/8/layout/orgChart1"/>
    <dgm:cxn modelId="{15824FAC-B65A-429A-81CD-F3A8D7807F7A}" type="presParOf" srcId="{1D9EE89D-05FC-451A-B12B-5F299D994562}" destId="{A2FDDF00-1399-4E2B-A3CE-7DCB7EE8A4E2}" srcOrd="1" destOrd="0" presId="urn:microsoft.com/office/officeart/2005/8/layout/orgChart1"/>
    <dgm:cxn modelId="{3382CCC3-961F-48C7-91A8-9E3689013238}" type="presParOf" srcId="{1D9EE89D-05FC-451A-B12B-5F299D994562}" destId="{32B48C0D-325D-4E55-9C47-7ACD3C3CFF24}" srcOrd="2" destOrd="0" presId="urn:microsoft.com/office/officeart/2005/8/layout/orgChart1"/>
    <dgm:cxn modelId="{CC34F441-7DC6-4A3D-8A2F-303AC378C9B8}" type="presParOf" srcId="{3D6BF874-AF13-48B9-9DD0-4D927ABCD031}" destId="{4AC0E6CD-131F-4942-BE2F-5E091DC4994F}" srcOrd="2" destOrd="0" presId="urn:microsoft.com/office/officeart/2005/8/layout/orgChart1"/>
    <dgm:cxn modelId="{4C85906F-34EE-4D1F-BF6E-BECBAA3B29D5}" type="presParOf" srcId="{469BC12A-85AF-48A3-9DC7-C911D18D5E32}" destId="{14F87D46-DEA4-49E7-8258-4CCFB51C6A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4CBE5-04C1-4923-B9E3-0DB966A75A98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815ACBB-943B-4052-8B05-B33457C8E95B}">
      <dgm:prSet phldrT="[Text]"/>
      <dgm:spPr/>
      <dgm:t>
        <a:bodyPr/>
        <a:lstStyle/>
        <a:p>
          <a:r>
            <a:rPr lang="id-ID" b="1" dirty="0" smtClean="0"/>
            <a:t>P. </a:t>
          </a:r>
          <a:r>
            <a:rPr lang="en-US" b="1" dirty="0" err="1" smtClean="0"/>
            <a:t>Kewarga</a:t>
          </a:r>
          <a:endParaRPr lang="en-US" b="1" dirty="0" smtClean="0"/>
        </a:p>
        <a:p>
          <a:r>
            <a:rPr lang="id-ID" b="1" dirty="0" smtClean="0"/>
            <a:t>n</a:t>
          </a:r>
          <a:r>
            <a:rPr lang="en-US" b="1" dirty="0" err="1" smtClean="0"/>
            <a:t>egaraan</a:t>
          </a:r>
          <a:endParaRPr lang="en-US" b="1" dirty="0"/>
        </a:p>
      </dgm:t>
    </dgm:pt>
    <dgm:pt modelId="{4293A45D-9C34-4865-97E0-A9099EEA1836}" type="parTrans" cxnId="{15A73A99-C4A6-4DA6-9467-5707E77C3711}">
      <dgm:prSet/>
      <dgm:spPr/>
      <dgm:t>
        <a:bodyPr/>
        <a:lstStyle/>
        <a:p>
          <a:endParaRPr lang="en-US"/>
        </a:p>
      </dgm:t>
    </dgm:pt>
    <dgm:pt modelId="{276AA2FD-DD73-491E-BC7F-D6443284F85E}" type="sibTrans" cxnId="{15A73A99-C4A6-4DA6-9467-5707E77C3711}">
      <dgm:prSet/>
      <dgm:spPr/>
      <dgm:t>
        <a:bodyPr/>
        <a:lstStyle/>
        <a:p>
          <a:endParaRPr lang="en-US"/>
        </a:p>
      </dgm:t>
    </dgm:pt>
    <dgm:pt modelId="{95757A83-9634-48D8-B36C-C3CCDC04638B}">
      <dgm:prSet phldrT="[Text]"/>
      <dgm:spPr/>
      <dgm:t>
        <a:bodyPr/>
        <a:lstStyle/>
        <a:p>
          <a:r>
            <a:rPr lang="en-US" dirty="0" err="1" smtClean="0"/>
            <a:t>Identitas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endParaRPr lang="en-US" dirty="0"/>
        </a:p>
      </dgm:t>
    </dgm:pt>
    <dgm:pt modelId="{B54BB79B-FF90-4446-B3FE-80EC078740BC}" type="parTrans" cxnId="{08E52CD4-8452-48E8-B25A-2B6E1265ED0E}">
      <dgm:prSet/>
      <dgm:spPr/>
      <dgm:t>
        <a:bodyPr/>
        <a:lstStyle/>
        <a:p>
          <a:endParaRPr lang="en-US"/>
        </a:p>
      </dgm:t>
    </dgm:pt>
    <dgm:pt modelId="{50BF4774-9489-4B79-BC6A-B4F3EC95427E}" type="sibTrans" cxnId="{08E52CD4-8452-48E8-B25A-2B6E1265ED0E}">
      <dgm:prSet/>
      <dgm:spPr/>
      <dgm:t>
        <a:bodyPr/>
        <a:lstStyle/>
        <a:p>
          <a:endParaRPr lang="en-US"/>
        </a:p>
      </dgm:t>
    </dgm:pt>
    <dgm:pt modelId="{22E2881B-4A27-4701-B08F-9B4CE4CB2142}">
      <dgm:prSet phldrT="[Text]"/>
      <dgm:spPr/>
      <dgm:t>
        <a:bodyPr/>
        <a:lstStyle/>
        <a:p>
          <a:r>
            <a:rPr lang="en-US" dirty="0" err="1" smtClean="0"/>
            <a:t>Demokrasi</a:t>
          </a:r>
          <a:r>
            <a:rPr lang="en-US" dirty="0" smtClean="0"/>
            <a:t> Indonesia</a:t>
          </a:r>
          <a:endParaRPr lang="en-US" dirty="0"/>
        </a:p>
      </dgm:t>
    </dgm:pt>
    <dgm:pt modelId="{1B9F8430-57DA-46FC-88EF-9C6D085F4471}" type="parTrans" cxnId="{609F727C-901E-4DE8-91D4-AF3D9132219C}">
      <dgm:prSet/>
      <dgm:spPr/>
      <dgm:t>
        <a:bodyPr/>
        <a:lstStyle/>
        <a:p>
          <a:endParaRPr lang="en-US"/>
        </a:p>
      </dgm:t>
    </dgm:pt>
    <dgm:pt modelId="{FC8E36D6-9073-4278-9B4E-21E73BC2CB49}" type="sibTrans" cxnId="{609F727C-901E-4DE8-91D4-AF3D9132219C}">
      <dgm:prSet/>
      <dgm:spPr/>
      <dgm:t>
        <a:bodyPr/>
        <a:lstStyle/>
        <a:p>
          <a:endParaRPr lang="en-US"/>
        </a:p>
      </dgm:t>
    </dgm:pt>
    <dgm:pt modelId="{0250E102-BC54-4614-AD15-7EB3A501418F}">
      <dgm:prSet phldrT="[Text]"/>
      <dgm:spPr/>
      <dgm:t>
        <a:bodyPr/>
        <a:lstStyle/>
        <a:p>
          <a:r>
            <a:rPr lang="en-US" dirty="0" smtClean="0"/>
            <a:t>Negara &amp; </a:t>
          </a:r>
          <a:r>
            <a:rPr lang="en-US" dirty="0" err="1" smtClean="0"/>
            <a:t>Konstitusi</a:t>
          </a:r>
          <a:endParaRPr lang="en-US" dirty="0"/>
        </a:p>
      </dgm:t>
    </dgm:pt>
    <dgm:pt modelId="{1E64F8E6-8D74-4036-910F-B456BB30AA8B}" type="parTrans" cxnId="{5F9BD44C-4823-4998-8FCF-C71A5C2556AA}">
      <dgm:prSet/>
      <dgm:spPr/>
      <dgm:t>
        <a:bodyPr/>
        <a:lstStyle/>
        <a:p>
          <a:endParaRPr lang="en-US"/>
        </a:p>
      </dgm:t>
    </dgm:pt>
    <dgm:pt modelId="{DCC173E9-169A-4E96-BB5E-D28E44D5FB07}" type="sibTrans" cxnId="{5F9BD44C-4823-4998-8FCF-C71A5C2556AA}">
      <dgm:prSet/>
      <dgm:spPr/>
      <dgm:t>
        <a:bodyPr/>
        <a:lstStyle/>
        <a:p>
          <a:endParaRPr lang="en-US"/>
        </a:p>
      </dgm:t>
    </dgm:pt>
    <dgm:pt modelId="{4D8579E0-10A9-4A16-9529-4FCE48C3FBCB}">
      <dgm:prSet phldrT="[Text]"/>
      <dgm:spPr/>
      <dgm:t>
        <a:bodyPr/>
        <a:lstStyle/>
        <a:p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Asasi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endParaRPr lang="en-US" dirty="0"/>
        </a:p>
      </dgm:t>
    </dgm:pt>
    <dgm:pt modelId="{837CB83A-73E2-414B-A97F-99994816218D}" type="parTrans" cxnId="{D117F965-C3EE-4190-8BDE-E52653917743}">
      <dgm:prSet/>
      <dgm:spPr/>
      <dgm:t>
        <a:bodyPr/>
        <a:lstStyle/>
        <a:p>
          <a:endParaRPr lang="en-US"/>
        </a:p>
      </dgm:t>
    </dgm:pt>
    <dgm:pt modelId="{85D66A98-FEB0-4CD7-AB34-9878E13E60CD}" type="sibTrans" cxnId="{D117F965-C3EE-4190-8BDE-E52653917743}">
      <dgm:prSet/>
      <dgm:spPr/>
      <dgm:t>
        <a:bodyPr/>
        <a:lstStyle/>
        <a:p>
          <a:endParaRPr lang="en-US"/>
        </a:p>
      </dgm:t>
    </dgm:pt>
    <dgm:pt modelId="{A786D5E5-A5E8-4908-94BE-061194B0C844}">
      <dgm:prSet phldrT="[Text]"/>
      <dgm:spPr/>
      <dgm:t>
        <a:bodyPr/>
        <a:lstStyle/>
        <a:p>
          <a:r>
            <a:rPr lang="en-US" dirty="0" err="1" smtClean="0"/>
            <a:t>Geopolitik</a:t>
          </a:r>
          <a:r>
            <a:rPr lang="en-US" dirty="0" smtClean="0"/>
            <a:t> Indonesia</a:t>
          </a:r>
          <a:endParaRPr lang="en-US" dirty="0"/>
        </a:p>
      </dgm:t>
    </dgm:pt>
    <dgm:pt modelId="{F45AEE4B-0337-4940-891C-23EC395A18DA}" type="parTrans" cxnId="{6CC07391-9FD4-4416-ADE1-769D30D5FA5C}">
      <dgm:prSet/>
      <dgm:spPr/>
      <dgm:t>
        <a:bodyPr/>
        <a:lstStyle/>
        <a:p>
          <a:endParaRPr lang="en-US"/>
        </a:p>
      </dgm:t>
    </dgm:pt>
    <dgm:pt modelId="{0356B97A-8B8E-4436-BF21-01140BC12D2B}" type="sibTrans" cxnId="{6CC07391-9FD4-4416-ADE1-769D30D5FA5C}">
      <dgm:prSet/>
      <dgm:spPr/>
      <dgm:t>
        <a:bodyPr/>
        <a:lstStyle/>
        <a:p>
          <a:endParaRPr lang="en-US"/>
        </a:p>
      </dgm:t>
    </dgm:pt>
    <dgm:pt modelId="{3E21BBE5-1F5C-4D5E-8763-49D7CBE8B732}">
      <dgm:prSet phldrT="[Text]"/>
      <dgm:spPr/>
      <dgm:t>
        <a:bodyPr/>
        <a:lstStyle/>
        <a:p>
          <a:r>
            <a:rPr lang="en-US" dirty="0" err="1" smtClean="0"/>
            <a:t>Geostrategi</a:t>
          </a:r>
          <a:r>
            <a:rPr lang="en-US" dirty="0" smtClean="0"/>
            <a:t> Indonesia</a:t>
          </a:r>
          <a:endParaRPr lang="en-US" dirty="0"/>
        </a:p>
      </dgm:t>
    </dgm:pt>
    <dgm:pt modelId="{3EA400A1-1700-472E-8F97-ED60D7F3A399}" type="parTrans" cxnId="{D9CA9B97-AF71-4C8F-9097-AFE6E9FB650A}">
      <dgm:prSet/>
      <dgm:spPr/>
      <dgm:t>
        <a:bodyPr/>
        <a:lstStyle/>
        <a:p>
          <a:endParaRPr lang="en-US"/>
        </a:p>
      </dgm:t>
    </dgm:pt>
    <dgm:pt modelId="{96521F1F-5D77-4738-9356-E229F450D9A6}" type="sibTrans" cxnId="{D9CA9B97-AF71-4C8F-9097-AFE6E9FB650A}">
      <dgm:prSet/>
      <dgm:spPr/>
      <dgm:t>
        <a:bodyPr/>
        <a:lstStyle/>
        <a:p>
          <a:endParaRPr lang="en-US"/>
        </a:p>
      </dgm:t>
    </dgm:pt>
    <dgm:pt modelId="{ACA146E1-9861-4657-A17C-D71594B21A5D}">
      <dgm:prSet phldrT="[Text]"/>
      <dgm:spPr/>
      <dgm:t>
        <a:bodyPr/>
        <a:lstStyle/>
        <a:p>
          <a:r>
            <a:rPr lang="en-US" dirty="0" err="1" smtClean="0"/>
            <a:t>Filsafat</a:t>
          </a:r>
          <a:r>
            <a:rPr lang="en-US" dirty="0" smtClean="0"/>
            <a:t> </a:t>
          </a:r>
          <a:r>
            <a:rPr lang="en-US" dirty="0" err="1" smtClean="0"/>
            <a:t>Pancasila</a:t>
          </a:r>
          <a:endParaRPr lang="en-US" dirty="0"/>
        </a:p>
      </dgm:t>
    </dgm:pt>
    <dgm:pt modelId="{C6804C4B-C95E-4AC4-94FC-EF7AB1235A06}" type="parTrans" cxnId="{E3964DD7-C57B-4C8F-BFFC-BD7AFFD90F47}">
      <dgm:prSet/>
      <dgm:spPr/>
      <dgm:t>
        <a:bodyPr/>
        <a:lstStyle/>
        <a:p>
          <a:endParaRPr lang="en-US"/>
        </a:p>
      </dgm:t>
    </dgm:pt>
    <dgm:pt modelId="{C908A870-F1E6-41EA-911D-FFCBA74B1D8A}" type="sibTrans" cxnId="{E3964DD7-C57B-4C8F-BFFC-BD7AFFD90F47}">
      <dgm:prSet/>
      <dgm:spPr/>
      <dgm:t>
        <a:bodyPr/>
        <a:lstStyle/>
        <a:p>
          <a:endParaRPr lang="en-US"/>
        </a:p>
      </dgm:t>
    </dgm:pt>
    <dgm:pt modelId="{E2C38C11-8796-4C58-AA42-C2EF6083E32A}">
      <dgm:prSet phldrT="[Text]"/>
      <dgm:spPr/>
      <dgm:t>
        <a:bodyPr/>
        <a:lstStyle/>
        <a:p>
          <a:r>
            <a:rPr lang="id-ID" dirty="0" smtClean="0"/>
            <a:t>Integrasi Nasional</a:t>
          </a:r>
          <a:endParaRPr lang="en-US" dirty="0"/>
        </a:p>
      </dgm:t>
    </dgm:pt>
    <dgm:pt modelId="{B6DBBB93-CD39-4076-BD80-F4388485E93D}" type="parTrans" cxnId="{AAE3AFC5-6CDA-4202-BF1A-9DF6E1CC959D}">
      <dgm:prSet/>
      <dgm:spPr/>
      <dgm:t>
        <a:bodyPr/>
        <a:lstStyle/>
        <a:p>
          <a:endParaRPr lang="id-ID"/>
        </a:p>
      </dgm:t>
    </dgm:pt>
    <dgm:pt modelId="{FB384428-E726-451F-ABDD-D2C8D58DBC51}" type="sibTrans" cxnId="{AAE3AFC5-6CDA-4202-BF1A-9DF6E1CC959D}">
      <dgm:prSet/>
      <dgm:spPr/>
      <dgm:t>
        <a:bodyPr/>
        <a:lstStyle/>
        <a:p>
          <a:endParaRPr lang="id-ID"/>
        </a:p>
      </dgm:t>
    </dgm:pt>
    <dgm:pt modelId="{755E55A1-8683-47D9-B1C5-2C487285A38C}" type="pres">
      <dgm:prSet presAssocID="{A6C4CBE5-04C1-4923-B9E3-0DB966A75A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FF72C2-1046-4915-85E9-BD0E16D5BC16}" type="pres">
      <dgm:prSet presAssocID="{7815ACBB-943B-4052-8B05-B33457C8E95B}" presName="centerShape" presStyleLbl="node0" presStyleIdx="0" presStyleCnt="1"/>
      <dgm:spPr/>
      <dgm:t>
        <a:bodyPr/>
        <a:lstStyle/>
        <a:p>
          <a:endParaRPr lang="en-US"/>
        </a:p>
      </dgm:t>
    </dgm:pt>
    <dgm:pt modelId="{B007E810-6894-46EB-A784-A023C37E0EA5}" type="pres">
      <dgm:prSet presAssocID="{C6804C4B-C95E-4AC4-94FC-EF7AB1235A06}" presName="Name9" presStyleLbl="parChTrans1D2" presStyleIdx="0" presStyleCnt="8"/>
      <dgm:spPr/>
      <dgm:t>
        <a:bodyPr/>
        <a:lstStyle/>
        <a:p>
          <a:endParaRPr lang="en-US"/>
        </a:p>
      </dgm:t>
    </dgm:pt>
    <dgm:pt modelId="{974D84D9-04D9-4214-A7B6-63A40E36296B}" type="pres">
      <dgm:prSet presAssocID="{C6804C4B-C95E-4AC4-94FC-EF7AB1235A06}" presName="connTx" presStyleLbl="parChTrans1D2" presStyleIdx="0" presStyleCnt="8"/>
      <dgm:spPr/>
      <dgm:t>
        <a:bodyPr/>
        <a:lstStyle/>
        <a:p>
          <a:endParaRPr lang="en-US"/>
        </a:p>
      </dgm:t>
    </dgm:pt>
    <dgm:pt modelId="{BE98BDBE-ED7A-45E5-BE1E-04F761D2C2D4}" type="pres">
      <dgm:prSet presAssocID="{ACA146E1-9861-4657-A17C-D71594B21A5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12D9A-0598-4872-A1D8-4786219B4367}" type="pres">
      <dgm:prSet presAssocID="{B54BB79B-FF90-4446-B3FE-80EC078740BC}" presName="Name9" presStyleLbl="parChTrans1D2" presStyleIdx="1" presStyleCnt="8"/>
      <dgm:spPr/>
      <dgm:t>
        <a:bodyPr/>
        <a:lstStyle/>
        <a:p>
          <a:endParaRPr lang="en-US"/>
        </a:p>
      </dgm:t>
    </dgm:pt>
    <dgm:pt modelId="{A079A284-A3C6-4277-978B-8068D8FCC744}" type="pres">
      <dgm:prSet presAssocID="{B54BB79B-FF90-4446-B3FE-80EC078740B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547E28A9-E34E-4ADC-9052-AE81722C6089}" type="pres">
      <dgm:prSet presAssocID="{95757A83-9634-48D8-B36C-C3CCDC04638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67E6A-9657-497C-9684-9389C0B5D0A2}" type="pres">
      <dgm:prSet presAssocID="{1B9F8430-57DA-46FC-88EF-9C6D085F4471}" presName="Name9" presStyleLbl="parChTrans1D2" presStyleIdx="2" presStyleCnt="8"/>
      <dgm:spPr/>
      <dgm:t>
        <a:bodyPr/>
        <a:lstStyle/>
        <a:p>
          <a:endParaRPr lang="en-US"/>
        </a:p>
      </dgm:t>
    </dgm:pt>
    <dgm:pt modelId="{B67651C3-24E2-4C47-B25C-D6FE3827B790}" type="pres">
      <dgm:prSet presAssocID="{1B9F8430-57DA-46FC-88EF-9C6D085F4471}" presName="connTx" presStyleLbl="parChTrans1D2" presStyleIdx="2" presStyleCnt="8"/>
      <dgm:spPr/>
      <dgm:t>
        <a:bodyPr/>
        <a:lstStyle/>
        <a:p>
          <a:endParaRPr lang="en-US"/>
        </a:p>
      </dgm:t>
    </dgm:pt>
    <dgm:pt modelId="{5B9A7221-CF1A-4947-A654-36EA8368E1B4}" type="pres">
      <dgm:prSet presAssocID="{22E2881B-4A27-4701-B08F-9B4CE4CB214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F9861-4FF1-4A39-AF1D-FE0D8A940055}" type="pres">
      <dgm:prSet presAssocID="{1E64F8E6-8D74-4036-910F-B456BB30AA8B}" presName="Name9" presStyleLbl="parChTrans1D2" presStyleIdx="3" presStyleCnt="8"/>
      <dgm:spPr/>
      <dgm:t>
        <a:bodyPr/>
        <a:lstStyle/>
        <a:p>
          <a:endParaRPr lang="en-US"/>
        </a:p>
      </dgm:t>
    </dgm:pt>
    <dgm:pt modelId="{6420D202-C90F-4599-A082-3FC5F4D5F5D6}" type="pres">
      <dgm:prSet presAssocID="{1E64F8E6-8D74-4036-910F-B456BB30AA8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5027203E-DCB3-419D-9395-0C9B33A5DE72}" type="pres">
      <dgm:prSet presAssocID="{0250E102-BC54-4614-AD15-7EB3A501418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C42E5-E527-4682-AA45-662B140E601B}" type="pres">
      <dgm:prSet presAssocID="{837CB83A-73E2-414B-A97F-99994816218D}" presName="Name9" presStyleLbl="parChTrans1D2" presStyleIdx="4" presStyleCnt="8"/>
      <dgm:spPr/>
      <dgm:t>
        <a:bodyPr/>
        <a:lstStyle/>
        <a:p>
          <a:endParaRPr lang="en-US"/>
        </a:p>
      </dgm:t>
    </dgm:pt>
    <dgm:pt modelId="{D6F201F4-A0B3-42F5-BA52-830E9C174AE7}" type="pres">
      <dgm:prSet presAssocID="{837CB83A-73E2-414B-A97F-99994816218D}" presName="connTx" presStyleLbl="parChTrans1D2" presStyleIdx="4" presStyleCnt="8"/>
      <dgm:spPr/>
      <dgm:t>
        <a:bodyPr/>
        <a:lstStyle/>
        <a:p>
          <a:endParaRPr lang="en-US"/>
        </a:p>
      </dgm:t>
    </dgm:pt>
    <dgm:pt modelId="{666E5FE2-0256-441A-A917-CE5659D4D090}" type="pres">
      <dgm:prSet presAssocID="{4D8579E0-10A9-4A16-9529-4FCE48C3FBC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1DB3D-2ABC-4F06-8433-3E2DC614F314}" type="pres">
      <dgm:prSet presAssocID="{F45AEE4B-0337-4940-891C-23EC395A18DA}" presName="Name9" presStyleLbl="parChTrans1D2" presStyleIdx="5" presStyleCnt="8"/>
      <dgm:spPr/>
      <dgm:t>
        <a:bodyPr/>
        <a:lstStyle/>
        <a:p>
          <a:endParaRPr lang="en-US"/>
        </a:p>
      </dgm:t>
    </dgm:pt>
    <dgm:pt modelId="{DB835D5B-947B-4937-AE5A-8F04CF719DC6}" type="pres">
      <dgm:prSet presAssocID="{F45AEE4B-0337-4940-891C-23EC395A18DA}" presName="connTx" presStyleLbl="parChTrans1D2" presStyleIdx="5" presStyleCnt="8"/>
      <dgm:spPr/>
      <dgm:t>
        <a:bodyPr/>
        <a:lstStyle/>
        <a:p>
          <a:endParaRPr lang="en-US"/>
        </a:p>
      </dgm:t>
    </dgm:pt>
    <dgm:pt modelId="{BBE2B876-642A-4B75-BC37-C5D022D755C2}" type="pres">
      <dgm:prSet presAssocID="{A786D5E5-A5E8-4908-94BE-061194B0C84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EA254-DD71-4750-9830-945508A0B9D0}" type="pres">
      <dgm:prSet presAssocID="{3EA400A1-1700-472E-8F97-ED60D7F3A399}" presName="Name9" presStyleLbl="parChTrans1D2" presStyleIdx="6" presStyleCnt="8"/>
      <dgm:spPr/>
      <dgm:t>
        <a:bodyPr/>
        <a:lstStyle/>
        <a:p>
          <a:endParaRPr lang="en-US"/>
        </a:p>
      </dgm:t>
    </dgm:pt>
    <dgm:pt modelId="{3B083B39-2B0F-4F1D-9DB3-C8BFFD868E1F}" type="pres">
      <dgm:prSet presAssocID="{3EA400A1-1700-472E-8F97-ED60D7F3A399}" presName="connTx" presStyleLbl="parChTrans1D2" presStyleIdx="6" presStyleCnt="8"/>
      <dgm:spPr/>
      <dgm:t>
        <a:bodyPr/>
        <a:lstStyle/>
        <a:p>
          <a:endParaRPr lang="en-US"/>
        </a:p>
      </dgm:t>
    </dgm:pt>
    <dgm:pt modelId="{FAC0A733-9CAC-40D1-B02F-D051079248FB}" type="pres">
      <dgm:prSet presAssocID="{3E21BBE5-1F5C-4D5E-8763-49D7CBE8B73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9C775-EEB0-4690-8A48-14CAD23EFD2C}" type="pres">
      <dgm:prSet presAssocID="{B6DBBB93-CD39-4076-BD80-F4388485E93D}" presName="Name9" presStyleLbl="parChTrans1D2" presStyleIdx="7" presStyleCnt="8"/>
      <dgm:spPr/>
      <dgm:t>
        <a:bodyPr/>
        <a:lstStyle/>
        <a:p>
          <a:endParaRPr lang="id-ID"/>
        </a:p>
      </dgm:t>
    </dgm:pt>
    <dgm:pt modelId="{B23B0760-7CB1-48E5-A2D5-AC7C509DB6C4}" type="pres">
      <dgm:prSet presAssocID="{B6DBBB93-CD39-4076-BD80-F4388485E93D}" presName="connTx" presStyleLbl="parChTrans1D2" presStyleIdx="7" presStyleCnt="8"/>
      <dgm:spPr/>
      <dgm:t>
        <a:bodyPr/>
        <a:lstStyle/>
        <a:p>
          <a:endParaRPr lang="id-ID"/>
        </a:p>
      </dgm:t>
    </dgm:pt>
    <dgm:pt modelId="{55893F5D-A7DD-4139-99D3-EC033EFFE915}" type="pres">
      <dgm:prSet presAssocID="{E2C38C11-8796-4C58-AA42-C2EF6083E32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F0604D5-17F7-409E-BEF0-C15C56CABC2C}" type="presOf" srcId="{B6DBBB93-CD39-4076-BD80-F4388485E93D}" destId="{B23B0760-7CB1-48E5-A2D5-AC7C509DB6C4}" srcOrd="1" destOrd="0" presId="urn:microsoft.com/office/officeart/2005/8/layout/radial1"/>
    <dgm:cxn modelId="{21CA1649-9CE1-44A0-A6C9-3405A4A743E7}" type="presOf" srcId="{0250E102-BC54-4614-AD15-7EB3A501418F}" destId="{5027203E-DCB3-419D-9395-0C9B33A5DE72}" srcOrd="0" destOrd="0" presId="urn:microsoft.com/office/officeart/2005/8/layout/radial1"/>
    <dgm:cxn modelId="{D5AE2F3E-F725-48CD-B51B-98EC3800F681}" type="presOf" srcId="{4D8579E0-10A9-4A16-9529-4FCE48C3FBCB}" destId="{666E5FE2-0256-441A-A917-CE5659D4D090}" srcOrd="0" destOrd="0" presId="urn:microsoft.com/office/officeart/2005/8/layout/radial1"/>
    <dgm:cxn modelId="{6CC07391-9FD4-4416-ADE1-769D30D5FA5C}" srcId="{7815ACBB-943B-4052-8B05-B33457C8E95B}" destId="{A786D5E5-A5E8-4908-94BE-061194B0C844}" srcOrd="5" destOrd="0" parTransId="{F45AEE4B-0337-4940-891C-23EC395A18DA}" sibTransId="{0356B97A-8B8E-4436-BF21-01140BC12D2B}"/>
    <dgm:cxn modelId="{52E43C11-F09C-4780-95F8-1ABC78EFA052}" type="presOf" srcId="{F45AEE4B-0337-4940-891C-23EC395A18DA}" destId="{DB835D5B-947B-4937-AE5A-8F04CF719DC6}" srcOrd="1" destOrd="0" presId="urn:microsoft.com/office/officeart/2005/8/layout/radial1"/>
    <dgm:cxn modelId="{E3015DCD-3EDF-496B-810F-5860E81B1D26}" type="presOf" srcId="{1B9F8430-57DA-46FC-88EF-9C6D085F4471}" destId="{B67651C3-24E2-4C47-B25C-D6FE3827B790}" srcOrd="1" destOrd="0" presId="urn:microsoft.com/office/officeart/2005/8/layout/radial1"/>
    <dgm:cxn modelId="{9746EC39-7CD8-422F-BB9C-23981DAB2930}" type="presOf" srcId="{95757A83-9634-48D8-B36C-C3CCDC04638B}" destId="{547E28A9-E34E-4ADC-9052-AE81722C6089}" srcOrd="0" destOrd="0" presId="urn:microsoft.com/office/officeart/2005/8/layout/radial1"/>
    <dgm:cxn modelId="{4DABCEB2-F2EB-499C-B870-EE5A90E5CDCA}" type="presOf" srcId="{7815ACBB-943B-4052-8B05-B33457C8E95B}" destId="{D2FF72C2-1046-4915-85E9-BD0E16D5BC16}" srcOrd="0" destOrd="0" presId="urn:microsoft.com/office/officeart/2005/8/layout/radial1"/>
    <dgm:cxn modelId="{5F9BD44C-4823-4998-8FCF-C71A5C2556AA}" srcId="{7815ACBB-943B-4052-8B05-B33457C8E95B}" destId="{0250E102-BC54-4614-AD15-7EB3A501418F}" srcOrd="3" destOrd="0" parTransId="{1E64F8E6-8D74-4036-910F-B456BB30AA8B}" sibTransId="{DCC173E9-169A-4E96-BB5E-D28E44D5FB07}"/>
    <dgm:cxn modelId="{6E166768-4E07-4D2A-88AB-2D4502A059C0}" type="presOf" srcId="{837CB83A-73E2-414B-A97F-99994816218D}" destId="{D6F201F4-A0B3-42F5-BA52-830E9C174AE7}" srcOrd="1" destOrd="0" presId="urn:microsoft.com/office/officeart/2005/8/layout/radial1"/>
    <dgm:cxn modelId="{4A835C0F-C2E2-4EF1-8993-932BF932882B}" type="presOf" srcId="{3EA400A1-1700-472E-8F97-ED60D7F3A399}" destId="{32BEA254-DD71-4750-9830-945508A0B9D0}" srcOrd="0" destOrd="0" presId="urn:microsoft.com/office/officeart/2005/8/layout/radial1"/>
    <dgm:cxn modelId="{C080E80E-D2DF-4DC4-B09D-F65E1E1DF252}" type="presOf" srcId="{B54BB79B-FF90-4446-B3FE-80EC078740BC}" destId="{36A12D9A-0598-4872-A1D8-4786219B4367}" srcOrd="0" destOrd="0" presId="urn:microsoft.com/office/officeart/2005/8/layout/radial1"/>
    <dgm:cxn modelId="{19CDCE43-8473-4DCC-965F-773C7B8A4133}" type="presOf" srcId="{ACA146E1-9861-4657-A17C-D71594B21A5D}" destId="{BE98BDBE-ED7A-45E5-BE1E-04F761D2C2D4}" srcOrd="0" destOrd="0" presId="urn:microsoft.com/office/officeart/2005/8/layout/radial1"/>
    <dgm:cxn modelId="{B2373B8C-72B0-4806-A83B-A9CF88BC253F}" type="presOf" srcId="{C6804C4B-C95E-4AC4-94FC-EF7AB1235A06}" destId="{974D84D9-04D9-4214-A7B6-63A40E36296B}" srcOrd="1" destOrd="0" presId="urn:microsoft.com/office/officeart/2005/8/layout/radial1"/>
    <dgm:cxn modelId="{085D22AC-D0F3-40D9-BBBD-BE185C45567D}" type="presOf" srcId="{22E2881B-4A27-4701-B08F-9B4CE4CB2142}" destId="{5B9A7221-CF1A-4947-A654-36EA8368E1B4}" srcOrd="0" destOrd="0" presId="urn:microsoft.com/office/officeart/2005/8/layout/radial1"/>
    <dgm:cxn modelId="{5383FBE5-2331-494B-AFF4-D78FA562A211}" type="presOf" srcId="{1E64F8E6-8D74-4036-910F-B456BB30AA8B}" destId="{6420D202-C90F-4599-A082-3FC5F4D5F5D6}" srcOrd="1" destOrd="0" presId="urn:microsoft.com/office/officeart/2005/8/layout/radial1"/>
    <dgm:cxn modelId="{E3964DD7-C57B-4C8F-BFFC-BD7AFFD90F47}" srcId="{7815ACBB-943B-4052-8B05-B33457C8E95B}" destId="{ACA146E1-9861-4657-A17C-D71594B21A5D}" srcOrd="0" destOrd="0" parTransId="{C6804C4B-C95E-4AC4-94FC-EF7AB1235A06}" sibTransId="{C908A870-F1E6-41EA-911D-FFCBA74B1D8A}"/>
    <dgm:cxn modelId="{352D9593-B941-4D67-A185-0B9E021942D4}" type="presOf" srcId="{1E64F8E6-8D74-4036-910F-B456BB30AA8B}" destId="{F13F9861-4FF1-4A39-AF1D-FE0D8A940055}" srcOrd="0" destOrd="0" presId="urn:microsoft.com/office/officeart/2005/8/layout/radial1"/>
    <dgm:cxn modelId="{4AC3B0F3-B753-4A6A-BE24-9384114EC350}" type="presOf" srcId="{B6DBBB93-CD39-4076-BD80-F4388485E93D}" destId="{68C9C775-EEB0-4690-8A48-14CAD23EFD2C}" srcOrd="0" destOrd="0" presId="urn:microsoft.com/office/officeart/2005/8/layout/radial1"/>
    <dgm:cxn modelId="{FB8CA1E7-D331-4B4D-A16B-C40BCBFDC3C5}" type="presOf" srcId="{F45AEE4B-0337-4940-891C-23EC395A18DA}" destId="{4F31DB3D-2ABC-4F06-8433-3E2DC614F314}" srcOrd="0" destOrd="0" presId="urn:microsoft.com/office/officeart/2005/8/layout/radial1"/>
    <dgm:cxn modelId="{CDE27F47-1EA4-4FA2-B9D7-698C5166047E}" type="presOf" srcId="{3E21BBE5-1F5C-4D5E-8763-49D7CBE8B732}" destId="{FAC0A733-9CAC-40D1-B02F-D051079248FB}" srcOrd="0" destOrd="0" presId="urn:microsoft.com/office/officeart/2005/8/layout/radial1"/>
    <dgm:cxn modelId="{1DE46A8D-73D0-4C6F-BF87-329F72AD286A}" type="presOf" srcId="{1B9F8430-57DA-46FC-88EF-9C6D085F4471}" destId="{AEE67E6A-9657-497C-9684-9389C0B5D0A2}" srcOrd="0" destOrd="0" presId="urn:microsoft.com/office/officeart/2005/8/layout/radial1"/>
    <dgm:cxn modelId="{609F727C-901E-4DE8-91D4-AF3D9132219C}" srcId="{7815ACBB-943B-4052-8B05-B33457C8E95B}" destId="{22E2881B-4A27-4701-B08F-9B4CE4CB2142}" srcOrd="2" destOrd="0" parTransId="{1B9F8430-57DA-46FC-88EF-9C6D085F4471}" sibTransId="{FC8E36D6-9073-4278-9B4E-21E73BC2CB49}"/>
    <dgm:cxn modelId="{D9CA9B97-AF71-4C8F-9097-AFE6E9FB650A}" srcId="{7815ACBB-943B-4052-8B05-B33457C8E95B}" destId="{3E21BBE5-1F5C-4D5E-8763-49D7CBE8B732}" srcOrd="6" destOrd="0" parTransId="{3EA400A1-1700-472E-8F97-ED60D7F3A399}" sibTransId="{96521F1F-5D77-4738-9356-E229F450D9A6}"/>
    <dgm:cxn modelId="{58138939-E5B8-4711-9E0A-3B1826838081}" type="presOf" srcId="{837CB83A-73E2-414B-A97F-99994816218D}" destId="{F42C42E5-E527-4682-AA45-662B140E601B}" srcOrd="0" destOrd="0" presId="urn:microsoft.com/office/officeart/2005/8/layout/radial1"/>
    <dgm:cxn modelId="{8B107B38-7C51-4FC5-B317-D28BC2AE0820}" type="presOf" srcId="{A786D5E5-A5E8-4908-94BE-061194B0C844}" destId="{BBE2B876-642A-4B75-BC37-C5D022D755C2}" srcOrd="0" destOrd="0" presId="urn:microsoft.com/office/officeart/2005/8/layout/radial1"/>
    <dgm:cxn modelId="{AAE3AFC5-6CDA-4202-BF1A-9DF6E1CC959D}" srcId="{7815ACBB-943B-4052-8B05-B33457C8E95B}" destId="{E2C38C11-8796-4C58-AA42-C2EF6083E32A}" srcOrd="7" destOrd="0" parTransId="{B6DBBB93-CD39-4076-BD80-F4388485E93D}" sibTransId="{FB384428-E726-451F-ABDD-D2C8D58DBC51}"/>
    <dgm:cxn modelId="{C11243FD-A77E-43A0-8456-03A78E5D00DC}" type="presOf" srcId="{B54BB79B-FF90-4446-B3FE-80EC078740BC}" destId="{A079A284-A3C6-4277-978B-8068D8FCC744}" srcOrd="1" destOrd="0" presId="urn:microsoft.com/office/officeart/2005/8/layout/radial1"/>
    <dgm:cxn modelId="{D117F965-C3EE-4190-8BDE-E52653917743}" srcId="{7815ACBB-943B-4052-8B05-B33457C8E95B}" destId="{4D8579E0-10A9-4A16-9529-4FCE48C3FBCB}" srcOrd="4" destOrd="0" parTransId="{837CB83A-73E2-414B-A97F-99994816218D}" sibTransId="{85D66A98-FEB0-4CD7-AB34-9878E13E60CD}"/>
    <dgm:cxn modelId="{12223CFC-83E0-4E81-934D-CC9C42944C5E}" type="presOf" srcId="{E2C38C11-8796-4C58-AA42-C2EF6083E32A}" destId="{55893F5D-A7DD-4139-99D3-EC033EFFE915}" srcOrd="0" destOrd="0" presId="urn:microsoft.com/office/officeart/2005/8/layout/radial1"/>
    <dgm:cxn modelId="{08E52CD4-8452-48E8-B25A-2B6E1265ED0E}" srcId="{7815ACBB-943B-4052-8B05-B33457C8E95B}" destId="{95757A83-9634-48D8-B36C-C3CCDC04638B}" srcOrd="1" destOrd="0" parTransId="{B54BB79B-FF90-4446-B3FE-80EC078740BC}" sibTransId="{50BF4774-9489-4B79-BC6A-B4F3EC95427E}"/>
    <dgm:cxn modelId="{7061FECF-E343-4978-AF62-984CD36C255D}" type="presOf" srcId="{3EA400A1-1700-472E-8F97-ED60D7F3A399}" destId="{3B083B39-2B0F-4F1D-9DB3-C8BFFD868E1F}" srcOrd="1" destOrd="0" presId="urn:microsoft.com/office/officeart/2005/8/layout/radial1"/>
    <dgm:cxn modelId="{ED3AAA37-FFA7-482C-BDC1-0943D4F1D0C7}" type="presOf" srcId="{C6804C4B-C95E-4AC4-94FC-EF7AB1235A06}" destId="{B007E810-6894-46EB-A784-A023C37E0EA5}" srcOrd="0" destOrd="0" presId="urn:microsoft.com/office/officeart/2005/8/layout/radial1"/>
    <dgm:cxn modelId="{7F217F5A-F63F-4AAA-9DB7-57D7A331E325}" type="presOf" srcId="{A6C4CBE5-04C1-4923-B9E3-0DB966A75A98}" destId="{755E55A1-8683-47D9-B1C5-2C487285A38C}" srcOrd="0" destOrd="0" presId="urn:microsoft.com/office/officeart/2005/8/layout/radial1"/>
    <dgm:cxn modelId="{15A73A99-C4A6-4DA6-9467-5707E77C3711}" srcId="{A6C4CBE5-04C1-4923-B9E3-0DB966A75A98}" destId="{7815ACBB-943B-4052-8B05-B33457C8E95B}" srcOrd="0" destOrd="0" parTransId="{4293A45D-9C34-4865-97E0-A9099EEA1836}" sibTransId="{276AA2FD-DD73-491E-BC7F-D6443284F85E}"/>
    <dgm:cxn modelId="{BD6A1152-E358-46B7-9166-85B817F821F1}" type="presParOf" srcId="{755E55A1-8683-47D9-B1C5-2C487285A38C}" destId="{D2FF72C2-1046-4915-85E9-BD0E16D5BC16}" srcOrd="0" destOrd="0" presId="urn:microsoft.com/office/officeart/2005/8/layout/radial1"/>
    <dgm:cxn modelId="{277795B7-22A0-46EC-8C6B-5BB08E53DE3A}" type="presParOf" srcId="{755E55A1-8683-47D9-B1C5-2C487285A38C}" destId="{B007E810-6894-46EB-A784-A023C37E0EA5}" srcOrd="1" destOrd="0" presId="urn:microsoft.com/office/officeart/2005/8/layout/radial1"/>
    <dgm:cxn modelId="{B5553614-C65E-49B5-BE94-8CF089199B0C}" type="presParOf" srcId="{B007E810-6894-46EB-A784-A023C37E0EA5}" destId="{974D84D9-04D9-4214-A7B6-63A40E36296B}" srcOrd="0" destOrd="0" presId="urn:microsoft.com/office/officeart/2005/8/layout/radial1"/>
    <dgm:cxn modelId="{90CCDB69-428C-42B1-99F4-2E2813B06481}" type="presParOf" srcId="{755E55A1-8683-47D9-B1C5-2C487285A38C}" destId="{BE98BDBE-ED7A-45E5-BE1E-04F761D2C2D4}" srcOrd="2" destOrd="0" presId="urn:microsoft.com/office/officeart/2005/8/layout/radial1"/>
    <dgm:cxn modelId="{7DFBC13D-D750-41AA-83BE-7E54D411CDD5}" type="presParOf" srcId="{755E55A1-8683-47D9-B1C5-2C487285A38C}" destId="{36A12D9A-0598-4872-A1D8-4786219B4367}" srcOrd="3" destOrd="0" presId="urn:microsoft.com/office/officeart/2005/8/layout/radial1"/>
    <dgm:cxn modelId="{515C2BE9-E882-4905-9828-51BE4B7EF0E3}" type="presParOf" srcId="{36A12D9A-0598-4872-A1D8-4786219B4367}" destId="{A079A284-A3C6-4277-978B-8068D8FCC744}" srcOrd="0" destOrd="0" presId="urn:microsoft.com/office/officeart/2005/8/layout/radial1"/>
    <dgm:cxn modelId="{1C8DF972-43C1-4E84-BDE5-5EEC426B18D5}" type="presParOf" srcId="{755E55A1-8683-47D9-B1C5-2C487285A38C}" destId="{547E28A9-E34E-4ADC-9052-AE81722C6089}" srcOrd="4" destOrd="0" presId="urn:microsoft.com/office/officeart/2005/8/layout/radial1"/>
    <dgm:cxn modelId="{F21AC34D-A991-46F9-8DC5-D88115A3F363}" type="presParOf" srcId="{755E55A1-8683-47D9-B1C5-2C487285A38C}" destId="{AEE67E6A-9657-497C-9684-9389C0B5D0A2}" srcOrd="5" destOrd="0" presId="urn:microsoft.com/office/officeart/2005/8/layout/radial1"/>
    <dgm:cxn modelId="{2FBF8167-FA60-4C3D-AB38-C613D9490EF1}" type="presParOf" srcId="{AEE67E6A-9657-497C-9684-9389C0B5D0A2}" destId="{B67651C3-24E2-4C47-B25C-D6FE3827B790}" srcOrd="0" destOrd="0" presId="urn:microsoft.com/office/officeart/2005/8/layout/radial1"/>
    <dgm:cxn modelId="{1312A4C6-AB4D-430D-B1C0-9281925762AD}" type="presParOf" srcId="{755E55A1-8683-47D9-B1C5-2C487285A38C}" destId="{5B9A7221-CF1A-4947-A654-36EA8368E1B4}" srcOrd="6" destOrd="0" presId="urn:microsoft.com/office/officeart/2005/8/layout/radial1"/>
    <dgm:cxn modelId="{C25F8699-BA16-4323-8048-030F74DE1DF8}" type="presParOf" srcId="{755E55A1-8683-47D9-B1C5-2C487285A38C}" destId="{F13F9861-4FF1-4A39-AF1D-FE0D8A940055}" srcOrd="7" destOrd="0" presId="urn:microsoft.com/office/officeart/2005/8/layout/radial1"/>
    <dgm:cxn modelId="{80F43EC5-528F-4191-A788-72E581CF2583}" type="presParOf" srcId="{F13F9861-4FF1-4A39-AF1D-FE0D8A940055}" destId="{6420D202-C90F-4599-A082-3FC5F4D5F5D6}" srcOrd="0" destOrd="0" presId="urn:microsoft.com/office/officeart/2005/8/layout/radial1"/>
    <dgm:cxn modelId="{40001C17-CD45-4F35-8509-6141C51F8BF3}" type="presParOf" srcId="{755E55A1-8683-47D9-B1C5-2C487285A38C}" destId="{5027203E-DCB3-419D-9395-0C9B33A5DE72}" srcOrd="8" destOrd="0" presId="urn:microsoft.com/office/officeart/2005/8/layout/radial1"/>
    <dgm:cxn modelId="{FB6B883D-4085-4442-900B-44B48A784628}" type="presParOf" srcId="{755E55A1-8683-47D9-B1C5-2C487285A38C}" destId="{F42C42E5-E527-4682-AA45-662B140E601B}" srcOrd="9" destOrd="0" presId="urn:microsoft.com/office/officeart/2005/8/layout/radial1"/>
    <dgm:cxn modelId="{24F9AF7B-D2C4-4B33-B794-86C0944CC05D}" type="presParOf" srcId="{F42C42E5-E527-4682-AA45-662B140E601B}" destId="{D6F201F4-A0B3-42F5-BA52-830E9C174AE7}" srcOrd="0" destOrd="0" presId="urn:microsoft.com/office/officeart/2005/8/layout/radial1"/>
    <dgm:cxn modelId="{F78E7694-3F94-481E-A104-EE6121755532}" type="presParOf" srcId="{755E55A1-8683-47D9-B1C5-2C487285A38C}" destId="{666E5FE2-0256-441A-A917-CE5659D4D090}" srcOrd="10" destOrd="0" presId="urn:microsoft.com/office/officeart/2005/8/layout/radial1"/>
    <dgm:cxn modelId="{0A5F4BC8-912B-41CF-9406-5F13FFB18768}" type="presParOf" srcId="{755E55A1-8683-47D9-B1C5-2C487285A38C}" destId="{4F31DB3D-2ABC-4F06-8433-3E2DC614F314}" srcOrd="11" destOrd="0" presId="urn:microsoft.com/office/officeart/2005/8/layout/radial1"/>
    <dgm:cxn modelId="{67ADE208-0D3A-425B-8091-27F04FB7958A}" type="presParOf" srcId="{4F31DB3D-2ABC-4F06-8433-3E2DC614F314}" destId="{DB835D5B-947B-4937-AE5A-8F04CF719DC6}" srcOrd="0" destOrd="0" presId="urn:microsoft.com/office/officeart/2005/8/layout/radial1"/>
    <dgm:cxn modelId="{A256ADC2-6D8E-426A-B7A4-066F8C558670}" type="presParOf" srcId="{755E55A1-8683-47D9-B1C5-2C487285A38C}" destId="{BBE2B876-642A-4B75-BC37-C5D022D755C2}" srcOrd="12" destOrd="0" presId="urn:microsoft.com/office/officeart/2005/8/layout/radial1"/>
    <dgm:cxn modelId="{20784462-ABB6-4D4E-B75A-83B7406DAA30}" type="presParOf" srcId="{755E55A1-8683-47D9-B1C5-2C487285A38C}" destId="{32BEA254-DD71-4750-9830-945508A0B9D0}" srcOrd="13" destOrd="0" presId="urn:microsoft.com/office/officeart/2005/8/layout/radial1"/>
    <dgm:cxn modelId="{588A39F2-3BAE-4FEB-A98D-497025715F08}" type="presParOf" srcId="{32BEA254-DD71-4750-9830-945508A0B9D0}" destId="{3B083B39-2B0F-4F1D-9DB3-C8BFFD868E1F}" srcOrd="0" destOrd="0" presId="urn:microsoft.com/office/officeart/2005/8/layout/radial1"/>
    <dgm:cxn modelId="{4BD2114C-90CB-4CDA-A195-EEB8B2B30C0D}" type="presParOf" srcId="{755E55A1-8683-47D9-B1C5-2C487285A38C}" destId="{FAC0A733-9CAC-40D1-B02F-D051079248FB}" srcOrd="14" destOrd="0" presId="urn:microsoft.com/office/officeart/2005/8/layout/radial1"/>
    <dgm:cxn modelId="{6740927E-0ADB-4AE2-ABFE-27F2CC7EA457}" type="presParOf" srcId="{755E55A1-8683-47D9-B1C5-2C487285A38C}" destId="{68C9C775-EEB0-4690-8A48-14CAD23EFD2C}" srcOrd="15" destOrd="0" presId="urn:microsoft.com/office/officeart/2005/8/layout/radial1"/>
    <dgm:cxn modelId="{1CF9532A-79AC-407D-8EEB-411E04294E0B}" type="presParOf" srcId="{68C9C775-EEB0-4690-8A48-14CAD23EFD2C}" destId="{B23B0760-7CB1-48E5-A2D5-AC7C509DB6C4}" srcOrd="0" destOrd="0" presId="urn:microsoft.com/office/officeart/2005/8/layout/radial1"/>
    <dgm:cxn modelId="{086C532B-F415-496E-907D-B0C3958EADFA}" type="presParOf" srcId="{755E55A1-8683-47D9-B1C5-2C487285A38C}" destId="{55893F5D-A7DD-4139-99D3-EC033EFFE91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63A43E-CC37-439A-ABB0-35EF1226CA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FF9CBE3-2D4C-422D-AF26-3A3ACACFDD76}">
      <dgm:prSet phldrT="[Text]"/>
      <dgm:spPr/>
      <dgm:t>
        <a:bodyPr/>
        <a:lstStyle/>
        <a:p>
          <a:r>
            <a:rPr lang="en-US" b="1" dirty="0" err="1" smtClean="0"/>
            <a:t>Filsafat</a:t>
          </a:r>
          <a:r>
            <a:rPr lang="en-US" b="1" dirty="0" smtClean="0"/>
            <a:t> </a:t>
          </a:r>
          <a:r>
            <a:rPr lang="en-US" b="1" dirty="0" err="1" smtClean="0"/>
            <a:t>Pancasila</a:t>
          </a:r>
          <a:endParaRPr lang="en-US" b="1" dirty="0"/>
        </a:p>
      </dgm:t>
    </dgm:pt>
    <dgm:pt modelId="{FDFB24EC-5CDE-4F76-B24E-2B4EF4BAE5F8}" type="parTrans" cxnId="{DDA65161-0CD3-44FC-A604-DA2BA09AEFD1}">
      <dgm:prSet/>
      <dgm:spPr/>
      <dgm:t>
        <a:bodyPr/>
        <a:lstStyle/>
        <a:p>
          <a:endParaRPr lang="en-US"/>
        </a:p>
      </dgm:t>
    </dgm:pt>
    <dgm:pt modelId="{D1E7AD19-62C9-41B7-A8BA-F6B7B9BF0341}" type="sibTrans" cxnId="{DDA65161-0CD3-44FC-A604-DA2BA09AEFD1}">
      <dgm:prSet/>
      <dgm:spPr/>
      <dgm:t>
        <a:bodyPr/>
        <a:lstStyle/>
        <a:p>
          <a:endParaRPr lang="en-US"/>
        </a:p>
      </dgm:t>
    </dgm:pt>
    <dgm:pt modelId="{15015170-52AE-4501-B547-0394CABC1B3A}">
      <dgm:prSet phldrT="[Text]"/>
      <dgm:spPr/>
      <dgm:t>
        <a:bodyPr/>
        <a:lstStyle/>
        <a:p>
          <a:r>
            <a:rPr lang="en-US" b="1" dirty="0" err="1" smtClean="0"/>
            <a:t>Kesatuan</a:t>
          </a:r>
          <a:r>
            <a:rPr lang="en-US" b="1" dirty="0" smtClean="0"/>
            <a:t> </a:t>
          </a:r>
          <a:r>
            <a:rPr lang="en-US" b="1" dirty="0" err="1" smtClean="0"/>
            <a:t>Sila</a:t>
          </a:r>
          <a:r>
            <a:rPr lang="en-US" b="1" dirty="0" smtClean="0"/>
            <a:t> </a:t>
          </a:r>
          <a:r>
            <a:rPr lang="en-US" b="1" dirty="0" err="1" smtClean="0"/>
            <a:t>Pancasila</a:t>
          </a:r>
          <a:endParaRPr lang="en-US" b="1" dirty="0"/>
        </a:p>
      </dgm:t>
    </dgm:pt>
    <dgm:pt modelId="{AC890254-A0DD-47E3-9BF9-CCA60CE2B520}" type="parTrans" cxnId="{E7768BA1-E715-4B11-92F4-2D8A1F5E737F}">
      <dgm:prSet/>
      <dgm:spPr/>
      <dgm:t>
        <a:bodyPr/>
        <a:lstStyle/>
        <a:p>
          <a:endParaRPr lang="en-US"/>
        </a:p>
      </dgm:t>
    </dgm:pt>
    <dgm:pt modelId="{422CFEF8-6734-4A88-823A-0B63E4FD94A6}" type="sibTrans" cxnId="{E7768BA1-E715-4B11-92F4-2D8A1F5E737F}">
      <dgm:prSet/>
      <dgm:spPr/>
      <dgm:t>
        <a:bodyPr/>
        <a:lstStyle/>
        <a:p>
          <a:endParaRPr lang="en-US"/>
        </a:p>
      </dgm:t>
    </dgm:pt>
    <dgm:pt modelId="{33EEF581-BD89-4AD1-85D7-621F186BF982}">
      <dgm:prSet phldrT="[Text]"/>
      <dgm:spPr/>
      <dgm:t>
        <a:bodyPr/>
        <a:lstStyle/>
        <a:p>
          <a:r>
            <a:rPr lang="en-US" b="1" dirty="0" err="1" smtClean="0"/>
            <a:t>Pancasila</a:t>
          </a:r>
          <a:r>
            <a:rPr lang="en-US" b="1" dirty="0" smtClean="0"/>
            <a:t> </a:t>
          </a:r>
          <a:r>
            <a:rPr lang="en-US" b="1" dirty="0" err="1" smtClean="0"/>
            <a:t>sebagai</a:t>
          </a:r>
          <a:r>
            <a:rPr lang="en-US" b="1" dirty="0" smtClean="0"/>
            <a:t> </a:t>
          </a:r>
          <a:r>
            <a:rPr lang="en-US" b="1" dirty="0" err="1" smtClean="0"/>
            <a:t>Filsafat</a:t>
          </a:r>
          <a:r>
            <a:rPr lang="en-US" b="1" dirty="0" smtClean="0"/>
            <a:t> Negara</a:t>
          </a:r>
          <a:endParaRPr lang="en-US" b="1" dirty="0"/>
        </a:p>
      </dgm:t>
    </dgm:pt>
    <dgm:pt modelId="{A74C80C5-EF15-4A77-B519-1D908951809A}" type="parTrans" cxnId="{6AB9376C-A4D3-4BE5-BDF1-78D31B807B97}">
      <dgm:prSet/>
      <dgm:spPr/>
      <dgm:t>
        <a:bodyPr/>
        <a:lstStyle/>
        <a:p>
          <a:endParaRPr lang="en-US"/>
        </a:p>
      </dgm:t>
    </dgm:pt>
    <dgm:pt modelId="{6A8EACC1-62A5-427B-A40C-1E55DEFF01F5}" type="sibTrans" cxnId="{6AB9376C-A4D3-4BE5-BDF1-78D31B807B97}">
      <dgm:prSet/>
      <dgm:spPr/>
      <dgm:t>
        <a:bodyPr/>
        <a:lstStyle/>
        <a:p>
          <a:endParaRPr lang="en-US"/>
        </a:p>
      </dgm:t>
    </dgm:pt>
    <dgm:pt modelId="{B06108D4-8611-47E2-98D5-16E170186E33}">
      <dgm:prSet phldrT="[Text]"/>
      <dgm:spPr/>
      <dgm:t>
        <a:bodyPr/>
        <a:lstStyle/>
        <a:p>
          <a:r>
            <a:rPr lang="en-US" b="1" dirty="0" err="1" smtClean="0"/>
            <a:t>Pancasila</a:t>
          </a:r>
          <a:r>
            <a:rPr lang="en-US" b="1" dirty="0" smtClean="0"/>
            <a:t> </a:t>
          </a:r>
          <a:r>
            <a:rPr lang="en-US" b="1" dirty="0" err="1" smtClean="0"/>
            <a:t>Ideologi</a:t>
          </a:r>
          <a:r>
            <a:rPr lang="en-US" b="1" dirty="0" smtClean="0"/>
            <a:t> Bangs &amp; Negara</a:t>
          </a:r>
          <a:endParaRPr lang="en-US" b="1" dirty="0"/>
        </a:p>
      </dgm:t>
    </dgm:pt>
    <dgm:pt modelId="{0B1804B5-CBA1-409F-BCD7-912B96831709}" type="parTrans" cxnId="{BD3A8209-DF62-483F-8533-F9E0D3E89680}">
      <dgm:prSet/>
      <dgm:spPr/>
      <dgm:t>
        <a:bodyPr/>
        <a:lstStyle/>
        <a:p>
          <a:endParaRPr lang="en-US"/>
        </a:p>
      </dgm:t>
    </dgm:pt>
    <dgm:pt modelId="{4A6A84BF-20EB-4509-A06D-DFC89A69B1EE}" type="sibTrans" cxnId="{BD3A8209-DF62-483F-8533-F9E0D3E89680}">
      <dgm:prSet/>
      <dgm:spPr/>
      <dgm:t>
        <a:bodyPr/>
        <a:lstStyle/>
        <a:p>
          <a:endParaRPr lang="en-US"/>
        </a:p>
      </dgm:t>
    </dgm:pt>
    <dgm:pt modelId="{EBBCEA75-4E02-42C2-908A-2367F28E8585}">
      <dgm:prSet phldrT="[Text]"/>
      <dgm:spPr/>
      <dgm:t>
        <a:bodyPr/>
        <a:lstStyle/>
        <a:p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hierarkis</a:t>
          </a:r>
          <a:r>
            <a:rPr lang="en-US" dirty="0" smtClean="0"/>
            <a:t> </a:t>
          </a:r>
          <a:r>
            <a:rPr lang="en-US" dirty="0" err="1" smtClean="0"/>
            <a:t>berbentuk</a:t>
          </a:r>
          <a:r>
            <a:rPr lang="en-US" dirty="0" smtClean="0"/>
            <a:t> </a:t>
          </a:r>
          <a:r>
            <a:rPr lang="en-US" dirty="0" err="1" smtClean="0"/>
            <a:t>piramida</a:t>
          </a:r>
          <a:endParaRPr lang="en-US" dirty="0"/>
        </a:p>
      </dgm:t>
    </dgm:pt>
    <dgm:pt modelId="{16858A28-B207-450C-B9A7-E13B14E4350B}" type="parTrans" cxnId="{3E222628-3843-46EE-BF5F-9A7785FD2638}">
      <dgm:prSet/>
      <dgm:spPr/>
      <dgm:t>
        <a:bodyPr/>
        <a:lstStyle/>
        <a:p>
          <a:endParaRPr lang="en-US"/>
        </a:p>
      </dgm:t>
    </dgm:pt>
    <dgm:pt modelId="{C52A3915-F41C-4DE7-AF58-ECF509867BE7}" type="sibTrans" cxnId="{3E222628-3843-46EE-BF5F-9A7785FD2638}">
      <dgm:prSet/>
      <dgm:spPr/>
      <dgm:t>
        <a:bodyPr/>
        <a:lstStyle/>
        <a:p>
          <a:endParaRPr lang="en-US"/>
        </a:p>
      </dgm:t>
    </dgm:pt>
    <dgm:pt modelId="{CEA8E3A5-1329-44C3-98CF-41F8D22C6732}">
      <dgm:prSet phldrT="[Text]"/>
      <dgm:spPr/>
      <dgm:t>
        <a:bodyPr/>
        <a:lstStyle/>
        <a:p>
          <a:r>
            <a:rPr lang="en-US" dirty="0" err="1" smtClean="0"/>
            <a:t>Saling</a:t>
          </a:r>
          <a:r>
            <a:rPr lang="en-US" dirty="0" smtClean="0"/>
            <a:t> </a:t>
          </a:r>
          <a:r>
            <a:rPr lang="en-US" dirty="0" err="1" smtClean="0"/>
            <a:t>mengisi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mengkualifikasi</a:t>
          </a:r>
          <a:endParaRPr lang="en-US" dirty="0"/>
        </a:p>
      </dgm:t>
    </dgm:pt>
    <dgm:pt modelId="{69534FB3-C4D9-41E0-A77F-D25AADCB64FC}" type="parTrans" cxnId="{0372A43A-028A-44D8-975C-E9BFD5E7AE42}">
      <dgm:prSet/>
      <dgm:spPr/>
      <dgm:t>
        <a:bodyPr/>
        <a:lstStyle/>
        <a:p>
          <a:endParaRPr lang="en-US"/>
        </a:p>
      </dgm:t>
    </dgm:pt>
    <dgm:pt modelId="{9DFBEA7F-FF35-4846-94D6-D1850DC8E291}" type="sibTrans" cxnId="{0372A43A-028A-44D8-975C-E9BFD5E7AE42}">
      <dgm:prSet/>
      <dgm:spPr/>
      <dgm:t>
        <a:bodyPr/>
        <a:lstStyle/>
        <a:p>
          <a:endParaRPr lang="en-US"/>
        </a:p>
      </dgm:t>
    </dgm:pt>
    <dgm:pt modelId="{C1756F7C-F8A4-4250-ACFF-D1793DF61F78}">
      <dgm:prSet phldrT="[Text]"/>
      <dgm:spPr/>
      <dgm:t>
        <a:bodyPr/>
        <a:lstStyle/>
        <a:p>
          <a:r>
            <a:rPr lang="en-US" b="1" dirty="0" err="1" smtClean="0"/>
            <a:t>Sila</a:t>
          </a:r>
          <a:r>
            <a:rPr lang="en-US" b="1" dirty="0" smtClean="0"/>
            <a:t> </a:t>
          </a:r>
          <a:r>
            <a:rPr lang="en-US" b="1" dirty="0" err="1" smtClean="0"/>
            <a:t>Pancasila</a:t>
          </a:r>
          <a:endParaRPr lang="en-US" b="1" dirty="0"/>
        </a:p>
      </dgm:t>
    </dgm:pt>
    <dgm:pt modelId="{F0D7D44B-C7B4-40EA-AF79-42E5C4ACE8D0}" type="parTrans" cxnId="{9379B078-AC2B-4732-9379-78ED5F6723E2}">
      <dgm:prSet/>
      <dgm:spPr/>
      <dgm:t>
        <a:bodyPr/>
        <a:lstStyle/>
        <a:p>
          <a:endParaRPr lang="en-US"/>
        </a:p>
      </dgm:t>
    </dgm:pt>
    <dgm:pt modelId="{4E284B8E-1432-4571-9A35-2453AFAA7326}" type="sibTrans" cxnId="{9379B078-AC2B-4732-9379-78ED5F6723E2}">
      <dgm:prSet/>
      <dgm:spPr/>
      <dgm:t>
        <a:bodyPr/>
        <a:lstStyle/>
        <a:p>
          <a:endParaRPr lang="en-US"/>
        </a:p>
      </dgm:t>
    </dgm:pt>
    <dgm:pt modelId="{B686AC4C-2E38-44B7-B22F-F5B819A871C6}">
      <dgm:prSet phldrT="[Text]"/>
      <dgm:spPr/>
      <dgm:t>
        <a:bodyPr/>
        <a:lstStyle/>
        <a:p>
          <a:r>
            <a:rPr lang="en-US" dirty="0" smtClean="0"/>
            <a:t>1 </a:t>
          </a:r>
          <a:r>
            <a:rPr lang="en-US" dirty="0" err="1" smtClean="0"/>
            <a:t>Ketuhanan</a:t>
          </a:r>
          <a:r>
            <a:rPr lang="en-US" dirty="0" smtClean="0"/>
            <a:t> YME</a:t>
          </a:r>
          <a:endParaRPr lang="en-US" dirty="0"/>
        </a:p>
      </dgm:t>
    </dgm:pt>
    <dgm:pt modelId="{44BA2DCF-0A5F-4C51-BA2E-15AC9E6E4AC6}" type="parTrans" cxnId="{D36C1E7C-291A-46AA-BF87-02A8257286B3}">
      <dgm:prSet/>
      <dgm:spPr/>
      <dgm:t>
        <a:bodyPr/>
        <a:lstStyle/>
        <a:p>
          <a:endParaRPr lang="en-US"/>
        </a:p>
      </dgm:t>
    </dgm:pt>
    <dgm:pt modelId="{EDB2768D-167F-4054-BBBF-32FD97222028}" type="sibTrans" cxnId="{D36C1E7C-291A-46AA-BF87-02A8257286B3}">
      <dgm:prSet/>
      <dgm:spPr/>
      <dgm:t>
        <a:bodyPr/>
        <a:lstStyle/>
        <a:p>
          <a:endParaRPr lang="en-US"/>
        </a:p>
      </dgm:t>
    </dgm:pt>
    <dgm:pt modelId="{4521AE71-072E-41BB-819F-153AEB005112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dirty="0" err="1" smtClean="0"/>
            <a:t>Kemanusiaan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adil</a:t>
          </a:r>
          <a:r>
            <a:rPr lang="en-US" dirty="0" smtClean="0"/>
            <a:t> &amp; </a:t>
          </a:r>
          <a:r>
            <a:rPr lang="en-US" dirty="0" err="1" smtClean="0"/>
            <a:t>beradab</a:t>
          </a:r>
          <a:endParaRPr lang="en-US" dirty="0"/>
        </a:p>
      </dgm:t>
    </dgm:pt>
    <dgm:pt modelId="{02D25EDB-0280-4727-9887-2482E5DCFC84}" type="parTrans" cxnId="{C764B332-8874-4B3A-AD2F-7E6FA1D77A20}">
      <dgm:prSet/>
      <dgm:spPr/>
      <dgm:t>
        <a:bodyPr/>
        <a:lstStyle/>
        <a:p>
          <a:endParaRPr lang="en-US"/>
        </a:p>
      </dgm:t>
    </dgm:pt>
    <dgm:pt modelId="{B81BF1B9-ACFE-4597-8C7C-FF5D59285318}" type="sibTrans" cxnId="{C764B332-8874-4B3A-AD2F-7E6FA1D77A20}">
      <dgm:prSet/>
      <dgm:spPr/>
      <dgm:t>
        <a:bodyPr/>
        <a:lstStyle/>
        <a:p>
          <a:endParaRPr lang="en-US"/>
        </a:p>
      </dgm:t>
    </dgm:pt>
    <dgm:pt modelId="{62E35C37-92D3-41AC-9AF3-744CC6BF801C}">
      <dgm:prSet phldrT="[Text]"/>
      <dgm:spPr/>
      <dgm:t>
        <a:bodyPr/>
        <a:lstStyle/>
        <a:p>
          <a:r>
            <a:rPr lang="en-US" dirty="0" smtClean="0"/>
            <a:t>3 </a:t>
          </a:r>
          <a:r>
            <a:rPr lang="en-US" dirty="0" err="1" smtClean="0"/>
            <a:t>Persatuan</a:t>
          </a:r>
          <a:r>
            <a:rPr lang="en-US" dirty="0" smtClean="0"/>
            <a:t> Indonesia</a:t>
          </a:r>
          <a:endParaRPr lang="en-US" dirty="0"/>
        </a:p>
      </dgm:t>
    </dgm:pt>
    <dgm:pt modelId="{B5802B38-F12B-4C58-8B82-2D7E7E171235}" type="parTrans" cxnId="{ECC762CE-F39A-45CE-8599-409CB9804A48}">
      <dgm:prSet/>
      <dgm:spPr/>
      <dgm:t>
        <a:bodyPr/>
        <a:lstStyle/>
        <a:p>
          <a:endParaRPr lang="en-US"/>
        </a:p>
      </dgm:t>
    </dgm:pt>
    <dgm:pt modelId="{52E0924E-7C27-4C8A-B6E1-C502B02EF63D}" type="sibTrans" cxnId="{ECC762CE-F39A-45CE-8599-409CB9804A48}">
      <dgm:prSet/>
      <dgm:spPr/>
      <dgm:t>
        <a:bodyPr/>
        <a:lstStyle/>
        <a:p>
          <a:endParaRPr lang="en-US"/>
        </a:p>
      </dgm:t>
    </dgm:pt>
    <dgm:pt modelId="{85639B5C-DA11-4AE4-BA24-B902B38F68E5}">
      <dgm:prSet phldrT="[Text]"/>
      <dgm:spPr/>
      <dgm:t>
        <a:bodyPr/>
        <a:lstStyle/>
        <a:p>
          <a:r>
            <a:rPr lang="en-US" dirty="0" smtClean="0"/>
            <a:t>4 </a:t>
          </a:r>
          <a:r>
            <a:rPr lang="en-US" dirty="0" err="1" smtClean="0"/>
            <a:t>Kerakyatan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dipimpin</a:t>
          </a:r>
          <a:r>
            <a:rPr lang="en-US" dirty="0" smtClean="0"/>
            <a:t> </a:t>
          </a:r>
          <a:r>
            <a:rPr lang="en-US" dirty="0" err="1" smtClean="0"/>
            <a:t>hikmat</a:t>
          </a:r>
          <a:r>
            <a:rPr lang="en-US" dirty="0" smtClean="0"/>
            <a:t> </a:t>
          </a:r>
          <a:r>
            <a:rPr lang="en-US" dirty="0" err="1" smtClean="0"/>
            <a:t>kebijaksanaan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permusyawaratan</a:t>
          </a:r>
          <a:r>
            <a:rPr lang="en-US" dirty="0" smtClean="0"/>
            <a:t>/ </a:t>
          </a:r>
          <a:r>
            <a:rPr lang="en-US" dirty="0" err="1" smtClean="0"/>
            <a:t>perwakilan</a:t>
          </a:r>
          <a:endParaRPr lang="en-US" dirty="0"/>
        </a:p>
      </dgm:t>
    </dgm:pt>
    <dgm:pt modelId="{95800D5C-CD17-431E-97F4-8DF41C340B07}" type="parTrans" cxnId="{FFD29896-F6D7-4495-B06B-19C3E005296D}">
      <dgm:prSet/>
      <dgm:spPr/>
      <dgm:t>
        <a:bodyPr/>
        <a:lstStyle/>
        <a:p>
          <a:endParaRPr lang="en-US"/>
        </a:p>
      </dgm:t>
    </dgm:pt>
    <dgm:pt modelId="{1A975B8C-5537-483D-9364-3806E28E5340}" type="sibTrans" cxnId="{FFD29896-F6D7-4495-B06B-19C3E005296D}">
      <dgm:prSet/>
      <dgm:spPr/>
      <dgm:t>
        <a:bodyPr/>
        <a:lstStyle/>
        <a:p>
          <a:endParaRPr lang="en-US"/>
        </a:p>
      </dgm:t>
    </dgm:pt>
    <dgm:pt modelId="{DE59865B-F863-4B6B-971A-7FBFF0C7AD8D}">
      <dgm:prSet phldrT="[Text]"/>
      <dgm:spPr/>
      <dgm:t>
        <a:bodyPr/>
        <a:lstStyle/>
        <a:p>
          <a:r>
            <a:rPr lang="en-US" dirty="0" smtClean="0"/>
            <a:t>5 </a:t>
          </a:r>
          <a:r>
            <a:rPr lang="en-US" dirty="0" err="1" smtClean="0"/>
            <a:t>Keadilan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rakyat</a:t>
          </a:r>
          <a:r>
            <a:rPr lang="en-US" dirty="0" smtClean="0"/>
            <a:t> Indonesia</a:t>
          </a:r>
          <a:endParaRPr lang="en-US" dirty="0"/>
        </a:p>
      </dgm:t>
    </dgm:pt>
    <dgm:pt modelId="{BA1574CF-DA1C-4C17-9CF8-6A423F814EBC}" type="parTrans" cxnId="{7CBE0F07-86D6-4D56-844B-58FDBD93065E}">
      <dgm:prSet/>
      <dgm:spPr/>
      <dgm:t>
        <a:bodyPr/>
        <a:lstStyle/>
        <a:p>
          <a:endParaRPr lang="en-US"/>
        </a:p>
      </dgm:t>
    </dgm:pt>
    <dgm:pt modelId="{EF11669E-4DAB-44AD-B219-38CBC79C8353}" type="sibTrans" cxnId="{7CBE0F07-86D6-4D56-844B-58FDBD93065E}">
      <dgm:prSet/>
      <dgm:spPr/>
      <dgm:t>
        <a:bodyPr/>
        <a:lstStyle/>
        <a:p>
          <a:endParaRPr lang="en-US"/>
        </a:p>
      </dgm:t>
    </dgm:pt>
    <dgm:pt modelId="{51D76A52-0C79-478B-AB5D-F22CFEC5BDFA}">
      <dgm:prSet phldrT="[Text]"/>
      <dgm:spPr/>
      <dgm:t>
        <a:bodyPr/>
        <a:lstStyle/>
        <a:p>
          <a:r>
            <a:rPr lang="en-US" dirty="0" smtClean="0"/>
            <a:t>UUD 1945 </a:t>
          </a:r>
          <a:r>
            <a:rPr lang="en-US" dirty="0" err="1" smtClean="0"/>
            <a:t>Alinea</a:t>
          </a:r>
          <a:r>
            <a:rPr lang="en-US" dirty="0" smtClean="0"/>
            <a:t> Ke-4  </a:t>
          </a:r>
          <a:r>
            <a:rPr lang="en-US" dirty="0" err="1" smtClean="0"/>
            <a:t>Pancasila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endParaRPr lang="en-US" dirty="0"/>
        </a:p>
      </dgm:t>
    </dgm:pt>
    <dgm:pt modelId="{6D5AE597-F6E4-4542-9806-06CDBDC5A9A9}" type="parTrans" cxnId="{BD59F19F-0D0A-4BDA-B2F1-4CDAF460D561}">
      <dgm:prSet/>
      <dgm:spPr/>
      <dgm:t>
        <a:bodyPr/>
        <a:lstStyle/>
        <a:p>
          <a:endParaRPr lang="en-US"/>
        </a:p>
      </dgm:t>
    </dgm:pt>
    <dgm:pt modelId="{3C302E22-8AB3-462F-A0BA-6922574B2FE9}" type="sibTrans" cxnId="{BD59F19F-0D0A-4BDA-B2F1-4CDAF460D561}">
      <dgm:prSet/>
      <dgm:spPr/>
      <dgm:t>
        <a:bodyPr/>
        <a:lstStyle/>
        <a:p>
          <a:endParaRPr lang="en-US"/>
        </a:p>
      </dgm:t>
    </dgm:pt>
    <dgm:pt modelId="{2C167FA7-6CE4-4F4E-B60F-6A33648BB89A}">
      <dgm:prSet phldrT="[Text]"/>
      <dgm:spPr/>
      <dgm:t>
        <a:bodyPr/>
        <a:lstStyle/>
        <a:p>
          <a:r>
            <a:rPr lang="en-US" dirty="0" smtClean="0"/>
            <a:t>Tap XX/MPRS/1966</a:t>
          </a:r>
        </a:p>
        <a:p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tertib</a:t>
          </a:r>
          <a:r>
            <a:rPr lang="en-US" dirty="0" smtClean="0"/>
            <a:t> </a:t>
          </a:r>
          <a:r>
            <a:rPr lang="en-US" dirty="0" err="1" smtClean="0"/>
            <a:t>hukum</a:t>
          </a:r>
          <a:endParaRPr lang="en-US" dirty="0"/>
        </a:p>
      </dgm:t>
    </dgm:pt>
    <dgm:pt modelId="{0C74DAB3-3F0F-4EBF-AB6A-5E43F87B0EB1}" type="parTrans" cxnId="{CAD783BF-A98A-4DD5-B362-B32EA25115C7}">
      <dgm:prSet/>
      <dgm:spPr/>
      <dgm:t>
        <a:bodyPr/>
        <a:lstStyle/>
        <a:p>
          <a:endParaRPr lang="en-US"/>
        </a:p>
      </dgm:t>
    </dgm:pt>
    <dgm:pt modelId="{35430D05-49D8-4CB5-9259-8D7CE2CBDE57}" type="sibTrans" cxnId="{CAD783BF-A98A-4DD5-B362-B32EA25115C7}">
      <dgm:prSet/>
      <dgm:spPr/>
      <dgm:t>
        <a:bodyPr/>
        <a:lstStyle/>
        <a:p>
          <a:endParaRPr lang="en-US"/>
        </a:p>
      </dgm:t>
    </dgm:pt>
    <dgm:pt modelId="{B311CE49-4C72-4571-BD90-22D151E3AE9E}">
      <dgm:prSet phldrT="[Text]"/>
      <dgm:spPr/>
      <dgm:t>
        <a:bodyPr/>
        <a:lstStyle/>
        <a:p>
          <a:r>
            <a:rPr lang="en-US" dirty="0" smtClean="0"/>
            <a:t>Tap XVIII/MPR/1998</a:t>
          </a:r>
        </a:p>
        <a:p>
          <a:r>
            <a:rPr lang="en-US" dirty="0" err="1" smtClean="0"/>
            <a:t>Pancasila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.</a:t>
          </a:r>
          <a:endParaRPr lang="en-US" dirty="0"/>
        </a:p>
      </dgm:t>
    </dgm:pt>
    <dgm:pt modelId="{B01103A6-9886-4598-B356-B2B164C591B7}" type="parTrans" cxnId="{7BE8E724-AE55-4399-99AA-2491FC801D22}">
      <dgm:prSet/>
      <dgm:spPr/>
      <dgm:t>
        <a:bodyPr/>
        <a:lstStyle/>
        <a:p>
          <a:endParaRPr lang="en-US"/>
        </a:p>
      </dgm:t>
    </dgm:pt>
    <dgm:pt modelId="{6EE9CAE1-6A7F-424C-A720-69834AA93108}" type="sibTrans" cxnId="{7BE8E724-AE55-4399-99AA-2491FC801D22}">
      <dgm:prSet/>
      <dgm:spPr/>
      <dgm:t>
        <a:bodyPr/>
        <a:lstStyle/>
        <a:p>
          <a:endParaRPr lang="en-US"/>
        </a:p>
      </dgm:t>
    </dgm:pt>
    <dgm:pt modelId="{5A6673F8-BD05-4F9F-A190-C8C8E9D12365}">
      <dgm:prSet phldrT="[Text]"/>
      <dgm:spPr/>
      <dgm:t>
        <a:bodyPr/>
        <a:lstStyle/>
        <a:p>
          <a:r>
            <a:rPr lang="en-US" dirty="0" err="1" smtClean="0"/>
            <a:t>Pancasila</a:t>
          </a:r>
          <a:r>
            <a:rPr lang="en-US" dirty="0" smtClean="0"/>
            <a:t> </a:t>
          </a:r>
          <a:r>
            <a:rPr lang="en-US" dirty="0" err="1" smtClean="0"/>
            <a:t>pandangan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agama, </a:t>
          </a:r>
          <a:r>
            <a:rPr lang="en-US" dirty="0" err="1" smtClean="0"/>
            <a:t>budaya</a:t>
          </a:r>
          <a:r>
            <a:rPr lang="en-US" dirty="0" smtClean="0"/>
            <a:t>, </a:t>
          </a:r>
          <a:r>
            <a:rPr lang="en-US" dirty="0" err="1" smtClean="0"/>
            <a:t>sejarah</a:t>
          </a:r>
          <a:r>
            <a:rPr lang="en-US" dirty="0" smtClean="0"/>
            <a:t> Indonesia</a:t>
          </a:r>
          <a:endParaRPr lang="en-US" dirty="0"/>
        </a:p>
      </dgm:t>
    </dgm:pt>
    <dgm:pt modelId="{5407C9AF-B789-4E48-B70A-28CED5F85ED8}" type="parTrans" cxnId="{D4F802B7-A398-4D52-AD4F-86D2F07C554E}">
      <dgm:prSet/>
      <dgm:spPr/>
      <dgm:t>
        <a:bodyPr/>
        <a:lstStyle/>
        <a:p>
          <a:endParaRPr lang="en-US"/>
        </a:p>
      </dgm:t>
    </dgm:pt>
    <dgm:pt modelId="{79F529C6-EA65-40AB-96BB-FE3763B05ED4}" type="sibTrans" cxnId="{D4F802B7-A398-4D52-AD4F-86D2F07C554E}">
      <dgm:prSet/>
      <dgm:spPr/>
      <dgm:t>
        <a:bodyPr/>
        <a:lstStyle/>
        <a:p>
          <a:endParaRPr lang="en-US"/>
        </a:p>
      </dgm:t>
    </dgm:pt>
    <dgm:pt modelId="{D15F5B8F-F5A0-4DE8-BEEE-32BC4B35B82A}">
      <dgm:prSet phldrT="[Text]"/>
      <dgm:spPr/>
      <dgm:t>
        <a:bodyPr/>
        <a:lstStyle/>
        <a:p>
          <a:r>
            <a:rPr lang="en-US" dirty="0" err="1" smtClean="0"/>
            <a:t>Pandangan</a:t>
          </a:r>
          <a:r>
            <a:rPr lang="en-US" dirty="0" smtClean="0"/>
            <a:t> yang </a:t>
          </a:r>
          <a:r>
            <a:rPr lang="en-US" dirty="0" err="1" smtClean="0"/>
            <a:t>dirumuskan</a:t>
          </a:r>
          <a:r>
            <a:rPr lang="en-US" dirty="0" smtClean="0"/>
            <a:t> </a:t>
          </a:r>
          <a:r>
            <a:rPr lang="en-US" dirty="0" err="1" smtClean="0"/>
            <a:t>para</a:t>
          </a:r>
          <a:r>
            <a:rPr lang="en-US" dirty="0" smtClean="0"/>
            <a:t> </a:t>
          </a:r>
          <a:r>
            <a:rPr lang="en-US" dirty="0" err="1" smtClean="0"/>
            <a:t>pendiri</a:t>
          </a:r>
          <a:r>
            <a:rPr lang="en-US" dirty="0" smtClean="0"/>
            <a:t> </a:t>
          </a:r>
          <a:r>
            <a:rPr lang="en-US" dirty="0" err="1" smtClean="0"/>
            <a:t>bangsa</a:t>
          </a:r>
          <a:r>
            <a:rPr lang="en-US" dirty="0" smtClean="0"/>
            <a:t>.</a:t>
          </a:r>
          <a:endParaRPr lang="en-US" dirty="0"/>
        </a:p>
      </dgm:t>
    </dgm:pt>
    <dgm:pt modelId="{F1612911-9497-4F0F-B06E-DF30CCBA97F2}" type="parTrans" cxnId="{FB8839B2-3AC1-4FE0-975A-1942E5F06931}">
      <dgm:prSet/>
      <dgm:spPr/>
      <dgm:t>
        <a:bodyPr/>
        <a:lstStyle/>
        <a:p>
          <a:endParaRPr lang="en-US"/>
        </a:p>
      </dgm:t>
    </dgm:pt>
    <dgm:pt modelId="{9FC7EF04-8C90-45BD-933B-5907371572C2}" type="sibTrans" cxnId="{FB8839B2-3AC1-4FE0-975A-1942E5F06931}">
      <dgm:prSet/>
      <dgm:spPr/>
      <dgm:t>
        <a:bodyPr/>
        <a:lstStyle/>
        <a:p>
          <a:endParaRPr lang="en-US"/>
        </a:p>
      </dgm:t>
    </dgm:pt>
    <dgm:pt modelId="{F8A2F59E-4111-4DC9-B02D-FF6AF5148DC2}">
      <dgm:prSet phldrT="[Text]"/>
      <dgm:spPr/>
      <dgm:t>
        <a:bodyPr/>
        <a:lstStyle/>
        <a:p>
          <a:r>
            <a:rPr lang="en-US" dirty="0" err="1" smtClean="0"/>
            <a:t>Pancasila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Paradigma</a:t>
          </a:r>
          <a:r>
            <a:rPr lang="en-US" dirty="0" smtClean="0"/>
            <a:t> </a:t>
          </a:r>
          <a:r>
            <a:rPr lang="en-US" dirty="0" err="1" smtClean="0"/>
            <a:t>Kehidupan</a:t>
          </a:r>
          <a:r>
            <a:rPr lang="en-US" dirty="0" smtClean="0"/>
            <a:t> </a:t>
          </a:r>
          <a:r>
            <a:rPr lang="en-US" dirty="0" err="1" smtClean="0"/>
            <a:t>Berbangsa</a:t>
          </a:r>
          <a:r>
            <a:rPr lang="en-US" dirty="0" smtClean="0"/>
            <a:t> &amp; </a:t>
          </a:r>
          <a:r>
            <a:rPr lang="en-US" dirty="0" err="1" smtClean="0"/>
            <a:t>Bernegara</a:t>
          </a:r>
          <a:endParaRPr lang="en-US" dirty="0"/>
        </a:p>
      </dgm:t>
    </dgm:pt>
    <dgm:pt modelId="{9CB16DA8-BF49-4366-A1E5-D1B0F386C622}" type="parTrans" cxnId="{4464C620-AA43-418F-9A78-ECFFB1842CD8}">
      <dgm:prSet/>
      <dgm:spPr/>
      <dgm:t>
        <a:bodyPr/>
        <a:lstStyle/>
        <a:p>
          <a:endParaRPr lang="en-US"/>
        </a:p>
      </dgm:t>
    </dgm:pt>
    <dgm:pt modelId="{EB621E99-405E-4CC1-BB81-1D46725EF4EF}" type="sibTrans" cxnId="{4464C620-AA43-418F-9A78-ECFFB1842CD8}">
      <dgm:prSet/>
      <dgm:spPr/>
      <dgm:t>
        <a:bodyPr/>
        <a:lstStyle/>
        <a:p>
          <a:endParaRPr lang="en-US"/>
        </a:p>
      </dgm:t>
    </dgm:pt>
    <dgm:pt modelId="{AFCFFC48-0CEE-41DD-A519-F8301A6E77BB}" type="pres">
      <dgm:prSet presAssocID="{B263A43E-CC37-439A-ABB0-35EF1226CA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DC4A13-C4E1-4BD4-84C8-21813012D407}" type="pres">
      <dgm:prSet presAssocID="{5FF9CBE3-2D4C-422D-AF26-3A3ACACFDD76}" presName="hierRoot1" presStyleCnt="0">
        <dgm:presLayoutVars>
          <dgm:hierBranch val="init"/>
        </dgm:presLayoutVars>
      </dgm:prSet>
      <dgm:spPr/>
    </dgm:pt>
    <dgm:pt modelId="{807B8311-D528-4940-94BA-331EE69935AC}" type="pres">
      <dgm:prSet presAssocID="{5FF9CBE3-2D4C-422D-AF26-3A3ACACFDD76}" presName="rootComposite1" presStyleCnt="0"/>
      <dgm:spPr/>
    </dgm:pt>
    <dgm:pt modelId="{6A226F45-246D-4AE9-8161-E2EAE8A20A25}" type="pres">
      <dgm:prSet presAssocID="{5FF9CBE3-2D4C-422D-AF26-3A3ACACFDD76}" presName="rootText1" presStyleLbl="node0" presStyleIdx="0" presStyleCnt="1" custScaleY="64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FCD81-DEFF-4628-A20A-F8CBEC999CD2}" type="pres">
      <dgm:prSet presAssocID="{5FF9CBE3-2D4C-422D-AF26-3A3ACACFDD7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881E3A0-551E-4274-8E2F-D67552B1E16D}" type="pres">
      <dgm:prSet presAssocID="{5FF9CBE3-2D4C-422D-AF26-3A3ACACFDD76}" presName="hierChild2" presStyleCnt="0"/>
      <dgm:spPr/>
    </dgm:pt>
    <dgm:pt modelId="{241A705B-51FF-45E8-98B2-0F6969EC0B1A}" type="pres">
      <dgm:prSet presAssocID="{F0D7D44B-C7B4-40EA-AF79-42E5C4ACE8D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B5639AD-1FB2-40B3-9AC2-895BD4B42796}" type="pres">
      <dgm:prSet presAssocID="{C1756F7C-F8A4-4250-ACFF-D1793DF61F78}" presName="hierRoot2" presStyleCnt="0">
        <dgm:presLayoutVars>
          <dgm:hierBranch val="init"/>
        </dgm:presLayoutVars>
      </dgm:prSet>
      <dgm:spPr/>
    </dgm:pt>
    <dgm:pt modelId="{9F7FCD9A-C971-4FA3-B966-560F445ED93E}" type="pres">
      <dgm:prSet presAssocID="{C1756F7C-F8A4-4250-ACFF-D1793DF61F78}" presName="rootComposite" presStyleCnt="0"/>
      <dgm:spPr/>
    </dgm:pt>
    <dgm:pt modelId="{5A740996-13B3-4BCA-AA48-CFEABC6D1E25}" type="pres">
      <dgm:prSet presAssocID="{C1756F7C-F8A4-4250-ACFF-D1793DF61F78}" presName="rootText" presStyleLbl="node2" presStyleIdx="0" presStyleCnt="4" custLinFactNeighborX="-76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275AA6-39ED-4130-9FD8-1B6F2FDE6D0E}" type="pres">
      <dgm:prSet presAssocID="{C1756F7C-F8A4-4250-ACFF-D1793DF61F78}" presName="rootConnector" presStyleLbl="node2" presStyleIdx="0" presStyleCnt="4"/>
      <dgm:spPr/>
      <dgm:t>
        <a:bodyPr/>
        <a:lstStyle/>
        <a:p>
          <a:endParaRPr lang="en-US"/>
        </a:p>
      </dgm:t>
    </dgm:pt>
    <dgm:pt modelId="{E9261825-FDAD-4B8C-828F-862A9128CE1E}" type="pres">
      <dgm:prSet presAssocID="{C1756F7C-F8A4-4250-ACFF-D1793DF61F78}" presName="hierChild4" presStyleCnt="0"/>
      <dgm:spPr/>
    </dgm:pt>
    <dgm:pt modelId="{C98B6293-126B-4100-BCAF-C4B6106F4AAC}" type="pres">
      <dgm:prSet presAssocID="{44BA2DCF-0A5F-4C51-BA2E-15AC9E6E4AC6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69C99BA3-F40A-4319-AB37-40F1A72A46ED}" type="pres">
      <dgm:prSet presAssocID="{B686AC4C-2E38-44B7-B22F-F5B819A871C6}" presName="hierRoot2" presStyleCnt="0">
        <dgm:presLayoutVars>
          <dgm:hierBranch val="init"/>
        </dgm:presLayoutVars>
      </dgm:prSet>
      <dgm:spPr/>
    </dgm:pt>
    <dgm:pt modelId="{A6136827-2260-45F5-B244-CD544D83B67A}" type="pres">
      <dgm:prSet presAssocID="{B686AC4C-2E38-44B7-B22F-F5B819A871C6}" presName="rootComposite" presStyleCnt="0"/>
      <dgm:spPr/>
    </dgm:pt>
    <dgm:pt modelId="{C808725F-CBB0-4957-9BE7-99A044D44CDD}" type="pres">
      <dgm:prSet presAssocID="{B686AC4C-2E38-44B7-B22F-F5B819A871C6}" presName="rootText" presStyleLbl="node3" presStyleIdx="0" presStyleCnt="13" custScaleX="122524" custScaleY="42869" custLinFactNeighborX="-83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A0C0BC-4CFB-47ED-A67C-AF6B045BCAD0}" type="pres">
      <dgm:prSet presAssocID="{B686AC4C-2E38-44B7-B22F-F5B819A871C6}" presName="rootConnector" presStyleLbl="node3" presStyleIdx="0" presStyleCnt="13"/>
      <dgm:spPr/>
      <dgm:t>
        <a:bodyPr/>
        <a:lstStyle/>
        <a:p>
          <a:endParaRPr lang="en-US"/>
        </a:p>
      </dgm:t>
    </dgm:pt>
    <dgm:pt modelId="{56CFF606-7A6B-4FA5-886F-E4E342C2BA84}" type="pres">
      <dgm:prSet presAssocID="{B686AC4C-2E38-44B7-B22F-F5B819A871C6}" presName="hierChild4" presStyleCnt="0"/>
      <dgm:spPr/>
    </dgm:pt>
    <dgm:pt modelId="{36E85848-1C37-4D9D-B0FB-8FF9D3502FFC}" type="pres">
      <dgm:prSet presAssocID="{B686AC4C-2E38-44B7-B22F-F5B819A871C6}" presName="hierChild5" presStyleCnt="0"/>
      <dgm:spPr/>
    </dgm:pt>
    <dgm:pt modelId="{DB2AA08F-EEE8-45F4-BAED-A0AA0F0DDE0B}" type="pres">
      <dgm:prSet presAssocID="{02D25EDB-0280-4727-9887-2482E5DCFC84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1213FD06-CB39-44B4-A0CD-B63840BB0017}" type="pres">
      <dgm:prSet presAssocID="{4521AE71-072E-41BB-819F-153AEB005112}" presName="hierRoot2" presStyleCnt="0">
        <dgm:presLayoutVars>
          <dgm:hierBranch val="init"/>
        </dgm:presLayoutVars>
      </dgm:prSet>
      <dgm:spPr/>
    </dgm:pt>
    <dgm:pt modelId="{DF7771F1-8D9C-40D7-AD8C-4635287B6619}" type="pres">
      <dgm:prSet presAssocID="{4521AE71-072E-41BB-819F-153AEB005112}" presName="rootComposite" presStyleCnt="0"/>
      <dgm:spPr/>
    </dgm:pt>
    <dgm:pt modelId="{7490CE30-147D-4982-8106-16ABA0744E88}" type="pres">
      <dgm:prSet presAssocID="{4521AE71-072E-41BB-819F-153AEB005112}" presName="rootText" presStyleLbl="node3" presStyleIdx="1" presStyleCnt="13" custScaleX="122524" custScaleY="71279" custLinFactNeighborX="-83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7AA9E3-A9DD-44F6-8025-18B6F189ACB5}" type="pres">
      <dgm:prSet presAssocID="{4521AE71-072E-41BB-819F-153AEB005112}" presName="rootConnector" presStyleLbl="node3" presStyleIdx="1" presStyleCnt="13"/>
      <dgm:spPr/>
      <dgm:t>
        <a:bodyPr/>
        <a:lstStyle/>
        <a:p>
          <a:endParaRPr lang="en-US"/>
        </a:p>
      </dgm:t>
    </dgm:pt>
    <dgm:pt modelId="{30A019A8-CCDB-45CB-A5BB-29AA55B76503}" type="pres">
      <dgm:prSet presAssocID="{4521AE71-072E-41BB-819F-153AEB005112}" presName="hierChild4" presStyleCnt="0"/>
      <dgm:spPr/>
    </dgm:pt>
    <dgm:pt modelId="{B421F1F9-3925-48C7-ABDB-DBB9A89A976D}" type="pres">
      <dgm:prSet presAssocID="{4521AE71-072E-41BB-819F-153AEB005112}" presName="hierChild5" presStyleCnt="0"/>
      <dgm:spPr/>
    </dgm:pt>
    <dgm:pt modelId="{E13EE666-D82C-4D2D-964C-257F98E26644}" type="pres">
      <dgm:prSet presAssocID="{B5802B38-F12B-4C58-8B82-2D7E7E171235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9861823C-0963-462C-BDCB-C1AF17302B2B}" type="pres">
      <dgm:prSet presAssocID="{62E35C37-92D3-41AC-9AF3-744CC6BF801C}" presName="hierRoot2" presStyleCnt="0">
        <dgm:presLayoutVars>
          <dgm:hierBranch val="init"/>
        </dgm:presLayoutVars>
      </dgm:prSet>
      <dgm:spPr/>
    </dgm:pt>
    <dgm:pt modelId="{27C1CF69-F89F-4567-86AC-D3CE18E713A7}" type="pres">
      <dgm:prSet presAssocID="{62E35C37-92D3-41AC-9AF3-744CC6BF801C}" presName="rootComposite" presStyleCnt="0"/>
      <dgm:spPr/>
    </dgm:pt>
    <dgm:pt modelId="{E29ED9E9-0158-46CE-AA70-AFB65E7E1189}" type="pres">
      <dgm:prSet presAssocID="{62E35C37-92D3-41AC-9AF3-744CC6BF801C}" presName="rootText" presStyleLbl="node3" presStyleIdx="2" presStyleCnt="13" custScaleX="122524" custScaleY="42869" custLinFactNeighborX="-83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A2927C-64A1-45BF-A60E-67427F669038}" type="pres">
      <dgm:prSet presAssocID="{62E35C37-92D3-41AC-9AF3-744CC6BF801C}" presName="rootConnector" presStyleLbl="node3" presStyleIdx="2" presStyleCnt="13"/>
      <dgm:spPr/>
      <dgm:t>
        <a:bodyPr/>
        <a:lstStyle/>
        <a:p>
          <a:endParaRPr lang="en-US"/>
        </a:p>
      </dgm:t>
    </dgm:pt>
    <dgm:pt modelId="{CE78D56C-CDCB-4FCD-BFFF-6A474F43D3D4}" type="pres">
      <dgm:prSet presAssocID="{62E35C37-92D3-41AC-9AF3-744CC6BF801C}" presName="hierChild4" presStyleCnt="0"/>
      <dgm:spPr/>
    </dgm:pt>
    <dgm:pt modelId="{1112DDC1-416C-4128-B76A-F1BCF2A3FC98}" type="pres">
      <dgm:prSet presAssocID="{62E35C37-92D3-41AC-9AF3-744CC6BF801C}" presName="hierChild5" presStyleCnt="0"/>
      <dgm:spPr/>
    </dgm:pt>
    <dgm:pt modelId="{CA98F317-EB76-4C2C-8C72-092BBB9360F3}" type="pres">
      <dgm:prSet presAssocID="{95800D5C-CD17-431E-97F4-8DF41C340B07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CBD101B8-29F1-4E2B-B41F-2A95EE98A74E}" type="pres">
      <dgm:prSet presAssocID="{85639B5C-DA11-4AE4-BA24-B902B38F68E5}" presName="hierRoot2" presStyleCnt="0">
        <dgm:presLayoutVars>
          <dgm:hierBranch val="init"/>
        </dgm:presLayoutVars>
      </dgm:prSet>
      <dgm:spPr/>
    </dgm:pt>
    <dgm:pt modelId="{7A1631C6-752B-42A7-BCD0-9CAB59171E01}" type="pres">
      <dgm:prSet presAssocID="{85639B5C-DA11-4AE4-BA24-B902B38F68E5}" presName="rootComposite" presStyleCnt="0"/>
      <dgm:spPr/>
    </dgm:pt>
    <dgm:pt modelId="{90061C8C-1697-442F-A78F-4A0210EF74B7}" type="pres">
      <dgm:prSet presAssocID="{85639B5C-DA11-4AE4-BA24-B902B38F68E5}" presName="rootText" presStyleLbl="node3" presStyleIdx="3" presStyleCnt="13" custScaleX="122524" custScaleY="120303" custLinFactNeighborX="-83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93083-BA89-40B9-8D5F-7689AF8AFCC5}" type="pres">
      <dgm:prSet presAssocID="{85639B5C-DA11-4AE4-BA24-B902B38F68E5}" presName="rootConnector" presStyleLbl="node3" presStyleIdx="3" presStyleCnt="13"/>
      <dgm:spPr/>
      <dgm:t>
        <a:bodyPr/>
        <a:lstStyle/>
        <a:p>
          <a:endParaRPr lang="en-US"/>
        </a:p>
      </dgm:t>
    </dgm:pt>
    <dgm:pt modelId="{F3AFDF5C-9DC5-4A12-9C61-092757D61F04}" type="pres">
      <dgm:prSet presAssocID="{85639B5C-DA11-4AE4-BA24-B902B38F68E5}" presName="hierChild4" presStyleCnt="0"/>
      <dgm:spPr/>
    </dgm:pt>
    <dgm:pt modelId="{E5BEEE89-B3C4-4E96-B4B7-BA1631D90A7B}" type="pres">
      <dgm:prSet presAssocID="{85639B5C-DA11-4AE4-BA24-B902B38F68E5}" presName="hierChild5" presStyleCnt="0"/>
      <dgm:spPr/>
    </dgm:pt>
    <dgm:pt modelId="{324D8D46-59B9-4ED0-AEDF-8DBB9289389F}" type="pres">
      <dgm:prSet presAssocID="{BA1574CF-DA1C-4C17-9CF8-6A423F814EBC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25229EAD-2313-4291-9EE1-F11778A77614}" type="pres">
      <dgm:prSet presAssocID="{DE59865B-F863-4B6B-971A-7FBFF0C7AD8D}" presName="hierRoot2" presStyleCnt="0">
        <dgm:presLayoutVars>
          <dgm:hierBranch val="init"/>
        </dgm:presLayoutVars>
      </dgm:prSet>
      <dgm:spPr/>
    </dgm:pt>
    <dgm:pt modelId="{63FAAB45-3CD8-417C-8E15-5B96DC36672C}" type="pres">
      <dgm:prSet presAssocID="{DE59865B-F863-4B6B-971A-7FBFF0C7AD8D}" presName="rootComposite" presStyleCnt="0"/>
      <dgm:spPr/>
    </dgm:pt>
    <dgm:pt modelId="{23133FB5-9080-4C42-84DF-886B77022879}" type="pres">
      <dgm:prSet presAssocID="{DE59865B-F863-4B6B-971A-7FBFF0C7AD8D}" presName="rootText" presStyleLbl="node3" presStyleIdx="4" presStyleCnt="13" custScaleX="122524" custScaleY="80624" custLinFactNeighborX="-83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7F7605-AD41-4BD4-9A52-6A88B33736A2}" type="pres">
      <dgm:prSet presAssocID="{DE59865B-F863-4B6B-971A-7FBFF0C7AD8D}" presName="rootConnector" presStyleLbl="node3" presStyleIdx="4" presStyleCnt="13"/>
      <dgm:spPr/>
      <dgm:t>
        <a:bodyPr/>
        <a:lstStyle/>
        <a:p>
          <a:endParaRPr lang="en-US"/>
        </a:p>
      </dgm:t>
    </dgm:pt>
    <dgm:pt modelId="{2C011DD2-C768-4219-8E25-D6BF381AF93E}" type="pres">
      <dgm:prSet presAssocID="{DE59865B-F863-4B6B-971A-7FBFF0C7AD8D}" presName="hierChild4" presStyleCnt="0"/>
      <dgm:spPr/>
    </dgm:pt>
    <dgm:pt modelId="{E68D9185-E9BC-4380-9745-5671938A805E}" type="pres">
      <dgm:prSet presAssocID="{DE59865B-F863-4B6B-971A-7FBFF0C7AD8D}" presName="hierChild5" presStyleCnt="0"/>
      <dgm:spPr/>
    </dgm:pt>
    <dgm:pt modelId="{419B9BD9-AE1D-41F3-8829-F9945068D392}" type="pres">
      <dgm:prSet presAssocID="{C1756F7C-F8A4-4250-ACFF-D1793DF61F78}" presName="hierChild5" presStyleCnt="0"/>
      <dgm:spPr/>
    </dgm:pt>
    <dgm:pt modelId="{3D418496-B46B-474D-BA89-E1B42E62DD01}" type="pres">
      <dgm:prSet presAssocID="{AC890254-A0DD-47E3-9BF9-CCA60CE2B52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A500412-F005-477F-AB3F-1987DD7AF022}" type="pres">
      <dgm:prSet presAssocID="{15015170-52AE-4501-B547-0394CABC1B3A}" presName="hierRoot2" presStyleCnt="0">
        <dgm:presLayoutVars>
          <dgm:hierBranch val="init"/>
        </dgm:presLayoutVars>
      </dgm:prSet>
      <dgm:spPr/>
    </dgm:pt>
    <dgm:pt modelId="{53655983-A9D7-4530-AB6F-6467ADABA568}" type="pres">
      <dgm:prSet presAssocID="{15015170-52AE-4501-B547-0394CABC1B3A}" presName="rootComposite" presStyleCnt="0"/>
      <dgm:spPr/>
    </dgm:pt>
    <dgm:pt modelId="{1C0A6B43-2CF3-43F3-9AAF-52734E325131}" type="pres">
      <dgm:prSet presAssocID="{15015170-52AE-4501-B547-0394CABC1B3A}" presName="rootText" presStyleLbl="node2" presStyleIdx="1" presStyleCnt="4" custLinFactNeighborX="-45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51CE42-54CD-415C-ABF2-ECA9B48687F6}" type="pres">
      <dgm:prSet presAssocID="{15015170-52AE-4501-B547-0394CABC1B3A}" presName="rootConnector" presStyleLbl="node2" presStyleIdx="1" presStyleCnt="4"/>
      <dgm:spPr/>
      <dgm:t>
        <a:bodyPr/>
        <a:lstStyle/>
        <a:p>
          <a:endParaRPr lang="en-US"/>
        </a:p>
      </dgm:t>
    </dgm:pt>
    <dgm:pt modelId="{9DC54038-87DA-40FF-806C-0B1D088BF090}" type="pres">
      <dgm:prSet presAssocID="{15015170-52AE-4501-B547-0394CABC1B3A}" presName="hierChild4" presStyleCnt="0"/>
      <dgm:spPr/>
    </dgm:pt>
    <dgm:pt modelId="{AC9BC21E-7223-4978-AD87-BD27CFC98087}" type="pres">
      <dgm:prSet presAssocID="{16858A28-B207-450C-B9A7-E13B14E4350B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0D0A2E9F-C341-4E4A-ABA5-D18AF513CE6D}" type="pres">
      <dgm:prSet presAssocID="{EBBCEA75-4E02-42C2-908A-2367F28E8585}" presName="hierRoot2" presStyleCnt="0">
        <dgm:presLayoutVars>
          <dgm:hierBranch val="init"/>
        </dgm:presLayoutVars>
      </dgm:prSet>
      <dgm:spPr/>
    </dgm:pt>
    <dgm:pt modelId="{CAE90E41-A26B-40FE-8481-DFB8F0C09DF5}" type="pres">
      <dgm:prSet presAssocID="{EBBCEA75-4E02-42C2-908A-2367F28E8585}" presName="rootComposite" presStyleCnt="0"/>
      <dgm:spPr/>
    </dgm:pt>
    <dgm:pt modelId="{A4F086E6-97AC-4CD6-B032-91A7D7297A3E}" type="pres">
      <dgm:prSet presAssocID="{EBBCEA75-4E02-42C2-908A-2367F28E8585}" presName="rootText" presStyleLbl="node3" presStyleIdx="5" presStyleCnt="13" custLinFactNeighborX="-45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CCAE3-2EBE-4A17-AFE3-E45F896FFA80}" type="pres">
      <dgm:prSet presAssocID="{EBBCEA75-4E02-42C2-908A-2367F28E8585}" presName="rootConnector" presStyleLbl="node3" presStyleIdx="5" presStyleCnt="13"/>
      <dgm:spPr/>
      <dgm:t>
        <a:bodyPr/>
        <a:lstStyle/>
        <a:p>
          <a:endParaRPr lang="en-US"/>
        </a:p>
      </dgm:t>
    </dgm:pt>
    <dgm:pt modelId="{A84AB53C-5082-45B7-A25E-4E3D4851294F}" type="pres">
      <dgm:prSet presAssocID="{EBBCEA75-4E02-42C2-908A-2367F28E8585}" presName="hierChild4" presStyleCnt="0"/>
      <dgm:spPr/>
    </dgm:pt>
    <dgm:pt modelId="{D102FB3F-BC17-4757-ACBD-B241A4561F30}" type="pres">
      <dgm:prSet presAssocID="{EBBCEA75-4E02-42C2-908A-2367F28E8585}" presName="hierChild5" presStyleCnt="0"/>
      <dgm:spPr/>
    </dgm:pt>
    <dgm:pt modelId="{F720AA7D-26D5-47C0-A92D-096898453103}" type="pres">
      <dgm:prSet presAssocID="{69534FB3-C4D9-41E0-A77F-D25AADCB64FC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263754AB-5E23-402F-B157-DBA123AB3D4D}" type="pres">
      <dgm:prSet presAssocID="{CEA8E3A5-1329-44C3-98CF-41F8D22C6732}" presName="hierRoot2" presStyleCnt="0">
        <dgm:presLayoutVars>
          <dgm:hierBranch val="init"/>
        </dgm:presLayoutVars>
      </dgm:prSet>
      <dgm:spPr/>
    </dgm:pt>
    <dgm:pt modelId="{19A7B199-164A-4896-A96B-01A913D34903}" type="pres">
      <dgm:prSet presAssocID="{CEA8E3A5-1329-44C3-98CF-41F8D22C6732}" presName="rootComposite" presStyleCnt="0"/>
      <dgm:spPr/>
    </dgm:pt>
    <dgm:pt modelId="{DD364B52-4D3A-490E-A3BE-72FE3AF82CDA}" type="pres">
      <dgm:prSet presAssocID="{CEA8E3A5-1329-44C3-98CF-41F8D22C6732}" presName="rootText" presStyleLbl="node3" presStyleIdx="6" presStyleCnt="13" custLinFactNeighborX="-45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E0016-8351-41C1-9688-FF7C3DE9D9CA}" type="pres">
      <dgm:prSet presAssocID="{CEA8E3A5-1329-44C3-98CF-41F8D22C6732}" presName="rootConnector" presStyleLbl="node3" presStyleIdx="6" presStyleCnt="13"/>
      <dgm:spPr/>
      <dgm:t>
        <a:bodyPr/>
        <a:lstStyle/>
        <a:p>
          <a:endParaRPr lang="en-US"/>
        </a:p>
      </dgm:t>
    </dgm:pt>
    <dgm:pt modelId="{D94903ED-CEB3-4783-8C99-EB72DCCEF692}" type="pres">
      <dgm:prSet presAssocID="{CEA8E3A5-1329-44C3-98CF-41F8D22C6732}" presName="hierChild4" presStyleCnt="0"/>
      <dgm:spPr/>
    </dgm:pt>
    <dgm:pt modelId="{82E25ED1-101C-46A3-9C73-080D65A18AA3}" type="pres">
      <dgm:prSet presAssocID="{CEA8E3A5-1329-44C3-98CF-41F8D22C6732}" presName="hierChild5" presStyleCnt="0"/>
      <dgm:spPr/>
    </dgm:pt>
    <dgm:pt modelId="{1CA2D72C-6F7F-4A14-8411-3B21116DE818}" type="pres">
      <dgm:prSet presAssocID="{15015170-52AE-4501-B547-0394CABC1B3A}" presName="hierChild5" presStyleCnt="0"/>
      <dgm:spPr/>
    </dgm:pt>
    <dgm:pt modelId="{8411D6D8-CCF7-4DFD-8435-77A2D06EAFC7}" type="pres">
      <dgm:prSet presAssocID="{A74C80C5-EF15-4A77-B519-1D908951809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75A31DF-4C7D-412C-8553-7A3DB9ED5D30}" type="pres">
      <dgm:prSet presAssocID="{33EEF581-BD89-4AD1-85D7-621F186BF982}" presName="hierRoot2" presStyleCnt="0">
        <dgm:presLayoutVars>
          <dgm:hierBranch val="init"/>
        </dgm:presLayoutVars>
      </dgm:prSet>
      <dgm:spPr/>
    </dgm:pt>
    <dgm:pt modelId="{168ACE08-CAEA-473D-98AF-F10747F01207}" type="pres">
      <dgm:prSet presAssocID="{33EEF581-BD89-4AD1-85D7-621F186BF982}" presName="rootComposite" presStyleCnt="0"/>
      <dgm:spPr/>
    </dgm:pt>
    <dgm:pt modelId="{894F4D22-4945-4D76-8C14-81754B54C81F}" type="pres">
      <dgm:prSet presAssocID="{33EEF581-BD89-4AD1-85D7-621F186BF982}" presName="rootText" presStyleLbl="node2" presStyleIdx="2" presStyleCnt="4" custLinFactNeighborX="-153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A017D-E583-4DF2-B6C0-505D1C1B4B3A}" type="pres">
      <dgm:prSet presAssocID="{33EEF581-BD89-4AD1-85D7-621F186BF982}" presName="rootConnector" presStyleLbl="node2" presStyleIdx="2" presStyleCnt="4"/>
      <dgm:spPr/>
      <dgm:t>
        <a:bodyPr/>
        <a:lstStyle/>
        <a:p>
          <a:endParaRPr lang="en-US"/>
        </a:p>
      </dgm:t>
    </dgm:pt>
    <dgm:pt modelId="{72615098-1C02-419D-9943-273C7195B0D4}" type="pres">
      <dgm:prSet presAssocID="{33EEF581-BD89-4AD1-85D7-621F186BF982}" presName="hierChild4" presStyleCnt="0"/>
      <dgm:spPr/>
    </dgm:pt>
    <dgm:pt modelId="{C858BAF9-D1D3-4D1D-B515-BB68E8508F3F}" type="pres">
      <dgm:prSet presAssocID="{6D5AE597-F6E4-4542-9806-06CDBDC5A9A9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D495EE40-A267-4050-8B49-8F2DED78C3A5}" type="pres">
      <dgm:prSet presAssocID="{51D76A52-0C79-478B-AB5D-F22CFEC5BDFA}" presName="hierRoot2" presStyleCnt="0">
        <dgm:presLayoutVars>
          <dgm:hierBranch val="init"/>
        </dgm:presLayoutVars>
      </dgm:prSet>
      <dgm:spPr/>
    </dgm:pt>
    <dgm:pt modelId="{924D055B-0C91-420D-B439-7074B6CF5140}" type="pres">
      <dgm:prSet presAssocID="{51D76A52-0C79-478B-AB5D-F22CFEC5BDFA}" presName="rootComposite" presStyleCnt="0"/>
      <dgm:spPr/>
    </dgm:pt>
    <dgm:pt modelId="{01E1B861-AA41-44CC-A267-205CDF9F0ED2}" type="pres">
      <dgm:prSet presAssocID="{51D76A52-0C79-478B-AB5D-F22CFEC5BDFA}" presName="rootText" presStyleLbl="node3" presStyleIdx="7" presStyleCnt="13" custLinFactNeighborX="-153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7ED586-93CC-420C-A249-32DACDC5B1AB}" type="pres">
      <dgm:prSet presAssocID="{51D76A52-0C79-478B-AB5D-F22CFEC5BDFA}" presName="rootConnector" presStyleLbl="node3" presStyleIdx="7" presStyleCnt="13"/>
      <dgm:spPr/>
      <dgm:t>
        <a:bodyPr/>
        <a:lstStyle/>
        <a:p>
          <a:endParaRPr lang="en-US"/>
        </a:p>
      </dgm:t>
    </dgm:pt>
    <dgm:pt modelId="{D26CE8B3-1628-4A52-918E-156D6D81AB2A}" type="pres">
      <dgm:prSet presAssocID="{51D76A52-0C79-478B-AB5D-F22CFEC5BDFA}" presName="hierChild4" presStyleCnt="0"/>
      <dgm:spPr/>
    </dgm:pt>
    <dgm:pt modelId="{17DFB816-EEBC-4855-A6EE-235177BCDB74}" type="pres">
      <dgm:prSet presAssocID="{51D76A52-0C79-478B-AB5D-F22CFEC5BDFA}" presName="hierChild5" presStyleCnt="0"/>
      <dgm:spPr/>
    </dgm:pt>
    <dgm:pt modelId="{038F2A6C-5F90-4BA9-A30A-CA2CF720F99A}" type="pres">
      <dgm:prSet presAssocID="{0C74DAB3-3F0F-4EBF-AB6A-5E43F87B0EB1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B626F7A6-76D6-42A4-AA41-05D9F224AB91}" type="pres">
      <dgm:prSet presAssocID="{2C167FA7-6CE4-4F4E-B60F-6A33648BB89A}" presName="hierRoot2" presStyleCnt="0">
        <dgm:presLayoutVars>
          <dgm:hierBranch val="init"/>
        </dgm:presLayoutVars>
      </dgm:prSet>
      <dgm:spPr/>
    </dgm:pt>
    <dgm:pt modelId="{42DC404C-0889-45D1-98B0-21E4F5C41982}" type="pres">
      <dgm:prSet presAssocID="{2C167FA7-6CE4-4F4E-B60F-6A33648BB89A}" presName="rootComposite" presStyleCnt="0"/>
      <dgm:spPr/>
    </dgm:pt>
    <dgm:pt modelId="{085E3ACE-B5A6-44D7-9A80-9B9EB651BDBF}" type="pres">
      <dgm:prSet presAssocID="{2C167FA7-6CE4-4F4E-B60F-6A33648BB89A}" presName="rootText" presStyleLbl="node3" presStyleIdx="8" presStyleCnt="13" custLinFactNeighborX="-153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161AC0-7FF7-40B0-B600-D26A1C6C54FD}" type="pres">
      <dgm:prSet presAssocID="{2C167FA7-6CE4-4F4E-B60F-6A33648BB89A}" presName="rootConnector" presStyleLbl="node3" presStyleIdx="8" presStyleCnt="13"/>
      <dgm:spPr/>
      <dgm:t>
        <a:bodyPr/>
        <a:lstStyle/>
        <a:p>
          <a:endParaRPr lang="en-US"/>
        </a:p>
      </dgm:t>
    </dgm:pt>
    <dgm:pt modelId="{2A152619-A642-44F2-8189-09CF53018973}" type="pres">
      <dgm:prSet presAssocID="{2C167FA7-6CE4-4F4E-B60F-6A33648BB89A}" presName="hierChild4" presStyleCnt="0"/>
      <dgm:spPr/>
    </dgm:pt>
    <dgm:pt modelId="{E43C88EB-EF0D-401D-9B46-722B27E796A8}" type="pres">
      <dgm:prSet presAssocID="{2C167FA7-6CE4-4F4E-B60F-6A33648BB89A}" presName="hierChild5" presStyleCnt="0"/>
      <dgm:spPr/>
    </dgm:pt>
    <dgm:pt modelId="{DEE11BFB-0465-49C5-A2AF-94A5031FD162}" type="pres">
      <dgm:prSet presAssocID="{B01103A6-9886-4598-B356-B2B164C591B7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741596F2-D57C-4920-A4E7-276546D38B66}" type="pres">
      <dgm:prSet presAssocID="{B311CE49-4C72-4571-BD90-22D151E3AE9E}" presName="hierRoot2" presStyleCnt="0">
        <dgm:presLayoutVars>
          <dgm:hierBranch val="init"/>
        </dgm:presLayoutVars>
      </dgm:prSet>
      <dgm:spPr/>
    </dgm:pt>
    <dgm:pt modelId="{1907539D-2750-4970-89F5-A5898C6A9A54}" type="pres">
      <dgm:prSet presAssocID="{B311CE49-4C72-4571-BD90-22D151E3AE9E}" presName="rootComposite" presStyleCnt="0"/>
      <dgm:spPr/>
    </dgm:pt>
    <dgm:pt modelId="{5BDF8275-AA5F-4876-9DB2-B3E985AA5E4A}" type="pres">
      <dgm:prSet presAssocID="{B311CE49-4C72-4571-BD90-22D151E3AE9E}" presName="rootText" presStyleLbl="node3" presStyleIdx="9" presStyleCnt="13" custLinFactNeighborX="-153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818290-7256-4A91-A4B9-805437FB040A}" type="pres">
      <dgm:prSet presAssocID="{B311CE49-4C72-4571-BD90-22D151E3AE9E}" presName="rootConnector" presStyleLbl="node3" presStyleIdx="9" presStyleCnt="13"/>
      <dgm:spPr/>
      <dgm:t>
        <a:bodyPr/>
        <a:lstStyle/>
        <a:p>
          <a:endParaRPr lang="en-US"/>
        </a:p>
      </dgm:t>
    </dgm:pt>
    <dgm:pt modelId="{9AE13B7E-5426-46A9-98E4-C28315F228EF}" type="pres">
      <dgm:prSet presAssocID="{B311CE49-4C72-4571-BD90-22D151E3AE9E}" presName="hierChild4" presStyleCnt="0"/>
      <dgm:spPr/>
    </dgm:pt>
    <dgm:pt modelId="{71F19723-6DCE-46BB-8015-74447324DCD9}" type="pres">
      <dgm:prSet presAssocID="{B311CE49-4C72-4571-BD90-22D151E3AE9E}" presName="hierChild5" presStyleCnt="0"/>
      <dgm:spPr/>
    </dgm:pt>
    <dgm:pt modelId="{3E4E6556-EE01-4875-BDD2-6D3648E5127F}" type="pres">
      <dgm:prSet presAssocID="{33EEF581-BD89-4AD1-85D7-621F186BF982}" presName="hierChild5" presStyleCnt="0"/>
      <dgm:spPr/>
    </dgm:pt>
    <dgm:pt modelId="{1EE274A1-13A0-4DE6-9EDC-7A2BE5C8885B}" type="pres">
      <dgm:prSet presAssocID="{0B1804B5-CBA1-409F-BCD7-912B96831709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EBDADC1-D3E8-488B-A53F-97F659D126DB}" type="pres">
      <dgm:prSet presAssocID="{B06108D4-8611-47E2-98D5-16E170186E33}" presName="hierRoot2" presStyleCnt="0">
        <dgm:presLayoutVars>
          <dgm:hierBranch val="init"/>
        </dgm:presLayoutVars>
      </dgm:prSet>
      <dgm:spPr/>
    </dgm:pt>
    <dgm:pt modelId="{7ECBED99-BDF0-4E2E-88E2-96F6F935E872}" type="pres">
      <dgm:prSet presAssocID="{B06108D4-8611-47E2-98D5-16E170186E33}" presName="rootComposite" presStyleCnt="0"/>
      <dgm:spPr/>
    </dgm:pt>
    <dgm:pt modelId="{D939F250-9E74-49CB-8A2A-2A6D22315E6F}" type="pres">
      <dgm:prSet presAssocID="{B06108D4-8611-47E2-98D5-16E170186E33}" presName="rootText" presStyleLbl="node2" presStyleIdx="3" presStyleCnt="4" custLinFactNeighborX="23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1E961-72BD-4D6B-A6AA-BCFF94CDD61C}" type="pres">
      <dgm:prSet presAssocID="{B06108D4-8611-47E2-98D5-16E170186E33}" presName="rootConnector" presStyleLbl="node2" presStyleIdx="3" presStyleCnt="4"/>
      <dgm:spPr/>
      <dgm:t>
        <a:bodyPr/>
        <a:lstStyle/>
        <a:p>
          <a:endParaRPr lang="en-US"/>
        </a:p>
      </dgm:t>
    </dgm:pt>
    <dgm:pt modelId="{855CB6ED-D37D-4B2C-928E-11AF30F797E7}" type="pres">
      <dgm:prSet presAssocID="{B06108D4-8611-47E2-98D5-16E170186E33}" presName="hierChild4" presStyleCnt="0"/>
      <dgm:spPr/>
    </dgm:pt>
    <dgm:pt modelId="{5EC82F84-A0FC-4552-A19B-9DDFC5038291}" type="pres">
      <dgm:prSet presAssocID="{5407C9AF-B789-4E48-B70A-28CED5F85ED8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B0621F24-EED1-40FE-AB7D-CF40063684EC}" type="pres">
      <dgm:prSet presAssocID="{5A6673F8-BD05-4F9F-A190-C8C8E9D12365}" presName="hierRoot2" presStyleCnt="0">
        <dgm:presLayoutVars>
          <dgm:hierBranch val="init"/>
        </dgm:presLayoutVars>
      </dgm:prSet>
      <dgm:spPr/>
    </dgm:pt>
    <dgm:pt modelId="{450D0443-292E-4CE7-902E-E09A28E46294}" type="pres">
      <dgm:prSet presAssocID="{5A6673F8-BD05-4F9F-A190-C8C8E9D12365}" presName="rootComposite" presStyleCnt="0"/>
      <dgm:spPr/>
    </dgm:pt>
    <dgm:pt modelId="{0DC14547-3F87-45F0-9AEC-CD76B500847B}" type="pres">
      <dgm:prSet presAssocID="{5A6673F8-BD05-4F9F-A190-C8C8E9D12365}" presName="rootText" presStyleLbl="node3" presStyleIdx="10" presStyleCnt="13" custScaleY="118337" custLinFactNeighborX="23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DD6086-BAA2-49FE-A1E1-068A03875AB7}" type="pres">
      <dgm:prSet presAssocID="{5A6673F8-BD05-4F9F-A190-C8C8E9D12365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E3EAAF61-CF95-4956-AFE7-D14FF907CC80}" type="pres">
      <dgm:prSet presAssocID="{5A6673F8-BD05-4F9F-A190-C8C8E9D12365}" presName="hierChild4" presStyleCnt="0"/>
      <dgm:spPr/>
    </dgm:pt>
    <dgm:pt modelId="{C8B5F19A-9B9C-4B2A-B7C9-59E06A58D9DF}" type="pres">
      <dgm:prSet presAssocID="{5A6673F8-BD05-4F9F-A190-C8C8E9D12365}" presName="hierChild5" presStyleCnt="0"/>
      <dgm:spPr/>
    </dgm:pt>
    <dgm:pt modelId="{4BF4CF5A-F151-4F11-A728-728CA15202E1}" type="pres">
      <dgm:prSet presAssocID="{F1612911-9497-4F0F-B06E-DF30CCBA97F2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C9CFF763-A378-4564-A57F-609F57EA48E3}" type="pres">
      <dgm:prSet presAssocID="{D15F5B8F-F5A0-4DE8-BEEE-32BC4B35B82A}" presName="hierRoot2" presStyleCnt="0">
        <dgm:presLayoutVars>
          <dgm:hierBranch val="init"/>
        </dgm:presLayoutVars>
      </dgm:prSet>
      <dgm:spPr/>
    </dgm:pt>
    <dgm:pt modelId="{48954794-CE00-4509-9BCB-CF15D92C7289}" type="pres">
      <dgm:prSet presAssocID="{D15F5B8F-F5A0-4DE8-BEEE-32BC4B35B82A}" presName="rootComposite" presStyleCnt="0"/>
      <dgm:spPr/>
    </dgm:pt>
    <dgm:pt modelId="{30E34333-F983-4FD6-806D-4722E733094D}" type="pres">
      <dgm:prSet presAssocID="{D15F5B8F-F5A0-4DE8-BEEE-32BC4B35B82A}" presName="rootText" presStyleLbl="node3" presStyleIdx="11" presStyleCnt="13" custScaleY="118337" custLinFactNeighborX="23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FE0D3C-3AAD-4DC5-8581-2787EDCA81C1}" type="pres">
      <dgm:prSet presAssocID="{D15F5B8F-F5A0-4DE8-BEEE-32BC4B35B82A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B405FD3A-5BB3-4ECD-BA02-208A3B8ED998}" type="pres">
      <dgm:prSet presAssocID="{D15F5B8F-F5A0-4DE8-BEEE-32BC4B35B82A}" presName="hierChild4" presStyleCnt="0"/>
      <dgm:spPr/>
    </dgm:pt>
    <dgm:pt modelId="{F60A1D29-5633-4053-9003-DB0C48121FF1}" type="pres">
      <dgm:prSet presAssocID="{D15F5B8F-F5A0-4DE8-BEEE-32BC4B35B82A}" presName="hierChild5" presStyleCnt="0"/>
      <dgm:spPr/>
    </dgm:pt>
    <dgm:pt modelId="{519F7383-B783-4329-9136-B9971F03373E}" type="pres">
      <dgm:prSet presAssocID="{9CB16DA8-BF49-4366-A1E5-D1B0F386C622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B1FA0D38-291A-4110-9227-7D517A710CDD}" type="pres">
      <dgm:prSet presAssocID="{F8A2F59E-4111-4DC9-B02D-FF6AF5148DC2}" presName="hierRoot2" presStyleCnt="0">
        <dgm:presLayoutVars>
          <dgm:hierBranch val="init"/>
        </dgm:presLayoutVars>
      </dgm:prSet>
      <dgm:spPr/>
    </dgm:pt>
    <dgm:pt modelId="{D10E4A69-21CF-4571-98E7-D32196CDADF3}" type="pres">
      <dgm:prSet presAssocID="{F8A2F59E-4111-4DC9-B02D-FF6AF5148DC2}" presName="rootComposite" presStyleCnt="0"/>
      <dgm:spPr/>
    </dgm:pt>
    <dgm:pt modelId="{66F07059-38FB-448D-B7B1-419627B8E813}" type="pres">
      <dgm:prSet presAssocID="{F8A2F59E-4111-4DC9-B02D-FF6AF5148DC2}" presName="rootText" presStyleLbl="node3" presStyleIdx="12" presStyleCnt="13" custScaleY="118337" custLinFactNeighborX="26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3D841-38BC-4A54-992C-3DC11BF54175}" type="pres">
      <dgm:prSet presAssocID="{F8A2F59E-4111-4DC9-B02D-FF6AF5148DC2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6AC609D9-7742-484F-9266-9E9C9C68F1B3}" type="pres">
      <dgm:prSet presAssocID="{F8A2F59E-4111-4DC9-B02D-FF6AF5148DC2}" presName="hierChild4" presStyleCnt="0"/>
      <dgm:spPr/>
    </dgm:pt>
    <dgm:pt modelId="{774EF57B-D2B9-4BE7-8C6A-BAD6A70E064D}" type="pres">
      <dgm:prSet presAssocID="{F8A2F59E-4111-4DC9-B02D-FF6AF5148DC2}" presName="hierChild5" presStyleCnt="0"/>
      <dgm:spPr/>
    </dgm:pt>
    <dgm:pt modelId="{8EFB4A82-9783-49E7-BE00-0577EA3FF0C0}" type="pres">
      <dgm:prSet presAssocID="{B06108D4-8611-47E2-98D5-16E170186E33}" presName="hierChild5" presStyleCnt="0"/>
      <dgm:spPr/>
    </dgm:pt>
    <dgm:pt modelId="{B7CC7920-D34D-411C-B7FD-7123872F3283}" type="pres">
      <dgm:prSet presAssocID="{5FF9CBE3-2D4C-422D-AF26-3A3ACACFDD76}" presName="hierChild3" presStyleCnt="0"/>
      <dgm:spPr/>
    </dgm:pt>
  </dgm:ptLst>
  <dgm:cxnLst>
    <dgm:cxn modelId="{C8BF3A05-3114-4780-9A9D-90C2D896C822}" type="presOf" srcId="{DE59865B-F863-4B6B-971A-7FBFF0C7AD8D}" destId="{23133FB5-9080-4C42-84DF-886B77022879}" srcOrd="0" destOrd="0" presId="urn:microsoft.com/office/officeart/2005/8/layout/orgChart1"/>
    <dgm:cxn modelId="{1FBBBCC5-AF0D-41B7-B559-0E61377923DD}" type="presOf" srcId="{16858A28-B207-450C-B9A7-E13B14E4350B}" destId="{AC9BC21E-7223-4978-AD87-BD27CFC98087}" srcOrd="0" destOrd="0" presId="urn:microsoft.com/office/officeart/2005/8/layout/orgChart1"/>
    <dgm:cxn modelId="{1BCCC254-37DC-4FD9-8D99-D56CAAEBAFB7}" type="presOf" srcId="{F0D7D44B-C7B4-40EA-AF79-42E5C4ACE8D0}" destId="{241A705B-51FF-45E8-98B2-0F6969EC0B1A}" srcOrd="0" destOrd="0" presId="urn:microsoft.com/office/officeart/2005/8/layout/orgChart1"/>
    <dgm:cxn modelId="{163ACA2A-96AF-4039-B284-8D8E3DC5EB59}" type="presOf" srcId="{F8A2F59E-4111-4DC9-B02D-FF6AF5148DC2}" destId="{66F07059-38FB-448D-B7B1-419627B8E813}" srcOrd="0" destOrd="0" presId="urn:microsoft.com/office/officeart/2005/8/layout/orgChart1"/>
    <dgm:cxn modelId="{CA4AE757-77CB-4BAB-B51D-7254C3CF8668}" type="presOf" srcId="{B01103A6-9886-4598-B356-B2B164C591B7}" destId="{DEE11BFB-0465-49C5-A2AF-94A5031FD162}" srcOrd="0" destOrd="0" presId="urn:microsoft.com/office/officeart/2005/8/layout/orgChart1"/>
    <dgm:cxn modelId="{152FD9FB-8F13-4B31-BC2A-C7D05226DC8C}" type="presOf" srcId="{15015170-52AE-4501-B547-0394CABC1B3A}" destId="{1C0A6B43-2CF3-43F3-9AAF-52734E325131}" srcOrd="0" destOrd="0" presId="urn:microsoft.com/office/officeart/2005/8/layout/orgChart1"/>
    <dgm:cxn modelId="{9A099D9A-CA5D-42F6-8AEC-9C565BF29176}" type="presOf" srcId="{F1612911-9497-4F0F-B06E-DF30CCBA97F2}" destId="{4BF4CF5A-F151-4F11-A728-728CA15202E1}" srcOrd="0" destOrd="0" presId="urn:microsoft.com/office/officeart/2005/8/layout/orgChart1"/>
    <dgm:cxn modelId="{DD27DBA8-F6B7-42A5-A0FD-84FEF2D86A86}" type="presOf" srcId="{2C167FA7-6CE4-4F4E-B60F-6A33648BB89A}" destId="{17161AC0-7FF7-40B0-B600-D26A1C6C54FD}" srcOrd="1" destOrd="0" presId="urn:microsoft.com/office/officeart/2005/8/layout/orgChart1"/>
    <dgm:cxn modelId="{C764B332-8874-4B3A-AD2F-7E6FA1D77A20}" srcId="{C1756F7C-F8A4-4250-ACFF-D1793DF61F78}" destId="{4521AE71-072E-41BB-819F-153AEB005112}" srcOrd="1" destOrd="0" parTransId="{02D25EDB-0280-4727-9887-2482E5DCFC84}" sibTransId="{B81BF1B9-ACFE-4597-8C7C-FF5D59285318}"/>
    <dgm:cxn modelId="{3B7B87D3-4C4B-4943-B352-0E8B44018137}" type="presOf" srcId="{85639B5C-DA11-4AE4-BA24-B902B38F68E5}" destId="{29B93083-BA89-40B9-8D5F-7689AF8AFCC5}" srcOrd="1" destOrd="0" presId="urn:microsoft.com/office/officeart/2005/8/layout/orgChart1"/>
    <dgm:cxn modelId="{F4E25EA0-632E-4389-8AA9-622E337D14EC}" type="presOf" srcId="{5407C9AF-B789-4E48-B70A-28CED5F85ED8}" destId="{5EC82F84-A0FC-4552-A19B-9DDFC5038291}" srcOrd="0" destOrd="0" presId="urn:microsoft.com/office/officeart/2005/8/layout/orgChart1"/>
    <dgm:cxn modelId="{3D1D7EF3-570F-4B20-8C56-19F6867B9505}" type="presOf" srcId="{D15F5B8F-F5A0-4DE8-BEEE-32BC4B35B82A}" destId="{30E34333-F983-4FD6-806D-4722E733094D}" srcOrd="0" destOrd="0" presId="urn:microsoft.com/office/officeart/2005/8/layout/orgChart1"/>
    <dgm:cxn modelId="{BD3A8209-DF62-483F-8533-F9E0D3E89680}" srcId="{5FF9CBE3-2D4C-422D-AF26-3A3ACACFDD76}" destId="{B06108D4-8611-47E2-98D5-16E170186E33}" srcOrd="3" destOrd="0" parTransId="{0B1804B5-CBA1-409F-BCD7-912B96831709}" sibTransId="{4A6A84BF-20EB-4509-A06D-DFC89A69B1EE}"/>
    <dgm:cxn modelId="{941E6D34-BC67-40E3-AACA-F738333594F6}" type="presOf" srcId="{CEA8E3A5-1329-44C3-98CF-41F8D22C6732}" destId="{DD364B52-4D3A-490E-A3BE-72FE3AF82CDA}" srcOrd="0" destOrd="0" presId="urn:microsoft.com/office/officeart/2005/8/layout/orgChart1"/>
    <dgm:cxn modelId="{79614206-7BBB-4682-AC49-25E59663A414}" type="presOf" srcId="{B311CE49-4C72-4571-BD90-22D151E3AE9E}" destId="{27818290-7256-4A91-A4B9-805437FB040A}" srcOrd="1" destOrd="0" presId="urn:microsoft.com/office/officeart/2005/8/layout/orgChart1"/>
    <dgm:cxn modelId="{A33241E7-413B-4AFA-A3D6-10B79B179041}" type="presOf" srcId="{CEA8E3A5-1329-44C3-98CF-41F8D22C6732}" destId="{129E0016-8351-41C1-9688-FF7C3DE9D9CA}" srcOrd="1" destOrd="0" presId="urn:microsoft.com/office/officeart/2005/8/layout/orgChart1"/>
    <dgm:cxn modelId="{F7C8C544-2036-4D6D-A16B-7CADA91DA9DA}" type="presOf" srcId="{4521AE71-072E-41BB-819F-153AEB005112}" destId="{7490CE30-147D-4982-8106-16ABA0744E88}" srcOrd="0" destOrd="0" presId="urn:microsoft.com/office/officeart/2005/8/layout/orgChart1"/>
    <dgm:cxn modelId="{8298D2EE-D8C9-4FCB-A46C-5A09F28433B5}" type="presOf" srcId="{B263A43E-CC37-439A-ABB0-35EF1226CA1B}" destId="{AFCFFC48-0CEE-41DD-A519-F8301A6E77BB}" srcOrd="0" destOrd="0" presId="urn:microsoft.com/office/officeart/2005/8/layout/orgChart1"/>
    <dgm:cxn modelId="{B11B2543-9655-4519-A5E5-F7E888409C91}" type="presOf" srcId="{95800D5C-CD17-431E-97F4-8DF41C340B07}" destId="{CA98F317-EB76-4C2C-8C72-092BBB9360F3}" srcOrd="0" destOrd="0" presId="urn:microsoft.com/office/officeart/2005/8/layout/orgChart1"/>
    <dgm:cxn modelId="{7AB2011C-13C6-4E23-A3AE-F3981D164247}" type="presOf" srcId="{5A6673F8-BD05-4F9F-A190-C8C8E9D12365}" destId="{0DC14547-3F87-45F0-9AEC-CD76B500847B}" srcOrd="0" destOrd="0" presId="urn:microsoft.com/office/officeart/2005/8/layout/orgChart1"/>
    <dgm:cxn modelId="{FB8839B2-3AC1-4FE0-975A-1942E5F06931}" srcId="{B06108D4-8611-47E2-98D5-16E170186E33}" destId="{D15F5B8F-F5A0-4DE8-BEEE-32BC4B35B82A}" srcOrd="1" destOrd="0" parTransId="{F1612911-9497-4F0F-B06E-DF30CCBA97F2}" sibTransId="{9FC7EF04-8C90-45BD-933B-5907371572C2}"/>
    <dgm:cxn modelId="{F3C6DCCE-7D16-4A64-A751-1DDA0132E10C}" type="presOf" srcId="{85639B5C-DA11-4AE4-BA24-B902B38F68E5}" destId="{90061C8C-1697-442F-A78F-4A0210EF74B7}" srcOrd="0" destOrd="0" presId="urn:microsoft.com/office/officeart/2005/8/layout/orgChart1"/>
    <dgm:cxn modelId="{6AB9376C-A4D3-4BE5-BDF1-78D31B807B97}" srcId="{5FF9CBE3-2D4C-422D-AF26-3A3ACACFDD76}" destId="{33EEF581-BD89-4AD1-85D7-621F186BF982}" srcOrd="2" destOrd="0" parTransId="{A74C80C5-EF15-4A77-B519-1D908951809A}" sibTransId="{6A8EACC1-62A5-427B-A40C-1E55DEFF01F5}"/>
    <dgm:cxn modelId="{99ECE1D5-6281-4894-A4AA-C809A7D34392}" type="presOf" srcId="{0B1804B5-CBA1-409F-BCD7-912B96831709}" destId="{1EE274A1-13A0-4DE6-9EDC-7A2BE5C8885B}" srcOrd="0" destOrd="0" presId="urn:microsoft.com/office/officeart/2005/8/layout/orgChart1"/>
    <dgm:cxn modelId="{1FE1C935-8FC7-4AFE-AD4A-01F992F1E949}" type="presOf" srcId="{51D76A52-0C79-478B-AB5D-F22CFEC5BDFA}" destId="{5C7ED586-93CC-420C-A249-32DACDC5B1AB}" srcOrd="1" destOrd="0" presId="urn:microsoft.com/office/officeart/2005/8/layout/orgChart1"/>
    <dgm:cxn modelId="{7CBE0F07-86D6-4D56-844B-58FDBD93065E}" srcId="{C1756F7C-F8A4-4250-ACFF-D1793DF61F78}" destId="{DE59865B-F863-4B6B-971A-7FBFF0C7AD8D}" srcOrd="4" destOrd="0" parTransId="{BA1574CF-DA1C-4C17-9CF8-6A423F814EBC}" sibTransId="{EF11669E-4DAB-44AD-B219-38CBC79C8353}"/>
    <dgm:cxn modelId="{9379B078-AC2B-4732-9379-78ED5F6723E2}" srcId="{5FF9CBE3-2D4C-422D-AF26-3A3ACACFDD76}" destId="{C1756F7C-F8A4-4250-ACFF-D1793DF61F78}" srcOrd="0" destOrd="0" parTransId="{F0D7D44B-C7B4-40EA-AF79-42E5C4ACE8D0}" sibTransId="{4E284B8E-1432-4571-9A35-2453AFAA7326}"/>
    <dgm:cxn modelId="{DEB75CE8-1ADD-489D-88A8-4F0EACBED42C}" type="presOf" srcId="{5A6673F8-BD05-4F9F-A190-C8C8E9D12365}" destId="{ADDD6086-BAA2-49FE-A1E1-068A03875AB7}" srcOrd="1" destOrd="0" presId="urn:microsoft.com/office/officeart/2005/8/layout/orgChart1"/>
    <dgm:cxn modelId="{FEF9F730-23D9-41E4-9EB6-A931CF26D36D}" type="presOf" srcId="{F8A2F59E-4111-4DC9-B02D-FF6AF5148DC2}" destId="{F843D841-38BC-4A54-992C-3DC11BF54175}" srcOrd="1" destOrd="0" presId="urn:microsoft.com/office/officeart/2005/8/layout/orgChart1"/>
    <dgm:cxn modelId="{4CEDE673-0F30-4841-8E90-384BFD362856}" type="presOf" srcId="{69534FB3-C4D9-41E0-A77F-D25AADCB64FC}" destId="{F720AA7D-26D5-47C0-A92D-096898453103}" srcOrd="0" destOrd="0" presId="urn:microsoft.com/office/officeart/2005/8/layout/orgChart1"/>
    <dgm:cxn modelId="{3E222628-3843-46EE-BF5F-9A7785FD2638}" srcId="{15015170-52AE-4501-B547-0394CABC1B3A}" destId="{EBBCEA75-4E02-42C2-908A-2367F28E8585}" srcOrd="0" destOrd="0" parTransId="{16858A28-B207-450C-B9A7-E13B14E4350B}" sibTransId="{C52A3915-F41C-4DE7-AF58-ECF509867BE7}"/>
    <dgm:cxn modelId="{5D80C740-FD40-4D01-8F73-9D216CF3F5F3}" type="presOf" srcId="{6D5AE597-F6E4-4542-9806-06CDBDC5A9A9}" destId="{C858BAF9-D1D3-4D1D-B515-BB68E8508F3F}" srcOrd="0" destOrd="0" presId="urn:microsoft.com/office/officeart/2005/8/layout/orgChart1"/>
    <dgm:cxn modelId="{35FA3F98-F2BD-447B-94DA-628A28770051}" type="presOf" srcId="{DE59865B-F863-4B6B-971A-7FBFF0C7AD8D}" destId="{827F7605-AD41-4BD4-9A52-6A88B33736A2}" srcOrd="1" destOrd="0" presId="urn:microsoft.com/office/officeart/2005/8/layout/orgChart1"/>
    <dgm:cxn modelId="{44BC511F-8FB5-4C7E-860B-B06995C76875}" type="presOf" srcId="{33EEF581-BD89-4AD1-85D7-621F186BF982}" destId="{6D6A017D-E583-4DF2-B6C0-505D1C1B4B3A}" srcOrd="1" destOrd="0" presId="urn:microsoft.com/office/officeart/2005/8/layout/orgChart1"/>
    <dgm:cxn modelId="{7EE31AC6-6FF6-48CC-80F7-3DB44FC79040}" type="presOf" srcId="{15015170-52AE-4501-B547-0394CABC1B3A}" destId="{E251CE42-54CD-415C-ABF2-ECA9B48687F6}" srcOrd="1" destOrd="0" presId="urn:microsoft.com/office/officeart/2005/8/layout/orgChart1"/>
    <dgm:cxn modelId="{4464C620-AA43-418F-9A78-ECFFB1842CD8}" srcId="{B06108D4-8611-47E2-98D5-16E170186E33}" destId="{F8A2F59E-4111-4DC9-B02D-FF6AF5148DC2}" srcOrd="2" destOrd="0" parTransId="{9CB16DA8-BF49-4366-A1E5-D1B0F386C622}" sibTransId="{EB621E99-405E-4CC1-BB81-1D46725EF4EF}"/>
    <dgm:cxn modelId="{7BE8E724-AE55-4399-99AA-2491FC801D22}" srcId="{33EEF581-BD89-4AD1-85D7-621F186BF982}" destId="{B311CE49-4C72-4571-BD90-22D151E3AE9E}" srcOrd="2" destOrd="0" parTransId="{B01103A6-9886-4598-B356-B2B164C591B7}" sibTransId="{6EE9CAE1-6A7F-424C-A720-69834AA93108}"/>
    <dgm:cxn modelId="{0372A43A-028A-44D8-975C-E9BFD5E7AE42}" srcId="{15015170-52AE-4501-B547-0394CABC1B3A}" destId="{CEA8E3A5-1329-44C3-98CF-41F8D22C6732}" srcOrd="1" destOrd="0" parTransId="{69534FB3-C4D9-41E0-A77F-D25AADCB64FC}" sibTransId="{9DFBEA7F-FF35-4846-94D6-D1850DC8E291}"/>
    <dgm:cxn modelId="{EBFD2139-A1DA-4341-8140-EE3BAAAAF2E0}" type="presOf" srcId="{9CB16DA8-BF49-4366-A1E5-D1B0F386C622}" destId="{519F7383-B783-4329-9136-B9971F03373E}" srcOrd="0" destOrd="0" presId="urn:microsoft.com/office/officeart/2005/8/layout/orgChart1"/>
    <dgm:cxn modelId="{6074B8EF-65D5-4362-B6CF-E785A0054F57}" type="presOf" srcId="{44BA2DCF-0A5F-4C51-BA2E-15AC9E6E4AC6}" destId="{C98B6293-126B-4100-BCAF-C4B6106F4AAC}" srcOrd="0" destOrd="0" presId="urn:microsoft.com/office/officeart/2005/8/layout/orgChart1"/>
    <dgm:cxn modelId="{8FDD4EDC-DC4E-4A3C-BD70-7392ABD9450B}" type="presOf" srcId="{02D25EDB-0280-4727-9887-2482E5DCFC84}" destId="{DB2AA08F-EEE8-45F4-BAED-A0AA0F0DDE0B}" srcOrd="0" destOrd="0" presId="urn:microsoft.com/office/officeart/2005/8/layout/orgChart1"/>
    <dgm:cxn modelId="{C865EB97-1B91-4CD7-9F5D-3C60D21EE2C4}" type="presOf" srcId="{0C74DAB3-3F0F-4EBF-AB6A-5E43F87B0EB1}" destId="{038F2A6C-5F90-4BA9-A30A-CA2CF720F99A}" srcOrd="0" destOrd="0" presId="urn:microsoft.com/office/officeart/2005/8/layout/orgChart1"/>
    <dgm:cxn modelId="{F5B772C4-73DA-4CA4-BE17-728AC86C98C4}" type="presOf" srcId="{B686AC4C-2E38-44B7-B22F-F5B819A871C6}" destId="{C808725F-CBB0-4957-9BE7-99A044D44CDD}" srcOrd="0" destOrd="0" presId="urn:microsoft.com/office/officeart/2005/8/layout/orgChart1"/>
    <dgm:cxn modelId="{ACC22415-EBF0-400F-9380-C9E7438C0AB6}" type="presOf" srcId="{4521AE71-072E-41BB-819F-153AEB005112}" destId="{727AA9E3-A9DD-44F6-8025-18B6F189ACB5}" srcOrd="1" destOrd="0" presId="urn:microsoft.com/office/officeart/2005/8/layout/orgChart1"/>
    <dgm:cxn modelId="{D6D1A523-87BB-49DF-A2B8-8CBD2372545E}" type="presOf" srcId="{5FF9CBE3-2D4C-422D-AF26-3A3ACACFDD76}" destId="{FEAFCD81-DEFF-4628-A20A-F8CBEC999CD2}" srcOrd="1" destOrd="0" presId="urn:microsoft.com/office/officeart/2005/8/layout/orgChart1"/>
    <dgm:cxn modelId="{2EDBB559-F167-4D87-8DF1-50E0CEA976DE}" type="presOf" srcId="{D15F5B8F-F5A0-4DE8-BEEE-32BC4B35B82A}" destId="{79FE0D3C-3AAD-4DC5-8581-2787EDCA81C1}" srcOrd="1" destOrd="0" presId="urn:microsoft.com/office/officeart/2005/8/layout/orgChart1"/>
    <dgm:cxn modelId="{F9DF0170-5971-412C-9849-F5C05B784A4C}" type="presOf" srcId="{C1756F7C-F8A4-4250-ACFF-D1793DF61F78}" destId="{DA275AA6-39ED-4130-9FD8-1B6F2FDE6D0E}" srcOrd="1" destOrd="0" presId="urn:microsoft.com/office/officeart/2005/8/layout/orgChart1"/>
    <dgm:cxn modelId="{ECC762CE-F39A-45CE-8599-409CB9804A48}" srcId="{C1756F7C-F8A4-4250-ACFF-D1793DF61F78}" destId="{62E35C37-92D3-41AC-9AF3-744CC6BF801C}" srcOrd="2" destOrd="0" parTransId="{B5802B38-F12B-4C58-8B82-2D7E7E171235}" sibTransId="{52E0924E-7C27-4C8A-B6E1-C502B02EF63D}"/>
    <dgm:cxn modelId="{2B1FD197-FCA0-4FC7-BF62-422BA64640EB}" type="presOf" srcId="{BA1574CF-DA1C-4C17-9CF8-6A423F814EBC}" destId="{324D8D46-59B9-4ED0-AEDF-8DBB9289389F}" srcOrd="0" destOrd="0" presId="urn:microsoft.com/office/officeart/2005/8/layout/orgChart1"/>
    <dgm:cxn modelId="{CAD783BF-A98A-4DD5-B362-B32EA25115C7}" srcId="{33EEF581-BD89-4AD1-85D7-621F186BF982}" destId="{2C167FA7-6CE4-4F4E-B60F-6A33648BB89A}" srcOrd="1" destOrd="0" parTransId="{0C74DAB3-3F0F-4EBF-AB6A-5E43F87B0EB1}" sibTransId="{35430D05-49D8-4CB5-9259-8D7CE2CBDE57}"/>
    <dgm:cxn modelId="{97244F11-1000-4AB6-84E3-975282DA9C0B}" type="presOf" srcId="{62E35C37-92D3-41AC-9AF3-744CC6BF801C}" destId="{B1A2927C-64A1-45BF-A60E-67427F669038}" srcOrd="1" destOrd="0" presId="urn:microsoft.com/office/officeart/2005/8/layout/orgChart1"/>
    <dgm:cxn modelId="{A8E424E3-A095-45A6-8900-EC320014A9DB}" type="presOf" srcId="{33EEF581-BD89-4AD1-85D7-621F186BF982}" destId="{894F4D22-4945-4D76-8C14-81754B54C81F}" srcOrd="0" destOrd="0" presId="urn:microsoft.com/office/officeart/2005/8/layout/orgChart1"/>
    <dgm:cxn modelId="{0AA7EE43-79EC-4278-8825-3BD86C0CD751}" type="presOf" srcId="{B311CE49-4C72-4571-BD90-22D151E3AE9E}" destId="{5BDF8275-AA5F-4876-9DB2-B3E985AA5E4A}" srcOrd="0" destOrd="0" presId="urn:microsoft.com/office/officeart/2005/8/layout/orgChart1"/>
    <dgm:cxn modelId="{11C6DFE2-B43B-4502-A429-0216B7BA4308}" type="presOf" srcId="{2C167FA7-6CE4-4F4E-B60F-6A33648BB89A}" destId="{085E3ACE-B5A6-44D7-9A80-9B9EB651BDBF}" srcOrd="0" destOrd="0" presId="urn:microsoft.com/office/officeart/2005/8/layout/orgChart1"/>
    <dgm:cxn modelId="{ABD4C90E-CC2F-435F-BB1C-D63C9CA92F89}" type="presOf" srcId="{C1756F7C-F8A4-4250-ACFF-D1793DF61F78}" destId="{5A740996-13B3-4BCA-AA48-CFEABC6D1E25}" srcOrd="0" destOrd="0" presId="urn:microsoft.com/office/officeart/2005/8/layout/orgChart1"/>
    <dgm:cxn modelId="{D4F802B7-A398-4D52-AD4F-86D2F07C554E}" srcId="{B06108D4-8611-47E2-98D5-16E170186E33}" destId="{5A6673F8-BD05-4F9F-A190-C8C8E9D12365}" srcOrd="0" destOrd="0" parTransId="{5407C9AF-B789-4E48-B70A-28CED5F85ED8}" sibTransId="{79F529C6-EA65-40AB-96BB-FE3763B05ED4}"/>
    <dgm:cxn modelId="{7FA401C2-4634-4134-9635-CEFCACC7E9FC}" type="presOf" srcId="{EBBCEA75-4E02-42C2-908A-2367F28E8585}" destId="{A4F086E6-97AC-4CD6-B032-91A7D7297A3E}" srcOrd="0" destOrd="0" presId="urn:microsoft.com/office/officeart/2005/8/layout/orgChart1"/>
    <dgm:cxn modelId="{2A43C340-D0E8-49BD-9CFE-E50B87BAF45A}" type="presOf" srcId="{5FF9CBE3-2D4C-422D-AF26-3A3ACACFDD76}" destId="{6A226F45-246D-4AE9-8161-E2EAE8A20A25}" srcOrd="0" destOrd="0" presId="urn:microsoft.com/office/officeart/2005/8/layout/orgChart1"/>
    <dgm:cxn modelId="{73D9BF25-6765-4DC1-BE6C-AAF107D6CFE3}" type="presOf" srcId="{AC890254-A0DD-47E3-9BF9-CCA60CE2B520}" destId="{3D418496-B46B-474D-BA89-E1B42E62DD01}" srcOrd="0" destOrd="0" presId="urn:microsoft.com/office/officeart/2005/8/layout/orgChart1"/>
    <dgm:cxn modelId="{98F785BA-D24F-4501-848B-C199C189F181}" type="presOf" srcId="{A74C80C5-EF15-4A77-B519-1D908951809A}" destId="{8411D6D8-CCF7-4DFD-8435-77A2D06EAFC7}" srcOrd="0" destOrd="0" presId="urn:microsoft.com/office/officeart/2005/8/layout/orgChart1"/>
    <dgm:cxn modelId="{DDA65161-0CD3-44FC-A604-DA2BA09AEFD1}" srcId="{B263A43E-CC37-439A-ABB0-35EF1226CA1B}" destId="{5FF9CBE3-2D4C-422D-AF26-3A3ACACFDD76}" srcOrd="0" destOrd="0" parTransId="{FDFB24EC-5CDE-4F76-B24E-2B4EF4BAE5F8}" sibTransId="{D1E7AD19-62C9-41B7-A8BA-F6B7B9BF0341}"/>
    <dgm:cxn modelId="{E7768BA1-E715-4B11-92F4-2D8A1F5E737F}" srcId="{5FF9CBE3-2D4C-422D-AF26-3A3ACACFDD76}" destId="{15015170-52AE-4501-B547-0394CABC1B3A}" srcOrd="1" destOrd="0" parTransId="{AC890254-A0DD-47E3-9BF9-CCA60CE2B520}" sibTransId="{422CFEF8-6734-4A88-823A-0B63E4FD94A6}"/>
    <dgm:cxn modelId="{A2F2707E-5525-415B-822A-08FD8B2B47C0}" type="presOf" srcId="{B06108D4-8611-47E2-98D5-16E170186E33}" destId="{9401E961-72BD-4D6B-A6AA-BCFF94CDD61C}" srcOrd="1" destOrd="0" presId="urn:microsoft.com/office/officeart/2005/8/layout/orgChart1"/>
    <dgm:cxn modelId="{D36C1E7C-291A-46AA-BF87-02A8257286B3}" srcId="{C1756F7C-F8A4-4250-ACFF-D1793DF61F78}" destId="{B686AC4C-2E38-44B7-B22F-F5B819A871C6}" srcOrd="0" destOrd="0" parTransId="{44BA2DCF-0A5F-4C51-BA2E-15AC9E6E4AC6}" sibTransId="{EDB2768D-167F-4054-BBBF-32FD97222028}"/>
    <dgm:cxn modelId="{4957FFAE-EA68-4B02-8E66-7B3B378C4826}" type="presOf" srcId="{B06108D4-8611-47E2-98D5-16E170186E33}" destId="{D939F250-9E74-49CB-8A2A-2A6D22315E6F}" srcOrd="0" destOrd="0" presId="urn:microsoft.com/office/officeart/2005/8/layout/orgChart1"/>
    <dgm:cxn modelId="{F21EB17C-D194-47BC-8D89-4400AB4EECD0}" type="presOf" srcId="{51D76A52-0C79-478B-AB5D-F22CFEC5BDFA}" destId="{01E1B861-AA41-44CC-A267-205CDF9F0ED2}" srcOrd="0" destOrd="0" presId="urn:microsoft.com/office/officeart/2005/8/layout/orgChart1"/>
    <dgm:cxn modelId="{BD59F19F-0D0A-4BDA-B2F1-4CDAF460D561}" srcId="{33EEF581-BD89-4AD1-85D7-621F186BF982}" destId="{51D76A52-0C79-478B-AB5D-F22CFEC5BDFA}" srcOrd="0" destOrd="0" parTransId="{6D5AE597-F6E4-4542-9806-06CDBDC5A9A9}" sibTransId="{3C302E22-8AB3-462F-A0BA-6922574B2FE9}"/>
    <dgm:cxn modelId="{60A06810-10FF-4409-AF7A-D69D981D4FAA}" type="presOf" srcId="{62E35C37-92D3-41AC-9AF3-744CC6BF801C}" destId="{E29ED9E9-0158-46CE-AA70-AFB65E7E1189}" srcOrd="0" destOrd="0" presId="urn:microsoft.com/office/officeart/2005/8/layout/orgChart1"/>
    <dgm:cxn modelId="{35DEEE4E-363C-4312-A036-BD23F5B878EE}" type="presOf" srcId="{EBBCEA75-4E02-42C2-908A-2367F28E8585}" destId="{5B9CCAE3-2EBE-4A17-AFE3-E45F896FFA80}" srcOrd="1" destOrd="0" presId="urn:microsoft.com/office/officeart/2005/8/layout/orgChart1"/>
    <dgm:cxn modelId="{7F6CB073-32DE-4687-8CEA-AEB0868ADA77}" type="presOf" srcId="{B686AC4C-2E38-44B7-B22F-F5B819A871C6}" destId="{C2A0C0BC-4CFB-47ED-A67C-AF6B045BCAD0}" srcOrd="1" destOrd="0" presId="urn:microsoft.com/office/officeart/2005/8/layout/orgChart1"/>
    <dgm:cxn modelId="{BBB7924F-D1F8-4C5C-BE4C-6B3FA502F3A6}" type="presOf" srcId="{B5802B38-F12B-4C58-8B82-2D7E7E171235}" destId="{E13EE666-D82C-4D2D-964C-257F98E26644}" srcOrd="0" destOrd="0" presId="urn:microsoft.com/office/officeart/2005/8/layout/orgChart1"/>
    <dgm:cxn modelId="{FFD29896-F6D7-4495-B06B-19C3E005296D}" srcId="{C1756F7C-F8A4-4250-ACFF-D1793DF61F78}" destId="{85639B5C-DA11-4AE4-BA24-B902B38F68E5}" srcOrd="3" destOrd="0" parTransId="{95800D5C-CD17-431E-97F4-8DF41C340B07}" sibTransId="{1A975B8C-5537-483D-9364-3806E28E5340}"/>
    <dgm:cxn modelId="{19A7BB19-57C0-4688-99A2-D55A95B09504}" type="presParOf" srcId="{AFCFFC48-0CEE-41DD-A519-F8301A6E77BB}" destId="{EEDC4A13-C4E1-4BD4-84C8-21813012D407}" srcOrd="0" destOrd="0" presId="urn:microsoft.com/office/officeart/2005/8/layout/orgChart1"/>
    <dgm:cxn modelId="{60412F10-04D0-4B7A-BE77-67B1D35E4125}" type="presParOf" srcId="{EEDC4A13-C4E1-4BD4-84C8-21813012D407}" destId="{807B8311-D528-4940-94BA-331EE69935AC}" srcOrd="0" destOrd="0" presId="urn:microsoft.com/office/officeart/2005/8/layout/orgChart1"/>
    <dgm:cxn modelId="{AD2E43D4-49E5-4C1E-93D4-C9DA7047AF9E}" type="presParOf" srcId="{807B8311-D528-4940-94BA-331EE69935AC}" destId="{6A226F45-246D-4AE9-8161-E2EAE8A20A25}" srcOrd="0" destOrd="0" presId="urn:microsoft.com/office/officeart/2005/8/layout/orgChart1"/>
    <dgm:cxn modelId="{A915BD1C-1380-4EF2-BCE9-47B9DDFA3F20}" type="presParOf" srcId="{807B8311-D528-4940-94BA-331EE69935AC}" destId="{FEAFCD81-DEFF-4628-A20A-F8CBEC999CD2}" srcOrd="1" destOrd="0" presId="urn:microsoft.com/office/officeart/2005/8/layout/orgChart1"/>
    <dgm:cxn modelId="{21CDD534-0B23-4C62-B847-A796FFE41A7E}" type="presParOf" srcId="{EEDC4A13-C4E1-4BD4-84C8-21813012D407}" destId="{7881E3A0-551E-4274-8E2F-D67552B1E16D}" srcOrd="1" destOrd="0" presId="urn:microsoft.com/office/officeart/2005/8/layout/orgChart1"/>
    <dgm:cxn modelId="{C27F02EA-DD31-44BB-8E66-EB95A81C0C15}" type="presParOf" srcId="{7881E3A0-551E-4274-8E2F-D67552B1E16D}" destId="{241A705B-51FF-45E8-98B2-0F6969EC0B1A}" srcOrd="0" destOrd="0" presId="urn:microsoft.com/office/officeart/2005/8/layout/orgChart1"/>
    <dgm:cxn modelId="{CC31AF0C-AD85-4A80-B48E-2FDBE58580AF}" type="presParOf" srcId="{7881E3A0-551E-4274-8E2F-D67552B1E16D}" destId="{BB5639AD-1FB2-40B3-9AC2-895BD4B42796}" srcOrd="1" destOrd="0" presId="urn:microsoft.com/office/officeart/2005/8/layout/orgChart1"/>
    <dgm:cxn modelId="{B1AB5178-62F8-47A9-966F-A8220A82F2C4}" type="presParOf" srcId="{BB5639AD-1FB2-40B3-9AC2-895BD4B42796}" destId="{9F7FCD9A-C971-4FA3-B966-560F445ED93E}" srcOrd="0" destOrd="0" presId="urn:microsoft.com/office/officeart/2005/8/layout/orgChart1"/>
    <dgm:cxn modelId="{EF388DC1-44D2-4EC2-862B-DFAA952A84B8}" type="presParOf" srcId="{9F7FCD9A-C971-4FA3-B966-560F445ED93E}" destId="{5A740996-13B3-4BCA-AA48-CFEABC6D1E25}" srcOrd="0" destOrd="0" presId="urn:microsoft.com/office/officeart/2005/8/layout/orgChart1"/>
    <dgm:cxn modelId="{68EFDB95-E49E-4180-AAAC-A39AC95892FA}" type="presParOf" srcId="{9F7FCD9A-C971-4FA3-B966-560F445ED93E}" destId="{DA275AA6-39ED-4130-9FD8-1B6F2FDE6D0E}" srcOrd="1" destOrd="0" presId="urn:microsoft.com/office/officeart/2005/8/layout/orgChart1"/>
    <dgm:cxn modelId="{73772EDB-9117-427C-B1AD-9907C59A6891}" type="presParOf" srcId="{BB5639AD-1FB2-40B3-9AC2-895BD4B42796}" destId="{E9261825-FDAD-4B8C-828F-862A9128CE1E}" srcOrd="1" destOrd="0" presId="urn:microsoft.com/office/officeart/2005/8/layout/orgChart1"/>
    <dgm:cxn modelId="{827614D1-484D-480E-A700-24C5586E8515}" type="presParOf" srcId="{E9261825-FDAD-4B8C-828F-862A9128CE1E}" destId="{C98B6293-126B-4100-BCAF-C4B6106F4AAC}" srcOrd="0" destOrd="0" presId="urn:microsoft.com/office/officeart/2005/8/layout/orgChart1"/>
    <dgm:cxn modelId="{2F788416-BE06-45C0-BCF6-BF6ACA1D11A2}" type="presParOf" srcId="{E9261825-FDAD-4B8C-828F-862A9128CE1E}" destId="{69C99BA3-F40A-4319-AB37-40F1A72A46ED}" srcOrd="1" destOrd="0" presId="urn:microsoft.com/office/officeart/2005/8/layout/orgChart1"/>
    <dgm:cxn modelId="{C4A36066-D714-4DF6-9FBE-0443E6D39132}" type="presParOf" srcId="{69C99BA3-F40A-4319-AB37-40F1A72A46ED}" destId="{A6136827-2260-45F5-B244-CD544D83B67A}" srcOrd="0" destOrd="0" presId="urn:microsoft.com/office/officeart/2005/8/layout/orgChart1"/>
    <dgm:cxn modelId="{C240A057-A2DB-4DE9-A820-CB5881D7884D}" type="presParOf" srcId="{A6136827-2260-45F5-B244-CD544D83B67A}" destId="{C808725F-CBB0-4957-9BE7-99A044D44CDD}" srcOrd="0" destOrd="0" presId="urn:microsoft.com/office/officeart/2005/8/layout/orgChart1"/>
    <dgm:cxn modelId="{AEDA1FC6-CD33-4A30-BED0-E1285338C873}" type="presParOf" srcId="{A6136827-2260-45F5-B244-CD544D83B67A}" destId="{C2A0C0BC-4CFB-47ED-A67C-AF6B045BCAD0}" srcOrd="1" destOrd="0" presId="urn:microsoft.com/office/officeart/2005/8/layout/orgChart1"/>
    <dgm:cxn modelId="{ECA66313-3E54-40C4-9405-80454AEF26C3}" type="presParOf" srcId="{69C99BA3-F40A-4319-AB37-40F1A72A46ED}" destId="{56CFF606-7A6B-4FA5-886F-E4E342C2BA84}" srcOrd="1" destOrd="0" presId="urn:microsoft.com/office/officeart/2005/8/layout/orgChart1"/>
    <dgm:cxn modelId="{4757D80E-4ABB-46F1-88A6-D360B0AAD01E}" type="presParOf" srcId="{69C99BA3-F40A-4319-AB37-40F1A72A46ED}" destId="{36E85848-1C37-4D9D-B0FB-8FF9D3502FFC}" srcOrd="2" destOrd="0" presId="urn:microsoft.com/office/officeart/2005/8/layout/orgChart1"/>
    <dgm:cxn modelId="{F35B74C6-1A74-4F0D-8D3C-90E7D4239F1E}" type="presParOf" srcId="{E9261825-FDAD-4B8C-828F-862A9128CE1E}" destId="{DB2AA08F-EEE8-45F4-BAED-A0AA0F0DDE0B}" srcOrd="2" destOrd="0" presId="urn:microsoft.com/office/officeart/2005/8/layout/orgChart1"/>
    <dgm:cxn modelId="{FA5C1CD6-02E9-4F62-A04F-4B9DB038219D}" type="presParOf" srcId="{E9261825-FDAD-4B8C-828F-862A9128CE1E}" destId="{1213FD06-CB39-44B4-A0CD-B63840BB0017}" srcOrd="3" destOrd="0" presId="urn:microsoft.com/office/officeart/2005/8/layout/orgChart1"/>
    <dgm:cxn modelId="{92499B47-A15C-4898-A195-0697A6A9C5C5}" type="presParOf" srcId="{1213FD06-CB39-44B4-A0CD-B63840BB0017}" destId="{DF7771F1-8D9C-40D7-AD8C-4635287B6619}" srcOrd="0" destOrd="0" presId="urn:microsoft.com/office/officeart/2005/8/layout/orgChart1"/>
    <dgm:cxn modelId="{3749003E-058F-4780-AA3B-13D1479D1B3F}" type="presParOf" srcId="{DF7771F1-8D9C-40D7-AD8C-4635287B6619}" destId="{7490CE30-147D-4982-8106-16ABA0744E88}" srcOrd="0" destOrd="0" presId="urn:microsoft.com/office/officeart/2005/8/layout/orgChart1"/>
    <dgm:cxn modelId="{D1D2920F-C153-4FF1-BFFC-E70402B12EF5}" type="presParOf" srcId="{DF7771F1-8D9C-40D7-AD8C-4635287B6619}" destId="{727AA9E3-A9DD-44F6-8025-18B6F189ACB5}" srcOrd="1" destOrd="0" presId="urn:microsoft.com/office/officeart/2005/8/layout/orgChart1"/>
    <dgm:cxn modelId="{D8F5257F-F0C3-47A8-B03B-557179C87D37}" type="presParOf" srcId="{1213FD06-CB39-44B4-A0CD-B63840BB0017}" destId="{30A019A8-CCDB-45CB-A5BB-29AA55B76503}" srcOrd="1" destOrd="0" presId="urn:microsoft.com/office/officeart/2005/8/layout/orgChart1"/>
    <dgm:cxn modelId="{497B7AF6-AFFE-4BA9-8135-FE409681B8A7}" type="presParOf" srcId="{1213FD06-CB39-44B4-A0CD-B63840BB0017}" destId="{B421F1F9-3925-48C7-ABDB-DBB9A89A976D}" srcOrd="2" destOrd="0" presId="urn:microsoft.com/office/officeart/2005/8/layout/orgChart1"/>
    <dgm:cxn modelId="{94DD58C1-5267-4662-9EA4-127B1AB8D57E}" type="presParOf" srcId="{E9261825-FDAD-4B8C-828F-862A9128CE1E}" destId="{E13EE666-D82C-4D2D-964C-257F98E26644}" srcOrd="4" destOrd="0" presId="urn:microsoft.com/office/officeart/2005/8/layout/orgChart1"/>
    <dgm:cxn modelId="{7764C39B-5C67-48BB-8A82-75280E14C718}" type="presParOf" srcId="{E9261825-FDAD-4B8C-828F-862A9128CE1E}" destId="{9861823C-0963-462C-BDCB-C1AF17302B2B}" srcOrd="5" destOrd="0" presId="urn:microsoft.com/office/officeart/2005/8/layout/orgChart1"/>
    <dgm:cxn modelId="{B06EC696-F63D-4281-9665-12E7854CF2EF}" type="presParOf" srcId="{9861823C-0963-462C-BDCB-C1AF17302B2B}" destId="{27C1CF69-F89F-4567-86AC-D3CE18E713A7}" srcOrd="0" destOrd="0" presId="urn:microsoft.com/office/officeart/2005/8/layout/orgChart1"/>
    <dgm:cxn modelId="{750FC7E7-3734-4781-8CE3-255E3ACF066B}" type="presParOf" srcId="{27C1CF69-F89F-4567-86AC-D3CE18E713A7}" destId="{E29ED9E9-0158-46CE-AA70-AFB65E7E1189}" srcOrd="0" destOrd="0" presId="urn:microsoft.com/office/officeart/2005/8/layout/orgChart1"/>
    <dgm:cxn modelId="{E0F73FBE-1946-4FD1-A882-A8A0D2524F7D}" type="presParOf" srcId="{27C1CF69-F89F-4567-86AC-D3CE18E713A7}" destId="{B1A2927C-64A1-45BF-A60E-67427F669038}" srcOrd="1" destOrd="0" presId="urn:microsoft.com/office/officeart/2005/8/layout/orgChart1"/>
    <dgm:cxn modelId="{90F9AC26-CCFD-417A-9C5D-1125B5E7DFFD}" type="presParOf" srcId="{9861823C-0963-462C-BDCB-C1AF17302B2B}" destId="{CE78D56C-CDCB-4FCD-BFFF-6A474F43D3D4}" srcOrd="1" destOrd="0" presId="urn:microsoft.com/office/officeart/2005/8/layout/orgChart1"/>
    <dgm:cxn modelId="{4B98F940-D48E-4D1B-B012-DDEF92D595D3}" type="presParOf" srcId="{9861823C-0963-462C-BDCB-C1AF17302B2B}" destId="{1112DDC1-416C-4128-B76A-F1BCF2A3FC98}" srcOrd="2" destOrd="0" presId="urn:microsoft.com/office/officeart/2005/8/layout/orgChart1"/>
    <dgm:cxn modelId="{8683619A-9325-4F95-A1BB-D302D4A11EFC}" type="presParOf" srcId="{E9261825-FDAD-4B8C-828F-862A9128CE1E}" destId="{CA98F317-EB76-4C2C-8C72-092BBB9360F3}" srcOrd="6" destOrd="0" presId="urn:microsoft.com/office/officeart/2005/8/layout/orgChart1"/>
    <dgm:cxn modelId="{C9215175-E4EA-43F6-8DBE-56A92C1693A6}" type="presParOf" srcId="{E9261825-FDAD-4B8C-828F-862A9128CE1E}" destId="{CBD101B8-29F1-4E2B-B41F-2A95EE98A74E}" srcOrd="7" destOrd="0" presId="urn:microsoft.com/office/officeart/2005/8/layout/orgChart1"/>
    <dgm:cxn modelId="{70362DAF-CFCB-4B9D-B113-CEEE96EE74B8}" type="presParOf" srcId="{CBD101B8-29F1-4E2B-B41F-2A95EE98A74E}" destId="{7A1631C6-752B-42A7-BCD0-9CAB59171E01}" srcOrd="0" destOrd="0" presId="urn:microsoft.com/office/officeart/2005/8/layout/orgChart1"/>
    <dgm:cxn modelId="{047B1235-9A24-49B9-98AB-CCDE45464FCF}" type="presParOf" srcId="{7A1631C6-752B-42A7-BCD0-9CAB59171E01}" destId="{90061C8C-1697-442F-A78F-4A0210EF74B7}" srcOrd="0" destOrd="0" presId="urn:microsoft.com/office/officeart/2005/8/layout/orgChart1"/>
    <dgm:cxn modelId="{DA16032D-54B6-49A8-909C-B7C72E184278}" type="presParOf" srcId="{7A1631C6-752B-42A7-BCD0-9CAB59171E01}" destId="{29B93083-BA89-40B9-8D5F-7689AF8AFCC5}" srcOrd="1" destOrd="0" presId="urn:microsoft.com/office/officeart/2005/8/layout/orgChart1"/>
    <dgm:cxn modelId="{1DEC716C-CA9E-4D10-936C-635A364E12A7}" type="presParOf" srcId="{CBD101B8-29F1-4E2B-B41F-2A95EE98A74E}" destId="{F3AFDF5C-9DC5-4A12-9C61-092757D61F04}" srcOrd="1" destOrd="0" presId="urn:microsoft.com/office/officeart/2005/8/layout/orgChart1"/>
    <dgm:cxn modelId="{0968AF0D-5214-4C43-B005-F797D54F8932}" type="presParOf" srcId="{CBD101B8-29F1-4E2B-B41F-2A95EE98A74E}" destId="{E5BEEE89-B3C4-4E96-B4B7-BA1631D90A7B}" srcOrd="2" destOrd="0" presId="urn:microsoft.com/office/officeart/2005/8/layout/orgChart1"/>
    <dgm:cxn modelId="{EFCAD492-1B02-4DDE-BDBB-62BDD4C796BC}" type="presParOf" srcId="{E9261825-FDAD-4B8C-828F-862A9128CE1E}" destId="{324D8D46-59B9-4ED0-AEDF-8DBB9289389F}" srcOrd="8" destOrd="0" presId="urn:microsoft.com/office/officeart/2005/8/layout/orgChart1"/>
    <dgm:cxn modelId="{F6D2FD77-C5AD-4928-9B95-75DB71C30156}" type="presParOf" srcId="{E9261825-FDAD-4B8C-828F-862A9128CE1E}" destId="{25229EAD-2313-4291-9EE1-F11778A77614}" srcOrd="9" destOrd="0" presId="urn:microsoft.com/office/officeart/2005/8/layout/orgChart1"/>
    <dgm:cxn modelId="{89BCBA36-7854-4AB6-A141-31736B6D85DF}" type="presParOf" srcId="{25229EAD-2313-4291-9EE1-F11778A77614}" destId="{63FAAB45-3CD8-417C-8E15-5B96DC36672C}" srcOrd="0" destOrd="0" presId="urn:microsoft.com/office/officeart/2005/8/layout/orgChart1"/>
    <dgm:cxn modelId="{35326393-A8A8-4251-A08E-54482DD78C0B}" type="presParOf" srcId="{63FAAB45-3CD8-417C-8E15-5B96DC36672C}" destId="{23133FB5-9080-4C42-84DF-886B77022879}" srcOrd="0" destOrd="0" presId="urn:microsoft.com/office/officeart/2005/8/layout/orgChart1"/>
    <dgm:cxn modelId="{CD7D047B-BF53-4FB0-A174-6981D8193329}" type="presParOf" srcId="{63FAAB45-3CD8-417C-8E15-5B96DC36672C}" destId="{827F7605-AD41-4BD4-9A52-6A88B33736A2}" srcOrd="1" destOrd="0" presId="urn:microsoft.com/office/officeart/2005/8/layout/orgChart1"/>
    <dgm:cxn modelId="{884EB5D2-190F-4042-9DC1-B62E87ADBFC6}" type="presParOf" srcId="{25229EAD-2313-4291-9EE1-F11778A77614}" destId="{2C011DD2-C768-4219-8E25-D6BF381AF93E}" srcOrd="1" destOrd="0" presId="urn:microsoft.com/office/officeart/2005/8/layout/orgChart1"/>
    <dgm:cxn modelId="{38AA419F-E55A-46AB-B472-12CA416855BF}" type="presParOf" srcId="{25229EAD-2313-4291-9EE1-F11778A77614}" destId="{E68D9185-E9BC-4380-9745-5671938A805E}" srcOrd="2" destOrd="0" presId="urn:microsoft.com/office/officeart/2005/8/layout/orgChart1"/>
    <dgm:cxn modelId="{68A3F78E-8ABB-4009-A64E-8333D567A2B1}" type="presParOf" srcId="{BB5639AD-1FB2-40B3-9AC2-895BD4B42796}" destId="{419B9BD9-AE1D-41F3-8829-F9945068D392}" srcOrd="2" destOrd="0" presId="urn:microsoft.com/office/officeart/2005/8/layout/orgChart1"/>
    <dgm:cxn modelId="{08566614-CB53-43A4-914A-26B87E4B4D00}" type="presParOf" srcId="{7881E3A0-551E-4274-8E2F-D67552B1E16D}" destId="{3D418496-B46B-474D-BA89-E1B42E62DD01}" srcOrd="2" destOrd="0" presId="urn:microsoft.com/office/officeart/2005/8/layout/orgChart1"/>
    <dgm:cxn modelId="{2BD12CA1-9362-4035-86E2-1CA7C2608BB8}" type="presParOf" srcId="{7881E3A0-551E-4274-8E2F-D67552B1E16D}" destId="{8A500412-F005-477F-AB3F-1987DD7AF022}" srcOrd="3" destOrd="0" presId="urn:microsoft.com/office/officeart/2005/8/layout/orgChart1"/>
    <dgm:cxn modelId="{664BEFAA-2266-4B1D-8450-B473B85C4E7B}" type="presParOf" srcId="{8A500412-F005-477F-AB3F-1987DD7AF022}" destId="{53655983-A9D7-4530-AB6F-6467ADABA568}" srcOrd="0" destOrd="0" presId="urn:microsoft.com/office/officeart/2005/8/layout/orgChart1"/>
    <dgm:cxn modelId="{E547B36B-41EB-4E0A-B51E-EED9040116C5}" type="presParOf" srcId="{53655983-A9D7-4530-AB6F-6467ADABA568}" destId="{1C0A6B43-2CF3-43F3-9AAF-52734E325131}" srcOrd="0" destOrd="0" presId="urn:microsoft.com/office/officeart/2005/8/layout/orgChart1"/>
    <dgm:cxn modelId="{62C3EDEB-6215-4668-9618-CF700609C8BC}" type="presParOf" srcId="{53655983-A9D7-4530-AB6F-6467ADABA568}" destId="{E251CE42-54CD-415C-ABF2-ECA9B48687F6}" srcOrd="1" destOrd="0" presId="urn:microsoft.com/office/officeart/2005/8/layout/orgChart1"/>
    <dgm:cxn modelId="{E42A1B5C-2148-4102-8C6E-C8B0B372C104}" type="presParOf" srcId="{8A500412-F005-477F-AB3F-1987DD7AF022}" destId="{9DC54038-87DA-40FF-806C-0B1D088BF090}" srcOrd="1" destOrd="0" presId="urn:microsoft.com/office/officeart/2005/8/layout/orgChart1"/>
    <dgm:cxn modelId="{B48DC9C9-D123-49B9-B807-DCFF08181FB6}" type="presParOf" srcId="{9DC54038-87DA-40FF-806C-0B1D088BF090}" destId="{AC9BC21E-7223-4978-AD87-BD27CFC98087}" srcOrd="0" destOrd="0" presId="urn:microsoft.com/office/officeart/2005/8/layout/orgChart1"/>
    <dgm:cxn modelId="{FC14D53E-EC6D-490C-A6F4-61F95AE90790}" type="presParOf" srcId="{9DC54038-87DA-40FF-806C-0B1D088BF090}" destId="{0D0A2E9F-C341-4E4A-ABA5-D18AF513CE6D}" srcOrd="1" destOrd="0" presId="urn:microsoft.com/office/officeart/2005/8/layout/orgChart1"/>
    <dgm:cxn modelId="{AE08E2A2-C13D-456D-AC3B-6B40E6528DC5}" type="presParOf" srcId="{0D0A2E9F-C341-4E4A-ABA5-D18AF513CE6D}" destId="{CAE90E41-A26B-40FE-8481-DFB8F0C09DF5}" srcOrd="0" destOrd="0" presId="urn:microsoft.com/office/officeart/2005/8/layout/orgChart1"/>
    <dgm:cxn modelId="{2AB551C1-8358-4756-8076-1569E8189DD6}" type="presParOf" srcId="{CAE90E41-A26B-40FE-8481-DFB8F0C09DF5}" destId="{A4F086E6-97AC-4CD6-B032-91A7D7297A3E}" srcOrd="0" destOrd="0" presId="urn:microsoft.com/office/officeart/2005/8/layout/orgChart1"/>
    <dgm:cxn modelId="{1AB333C8-EB9B-4B72-89DE-1483B83730DF}" type="presParOf" srcId="{CAE90E41-A26B-40FE-8481-DFB8F0C09DF5}" destId="{5B9CCAE3-2EBE-4A17-AFE3-E45F896FFA80}" srcOrd="1" destOrd="0" presId="urn:microsoft.com/office/officeart/2005/8/layout/orgChart1"/>
    <dgm:cxn modelId="{55A1CC94-878D-4103-B7E1-7EEB678A4CFD}" type="presParOf" srcId="{0D0A2E9F-C341-4E4A-ABA5-D18AF513CE6D}" destId="{A84AB53C-5082-45B7-A25E-4E3D4851294F}" srcOrd="1" destOrd="0" presId="urn:microsoft.com/office/officeart/2005/8/layout/orgChart1"/>
    <dgm:cxn modelId="{058A66D6-034F-447E-ACF4-59DBAE754D36}" type="presParOf" srcId="{0D0A2E9F-C341-4E4A-ABA5-D18AF513CE6D}" destId="{D102FB3F-BC17-4757-ACBD-B241A4561F30}" srcOrd="2" destOrd="0" presId="urn:microsoft.com/office/officeart/2005/8/layout/orgChart1"/>
    <dgm:cxn modelId="{A81441C8-B7BD-479E-B189-9254EBD761A2}" type="presParOf" srcId="{9DC54038-87DA-40FF-806C-0B1D088BF090}" destId="{F720AA7D-26D5-47C0-A92D-096898453103}" srcOrd="2" destOrd="0" presId="urn:microsoft.com/office/officeart/2005/8/layout/orgChart1"/>
    <dgm:cxn modelId="{260F6141-8D96-4CFF-9408-E7F637EEBC51}" type="presParOf" srcId="{9DC54038-87DA-40FF-806C-0B1D088BF090}" destId="{263754AB-5E23-402F-B157-DBA123AB3D4D}" srcOrd="3" destOrd="0" presId="urn:microsoft.com/office/officeart/2005/8/layout/orgChart1"/>
    <dgm:cxn modelId="{5C602B4B-03C0-43A6-86AE-D3A4D6CD091B}" type="presParOf" srcId="{263754AB-5E23-402F-B157-DBA123AB3D4D}" destId="{19A7B199-164A-4896-A96B-01A913D34903}" srcOrd="0" destOrd="0" presId="urn:microsoft.com/office/officeart/2005/8/layout/orgChart1"/>
    <dgm:cxn modelId="{1DF8997D-460C-43C2-B8A3-DB1629375517}" type="presParOf" srcId="{19A7B199-164A-4896-A96B-01A913D34903}" destId="{DD364B52-4D3A-490E-A3BE-72FE3AF82CDA}" srcOrd="0" destOrd="0" presId="urn:microsoft.com/office/officeart/2005/8/layout/orgChart1"/>
    <dgm:cxn modelId="{3CBCBE61-71A6-448A-8ACC-453404476E53}" type="presParOf" srcId="{19A7B199-164A-4896-A96B-01A913D34903}" destId="{129E0016-8351-41C1-9688-FF7C3DE9D9CA}" srcOrd="1" destOrd="0" presId="urn:microsoft.com/office/officeart/2005/8/layout/orgChart1"/>
    <dgm:cxn modelId="{34D924ED-8F68-4261-8F24-8CC728E7B123}" type="presParOf" srcId="{263754AB-5E23-402F-B157-DBA123AB3D4D}" destId="{D94903ED-CEB3-4783-8C99-EB72DCCEF692}" srcOrd="1" destOrd="0" presId="urn:microsoft.com/office/officeart/2005/8/layout/orgChart1"/>
    <dgm:cxn modelId="{85255A86-2733-4F6C-9F04-99555DB474A4}" type="presParOf" srcId="{263754AB-5E23-402F-B157-DBA123AB3D4D}" destId="{82E25ED1-101C-46A3-9C73-080D65A18AA3}" srcOrd="2" destOrd="0" presId="urn:microsoft.com/office/officeart/2005/8/layout/orgChart1"/>
    <dgm:cxn modelId="{71A5FC37-00E9-459F-88CE-854FA172FDEF}" type="presParOf" srcId="{8A500412-F005-477F-AB3F-1987DD7AF022}" destId="{1CA2D72C-6F7F-4A14-8411-3B21116DE818}" srcOrd="2" destOrd="0" presId="urn:microsoft.com/office/officeart/2005/8/layout/orgChart1"/>
    <dgm:cxn modelId="{37FC2837-41C4-4120-9B11-68C7BC668D0F}" type="presParOf" srcId="{7881E3A0-551E-4274-8E2F-D67552B1E16D}" destId="{8411D6D8-CCF7-4DFD-8435-77A2D06EAFC7}" srcOrd="4" destOrd="0" presId="urn:microsoft.com/office/officeart/2005/8/layout/orgChart1"/>
    <dgm:cxn modelId="{14C91DFC-4928-4270-BD29-B98267BDAD2F}" type="presParOf" srcId="{7881E3A0-551E-4274-8E2F-D67552B1E16D}" destId="{B75A31DF-4C7D-412C-8553-7A3DB9ED5D30}" srcOrd="5" destOrd="0" presId="urn:microsoft.com/office/officeart/2005/8/layout/orgChart1"/>
    <dgm:cxn modelId="{D4D8420F-A66D-4660-B89D-FD9A0A6B953E}" type="presParOf" srcId="{B75A31DF-4C7D-412C-8553-7A3DB9ED5D30}" destId="{168ACE08-CAEA-473D-98AF-F10747F01207}" srcOrd="0" destOrd="0" presId="urn:microsoft.com/office/officeart/2005/8/layout/orgChart1"/>
    <dgm:cxn modelId="{48828F2D-2B51-43F5-8385-1FFFB8033F18}" type="presParOf" srcId="{168ACE08-CAEA-473D-98AF-F10747F01207}" destId="{894F4D22-4945-4D76-8C14-81754B54C81F}" srcOrd="0" destOrd="0" presId="urn:microsoft.com/office/officeart/2005/8/layout/orgChart1"/>
    <dgm:cxn modelId="{35D37490-623A-48A7-9148-3672CBAA3022}" type="presParOf" srcId="{168ACE08-CAEA-473D-98AF-F10747F01207}" destId="{6D6A017D-E583-4DF2-B6C0-505D1C1B4B3A}" srcOrd="1" destOrd="0" presId="urn:microsoft.com/office/officeart/2005/8/layout/orgChart1"/>
    <dgm:cxn modelId="{54751034-2E0C-4121-996B-5B19C1DEBB54}" type="presParOf" srcId="{B75A31DF-4C7D-412C-8553-7A3DB9ED5D30}" destId="{72615098-1C02-419D-9943-273C7195B0D4}" srcOrd="1" destOrd="0" presId="urn:microsoft.com/office/officeart/2005/8/layout/orgChart1"/>
    <dgm:cxn modelId="{336C179C-7687-4FB1-BBA0-7221324AEB72}" type="presParOf" srcId="{72615098-1C02-419D-9943-273C7195B0D4}" destId="{C858BAF9-D1D3-4D1D-B515-BB68E8508F3F}" srcOrd="0" destOrd="0" presId="urn:microsoft.com/office/officeart/2005/8/layout/orgChart1"/>
    <dgm:cxn modelId="{C3808F21-22B4-49D8-B0FC-7D1766530B22}" type="presParOf" srcId="{72615098-1C02-419D-9943-273C7195B0D4}" destId="{D495EE40-A267-4050-8B49-8F2DED78C3A5}" srcOrd="1" destOrd="0" presId="urn:microsoft.com/office/officeart/2005/8/layout/orgChart1"/>
    <dgm:cxn modelId="{46F6AF9D-3633-4DB3-BD62-E79BB1687CBC}" type="presParOf" srcId="{D495EE40-A267-4050-8B49-8F2DED78C3A5}" destId="{924D055B-0C91-420D-B439-7074B6CF5140}" srcOrd="0" destOrd="0" presId="urn:microsoft.com/office/officeart/2005/8/layout/orgChart1"/>
    <dgm:cxn modelId="{D8A66514-3059-4781-B92B-0672CBDFF6D2}" type="presParOf" srcId="{924D055B-0C91-420D-B439-7074B6CF5140}" destId="{01E1B861-AA41-44CC-A267-205CDF9F0ED2}" srcOrd="0" destOrd="0" presId="urn:microsoft.com/office/officeart/2005/8/layout/orgChart1"/>
    <dgm:cxn modelId="{973B50B5-D139-4A9D-BB69-2017EC2C7AC1}" type="presParOf" srcId="{924D055B-0C91-420D-B439-7074B6CF5140}" destId="{5C7ED586-93CC-420C-A249-32DACDC5B1AB}" srcOrd="1" destOrd="0" presId="urn:microsoft.com/office/officeart/2005/8/layout/orgChart1"/>
    <dgm:cxn modelId="{7C883230-B77E-47EE-A27B-59BD3B82C01E}" type="presParOf" srcId="{D495EE40-A267-4050-8B49-8F2DED78C3A5}" destId="{D26CE8B3-1628-4A52-918E-156D6D81AB2A}" srcOrd="1" destOrd="0" presId="urn:microsoft.com/office/officeart/2005/8/layout/orgChart1"/>
    <dgm:cxn modelId="{50ACA1A2-73EC-428A-8FF4-150FB4A554A1}" type="presParOf" srcId="{D495EE40-A267-4050-8B49-8F2DED78C3A5}" destId="{17DFB816-EEBC-4855-A6EE-235177BCDB74}" srcOrd="2" destOrd="0" presId="urn:microsoft.com/office/officeart/2005/8/layout/orgChart1"/>
    <dgm:cxn modelId="{B459D12B-5BBF-44EE-8688-A56F401D0999}" type="presParOf" srcId="{72615098-1C02-419D-9943-273C7195B0D4}" destId="{038F2A6C-5F90-4BA9-A30A-CA2CF720F99A}" srcOrd="2" destOrd="0" presId="urn:microsoft.com/office/officeart/2005/8/layout/orgChart1"/>
    <dgm:cxn modelId="{50F8450D-7CB1-4BE1-9E6E-1DC86135BF4D}" type="presParOf" srcId="{72615098-1C02-419D-9943-273C7195B0D4}" destId="{B626F7A6-76D6-42A4-AA41-05D9F224AB91}" srcOrd="3" destOrd="0" presId="urn:microsoft.com/office/officeart/2005/8/layout/orgChart1"/>
    <dgm:cxn modelId="{2519D6CF-1C56-4E7D-98CF-379B2783F260}" type="presParOf" srcId="{B626F7A6-76D6-42A4-AA41-05D9F224AB91}" destId="{42DC404C-0889-45D1-98B0-21E4F5C41982}" srcOrd="0" destOrd="0" presId="urn:microsoft.com/office/officeart/2005/8/layout/orgChart1"/>
    <dgm:cxn modelId="{603D39AB-3B91-4E97-979B-DC49494DAAB6}" type="presParOf" srcId="{42DC404C-0889-45D1-98B0-21E4F5C41982}" destId="{085E3ACE-B5A6-44D7-9A80-9B9EB651BDBF}" srcOrd="0" destOrd="0" presId="urn:microsoft.com/office/officeart/2005/8/layout/orgChart1"/>
    <dgm:cxn modelId="{1707800B-1442-4E3B-8E3B-AB541A49371F}" type="presParOf" srcId="{42DC404C-0889-45D1-98B0-21E4F5C41982}" destId="{17161AC0-7FF7-40B0-B600-D26A1C6C54FD}" srcOrd="1" destOrd="0" presId="urn:microsoft.com/office/officeart/2005/8/layout/orgChart1"/>
    <dgm:cxn modelId="{CAAD7789-2787-4C79-8638-C443EC6A8CA8}" type="presParOf" srcId="{B626F7A6-76D6-42A4-AA41-05D9F224AB91}" destId="{2A152619-A642-44F2-8189-09CF53018973}" srcOrd="1" destOrd="0" presId="urn:microsoft.com/office/officeart/2005/8/layout/orgChart1"/>
    <dgm:cxn modelId="{8FA8E3DD-4328-4D33-82C0-9486AD757126}" type="presParOf" srcId="{B626F7A6-76D6-42A4-AA41-05D9F224AB91}" destId="{E43C88EB-EF0D-401D-9B46-722B27E796A8}" srcOrd="2" destOrd="0" presId="urn:microsoft.com/office/officeart/2005/8/layout/orgChart1"/>
    <dgm:cxn modelId="{8288FA56-2254-49BE-B06A-961CF7815A28}" type="presParOf" srcId="{72615098-1C02-419D-9943-273C7195B0D4}" destId="{DEE11BFB-0465-49C5-A2AF-94A5031FD162}" srcOrd="4" destOrd="0" presId="urn:microsoft.com/office/officeart/2005/8/layout/orgChart1"/>
    <dgm:cxn modelId="{12D024D5-D572-42F4-A03D-CADC33E560FF}" type="presParOf" srcId="{72615098-1C02-419D-9943-273C7195B0D4}" destId="{741596F2-D57C-4920-A4E7-276546D38B66}" srcOrd="5" destOrd="0" presId="urn:microsoft.com/office/officeart/2005/8/layout/orgChart1"/>
    <dgm:cxn modelId="{DD3C5AD6-4C0A-4261-A577-9307C98D7813}" type="presParOf" srcId="{741596F2-D57C-4920-A4E7-276546D38B66}" destId="{1907539D-2750-4970-89F5-A5898C6A9A54}" srcOrd="0" destOrd="0" presId="urn:microsoft.com/office/officeart/2005/8/layout/orgChart1"/>
    <dgm:cxn modelId="{05F07782-6550-40BC-AA28-09367CCA31E0}" type="presParOf" srcId="{1907539D-2750-4970-89F5-A5898C6A9A54}" destId="{5BDF8275-AA5F-4876-9DB2-B3E985AA5E4A}" srcOrd="0" destOrd="0" presId="urn:microsoft.com/office/officeart/2005/8/layout/orgChart1"/>
    <dgm:cxn modelId="{0CA524D7-1CDC-4E89-8610-28788F47926E}" type="presParOf" srcId="{1907539D-2750-4970-89F5-A5898C6A9A54}" destId="{27818290-7256-4A91-A4B9-805437FB040A}" srcOrd="1" destOrd="0" presId="urn:microsoft.com/office/officeart/2005/8/layout/orgChart1"/>
    <dgm:cxn modelId="{50967495-7BC8-44C7-8AF0-941E67883273}" type="presParOf" srcId="{741596F2-D57C-4920-A4E7-276546D38B66}" destId="{9AE13B7E-5426-46A9-98E4-C28315F228EF}" srcOrd="1" destOrd="0" presId="urn:microsoft.com/office/officeart/2005/8/layout/orgChart1"/>
    <dgm:cxn modelId="{F48E5536-F6FE-4C4E-8D39-B010F4215A41}" type="presParOf" srcId="{741596F2-D57C-4920-A4E7-276546D38B66}" destId="{71F19723-6DCE-46BB-8015-74447324DCD9}" srcOrd="2" destOrd="0" presId="urn:microsoft.com/office/officeart/2005/8/layout/orgChart1"/>
    <dgm:cxn modelId="{3ABA2A59-E30A-49BC-8E76-01545B871CC4}" type="presParOf" srcId="{B75A31DF-4C7D-412C-8553-7A3DB9ED5D30}" destId="{3E4E6556-EE01-4875-BDD2-6D3648E5127F}" srcOrd="2" destOrd="0" presId="urn:microsoft.com/office/officeart/2005/8/layout/orgChart1"/>
    <dgm:cxn modelId="{FA4EE2C9-B565-4FBA-AE2E-9A24A9F543C1}" type="presParOf" srcId="{7881E3A0-551E-4274-8E2F-D67552B1E16D}" destId="{1EE274A1-13A0-4DE6-9EDC-7A2BE5C8885B}" srcOrd="6" destOrd="0" presId="urn:microsoft.com/office/officeart/2005/8/layout/orgChart1"/>
    <dgm:cxn modelId="{A322AFF0-4081-4143-8890-6FB32C1755C2}" type="presParOf" srcId="{7881E3A0-551E-4274-8E2F-D67552B1E16D}" destId="{3EBDADC1-D3E8-488B-A53F-97F659D126DB}" srcOrd="7" destOrd="0" presId="urn:microsoft.com/office/officeart/2005/8/layout/orgChart1"/>
    <dgm:cxn modelId="{604F2B27-DE96-415A-812F-D39DFC2D5ABF}" type="presParOf" srcId="{3EBDADC1-D3E8-488B-A53F-97F659D126DB}" destId="{7ECBED99-BDF0-4E2E-88E2-96F6F935E872}" srcOrd="0" destOrd="0" presId="urn:microsoft.com/office/officeart/2005/8/layout/orgChart1"/>
    <dgm:cxn modelId="{7E682530-F6A5-4DA2-AD6B-AB1F66128CA5}" type="presParOf" srcId="{7ECBED99-BDF0-4E2E-88E2-96F6F935E872}" destId="{D939F250-9E74-49CB-8A2A-2A6D22315E6F}" srcOrd="0" destOrd="0" presId="urn:microsoft.com/office/officeart/2005/8/layout/orgChart1"/>
    <dgm:cxn modelId="{2ACA279A-E01E-4E51-95A0-9071CFEB233B}" type="presParOf" srcId="{7ECBED99-BDF0-4E2E-88E2-96F6F935E872}" destId="{9401E961-72BD-4D6B-A6AA-BCFF94CDD61C}" srcOrd="1" destOrd="0" presId="urn:microsoft.com/office/officeart/2005/8/layout/orgChart1"/>
    <dgm:cxn modelId="{8A329688-9EDB-4E1E-B571-91558EF906E3}" type="presParOf" srcId="{3EBDADC1-D3E8-488B-A53F-97F659D126DB}" destId="{855CB6ED-D37D-4B2C-928E-11AF30F797E7}" srcOrd="1" destOrd="0" presId="urn:microsoft.com/office/officeart/2005/8/layout/orgChart1"/>
    <dgm:cxn modelId="{91C29913-289E-43A0-AB63-D453A70DD99B}" type="presParOf" srcId="{855CB6ED-D37D-4B2C-928E-11AF30F797E7}" destId="{5EC82F84-A0FC-4552-A19B-9DDFC5038291}" srcOrd="0" destOrd="0" presId="urn:microsoft.com/office/officeart/2005/8/layout/orgChart1"/>
    <dgm:cxn modelId="{24D36D3C-4D83-43E7-9A7B-E1BB43866120}" type="presParOf" srcId="{855CB6ED-D37D-4B2C-928E-11AF30F797E7}" destId="{B0621F24-EED1-40FE-AB7D-CF40063684EC}" srcOrd="1" destOrd="0" presId="urn:microsoft.com/office/officeart/2005/8/layout/orgChart1"/>
    <dgm:cxn modelId="{30F7DC35-7931-4CDF-97FA-B09AF34AB676}" type="presParOf" srcId="{B0621F24-EED1-40FE-AB7D-CF40063684EC}" destId="{450D0443-292E-4CE7-902E-E09A28E46294}" srcOrd="0" destOrd="0" presId="urn:microsoft.com/office/officeart/2005/8/layout/orgChart1"/>
    <dgm:cxn modelId="{98166D63-706B-4A71-BAB8-5A911F5EE48C}" type="presParOf" srcId="{450D0443-292E-4CE7-902E-E09A28E46294}" destId="{0DC14547-3F87-45F0-9AEC-CD76B500847B}" srcOrd="0" destOrd="0" presId="urn:microsoft.com/office/officeart/2005/8/layout/orgChart1"/>
    <dgm:cxn modelId="{2BB46F45-5F4F-4D8F-BECD-5D659F5927D1}" type="presParOf" srcId="{450D0443-292E-4CE7-902E-E09A28E46294}" destId="{ADDD6086-BAA2-49FE-A1E1-068A03875AB7}" srcOrd="1" destOrd="0" presId="urn:microsoft.com/office/officeart/2005/8/layout/orgChart1"/>
    <dgm:cxn modelId="{615C7C05-4D50-4DDE-9859-0EBDC9055C50}" type="presParOf" srcId="{B0621F24-EED1-40FE-AB7D-CF40063684EC}" destId="{E3EAAF61-CF95-4956-AFE7-D14FF907CC80}" srcOrd="1" destOrd="0" presId="urn:microsoft.com/office/officeart/2005/8/layout/orgChart1"/>
    <dgm:cxn modelId="{2AE2F08E-2523-4A54-A0A7-72923A2326E4}" type="presParOf" srcId="{B0621F24-EED1-40FE-AB7D-CF40063684EC}" destId="{C8B5F19A-9B9C-4B2A-B7C9-59E06A58D9DF}" srcOrd="2" destOrd="0" presId="urn:microsoft.com/office/officeart/2005/8/layout/orgChart1"/>
    <dgm:cxn modelId="{7962119E-5F4F-4220-A1F2-16C88C759400}" type="presParOf" srcId="{855CB6ED-D37D-4B2C-928E-11AF30F797E7}" destId="{4BF4CF5A-F151-4F11-A728-728CA15202E1}" srcOrd="2" destOrd="0" presId="urn:microsoft.com/office/officeart/2005/8/layout/orgChart1"/>
    <dgm:cxn modelId="{6B34577C-7495-405E-A163-B69424312B55}" type="presParOf" srcId="{855CB6ED-D37D-4B2C-928E-11AF30F797E7}" destId="{C9CFF763-A378-4564-A57F-609F57EA48E3}" srcOrd="3" destOrd="0" presId="urn:microsoft.com/office/officeart/2005/8/layout/orgChart1"/>
    <dgm:cxn modelId="{D24CCF98-5498-4395-AA54-C981EAF00459}" type="presParOf" srcId="{C9CFF763-A378-4564-A57F-609F57EA48E3}" destId="{48954794-CE00-4509-9BCB-CF15D92C7289}" srcOrd="0" destOrd="0" presId="urn:microsoft.com/office/officeart/2005/8/layout/orgChart1"/>
    <dgm:cxn modelId="{5142E152-B169-4578-BB22-C8C6D0441651}" type="presParOf" srcId="{48954794-CE00-4509-9BCB-CF15D92C7289}" destId="{30E34333-F983-4FD6-806D-4722E733094D}" srcOrd="0" destOrd="0" presId="urn:microsoft.com/office/officeart/2005/8/layout/orgChart1"/>
    <dgm:cxn modelId="{A957A343-354A-4216-BC1E-88B046B8B1AD}" type="presParOf" srcId="{48954794-CE00-4509-9BCB-CF15D92C7289}" destId="{79FE0D3C-3AAD-4DC5-8581-2787EDCA81C1}" srcOrd="1" destOrd="0" presId="urn:microsoft.com/office/officeart/2005/8/layout/orgChart1"/>
    <dgm:cxn modelId="{0B14F812-DB0B-4F26-91EC-24ADB26EAFAA}" type="presParOf" srcId="{C9CFF763-A378-4564-A57F-609F57EA48E3}" destId="{B405FD3A-5BB3-4ECD-BA02-208A3B8ED998}" srcOrd="1" destOrd="0" presId="urn:microsoft.com/office/officeart/2005/8/layout/orgChart1"/>
    <dgm:cxn modelId="{D873F364-62C5-4237-BB2F-02E88085A612}" type="presParOf" srcId="{C9CFF763-A378-4564-A57F-609F57EA48E3}" destId="{F60A1D29-5633-4053-9003-DB0C48121FF1}" srcOrd="2" destOrd="0" presId="urn:microsoft.com/office/officeart/2005/8/layout/orgChart1"/>
    <dgm:cxn modelId="{86065578-6084-492F-BBA6-0FA9227E4F65}" type="presParOf" srcId="{855CB6ED-D37D-4B2C-928E-11AF30F797E7}" destId="{519F7383-B783-4329-9136-B9971F03373E}" srcOrd="4" destOrd="0" presId="urn:microsoft.com/office/officeart/2005/8/layout/orgChart1"/>
    <dgm:cxn modelId="{640E55BB-845A-49B0-8E68-17932C713F7C}" type="presParOf" srcId="{855CB6ED-D37D-4B2C-928E-11AF30F797E7}" destId="{B1FA0D38-291A-4110-9227-7D517A710CDD}" srcOrd="5" destOrd="0" presId="urn:microsoft.com/office/officeart/2005/8/layout/orgChart1"/>
    <dgm:cxn modelId="{005138C4-EC82-4176-AA17-1A9FB0D72E29}" type="presParOf" srcId="{B1FA0D38-291A-4110-9227-7D517A710CDD}" destId="{D10E4A69-21CF-4571-98E7-D32196CDADF3}" srcOrd="0" destOrd="0" presId="urn:microsoft.com/office/officeart/2005/8/layout/orgChart1"/>
    <dgm:cxn modelId="{7FB1CBB9-6C88-44CE-9D93-2B53BAE67CC5}" type="presParOf" srcId="{D10E4A69-21CF-4571-98E7-D32196CDADF3}" destId="{66F07059-38FB-448D-B7B1-419627B8E813}" srcOrd="0" destOrd="0" presId="urn:microsoft.com/office/officeart/2005/8/layout/orgChart1"/>
    <dgm:cxn modelId="{197914FA-CE43-47AB-886B-887D932545CB}" type="presParOf" srcId="{D10E4A69-21CF-4571-98E7-D32196CDADF3}" destId="{F843D841-38BC-4A54-992C-3DC11BF54175}" srcOrd="1" destOrd="0" presId="urn:microsoft.com/office/officeart/2005/8/layout/orgChart1"/>
    <dgm:cxn modelId="{ED7EBAD5-03FE-4891-ABEB-BF776D4366DE}" type="presParOf" srcId="{B1FA0D38-291A-4110-9227-7D517A710CDD}" destId="{6AC609D9-7742-484F-9266-9E9C9C68F1B3}" srcOrd="1" destOrd="0" presId="urn:microsoft.com/office/officeart/2005/8/layout/orgChart1"/>
    <dgm:cxn modelId="{019FF89D-EFA5-4735-8F97-D593C9954E6E}" type="presParOf" srcId="{B1FA0D38-291A-4110-9227-7D517A710CDD}" destId="{774EF57B-D2B9-4BE7-8C6A-BAD6A70E064D}" srcOrd="2" destOrd="0" presId="urn:microsoft.com/office/officeart/2005/8/layout/orgChart1"/>
    <dgm:cxn modelId="{3858E19C-81A7-4265-A652-472FC5B77382}" type="presParOf" srcId="{3EBDADC1-D3E8-488B-A53F-97F659D126DB}" destId="{8EFB4A82-9783-49E7-BE00-0577EA3FF0C0}" srcOrd="2" destOrd="0" presId="urn:microsoft.com/office/officeart/2005/8/layout/orgChart1"/>
    <dgm:cxn modelId="{11B539F6-CEC9-4635-9160-4159E7B1A416}" type="presParOf" srcId="{EEDC4A13-C4E1-4BD4-84C8-21813012D407}" destId="{B7CC7920-D34D-411C-B7FD-7123872F32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25BE9B-EB4C-4428-A988-DE715C5BB79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367B68B-FA24-4A2D-9D3D-68BEC0124691}">
      <dgm:prSet phldrT="[Text]"/>
      <dgm:spPr/>
      <dgm:t>
        <a:bodyPr/>
        <a:lstStyle/>
        <a:p>
          <a:r>
            <a:rPr lang="en-US" b="1" dirty="0" err="1" smtClean="0"/>
            <a:t>Identitas</a:t>
          </a:r>
          <a:r>
            <a:rPr lang="en-US" b="1" dirty="0" smtClean="0"/>
            <a:t> </a:t>
          </a:r>
          <a:r>
            <a:rPr lang="en-US" b="1" dirty="0" err="1" smtClean="0"/>
            <a:t>Nasional</a:t>
          </a:r>
          <a:endParaRPr lang="en-US" b="1" dirty="0" smtClean="0"/>
        </a:p>
        <a:p>
          <a:r>
            <a:rPr lang="en-US" dirty="0" err="1" smtClean="0"/>
            <a:t>Ciri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bangsa</a:t>
          </a:r>
          <a:r>
            <a:rPr lang="id-ID" dirty="0" smtClean="0"/>
            <a:t> dan negara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membedakan</a:t>
          </a:r>
          <a:r>
            <a:rPr lang="en-US" dirty="0" smtClean="0"/>
            <a:t> d</a:t>
          </a:r>
          <a:r>
            <a:rPr lang="id-ID" dirty="0" smtClean="0"/>
            <a:t>engan bangsa dan negara </a:t>
          </a:r>
          <a:r>
            <a:rPr lang="en-US" dirty="0" smtClean="0"/>
            <a:t>lain</a:t>
          </a:r>
          <a:endParaRPr lang="en-US" dirty="0"/>
        </a:p>
      </dgm:t>
    </dgm:pt>
    <dgm:pt modelId="{FDC3A79B-8CA1-4CCB-8BF4-0F28D6B2A286}" type="parTrans" cxnId="{E16A9E00-2E8A-465C-9808-83F87C52FDC0}">
      <dgm:prSet/>
      <dgm:spPr/>
      <dgm:t>
        <a:bodyPr/>
        <a:lstStyle/>
        <a:p>
          <a:endParaRPr lang="en-US"/>
        </a:p>
      </dgm:t>
    </dgm:pt>
    <dgm:pt modelId="{86B57138-652A-48C0-9D93-8D236B69783E}" type="sibTrans" cxnId="{E16A9E00-2E8A-465C-9808-83F87C52FDC0}">
      <dgm:prSet/>
      <dgm:spPr/>
      <dgm:t>
        <a:bodyPr/>
        <a:lstStyle/>
        <a:p>
          <a:endParaRPr lang="en-US"/>
        </a:p>
      </dgm:t>
    </dgm:pt>
    <dgm:pt modelId="{9D530078-44C2-4E87-BF1C-053C9AF84DB7}">
      <dgm:prSet phldrT="[Text]"/>
      <dgm:spPr/>
      <dgm:t>
        <a:bodyPr/>
        <a:lstStyle/>
        <a:p>
          <a:r>
            <a:rPr lang="en-US" dirty="0" smtClean="0"/>
            <a:t>Negara </a:t>
          </a:r>
          <a:r>
            <a:rPr lang="en-US" dirty="0" err="1" smtClean="0"/>
            <a:t>Kesatuan</a:t>
          </a:r>
          <a:r>
            <a:rPr lang="en-US" dirty="0" smtClean="0"/>
            <a:t> </a:t>
          </a:r>
          <a:r>
            <a:rPr lang="en-US" dirty="0" err="1" smtClean="0"/>
            <a:t>Republik</a:t>
          </a:r>
          <a:r>
            <a:rPr lang="en-US" dirty="0" smtClean="0"/>
            <a:t> Indonesia</a:t>
          </a:r>
          <a:endParaRPr lang="en-US" dirty="0"/>
        </a:p>
      </dgm:t>
    </dgm:pt>
    <dgm:pt modelId="{A5482580-11F8-4F0A-AC5E-A6F18E7A37DE}" type="parTrans" cxnId="{3892E05D-07CF-430D-BE72-7C9EC0F6971B}">
      <dgm:prSet/>
      <dgm:spPr/>
      <dgm:t>
        <a:bodyPr/>
        <a:lstStyle/>
        <a:p>
          <a:endParaRPr lang="en-US"/>
        </a:p>
      </dgm:t>
    </dgm:pt>
    <dgm:pt modelId="{0E8BC8DA-B939-463B-882E-A5E5C374A522}" type="sibTrans" cxnId="{3892E05D-07CF-430D-BE72-7C9EC0F6971B}">
      <dgm:prSet/>
      <dgm:spPr/>
      <dgm:t>
        <a:bodyPr/>
        <a:lstStyle/>
        <a:p>
          <a:endParaRPr lang="en-US"/>
        </a:p>
      </dgm:t>
    </dgm:pt>
    <dgm:pt modelId="{6AF50C18-9193-4B37-A606-7B87123DEA54}">
      <dgm:prSet phldrT="[Text]"/>
      <dgm:spPr/>
      <dgm:t>
        <a:bodyPr/>
        <a:lstStyle/>
        <a:p>
          <a:r>
            <a:rPr lang="en-US" dirty="0" err="1" smtClean="0"/>
            <a:t>Bendera</a:t>
          </a:r>
          <a:r>
            <a:rPr lang="en-US" dirty="0" smtClean="0"/>
            <a:t> </a:t>
          </a:r>
          <a:r>
            <a:rPr lang="en-US" dirty="0" err="1" smtClean="0"/>
            <a:t>Merah</a:t>
          </a:r>
          <a:r>
            <a:rPr lang="en-US" dirty="0" smtClean="0"/>
            <a:t> </a:t>
          </a:r>
          <a:r>
            <a:rPr lang="en-US" dirty="0" err="1" smtClean="0"/>
            <a:t>Putih</a:t>
          </a:r>
          <a:r>
            <a:rPr lang="en-US" dirty="0" smtClean="0"/>
            <a:t> (</a:t>
          </a:r>
          <a:r>
            <a:rPr lang="en-US" dirty="0" err="1" smtClean="0"/>
            <a:t>Pasal</a:t>
          </a:r>
          <a:r>
            <a:rPr lang="en-US" dirty="0" smtClean="0"/>
            <a:t> 35)</a:t>
          </a:r>
          <a:endParaRPr lang="en-US" dirty="0"/>
        </a:p>
      </dgm:t>
    </dgm:pt>
    <dgm:pt modelId="{0465B992-168D-4F48-B4E2-80396028E076}" type="parTrans" cxnId="{3BCC8DC9-07AD-4632-8FDB-BFD3C15812FC}">
      <dgm:prSet/>
      <dgm:spPr/>
      <dgm:t>
        <a:bodyPr/>
        <a:lstStyle/>
        <a:p>
          <a:endParaRPr lang="en-US"/>
        </a:p>
      </dgm:t>
    </dgm:pt>
    <dgm:pt modelId="{EFB8B321-B6C1-4AF6-9467-AD0E070FBEAF}" type="sibTrans" cxnId="{3BCC8DC9-07AD-4632-8FDB-BFD3C15812FC}">
      <dgm:prSet/>
      <dgm:spPr/>
      <dgm:t>
        <a:bodyPr/>
        <a:lstStyle/>
        <a:p>
          <a:endParaRPr lang="en-US"/>
        </a:p>
      </dgm:t>
    </dgm:pt>
    <dgm:pt modelId="{0D09B2DA-BC29-4453-9192-7228D493094F}">
      <dgm:prSet phldrT="[Text]"/>
      <dgm:spPr/>
      <dgm:t>
        <a:bodyPr/>
        <a:lstStyle/>
        <a:p>
          <a:r>
            <a:rPr lang="en-US" dirty="0" err="1" smtClean="0"/>
            <a:t>Lambang</a:t>
          </a:r>
          <a:r>
            <a:rPr lang="en-US" dirty="0" smtClean="0"/>
            <a:t> Garuda</a:t>
          </a:r>
          <a:endParaRPr lang="id-ID" dirty="0" smtClean="0"/>
        </a:p>
        <a:p>
          <a:r>
            <a:rPr lang="en-US" dirty="0" smtClean="0"/>
            <a:t>(</a:t>
          </a:r>
          <a:r>
            <a:rPr lang="en-US" dirty="0" err="1" smtClean="0"/>
            <a:t>Pasal</a:t>
          </a:r>
          <a:r>
            <a:rPr lang="en-US" dirty="0" smtClean="0"/>
            <a:t> 36A)</a:t>
          </a:r>
        </a:p>
      </dgm:t>
    </dgm:pt>
    <dgm:pt modelId="{D4629981-179C-4F78-BB79-19BF382863C5}" type="parTrans" cxnId="{5BF1CD11-F988-4DCA-9C8F-18F886545952}">
      <dgm:prSet/>
      <dgm:spPr/>
      <dgm:t>
        <a:bodyPr/>
        <a:lstStyle/>
        <a:p>
          <a:endParaRPr lang="en-US"/>
        </a:p>
      </dgm:t>
    </dgm:pt>
    <dgm:pt modelId="{33FCC39A-3EAB-4E5A-B141-C604E0B92B80}" type="sibTrans" cxnId="{5BF1CD11-F988-4DCA-9C8F-18F886545952}">
      <dgm:prSet/>
      <dgm:spPr/>
      <dgm:t>
        <a:bodyPr/>
        <a:lstStyle/>
        <a:p>
          <a:endParaRPr lang="en-US"/>
        </a:p>
      </dgm:t>
    </dgm:pt>
    <dgm:pt modelId="{601262C3-6B32-4437-A124-3CFF213E2FC3}">
      <dgm:prSet phldrT="[Text]"/>
      <dgm:spPr/>
      <dgm:t>
        <a:bodyPr/>
        <a:lstStyle/>
        <a:p>
          <a:r>
            <a:rPr lang="en-US" dirty="0" err="1" smtClean="0"/>
            <a:t>Lagu</a:t>
          </a:r>
          <a:r>
            <a:rPr lang="en-US" dirty="0" smtClean="0"/>
            <a:t> Indonesia Raya (</a:t>
          </a:r>
          <a:r>
            <a:rPr lang="en-US" dirty="0" err="1" smtClean="0"/>
            <a:t>Pasal</a:t>
          </a:r>
          <a:r>
            <a:rPr lang="en-US" dirty="0" smtClean="0"/>
            <a:t> 36B)</a:t>
          </a:r>
          <a:endParaRPr lang="en-US" dirty="0"/>
        </a:p>
      </dgm:t>
    </dgm:pt>
    <dgm:pt modelId="{B3306167-E2EA-4E64-8CDB-3533A4102C20}" type="parTrans" cxnId="{99F0F1C4-92EF-4F14-A3D6-6163D531C7FF}">
      <dgm:prSet/>
      <dgm:spPr/>
      <dgm:t>
        <a:bodyPr/>
        <a:lstStyle/>
        <a:p>
          <a:endParaRPr lang="en-US"/>
        </a:p>
      </dgm:t>
    </dgm:pt>
    <dgm:pt modelId="{77B06B65-BD8F-4820-8E80-96500CADBC08}" type="sibTrans" cxnId="{99F0F1C4-92EF-4F14-A3D6-6163D531C7FF}">
      <dgm:prSet/>
      <dgm:spPr/>
      <dgm:t>
        <a:bodyPr/>
        <a:lstStyle/>
        <a:p>
          <a:endParaRPr lang="en-US"/>
        </a:p>
      </dgm:t>
    </dgm:pt>
    <dgm:pt modelId="{3E1EE723-98FE-4CFC-B585-43C0BB1D2986}">
      <dgm:prSet phldrT="[Text]"/>
      <dgm:spPr/>
      <dgm:t>
        <a:bodyPr/>
        <a:lstStyle/>
        <a:p>
          <a:r>
            <a:rPr lang="en-US" dirty="0" err="1" smtClean="0"/>
            <a:t>Bahasa</a:t>
          </a:r>
          <a:r>
            <a:rPr lang="en-US" dirty="0" smtClean="0"/>
            <a:t> Indonesia</a:t>
          </a:r>
          <a:endParaRPr lang="id-ID" dirty="0" smtClean="0"/>
        </a:p>
        <a:p>
          <a:r>
            <a:rPr lang="en-US" dirty="0" smtClean="0"/>
            <a:t>(</a:t>
          </a:r>
          <a:r>
            <a:rPr lang="en-US" dirty="0" err="1" smtClean="0"/>
            <a:t>Pasal</a:t>
          </a:r>
          <a:r>
            <a:rPr lang="en-US" dirty="0" smtClean="0"/>
            <a:t> 36)</a:t>
          </a:r>
        </a:p>
      </dgm:t>
    </dgm:pt>
    <dgm:pt modelId="{36399D29-FCE7-41FA-A6B1-E41BA00B80CC}" type="parTrans" cxnId="{48620861-79DF-4072-BDD8-BC0FFCF66F5E}">
      <dgm:prSet/>
      <dgm:spPr/>
      <dgm:t>
        <a:bodyPr/>
        <a:lstStyle/>
        <a:p>
          <a:endParaRPr lang="en-US"/>
        </a:p>
      </dgm:t>
    </dgm:pt>
    <dgm:pt modelId="{11D477FF-2C38-44DD-BDD6-21FAFFD7FC07}" type="sibTrans" cxnId="{48620861-79DF-4072-BDD8-BC0FFCF66F5E}">
      <dgm:prSet/>
      <dgm:spPr/>
      <dgm:t>
        <a:bodyPr/>
        <a:lstStyle/>
        <a:p>
          <a:endParaRPr lang="en-US"/>
        </a:p>
      </dgm:t>
    </dgm:pt>
    <dgm:pt modelId="{65284265-C25B-4922-9152-D92E49043D0B}">
      <dgm:prSet phldrT="[Text]"/>
      <dgm:spPr/>
      <dgm:t>
        <a:bodyPr/>
        <a:lstStyle/>
        <a:p>
          <a:r>
            <a:rPr lang="en-US" dirty="0" err="1" smtClean="0"/>
            <a:t>Pancasila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endParaRPr lang="id-ID" dirty="0" smtClean="0"/>
        </a:p>
        <a:p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Filsafat</a:t>
          </a:r>
          <a:endParaRPr lang="en-US" dirty="0"/>
        </a:p>
      </dgm:t>
    </dgm:pt>
    <dgm:pt modelId="{716A7334-E400-4570-A761-DCC0A4C92EF8}" type="parTrans" cxnId="{1581CF3E-3B9C-4989-B2A4-7192848F1044}">
      <dgm:prSet/>
      <dgm:spPr/>
      <dgm:t>
        <a:bodyPr/>
        <a:lstStyle/>
        <a:p>
          <a:endParaRPr lang="en-US"/>
        </a:p>
      </dgm:t>
    </dgm:pt>
    <dgm:pt modelId="{D5AD0B53-6050-4647-93C0-288001AE75BC}" type="sibTrans" cxnId="{1581CF3E-3B9C-4989-B2A4-7192848F1044}">
      <dgm:prSet/>
      <dgm:spPr/>
      <dgm:t>
        <a:bodyPr/>
        <a:lstStyle/>
        <a:p>
          <a:endParaRPr lang="en-US"/>
        </a:p>
      </dgm:t>
    </dgm:pt>
    <dgm:pt modelId="{894EC774-60E2-4AFE-AEFC-1B718AE76D7E}">
      <dgm:prSet phldrT="[Text]"/>
      <dgm:spPr/>
      <dgm:t>
        <a:bodyPr/>
        <a:lstStyle/>
        <a:p>
          <a:r>
            <a:rPr lang="en-US" dirty="0" smtClean="0"/>
            <a:t>UUD 1945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Konstitusi</a:t>
          </a:r>
          <a:endParaRPr lang="en-US" dirty="0"/>
        </a:p>
      </dgm:t>
    </dgm:pt>
    <dgm:pt modelId="{1D8FFF77-0F98-419F-B615-1D15CE5770FC}" type="parTrans" cxnId="{EB38CA7C-A5E8-4656-85EE-E5920FE61D7F}">
      <dgm:prSet/>
      <dgm:spPr/>
      <dgm:t>
        <a:bodyPr/>
        <a:lstStyle/>
        <a:p>
          <a:endParaRPr lang="en-US"/>
        </a:p>
      </dgm:t>
    </dgm:pt>
    <dgm:pt modelId="{1225D239-82FE-44A8-828B-2C6694489162}" type="sibTrans" cxnId="{EB38CA7C-A5E8-4656-85EE-E5920FE61D7F}">
      <dgm:prSet/>
      <dgm:spPr/>
      <dgm:t>
        <a:bodyPr/>
        <a:lstStyle/>
        <a:p>
          <a:endParaRPr lang="en-US"/>
        </a:p>
      </dgm:t>
    </dgm:pt>
    <dgm:pt modelId="{3253385C-9114-4E54-AEC1-33A6CFAB84AD}">
      <dgm:prSet phldrT="[Text]"/>
      <dgm:spPr/>
      <dgm:t>
        <a:bodyPr/>
        <a:lstStyle/>
        <a:p>
          <a:r>
            <a:rPr lang="en-US" dirty="0" err="1" smtClean="0"/>
            <a:t>Bhinneka</a:t>
          </a:r>
          <a:r>
            <a:rPr lang="en-US" dirty="0" smtClean="0"/>
            <a:t> Tunggal </a:t>
          </a:r>
          <a:r>
            <a:rPr lang="en-US" dirty="0" err="1" smtClean="0"/>
            <a:t>Ika</a:t>
          </a:r>
          <a:endParaRPr lang="en-US" dirty="0"/>
        </a:p>
      </dgm:t>
    </dgm:pt>
    <dgm:pt modelId="{D5574939-2895-4728-AB40-D9C8D0EFD9AB}" type="parTrans" cxnId="{66FF4A6F-BFC3-45E4-B9C6-3F8DA44F51EE}">
      <dgm:prSet/>
      <dgm:spPr/>
      <dgm:t>
        <a:bodyPr/>
        <a:lstStyle/>
        <a:p>
          <a:endParaRPr lang="en-US"/>
        </a:p>
      </dgm:t>
    </dgm:pt>
    <dgm:pt modelId="{CF0BB97F-560C-42F0-8B08-19ABF2829BD2}" type="sibTrans" cxnId="{66FF4A6F-BFC3-45E4-B9C6-3F8DA44F51EE}">
      <dgm:prSet/>
      <dgm:spPr/>
      <dgm:t>
        <a:bodyPr/>
        <a:lstStyle/>
        <a:p>
          <a:endParaRPr lang="en-US"/>
        </a:p>
      </dgm:t>
    </dgm:pt>
    <dgm:pt modelId="{21D4B998-4488-4ECD-BD0A-190559B9E458}">
      <dgm:prSet phldrT="[Text]"/>
      <dgm:spPr/>
      <dgm:t>
        <a:bodyPr/>
        <a:lstStyle/>
        <a:p>
          <a:r>
            <a:rPr lang="en-US" dirty="0" err="1" smtClean="0"/>
            <a:t>Empat</a:t>
          </a:r>
          <a:r>
            <a:rPr lang="en-US" dirty="0" smtClean="0"/>
            <a:t> </a:t>
          </a:r>
          <a:r>
            <a:rPr lang="en-US" dirty="0" err="1" smtClean="0"/>
            <a:t>Pilar</a:t>
          </a:r>
          <a:endParaRPr lang="id-ID" dirty="0" smtClean="0"/>
        </a:p>
        <a:p>
          <a:r>
            <a:rPr lang="en-US" dirty="0" err="1" smtClean="0"/>
            <a:t>Kebangsaan</a:t>
          </a:r>
          <a:endParaRPr lang="en-US" dirty="0"/>
        </a:p>
      </dgm:t>
    </dgm:pt>
    <dgm:pt modelId="{42BA2D11-219D-4E96-BC3F-0233A73C4049}" type="parTrans" cxnId="{B8541475-613E-4F81-8A0C-AEEF0AB650EC}">
      <dgm:prSet/>
      <dgm:spPr/>
      <dgm:t>
        <a:bodyPr/>
        <a:lstStyle/>
        <a:p>
          <a:endParaRPr lang="en-US"/>
        </a:p>
      </dgm:t>
    </dgm:pt>
    <dgm:pt modelId="{A29C6FCF-0E73-4DEB-881C-6E49A9AE2D9D}" type="sibTrans" cxnId="{B8541475-613E-4F81-8A0C-AEEF0AB650EC}">
      <dgm:prSet/>
      <dgm:spPr/>
      <dgm:t>
        <a:bodyPr/>
        <a:lstStyle/>
        <a:p>
          <a:endParaRPr lang="en-US"/>
        </a:p>
      </dgm:t>
    </dgm:pt>
    <dgm:pt modelId="{B04E7A90-127E-49F3-97B8-83DFC63B31C7}">
      <dgm:prSet phldrT="[Text]"/>
      <dgm:spPr/>
      <dgm:t>
        <a:bodyPr/>
        <a:lstStyle/>
        <a:p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Astronomis</a:t>
          </a:r>
          <a:r>
            <a:rPr lang="en-US" dirty="0" smtClean="0"/>
            <a:t> &amp; </a:t>
          </a:r>
          <a:r>
            <a:rPr lang="en-US" dirty="0" err="1" smtClean="0"/>
            <a:t>Geografis</a:t>
          </a:r>
          <a:endParaRPr lang="en-US" dirty="0"/>
        </a:p>
      </dgm:t>
    </dgm:pt>
    <dgm:pt modelId="{BC30504A-4D9A-463A-8358-ED625C6756D1}" type="parTrans" cxnId="{AA944C5F-2A68-4C21-93A4-11983B755D1F}">
      <dgm:prSet/>
      <dgm:spPr/>
      <dgm:t>
        <a:bodyPr/>
        <a:lstStyle/>
        <a:p>
          <a:endParaRPr lang="en-US"/>
        </a:p>
      </dgm:t>
    </dgm:pt>
    <dgm:pt modelId="{21E312EA-6D7A-4D90-AB32-B5D870DE47D1}" type="sibTrans" cxnId="{AA944C5F-2A68-4C21-93A4-11983B755D1F}">
      <dgm:prSet/>
      <dgm:spPr/>
      <dgm:t>
        <a:bodyPr/>
        <a:lstStyle/>
        <a:p>
          <a:endParaRPr lang="en-US"/>
        </a:p>
      </dgm:t>
    </dgm:pt>
    <dgm:pt modelId="{BE27BBA4-1779-4477-808A-ACA379E2477B}">
      <dgm:prSet phldrT="[Text]"/>
      <dgm:spPr/>
      <dgm:t>
        <a:bodyPr/>
        <a:lstStyle/>
        <a:p>
          <a:r>
            <a:rPr lang="en-US" dirty="0" smtClean="0"/>
            <a:t>6</a:t>
          </a:r>
          <a:r>
            <a:rPr lang="en-US" baseline="30000" dirty="0" smtClean="0"/>
            <a:t>0</a:t>
          </a:r>
          <a:r>
            <a:rPr lang="en-US" dirty="0" smtClean="0"/>
            <a:t> LU – 11</a:t>
          </a:r>
          <a:r>
            <a:rPr lang="en-US" baseline="30000" dirty="0" smtClean="0"/>
            <a:t>0</a:t>
          </a:r>
          <a:r>
            <a:rPr lang="en-US" dirty="0" smtClean="0"/>
            <a:t> LS </a:t>
          </a:r>
        </a:p>
        <a:p>
          <a:r>
            <a:rPr lang="en-US" dirty="0" smtClean="0"/>
            <a:t>95</a:t>
          </a:r>
          <a:r>
            <a:rPr lang="en-US" baseline="30000" dirty="0" smtClean="0"/>
            <a:t>0</a:t>
          </a:r>
          <a:r>
            <a:rPr lang="en-US" dirty="0" smtClean="0"/>
            <a:t> BT – 141</a:t>
          </a:r>
          <a:r>
            <a:rPr lang="en-US" baseline="30000" dirty="0" smtClean="0"/>
            <a:t>0 </a:t>
          </a:r>
          <a:r>
            <a:rPr lang="en-US" dirty="0" smtClean="0"/>
            <a:t>BT</a:t>
          </a:r>
          <a:endParaRPr lang="en-US" dirty="0"/>
        </a:p>
      </dgm:t>
    </dgm:pt>
    <dgm:pt modelId="{0FFAC6FF-AB73-4AFB-903E-6AA4088190FA}" type="parTrans" cxnId="{12D4BA0E-B741-42B2-B048-7618B47AFF7B}">
      <dgm:prSet/>
      <dgm:spPr/>
      <dgm:t>
        <a:bodyPr/>
        <a:lstStyle/>
        <a:p>
          <a:endParaRPr lang="en-US"/>
        </a:p>
      </dgm:t>
    </dgm:pt>
    <dgm:pt modelId="{DB1E54BD-E1F8-4C98-8A4B-FB604C9A7CB1}" type="sibTrans" cxnId="{12D4BA0E-B741-42B2-B048-7618B47AFF7B}">
      <dgm:prSet/>
      <dgm:spPr/>
      <dgm:t>
        <a:bodyPr/>
        <a:lstStyle/>
        <a:p>
          <a:endParaRPr lang="en-US"/>
        </a:p>
      </dgm:t>
    </dgm:pt>
    <dgm:pt modelId="{C271252D-1B9F-4158-8629-A4F59A8916DA}">
      <dgm:prSet phldrT="[Text]"/>
      <dgm:spPr/>
      <dgm:t>
        <a:bodyPr/>
        <a:lstStyle/>
        <a:p>
          <a:r>
            <a:rPr lang="en-US" dirty="0" smtClean="0"/>
            <a:t>UUD 1945</a:t>
          </a:r>
          <a:endParaRPr lang="en-US" dirty="0"/>
        </a:p>
      </dgm:t>
    </dgm:pt>
    <dgm:pt modelId="{68DE57DE-91F7-42BD-B4FA-50E4AF6C1119}" type="parTrans" cxnId="{94A2BBB7-E498-411F-8002-26A506EB15E7}">
      <dgm:prSet/>
      <dgm:spPr/>
      <dgm:t>
        <a:bodyPr/>
        <a:lstStyle/>
        <a:p>
          <a:endParaRPr lang="en-US"/>
        </a:p>
      </dgm:t>
    </dgm:pt>
    <dgm:pt modelId="{DA06FB19-1894-4F37-B7AC-7467862F97AD}" type="sibTrans" cxnId="{94A2BBB7-E498-411F-8002-26A506EB15E7}">
      <dgm:prSet/>
      <dgm:spPr/>
      <dgm:t>
        <a:bodyPr/>
        <a:lstStyle/>
        <a:p>
          <a:endParaRPr lang="en-US"/>
        </a:p>
      </dgm:t>
    </dgm:pt>
    <dgm:pt modelId="{CB0C586D-DED5-4597-B890-8D4F6479A01D}">
      <dgm:prSet phldrT="[Text]"/>
      <dgm:spPr/>
      <dgm:t>
        <a:bodyPr/>
        <a:lstStyle/>
        <a:p>
          <a:r>
            <a:rPr lang="en-US" dirty="0" smtClean="0"/>
            <a:t>B. Asia &amp; B. Australia</a:t>
          </a:r>
        </a:p>
        <a:p>
          <a:r>
            <a:rPr lang="en-US" dirty="0" smtClean="0"/>
            <a:t>S. </a:t>
          </a:r>
          <a:r>
            <a:rPr lang="en-US" dirty="0" err="1" smtClean="0"/>
            <a:t>Pasifik</a:t>
          </a:r>
          <a:r>
            <a:rPr lang="en-US" dirty="0" smtClean="0"/>
            <a:t> &amp; S. </a:t>
          </a:r>
          <a:r>
            <a:rPr lang="en-US" dirty="0" err="1" smtClean="0"/>
            <a:t>Hindia</a:t>
          </a:r>
          <a:endParaRPr lang="en-US" dirty="0"/>
        </a:p>
      </dgm:t>
    </dgm:pt>
    <dgm:pt modelId="{32711410-9720-4AF2-B712-BEEFB253583A}" type="parTrans" cxnId="{5589BF82-8082-49D8-9954-5A2AFF18C809}">
      <dgm:prSet/>
      <dgm:spPr/>
      <dgm:t>
        <a:bodyPr/>
        <a:lstStyle/>
        <a:p>
          <a:endParaRPr lang="en-US"/>
        </a:p>
      </dgm:t>
    </dgm:pt>
    <dgm:pt modelId="{232C3461-FBDF-477E-866C-3FDB23FAFEF3}" type="sibTrans" cxnId="{5589BF82-8082-49D8-9954-5A2AFF18C809}">
      <dgm:prSet/>
      <dgm:spPr/>
      <dgm:t>
        <a:bodyPr/>
        <a:lstStyle/>
        <a:p>
          <a:endParaRPr lang="en-US"/>
        </a:p>
      </dgm:t>
    </dgm:pt>
    <dgm:pt modelId="{C8B5D765-76E2-48C9-B1AA-D6DD75855272}">
      <dgm:prSet phldrT="[Text]"/>
      <dgm:spPr/>
      <dgm:t>
        <a:bodyPr/>
        <a:lstStyle/>
        <a:p>
          <a:r>
            <a:rPr lang="en-US" dirty="0" err="1" smtClean="0"/>
            <a:t>Kepulauan</a:t>
          </a:r>
          <a:r>
            <a:rPr lang="en-US" dirty="0" smtClean="0"/>
            <a:t> : Sumatera, Kalimantan, Sulawesi, Papua, </a:t>
          </a:r>
          <a:r>
            <a:rPr lang="en-US" dirty="0" err="1" smtClean="0"/>
            <a:t>Jawa</a:t>
          </a:r>
          <a:r>
            <a:rPr lang="en-US" dirty="0" smtClean="0"/>
            <a:t>.</a:t>
          </a:r>
          <a:endParaRPr lang="en-US" dirty="0"/>
        </a:p>
      </dgm:t>
    </dgm:pt>
    <dgm:pt modelId="{E341989A-9799-4FC1-840A-4C142E7D59F3}" type="parTrans" cxnId="{D6A67867-9F5E-407E-856F-B0B645EBACE7}">
      <dgm:prSet/>
      <dgm:spPr/>
      <dgm:t>
        <a:bodyPr/>
        <a:lstStyle/>
        <a:p>
          <a:endParaRPr lang="en-US"/>
        </a:p>
      </dgm:t>
    </dgm:pt>
    <dgm:pt modelId="{C5893C63-8025-4853-8D69-9EFD4C694CD2}" type="sibTrans" cxnId="{D6A67867-9F5E-407E-856F-B0B645EBACE7}">
      <dgm:prSet/>
      <dgm:spPr/>
      <dgm:t>
        <a:bodyPr/>
        <a:lstStyle/>
        <a:p>
          <a:endParaRPr lang="en-US"/>
        </a:p>
      </dgm:t>
    </dgm:pt>
    <dgm:pt modelId="{8D18A77B-2E45-4A7D-B82F-32609FBF342F}" type="pres">
      <dgm:prSet presAssocID="{9725BE9B-EB4C-4428-A988-DE715C5BB7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0DA13B-4458-457A-822F-2D748701BFBE}" type="pres">
      <dgm:prSet presAssocID="{6367B68B-FA24-4A2D-9D3D-68BEC0124691}" presName="hierRoot1" presStyleCnt="0">
        <dgm:presLayoutVars>
          <dgm:hierBranch val="init"/>
        </dgm:presLayoutVars>
      </dgm:prSet>
      <dgm:spPr/>
    </dgm:pt>
    <dgm:pt modelId="{8547A3CD-E3BA-4CFC-9D4F-40664B3031B5}" type="pres">
      <dgm:prSet presAssocID="{6367B68B-FA24-4A2D-9D3D-68BEC0124691}" presName="rootComposite1" presStyleCnt="0"/>
      <dgm:spPr/>
    </dgm:pt>
    <dgm:pt modelId="{C9684A26-B739-47DC-A985-75C611A631ED}" type="pres">
      <dgm:prSet presAssocID="{6367B68B-FA24-4A2D-9D3D-68BEC0124691}" presName="rootText1" presStyleLbl="node0" presStyleIdx="0" presStyleCnt="1" custScaleX="502234" custScaleY="976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30849F-1DCF-447D-9C0C-30D7E298E88F}" type="pres">
      <dgm:prSet presAssocID="{6367B68B-FA24-4A2D-9D3D-68BEC01246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5B76EFE-84A3-4C54-93CC-AFBCCBEE9E6E}" type="pres">
      <dgm:prSet presAssocID="{6367B68B-FA24-4A2D-9D3D-68BEC0124691}" presName="hierChild2" presStyleCnt="0"/>
      <dgm:spPr/>
    </dgm:pt>
    <dgm:pt modelId="{6FADC46E-94F6-4F21-BB96-59EF3AAEEB50}" type="pres">
      <dgm:prSet presAssocID="{42BA2D11-219D-4E96-BC3F-0233A73C404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89C07A2-80E9-4CCE-8C1B-AD197008E0C3}" type="pres">
      <dgm:prSet presAssocID="{21D4B998-4488-4ECD-BD0A-190559B9E458}" presName="hierRoot2" presStyleCnt="0">
        <dgm:presLayoutVars>
          <dgm:hierBranch val="init"/>
        </dgm:presLayoutVars>
      </dgm:prSet>
      <dgm:spPr/>
    </dgm:pt>
    <dgm:pt modelId="{EACD93D2-04B7-4417-810A-64E777F2E43F}" type="pres">
      <dgm:prSet presAssocID="{21D4B998-4488-4ECD-BD0A-190559B9E458}" presName="rootComposite" presStyleCnt="0"/>
      <dgm:spPr/>
    </dgm:pt>
    <dgm:pt modelId="{C0C1C551-3D96-4A1F-9A4F-BA569B0984E9}" type="pres">
      <dgm:prSet presAssocID="{21D4B998-4488-4ECD-BD0A-190559B9E458}" presName="rootText" presStyleLbl="node2" presStyleIdx="0" presStyleCnt="3" custScaleX="145783" custLinFactX="-3459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A9EB1-3249-48F8-BF76-1B6DF3F5BA69}" type="pres">
      <dgm:prSet presAssocID="{21D4B998-4488-4ECD-BD0A-190559B9E458}" presName="rootConnector" presStyleLbl="node2" presStyleIdx="0" presStyleCnt="3"/>
      <dgm:spPr/>
      <dgm:t>
        <a:bodyPr/>
        <a:lstStyle/>
        <a:p>
          <a:endParaRPr lang="en-US"/>
        </a:p>
      </dgm:t>
    </dgm:pt>
    <dgm:pt modelId="{640D34A8-8A35-4F41-AC5B-7B5E56AB9AD2}" type="pres">
      <dgm:prSet presAssocID="{21D4B998-4488-4ECD-BD0A-190559B9E458}" presName="hierChild4" presStyleCnt="0"/>
      <dgm:spPr/>
    </dgm:pt>
    <dgm:pt modelId="{5DA80F34-581A-4A15-AB1C-8A002F0E05C0}" type="pres">
      <dgm:prSet presAssocID="{716A7334-E400-4570-A761-DCC0A4C92EF8}" presName="Name37" presStyleLbl="parChTrans1D3" presStyleIdx="0" presStyleCnt="11"/>
      <dgm:spPr/>
      <dgm:t>
        <a:bodyPr/>
        <a:lstStyle/>
        <a:p>
          <a:endParaRPr lang="en-US"/>
        </a:p>
      </dgm:t>
    </dgm:pt>
    <dgm:pt modelId="{F9611A51-B90B-4E7D-99CC-3BE464D0FA5F}" type="pres">
      <dgm:prSet presAssocID="{65284265-C25B-4922-9152-D92E49043D0B}" presName="hierRoot2" presStyleCnt="0">
        <dgm:presLayoutVars>
          <dgm:hierBranch val="init"/>
        </dgm:presLayoutVars>
      </dgm:prSet>
      <dgm:spPr/>
    </dgm:pt>
    <dgm:pt modelId="{D25A309C-5CF4-4DC7-9055-94D326FB1996}" type="pres">
      <dgm:prSet presAssocID="{65284265-C25B-4922-9152-D92E49043D0B}" presName="rootComposite" presStyleCnt="0"/>
      <dgm:spPr/>
    </dgm:pt>
    <dgm:pt modelId="{DB17F36F-3093-40E3-B51D-780B5F991E01}" type="pres">
      <dgm:prSet presAssocID="{65284265-C25B-4922-9152-D92E49043D0B}" presName="rootText" presStyleLbl="node3" presStyleIdx="0" presStyleCnt="11" custScaleX="145783" custLinFactX="-629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E409B-62EE-42C2-9CDC-A52AD31693E7}" type="pres">
      <dgm:prSet presAssocID="{65284265-C25B-4922-9152-D92E49043D0B}" presName="rootConnector" presStyleLbl="node3" presStyleIdx="0" presStyleCnt="11"/>
      <dgm:spPr/>
      <dgm:t>
        <a:bodyPr/>
        <a:lstStyle/>
        <a:p>
          <a:endParaRPr lang="en-US"/>
        </a:p>
      </dgm:t>
    </dgm:pt>
    <dgm:pt modelId="{653BBFD9-BE68-4ABE-982F-A4664A539983}" type="pres">
      <dgm:prSet presAssocID="{65284265-C25B-4922-9152-D92E49043D0B}" presName="hierChild4" presStyleCnt="0"/>
      <dgm:spPr/>
    </dgm:pt>
    <dgm:pt modelId="{0DF87033-194B-4D47-A4DA-1E1FF5B9CA68}" type="pres">
      <dgm:prSet presAssocID="{65284265-C25B-4922-9152-D92E49043D0B}" presName="hierChild5" presStyleCnt="0"/>
      <dgm:spPr/>
    </dgm:pt>
    <dgm:pt modelId="{11B594A3-F679-46ED-BFCD-1783322A9CD0}" type="pres">
      <dgm:prSet presAssocID="{1D8FFF77-0F98-419F-B615-1D15CE5770FC}" presName="Name37" presStyleLbl="parChTrans1D3" presStyleIdx="1" presStyleCnt="11"/>
      <dgm:spPr/>
      <dgm:t>
        <a:bodyPr/>
        <a:lstStyle/>
        <a:p>
          <a:endParaRPr lang="en-US"/>
        </a:p>
      </dgm:t>
    </dgm:pt>
    <dgm:pt modelId="{D915BEC0-8032-41AA-8853-9105963880D1}" type="pres">
      <dgm:prSet presAssocID="{894EC774-60E2-4AFE-AEFC-1B718AE76D7E}" presName="hierRoot2" presStyleCnt="0">
        <dgm:presLayoutVars>
          <dgm:hierBranch val="init"/>
        </dgm:presLayoutVars>
      </dgm:prSet>
      <dgm:spPr/>
    </dgm:pt>
    <dgm:pt modelId="{6CC4B1BF-4073-4C16-99E5-632E3716F1FB}" type="pres">
      <dgm:prSet presAssocID="{894EC774-60E2-4AFE-AEFC-1B718AE76D7E}" presName="rootComposite" presStyleCnt="0"/>
      <dgm:spPr/>
    </dgm:pt>
    <dgm:pt modelId="{184AF7C2-7782-4F3E-AADE-AF9C76CC1887}" type="pres">
      <dgm:prSet presAssocID="{894EC774-60E2-4AFE-AEFC-1B718AE76D7E}" presName="rootText" presStyleLbl="node3" presStyleIdx="1" presStyleCnt="11" custScaleX="145783" custLinFactX="-629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C5756-4C9F-478D-BC7C-DBF82379E1A0}" type="pres">
      <dgm:prSet presAssocID="{894EC774-60E2-4AFE-AEFC-1B718AE76D7E}" presName="rootConnector" presStyleLbl="node3" presStyleIdx="1" presStyleCnt="11"/>
      <dgm:spPr/>
      <dgm:t>
        <a:bodyPr/>
        <a:lstStyle/>
        <a:p>
          <a:endParaRPr lang="en-US"/>
        </a:p>
      </dgm:t>
    </dgm:pt>
    <dgm:pt modelId="{CE216E25-FD94-4E79-8A00-44205BEEA196}" type="pres">
      <dgm:prSet presAssocID="{894EC774-60E2-4AFE-AEFC-1B718AE76D7E}" presName="hierChild4" presStyleCnt="0"/>
      <dgm:spPr/>
    </dgm:pt>
    <dgm:pt modelId="{35B89575-5ECE-4A81-ABDC-0B860147E49E}" type="pres">
      <dgm:prSet presAssocID="{894EC774-60E2-4AFE-AEFC-1B718AE76D7E}" presName="hierChild5" presStyleCnt="0"/>
      <dgm:spPr/>
    </dgm:pt>
    <dgm:pt modelId="{74267FDC-60FF-4E64-A515-F2EA5C75093B}" type="pres">
      <dgm:prSet presAssocID="{A5482580-11F8-4F0A-AC5E-A6F18E7A37DE}" presName="Name37" presStyleLbl="parChTrans1D3" presStyleIdx="2" presStyleCnt="11"/>
      <dgm:spPr/>
      <dgm:t>
        <a:bodyPr/>
        <a:lstStyle/>
        <a:p>
          <a:endParaRPr lang="en-US"/>
        </a:p>
      </dgm:t>
    </dgm:pt>
    <dgm:pt modelId="{CB3C1990-78C5-4252-8164-ED99B62ACC7D}" type="pres">
      <dgm:prSet presAssocID="{9D530078-44C2-4E87-BF1C-053C9AF84DB7}" presName="hierRoot2" presStyleCnt="0">
        <dgm:presLayoutVars>
          <dgm:hierBranch val="init"/>
        </dgm:presLayoutVars>
      </dgm:prSet>
      <dgm:spPr/>
    </dgm:pt>
    <dgm:pt modelId="{8C635289-25CA-4E67-BE38-B90D6ED0FCF7}" type="pres">
      <dgm:prSet presAssocID="{9D530078-44C2-4E87-BF1C-053C9AF84DB7}" presName="rootComposite" presStyleCnt="0"/>
      <dgm:spPr/>
    </dgm:pt>
    <dgm:pt modelId="{96C8BA5E-BBDB-44FC-B22D-BB18424E0DBA}" type="pres">
      <dgm:prSet presAssocID="{9D530078-44C2-4E87-BF1C-053C9AF84DB7}" presName="rootText" presStyleLbl="node3" presStyleIdx="2" presStyleCnt="11" custScaleX="145783" custLinFactX="-629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5C666-BCFD-474C-B414-AC36175F7FE5}" type="pres">
      <dgm:prSet presAssocID="{9D530078-44C2-4E87-BF1C-053C9AF84DB7}" presName="rootConnector" presStyleLbl="node3" presStyleIdx="2" presStyleCnt="11"/>
      <dgm:spPr/>
      <dgm:t>
        <a:bodyPr/>
        <a:lstStyle/>
        <a:p>
          <a:endParaRPr lang="en-US"/>
        </a:p>
      </dgm:t>
    </dgm:pt>
    <dgm:pt modelId="{4C790825-3E9B-404B-9C4C-165DF0670E6A}" type="pres">
      <dgm:prSet presAssocID="{9D530078-44C2-4E87-BF1C-053C9AF84DB7}" presName="hierChild4" presStyleCnt="0"/>
      <dgm:spPr/>
    </dgm:pt>
    <dgm:pt modelId="{6D14A989-20D6-408F-AC12-C42CFE851040}" type="pres">
      <dgm:prSet presAssocID="{9D530078-44C2-4E87-BF1C-053C9AF84DB7}" presName="hierChild5" presStyleCnt="0"/>
      <dgm:spPr/>
    </dgm:pt>
    <dgm:pt modelId="{9B793AE2-1926-4D9D-A3C4-9EE061438F7F}" type="pres">
      <dgm:prSet presAssocID="{D5574939-2895-4728-AB40-D9C8D0EFD9AB}" presName="Name37" presStyleLbl="parChTrans1D3" presStyleIdx="3" presStyleCnt="11"/>
      <dgm:spPr/>
      <dgm:t>
        <a:bodyPr/>
        <a:lstStyle/>
        <a:p>
          <a:endParaRPr lang="en-US"/>
        </a:p>
      </dgm:t>
    </dgm:pt>
    <dgm:pt modelId="{9B76CBCC-1A3A-4B6B-A8C9-FF44ED2DD538}" type="pres">
      <dgm:prSet presAssocID="{3253385C-9114-4E54-AEC1-33A6CFAB84AD}" presName="hierRoot2" presStyleCnt="0">
        <dgm:presLayoutVars>
          <dgm:hierBranch val="init"/>
        </dgm:presLayoutVars>
      </dgm:prSet>
      <dgm:spPr/>
    </dgm:pt>
    <dgm:pt modelId="{FA6623FC-D3F2-448B-A5B6-976265824A28}" type="pres">
      <dgm:prSet presAssocID="{3253385C-9114-4E54-AEC1-33A6CFAB84AD}" presName="rootComposite" presStyleCnt="0"/>
      <dgm:spPr/>
    </dgm:pt>
    <dgm:pt modelId="{94948738-1164-4D9E-8370-831C42168853}" type="pres">
      <dgm:prSet presAssocID="{3253385C-9114-4E54-AEC1-33A6CFAB84AD}" presName="rootText" presStyleLbl="node3" presStyleIdx="3" presStyleCnt="11" custScaleX="145783" custLinFactX="-629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09A126-B8D7-452C-AD92-7DC10B374D83}" type="pres">
      <dgm:prSet presAssocID="{3253385C-9114-4E54-AEC1-33A6CFAB84AD}" presName="rootConnector" presStyleLbl="node3" presStyleIdx="3" presStyleCnt="11"/>
      <dgm:spPr/>
      <dgm:t>
        <a:bodyPr/>
        <a:lstStyle/>
        <a:p>
          <a:endParaRPr lang="en-US"/>
        </a:p>
      </dgm:t>
    </dgm:pt>
    <dgm:pt modelId="{6B782489-D9E9-49A5-932E-9F7D75C7C754}" type="pres">
      <dgm:prSet presAssocID="{3253385C-9114-4E54-AEC1-33A6CFAB84AD}" presName="hierChild4" presStyleCnt="0"/>
      <dgm:spPr/>
    </dgm:pt>
    <dgm:pt modelId="{20073276-D06E-4534-8D4B-E3426C36982B}" type="pres">
      <dgm:prSet presAssocID="{3253385C-9114-4E54-AEC1-33A6CFAB84AD}" presName="hierChild5" presStyleCnt="0"/>
      <dgm:spPr/>
    </dgm:pt>
    <dgm:pt modelId="{9F440B38-F4C3-47D0-BDF2-DFB54E2694F0}" type="pres">
      <dgm:prSet presAssocID="{21D4B998-4488-4ECD-BD0A-190559B9E458}" presName="hierChild5" presStyleCnt="0"/>
      <dgm:spPr/>
    </dgm:pt>
    <dgm:pt modelId="{6AC5A5C1-4B62-4E7E-AD33-682E8A7EC6E1}" type="pres">
      <dgm:prSet presAssocID="{BC30504A-4D9A-463A-8358-ED625C6756D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98E9631-5E4B-4B1C-9B33-DD4074E8FE2E}" type="pres">
      <dgm:prSet presAssocID="{B04E7A90-127E-49F3-97B8-83DFC63B31C7}" presName="hierRoot2" presStyleCnt="0">
        <dgm:presLayoutVars>
          <dgm:hierBranch val="init"/>
        </dgm:presLayoutVars>
      </dgm:prSet>
      <dgm:spPr/>
    </dgm:pt>
    <dgm:pt modelId="{089DBB7F-1DFE-46C6-8879-7B91CBD99B76}" type="pres">
      <dgm:prSet presAssocID="{B04E7A90-127E-49F3-97B8-83DFC63B31C7}" presName="rootComposite" presStyleCnt="0"/>
      <dgm:spPr/>
    </dgm:pt>
    <dgm:pt modelId="{141B3441-476D-40E7-862A-F08244C4AC83}" type="pres">
      <dgm:prSet presAssocID="{B04E7A90-127E-49F3-97B8-83DFC63B31C7}" presName="rootText" presStyleLbl="node2" presStyleIdx="1" presStyleCnt="3" custScaleX="145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E115B2-EFF7-43F0-B4AB-B462B2807FD7}" type="pres">
      <dgm:prSet presAssocID="{B04E7A90-127E-49F3-97B8-83DFC63B31C7}" presName="rootConnector" presStyleLbl="node2" presStyleIdx="1" presStyleCnt="3"/>
      <dgm:spPr/>
      <dgm:t>
        <a:bodyPr/>
        <a:lstStyle/>
        <a:p>
          <a:endParaRPr lang="en-US"/>
        </a:p>
      </dgm:t>
    </dgm:pt>
    <dgm:pt modelId="{69AED124-92F2-481A-829D-1BACA9B88C98}" type="pres">
      <dgm:prSet presAssocID="{B04E7A90-127E-49F3-97B8-83DFC63B31C7}" presName="hierChild4" presStyleCnt="0"/>
      <dgm:spPr/>
    </dgm:pt>
    <dgm:pt modelId="{52EA0277-5A34-4EAB-B4E2-E424FA166F20}" type="pres">
      <dgm:prSet presAssocID="{0FFAC6FF-AB73-4AFB-903E-6AA4088190FA}" presName="Name37" presStyleLbl="parChTrans1D3" presStyleIdx="4" presStyleCnt="11"/>
      <dgm:spPr/>
      <dgm:t>
        <a:bodyPr/>
        <a:lstStyle/>
        <a:p>
          <a:endParaRPr lang="en-US"/>
        </a:p>
      </dgm:t>
    </dgm:pt>
    <dgm:pt modelId="{7F376408-9A72-44DF-9773-02FE893743E8}" type="pres">
      <dgm:prSet presAssocID="{BE27BBA4-1779-4477-808A-ACA379E2477B}" presName="hierRoot2" presStyleCnt="0">
        <dgm:presLayoutVars>
          <dgm:hierBranch val="init"/>
        </dgm:presLayoutVars>
      </dgm:prSet>
      <dgm:spPr/>
    </dgm:pt>
    <dgm:pt modelId="{B11F7D3F-2BB9-4ADE-934B-4F0AEE6E5680}" type="pres">
      <dgm:prSet presAssocID="{BE27BBA4-1779-4477-808A-ACA379E2477B}" presName="rootComposite" presStyleCnt="0"/>
      <dgm:spPr/>
    </dgm:pt>
    <dgm:pt modelId="{E976B676-1A74-4B29-9BE8-69179DFBBD21}" type="pres">
      <dgm:prSet presAssocID="{BE27BBA4-1779-4477-808A-ACA379E2477B}" presName="rootText" presStyleLbl="node3" presStyleIdx="4" presStyleCnt="11" custScaleX="145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4568AF-03E7-41D4-AFD2-18C8BA450037}" type="pres">
      <dgm:prSet presAssocID="{BE27BBA4-1779-4477-808A-ACA379E2477B}" presName="rootConnector" presStyleLbl="node3" presStyleIdx="4" presStyleCnt="11"/>
      <dgm:spPr/>
      <dgm:t>
        <a:bodyPr/>
        <a:lstStyle/>
        <a:p>
          <a:endParaRPr lang="en-US"/>
        </a:p>
      </dgm:t>
    </dgm:pt>
    <dgm:pt modelId="{103EA68C-A560-4B43-992E-657D6FDE104F}" type="pres">
      <dgm:prSet presAssocID="{BE27BBA4-1779-4477-808A-ACA379E2477B}" presName="hierChild4" presStyleCnt="0"/>
      <dgm:spPr/>
    </dgm:pt>
    <dgm:pt modelId="{7A689E4D-36CB-411D-A41D-DCE49D806FAA}" type="pres">
      <dgm:prSet presAssocID="{BE27BBA4-1779-4477-808A-ACA379E2477B}" presName="hierChild5" presStyleCnt="0"/>
      <dgm:spPr/>
    </dgm:pt>
    <dgm:pt modelId="{3B449737-35F3-4A67-B10D-83CCFFFAA134}" type="pres">
      <dgm:prSet presAssocID="{32711410-9720-4AF2-B712-BEEFB253583A}" presName="Name37" presStyleLbl="parChTrans1D3" presStyleIdx="5" presStyleCnt="11"/>
      <dgm:spPr/>
      <dgm:t>
        <a:bodyPr/>
        <a:lstStyle/>
        <a:p>
          <a:endParaRPr lang="en-US"/>
        </a:p>
      </dgm:t>
    </dgm:pt>
    <dgm:pt modelId="{74EBC211-CACB-4820-AB6C-D2B5F9F3F45C}" type="pres">
      <dgm:prSet presAssocID="{CB0C586D-DED5-4597-B890-8D4F6479A01D}" presName="hierRoot2" presStyleCnt="0">
        <dgm:presLayoutVars>
          <dgm:hierBranch val="init"/>
        </dgm:presLayoutVars>
      </dgm:prSet>
      <dgm:spPr/>
    </dgm:pt>
    <dgm:pt modelId="{3E37AA91-D361-4B6B-883D-5C55CE0D8663}" type="pres">
      <dgm:prSet presAssocID="{CB0C586D-DED5-4597-B890-8D4F6479A01D}" presName="rootComposite" presStyleCnt="0"/>
      <dgm:spPr/>
    </dgm:pt>
    <dgm:pt modelId="{785AF774-F8E6-4F9F-8F4B-5ABF80DB9A7D}" type="pres">
      <dgm:prSet presAssocID="{CB0C586D-DED5-4597-B890-8D4F6479A01D}" presName="rootText" presStyleLbl="node3" presStyleIdx="5" presStyleCnt="11" custScaleX="145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1F2BBB-A2C3-4505-970D-A7476034E762}" type="pres">
      <dgm:prSet presAssocID="{CB0C586D-DED5-4597-B890-8D4F6479A01D}" presName="rootConnector" presStyleLbl="node3" presStyleIdx="5" presStyleCnt="11"/>
      <dgm:spPr/>
      <dgm:t>
        <a:bodyPr/>
        <a:lstStyle/>
        <a:p>
          <a:endParaRPr lang="en-US"/>
        </a:p>
      </dgm:t>
    </dgm:pt>
    <dgm:pt modelId="{63B90C56-3A57-4B9D-B3A4-9E8CE648BE53}" type="pres">
      <dgm:prSet presAssocID="{CB0C586D-DED5-4597-B890-8D4F6479A01D}" presName="hierChild4" presStyleCnt="0"/>
      <dgm:spPr/>
    </dgm:pt>
    <dgm:pt modelId="{99937F17-0E1C-40FF-90D8-FF383668AD96}" type="pres">
      <dgm:prSet presAssocID="{CB0C586D-DED5-4597-B890-8D4F6479A01D}" presName="hierChild5" presStyleCnt="0"/>
      <dgm:spPr/>
    </dgm:pt>
    <dgm:pt modelId="{EF43868B-E459-4112-9CC9-4413AA9854B5}" type="pres">
      <dgm:prSet presAssocID="{E341989A-9799-4FC1-840A-4C142E7D59F3}" presName="Name37" presStyleLbl="parChTrans1D3" presStyleIdx="6" presStyleCnt="11"/>
      <dgm:spPr/>
      <dgm:t>
        <a:bodyPr/>
        <a:lstStyle/>
        <a:p>
          <a:endParaRPr lang="en-US"/>
        </a:p>
      </dgm:t>
    </dgm:pt>
    <dgm:pt modelId="{614BCAA7-368D-4618-BCEB-70186076E4EF}" type="pres">
      <dgm:prSet presAssocID="{C8B5D765-76E2-48C9-B1AA-D6DD75855272}" presName="hierRoot2" presStyleCnt="0">
        <dgm:presLayoutVars>
          <dgm:hierBranch val="init"/>
        </dgm:presLayoutVars>
      </dgm:prSet>
      <dgm:spPr/>
    </dgm:pt>
    <dgm:pt modelId="{476D6D87-3363-4F75-9651-DDF46B986196}" type="pres">
      <dgm:prSet presAssocID="{C8B5D765-76E2-48C9-B1AA-D6DD75855272}" presName="rootComposite" presStyleCnt="0"/>
      <dgm:spPr/>
    </dgm:pt>
    <dgm:pt modelId="{5866C739-257F-48AF-B66B-78A1AA0F2485}" type="pres">
      <dgm:prSet presAssocID="{C8B5D765-76E2-48C9-B1AA-D6DD75855272}" presName="rootText" presStyleLbl="node3" presStyleIdx="6" presStyleCnt="11" custScaleX="145783" custScaleY="124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FD9E5-67D2-400E-9263-33A09F90841D}" type="pres">
      <dgm:prSet presAssocID="{C8B5D765-76E2-48C9-B1AA-D6DD75855272}" presName="rootConnector" presStyleLbl="node3" presStyleIdx="6" presStyleCnt="11"/>
      <dgm:spPr/>
      <dgm:t>
        <a:bodyPr/>
        <a:lstStyle/>
        <a:p>
          <a:endParaRPr lang="en-US"/>
        </a:p>
      </dgm:t>
    </dgm:pt>
    <dgm:pt modelId="{A49CBB16-4282-48B3-AD41-DFEA90B6181F}" type="pres">
      <dgm:prSet presAssocID="{C8B5D765-76E2-48C9-B1AA-D6DD75855272}" presName="hierChild4" presStyleCnt="0"/>
      <dgm:spPr/>
    </dgm:pt>
    <dgm:pt modelId="{A78105C0-59B2-4978-A056-A86608C921F0}" type="pres">
      <dgm:prSet presAssocID="{C8B5D765-76E2-48C9-B1AA-D6DD75855272}" presName="hierChild5" presStyleCnt="0"/>
      <dgm:spPr/>
    </dgm:pt>
    <dgm:pt modelId="{A1567C89-5415-4BE3-8658-FE16E47A46A7}" type="pres">
      <dgm:prSet presAssocID="{B04E7A90-127E-49F3-97B8-83DFC63B31C7}" presName="hierChild5" presStyleCnt="0"/>
      <dgm:spPr/>
    </dgm:pt>
    <dgm:pt modelId="{4A1E75A0-1E8F-418B-A1EA-25D2583DF5B7}" type="pres">
      <dgm:prSet presAssocID="{68DE57DE-91F7-42BD-B4FA-50E4AF6C111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4F2200B-4146-4DE9-B585-C64FC73387C9}" type="pres">
      <dgm:prSet presAssocID="{C271252D-1B9F-4158-8629-A4F59A8916DA}" presName="hierRoot2" presStyleCnt="0">
        <dgm:presLayoutVars>
          <dgm:hierBranch val="init"/>
        </dgm:presLayoutVars>
      </dgm:prSet>
      <dgm:spPr/>
    </dgm:pt>
    <dgm:pt modelId="{A7D0053D-CD79-4E7D-B5C8-32D1F21888BC}" type="pres">
      <dgm:prSet presAssocID="{C271252D-1B9F-4158-8629-A4F59A8916DA}" presName="rootComposite" presStyleCnt="0"/>
      <dgm:spPr/>
    </dgm:pt>
    <dgm:pt modelId="{31DBFE8E-0CFF-4E5E-9835-96C80D0EF9BE}" type="pres">
      <dgm:prSet presAssocID="{C271252D-1B9F-4158-8629-A4F59A8916DA}" presName="rootText" presStyleLbl="node2" presStyleIdx="2" presStyleCnt="3" custLinFactNeighborX="79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74BCF-8147-4FC8-8C7E-143094EF9F84}" type="pres">
      <dgm:prSet presAssocID="{C271252D-1B9F-4158-8629-A4F59A8916DA}" presName="rootConnector" presStyleLbl="node2" presStyleIdx="2" presStyleCnt="3"/>
      <dgm:spPr/>
      <dgm:t>
        <a:bodyPr/>
        <a:lstStyle/>
        <a:p>
          <a:endParaRPr lang="en-US"/>
        </a:p>
      </dgm:t>
    </dgm:pt>
    <dgm:pt modelId="{80C47968-D20E-4D68-BA1E-19A338F21C1C}" type="pres">
      <dgm:prSet presAssocID="{C271252D-1B9F-4158-8629-A4F59A8916DA}" presName="hierChild4" presStyleCnt="0"/>
      <dgm:spPr/>
    </dgm:pt>
    <dgm:pt modelId="{C28A9D29-8F89-4952-B003-0C4496F13ECA}" type="pres">
      <dgm:prSet presAssocID="{0465B992-168D-4F48-B4E2-80396028E076}" presName="Name37" presStyleLbl="parChTrans1D3" presStyleIdx="7" presStyleCnt="11"/>
      <dgm:spPr/>
      <dgm:t>
        <a:bodyPr/>
        <a:lstStyle/>
        <a:p>
          <a:endParaRPr lang="en-US"/>
        </a:p>
      </dgm:t>
    </dgm:pt>
    <dgm:pt modelId="{272301AB-EDAE-44CD-B069-67228BEA1E1A}" type="pres">
      <dgm:prSet presAssocID="{6AF50C18-9193-4B37-A606-7B87123DEA54}" presName="hierRoot2" presStyleCnt="0">
        <dgm:presLayoutVars>
          <dgm:hierBranch val="init"/>
        </dgm:presLayoutVars>
      </dgm:prSet>
      <dgm:spPr/>
    </dgm:pt>
    <dgm:pt modelId="{1F4DC392-B714-4AE6-A70B-0DAB3E94EFE3}" type="pres">
      <dgm:prSet presAssocID="{6AF50C18-9193-4B37-A606-7B87123DEA54}" presName="rootComposite" presStyleCnt="0"/>
      <dgm:spPr/>
    </dgm:pt>
    <dgm:pt modelId="{EEFD1463-A3F6-467B-B6FD-98A006ED9BD1}" type="pres">
      <dgm:prSet presAssocID="{6AF50C18-9193-4B37-A606-7B87123DEA54}" presName="rootText" presStyleLbl="node3" presStyleIdx="7" presStyleCnt="11" custScaleX="152774" custLinFactNeighborX="79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CC4586-0949-49AC-94AD-18AE1726A652}" type="pres">
      <dgm:prSet presAssocID="{6AF50C18-9193-4B37-A606-7B87123DEA54}" presName="rootConnector" presStyleLbl="node3" presStyleIdx="7" presStyleCnt="11"/>
      <dgm:spPr/>
      <dgm:t>
        <a:bodyPr/>
        <a:lstStyle/>
        <a:p>
          <a:endParaRPr lang="en-US"/>
        </a:p>
      </dgm:t>
    </dgm:pt>
    <dgm:pt modelId="{BA721C67-CC36-4412-AA12-9E6488053AAB}" type="pres">
      <dgm:prSet presAssocID="{6AF50C18-9193-4B37-A606-7B87123DEA54}" presName="hierChild4" presStyleCnt="0"/>
      <dgm:spPr/>
    </dgm:pt>
    <dgm:pt modelId="{9CC21A71-DF2C-46BA-9099-83AD0AE12F13}" type="pres">
      <dgm:prSet presAssocID="{6AF50C18-9193-4B37-A606-7B87123DEA54}" presName="hierChild5" presStyleCnt="0"/>
      <dgm:spPr/>
    </dgm:pt>
    <dgm:pt modelId="{A73FB641-79F8-4D5E-9F79-C92DEF2AE7A0}" type="pres">
      <dgm:prSet presAssocID="{36399D29-FCE7-41FA-A6B1-E41BA00B80CC}" presName="Name37" presStyleLbl="parChTrans1D3" presStyleIdx="8" presStyleCnt="11"/>
      <dgm:spPr/>
      <dgm:t>
        <a:bodyPr/>
        <a:lstStyle/>
        <a:p>
          <a:endParaRPr lang="en-US"/>
        </a:p>
      </dgm:t>
    </dgm:pt>
    <dgm:pt modelId="{5A460BF8-6C79-4AE3-85FE-7A5F3E2C7EB3}" type="pres">
      <dgm:prSet presAssocID="{3E1EE723-98FE-4CFC-B585-43C0BB1D2986}" presName="hierRoot2" presStyleCnt="0">
        <dgm:presLayoutVars>
          <dgm:hierBranch val="init"/>
        </dgm:presLayoutVars>
      </dgm:prSet>
      <dgm:spPr/>
    </dgm:pt>
    <dgm:pt modelId="{E8AB90BE-F68D-4652-AA0A-8BB6FF61EDFF}" type="pres">
      <dgm:prSet presAssocID="{3E1EE723-98FE-4CFC-B585-43C0BB1D2986}" presName="rootComposite" presStyleCnt="0"/>
      <dgm:spPr/>
    </dgm:pt>
    <dgm:pt modelId="{21395A5E-A178-4542-8B24-15A5E3ED95F9}" type="pres">
      <dgm:prSet presAssocID="{3E1EE723-98FE-4CFC-B585-43C0BB1D2986}" presName="rootText" presStyleLbl="node3" presStyleIdx="8" presStyleCnt="11" custScaleX="152774" custLinFactNeighborX="79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700055-5D92-4AA4-8902-6AE4C9E361DC}" type="pres">
      <dgm:prSet presAssocID="{3E1EE723-98FE-4CFC-B585-43C0BB1D2986}" presName="rootConnector" presStyleLbl="node3" presStyleIdx="8" presStyleCnt="11"/>
      <dgm:spPr/>
      <dgm:t>
        <a:bodyPr/>
        <a:lstStyle/>
        <a:p>
          <a:endParaRPr lang="en-US"/>
        </a:p>
      </dgm:t>
    </dgm:pt>
    <dgm:pt modelId="{BC1A8E76-0B52-491C-B9F3-3D066A3287D1}" type="pres">
      <dgm:prSet presAssocID="{3E1EE723-98FE-4CFC-B585-43C0BB1D2986}" presName="hierChild4" presStyleCnt="0"/>
      <dgm:spPr/>
    </dgm:pt>
    <dgm:pt modelId="{CA5F0881-470F-4A16-A06C-4C5B2F4917EB}" type="pres">
      <dgm:prSet presAssocID="{3E1EE723-98FE-4CFC-B585-43C0BB1D2986}" presName="hierChild5" presStyleCnt="0"/>
      <dgm:spPr/>
    </dgm:pt>
    <dgm:pt modelId="{7498BA5D-F97C-4E5C-90EF-2435E4CB30B6}" type="pres">
      <dgm:prSet presAssocID="{D4629981-179C-4F78-BB79-19BF382863C5}" presName="Name37" presStyleLbl="parChTrans1D3" presStyleIdx="9" presStyleCnt="11"/>
      <dgm:spPr/>
      <dgm:t>
        <a:bodyPr/>
        <a:lstStyle/>
        <a:p>
          <a:endParaRPr lang="en-US"/>
        </a:p>
      </dgm:t>
    </dgm:pt>
    <dgm:pt modelId="{DF81DCF9-F6B5-4FF6-BBD6-3AC1611BE46F}" type="pres">
      <dgm:prSet presAssocID="{0D09B2DA-BC29-4453-9192-7228D493094F}" presName="hierRoot2" presStyleCnt="0">
        <dgm:presLayoutVars>
          <dgm:hierBranch val="init"/>
        </dgm:presLayoutVars>
      </dgm:prSet>
      <dgm:spPr/>
    </dgm:pt>
    <dgm:pt modelId="{EAA1592B-BD0C-4A57-8368-CE5BC6798A87}" type="pres">
      <dgm:prSet presAssocID="{0D09B2DA-BC29-4453-9192-7228D493094F}" presName="rootComposite" presStyleCnt="0"/>
      <dgm:spPr/>
    </dgm:pt>
    <dgm:pt modelId="{1AE05859-E3C4-4A84-8103-3BC8936D03BF}" type="pres">
      <dgm:prSet presAssocID="{0D09B2DA-BC29-4453-9192-7228D493094F}" presName="rootText" presStyleLbl="node3" presStyleIdx="9" presStyleCnt="11" custScaleX="152774" custLinFactNeighborX="79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15FEC-4604-45E4-B532-7478FAAE09E7}" type="pres">
      <dgm:prSet presAssocID="{0D09B2DA-BC29-4453-9192-7228D493094F}" presName="rootConnector" presStyleLbl="node3" presStyleIdx="9" presStyleCnt="11"/>
      <dgm:spPr/>
      <dgm:t>
        <a:bodyPr/>
        <a:lstStyle/>
        <a:p>
          <a:endParaRPr lang="en-US"/>
        </a:p>
      </dgm:t>
    </dgm:pt>
    <dgm:pt modelId="{4F06B253-0714-45B2-B4F6-DF74BF9AD34F}" type="pres">
      <dgm:prSet presAssocID="{0D09B2DA-BC29-4453-9192-7228D493094F}" presName="hierChild4" presStyleCnt="0"/>
      <dgm:spPr/>
    </dgm:pt>
    <dgm:pt modelId="{B5E6725A-4E78-4431-8771-C9DF4DECF5F2}" type="pres">
      <dgm:prSet presAssocID="{0D09B2DA-BC29-4453-9192-7228D493094F}" presName="hierChild5" presStyleCnt="0"/>
      <dgm:spPr/>
    </dgm:pt>
    <dgm:pt modelId="{448F4FB2-745B-4792-A8C9-779D5B524DFC}" type="pres">
      <dgm:prSet presAssocID="{B3306167-E2EA-4E64-8CDB-3533A4102C20}" presName="Name37" presStyleLbl="parChTrans1D3" presStyleIdx="10" presStyleCnt="11"/>
      <dgm:spPr/>
      <dgm:t>
        <a:bodyPr/>
        <a:lstStyle/>
        <a:p>
          <a:endParaRPr lang="en-US"/>
        </a:p>
      </dgm:t>
    </dgm:pt>
    <dgm:pt modelId="{7680AA4B-443D-45E1-9D44-9CCCD86C49AD}" type="pres">
      <dgm:prSet presAssocID="{601262C3-6B32-4437-A124-3CFF213E2FC3}" presName="hierRoot2" presStyleCnt="0">
        <dgm:presLayoutVars>
          <dgm:hierBranch val="init"/>
        </dgm:presLayoutVars>
      </dgm:prSet>
      <dgm:spPr/>
    </dgm:pt>
    <dgm:pt modelId="{6D2786EE-302A-4971-A7DC-B7776599187F}" type="pres">
      <dgm:prSet presAssocID="{601262C3-6B32-4437-A124-3CFF213E2FC3}" presName="rootComposite" presStyleCnt="0"/>
      <dgm:spPr/>
    </dgm:pt>
    <dgm:pt modelId="{D9B83CB2-BC02-4C21-9BCF-9C88A30C90B7}" type="pres">
      <dgm:prSet presAssocID="{601262C3-6B32-4437-A124-3CFF213E2FC3}" presName="rootText" presStyleLbl="node3" presStyleIdx="10" presStyleCnt="11" custScaleX="152774" custLinFactNeighborX="79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056495-F59A-409F-B37D-95B73F4ED673}" type="pres">
      <dgm:prSet presAssocID="{601262C3-6B32-4437-A124-3CFF213E2FC3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6D4633A7-83C4-4DE8-91BD-93CBE7856823}" type="pres">
      <dgm:prSet presAssocID="{601262C3-6B32-4437-A124-3CFF213E2FC3}" presName="hierChild4" presStyleCnt="0"/>
      <dgm:spPr/>
    </dgm:pt>
    <dgm:pt modelId="{09535D1E-4AAE-4BAB-B28A-ADA29F25062F}" type="pres">
      <dgm:prSet presAssocID="{601262C3-6B32-4437-A124-3CFF213E2FC3}" presName="hierChild5" presStyleCnt="0"/>
      <dgm:spPr/>
    </dgm:pt>
    <dgm:pt modelId="{9B2B7763-2D59-43C6-AADB-4F661309CC82}" type="pres">
      <dgm:prSet presAssocID="{C271252D-1B9F-4158-8629-A4F59A8916DA}" presName="hierChild5" presStyleCnt="0"/>
      <dgm:spPr/>
    </dgm:pt>
    <dgm:pt modelId="{69A7139D-9DFA-49FD-9760-218FE67056FF}" type="pres">
      <dgm:prSet presAssocID="{6367B68B-FA24-4A2D-9D3D-68BEC0124691}" presName="hierChild3" presStyleCnt="0"/>
      <dgm:spPr/>
    </dgm:pt>
  </dgm:ptLst>
  <dgm:cxnLst>
    <dgm:cxn modelId="{331CA7BB-370E-4D61-9C90-919F2CCE1DA4}" type="presOf" srcId="{601262C3-6B32-4437-A124-3CFF213E2FC3}" destId="{43056495-F59A-409F-B37D-95B73F4ED673}" srcOrd="1" destOrd="0" presId="urn:microsoft.com/office/officeart/2005/8/layout/orgChart1"/>
    <dgm:cxn modelId="{1581CF3E-3B9C-4989-B2A4-7192848F1044}" srcId="{21D4B998-4488-4ECD-BD0A-190559B9E458}" destId="{65284265-C25B-4922-9152-D92E49043D0B}" srcOrd="0" destOrd="0" parTransId="{716A7334-E400-4570-A761-DCC0A4C92EF8}" sibTransId="{D5AD0B53-6050-4647-93C0-288001AE75BC}"/>
    <dgm:cxn modelId="{3892E05D-07CF-430D-BE72-7C9EC0F6971B}" srcId="{21D4B998-4488-4ECD-BD0A-190559B9E458}" destId="{9D530078-44C2-4E87-BF1C-053C9AF84DB7}" srcOrd="2" destOrd="0" parTransId="{A5482580-11F8-4F0A-AC5E-A6F18E7A37DE}" sibTransId="{0E8BC8DA-B939-463B-882E-A5E5C374A522}"/>
    <dgm:cxn modelId="{8C875A25-0186-43B3-95A7-23A4D4213D0B}" type="presOf" srcId="{3253385C-9114-4E54-AEC1-33A6CFAB84AD}" destId="{E709A126-B8D7-452C-AD92-7DC10B374D83}" srcOrd="1" destOrd="0" presId="urn:microsoft.com/office/officeart/2005/8/layout/orgChart1"/>
    <dgm:cxn modelId="{26324F66-088A-4FF3-96F1-2A8F547A21C9}" type="presOf" srcId="{D4629981-179C-4F78-BB79-19BF382863C5}" destId="{7498BA5D-F97C-4E5C-90EF-2435E4CB30B6}" srcOrd="0" destOrd="0" presId="urn:microsoft.com/office/officeart/2005/8/layout/orgChart1"/>
    <dgm:cxn modelId="{20FA69C3-D45C-4F73-8718-09B0EF6954A1}" type="presOf" srcId="{0465B992-168D-4F48-B4E2-80396028E076}" destId="{C28A9D29-8F89-4952-B003-0C4496F13ECA}" srcOrd="0" destOrd="0" presId="urn:microsoft.com/office/officeart/2005/8/layout/orgChart1"/>
    <dgm:cxn modelId="{5E721BFA-F4E2-4BEA-85C5-4517DCF7615C}" type="presOf" srcId="{C8B5D765-76E2-48C9-B1AA-D6DD75855272}" destId="{83DFD9E5-67D2-400E-9263-33A09F90841D}" srcOrd="1" destOrd="0" presId="urn:microsoft.com/office/officeart/2005/8/layout/orgChart1"/>
    <dgm:cxn modelId="{94A2BBB7-E498-411F-8002-26A506EB15E7}" srcId="{6367B68B-FA24-4A2D-9D3D-68BEC0124691}" destId="{C271252D-1B9F-4158-8629-A4F59A8916DA}" srcOrd="2" destOrd="0" parTransId="{68DE57DE-91F7-42BD-B4FA-50E4AF6C1119}" sibTransId="{DA06FB19-1894-4F37-B7AC-7467862F97AD}"/>
    <dgm:cxn modelId="{48620861-79DF-4072-BDD8-BC0FFCF66F5E}" srcId="{C271252D-1B9F-4158-8629-A4F59A8916DA}" destId="{3E1EE723-98FE-4CFC-B585-43C0BB1D2986}" srcOrd="1" destOrd="0" parTransId="{36399D29-FCE7-41FA-A6B1-E41BA00B80CC}" sibTransId="{11D477FF-2C38-44DD-BDD6-21FAFFD7FC07}"/>
    <dgm:cxn modelId="{5BF1CD11-F988-4DCA-9C8F-18F886545952}" srcId="{C271252D-1B9F-4158-8629-A4F59A8916DA}" destId="{0D09B2DA-BC29-4453-9192-7228D493094F}" srcOrd="2" destOrd="0" parTransId="{D4629981-179C-4F78-BB79-19BF382863C5}" sibTransId="{33FCC39A-3EAB-4E5A-B141-C604E0B92B80}"/>
    <dgm:cxn modelId="{2B7A8CFE-BA36-4182-947C-24B33CCECC57}" type="presOf" srcId="{21D4B998-4488-4ECD-BD0A-190559B9E458}" destId="{FA8A9EB1-3249-48F8-BF76-1B6DF3F5BA69}" srcOrd="1" destOrd="0" presId="urn:microsoft.com/office/officeart/2005/8/layout/orgChart1"/>
    <dgm:cxn modelId="{E5968A4D-ECA8-44AB-847E-A7C41601C492}" type="presOf" srcId="{601262C3-6B32-4437-A124-3CFF213E2FC3}" destId="{D9B83CB2-BC02-4C21-9BCF-9C88A30C90B7}" srcOrd="0" destOrd="0" presId="urn:microsoft.com/office/officeart/2005/8/layout/orgChart1"/>
    <dgm:cxn modelId="{BD3EDCEE-C086-452B-A4D9-93487A6031E5}" type="presOf" srcId="{21D4B998-4488-4ECD-BD0A-190559B9E458}" destId="{C0C1C551-3D96-4A1F-9A4F-BA569B0984E9}" srcOrd="0" destOrd="0" presId="urn:microsoft.com/office/officeart/2005/8/layout/orgChart1"/>
    <dgm:cxn modelId="{6DEC23CF-8181-47B6-859A-CE2D573EC8A0}" type="presOf" srcId="{BC30504A-4D9A-463A-8358-ED625C6756D1}" destId="{6AC5A5C1-4B62-4E7E-AD33-682E8A7EC6E1}" srcOrd="0" destOrd="0" presId="urn:microsoft.com/office/officeart/2005/8/layout/orgChart1"/>
    <dgm:cxn modelId="{BFBEACB1-3EC3-4DD4-B981-CB0277E4129C}" type="presOf" srcId="{6AF50C18-9193-4B37-A606-7B87123DEA54}" destId="{EEFD1463-A3F6-467B-B6FD-98A006ED9BD1}" srcOrd="0" destOrd="0" presId="urn:microsoft.com/office/officeart/2005/8/layout/orgChart1"/>
    <dgm:cxn modelId="{8B94EB71-26D1-485F-B964-445CBB25E25B}" type="presOf" srcId="{C271252D-1B9F-4158-8629-A4F59A8916DA}" destId="{88474BCF-8147-4FC8-8C7E-143094EF9F84}" srcOrd="1" destOrd="0" presId="urn:microsoft.com/office/officeart/2005/8/layout/orgChart1"/>
    <dgm:cxn modelId="{F82EEB06-5920-4C40-BD1A-D42B91DA5F03}" type="presOf" srcId="{E341989A-9799-4FC1-840A-4C142E7D59F3}" destId="{EF43868B-E459-4112-9CC9-4413AA9854B5}" srcOrd="0" destOrd="0" presId="urn:microsoft.com/office/officeart/2005/8/layout/orgChart1"/>
    <dgm:cxn modelId="{66FF4A6F-BFC3-45E4-B9C6-3F8DA44F51EE}" srcId="{21D4B998-4488-4ECD-BD0A-190559B9E458}" destId="{3253385C-9114-4E54-AEC1-33A6CFAB84AD}" srcOrd="3" destOrd="0" parTransId="{D5574939-2895-4728-AB40-D9C8D0EFD9AB}" sibTransId="{CF0BB97F-560C-42F0-8B08-19ABF2829BD2}"/>
    <dgm:cxn modelId="{0E6CC9DF-37F1-43CC-937C-6C7E865A2A8A}" type="presOf" srcId="{BE27BBA4-1779-4477-808A-ACA379E2477B}" destId="{574568AF-03E7-41D4-AFD2-18C8BA450037}" srcOrd="1" destOrd="0" presId="urn:microsoft.com/office/officeart/2005/8/layout/orgChart1"/>
    <dgm:cxn modelId="{EF8A0FA1-F350-44A9-A954-2F94E7AB86E0}" type="presOf" srcId="{894EC774-60E2-4AFE-AEFC-1B718AE76D7E}" destId="{E01C5756-4C9F-478D-BC7C-DBF82379E1A0}" srcOrd="1" destOrd="0" presId="urn:microsoft.com/office/officeart/2005/8/layout/orgChart1"/>
    <dgm:cxn modelId="{E16A9E00-2E8A-465C-9808-83F87C52FDC0}" srcId="{9725BE9B-EB4C-4428-A988-DE715C5BB79C}" destId="{6367B68B-FA24-4A2D-9D3D-68BEC0124691}" srcOrd="0" destOrd="0" parTransId="{FDC3A79B-8CA1-4CCB-8BF4-0F28D6B2A286}" sibTransId="{86B57138-652A-48C0-9D93-8D236B69783E}"/>
    <dgm:cxn modelId="{AA944C5F-2A68-4C21-93A4-11983B755D1F}" srcId="{6367B68B-FA24-4A2D-9D3D-68BEC0124691}" destId="{B04E7A90-127E-49F3-97B8-83DFC63B31C7}" srcOrd="1" destOrd="0" parTransId="{BC30504A-4D9A-463A-8358-ED625C6756D1}" sibTransId="{21E312EA-6D7A-4D90-AB32-B5D870DE47D1}"/>
    <dgm:cxn modelId="{11C6027B-A6D4-42CB-8EC8-F4DD899D308F}" type="presOf" srcId="{0FFAC6FF-AB73-4AFB-903E-6AA4088190FA}" destId="{52EA0277-5A34-4EAB-B4E2-E424FA166F20}" srcOrd="0" destOrd="0" presId="urn:microsoft.com/office/officeart/2005/8/layout/orgChart1"/>
    <dgm:cxn modelId="{8678EDD2-3BED-4AFF-8BE3-C14CC576A5BB}" type="presOf" srcId="{894EC774-60E2-4AFE-AEFC-1B718AE76D7E}" destId="{184AF7C2-7782-4F3E-AADE-AF9C76CC1887}" srcOrd="0" destOrd="0" presId="urn:microsoft.com/office/officeart/2005/8/layout/orgChart1"/>
    <dgm:cxn modelId="{3CB1256B-5CEE-44E7-A82A-A5518A785CAD}" type="presOf" srcId="{6367B68B-FA24-4A2D-9D3D-68BEC0124691}" destId="{C9684A26-B739-47DC-A985-75C611A631ED}" srcOrd="0" destOrd="0" presId="urn:microsoft.com/office/officeart/2005/8/layout/orgChart1"/>
    <dgm:cxn modelId="{E58D124D-690A-4CA3-A0B1-6F7F73278A08}" type="presOf" srcId="{C271252D-1B9F-4158-8629-A4F59A8916DA}" destId="{31DBFE8E-0CFF-4E5E-9835-96C80D0EF9BE}" srcOrd="0" destOrd="0" presId="urn:microsoft.com/office/officeart/2005/8/layout/orgChart1"/>
    <dgm:cxn modelId="{D5DA5241-C423-46DB-A403-65F2F87C90FC}" type="presOf" srcId="{B04E7A90-127E-49F3-97B8-83DFC63B31C7}" destId="{141B3441-476D-40E7-862A-F08244C4AC83}" srcOrd="0" destOrd="0" presId="urn:microsoft.com/office/officeart/2005/8/layout/orgChart1"/>
    <dgm:cxn modelId="{D6A67867-9F5E-407E-856F-B0B645EBACE7}" srcId="{B04E7A90-127E-49F3-97B8-83DFC63B31C7}" destId="{C8B5D765-76E2-48C9-B1AA-D6DD75855272}" srcOrd="2" destOrd="0" parTransId="{E341989A-9799-4FC1-840A-4C142E7D59F3}" sibTransId="{C5893C63-8025-4853-8D69-9EFD4C694CD2}"/>
    <dgm:cxn modelId="{0924E642-EC06-4B1A-AB7B-711E9AD9EE67}" type="presOf" srcId="{0D09B2DA-BC29-4453-9192-7228D493094F}" destId="{1AE05859-E3C4-4A84-8103-3BC8936D03BF}" srcOrd="0" destOrd="0" presId="urn:microsoft.com/office/officeart/2005/8/layout/orgChart1"/>
    <dgm:cxn modelId="{B660A499-A987-4F62-942E-21135666F1C1}" type="presOf" srcId="{0D09B2DA-BC29-4453-9192-7228D493094F}" destId="{23D15FEC-4604-45E4-B532-7478FAAE09E7}" srcOrd="1" destOrd="0" presId="urn:microsoft.com/office/officeart/2005/8/layout/orgChart1"/>
    <dgm:cxn modelId="{420FDD7D-28F1-4F51-9270-457EA532830E}" type="presOf" srcId="{6AF50C18-9193-4B37-A606-7B87123DEA54}" destId="{A0CC4586-0949-49AC-94AD-18AE1726A652}" srcOrd="1" destOrd="0" presId="urn:microsoft.com/office/officeart/2005/8/layout/orgChart1"/>
    <dgm:cxn modelId="{EF786985-8FC9-402B-87FF-F75E3E25AEC6}" type="presOf" srcId="{B04E7A90-127E-49F3-97B8-83DFC63B31C7}" destId="{C6E115B2-EFF7-43F0-B4AB-B462B2807FD7}" srcOrd="1" destOrd="0" presId="urn:microsoft.com/office/officeart/2005/8/layout/orgChart1"/>
    <dgm:cxn modelId="{97BFE86F-13C4-496C-BE72-610820C89B8E}" type="presOf" srcId="{D5574939-2895-4728-AB40-D9C8D0EFD9AB}" destId="{9B793AE2-1926-4D9D-A3C4-9EE061438F7F}" srcOrd="0" destOrd="0" presId="urn:microsoft.com/office/officeart/2005/8/layout/orgChart1"/>
    <dgm:cxn modelId="{339864A8-8DE7-40C6-9E30-48E5322B6C65}" type="presOf" srcId="{3E1EE723-98FE-4CFC-B585-43C0BB1D2986}" destId="{21395A5E-A178-4542-8B24-15A5E3ED95F9}" srcOrd="0" destOrd="0" presId="urn:microsoft.com/office/officeart/2005/8/layout/orgChart1"/>
    <dgm:cxn modelId="{12D4BA0E-B741-42B2-B048-7618B47AFF7B}" srcId="{B04E7A90-127E-49F3-97B8-83DFC63B31C7}" destId="{BE27BBA4-1779-4477-808A-ACA379E2477B}" srcOrd="0" destOrd="0" parTransId="{0FFAC6FF-AB73-4AFB-903E-6AA4088190FA}" sibTransId="{DB1E54BD-E1F8-4C98-8A4B-FB604C9A7CB1}"/>
    <dgm:cxn modelId="{C92C6EBE-7E3D-4104-937A-F4A698313DAD}" type="presOf" srcId="{1D8FFF77-0F98-419F-B615-1D15CE5770FC}" destId="{11B594A3-F679-46ED-BFCD-1783322A9CD0}" srcOrd="0" destOrd="0" presId="urn:microsoft.com/office/officeart/2005/8/layout/orgChart1"/>
    <dgm:cxn modelId="{DEC882CD-AA7C-462F-9915-EFA0B1462274}" type="presOf" srcId="{B3306167-E2EA-4E64-8CDB-3533A4102C20}" destId="{448F4FB2-745B-4792-A8C9-779D5B524DFC}" srcOrd="0" destOrd="0" presId="urn:microsoft.com/office/officeart/2005/8/layout/orgChart1"/>
    <dgm:cxn modelId="{E23BED0A-4D54-471E-A663-2A1374C05465}" type="presOf" srcId="{9D530078-44C2-4E87-BF1C-053C9AF84DB7}" destId="{41F5C666-BCFD-474C-B414-AC36175F7FE5}" srcOrd="1" destOrd="0" presId="urn:microsoft.com/office/officeart/2005/8/layout/orgChart1"/>
    <dgm:cxn modelId="{A3CDA0F5-BC5D-447D-81CB-C039170CF6AE}" type="presOf" srcId="{6367B68B-FA24-4A2D-9D3D-68BEC0124691}" destId="{4830849F-1DCF-447D-9C0C-30D7E298E88F}" srcOrd="1" destOrd="0" presId="urn:microsoft.com/office/officeart/2005/8/layout/orgChart1"/>
    <dgm:cxn modelId="{F61995F4-8794-4199-95AC-F17E6B563C64}" type="presOf" srcId="{32711410-9720-4AF2-B712-BEEFB253583A}" destId="{3B449737-35F3-4A67-B10D-83CCFFFAA134}" srcOrd="0" destOrd="0" presId="urn:microsoft.com/office/officeart/2005/8/layout/orgChart1"/>
    <dgm:cxn modelId="{B8541475-613E-4F81-8A0C-AEEF0AB650EC}" srcId="{6367B68B-FA24-4A2D-9D3D-68BEC0124691}" destId="{21D4B998-4488-4ECD-BD0A-190559B9E458}" srcOrd="0" destOrd="0" parTransId="{42BA2D11-219D-4E96-BC3F-0233A73C4049}" sibTransId="{A29C6FCF-0E73-4DEB-881C-6E49A9AE2D9D}"/>
    <dgm:cxn modelId="{EB38CA7C-A5E8-4656-85EE-E5920FE61D7F}" srcId="{21D4B998-4488-4ECD-BD0A-190559B9E458}" destId="{894EC774-60E2-4AFE-AEFC-1B718AE76D7E}" srcOrd="1" destOrd="0" parTransId="{1D8FFF77-0F98-419F-B615-1D15CE5770FC}" sibTransId="{1225D239-82FE-44A8-828B-2C6694489162}"/>
    <dgm:cxn modelId="{B5E58448-E836-4709-96C1-AB0BA0DE466F}" type="presOf" srcId="{42BA2D11-219D-4E96-BC3F-0233A73C4049}" destId="{6FADC46E-94F6-4F21-BB96-59EF3AAEEB50}" srcOrd="0" destOrd="0" presId="urn:microsoft.com/office/officeart/2005/8/layout/orgChart1"/>
    <dgm:cxn modelId="{27AE1181-64D1-4E40-B4ED-4C97882794A6}" type="presOf" srcId="{CB0C586D-DED5-4597-B890-8D4F6479A01D}" destId="{785AF774-F8E6-4F9F-8F4B-5ABF80DB9A7D}" srcOrd="0" destOrd="0" presId="urn:microsoft.com/office/officeart/2005/8/layout/orgChart1"/>
    <dgm:cxn modelId="{3F32C408-0B7A-472C-B44C-301CC7D4FE10}" type="presOf" srcId="{3E1EE723-98FE-4CFC-B585-43C0BB1D2986}" destId="{BD700055-5D92-4AA4-8902-6AE4C9E361DC}" srcOrd="1" destOrd="0" presId="urn:microsoft.com/office/officeart/2005/8/layout/orgChart1"/>
    <dgm:cxn modelId="{66695412-78DF-4850-BB4B-C061A205A7CA}" type="presOf" srcId="{716A7334-E400-4570-A761-DCC0A4C92EF8}" destId="{5DA80F34-581A-4A15-AB1C-8A002F0E05C0}" srcOrd="0" destOrd="0" presId="urn:microsoft.com/office/officeart/2005/8/layout/orgChart1"/>
    <dgm:cxn modelId="{9FCCAF69-D9F9-41C7-BB67-3B5191910718}" type="presOf" srcId="{A5482580-11F8-4F0A-AC5E-A6F18E7A37DE}" destId="{74267FDC-60FF-4E64-A515-F2EA5C75093B}" srcOrd="0" destOrd="0" presId="urn:microsoft.com/office/officeart/2005/8/layout/orgChart1"/>
    <dgm:cxn modelId="{5589BF82-8082-49D8-9954-5A2AFF18C809}" srcId="{B04E7A90-127E-49F3-97B8-83DFC63B31C7}" destId="{CB0C586D-DED5-4597-B890-8D4F6479A01D}" srcOrd="1" destOrd="0" parTransId="{32711410-9720-4AF2-B712-BEEFB253583A}" sibTransId="{232C3461-FBDF-477E-866C-3FDB23FAFEF3}"/>
    <dgm:cxn modelId="{0F9E053D-889A-4E21-AF1F-EBCC4EFF4D29}" type="presOf" srcId="{3253385C-9114-4E54-AEC1-33A6CFAB84AD}" destId="{94948738-1164-4D9E-8370-831C42168853}" srcOrd="0" destOrd="0" presId="urn:microsoft.com/office/officeart/2005/8/layout/orgChart1"/>
    <dgm:cxn modelId="{56B02AEF-AF75-412E-B762-668050593C5C}" type="presOf" srcId="{BE27BBA4-1779-4477-808A-ACA379E2477B}" destId="{E976B676-1A74-4B29-9BE8-69179DFBBD21}" srcOrd="0" destOrd="0" presId="urn:microsoft.com/office/officeart/2005/8/layout/orgChart1"/>
    <dgm:cxn modelId="{99F0F1C4-92EF-4F14-A3D6-6163D531C7FF}" srcId="{C271252D-1B9F-4158-8629-A4F59A8916DA}" destId="{601262C3-6B32-4437-A124-3CFF213E2FC3}" srcOrd="3" destOrd="0" parTransId="{B3306167-E2EA-4E64-8CDB-3533A4102C20}" sibTransId="{77B06B65-BD8F-4820-8E80-96500CADBC08}"/>
    <dgm:cxn modelId="{B0939606-38FF-49A0-8564-8F1D4D1C04E3}" type="presOf" srcId="{65284265-C25B-4922-9152-D92E49043D0B}" destId="{DB17F36F-3093-40E3-B51D-780B5F991E01}" srcOrd="0" destOrd="0" presId="urn:microsoft.com/office/officeart/2005/8/layout/orgChart1"/>
    <dgm:cxn modelId="{3046C590-CD03-4841-98F5-C2658203C251}" type="presOf" srcId="{CB0C586D-DED5-4597-B890-8D4F6479A01D}" destId="{CF1F2BBB-A2C3-4505-970D-A7476034E762}" srcOrd="1" destOrd="0" presId="urn:microsoft.com/office/officeart/2005/8/layout/orgChart1"/>
    <dgm:cxn modelId="{4514D8B7-16B5-49BA-8170-47327DE98356}" type="presOf" srcId="{65284265-C25B-4922-9152-D92E49043D0B}" destId="{315E409B-62EE-42C2-9CDC-A52AD31693E7}" srcOrd="1" destOrd="0" presId="urn:microsoft.com/office/officeart/2005/8/layout/orgChart1"/>
    <dgm:cxn modelId="{20EFC07A-D6FA-4017-89B6-3FF53E2F975C}" type="presOf" srcId="{36399D29-FCE7-41FA-A6B1-E41BA00B80CC}" destId="{A73FB641-79F8-4D5E-9F79-C92DEF2AE7A0}" srcOrd="0" destOrd="0" presId="urn:microsoft.com/office/officeart/2005/8/layout/orgChart1"/>
    <dgm:cxn modelId="{138FEAFA-318D-4B24-BADF-D12E847BB825}" type="presOf" srcId="{9D530078-44C2-4E87-BF1C-053C9AF84DB7}" destId="{96C8BA5E-BBDB-44FC-B22D-BB18424E0DBA}" srcOrd="0" destOrd="0" presId="urn:microsoft.com/office/officeart/2005/8/layout/orgChart1"/>
    <dgm:cxn modelId="{3BCC8DC9-07AD-4632-8FDB-BFD3C15812FC}" srcId="{C271252D-1B9F-4158-8629-A4F59A8916DA}" destId="{6AF50C18-9193-4B37-A606-7B87123DEA54}" srcOrd="0" destOrd="0" parTransId="{0465B992-168D-4F48-B4E2-80396028E076}" sibTransId="{EFB8B321-B6C1-4AF6-9467-AD0E070FBEAF}"/>
    <dgm:cxn modelId="{048B903B-0D1B-4833-AFD1-3C7E601157F3}" type="presOf" srcId="{C8B5D765-76E2-48C9-B1AA-D6DD75855272}" destId="{5866C739-257F-48AF-B66B-78A1AA0F2485}" srcOrd="0" destOrd="0" presId="urn:microsoft.com/office/officeart/2005/8/layout/orgChart1"/>
    <dgm:cxn modelId="{50F2132B-8EE8-44C5-A15D-18BD7BFB071C}" type="presOf" srcId="{9725BE9B-EB4C-4428-A988-DE715C5BB79C}" destId="{8D18A77B-2E45-4A7D-B82F-32609FBF342F}" srcOrd="0" destOrd="0" presId="urn:microsoft.com/office/officeart/2005/8/layout/orgChart1"/>
    <dgm:cxn modelId="{0667C4F1-795C-470C-AEE4-3BC9F008F42F}" type="presOf" srcId="{68DE57DE-91F7-42BD-B4FA-50E4AF6C1119}" destId="{4A1E75A0-1E8F-418B-A1EA-25D2583DF5B7}" srcOrd="0" destOrd="0" presId="urn:microsoft.com/office/officeart/2005/8/layout/orgChart1"/>
    <dgm:cxn modelId="{DE1BED25-7946-41C5-9117-E66F1E02C287}" type="presParOf" srcId="{8D18A77B-2E45-4A7D-B82F-32609FBF342F}" destId="{A30DA13B-4458-457A-822F-2D748701BFBE}" srcOrd="0" destOrd="0" presId="urn:microsoft.com/office/officeart/2005/8/layout/orgChart1"/>
    <dgm:cxn modelId="{AC9D0600-3CF7-4ADD-B56B-A5BEA6B94601}" type="presParOf" srcId="{A30DA13B-4458-457A-822F-2D748701BFBE}" destId="{8547A3CD-E3BA-4CFC-9D4F-40664B3031B5}" srcOrd="0" destOrd="0" presId="urn:microsoft.com/office/officeart/2005/8/layout/orgChart1"/>
    <dgm:cxn modelId="{BB81483B-026A-44B2-9702-6F0FC481E1F6}" type="presParOf" srcId="{8547A3CD-E3BA-4CFC-9D4F-40664B3031B5}" destId="{C9684A26-B739-47DC-A985-75C611A631ED}" srcOrd="0" destOrd="0" presId="urn:microsoft.com/office/officeart/2005/8/layout/orgChart1"/>
    <dgm:cxn modelId="{DB8B84DF-7466-4652-AC44-00B74A069101}" type="presParOf" srcId="{8547A3CD-E3BA-4CFC-9D4F-40664B3031B5}" destId="{4830849F-1DCF-447D-9C0C-30D7E298E88F}" srcOrd="1" destOrd="0" presId="urn:microsoft.com/office/officeart/2005/8/layout/orgChart1"/>
    <dgm:cxn modelId="{51159253-0C16-4009-A54E-AD1485E5DC6C}" type="presParOf" srcId="{A30DA13B-4458-457A-822F-2D748701BFBE}" destId="{25B76EFE-84A3-4C54-93CC-AFBCCBEE9E6E}" srcOrd="1" destOrd="0" presId="urn:microsoft.com/office/officeart/2005/8/layout/orgChart1"/>
    <dgm:cxn modelId="{85A2D673-3486-4A47-BBEB-0279359DF458}" type="presParOf" srcId="{25B76EFE-84A3-4C54-93CC-AFBCCBEE9E6E}" destId="{6FADC46E-94F6-4F21-BB96-59EF3AAEEB50}" srcOrd="0" destOrd="0" presId="urn:microsoft.com/office/officeart/2005/8/layout/orgChart1"/>
    <dgm:cxn modelId="{8D1EBDBA-389B-4BF8-A7E3-66A860F5B28F}" type="presParOf" srcId="{25B76EFE-84A3-4C54-93CC-AFBCCBEE9E6E}" destId="{D89C07A2-80E9-4CCE-8C1B-AD197008E0C3}" srcOrd="1" destOrd="0" presId="urn:microsoft.com/office/officeart/2005/8/layout/orgChart1"/>
    <dgm:cxn modelId="{1800A81A-9933-43F5-87DB-0B771BCF47D4}" type="presParOf" srcId="{D89C07A2-80E9-4CCE-8C1B-AD197008E0C3}" destId="{EACD93D2-04B7-4417-810A-64E777F2E43F}" srcOrd="0" destOrd="0" presId="urn:microsoft.com/office/officeart/2005/8/layout/orgChart1"/>
    <dgm:cxn modelId="{458E1BBF-DF3C-4EF0-9595-CC7922614F8B}" type="presParOf" srcId="{EACD93D2-04B7-4417-810A-64E777F2E43F}" destId="{C0C1C551-3D96-4A1F-9A4F-BA569B0984E9}" srcOrd="0" destOrd="0" presId="urn:microsoft.com/office/officeart/2005/8/layout/orgChart1"/>
    <dgm:cxn modelId="{00B94EB3-23C2-4D60-AEF0-638FEE75535C}" type="presParOf" srcId="{EACD93D2-04B7-4417-810A-64E777F2E43F}" destId="{FA8A9EB1-3249-48F8-BF76-1B6DF3F5BA69}" srcOrd="1" destOrd="0" presId="urn:microsoft.com/office/officeart/2005/8/layout/orgChart1"/>
    <dgm:cxn modelId="{AAB8DD09-CAC1-4E2F-8238-BCA0FDDA99ED}" type="presParOf" srcId="{D89C07A2-80E9-4CCE-8C1B-AD197008E0C3}" destId="{640D34A8-8A35-4F41-AC5B-7B5E56AB9AD2}" srcOrd="1" destOrd="0" presId="urn:microsoft.com/office/officeart/2005/8/layout/orgChart1"/>
    <dgm:cxn modelId="{FF7214E9-C21B-4387-A9D3-F6C1A0167F74}" type="presParOf" srcId="{640D34A8-8A35-4F41-AC5B-7B5E56AB9AD2}" destId="{5DA80F34-581A-4A15-AB1C-8A002F0E05C0}" srcOrd="0" destOrd="0" presId="urn:microsoft.com/office/officeart/2005/8/layout/orgChart1"/>
    <dgm:cxn modelId="{FC8ABBA9-3CA1-4EC0-A00F-10A4AF8C154C}" type="presParOf" srcId="{640D34A8-8A35-4F41-AC5B-7B5E56AB9AD2}" destId="{F9611A51-B90B-4E7D-99CC-3BE464D0FA5F}" srcOrd="1" destOrd="0" presId="urn:microsoft.com/office/officeart/2005/8/layout/orgChart1"/>
    <dgm:cxn modelId="{B3B114FE-87C9-4C38-B89F-48898DEE2E8B}" type="presParOf" srcId="{F9611A51-B90B-4E7D-99CC-3BE464D0FA5F}" destId="{D25A309C-5CF4-4DC7-9055-94D326FB1996}" srcOrd="0" destOrd="0" presId="urn:microsoft.com/office/officeart/2005/8/layout/orgChart1"/>
    <dgm:cxn modelId="{787B2511-2969-449F-BF1C-3D0D7B2836C3}" type="presParOf" srcId="{D25A309C-5CF4-4DC7-9055-94D326FB1996}" destId="{DB17F36F-3093-40E3-B51D-780B5F991E01}" srcOrd="0" destOrd="0" presId="urn:microsoft.com/office/officeart/2005/8/layout/orgChart1"/>
    <dgm:cxn modelId="{47EF8E00-899C-49CB-AA08-7AEB05E23AFC}" type="presParOf" srcId="{D25A309C-5CF4-4DC7-9055-94D326FB1996}" destId="{315E409B-62EE-42C2-9CDC-A52AD31693E7}" srcOrd="1" destOrd="0" presId="urn:microsoft.com/office/officeart/2005/8/layout/orgChart1"/>
    <dgm:cxn modelId="{9E123CF2-D1A8-44DB-8B3C-99BD570B60F6}" type="presParOf" srcId="{F9611A51-B90B-4E7D-99CC-3BE464D0FA5F}" destId="{653BBFD9-BE68-4ABE-982F-A4664A539983}" srcOrd="1" destOrd="0" presId="urn:microsoft.com/office/officeart/2005/8/layout/orgChart1"/>
    <dgm:cxn modelId="{53ACB86B-D9AC-4F22-BF9B-1467E861BCC5}" type="presParOf" srcId="{F9611A51-B90B-4E7D-99CC-3BE464D0FA5F}" destId="{0DF87033-194B-4D47-A4DA-1E1FF5B9CA68}" srcOrd="2" destOrd="0" presId="urn:microsoft.com/office/officeart/2005/8/layout/orgChart1"/>
    <dgm:cxn modelId="{16F0CC66-9C44-44C0-A042-70FCF7AB8BB3}" type="presParOf" srcId="{640D34A8-8A35-4F41-AC5B-7B5E56AB9AD2}" destId="{11B594A3-F679-46ED-BFCD-1783322A9CD0}" srcOrd="2" destOrd="0" presId="urn:microsoft.com/office/officeart/2005/8/layout/orgChart1"/>
    <dgm:cxn modelId="{3DC35B1E-84F1-43FC-B5C9-BF44B48C2A6F}" type="presParOf" srcId="{640D34A8-8A35-4F41-AC5B-7B5E56AB9AD2}" destId="{D915BEC0-8032-41AA-8853-9105963880D1}" srcOrd="3" destOrd="0" presId="urn:microsoft.com/office/officeart/2005/8/layout/orgChart1"/>
    <dgm:cxn modelId="{C2CDA93A-936A-450C-A35C-43A316C4A0F4}" type="presParOf" srcId="{D915BEC0-8032-41AA-8853-9105963880D1}" destId="{6CC4B1BF-4073-4C16-99E5-632E3716F1FB}" srcOrd="0" destOrd="0" presId="urn:microsoft.com/office/officeart/2005/8/layout/orgChart1"/>
    <dgm:cxn modelId="{0BDEDA64-EE32-4694-8B37-EAB5113B206A}" type="presParOf" srcId="{6CC4B1BF-4073-4C16-99E5-632E3716F1FB}" destId="{184AF7C2-7782-4F3E-AADE-AF9C76CC1887}" srcOrd="0" destOrd="0" presId="urn:microsoft.com/office/officeart/2005/8/layout/orgChart1"/>
    <dgm:cxn modelId="{48A5A1B1-F3FF-4056-823F-8DF1775D18C2}" type="presParOf" srcId="{6CC4B1BF-4073-4C16-99E5-632E3716F1FB}" destId="{E01C5756-4C9F-478D-BC7C-DBF82379E1A0}" srcOrd="1" destOrd="0" presId="urn:microsoft.com/office/officeart/2005/8/layout/orgChart1"/>
    <dgm:cxn modelId="{C4E8F415-CF4C-467A-AAF1-D105A6688880}" type="presParOf" srcId="{D915BEC0-8032-41AA-8853-9105963880D1}" destId="{CE216E25-FD94-4E79-8A00-44205BEEA196}" srcOrd="1" destOrd="0" presId="urn:microsoft.com/office/officeart/2005/8/layout/orgChart1"/>
    <dgm:cxn modelId="{62776E16-257A-462D-9003-89530823B0FF}" type="presParOf" srcId="{D915BEC0-8032-41AA-8853-9105963880D1}" destId="{35B89575-5ECE-4A81-ABDC-0B860147E49E}" srcOrd="2" destOrd="0" presId="urn:microsoft.com/office/officeart/2005/8/layout/orgChart1"/>
    <dgm:cxn modelId="{6F0F1EFA-AEB1-42CC-93F5-15C78FC5B64C}" type="presParOf" srcId="{640D34A8-8A35-4F41-AC5B-7B5E56AB9AD2}" destId="{74267FDC-60FF-4E64-A515-F2EA5C75093B}" srcOrd="4" destOrd="0" presId="urn:microsoft.com/office/officeart/2005/8/layout/orgChart1"/>
    <dgm:cxn modelId="{7E9F5A01-13B5-4C78-B4DF-0D6A53F7B744}" type="presParOf" srcId="{640D34A8-8A35-4F41-AC5B-7B5E56AB9AD2}" destId="{CB3C1990-78C5-4252-8164-ED99B62ACC7D}" srcOrd="5" destOrd="0" presId="urn:microsoft.com/office/officeart/2005/8/layout/orgChart1"/>
    <dgm:cxn modelId="{7B6476DF-D789-42D0-963E-A1957533E137}" type="presParOf" srcId="{CB3C1990-78C5-4252-8164-ED99B62ACC7D}" destId="{8C635289-25CA-4E67-BE38-B90D6ED0FCF7}" srcOrd="0" destOrd="0" presId="urn:microsoft.com/office/officeart/2005/8/layout/orgChart1"/>
    <dgm:cxn modelId="{86F18690-7CF5-4A93-9B8F-B42A34EB468D}" type="presParOf" srcId="{8C635289-25CA-4E67-BE38-B90D6ED0FCF7}" destId="{96C8BA5E-BBDB-44FC-B22D-BB18424E0DBA}" srcOrd="0" destOrd="0" presId="urn:microsoft.com/office/officeart/2005/8/layout/orgChart1"/>
    <dgm:cxn modelId="{16DD41C6-1B02-4966-A977-85FAFDC73BAE}" type="presParOf" srcId="{8C635289-25CA-4E67-BE38-B90D6ED0FCF7}" destId="{41F5C666-BCFD-474C-B414-AC36175F7FE5}" srcOrd="1" destOrd="0" presId="urn:microsoft.com/office/officeart/2005/8/layout/orgChart1"/>
    <dgm:cxn modelId="{936B7C7A-D6B9-4FFF-BCDE-F3DB80324C01}" type="presParOf" srcId="{CB3C1990-78C5-4252-8164-ED99B62ACC7D}" destId="{4C790825-3E9B-404B-9C4C-165DF0670E6A}" srcOrd="1" destOrd="0" presId="urn:microsoft.com/office/officeart/2005/8/layout/orgChart1"/>
    <dgm:cxn modelId="{4A76722F-BF00-4C2A-BCA4-16264DE408DD}" type="presParOf" srcId="{CB3C1990-78C5-4252-8164-ED99B62ACC7D}" destId="{6D14A989-20D6-408F-AC12-C42CFE851040}" srcOrd="2" destOrd="0" presId="urn:microsoft.com/office/officeart/2005/8/layout/orgChart1"/>
    <dgm:cxn modelId="{9FE48612-E5C7-4177-AC16-C46F0F974A08}" type="presParOf" srcId="{640D34A8-8A35-4F41-AC5B-7B5E56AB9AD2}" destId="{9B793AE2-1926-4D9D-A3C4-9EE061438F7F}" srcOrd="6" destOrd="0" presId="urn:microsoft.com/office/officeart/2005/8/layout/orgChart1"/>
    <dgm:cxn modelId="{92CBB892-55C2-48C8-B5DE-8966FDCBCF2F}" type="presParOf" srcId="{640D34A8-8A35-4F41-AC5B-7B5E56AB9AD2}" destId="{9B76CBCC-1A3A-4B6B-A8C9-FF44ED2DD538}" srcOrd="7" destOrd="0" presId="urn:microsoft.com/office/officeart/2005/8/layout/orgChart1"/>
    <dgm:cxn modelId="{0AE678D6-5622-449F-AEE9-ECE847F4ED9C}" type="presParOf" srcId="{9B76CBCC-1A3A-4B6B-A8C9-FF44ED2DD538}" destId="{FA6623FC-D3F2-448B-A5B6-976265824A28}" srcOrd="0" destOrd="0" presId="urn:microsoft.com/office/officeart/2005/8/layout/orgChart1"/>
    <dgm:cxn modelId="{FE22EEDD-2884-4210-8B1F-9FB55A3EE2E2}" type="presParOf" srcId="{FA6623FC-D3F2-448B-A5B6-976265824A28}" destId="{94948738-1164-4D9E-8370-831C42168853}" srcOrd="0" destOrd="0" presId="urn:microsoft.com/office/officeart/2005/8/layout/orgChart1"/>
    <dgm:cxn modelId="{8CB60A4B-915A-4396-B2DB-57DBFB52B6EB}" type="presParOf" srcId="{FA6623FC-D3F2-448B-A5B6-976265824A28}" destId="{E709A126-B8D7-452C-AD92-7DC10B374D83}" srcOrd="1" destOrd="0" presId="urn:microsoft.com/office/officeart/2005/8/layout/orgChart1"/>
    <dgm:cxn modelId="{4559F588-EE99-4EB8-8CE8-EC7C0FAD5265}" type="presParOf" srcId="{9B76CBCC-1A3A-4B6B-A8C9-FF44ED2DD538}" destId="{6B782489-D9E9-49A5-932E-9F7D75C7C754}" srcOrd="1" destOrd="0" presId="urn:microsoft.com/office/officeart/2005/8/layout/orgChart1"/>
    <dgm:cxn modelId="{A5014D3D-7697-442B-8F13-91D30797C09E}" type="presParOf" srcId="{9B76CBCC-1A3A-4B6B-A8C9-FF44ED2DD538}" destId="{20073276-D06E-4534-8D4B-E3426C36982B}" srcOrd="2" destOrd="0" presId="urn:microsoft.com/office/officeart/2005/8/layout/orgChart1"/>
    <dgm:cxn modelId="{CFC76F76-2CCF-4E4F-8224-734A08C289F6}" type="presParOf" srcId="{D89C07A2-80E9-4CCE-8C1B-AD197008E0C3}" destId="{9F440B38-F4C3-47D0-BDF2-DFB54E2694F0}" srcOrd="2" destOrd="0" presId="urn:microsoft.com/office/officeart/2005/8/layout/orgChart1"/>
    <dgm:cxn modelId="{969E7E8D-E20A-48F7-BFB1-44FA4262948E}" type="presParOf" srcId="{25B76EFE-84A3-4C54-93CC-AFBCCBEE9E6E}" destId="{6AC5A5C1-4B62-4E7E-AD33-682E8A7EC6E1}" srcOrd="2" destOrd="0" presId="urn:microsoft.com/office/officeart/2005/8/layout/orgChart1"/>
    <dgm:cxn modelId="{872E3F49-2BC7-4A42-9479-11DD441F39A5}" type="presParOf" srcId="{25B76EFE-84A3-4C54-93CC-AFBCCBEE9E6E}" destId="{098E9631-5E4B-4B1C-9B33-DD4074E8FE2E}" srcOrd="3" destOrd="0" presId="urn:microsoft.com/office/officeart/2005/8/layout/orgChart1"/>
    <dgm:cxn modelId="{C0FC91B1-8792-4C01-BE8C-102A37FDAA25}" type="presParOf" srcId="{098E9631-5E4B-4B1C-9B33-DD4074E8FE2E}" destId="{089DBB7F-1DFE-46C6-8879-7B91CBD99B76}" srcOrd="0" destOrd="0" presId="urn:microsoft.com/office/officeart/2005/8/layout/orgChart1"/>
    <dgm:cxn modelId="{C25BD2AD-EDF5-49D4-AEEC-65426310C3F0}" type="presParOf" srcId="{089DBB7F-1DFE-46C6-8879-7B91CBD99B76}" destId="{141B3441-476D-40E7-862A-F08244C4AC83}" srcOrd="0" destOrd="0" presId="urn:microsoft.com/office/officeart/2005/8/layout/orgChart1"/>
    <dgm:cxn modelId="{12E2386E-0BEE-4CC6-B0AE-541AC3AFE3F4}" type="presParOf" srcId="{089DBB7F-1DFE-46C6-8879-7B91CBD99B76}" destId="{C6E115B2-EFF7-43F0-B4AB-B462B2807FD7}" srcOrd="1" destOrd="0" presId="urn:microsoft.com/office/officeart/2005/8/layout/orgChart1"/>
    <dgm:cxn modelId="{6132470C-CC56-465E-A3DC-6D21A0F616C4}" type="presParOf" srcId="{098E9631-5E4B-4B1C-9B33-DD4074E8FE2E}" destId="{69AED124-92F2-481A-829D-1BACA9B88C98}" srcOrd="1" destOrd="0" presId="urn:microsoft.com/office/officeart/2005/8/layout/orgChart1"/>
    <dgm:cxn modelId="{588A0409-D4DA-4EAE-9BE6-19A24A7B1EAE}" type="presParOf" srcId="{69AED124-92F2-481A-829D-1BACA9B88C98}" destId="{52EA0277-5A34-4EAB-B4E2-E424FA166F20}" srcOrd="0" destOrd="0" presId="urn:microsoft.com/office/officeart/2005/8/layout/orgChart1"/>
    <dgm:cxn modelId="{902E6A41-8F67-476D-90BD-1E7392807E95}" type="presParOf" srcId="{69AED124-92F2-481A-829D-1BACA9B88C98}" destId="{7F376408-9A72-44DF-9773-02FE893743E8}" srcOrd="1" destOrd="0" presId="urn:microsoft.com/office/officeart/2005/8/layout/orgChart1"/>
    <dgm:cxn modelId="{91C42B71-0A96-4FD0-9F77-D74B9D670C0F}" type="presParOf" srcId="{7F376408-9A72-44DF-9773-02FE893743E8}" destId="{B11F7D3F-2BB9-4ADE-934B-4F0AEE6E5680}" srcOrd="0" destOrd="0" presId="urn:microsoft.com/office/officeart/2005/8/layout/orgChart1"/>
    <dgm:cxn modelId="{2BBC4020-E6C8-4856-826D-ED38A0BE0E3D}" type="presParOf" srcId="{B11F7D3F-2BB9-4ADE-934B-4F0AEE6E5680}" destId="{E976B676-1A74-4B29-9BE8-69179DFBBD21}" srcOrd="0" destOrd="0" presId="urn:microsoft.com/office/officeart/2005/8/layout/orgChart1"/>
    <dgm:cxn modelId="{87566564-45E1-4601-919D-6F0A12167183}" type="presParOf" srcId="{B11F7D3F-2BB9-4ADE-934B-4F0AEE6E5680}" destId="{574568AF-03E7-41D4-AFD2-18C8BA450037}" srcOrd="1" destOrd="0" presId="urn:microsoft.com/office/officeart/2005/8/layout/orgChart1"/>
    <dgm:cxn modelId="{2761AFD4-84D6-4D61-98CD-F71ED093229A}" type="presParOf" srcId="{7F376408-9A72-44DF-9773-02FE893743E8}" destId="{103EA68C-A560-4B43-992E-657D6FDE104F}" srcOrd="1" destOrd="0" presId="urn:microsoft.com/office/officeart/2005/8/layout/orgChart1"/>
    <dgm:cxn modelId="{5C03312D-CD9D-4F7B-B087-DD98CDE0E37F}" type="presParOf" srcId="{7F376408-9A72-44DF-9773-02FE893743E8}" destId="{7A689E4D-36CB-411D-A41D-DCE49D806FAA}" srcOrd="2" destOrd="0" presId="urn:microsoft.com/office/officeart/2005/8/layout/orgChart1"/>
    <dgm:cxn modelId="{B3FA2BC2-D000-4561-8EA0-B3A7489517A3}" type="presParOf" srcId="{69AED124-92F2-481A-829D-1BACA9B88C98}" destId="{3B449737-35F3-4A67-B10D-83CCFFFAA134}" srcOrd="2" destOrd="0" presId="urn:microsoft.com/office/officeart/2005/8/layout/orgChart1"/>
    <dgm:cxn modelId="{DC699CB6-AB65-4C8D-A328-66C221FD5DDF}" type="presParOf" srcId="{69AED124-92F2-481A-829D-1BACA9B88C98}" destId="{74EBC211-CACB-4820-AB6C-D2B5F9F3F45C}" srcOrd="3" destOrd="0" presId="urn:microsoft.com/office/officeart/2005/8/layout/orgChart1"/>
    <dgm:cxn modelId="{F4644EBD-E237-479F-878F-0D3781C297B5}" type="presParOf" srcId="{74EBC211-CACB-4820-AB6C-D2B5F9F3F45C}" destId="{3E37AA91-D361-4B6B-883D-5C55CE0D8663}" srcOrd="0" destOrd="0" presId="urn:microsoft.com/office/officeart/2005/8/layout/orgChart1"/>
    <dgm:cxn modelId="{8443C5BD-23EB-432F-9F74-8CA15894106A}" type="presParOf" srcId="{3E37AA91-D361-4B6B-883D-5C55CE0D8663}" destId="{785AF774-F8E6-4F9F-8F4B-5ABF80DB9A7D}" srcOrd="0" destOrd="0" presId="urn:microsoft.com/office/officeart/2005/8/layout/orgChart1"/>
    <dgm:cxn modelId="{2FE96C63-17A5-4FF4-BC7C-91F30379816C}" type="presParOf" srcId="{3E37AA91-D361-4B6B-883D-5C55CE0D8663}" destId="{CF1F2BBB-A2C3-4505-970D-A7476034E762}" srcOrd="1" destOrd="0" presId="urn:microsoft.com/office/officeart/2005/8/layout/orgChart1"/>
    <dgm:cxn modelId="{6DEF0F3D-DDD1-4426-90DB-9A77E896C987}" type="presParOf" srcId="{74EBC211-CACB-4820-AB6C-D2B5F9F3F45C}" destId="{63B90C56-3A57-4B9D-B3A4-9E8CE648BE53}" srcOrd="1" destOrd="0" presId="urn:microsoft.com/office/officeart/2005/8/layout/orgChart1"/>
    <dgm:cxn modelId="{BBCADBFE-C3E9-40EE-B47E-A9BD39FDE624}" type="presParOf" srcId="{74EBC211-CACB-4820-AB6C-D2B5F9F3F45C}" destId="{99937F17-0E1C-40FF-90D8-FF383668AD96}" srcOrd="2" destOrd="0" presId="urn:microsoft.com/office/officeart/2005/8/layout/orgChart1"/>
    <dgm:cxn modelId="{3EB1F7FF-7CC3-4186-8F6D-A5283AEEC5D5}" type="presParOf" srcId="{69AED124-92F2-481A-829D-1BACA9B88C98}" destId="{EF43868B-E459-4112-9CC9-4413AA9854B5}" srcOrd="4" destOrd="0" presId="urn:microsoft.com/office/officeart/2005/8/layout/orgChart1"/>
    <dgm:cxn modelId="{FA508D28-41FC-42DE-9C8C-EA467348CB67}" type="presParOf" srcId="{69AED124-92F2-481A-829D-1BACA9B88C98}" destId="{614BCAA7-368D-4618-BCEB-70186076E4EF}" srcOrd="5" destOrd="0" presId="urn:microsoft.com/office/officeart/2005/8/layout/orgChart1"/>
    <dgm:cxn modelId="{1F832355-9636-47CE-BD43-D840842B1475}" type="presParOf" srcId="{614BCAA7-368D-4618-BCEB-70186076E4EF}" destId="{476D6D87-3363-4F75-9651-DDF46B986196}" srcOrd="0" destOrd="0" presId="urn:microsoft.com/office/officeart/2005/8/layout/orgChart1"/>
    <dgm:cxn modelId="{71344300-E061-46CA-B97B-8863E485D421}" type="presParOf" srcId="{476D6D87-3363-4F75-9651-DDF46B986196}" destId="{5866C739-257F-48AF-B66B-78A1AA0F2485}" srcOrd="0" destOrd="0" presId="urn:microsoft.com/office/officeart/2005/8/layout/orgChart1"/>
    <dgm:cxn modelId="{EE25F7BB-4A62-40FE-A06C-04FAC29E643F}" type="presParOf" srcId="{476D6D87-3363-4F75-9651-DDF46B986196}" destId="{83DFD9E5-67D2-400E-9263-33A09F90841D}" srcOrd="1" destOrd="0" presId="urn:microsoft.com/office/officeart/2005/8/layout/orgChart1"/>
    <dgm:cxn modelId="{61CDA5D2-C6DF-4707-9B58-6EDC8B58E292}" type="presParOf" srcId="{614BCAA7-368D-4618-BCEB-70186076E4EF}" destId="{A49CBB16-4282-48B3-AD41-DFEA90B6181F}" srcOrd="1" destOrd="0" presId="urn:microsoft.com/office/officeart/2005/8/layout/orgChart1"/>
    <dgm:cxn modelId="{0EC99523-5D33-4763-B318-9B44A82006C0}" type="presParOf" srcId="{614BCAA7-368D-4618-BCEB-70186076E4EF}" destId="{A78105C0-59B2-4978-A056-A86608C921F0}" srcOrd="2" destOrd="0" presId="urn:microsoft.com/office/officeart/2005/8/layout/orgChart1"/>
    <dgm:cxn modelId="{526517FC-D867-4613-A152-055687962D38}" type="presParOf" srcId="{098E9631-5E4B-4B1C-9B33-DD4074E8FE2E}" destId="{A1567C89-5415-4BE3-8658-FE16E47A46A7}" srcOrd="2" destOrd="0" presId="urn:microsoft.com/office/officeart/2005/8/layout/orgChart1"/>
    <dgm:cxn modelId="{FC41A576-BF8A-4A8C-84FB-DCA7EA88E88F}" type="presParOf" srcId="{25B76EFE-84A3-4C54-93CC-AFBCCBEE9E6E}" destId="{4A1E75A0-1E8F-418B-A1EA-25D2583DF5B7}" srcOrd="4" destOrd="0" presId="urn:microsoft.com/office/officeart/2005/8/layout/orgChart1"/>
    <dgm:cxn modelId="{1D504C90-2C9D-4716-BB02-0A771081CD8C}" type="presParOf" srcId="{25B76EFE-84A3-4C54-93CC-AFBCCBEE9E6E}" destId="{24F2200B-4146-4DE9-B585-C64FC73387C9}" srcOrd="5" destOrd="0" presId="urn:microsoft.com/office/officeart/2005/8/layout/orgChart1"/>
    <dgm:cxn modelId="{6DDBD58F-A342-4A41-A7BA-0FD8DA3BF924}" type="presParOf" srcId="{24F2200B-4146-4DE9-B585-C64FC73387C9}" destId="{A7D0053D-CD79-4E7D-B5C8-32D1F21888BC}" srcOrd="0" destOrd="0" presId="urn:microsoft.com/office/officeart/2005/8/layout/orgChart1"/>
    <dgm:cxn modelId="{A10C1B9B-BDE2-43E2-ACAB-28A630E31550}" type="presParOf" srcId="{A7D0053D-CD79-4E7D-B5C8-32D1F21888BC}" destId="{31DBFE8E-0CFF-4E5E-9835-96C80D0EF9BE}" srcOrd="0" destOrd="0" presId="urn:microsoft.com/office/officeart/2005/8/layout/orgChart1"/>
    <dgm:cxn modelId="{73F6B3C1-C0C8-4A90-8F64-CEB17DF44286}" type="presParOf" srcId="{A7D0053D-CD79-4E7D-B5C8-32D1F21888BC}" destId="{88474BCF-8147-4FC8-8C7E-143094EF9F84}" srcOrd="1" destOrd="0" presId="urn:microsoft.com/office/officeart/2005/8/layout/orgChart1"/>
    <dgm:cxn modelId="{2D987485-71C0-4B5F-AC88-A749C82DF425}" type="presParOf" srcId="{24F2200B-4146-4DE9-B585-C64FC73387C9}" destId="{80C47968-D20E-4D68-BA1E-19A338F21C1C}" srcOrd="1" destOrd="0" presId="urn:microsoft.com/office/officeart/2005/8/layout/orgChart1"/>
    <dgm:cxn modelId="{1B117BA7-228E-4457-B47F-F7D5D2429886}" type="presParOf" srcId="{80C47968-D20E-4D68-BA1E-19A338F21C1C}" destId="{C28A9D29-8F89-4952-B003-0C4496F13ECA}" srcOrd="0" destOrd="0" presId="urn:microsoft.com/office/officeart/2005/8/layout/orgChart1"/>
    <dgm:cxn modelId="{3A6BD6A8-FFAB-4304-9D11-B93335B654C8}" type="presParOf" srcId="{80C47968-D20E-4D68-BA1E-19A338F21C1C}" destId="{272301AB-EDAE-44CD-B069-67228BEA1E1A}" srcOrd="1" destOrd="0" presId="urn:microsoft.com/office/officeart/2005/8/layout/orgChart1"/>
    <dgm:cxn modelId="{6E6CBD61-0140-48B0-812B-FDC613BC373C}" type="presParOf" srcId="{272301AB-EDAE-44CD-B069-67228BEA1E1A}" destId="{1F4DC392-B714-4AE6-A70B-0DAB3E94EFE3}" srcOrd="0" destOrd="0" presId="urn:microsoft.com/office/officeart/2005/8/layout/orgChart1"/>
    <dgm:cxn modelId="{64C48025-F299-4B3C-97A9-D442375FE6A1}" type="presParOf" srcId="{1F4DC392-B714-4AE6-A70B-0DAB3E94EFE3}" destId="{EEFD1463-A3F6-467B-B6FD-98A006ED9BD1}" srcOrd="0" destOrd="0" presId="urn:microsoft.com/office/officeart/2005/8/layout/orgChart1"/>
    <dgm:cxn modelId="{740A56D8-2EBE-4DA7-B2FD-8389A23D9976}" type="presParOf" srcId="{1F4DC392-B714-4AE6-A70B-0DAB3E94EFE3}" destId="{A0CC4586-0949-49AC-94AD-18AE1726A652}" srcOrd="1" destOrd="0" presId="urn:microsoft.com/office/officeart/2005/8/layout/orgChart1"/>
    <dgm:cxn modelId="{B8128D36-F69F-47D0-8A13-094C49585CD1}" type="presParOf" srcId="{272301AB-EDAE-44CD-B069-67228BEA1E1A}" destId="{BA721C67-CC36-4412-AA12-9E6488053AAB}" srcOrd="1" destOrd="0" presId="urn:microsoft.com/office/officeart/2005/8/layout/orgChart1"/>
    <dgm:cxn modelId="{2359FE52-8563-474F-B95D-1D69BD96B9A5}" type="presParOf" srcId="{272301AB-EDAE-44CD-B069-67228BEA1E1A}" destId="{9CC21A71-DF2C-46BA-9099-83AD0AE12F13}" srcOrd="2" destOrd="0" presId="urn:microsoft.com/office/officeart/2005/8/layout/orgChart1"/>
    <dgm:cxn modelId="{A8A8C6A1-01AD-4CC3-92D8-058E6512FAE6}" type="presParOf" srcId="{80C47968-D20E-4D68-BA1E-19A338F21C1C}" destId="{A73FB641-79F8-4D5E-9F79-C92DEF2AE7A0}" srcOrd="2" destOrd="0" presId="urn:microsoft.com/office/officeart/2005/8/layout/orgChart1"/>
    <dgm:cxn modelId="{36CCCAEF-09E3-4706-A208-0DD62A9EC0B4}" type="presParOf" srcId="{80C47968-D20E-4D68-BA1E-19A338F21C1C}" destId="{5A460BF8-6C79-4AE3-85FE-7A5F3E2C7EB3}" srcOrd="3" destOrd="0" presId="urn:microsoft.com/office/officeart/2005/8/layout/orgChart1"/>
    <dgm:cxn modelId="{34E1A0AB-A337-4AD5-95C3-9BCB601214BB}" type="presParOf" srcId="{5A460BF8-6C79-4AE3-85FE-7A5F3E2C7EB3}" destId="{E8AB90BE-F68D-4652-AA0A-8BB6FF61EDFF}" srcOrd="0" destOrd="0" presId="urn:microsoft.com/office/officeart/2005/8/layout/orgChart1"/>
    <dgm:cxn modelId="{A23FD3D3-F050-464D-8F9F-31BDDD2D989C}" type="presParOf" srcId="{E8AB90BE-F68D-4652-AA0A-8BB6FF61EDFF}" destId="{21395A5E-A178-4542-8B24-15A5E3ED95F9}" srcOrd="0" destOrd="0" presId="urn:microsoft.com/office/officeart/2005/8/layout/orgChart1"/>
    <dgm:cxn modelId="{7D4A77A6-910B-4449-8554-3B24A236FE16}" type="presParOf" srcId="{E8AB90BE-F68D-4652-AA0A-8BB6FF61EDFF}" destId="{BD700055-5D92-4AA4-8902-6AE4C9E361DC}" srcOrd="1" destOrd="0" presId="urn:microsoft.com/office/officeart/2005/8/layout/orgChart1"/>
    <dgm:cxn modelId="{F55BEFC4-CA9B-4E62-A5A8-2B5C4DA5C45B}" type="presParOf" srcId="{5A460BF8-6C79-4AE3-85FE-7A5F3E2C7EB3}" destId="{BC1A8E76-0B52-491C-B9F3-3D066A3287D1}" srcOrd="1" destOrd="0" presId="urn:microsoft.com/office/officeart/2005/8/layout/orgChart1"/>
    <dgm:cxn modelId="{57D607DD-9ADB-4419-A135-D4FC1A13755F}" type="presParOf" srcId="{5A460BF8-6C79-4AE3-85FE-7A5F3E2C7EB3}" destId="{CA5F0881-470F-4A16-A06C-4C5B2F4917EB}" srcOrd="2" destOrd="0" presId="urn:microsoft.com/office/officeart/2005/8/layout/orgChart1"/>
    <dgm:cxn modelId="{B94E1157-F4B6-481F-8AAE-528D7CC8C67D}" type="presParOf" srcId="{80C47968-D20E-4D68-BA1E-19A338F21C1C}" destId="{7498BA5D-F97C-4E5C-90EF-2435E4CB30B6}" srcOrd="4" destOrd="0" presId="urn:microsoft.com/office/officeart/2005/8/layout/orgChart1"/>
    <dgm:cxn modelId="{0AA4D4B2-C091-4A6F-9303-74D8FE49325B}" type="presParOf" srcId="{80C47968-D20E-4D68-BA1E-19A338F21C1C}" destId="{DF81DCF9-F6B5-4FF6-BBD6-3AC1611BE46F}" srcOrd="5" destOrd="0" presId="urn:microsoft.com/office/officeart/2005/8/layout/orgChart1"/>
    <dgm:cxn modelId="{840ECBA9-D225-43A8-A043-B697AC92DAF5}" type="presParOf" srcId="{DF81DCF9-F6B5-4FF6-BBD6-3AC1611BE46F}" destId="{EAA1592B-BD0C-4A57-8368-CE5BC6798A87}" srcOrd="0" destOrd="0" presId="urn:microsoft.com/office/officeart/2005/8/layout/orgChart1"/>
    <dgm:cxn modelId="{88BA1405-5C7F-441A-9583-64E3CE502577}" type="presParOf" srcId="{EAA1592B-BD0C-4A57-8368-CE5BC6798A87}" destId="{1AE05859-E3C4-4A84-8103-3BC8936D03BF}" srcOrd="0" destOrd="0" presId="urn:microsoft.com/office/officeart/2005/8/layout/orgChart1"/>
    <dgm:cxn modelId="{CB57DDB4-0D1A-4AEC-B799-242274509B24}" type="presParOf" srcId="{EAA1592B-BD0C-4A57-8368-CE5BC6798A87}" destId="{23D15FEC-4604-45E4-B532-7478FAAE09E7}" srcOrd="1" destOrd="0" presId="urn:microsoft.com/office/officeart/2005/8/layout/orgChart1"/>
    <dgm:cxn modelId="{DE056752-9A1A-4170-A758-D8993217F3A5}" type="presParOf" srcId="{DF81DCF9-F6B5-4FF6-BBD6-3AC1611BE46F}" destId="{4F06B253-0714-45B2-B4F6-DF74BF9AD34F}" srcOrd="1" destOrd="0" presId="urn:microsoft.com/office/officeart/2005/8/layout/orgChart1"/>
    <dgm:cxn modelId="{4DDB5E7F-94BA-4C41-AB82-B8DBA3D03701}" type="presParOf" srcId="{DF81DCF9-F6B5-4FF6-BBD6-3AC1611BE46F}" destId="{B5E6725A-4E78-4431-8771-C9DF4DECF5F2}" srcOrd="2" destOrd="0" presId="urn:microsoft.com/office/officeart/2005/8/layout/orgChart1"/>
    <dgm:cxn modelId="{D4437CFE-6E7E-4266-BB99-E7277222E05B}" type="presParOf" srcId="{80C47968-D20E-4D68-BA1E-19A338F21C1C}" destId="{448F4FB2-745B-4792-A8C9-779D5B524DFC}" srcOrd="6" destOrd="0" presId="urn:microsoft.com/office/officeart/2005/8/layout/orgChart1"/>
    <dgm:cxn modelId="{7F0FFB8A-79E2-4B3E-9536-380828BDF258}" type="presParOf" srcId="{80C47968-D20E-4D68-BA1E-19A338F21C1C}" destId="{7680AA4B-443D-45E1-9D44-9CCCD86C49AD}" srcOrd="7" destOrd="0" presId="urn:microsoft.com/office/officeart/2005/8/layout/orgChart1"/>
    <dgm:cxn modelId="{830AED3C-B589-45FE-B170-CF8EAD927759}" type="presParOf" srcId="{7680AA4B-443D-45E1-9D44-9CCCD86C49AD}" destId="{6D2786EE-302A-4971-A7DC-B7776599187F}" srcOrd="0" destOrd="0" presId="urn:microsoft.com/office/officeart/2005/8/layout/orgChart1"/>
    <dgm:cxn modelId="{83BE5790-FC7A-4841-8AA8-90F2C2F70E1B}" type="presParOf" srcId="{6D2786EE-302A-4971-A7DC-B7776599187F}" destId="{D9B83CB2-BC02-4C21-9BCF-9C88A30C90B7}" srcOrd="0" destOrd="0" presId="urn:microsoft.com/office/officeart/2005/8/layout/orgChart1"/>
    <dgm:cxn modelId="{87E8A8CC-081F-420A-B8EF-B5991EDFF501}" type="presParOf" srcId="{6D2786EE-302A-4971-A7DC-B7776599187F}" destId="{43056495-F59A-409F-B37D-95B73F4ED673}" srcOrd="1" destOrd="0" presId="urn:microsoft.com/office/officeart/2005/8/layout/orgChart1"/>
    <dgm:cxn modelId="{40E7D1A7-562C-4EC4-BB9E-4D819B7BB1ED}" type="presParOf" srcId="{7680AA4B-443D-45E1-9D44-9CCCD86C49AD}" destId="{6D4633A7-83C4-4DE8-91BD-93CBE7856823}" srcOrd="1" destOrd="0" presId="urn:microsoft.com/office/officeart/2005/8/layout/orgChart1"/>
    <dgm:cxn modelId="{2AAB95CB-1962-4D73-B54A-87997D2902BC}" type="presParOf" srcId="{7680AA4B-443D-45E1-9D44-9CCCD86C49AD}" destId="{09535D1E-4AAE-4BAB-B28A-ADA29F25062F}" srcOrd="2" destOrd="0" presId="urn:microsoft.com/office/officeart/2005/8/layout/orgChart1"/>
    <dgm:cxn modelId="{B1690A8E-5BCD-46A5-A0D0-A2687847C79E}" type="presParOf" srcId="{24F2200B-4146-4DE9-B585-C64FC73387C9}" destId="{9B2B7763-2D59-43C6-AADB-4F661309CC82}" srcOrd="2" destOrd="0" presId="urn:microsoft.com/office/officeart/2005/8/layout/orgChart1"/>
    <dgm:cxn modelId="{5987A50B-0962-45BC-BBD0-FE8EA0B23FCC}" type="presParOf" srcId="{A30DA13B-4458-457A-822F-2D748701BFBE}" destId="{69A7139D-9DFA-49FD-9760-218FE67056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143B52-F90E-4C5C-B420-9CE308182A5D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25B8E95-2168-4507-9EF2-F6DA7D0D7497}">
      <dgm:prSet phldrT="[Text]"/>
      <dgm:spPr/>
      <dgm:t>
        <a:bodyPr/>
        <a:lstStyle/>
        <a:p>
          <a:r>
            <a:rPr lang="en-US" b="1" dirty="0" err="1" smtClean="0"/>
            <a:t>Demokrasi</a:t>
          </a:r>
          <a:endParaRPr lang="en-US" b="1" dirty="0" smtClean="0"/>
        </a:p>
        <a:p>
          <a:r>
            <a:rPr lang="en-US" dirty="0" err="1" smtClean="0"/>
            <a:t>Pemerintahan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, </a:t>
          </a:r>
          <a:r>
            <a:rPr lang="en-US" dirty="0" err="1" smtClean="0"/>
            <a:t>oleh</a:t>
          </a:r>
          <a:r>
            <a:rPr lang="en-US" dirty="0" smtClean="0"/>
            <a:t>,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rakyat</a:t>
          </a:r>
          <a:r>
            <a:rPr lang="en-US" dirty="0" smtClean="0"/>
            <a:t>.</a:t>
          </a:r>
          <a:endParaRPr lang="en-US" dirty="0"/>
        </a:p>
      </dgm:t>
    </dgm:pt>
    <dgm:pt modelId="{848528F3-42C1-44EC-90A3-941E1884BAD0}" type="parTrans" cxnId="{E3755427-9AF1-448B-8667-F5041EC7CAA3}">
      <dgm:prSet/>
      <dgm:spPr/>
      <dgm:t>
        <a:bodyPr/>
        <a:lstStyle/>
        <a:p>
          <a:endParaRPr lang="en-US"/>
        </a:p>
      </dgm:t>
    </dgm:pt>
    <dgm:pt modelId="{54317B8F-959B-43B3-BD6D-E5AD0060AB6A}" type="sibTrans" cxnId="{E3755427-9AF1-448B-8667-F5041EC7CAA3}">
      <dgm:prSet/>
      <dgm:spPr/>
      <dgm:t>
        <a:bodyPr/>
        <a:lstStyle/>
        <a:p>
          <a:endParaRPr lang="en-US"/>
        </a:p>
      </dgm:t>
    </dgm:pt>
    <dgm:pt modelId="{7BFD7423-8C9A-4DEB-ADD5-BF21E2B7451A}">
      <dgm:prSet phldrT="[Text]"/>
      <dgm:spPr/>
      <dgm:t>
        <a:bodyPr/>
        <a:lstStyle/>
        <a:p>
          <a:r>
            <a:rPr lang="en-US" b="1" dirty="0" err="1" smtClean="0"/>
            <a:t>Konsep</a:t>
          </a:r>
          <a:r>
            <a:rPr lang="en-US" b="1" dirty="0" smtClean="0"/>
            <a:t> </a:t>
          </a:r>
          <a:r>
            <a:rPr lang="en-US" b="1" dirty="0" err="1" smtClean="0"/>
            <a:t>Trias</a:t>
          </a:r>
          <a:r>
            <a:rPr lang="en-US" b="1" dirty="0" smtClean="0"/>
            <a:t> </a:t>
          </a:r>
          <a:r>
            <a:rPr lang="en-US" b="1" dirty="0" err="1" smtClean="0"/>
            <a:t>Politika</a:t>
          </a:r>
          <a:r>
            <a:rPr lang="en-US" b="1" dirty="0" smtClean="0"/>
            <a:t> </a:t>
          </a:r>
          <a:r>
            <a:rPr lang="en-US" b="1" dirty="0" err="1" smtClean="0"/>
            <a:t>Monstesquieu</a:t>
          </a:r>
          <a:endParaRPr lang="en-US" b="1" dirty="0"/>
        </a:p>
      </dgm:t>
    </dgm:pt>
    <dgm:pt modelId="{BA2011FB-25EA-462B-83C7-E17C3C519719}" type="parTrans" cxnId="{249BA1D5-12DD-446E-A557-8EECFF3432EF}">
      <dgm:prSet/>
      <dgm:spPr/>
      <dgm:t>
        <a:bodyPr/>
        <a:lstStyle/>
        <a:p>
          <a:endParaRPr lang="en-US"/>
        </a:p>
      </dgm:t>
    </dgm:pt>
    <dgm:pt modelId="{B7B6F476-114A-4BEB-AB36-3A6F9A2C9D6C}" type="sibTrans" cxnId="{249BA1D5-12DD-446E-A557-8EECFF3432EF}">
      <dgm:prSet/>
      <dgm:spPr/>
      <dgm:t>
        <a:bodyPr/>
        <a:lstStyle/>
        <a:p>
          <a:endParaRPr lang="en-US"/>
        </a:p>
      </dgm:t>
    </dgm:pt>
    <dgm:pt modelId="{2D8BE419-0BF9-4354-B41B-2F60607E07B8}">
      <dgm:prSet phldrT="[Text]"/>
      <dgm:spPr/>
      <dgm:t>
        <a:bodyPr/>
        <a:lstStyle/>
        <a:p>
          <a:r>
            <a:rPr lang="en-US" b="1" dirty="0" err="1" smtClean="0"/>
            <a:t>Demokrasi</a:t>
          </a:r>
          <a:r>
            <a:rPr lang="en-US" b="1" dirty="0" smtClean="0"/>
            <a:t> </a:t>
          </a:r>
          <a:r>
            <a:rPr lang="en-US" b="1" dirty="0" err="1" smtClean="0"/>
            <a:t>berdasarkan</a:t>
          </a:r>
          <a:r>
            <a:rPr lang="en-US" b="1" dirty="0" smtClean="0"/>
            <a:t> </a:t>
          </a:r>
          <a:r>
            <a:rPr lang="en-US" b="1" dirty="0" err="1" smtClean="0"/>
            <a:t>Filosofi</a:t>
          </a:r>
          <a:r>
            <a:rPr lang="en-US" b="1" dirty="0" smtClean="0"/>
            <a:t> Negara</a:t>
          </a:r>
          <a:endParaRPr lang="en-US" b="1" dirty="0"/>
        </a:p>
      </dgm:t>
    </dgm:pt>
    <dgm:pt modelId="{0D8DBB9B-522B-4FAB-BADD-ECDD2B0B971F}" type="parTrans" cxnId="{40CE3929-7F5F-42D5-A30F-5C68929FFC24}">
      <dgm:prSet/>
      <dgm:spPr/>
      <dgm:t>
        <a:bodyPr/>
        <a:lstStyle/>
        <a:p>
          <a:endParaRPr lang="en-US"/>
        </a:p>
      </dgm:t>
    </dgm:pt>
    <dgm:pt modelId="{D6F35FA0-ED1A-4C36-A46E-AA9A3B1C8424}" type="sibTrans" cxnId="{40CE3929-7F5F-42D5-A30F-5C68929FFC24}">
      <dgm:prSet/>
      <dgm:spPr/>
      <dgm:t>
        <a:bodyPr/>
        <a:lstStyle/>
        <a:p>
          <a:endParaRPr lang="en-US"/>
        </a:p>
      </dgm:t>
    </dgm:pt>
    <dgm:pt modelId="{125B4ECB-564A-4DF7-94E8-42FB51974C87}">
      <dgm:prSet phldrT="[Text]"/>
      <dgm:spPr/>
      <dgm:t>
        <a:bodyPr/>
        <a:lstStyle/>
        <a:p>
          <a:r>
            <a:rPr lang="en-US" dirty="0" err="1" smtClean="0"/>
            <a:t>Liberalisme</a:t>
          </a:r>
          <a:r>
            <a:rPr lang="en-US" dirty="0" smtClean="0"/>
            <a:t> ex : </a:t>
          </a:r>
          <a:r>
            <a:rPr lang="en-US" dirty="0" err="1" smtClean="0"/>
            <a:t>Amerika</a:t>
          </a:r>
          <a:r>
            <a:rPr lang="en-US" dirty="0" smtClean="0"/>
            <a:t> </a:t>
          </a:r>
          <a:r>
            <a:rPr lang="en-US" dirty="0" err="1" smtClean="0"/>
            <a:t>Serikat</a:t>
          </a:r>
          <a:endParaRPr lang="en-US" dirty="0"/>
        </a:p>
      </dgm:t>
    </dgm:pt>
    <dgm:pt modelId="{CF1D04DB-B9B6-4DF8-8C23-00D6FAEE1F7D}" type="parTrans" cxnId="{E418D356-1111-4422-8977-E38A618D2EBD}">
      <dgm:prSet/>
      <dgm:spPr/>
      <dgm:t>
        <a:bodyPr/>
        <a:lstStyle/>
        <a:p>
          <a:endParaRPr lang="en-US"/>
        </a:p>
      </dgm:t>
    </dgm:pt>
    <dgm:pt modelId="{CE94FD34-9D3F-499C-9734-5222D7C980E9}" type="sibTrans" cxnId="{E418D356-1111-4422-8977-E38A618D2EBD}">
      <dgm:prSet/>
      <dgm:spPr/>
      <dgm:t>
        <a:bodyPr/>
        <a:lstStyle/>
        <a:p>
          <a:endParaRPr lang="en-US"/>
        </a:p>
      </dgm:t>
    </dgm:pt>
    <dgm:pt modelId="{D5C13405-0E7E-4E25-BDD5-B99F37921289}">
      <dgm:prSet phldrT="[Text]"/>
      <dgm:spPr/>
      <dgm:t>
        <a:bodyPr/>
        <a:lstStyle/>
        <a:p>
          <a:r>
            <a:rPr lang="en-US" dirty="0" err="1" smtClean="0"/>
            <a:t>Eksekutif</a:t>
          </a:r>
          <a:r>
            <a:rPr lang="en-US" dirty="0" smtClean="0"/>
            <a:t> : </a:t>
          </a:r>
          <a:r>
            <a:rPr lang="en-US" dirty="0" err="1" smtClean="0"/>
            <a:t>Presiden</a:t>
          </a:r>
          <a:r>
            <a:rPr lang="en-US" dirty="0" smtClean="0"/>
            <a:t> &amp; </a:t>
          </a:r>
          <a:r>
            <a:rPr lang="en-US" dirty="0" err="1" smtClean="0"/>
            <a:t>Menteri</a:t>
          </a:r>
          <a:endParaRPr lang="en-US" dirty="0"/>
        </a:p>
      </dgm:t>
    </dgm:pt>
    <dgm:pt modelId="{FC80CEA1-DFE1-48F7-9DA3-0F41C8C38A83}" type="parTrans" cxnId="{01BC3DBC-539F-4D6F-80CF-E7CC4AC4B27D}">
      <dgm:prSet/>
      <dgm:spPr/>
      <dgm:t>
        <a:bodyPr/>
        <a:lstStyle/>
        <a:p>
          <a:endParaRPr lang="en-US"/>
        </a:p>
      </dgm:t>
    </dgm:pt>
    <dgm:pt modelId="{2AAC8DD9-59E4-43A1-BB06-5EDBDB5D408A}" type="sibTrans" cxnId="{01BC3DBC-539F-4D6F-80CF-E7CC4AC4B27D}">
      <dgm:prSet/>
      <dgm:spPr/>
      <dgm:t>
        <a:bodyPr/>
        <a:lstStyle/>
        <a:p>
          <a:endParaRPr lang="en-US"/>
        </a:p>
      </dgm:t>
    </dgm:pt>
    <dgm:pt modelId="{DF784890-818D-43C2-90BD-58DECB0BB259}">
      <dgm:prSet phldrT="[Text]"/>
      <dgm:spPr/>
      <dgm:t>
        <a:bodyPr/>
        <a:lstStyle/>
        <a:p>
          <a:r>
            <a:rPr lang="en-US" dirty="0" err="1" smtClean="0"/>
            <a:t>Legistalif</a:t>
          </a:r>
          <a:r>
            <a:rPr lang="en-US" dirty="0" smtClean="0"/>
            <a:t> : MPR, DPR, DPD</a:t>
          </a:r>
          <a:endParaRPr lang="en-US" dirty="0"/>
        </a:p>
      </dgm:t>
    </dgm:pt>
    <dgm:pt modelId="{3EF5B619-684F-4499-8CBB-92C765B9364C}" type="parTrans" cxnId="{7C88439F-48AA-40E5-A05F-B95D935AE8D2}">
      <dgm:prSet/>
      <dgm:spPr/>
      <dgm:t>
        <a:bodyPr/>
        <a:lstStyle/>
        <a:p>
          <a:endParaRPr lang="en-US"/>
        </a:p>
      </dgm:t>
    </dgm:pt>
    <dgm:pt modelId="{29FF8587-7A6A-41FF-A2CA-9C15236AB5D4}" type="sibTrans" cxnId="{7C88439F-48AA-40E5-A05F-B95D935AE8D2}">
      <dgm:prSet/>
      <dgm:spPr/>
      <dgm:t>
        <a:bodyPr/>
        <a:lstStyle/>
        <a:p>
          <a:endParaRPr lang="en-US"/>
        </a:p>
      </dgm:t>
    </dgm:pt>
    <dgm:pt modelId="{D11613EB-A2A9-427B-ACC6-4F0ED1B982D2}">
      <dgm:prSet phldrT="[Text]"/>
      <dgm:spPr/>
      <dgm:t>
        <a:bodyPr/>
        <a:lstStyle/>
        <a:p>
          <a:r>
            <a:rPr lang="en-US" dirty="0" err="1" smtClean="0"/>
            <a:t>Yudikatif</a:t>
          </a:r>
          <a:r>
            <a:rPr lang="en-US" dirty="0" smtClean="0"/>
            <a:t> : MA, MK</a:t>
          </a:r>
          <a:endParaRPr lang="en-US" dirty="0"/>
        </a:p>
      </dgm:t>
    </dgm:pt>
    <dgm:pt modelId="{C136F65E-E5AF-4149-BE42-348E19B87C5B}" type="parTrans" cxnId="{5831D3B5-EB3E-4071-A62E-FDFF4187F6D8}">
      <dgm:prSet/>
      <dgm:spPr/>
      <dgm:t>
        <a:bodyPr/>
        <a:lstStyle/>
        <a:p>
          <a:endParaRPr lang="en-US"/>
        </a:p>
      </dgm:t>
    </dgm:pt>
    <dgm:pt modelId="{9E5C9C77-959C-43A6-9999-48AD2095AD41}" type="sibTrans" cxnId="{5831D3B5-EB3E-4071-A62E-FDFF4187F6D8}">
      <dgm:prSet/>
      <dgm:spPr/>
      <dgm:t>
        <a:bodyPr/>
        <a:lstStyle/>
        <a:p>
          <a:endParaRPr lang="en-US"/>
        </a:p>
      </dgm:t>
    </dgm:pt>
    <dgm:pt modelId="{ADF1E237-A24E-4835-9F74-526CDD8516B9}">
      <dgm:prSet phldrT="[Text]"/>
      <dgm:spPr/>
      <dgm:t>
        <a:bodyPr/>
        <a:lstStyle/>
        <a:p>
          <a:r>
            <a:rPr lang="en-US" b="1" dirty="0" err="1" smtClean="0"/>
            <a:t>Demokrasi</a:t>
          </a:r>
          <a:r>
            <a:rPr lang="en-US" b="1" dirty="0" smtClean="0"/>
            <a:t> </a:t>
          </a:r>
          <a:r>
            <a:rPr lang="en-US" b="1" dirty="0" err="1" smtClean="0"/>
            <a:t>berdasarkan</a:t>
          </a:r>
          <a:r>
            <a:rPr lang="en-US" b="1" dirty="0" smtClean="0"/>
            <a:t> </a:t>
          </a:r>
          <a:r>
            <a:rPr lang="en-US" b="1" dirty="0" err="1" smtClean="0"/>
            <a:t>Sistem</a:t>
          </a:r>
          <a:r>
            <a:rPr lang="en-US" b="1" dirty="0" smtClean="0"/>
            <a:t> </a:t>
          </a:r>
          <a:r>
            <a:rPr lang="en-US" b="1" dirty="0" err="1" smtClean="0"/>
            <a:t>Pemerintahan</a:t>
          </a:r>
          <a:endParaRPr lang="en-US" b="1" dirty="0"/>
        </a:p>
      </dgm:t>
    </dgm:pt>
    <dgm:pt modelId="{9739DF79-A1A3-4680-A1FF-10D4CF4A05F9}" type="parTrans" cxnId="{F18A1146-B2A9-49F3-BDCA-4AE870832FFE}">
      <dgm:prSet/>
      <dgm:spPr/>
      <dgm:t>
        <a:bodyPr/>
        <a:lstStyle/>
        <a:p>
          <a:endParaRPr lang="en-US"/>
        </a:p>
      </dgm:t>
    </dgm:pt>
    <dgm:pt modelId="{F1550414-B7AF-46E7-B399-F49B5EA51289}" type="sibTrans" cxnId="{F18A1146-B2A9-49F3-BDCA-4AE870832FFE}">
      <dgm:prSet/>
      <dgm:spPr/>
      <dgm:t>
        <a:bodyPr/>
        <a:lstStyle/>
        <a:p>
          <a:endParaRPr lang="en-US"/>
        </a:p>
      </dgm:t>
    </dgm:pt>
    <dgm:pt modelId="{17973A12-78B3-42B2-90DC-35A9D6C9045C}">
      <dgm:prSet phldrT="[Text]"/>
      <dgm:spPr/>
      <dgm:t>
        <a:bodyPr/>
        <a:lstStyle/>
        <a:p>
          <a:r>
            <a:rPr lang="en-US" dirty="0" err="1" smtClean="0"/>
            <a:t>Presidensial</a:t>
          </a:r>
          <a:endParaRPr lang="en-US" dirty="0" smtClean="0"/>
        </a:p>
        <a:p>
          <a:r>
            <a:rPr lang="en-US" dirty="0" smtClean="0"/>
            <a:t>ex : Indonesia</a:t>
          </a:r>
          <a:endParaRPr lang="en-US" dirty="0"/>
        </a:p>
      </dgm:t>
    </dgm:pt>
    <dgm:pt modelId="{EDC056CC-7531-409B-B2E4-9A35FA58F491}" type="parTrans" cxnId="{0C4431FE-58D3-44AE-8F43-D814E809ABAC}">
      <dgm:prSet/>
      <dgm:spPr/>
      <dgm:t>
        <a:bodyPr/>
        <a:lstStyle/>
        <a:p>
          <a:endParaRPr lang="en-US"/>
        </a:p>
      </dgm:t>
    </dgm:pt>
    <dgm:pt modelId="{E5D4C9DF-5B0C-4ED0-981C-E472F8746C17}" type="sibTrans" cxnId="{0C4431FE-58D3-44AE-8F43-D814E809ABAC}">
      <dgm:prSet/>
      <dgm:spPr/>
      <dgm:t>
        <a:bodyPr/>
        <a:lstStyle/>
        <a:p>
          <a:endParaRPr lang="en-US"/>
        </a:p>
      </dgm:t>
    </dgm:pt>
    <dgm:pt modelId="{181EF661-DD91-473D-AE0F-68505087F4C3}">
      <dgm:prSet phldrT="[Text]"/>
      <dgm:spPr/>
      <dgm:t>
        <a:bodyPr/>
        <a:lstStyle/>
        <a:p>
          <a:r>
            <a:rPr lang="en-US" dirty="0" err="1" smtClean="0"/>
            <a:t>Parlementer</a:t>
          </a:r>
          <a:endParaRPr lang="en-US" dirty="0" smtClean="0"/>
        </a:p>
        <a:p>
          <a:r>
            <a:rPr lang="en-US" dirty="0" smtClean="0"/>
            <a:t>ex : </a:t>
          </a:r>
          <a:r>
            <a:rPr lang="en-US" dirty="0" err="1" smtClean="0"/>
            <a:t>Inggris</a:t>
          </a:r>
          <a:endParaRPr lang="en-US" dirty="0"/>
        </a:p>
      </dgm:t>
    </dgm:pt>
    <dgm:pt modelId="{05FEB4DD-15AD-4BC1-895B-A46EF0C16732}" type="parTrans" cxnId="{02D48CE9-A5EA-405B-B033-293F85A8A7D6}">
      <dgm:prSet/>
      <dgm:spPr/>
      <dgm:t>
        <a:bodyPr/>
        <a:lstStyle/>
        <a:p>
          <a:endParaRPr lang="en-US"/>
        </a:p>
      </dgm:t>
    </dgm:pt>
    <dgm:pt modelId="{58450167-46CD-4E89-9B96-442AD278B5A0}" type="sibTrans" cxnId="{02D48CE9-A5EA-405B-B033-293F85A8A7D6}">
      <dgm:prSet/>
      <dgm:spPr/>
      <dgm:t>
        <a:bodyPr/>
        <a:lstStyle/>
        <a:p>
          <a:endParaRPr lang="en-US"/>
        </a:p>
      </dgm:t>
    </dgm:pt>
    <dgm:pt modelId="{AE2FCD24-799C-4175-9FD7-7F4AE59664C0}">
      <dgm:prSet phldrT="[Text]"/>
      <dgm:spPr/>
      <dgm:t>
        <a:bodyPr/>
        <a:lstStyle/>
        <a:p>
          <a:r>
            <a:rPr lang="en-US" dirty="0" err="1" smtClean="0"/>
            <a:t>Komunisme</a:t>
          </a:r>
          <a:r>
            <a:rPr lang="en-US" dirty="0" smtClean="0"/>
            <a:t> ex : </a:t>
          </a:r>
          <a:r>
            <a:rPr lang="en-US" dirty="0" err="1" smtClean="0"/>
            <a:t>Rusia</a:t>
          </a:r>
          <a:r>
            <a:rPr lang="en-US" dirty="0" smtClean="0"/>
            <a:t>, </a:t>
          </a:r>
          <a:r>
            <a:rPr lang="en-US" dirty="0" err="1" smtClean="0"/>
            <a:t>Tiongkok</a:t>
          </a:r>
          <a:endParaRPr lang="en-US" dirty="0"/>
        </a:p>
      </dgm:t>
    </dgm:pt>
    <dgm:pt modelId="{9D033C32-F5FC-4B66-A346-AA5EE0CC891D}" type="parTrans" cxnId="{3C75B4EB-6C91-4B23-9351-FDC5A42B199F}">
      <dgm:prSet/>
      <dgm:spPr/>
      <dgm:t>
        <a:bodyPr/>
        <a:lstStyle/>
        <a:p>
          <a:endParaRPr lang="en-US"/>
        </a:p>
      </dgm:t>
    </dgm:pt>
    <dgm:pt modelId="{E4678D25-D7DB-4E74-BF87-E5E5A366A778}" type="sibTrans" cxnId="{3C75B4EB-6C91-4B23-9351-FDC5A42B199F}">
      <dgm:prSet/>
      <dgm:spPr/>
      <dgm:t>
        <a:bodyPr/>
        <a:lstStyle/>
        <a:p>
          <a:endParaRPr lang="en-US"/>
        </a:p>
      </dgm:t>
    </dgm:pt>
    <dgm:pt modelId="{3B0712D7-942C-4A84-B6BB-46C1990A1B9E}">
      <dgm:prSet phldrT="[Text]"/>
      <dgm:spPr/>
      <dgm:t>
        <a:bodyPr/>
        <a:lstStyle/>
        <a:p>
          <a:r>
            <a:rPr lang="en-US" dirty="0" err="1" smtClean="0"/>
            <a:t>Pancasila</a:t>
          </a:r>
          <a:r>
            <a:rPr lang="en-US" dirty="0" smtClean="0"/>
            <a:t> ex : Indonesia</a:t>
          </a:r>
          <a:endParaRPr lang="en-US" dirty="0"/>
        </a:p>
      </dgm:t>
    </dgm:pt>
    <dgm:pt modelId="{294DC722-85B9-4219-8022-3AD2D375D116}" type="parTrans" cxnId="{5A7C16AC-7270-4C12-BAB5-F6C62A9523BD}">
      <dgm:prSet/>
      <dgm:spPr/>
      <dgm:t>
        <a:bodyPr/>
        <a:lstStyle/>
        <a:p>
          <a:endParaRPr lang="en-US"/>
        </a:p>
      </dgm:t>
    </dgm:pt>
    <dgm:pt modelId="{675388B3-CDAB-4336-B4D2-ED32724F65EA}" type="sibTrans" cxnId="{5A7C16AC-7270-4C12-BAB5-F6C62A9523BD}">
      <dgm:prSet/>
      <dgm:spPr/>
      <dgm:t>
        <a:bodyPr/>
        <a:lstStyle/>
        <a:p>
          <a:endParaRPr lang="en-US"/>
        </a:p>
      </dgm:t>
    </dgm:pt>
    <dgm:pt modelId="{A3ACD008-A15B-43F3-9A6A-1FC8234C23BE}">
      <dgm:prSet phldrT="[Text]"/>
      <dgm:spPr/>
      <dgm:t>
        <a:bodyPr/>
        <a:lstStyle/>
        <a:p>
          <a:r>
            <a:rPr lang="en-US" dirty="0" err="1" smtClean="0"/>
            <a:t>Campuran</a:t>
          </a:r>
          <a:r>
            <a:rPr lang="en-US" dirty="0" smtClean="0"/>
            <a:t> ex : </a:t>
          </a:r>
          <a:r>
            <a:rPr lang="en-US" dirty="0" err="1" smtClean="0"/>
            <a:t>Amerika</a:t>
          </a:r>
          <a:r>
            <a:rPr lang="en-US" dirty="0" smtClean="0"/>
            <a:t> </a:t>
          </a:r>
          <a:r>
            <a:rPr lang="en-US" dirty="0" err="1" smtClean="0"/>
            <a:t>Serikat</a:t>
          </a:r>
          <a:endParaRPr lang="en-US" dirty="0"/>
        </a:p>
      </dgm:t>
    </dgm:pt>
    <dgm:pt modelId="{D9957C49-6CE4-482F-BBE3-647985B4F759}" type="parTrans" cxnId="{16B18C73-2691-4798-9543-F2A6E655C0F7}">
      <dgm:prSet/>
      <dgm:spPr/>
      <dgm:t>
        <a:bodyPr/>
        <a:lstStyle/>
        <a:p>
          <a:endParaRPr lang="en-US"/>
        </a:p>
      </dgm:t>
    </dgm:pt>
    <dgm:pt modelId="{15438225-2429-4BB2-8552-A06E3D8ACBC3}" type="sibTrans" cxnId="{16B18C73-2691-4798-9543-F2A6E655C0F7}">
      <dgm:prSet/>
      <dgm:spPr/>
      <dgm:t>
        <a:bodyPr/>
        <a:lstStyle/>
        <a:p>
          <a:endParaRPr lang="en-US"/>
        </a:p>
      </dgm:t>
    </dgm:pt>
    <dgm:pt modelId="{60B6B51B-468E-438B-B44B-3CA2B5FA0060}" type="pres">
      <dgm:prSet presAssocID="{E5143B52-F90E-4C5C-B420-9CE308182A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F95191-BF77-452E-8AA6-120D43C9D942}" type="pres">
      <dgm:prSet presAssocID="{B25B8E95-2168-4507-9EF2-F6DA7D0D7497}" presName="hierRoot1" presStyleCnt="0">
        <dgm:presLayoutVars>
          <dgm:hierBranch val="init"/>
        </dgm:presLayoutVars>
      </dgm:prSet>
      <dgm:spPr/>
    </dgm:pt>
    <dgm:pt modelId="{4C59EDC3-9F4B-41F9-94BC-84CDF07B6564}" type="pres">
      <dgm:prSet presAssocID="{B25B8E95-2168-4507-9EF2-F6DA7D0D7497}" presName="rootComposite1" presStyleCnt="0"/>
      <dgm:spPr/>
    </dgm:pt>
    <dgm:pt modelId="{BF601284-8E87-4E88-975B-8ACFE60F4593}" type="pres">
      <dgm:prSet presAssocID="{B25B8E95-2168-4507-9EF2-F6DA7D0D7497}" presName="rootText1" presStyleLbl="node0" presStyleIdx="0" presStyleCnt="1" custScaleX="2592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EB9127-ECAA-4A69-A31A-EC4536860F45}" type="pres">
      <dgm:prSet presAssocID="{B25B8E95-2168-4507-9EF2-F6DA7D0D74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A68AF8-53AB-457B-B95B-ACB476B7067E}" type="pres">
      <dgm:prSet presAssocID="{B25B8E95-2168-4507-9EF2-F6DA7D0D7497}" presName="hierChild2" presStyleCnt="0"/>
      <dgm:spPr/>
    </dgm:pt>
    <dgm:pt modelId="{7D8B6B03-9308-4380-B6F0-BD1C4764652B}" type="pres">
      <dgm:prSet presAssocID="{BA2011FB-25EA-462B-83C7-E17C3C51971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C696280-722B-4F2F-81FA-463A226B45AE}" type="pres">
      <dgm:prSet presAssocID="{7BFD7423-8C9A-4DEB-ADD5-BF21E2B7451A}" presName="hierRoot2" presStyleCnt="0">
        <dgm:presLayoutVars>
          <dgm:hierBranch val="init"/>
        </dgm:presLayoutVars>
      </dgm:prSet>
      <dgm:spPr/>
    </dgm:pt>
    <dgm:pt modelId="{7641025F-B640-45E0-B431-3C1D5CF36FE6}" type="pres">
      <dgm:prSet presAssocID="{7BFD7423-8C9A-4DEB-ADD5-BF21E2B7451A}" presName="rootComposite" presStyleCnt="0"/>
      <dgm:spPr/>
    </dgm:pt>
    <dgm:pt modelId="{AA1471D2-B406-4887-BA02-5B512B48AD46}" type="pres">
      <dgm:prSet presAssocID="{7BFD7423-8C9A-4DEB-ADD5-BF21E2B7451A}" presName="rootText" presStyleLbl="node2" presStyleIdx="0" presStyleCnt="3" custScaleX="140746" custLinFactNeighborX="-53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41FED9-BB16-498C-AF89-0C87F754DA64}" type="pres">
      <dgm:prSet presAssocID="{7BFD7423-8C9A-4DEB-ADD5-BF21E2B7451A}" presName="rootConnector" presStyleLbl="node2" presStyleIdx="0" presStyleCnt="3"/>
      <dgm:spPr/>
      <dgm:t>
        <a:bodyPr/>
        <a:lstStyle/>
        <a:p>
          <a:endParaRPr lang="en-US"/>
        </a:p>
      </dgm:t>
    </dgm:pt>
    <dgm:pt modelId="{E918891A-80A3-48A7-97EB-BDBC2F955595}" type="pres">
      <dgm:prSet presAssocID="{7BFD7423-8C9A-4DEB-ADD5-BF21E2B7451A}" presName="hierChild4" presStyleCnt="0"/>
      <dgm:spPr/>
    </dgm:pt>
    <dgm:pt modelId="{9CA916DC-E954-44C0-99D6-F00A7B925A2D}" type="pres">
      <dgm:prSet presAssocID="{FC80CEA1-DFE1-48F7-9DA3-0F41C8C38A83}" presName="Name37" presStyleLbl="parChTrans1D3" presStyleIdx="0" presStyleCnt="9"/>
      <dgm:spPr/>
      <dgm:t>
        <a:bodyPr/>
        <a:lstStyle/>
        <a:p>
          <a:endParaRPr lang="en-US"/>
        </a:p>
      </dgm:t>
    </dgm:pt>
    <dgm:pt modelId="{3E84B602-3C9B-4144-8604-493E944A7ADE}" type="pres">
      <dgm:prSet presAssocID="{D5C13405-0E7E-4E25-BDD5-B99F37921289}" presName="hierRoot2" presStyleCnt="0">
        <dgm:presLayoutVars>
          <dgm:hierBranch val="init"/>
        </dgm:presLayoutVars>
      </dgm:prSet>
      <dgm:spPr/>
    </dgm:pt>
    <dgm:pt modelId="{9AA4DB65-D728-4C64-AB48-8AB41CB93243}" type="pres">
      <dgm:prSet presAssocID="{D5C13405-0E7E-4E25-BDD5-B99F37921289}" presName="rootComposite" presStyleCnt="0"/>
      <dgm:spPr/>
    </dgm:pt>
    <dgm:pt modelId="{252D2C4C-1714-4E5D-B19E-F8E81A9AD443}" type="pres">
      <dgm:prSet presAssocID="{D5C13405-0E7E-4E25-BDD5-B99F37921289}" presName="rootText" presStyleLbl="node3" presStyleIdx="0" presStyleCnt="9" custLinFactNeighborX="-53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1DC2C-D717-4058-80D5-E0CA4C7F0DC9}" type="pres">
      <dgm:prSet presAssocID="{D5C13405-0E7E-4E25-BDD5-B99F37921289}" presName="rootConnector" presStyleLbl="node3" presStyleIdx="0" presStyleCnt="9"/>
      <dgm:spPr/>
      <dgm:t>
        <a:bodyPr/>
        <a:lstStyle/>
        <a:p>
          <a:endParaRPr lang="en-US"/>
        </a:p>
      </dgm:t>
    </dgm:pt>
    <dgm:pt modelId="{9F59E5B6-7D26-4E62-A4EC-21456EE01B55}" type="pres">
      <dgm:prSet presAssocID="{D5C13405-0E7E-4E25-BDD5-B99F37921289}" presName="hierChild4" presStyleCnt="0"/>
      <dgm:spPr/>
    </dgm:pt>
    <dgm:pt modelId="{9674D23D-69FC-419B-813B-6D37EA652486}" type="pres">
      <dgm:prSet presAssocID="{D5C13405-0E7E-4E25-BDD5-B99F37921289}" presName="hierChild5" presStyleCnt="0"/>
      <dgm:spPr/>
    </dgm:pt>
    <dgm:pt modelId="{68CC162D-01D0-4A87-B025-37DE86E6B1B0}" type="pres">
      <dgm:prSet presAssocID="{3EF5B619-684F-4499-8CBB-92C765B9364C}" presName="Name37" presStyleLbl="parChTrans1D3" presStyleIdx="1" presStyleCnt="9"/>
      <dgm:spPr/>
      <dgm:t>
        <a:bodyPr/>
        <a:lstStyle/>
        <a:p>
          <a:endParaRPr lang="en-US"/>
        </a:p>
      </dgm:t>
    </dgm:pt>
    <dgm:pt modelId="{0F137F3E-9311-47D5-BEDD-55948CF33E74}" type="pres">
      <dgm:prSet presAssocID="{DF784890-818D-43C2-90BD-58DECB0BB259}" presName="hierRoot2" presStyleCnt="0">
        <dgm:presLayoutVars>
          <dgm:hierBranch val="init"/>
        </dgm:presLayoutVars>
      </dgm:prSet>
      <dgm:spPr/>
    </dgm:pt>
    <dgm:pt modelId="{6CE35E31-1B7A-4743-8236-C9A5FD60FEA7}" type="pres">
      <dgm:prSet presAssocID="{DF784890-818D-43C2-90BD-58DECB0BB259}" presName="rootComposite" presStyleCnt="0"/>
      <dgm:spPr/>
    </dgm:pt>
    <dgm:pt modelId="{FE282223-6FF2-425F-960E-253FD9D3D9E9}" type="pres">
      <dgm:prSet presAssocID="{DF784890-818D-43C2-90BD-58DECB0BB259}" presName="rootText" presStyleLbl="node3" presStyleIdx="1" presStyleCnt="9" custLinFactNeighborX="-53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C96EA2-7AEE-41CA-822C-452E8B6369CB}" type="pres">
      <dgm:prSet presAssocID="{DF784890-818D-43C2-90BD-58DECB0BB259}" presName="rootConnector" presStyleLbl="node3" presStyleIdx="1" presStyleCnt="9"/>
      <dgm:spPr/>
      <dgm:t>
        <a:bodyPr/>
        <a:lstStyle/>
        <a:p>
          <a:endParaRPr lang="en-US"/>
        </a:p>
      </dgm:t>
    </dgm:pt>
    <dgm:pt modelId="{4D2F0F02-C07C-4866-B74F-4E8ABA032C36}" type="pres">
      <dgm:prSet presAssocID="{DF784890-818D-43C2-90BD-58DECB0BB259}" presName="hierChild4" presStyleCnt="0"/>
      <dgm:spPr/>
    </dgm:pt>
    <dgm:pt modelId="{EF30CED0-CD3B-44AE-900D-E419677C73D2}" type="pres">
      <dgm:prSet presAssocID="{DF784890-818D-43C2-90BD-58DECB0BB259}" presName="hierChild5" presStyleCnt="0"/>
      <dgm:spPr/>
    </dgm:pt>
    <dgm:pt modelId="{D1F61386-83FC-4B5C-AB51-3782BB5D73DF}" type="pres">
      <dgm:prSet presAssocID="{C136F65E-E5AF-4149-BE42-348E19B87C5B}" presName="Name37" presStyleLbl="parChTrans1D3" presStyleIdx="2" presStyleCnt="9"/>
      <dgm:spPr/>
      <dgm:t>
        <a:bodyPr/>
        <a:lstStyle/>
        <a:p>
          <a:endParaRPr lang="en-US"/>
        </a:p>
      </dgm:t>
    </dgm:pt>
    <dgm:pt modelId="{4F56159F-1FA1-43D6-96FB-E4B56C4F0DB4}" type="pres">
      <dgm:prSet presAssocID="{D11613EB-A2A9-427B-ACC6-4F0ED1B982D2}" presName="hierRoot2" presStyleCnt="0">
        <dgm:presLayoutVars>
          <dgm:hierBranch val="init"/>
        </dgm:presLayoutVars>
      </dgm:prSet>
      <dgm:spPr/>
    </dgm:pt>
    <dgm:pt modelId="{1CF165B9-751D-4B47-A696-882AC44FD826}" type="pres">
      <dgm:prSet presAssocID="{D11613EB-A2A9-427B-ACC6-4F0ED1B982D2}" presName="rootComposite" presStyleCnt="0"/>
      <dgm:spPr/>
    </dgm:pt>
    <dgm:pt modelId="{97F2EA4D-B450-4EA5-86A8-91843995F455}" type="pres">
      <dgm:prSet presAssocID="{D11613EB-A2A9-427B-ACC6-4F0ED1B982D2}" presName="rootText" presStyleLbl="node3" presStyleIdx="2" presStyleCnt="9" custLinFactNeighborX="-53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AA13F8-F437-44D8-8127-646D0B7814DC}" type="pres">
      <dgm:prSet presAssocID="{D11613EB-A2A9-427B-ACC6-4F0ED1B982D2}" presName="rootConnector" presStyleLbl="node3" presStyleIdx="2" presStyleCnt="9"/>
      <dgm:spPr/>
      <dgm:t>
        <a:bodyPr/>
        <a:lstStyle/>
        <a:p>
          <a:endParaRPr lang="en-US"/>
        </a:p>
      </dgm:t>
    </dgm:pt>
    <dgm:pt modelId="{5944EEAA-9300-4C92-A41C-68A3C323B42F}" type="pres">
      <dgm:prSet presAssocID="{D11613EB-A2A9-427B-ACC6-4F0ED1B982D2}" presName="hierChild4" presStyleCnt="0"/>
      <dgm:spPr/>
    </dgm:pt>
    <dgm:pt modelId="{86D89868-A598-4836-9D6A-80E7048B9480}" type="pres">
      <dgm:prSet presAssocID="{D11613EB-A2A9-427B-ACC6-4F0ED1B982D2}" presName="hierChild5" presStyleCnt="0"/>
      <dgm:spPr/>
    </dgm:pt>
    <dgm:pt modelId="{6E9DD427-B1DB-46BB-8437-C450C5AEE3CD}" type="pres">
      <dgm:prSet presAssocID="{7BFD7423-8C9A-4DEB-ADD5-BF21E2B7451A}" presName="hierChild5" presStyleCnt="0"/>
      <dgm:spPr/>
    </dgm:pt>
    <dgm:pt modelId="{2665823C-6BF1-4DCD-AB11-FC1737C8DC91}" type="pres">
      <dgm:prSet presAssocID="{9739DF79-A1A3-4680-A1FF-10D4CF4A05F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6A18BE7-45DE-451A-8FC7-4A5C1A782CA4}" type="pres">
      <dgm:prSet presAssocID="{ADF1E237-A24E-4835-9F74-526CDD8516B9}" presName="hierRoot2" presStyleCnt="0">
        <dgm:presLayoutVars>
          <dgm:hierBranch val="init"/>
        </dgm:presLayoutVars>
      </dgm:prSet>
      <dgm:spPr/>
    </dgm:pt>
    <dgm:pt modelId="{124E97CF-DC02-440D-A983-0FF5631E21EB}" type="pres">
      <dgm:prSet presAssocID="{ADF1E237-A24E-4835-9F74-526CDD8516B9}" presName="rootComposite" presStyleCnt="0"/>
      <dgm:spPr/>
    </dgm:pt>
    <dgm:pt modelId="{76417C4C-F58F-4168-B254-8BCE24A5B8C8}" type="pres">
      <dgm:prSet presAssocID="{ADF1E237-A24E-4835-9F74-526CDD8516B9}" presName="rootText" presStyleLbl="node2" presStyleIdx="1" presStyleCnt="3" custScaleX="140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ABE033-DCD7-41E2-96E4-D47A0B7B90E5}" type="pres">
      <dgm:prSet presAssocID="{ADF1E237-A24E-4835-9F74-526CDD8516B9}" presName="rootConnector" presStyleLbl="node2" presStyleIdx="1" presStyleCnt="3"/>
      <dgm:spPr/>
      <dgm:t>
        <a:bodyPr/>
        <a:lstStyle/>
        <a:p>
          <a:endParaRPr lang="en-US"/>
        </a:p>
      </dgm:t>
    </dgm:pt>
    <dgm:pt modelId="{C56D869B-CF74-43BE-B2F7-D49E7185C4A4}" type="pres">
      <dgm:prSet presAssocID="{ADF1E237-A24E-4835-9F74-526CDD8516B9}" presName="hierChild4" presStyleCnt="0"/>
      <dgm:spPr/>
    </dgm:pt>
    <dgm:pt modelId="{4F83DA84-1313-493C-A0B5-E7C897C2BA16}" type="pres">
      <dgm:prSet presAssocID="{EDC056CC-7531-409B-B2E4-9A35FA58F491}" presName="Name37" presStyleLbl="parChTrans1D3" presStyleIdx="3" presStyleCnt="9"/>
      <dgm:spPr/>
      <dgm:t>
        <a:bodyPr/>
        <a:lstStyle/>
        <a:p>
          <a:endParaRPr lang="en-US"/>
        </a:p>
      </dgm:t>
    </dgm:pt>
    <dgm:pt modelId="{31FFEAB9-19FF-4778-8064-619045C10E4E}" type="pres">
      <dgm:prSet presAssocID="{17973A12-78B3-42B2-90DC-35A9D6C9045C}" presName="hierRoot2" presStyleCnt="0">
        <dgm:presLayoutVars>
          <dgm:hierBranch val="init"/>
        </dgm:presLayoutVars>
      </dgm:prSet>
      <dgm:spPr/>
    </dgm:pt>
    <dgm:pt modelId="{D4078241-AFF5-4753-A0C3-139BB5570DCC}" type="pres">
      <dgm:prSet presAssocID="{17973A12-78B3-42B2-90DC-35A9D6C9045C}" presName="rootComposite" presStyleCnt="0"/>
      <dgm:spPr/>
    </dgm:pt>
    <dgm:pt modelId="{DA1E0EE5-7920-455E-881A-C055E0F49659}" type="pres">
      <dgm:prSet presAssocID="{17973A12-78B3-42B2-90DC-35A9D6C9045C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8F0CC-9F00-47D1-9C71-E8E20D5FE970}" type="pres">
      <dgm:prSet presAssocID="{17973A12-78B3-42B2-90DC-35A9D6C9045C}" presName="rootConnector" presStyleLbl="node3" presStyleIdx="3" presStyleCnt="9"/>
      <dgm:spPr/>
      <dgm:t>
        <a:bodyPr/>
        <a:lstStyle/>
        <a:p>
          <a:endParaRPr lang="en-US"/>
        </a:p>
      </dgm:t>
    </dgm:pt>
    <dgm:pt modelId="{C785C932-03F7-4A0C-BE02-995818C37AFF}" type="pres">
      <dgm:prSet presAssocID="{17973A12-78B3-42B2-90DC-35A9D6C9045C}" presName="hierChild4" presStyleCnt="0"/>
      <dgm:spPr/>
    </dgm:pt>
    <dgm:pt modelId="{F862A5E2-40C8-42A8-BEC1-B785FFECC9BD}" type="pres">
      <dgm:prSet presAssocID="{17973A12-78B3-42B2-90DC-35A9D6C9045C}" presName="hierChild5" presStyleCnt="0"/>
      <dgm:spPr/>
    </dgm:pt>
    <dgm:pt modelId="{BA4405C2-75D7-4D6A-88EA-53FFEE01677B}" type="pres">
      <dgm:prSet presAssocID="{05FEB4DD-15AD-4BC1-895B-A46EF0C16732}" presName="Name37" presStyleLbl="parChTrans1D3" presStyleIdx="4" presStyleCnt="9"/>
      <dgm:spPr/>
      <dgm:t>
        <a:bodyPr/>
        <a:lstStyle/>
        <a:p>
          <a:endParaRPr lang="en-US"/>
        </a:p>
      </dgm:t>
    </dgm:pt>
    <dgm:pt modelId="{FEED0BCE-B4D1-47D6-B23F-F0709C0683C4}" type="pres">
      <dgm:prSet presAssocID="{181EF661-DD91-473D-AE0F-68505087F4C3}" presName="hierRoot2" presStyleCnt="0">
        <dgm:presLayoutVars>
          <dgm:hierBranch val="init"/>
        </dgm:presLayoutVars>
      </dgm:prSet>
      <dgm:spPr/>
    </dgm:pt>
    <dgm:pt modelId="{E0806F04-647B-4B4E-B2F5-4D715CAF911F}" type="pres">
      <dgm:prSet presAssocID="{181EF661-DD91-473D-AE0F-68505087F4C3}" presName="rootComposite" presStyleCnt="0"/>
      <dgm:spPr/>
    </dgm:pt>
    <dgm:pt modelId="{0A6628C0-703A-4C41-A668-E35C14450271}" type="pres">
      <dgm:prSet presAssocID="{181EF661-DD91-473D-AE0F-68505087F4C3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D051E-310B-4BED-B17E-EC2D11109CBA}" type="pres">
      <dgm:prSet presAssocID="{181EF661-DD91-473D-AE0F-68505087F4C3}" presName="rootConnector" presStyleLbl="node3" presStyleIdx="4" presStyleCnt="9"/>
      <dgm:spPr/>
      <dgm:t>
        <a:bodyPr/>
        <a:lstStyle/>
        <a:p>
          <a:endParaRPr lang="en-US"/>
        </a:p>
      </dgm:t>
    </dgm:pt>
    <dgm:pt modelId="{10873DB9-8A2F-4D2C-9A7C-82998B49014B}" type="pres">
      <dgm:prSet presAssocID="{181EF661-DD91-473D-AE0F-68505087F4C3}" presName="hierChild4" presStyleCnt="0"/>
      <dgm:spPr/>
    </dgm:pt>
    <dgm:pt modelId="{85A859DA-8E78-4E3B-9A3B-A068C1460DF4}" type="pres">
      <dgm:prSet presAssocID="{181EF661-DD91-473D-AE0F-68505087F4C3}" presName="hierChild5" presStyleCnt="0"/>
      <dgm:spPr/>
    </dgm:pt>
    <dgm:pt modelId="{E489A607-05CC-4227-8A46-58666CDA4286}" type="pres">
      <dgm:prSet presAssocID="{D9957C49-6CE4-482F-BBE3-647985B4F759}" presName="Name37" presStyleLbl="parChTrans1D3" presStyleIdx="5" presStyleCnt="9"/>
      <dgm:spPr/>
      <dgm:t>
        <a:bodyPr/>
        <a:lstStyle/>
        <a:p>
          <a:endParaRPr lang="en-US"/>
        </a:p>
      </dgm:t>
    </dgm:pt>
    <dgm:pt modelId="{22AD146B-5003-45D2-AC2B-AD4B3DD9C94A}" type="pres">
      <dgm:prSet presAssocID="{A3ACD008-A15B-43F3-9A6A-1FC8234C23BE}" presName="hierRoot2" presStyleCnt="0">
        <dgm:presLayoutVars>
          <dgm:hierBranch val="init"/>
        </dgm:presLayoutVars>
      </dgm:prSet>
      <dgm:spPr/>
    </dgm:pt>
    <dgm:pt modelId="{8D0B9A05-8B97-43B1-AB2C-32BB624C077B}" type="pres">
      <dgm:prSet presAssocID="{A3ACD008-A15B-43F3-9A6A-1FC8234C23BE}" presName="rootComposite" presStyleCnt="0"/>
      <dgm:spPr/>
    </dgm:pt>
    <dgm:pt modelId="{FABDD1EC-0812-4C03-9E92-57BB3BC70388}" type="pres">
      <dgm:prSet presAssocID="{A3ACD008-A15B-43F3-9A6A-1FC8234C23BE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E820BB-DEFE-434A-9D98-962E5DE16CB8}" type="pres">
      <dgm:prSet presAssocID="{A3ACD008-A15B-43F3-9A6A-1FC8234C23BE}" presName="rootConnector" presStyleLbl="node3" presStyleIdx="5" presStyleCnt="9"/>
      <dgm:spPr/>
      <dgm:t>
        <a:bodyPr/>
        <a:lstStyle/>
        <a:p>
          <a:endParaRPr lang="en-US"/>
        </a:p>
      </dgm:t>
    </dgm:pt>
    <dgm:pt modelId="{C7368D64-A73C-40B7-B8A6-5CF5176A3327}" type="pres">
      <dgm:prSet presAssocID="{A3ACD008-A15B-43F3-9A6A-1FC8234C23BE}" presName="hierChild4" presStyleCnt="0"/>
      <dgm:spPr/>
    </dgm:pt>
    <dgm:pt modelId="{F138D9FE-98DB-4C20-9EDE-3AB5121F7C11}" type="pres">
      <dgm:prSet presAssocID="{A3ACD008-A15B-43F3-9A6A-1FC8234C23BE}" presName="hierChild5" presStyleCnt="0"/>
      <dgm:spPr/>
    </dgm:pt>
    <dgm:pt modelId="{DFEA38BB-B8BB-4632-A522-C5D87F1E91AF}" type="pres">
      <dgm:prSet presAssocID="{ADF1E237-A24E-4835-9F74-526CDD8516B9}" presName="hierChild5" presStyleCnt="0"/>
      <dgm:spPr/>
    </dgm:pt>
    <dgm:pt modelId="{65E1E60B-CEF6-44B2-B381-2502C5AFE1E1}" type="pres">
      <dgm:prSet presAssocID="{0D8DBB9B-522B-4FAB-BADD-ECDD2B0B971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5CAACAF-1239-4FA7-ADE8-5D4CE82FC081}" type="pres">
      <dgm:prSet presAssocID="{2D8BE419-0BF9-4354-B41B-2F60607E07B8}" presName="hierRoot2" presStyleCnt="0">
        <dgm:presLayoutVars>
          <dgm:hierBranch val="init"/>
        </dgm:presLayoutVars>
      </dgm:prSet>
      <dgm:spPr/>
    </dgm:pt>
    <dgm:pt modelId="{1F226917-B708-4B31-806E-9ADB12B53B79}" type="pres">
      <dgm:prSet presAssocID="{2D8BE419-0BF9-4354-B41B-2F60607E07B8}" presName="rootComposite" presStyleCnt="0"/>
      <dgm:spPr/>
    </dgm:pt>
    <dgm:pt modelId="{3F7F0149-B9D1-459E-B186-7D6F80D1F434}" type="pres">
      <dgm:prSet presAssocID="{2D8BE419-0BF9-4354-B41B-2F60607E07B8}" presName="rootText" presStyleLbl="node2" presStyleIdx="2" presStyleCnt="3" custScaleX="140746" custLinFactNeighborX="48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0B706-21E6-406B-842A-7E93230EBC6A}" type="pres">
      <dgm:prSet presAssocID="{2D8BE419-0BF9-4354-B41B-2F60607E07B8}" presName="rootConnector" presStyleLbl="node2" presStyleIdx="2" presStyleCnt="3"/>
      <dgm:spPr/>
      <dgm:t>
        <a:bodyPr/>
        <a:lstStyle/>
        <a:p>
          <a:endParaRPr lang="en-US"/>
        </a:p>
      </dgm:t>
    </dgm:pt>
    <dgm:pt modelId="{24AEFCB1-4492-4FC2-8A9F-634FBBD7608D}" type="pres">
      <dgm:prSet presAssocID="{2D8BE419-0BF9-4354-B41B-2F60607E07B8}" presName="hierChild4" presStyleCnt="0"/>
      <dgm:spPr/>
    </dgm:pt>
    <dgm:pt modelId="{4C85520E-0645-4545-ABEA-FAFC69DB9404}" type="pres">
      <dgm:prSet presAssocID="{CF1D04DB-B9B6-4DF8-8C23-00D6FAEE1F7D}" presName="Name37" presStyleLbl="parChTrans1D3" presStyleIdx="6" presStyleCnt="9"/>
      <dgm:spPr/>
      <dgm:t>
        <a:bodyPr/>
        <a:lstStyle/>
        <a:p>
          <a:endParaRPr lang="en-US"/>
        </a:p>
      </dgm:t>
    </dgm:pt>
    <dgm:pt modelId="{D7C55F63-3EC6-4DB2-BA48-B8CD74CF638A}" type="pres">
      <dgm:prSet presAssocID="{125B4ECB-564A-4DF7-94E8-42FB51974C87}" presName="hierRoot2" presStyleCnt="0">
        <dgm:presLayoutVars>
          <dgm:hierBranch val="init"/>
        </dgm:presLayoutVars>
      </dgm:prSet>
      <dgm:spPr/>
    </dgm:pt>
    <dgm:pt modelId="{29B95DAD-0F63-40F2-B864-24E4FA0F7B78}" type="pres">
      <dgm:prSet presAssocID="{125B4ECB-564A-4DF7-94E8-42FB51974C87}" presName="rootComposite" presStyleCnt="0"/>
      <dgm:spPr/>
    </dgm:pt>
    <dgm:pt modelId="{67122E1E-5A6B-40EC-AC38-C942387BF19C}" type="pres">
      <dgm:prSet presAssocID="{125B4ECB-564A-4DF7-94E8-42FB51974C87}" presName="rootText" presStyleLbl="node3" presStyleIdx="6" presStyleCnt="9" custLinFactNeighborX="48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14D40E-AFF4-4BE3-B177-41595A453DE8}" type="pres">
      <dgm:prSet presAssocID="{125B4ECB-564A-4DF7-94E8-42FB51974C87}" presName="rootConnector" presStyleLbl="node3" presStyleIdx="6" presStyleCnt="9"/>
      <dgm:spPr/>
      <dgm:t>
        <a:bodyPr/>
        <a:lstStyle/>
        <a:p>
          <a:endParaRPr lang="en-US"/>
        </a:p>
      </dgm:t>
    </dgm:pt>
    <dgm:pt modelId="{243B2CFA-D7C2-448D-8D66-A6F92268DAC5}" type="pres">
      <dgm:prSet presAssocID="{125B4ECB-564A-4DF7-94E8-42FB51974C87}" presName="hierChild4" presStyleCnt="0"/>
      <dgm:spPr/>
    </dgm:pt>
    <dgm:pt modelId="{5171B126-992B-4E70-9769-99DFF33DE7FA}" type="pres">
      <dgm:prSet presAssocID="{125B4ECB-564A-4DF7-94E8-42FB51974C87}" presName="hierChild5" presStyleCnt="0"/>
      <dgm:spPr/>
    </dgm:pt>
    <dgm:pt modelId="{EB22AB65-A388-453E-934B-E36C7C305D2D}" type="pres">
      <dgm:prSet presAssocID="{9D033C32-F5FC-4B66-A346-AA5EE0CC891D}" presName="Name37" presStyleLbl="parChTrans1D3" presStyleIdx="7" presStyleCnt="9"/>
      <dgm:spPr/>
      <dgm:t>
        <a:bodyPr/>
        <a:lstStyle/>
        <a:p>
          <a:endParaRPr lang="en-US"/>
        </a:p>
      </dgm:t>
    </dgm:pt>
    <dgm:pt modelId="{A1E91965-8B76-42BE-BCF8-DE5B01F6229F}" type="pres">
      <dgm:prSet presAssocID="{AE2FCD24-799C-4175-9FD7-7F4AE59664C0}" presName="hierRoot2" presStyleCnt="0">
        <dgm:presLayoutVars>
          <dgm:hierBranch val="init"/>
        </dgm:presLayoutVars>
      </dgm:prSet>
      <dgm:spPr/>
    </dgm:pt>
    <dgm:pt modelId="{99049B5A-FA01-4F10-98B9-8BB65AF284D0}" type="pres">
      <dgm:prSet presAssocID="{AE2FCD24-799C-4175-9FD7-7F4AE59664C0}" presName="rootComposite" presStyleCnt="0"/>
      <dgm:spPr/>
    </dgm:pt>
    <dgm:pt modelId="{7EC723EF-3424-455B-9641-CDDDAAAC4298}" type="pres">
      <dgm:prSet presAssocID="{AE2FCD24-799C-4175-9FD7-7F4AE59664C0}" presName="rootText" presStyleLbl="node3" presStyleIdx="7" presStyleCnt="9" custLinFactNeighborX="48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1C1E0-2BC9-48F3-A316-000CEF26E162}" type="pres">
      <dgm:prSet presAssocID="{AE2FCD24-799C-4175-9FD7-7F4AE59664C0}" presName="rootConnector" presStyleLbl="node3" presStyleIdx="7" presStyleCnt="9"/>
      <dgm:spPr/>
      <dgm:t>
        <a:bodyPr/>
        <a:lstStyle/>
        <a:p>
          <a:endParaRPr lang="en-US"/>
        </a:p>
      </dgm:t>
    </dgm:pt>
    <dgm:pt modelId="{86DAA11A-853F-485B-8616-15F88F42A6B6}" type="pres">
      <dgm:prSet presAssocID="{AE2FCD24-799C-4175-9FD7-7F4AE59664C0}" presName="hierChild4" presStyleCnt="0"/>
      <dgm:spPr/>
    </dgm:pt>
    <dgm:pt modelId="{267F34AA-F681-4422-9FE9-02B653727086}" type="pres">
      <dgm:prSet presAssocID="{AE2FCD24-799C-4175-9FD7-7F4AE59664C0}" presName="hierChild5" presStyleCnt="0"/>
      <dgm:spPr/>
    </dgm:pt>
    <dgm:pt modelId="{ACE46834-C3C3-4EE3-B11D-5EAFD301F00F}" type="pres">
      <dgm:prSet presAssocID="{294DC722-85B9-4219-8022-3AD2D375D116}" presName="Name37" presStyleLbl="parChTrans1D3" presStyleIdx="8" presStyleCnt="9"/>
      <dgm:spPr/>
      <dgm:t>
        <a:bodyPr/>
        <a:lstStyle/>
        <a:p>
          <a:endParaRPr lang="en-US"/>
        </a:p>
      </dgm:t>
    </dgm:pt>
    <dgm:pt modelId="{92CB0976-76E3-4B66-98EB-CB63817C2AC2}" type="pres">
      <dgm:prSet presAssocID="{3B0712D7-942C-4A84-B6BB-46C1990A1B9E}" presName="hierRoot2" presStyleCnt="0">
        <dgm:presLayoutVars>
          <dgm:hierBranch val="init"/>
        </dgm:presLayoutVars>
      </dgm:prSet>
      <dgm:spPr/>
    </dgm:pt>
    <dgm:pt modelId="{5858FEAA-7248-48CD-8B9A-6121900ADA27}" type="pres">
      <dgm:prSet presAssocID="{3B0712D7-942C-4A84-B6BB-46C1990A1B9E}" presName="rootComposite" presStyleCnt="0"/>
      <dgm:spPr/>
    </dgm:pt>
    <dgm:pt modelId="{E0099AEC-8810-4291-AF76-85A7EF346238}" type="pres">
      <dgm:prSet presAssocID="{3B0712D7-942C-4A84-B6BB-46C1990A1B9E}" presName="rootText" presStyleLbl="node3" presStyleIdx="8" presStyleCnt="9" custLinFactNeighborX="48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F258EB-2B49-4271-87A3-EBC73B0780EC}" type="pres">
      <dgm:prSet presAssocID="{3B0712D7-942C-4A84-B6BB-46C1990A1B9E}" presName="rootConnector" presStyleLbl="node3" presStyleIdx="8" presStyleCnt="9"/>
      <dgm:spPr/>
      <dgm:t>
        <a:bodyPr/>
        <a:lstStyle/>
        <a:p>
          <a:endParaRPr lang="en-US"/>
        </a:p>
      </dgm:t>
    </dgm:pt>
    <dgm:pt modelId="{9ADDFBF1-9CCF-46EF-BF71-BAB119176121}" type="pres">
      <dgm:prSet presAssocID="{3B0712D7-942C-4A84-B6BB-46C1990A1B9E}" presName="hierChild4" presStyleCnt="0"/>
      <dgm:spPr/>
    </dgm:pt>
    <dgm:pt modelId="{AA390C7C-FC10-4331-85B4-5B1D521C9B94}" type="pres">
      <dgm:prSet presAssocID="{3B0712D7-942C-4A84-B6BB-46C1990A1B9E}" presName="hierChild5" presStyleCnt="0"/>
      <dgm:spPr/>
    </dgm:pt>
    <dgm:pt modelId="{A26C4606-BA5D-4316-8563-49D0FAEFFCEA}" type="pres">
      <dgm:prSet presAssocID="{2D8BE419-0BF9-4354-B41B-2F60607E07B8}" presName="hierChild5" presStyleCnt="0"/>
      <dgm:spPr/>
    </dgm:pt>
    <dgm:pt modelId="{A107E077-A771-4E47-BEB3-28F05F1910A1}" type="pres">
      <dgm:prSet presAssocID="{B25B8E95-2168-4507-9EF2-F6DA7D0D7497}" presName="hierChild3" presStyleCnt="0"/>
      <dgm:spPr/>
    </dgm:pt>
  </dgm:ptLst>
  <dgm:cxnLst>
    <dgm:cxn modelId="{2E7BDBCD-90E6-464B-A6F5-66B984A11AE2}" type="presOf" srcId="{D5C13405-0E7E-4E25-BDD5-B99F37921289}" destId="{252D2C4C-1714-4E5D-B19E-F8E81A9AD443}" srcOrd="0" destOrd="0" presId="urn:microsoft.com/office/officeart/2005/8/layout/orgChart1"/>
    <dgm:cxn modelId="{E6033B7F-5911-4F71-BA29-50EBC678ADFE}" type="presOf" srcId="{ADF1E237-A24E-4835-9F74-526CDD8516B9}" destId="{76417C4C-F58F-4168-B254-8BCE24A5B8C8}" srcOrd="0" destOrd="0" presId="urn:microsoft.com/office/officeart/2005/8/layout/orgChart1"/>
    <dgm:cxn modelId="{01BC3DBC-539F-4D6F-80CF-E7CC4AC4B27D}" srcId="{7BFD7423-8C9A-4DEB-ADD5-BF21E2B7451A}" destId="{D5C13405-0E7E-4E25-BDD5-B99F37921289}" srcOrd="0" destOrd="0" parTransId="{FC80CEA1-DFE1-48F7-9DA3-0F41C8C38A83}" sibTransId="{2AAC8DD9-59E4-43A1-BB06-5EDBDB5D408A}"/>
    <dgm:cxn modelId="{71D46750-0DBB-49DF-A922-863B24405FCF}" type="presOf" srcId="{B25B8E95-2168-4507-9EF2-F6DA7D0D7497}" destId="{17EB9127-ECAA-4A69-A31A-EC4536860F45}" srcOrd="1" destOrd="0" presId="urn:microsoft.com/office/officeart/2005/8/layout/orgChart1"/>
    <dgm:cxn modelId="{BFE370CC-D21A-45F3-934D-7FA3DD7F84DF}" type="presOf" srcId="{3B0712D7-942C-4A84-B6BB-46C1990A1B9E}" destId="{E0099AEC-8810-4291-AF76-85A7EF346238}" srcOrd="0" destOrd="0" presId="urn:microsoft.com/office/officeart/2005/8/layout/orgChart1"/>
    <dgm:cxn modelId="{973F4ED8-8080-47EB-A060-F8DB9B5BEBD7}" type="presOf" srcId="{181EF661-DD91-473D-AE0F-68505087F4C3}" destId="{8E0D051E-310B-4BED-B17E-EC2D11109CBA}" srcOrd="1" destOrd="0" presId="urn:microsoft.com/office/officeart/2005/8/layout/orgChart1"/>
    <dgm:cxn modelId="{249BA1D5-12DD-446E-A557-8EECFF3432EF}" srcId="{B25B8E95-2168-4507-9EF2-F6DA7D0D7497}" destId="{7BFD7423-8C9A-4DEB-ADD5-BF21E2B7451A}" srcOrd="0" destOrd="0" parTransId="{BA2011FB-25EA-462B-83C7-E17C3C519719}" sibTransId="{B7B6F476-114A-4BEB-AB36-3A6F9A2C9D6C}"/>
    <dgm:cxn modelId="{3C75B4EB-6C91-4B23-9351-FDC5A42B199F}" srcId="{2D8BE419-0BF9-4354-B41B-2F60607E07B8}" destId="{AE2FCD24-799C-4175-9FD7-7F4AE59664C0}" srcOrd="1" destOrd="0" parTransId="{9D033C32-F5FC-4B66-A346-AA5EE0CC891D}" sibTransId="{E4678D25-D7DB-4E74-BF87-E5E5A366A778}"/>
    <dgm:cxn modelId="{001CD09F-78C2-4283-A8B0-30197C632A29}" type="presOf" srcId="{DF784890-818D-43C2-90BD-58DECB0BB259}" destId="{FE282223-6FF2-425F-960E-253FD9D3D9E9}" srcOrd="0" destOrd="0" presId="urn:microsoft.com/office/officeart/2005/8/layout/orgChart1"/>
    <dgm:cxn modelId="{DAB93922-D5A2-46BD-90C4-D5A0F2EBF98D}" type="presOf" srcId="{2D8BE419-0BF9-4354-B41B-2F60607E07B8}" destId="{A050B706-21E6-406B-842A-7E93230EBC6A}" srcOrd="1" destOrd="0" presId="urn:microsoft.com/office/officeart/2005/8/layout/orgChart1"/>
    <dgm:cxn modelId="{3D91B6CF-8B0B-4D36-AD1A-E35289BD4A13}" type="presOf" srcId="{A3ACD008-A15B-43F3-9A6A-1FC8234C23BE}" destId="{FABDD1EC-0812-4C03-9E92-57BB3BC70388}" srcOrd="0" destOrd="0" presId="urn:microsoft.com/office/officeart/2005/8/layout/orgChart1"/>
    <dgm:cxn modelId="{5A7C16AC-7270-4C12-BAB5-F6C62A9523BD}" srcId="{2D8BE419-0BF9-4354-B41B-2F60607E07B8}" destId="{3B0712D7-942C-4A84-B6BB-46C1990A1B9E}" srcOrd="2" destOrd="0" parTransId="{294DC722-85B9-4219-8022-3AD2D375D116}" sibTransId="{675388B3-CDAB-4336-B4D2-ED32724F65EA}"/>
    <dgm:cxn modelId="{0C4431FE-58D3-44AE-8F43-D814E809ABAC}" srcId="{ADF1E237-A24E-4835-9F74-526CDD8516B9}" destId="{17973A12-78B3-42B2-90DC-35A9D6C9045C}" srcOrd="0" destOrd="0" parTransId="{EDC056CC-7531-409B-B2E4-9A35FA58F491}" sibTransId="{E5D4C9DF-5B0C-4ED0-981C-E472F8746C17}"/>
    <dgm:cxn modelId="{9FA08B1F-EB10-4FE8-B126-97D23810D774}" type="presOf" srcId="{ADF1E237-A24E-4835-9F74-526CDD8516B9}" destId="{00ABE033-DCD7-41E2-96E4-D47A0B7B90E5}" srcOrd="1" destOrd="0" presId="urn:microsoft.com/office/officeart/2005/8/layout/orgChart1"/>
    <dgm:cxn modelId="{02D48CE9-A5EA-405B-B033-293F85A8A7D6}" srcId="{ADF1E237-A24E-4835-9F74-526CDD8516B9}" destId="{181EF661-DD91-473D-AE0F-68505087F4C3}" srcOrd="1" destOrd="0" parTransId="{05FEB4DD-15AD-4BC1-895B-A46EF0C16732}" sibTransId="{58450167-46CD-4E89-9B96-442AD278B5A0}"/>
    <dgm:cxn modelId="{3ADEDAFD-1805-4918-8BBE-56D6715B3509}" type="presOf" srcId="{FC80CEA1-DFE1-48F7-9DA3-0F41C8C38A83}" destId="{9CA916DC-E954-44C0-99D6-F00A7B925A2D}" srcOrd="0" destOrd="0" presId="urn:microsoft.com/office/officeart/2005/8/layout/orgChart1"/>
    <dgm:cxn modelId="{00265A68-24BC-46D5-98C4-10EA78B83F61}" type="presOf" srcId="{2D8BE419-0BF9-4354-B41B-2F60607E07B8}" destId="{3F7F0149-B9D1-459E-B186-7D6F80D1F434}" srcOrd="0" destOrd="0" presId="urn:microsoft.com/office/officeart/2005/8/layout/orgChart1"/>
    <dgm:cxn modelId="{40CE3929-7F5F-42D5-A30F-5C68929FFC24}" srcId="{B25B8E95-2168-4507-9EF2-F6DA7D0D7497}" destId="{2D8BE419-0BF9-4354-B41B-2F60607E07B8}" srcOrd="2" destOrd="0" parTransId="{0D8DBB9B-522B-4FAB-BADD-ECDD2B0B971F}" sibTransId="{D6F35FA0-ED1A-4C36-A46E-AA9A3B1C8424}"/>
    <dgm:cxn modelId="{330D2F24-773C-4E54-873B-2FC318987158}" type="presOf" srcId="{17973A12-78B3-42B2-90DC-35A9D6C9045C}" destId="{DA1E0EE5-7920-455E-881A-C055E0F49659}" srcOrd="0" destOrd="0" presId="urn:microsoft.com/office/officeart/2005/8/layout/orgChart1"/>
    <dgm:cxn modelId="{C3EBBB5B-3CEB-4359-A882-57C8BEC574D7}" type="presOf" srcId="{EDC056CC-7531-409B-B2E4-9A35FA58F491}" destId="{4F83DA84-1313-493C-A0B5-E7C897C2BA16}" srcOrd="0" destOrd="0" presId="urn:microsoft.com/office/officeart/2005/8/layout/orgChart1"/>
    <dgm:cxn modelId="{211DB95B-15A7-4850-9585-D3B034FBCE9F}" type="presOf" srcId="{7BFD7423-8C9A-4DEB-ADD5-BF21E2B7451A}" destId="{B841FED9-BB16-498C-AF89-0C87F754DA64}" srcOrd="1" destOrd="0" presId="urn:microsoft.com/office/officeart/2005/8/layout/orgChart1"/>
    <dgm:cxn modelId="{2A11FBC7-D2C2-4ED8-8230-986BD600F4E3}" type="presOf" srcId="{3EF5B619-684F-4499-8CBB-92C765B9364C}" destId="{68CC162D-01D0-4A87-B025-37DE86E6B1B0}" srcOrd="0" destOrd="0" presId="urn:microsoft.com/office/officeart/2005/8/layout/orgChart1"/>
    <dgm:cxn modelId="{F18A1146-B2A9-49F3-BDCA-4AE870832FFE}" srcId="{B25B8E95-2168-4507-9EF2-F6DA7D0D7497}" destId="{ADF1E237-A24E-4835-9F74-526CDD8516B9}" srcOrd="1" destOrd="0" parTransId="{9739DF79-A1A3-4680-A1FF-10D4CF4A05F9}" sibTransId="{F1550414-B7AF-46E7-B399-F49B5EA51289}"/>
    <dgm:cxn modelId="{BE947F0C-103C-4610-9A53-F5427591A02A}" type="presOf" srcId="{9D033C32-F5FC-4B66-A346-AA5EE0CC891D}" destId="{EB22AB65-A388-453E-934B-E36C7C305D2D}" srcOrd="0" destOrd="0" presId="urn:microsoft.com/office/officeart/2005/8/layout/orgChart1"/>
    <dgm:cxn modelId="{E418D356-1111-4422-8977-E38A618D2EBD}" srcId="{2D8BE419-0BF9-4354-B41B-2F60607E07B8}" destId="{125B4ECB-564A-4DF7-94E8-42FB51974C87}" srcOrd="0" destOrd="0" parTransId="{CF1D04DB-B9B6-4DF8-8C23-00D6FAEE1F7D}" sibTransId="{CE94FD34-9D3F-499C-9734-5222D7C980E9}"/>
    <dgm:cxn modelId="{E3755427-9AF1-448B-8667-F5041EC7CAA3}" srcId="{E5143B52-F90E-4C5C-B420-9CE308182A5D}" destId="{B25B8E95-2168-4507-9EF2-F6DA7D0D7497}" srcOrd="0" destOrd="0" parTransId="{848528F3-42C1-44EC-90A3-941E1884BAD0}" sibTransId="{54317B8F-959B-43B3-BD6D-E5AD0060AB6A}"/>
    <dgm:cxn modelId="{00F1E077-E015-47F8-9EB3-E8C6921A9ECA}" type="presOf" srcId="{BA2011FB-25EA-462B-83C7-E17C3C519719}" destId="{7D8B6B03-9308-4380-B6F0-BD1C4764652B}" srcOrd="0" destOrd="0" presId="urn:microsoft.com/office/officeart/2005/8/layout/orgChart1"/>
    <dgm:cxn modelId="{F248A4B6-01C0-4884-874F-87D557B2CFB4}" type="presOf" srcId="{9739DF79-A1A3-4680-A1FF-10D4CF4A05F9}" destId="{2665823C-6BF1-4DCD-AB11-FC1737C8DC91}" srcOrd="0" destOrd="0" presId="urn:microsoft.com/office/officeart/2005/8/layout/orgChart1"/>
    <dgm:cxn modelId="{92B5366D-3CCD-457E-9AED-F84E6778BA9B}" type="presOf" srcId="{7BFD7423-8C9A-4DEB-ADD5-BF21E2B7451A}" destId="{AA1471D2-B406-4887-BA02-5B512B48AD46}" srcOrd="0" destOrd="0" presId="urn:microsoft.com/office/officeart/2005/8/layout/orgChart1"/>
    <dgm:cxn modelId="{B384E406-584A-4DE1-BB78-359BE10F8EF0}" type="presOf" srcId="{A3ACD008-A15B-43F3-9A6A-1FC8234C23BE}" destId="{14E820BB-DEFE-434A-9D98-962E5DE16CB8}" srcOrd="1" destOrd="0" presId="urn:microsoft.com/office/officeart/2005/8/layout/orgChart1"/>
    <dgm:cxn modelId="{17FBA7A1-E7D4-434E-BDA6-C34223FFF7B0}" type="presOf" srcId="{181EF661-DD91-473D-AE0F-68505087F4C3}" destId="{0A6628C0-703A-4C41-A668-E35C14450271}" srcOrd="0" destOrd="0" presId="urn:microsoft.com/office/officeart/2005/8/layout/orgChart1"/>
    <dgm:cxn modelId="{7C88439F-48AA-40E5-A05F-B95D935AE8D2}" srcId="{7BFD7423-8C9A-4DEB-ADD5-BF21E2B7451A}" destId="{DF784890-818D-43C2-90BD-58DECB0BB259}" srcOrd="1" destOrd="0" parTransId="{3EF5B619-684F-4499-8CBB-92C765B9364C}" sibTransId="{29FF8587-7A6A-41FF-A2CA-9C15236AB5D4}"/>
    <dgm:cxn modelId="{4E656057-2ED5-4489-BDAF-7F89CB70EC77}" type="presOf" srcId="{D11613EB-A2A9-427B-ACC6-4F0ED1B982D2}" destId="{97F2EA4D-B450-4EA5-86A8-91843995F455}" srcOrd="0" destOrd="0" presId="urn:microsoft.com/office/officeart/2005/8/layout/orgChart1"/>
    <dgm:cxn modelId="{1AB5A564-BAE5-4688-AB1C-2DB8DFA75055}" type="presOf" srcId="{B25B8E95-2168-4507-9EF2-F6DA7D0D7497}" destId="{BF601284-8E87-4E88-975B-8ACFE60F4593}" srcOrd="0" destOrd="0" presId="urn:microsoft.com/office/officeart/2005/8/layout/orgChart1"/>
    <dgm:cxn modelId="{0DB5F4A8-8F7C-43D9-8D7E-F292936CCCC4}" type="presOf" srcId="{0D8DBB9B-522B-4FAB-BADD-ECDD2B0B971F}" destId="{65E1E60B-CEF6-44B2-B381-2502C5AFE1E1}" srcOrd="0" destOrd="0" presId="urn:microsoft.com/office/officeart/2005/8/layout/orgChart1"/>
    <dgm:cxn modelId="{5831D3B5-EB3E-4071-A62E-FDFF4187F6D8}" srcId="{7BFD7423-8C9A-4DEB-ADD5-BF21E2B7451A}" destId="{D11613EB-A2A9-427B-ACC6-4F0ED1B982D2}" srcOrd="2" destOrd="0" parTransId="{C136F65E-E5AF-4149-BE42-348E19B87C5B}" sibTransId="{9E5C9C77-959C-43A6-9999-48AD2095AD41}"/>
    <dgm:cxn modelId="{30479C8A-C441-43CF-A3A2-3134C2489E18}" type="presOf" srcId="{AE2FCD24-799C-4175-9FD7-7F4AE59664C0}" destId="{2A81C1E0-2BC9-48F3-A316-000CEF26E162}" srcOrd="1" destOrd="0" presId="urn:microsoft.com/office/officeart/2005/8/layout/orgChart1"/>
    <dgm:cxn modelId="{2A3183AA-7A68-4F72-9DF3-32E546C0134B}" type="presOf" srcId="{05FEB4DD-15AD-4BC1-895B-A46EF0C16732}" destId="{BA4405C2-75D7-4D6A-88EA-53FFEE01677B}" srcOrd="0" destOrd="0" presId="urn:microsoft.com/office/officeart/2005/8/layout/orgChart1"/>
    <dgm:cxn modelId="{87BB6519-6504-47A6-87D9-591023B6FBC7}" type="presOf" srcId="{D5C13405-0E7E-4E25-BDD5-B99F37921289}" destId="{0DA1DC2C-D717-4058-80D5-E0CA4C7F0DC9}" srcOrd="1" destOrd="0" presId="urn:microsoft.com/office/officeart/2005/8/layout/orgChart1"/>
    <dgm:cxn modelId="{AA70116A-18A7-4600-9AE1-3B062DBB67B5}" type="presOf" srcId="{D9957C49-6CE4-482F-BBE3-647985B4F759}" destId="{E489A607-05CC-4227-8A46-58666CDA4286}" srcOrd="0" destOrd="0" presId="urn:microsoft.com/office/officeart/2005/8/layout/orgChart1"/>
    <dgm:cxn modelId="{810BE9DF-F325-4F2D-994A-F1240E619314}" type="presOf" srcId="{125B4ECB-564A-4DF7-94E8-42FB51974C87}" destId="{5014D40E-AFF4-4BE3-B177-41595A453DE8}" srcOrd="1" destOrd="0" presId="urn:microsoft.com/office/officeart/2005/8/layout/orgChart1"/>
    <dgm:cxn modelId="{8B5C5D90-CD7F-449F-A777-11CA9F20E7BE}" type="presOf" srcId="{17973A12-78B3-42B2-90DC-35A9D6C9045C}" destId="{0F18F0CC-9F00-47D1-9C71-E8E20D5FE970}" srcOrd="1" destOrd="0" presId="urn:microsoft.com/office/officeart/2005/8/layout/orgChart1"/>
    <dgm:cxn modelId="{62BB0F76-4746-436C-AC01-2A7887DC6FA1}" type="presOf" srcId="{AE2FCD24-799C-4175-9FD7-7F4AE59664C0}" destId="{7EC723EF-3424-455B-9641-CDDDAAAC4298}" srcOrd="0" destOrd="0" presId="urn:microsoft.com/office/officeart/2005/8/layout/orgChart1"/>
    <dgm:cxn modelId="{CDEEE9CA-1550-4A22-ADB1-8945B45057AB}" type="presOf" srcId="{D11613EB-A2A9-427B-ACC6-4F0ED1B982D2}" destId="{E2AA13F8-F437-44D8-8127-646D0B7814DC}" srcOrd="1" destOrd="0" presId="urn:microsoft.com/office/officeart/2005/8/layout/orgChart1"/>
    <dgm:cxn modelId="{9DB08235-E5B4-4DD5-BB63-1CC0CE9C5AA0}" type="presOf" srcId="{294DC722-85B9-4219-8022-3AD2D375D116}" destId="{ACE46834-C3C3-4EE3-B11D-5EAFD301F00F}" srcOrd="0" destOrd="0" presId="urn:microsoft.com/office/officeart/2005/8/layout/orgChart1"/>
    <dgm:cxn modelId="{518F119D-2663-40FA-8EE0-B7C99FD8A515}" type="presOf" srcId="{E5143B52-F90E-4C5C-B420-9CE308182A5D}" destId="{60B6B51B-468E-438B-B44B-3CA2B5FA0060}" srcOrd="0" destOrd="0" presId="urn:microsoft.com/office/officeart/2005/8/layout/orgChart1"/>
    <dgm:cxn modelId="{E066D43E-21B1-4BFA-B78B-B606B41B13C7}" type="presOf" srcId="{125B4ECB-564A-4DF7-94E8-42FB51974C87}" destId="{67122E1E-5A6B-40EC-AC38-C942387BF19C}" srcOrd="0" destOrd="0" presId="urn:microsoft.com/office/officeart/2005/8/layout/orgChart1"/>
    <dgm:cxn modelId="{2F7ABC23-B507-4C1F-B5B5-DDF1BB4DF769}" type="presOf" srcId="{DF784890-818D-43C2-90BD-58DECB0BB259}" destId="{2FC96EA2-7AEE-41CA-822C-452E8B6369CB}" srcOrd="1" destOrd="0" presId="urn:microsoft.com/office/officeart/2005/8/layout/orgChart1"/>
    <dgm:cxn modelId="{BADAECEF-2F64-46DC-91B4-AFF889F8231B}" type="presOf" srcId="{CF1D04DB-B9B6-4DF8-8C23-00D6FAEE1F7D}" destId="{4C85520E-0645-4545-ABEA-FAFC69DB9404}" srcOrd="0" destOrd="0" presId="urn:microsoft.com/office/officeart/2005/8/layout/orgChart1"/>
    <dgm:cxn modelId="{16B18C73-2691-4798-9543-F2A6E655C0F7}" srcId="{ADF1E237-A24E-4835-9F74-526CDD8516B9}" destId="{A3ACD008-A15B-43F3-9A6A-1FC8234C23BE}" srcOrd="2" destOrd="0" parTransId="{D9957C49-6CE4-482F-BBE3-647985B4F759}" sibTransId="{15438225-2429-4BB2-8552-A06E3D8ACBC3}"/>
    <dgm:cxn modelId="{713D21D9-9EF4-4124-ABDD-2030C9D378EC}" type="presOf" srcId="{3B0712D7-942C-4A84-B6BB-46C1990A1B9E}" destId="{07F258EB-2B49-4271-87A3-EBC73B0780EC}" srcOrd="1" destOrd="0" presId="urn:microsoft.com/office/officeart/2005/8/layout/orgChart1"/>
    <dgm:cxn modelId="{2DAE5BD4-15E8-48D5-BD05-EC630F11738E}" type="presOf" srcId="{C136F65E-E5AF-4149-BE42-348E19B87C5B}" destId="{D1F61386-83FC-4B5C-AB51-3782BB5D73DF}" srcOrd="0" destOrd="0" presId="urn:microsoft.com/office/officeart/2005/8/layout/orgChart1"/>
    <dgm:cxn modelId="{0DBC08AC-1A99-4E65-89B3-CCFD947FD0C8}" type="presParOf" srcId="{60B6B51B-468E-438B-B44B-3CA2B5FA0060}" destId="{13F95191-BF77-452E-8AA6-120D43C9D942}" srcOrd="0" destOrd="0" presId="urn:microsoft.com/office/officeart/2005/8/layout/orgChart1"/>
    <dgm:cxn modelId="{6CD86416-D592-4249-B3BE-AF4EDD9727F4}" type="presParOf" srcId="{13F95191-BF77-452E-8AA6-120D43C9D942}" destId="{4C59EDC3-9F4B-41F9-94BC-84CDF07B6564}" srcOrd="0" destOrd="0" presId="urn:microsoft.com/office/officeart/2005/8/layout/orgChart1"/>
    <dgm:cxn modelId="{F00A1C92-98EC-4AB4-92B7-9695195809F7}" type="presParOf" srcId="{4C59EDC3-9F4B-41F9-94BC-84CDF07B6564}" destId="{BF601284-8E87-4E88-975B-8ACFE60F4593}" srcOrd="0" destOrd="0" presId="urn:microsoft.com/office/officeart/2005/8/layout/orgChart1"/>
    <dgm:cxn modelId="{23996446-B4F8-4170-A2E9-ADF79102842F}" type="presParOf" srcId="{4C59EDC3-9F4B-41F9-94BC-84CDF07B6564}" destId="{17EB9127-ECAA-4A69-A31A-EC4536860F45}" srcOrd="1" destOrd="0" presId="urn:microsoft.com/office/officeart/2005/8/layout/orgChart1"/>
    <dgm:cxn modelId="{049B373E-094E-435F-AAF0-2E9BE70918C0}" type="presParOf" srcId="{13F95191-BF77-452E-8AA6-120D43C9D942}" destId="{55A68AF8-53AB-457B-B95B-ACB476B7067E}" srcOrd="1" destOrd="0" presId="urn:microsoft.com/office/officeart/2005/8/layout/orgChart1"/>
    <dgm:cxn modelId="{CE91AB16-8CD2-4C20-90FF-2E922E7CF8E9}" type="presParOf" srcId="{55A68AF8-53AB-457B-B95B-ACB476B7067E}" destId="{7D8B6B03-9308-4380-B6F0-BD1C4764652B}" srcOrd="0" destOrd="0" presId="urn:microsoft.com/office/officeart/2005/8/layout/orgChart1"/>
    <dgm:cxn modelId="{5BCF0E04-B3A0-4CC9-BD1C-FEB4F07EC2E6}" type="presParOf" srcId="{55A68AF8-53AB-457B-B95B-ACB476B7067E}" destId="{EC696280-722B-4F2F-81FA-463A226B45AE}" srcOrd="1" destOrd="0" presId="urn:microsoft.com/office/officeart/2005/8/layout/orgChart1"/>
    <dgm:cxn modelId="{93031405-6850-4441-92A3-4765E1DCB937}" type="presParOf" srcId="{EC696280-722B-4F2F-81FA-463A226B45AE}" destId="{7641025F-B640-45E0-B431-3C1D5CF36FE6}" srcOrd="0" destOrd="0" presId="urn:microsoft.com/office/officeart/2005/8/layout/orgChart1"/>
    <dgm:cxn modelId="{CB68659E-D4C0-4232-A908-4D540EDD3E35}" type="presParOf" srcId="{7641025F-B640-45E0-B431-3C1D5CF36FE6}" destId="{AA1471D2-B406-4887-BA02-5B512B48AD46}" srcOrd="0" destOrd="0" presId="urn:microsoft.com/office/officeart/2005/8/layout/orgChart1"/>
    <dgm:cxn modelId="{907B1326-D05F-4EF6-9E19-61EE9601D5E7}" type="presParOf" srcId="{7641025F-B640-45E0-B431-3C1D5CF36FE6}" destId="{B841FED9-BB16-498C-AF89-0C87F754DA64}" srcOrd="1" destOrd="0" presId="urn:microsoft.com/office/officeart/2005/8/layout/orgChart1"/>
    <dgm:cxn modelId="{E77112BA-570D-430F-98E5-2CEAED4F8000}" type="presParOf" srcId="{EC696280-722B-4F2F-81FA-463A226B45AE}" destId="{E918891A-80A3-48A7-97EB-BDBC2F955595}" srcOrd="1" destOrd="0" presId="urn:microsoft.com/office/officeart/2005/8/layout/orgChart1"/>
    <dgm:cxn modelId="{0A1036E8-104A-400E-80A3-4EC155951985}" type="presParOf" srcId="{E918891A-80A3-48A7-97EB-BDBC2F955595}" destId="{9CA916DC-E954-44C0-99D6-F00A7B925A2D}" srcOrd="0" destOrd="0" presId="urn:microsoft.com/office/officeart/2005/8/layout/orgChart1"/>
    <dgm:cxn modelId="{CA6CD876-5F73-41A9-B7CD-AFA8FC100C59}" type="presParOf" srcId="{E918891A-80A3-48A7-97EB-BDBC2F955595}" destId="{3E84B602-3C9B-4144-8604-493E944A7ADE}" srcOrd="1" destOrd="0" presId="urn:microsoft.com/office/officeart/2005/8/layout/orgChart1"/>
    <dgm:cxn modelId="{607BC9DD-A784-4A07-9E2B-BDCDC4475BEA}" type="presParOf" srcId="{3E84B602-3C9B-4144-8604-493E944A7ADE}" destId="{9AA4DB65-D728-4C64-AB48-8AB41CB93243}" srcOrd="0" destOrd="0" presId="urn:microsoft.com/office/officeart/2005/8/layout/orgChart1"/>
    <dgm:cxn modelId="{2E60A10C-8461-4777-B8F4-1182883D41F8}" type="presParOf" srcId="{9AA4DB65-D728-4C64-AB48-8AB41CB93243}" destId="{252D2C4C-1714-4E5D-B19E-F8E81A9AD443}" srcOrd="0" destOrd="0" presId="urn:microsoft.com/office/officeart/2005/8/layout/orgChart1"/>
    <dgm:cxn modelId="{D0A62F12-F63F-42DB-9F48-1E4E672E4737}" type="presParOf" srcId="{9AA4DB65-D728-4C64-AB48-8AB41CB93243}" destId="{0DA1DC2C-D717-4058-80D5-E0CA4C7F0DC9}" srcOrd="1" destOrd="0" presId="urn:microsoft.com/office/officeart/2005/8/layout/orgChart1"/>
    <dgm:cxn modelId="{DFC9499F-2BAD-4F34-9886-7A08672EB993}" type="presParOf" srcId="{3E84B602-3C9B-4144-8604-493E944A7ADE}" destId="{9F59E5B6-7D26-4E62-A4EC-21456EE01B55}" srcOrd="1" destOrd="0" presId="urn:microsoft.com/office/officeart/2005/8/layout/orgChart1"/>
    <dgm:cxn modelId="{AACFC934-7C4E-49E8-8800-37CF5848D414}" type="presParOf" srcId="{3E84B602-3C9B-4144-8604-493E944A7ADE}" destId="{9674D23D-69FC-419B-813B-6D37EA652486}" srcOrd="2" destOrd="0" presId="urn:microsoft.com/office/officeart/2005/8/layout/orgChart1"/>
    <dgm:cxn modelId="{77EB62FC-46BD-466E-A689-7D7B1F48F526}" type="presParOf" srcId="{E918891A-80A3-48A7-97EB-BDBC2F955595}" destId="{68CC162D-01D0-4A87-B025-37DE86E6B1B0}" srcOrd="2" destOrd="0" presId="urn:microsoft.com/office/officeart/2005/8/layout/orgChart1"/>
    <dgm:cxn modelId="{DC50C641-D660-4CC3-BF47-BE2412D55E85}" type="presParOf" srcId="{E918891A-80A3-48A7-97EB-BDBC2F955595}" destId="{0F137F3E-9311-47D5-BEDD-55948CF33E74}" srcOrd="3" destOrd="0" presId="urn:microsoft.com/office/officeart/2005/8/layout/orgChart1"/>
    <dgm:cxn modelId="{CE33A957-9993-4982-844A-28504C9D14AB}" type="presParOf" srcId="{0F137F3E-9311-47D5-BEDD-55948CF33E74}" destId="{6CE35E31-1B7A-4743-8236-C9A5FD60FEA7}" srcOrd="0" destOrd="0" presId="urn:microsoft.com/office/officeart/2005/8/layout/orgChart1"/>
    <dgm:cxn modelId="{8F9D9EF9-8699-4FD5-B9DE-B8A19955E422}" type="presParOf" srcId="{6CE35E31-1B7A-4743-8236-C9A5FD60FEA7}" destId="{FE282223-6FF2-425F-960E-253FD9D3D9E9}" srcOrd="0" destOrd="0" presId="urn:microsoft.com/office/officeart/2005/8/layout/orgChart1"/>
    <dgm:cxn modelId="{8C620945-1E6F-41B6-AE7D-78AF0CD60E39}" type="presParOf" srcId="{6CE35E31-1B7A-4743-8236-C9A5FD60FEA7}" destId="{2FC96EA2-7AEE-41CA-822C-452E8B6369CB}" srcOrd="1" destOrd="0" presId="urn:microsoft.com/office/officeart/2005/8/layout/orgChart1"/>
    <dgm:cxn modelId="{61D66D56-6A05-4E0D-BDF3-24177C3C2C55}" type="presParOf" srcId="{0F137F3E-9311-47D5-BEDD-55948CF33E74}" destId="{4D2F0F02-C07C-4866-B74F-4E8ABA032C36}" srcOrd="1" destOrd="0" presId="urn:microsoft.com/office/officeart/2005/8/layout/orgChart1"/>
    <dgm:cxn modelId="{FEED6F90-BF58-4692-A9CC-89F2C31EC176}" type="presParOf" srcId="{0F137F3E-9311-47D5-BEDD-55948CF33E74}" destId="{EF30CED0-CD3B-44AE-900D-E419677C73D2}" srcOrd="2" destOrd="0" presId="urn:microsoft.com/office/officeart/2005/8/layout/orgChart1"/>
    <dgm:cxn modelId="{2A2471EA-E624-46C3-9F71-B66A6BE7D586}" type="presParOf" srcId="{E918891A-80A3-48A7-97EB-BDBC2F955595}" destId="{D1F61386-83FC-4B5C-AB51-3782BB5D73DF}" srcOrd="4" destOrd="0" presId="urn:microsoft.com/office/officeart/2005/8/layout/orgChart1"/>
    <dgm:cxn modelId="{14A6EEDE-237D-456E-A0B0-4808DC90F679}" type="presParOf" srcId="{E918891A-80A3-48A7-97EB-BDBC2F955595}" destId="{4F56159F-1FA1-43D6-96FB-E4B56C4F0DB4}" srcOrd="5" destOrd="0" presId="urn:microsoft.com/office/officeart/2005/8/layout/orgChart1"/>
    <dgm:cxn modelId="{8A4A8C20-3986-489A-8A91-2EE8ECFD4593}" type="presParOf" srcId="{4F56159F-1FA1-43D6-96FB-E4B56C4F0DB4}" destId="{1CF165B9-751D-4B47-A696-882AC44FD826}" srcOrd="0" destOrd="0" presId="urn:microsoft.com/office/officeart/2005/8/layout/orgChart1"/>
    <dgm:cxn modelId="{297A3B3C-8B60-4FD0-9522-1AACEE13A192}" type="presParOf" srcId="{1CF165B9-751D-4B47-A696-882AC44FD826}" destId="{97F2EA4D-B450-4EA5-86A8-91843995F455}" srcOrd="0" destOrd="0" presId="urn:microsoft.com/office/officeart/2005/8/layout/orgChart1"/>
    <dgm:cxn modelId="{2D5BFF8F-C6C4-4977-84F9-610F41493F72}" type="presParOf" srcId="{1CF165B9-751D-4B47-A696-882AC44FD826}" destId="{E2AA13F8-F437-44D8-8127-646D0B7814DC}" srcOrd="1" destOrd="0" presId="urn:microsoft.com/office/officeart/2005/8/layout/orgChart1"/>
    <dgm:cxn modelId="{78B11E3A-1EDE-4EAA-96B6-6BE3F97EB4D7}" type="presParOf" srcId="{4F56159F-1FA1-43D6-96FB-E4B56C4F0DB4}" destId="{5944EEAA-9300-4C92-A41C-68A3C323B42F}" srcOrd="1" destOrd="0" presId="urn:microsoft.com/office/officeart/2005/8/layout/orgChart1"/>
    <dgm:cxn modelId="{621A5CA6-2CC3-432F-AEBB-E4DF4F3B04B5}" type="presParOf" srcId="{4F56159F-1FA1-43D6-96FB-E4B56C4F0DB4}" destId="{86D89868-A598-4836-9D6A-80E7048B9480}" srcOrd="2" destOrd="0" presId="urn:microsoft.com/office/officeart/2005/8/layout/orgChart1"/>
    <dgm:cxn modelId="{8EEEB55A-FD65-4B36-9A21-1695AC424146}" type="presParOf" srcId="{EC696280-722B-4F2F-81FA-463A226B45AE}" destId="{6E9DD427-B1DB-46BB-8437-C450C5AEE3CD}" srcOrd="2" destOrd="0" presId="urn:microsoft.com/office/officeart/2005/8/layout/orgChart1"/>
    <dgm:cxn modelId="{A746F37F-BFF8-405A-937E-3ED8B9FAC5EC}" type="presParOf" srcId="{55A68AF8-53AB-457B-B95B-ACB476B7067E}" destId="{2665823C-6BF1-4DCD-AB11-FC1737C8DC91}" srcOrd="2" destOrd="0" presId="urn:microsoft.com/office/officeart/2005/8/layout/orgChart1"/>
    <dgm:cxn modelId="{D65B633B-5761-469F-BDA4-74E342FE6C5E}" type="presParOf" srcId="{55A68AF8-53AB-457B-B95B-ACB476B7067E}" destId="{F6A18BE7-45DE-451A-8FC7-4A5C1A782CA4}" srcOrd="3" destOrd="0" presId="urn:microsoft.com/office/officeart/2005/8/layout/orgChart1"/>
    <dgm:cxn modelId="{F321A70C-4D3F-4354-A175-CD95CA7F09A4}" type="presParOf" srcId="{F6A18BE7-45DE-451A-8FC7-4A5C1A782CA4}" destId="{124E97CF-DC02-440D-A983-0FF5631E21EB}" srcOrd="0" destOrd="0" presId="urn:microsoft.com/office/officeart/2005/8/layout/orgChart1"/>
    <dgm:cxn modelId="{4627ABC2-1D3B-4700-8096-FB854E41D366}" type="presParOf" srcId="{124E97CF-DC02-440D-A983-0FF5631E21EB}" destId="{76417C4C-F58F-4168-B254-8BCE24A5B8C8}" srcOrd="0" destOrd="0" presId="urn:microsoft.com/office/officeart/2005/8/layout/orgChart1"/>
    <dgm:cxn modelId="{4EC75EDF-3843-4A84-89B6-7AE3EC90F9CA}" type="presParOf" srcId="{124E97CF-DC02-440D-A983-0FF5631E21EB}" destId="{00ABE033-DCD7-41E2-96E4-D47A0B7B90E5}" srcOrd="1" destOrd="0" presId="urn:microsoft.com/office/officeart/2005/8/layout/orgChart1"/>
    <dgm:cxn modelId="{0AD4575C-234E-41A0-9F25-483F5DA347EC}" type="presParOf" srcId="{F6A18BE7-45DE-451A-8FC7-4A5C1A782CA4}" destId="{C56D869B-CF74-43BE-B2F7-D49E7185C4A4}" srcOrd="1" destOrd="0" presId="urn:microsoft.com/office/officeart/2005/8/layout/orgChart1"/>
    <dgm:cxn modelId="{64907FAA-8D4F-47BE-8731-C52F5DDB9F6A}" type="presParOf" srcId="{C56D869B-CF74-43BE-B2F7-D49E7185C4A4}" destId="{4F83DA84-1313-493C-A0B5-E7C897C2BA16}" srcOrd="0" destOrd="0" presId="urn:microsoft.com/office/officeart/2005/8/layout/orgChart1"/>
    <dgm:cxn modelId="{A55695F8-FEF3-4F36-8A27-3B79AE88DB80}" type="presParOf" srcId="{C56D869B-CF74-43BE-B2F7-D49E7185C4A4}" destId="{31FFEAB9-19FF-4778-8064-619045C10E4E}" srcOrd="1" destOrd="0" presId="urn:microsoft.com/office/officeart/2005/8/layout/orgChart1"/>
    <dgm:cxn modelId="{D410A5E8-DB40-428A-9C58-78081B54E418}" type="presParOf" srcId="{31FFEAB9-19FF-4778-8064-619045C10E4E}" destId="{D4078241-AFF5-4753-A0C3-139BB5570DCC}" srcOrd="0" destOrd="0" presId="urn:microsoft.com/office/officeart/2005/8/layout/orgChart1"/>
    <dgm:cxn modelId="{217DD9F4-9192-479D-B23A-9B02A7EE432B}" type="presParOf" srcId="{D4078241-AFF5-4753-A0C3-139BB5570DCC}" destId="{DA1E0EE5-7920-455E-881A-C055E0F49659}" srcOrd="0" destOrd="0" presId="urn:microsoft.com/office/officeart/2005/8/layout/orgChart1"/>
    <dgm:cxn modelId="{F04079E0-53E8-40AD-916A-11B507E8E2EB}" type="presParOf" srcId="{D4078241-AFF5-4753-A0C3-139BB5570DCC}" destId="{0F18F0CC-9F00-47D1-9C71-E8E20D5FE970}" srcOrd="1" destOrd="0" presId="urn:microsoft.com/office/officeart/2005/8/layout/orgChart1"/>
    <dgm:cxn modelId="{56CDAAD1-C6C9-49EE-8291-D3EFBBE2A7E2}" type="presParOf" srcId="{31FFEAB9-19FF-4778-8064-619045C10E4E}" destId="{C785C932-03F7-4A0C-BE02-995818C37AFF}" srcOrd="1" destOrd="0" presId="urn:microsoft.com/office/officeart/2005/8/layout/orgChart1"/>
    <dgm:cxn modelId="{F30E6760-37C6-4B39-BD9C-02D0E7354457}" type="presParOf" srcId="{31FFEAB9-19FF-4778-8064-619045C10E4E}" destId="{F862A5E2-40C8-42A8-BEC1-B785FFECC9BD}" srcOrd="2" destOrd="0" presId="urn:microsoft.com/office/officeart/2005/8/layout/orgChart1"/>
    <dgm:cxn modelId="{E173C9F7-F6F7-46C1-9CB5-0DF17583DA02}" type="presParOf" srcId="{C56D869B-CF74-43BE-B2F7-D49E7185C4A4}" destId="{BA4405C2-75D7-4D6A-88EA-53FFEE01677B}" srcOrd="2" destOrd="0" presId="urn:microsoft.com/office/officeart/2005/8/layout/orgChart1"/>
    <dgm:cxn modelId="{A49C9433-9053-4217-94D3-85A137AEECEB}" type="presParOf" srcId="{C56D869B-CF74-43BE-B2F7-D49E7185C4A4}" destId="{FEED0BCE-B4D1-47D6-B23F-F0709C0683C4}" srcOrd="3" destOrd="0" presId="urn:microsoft.com/office/officeart/2005/8/layout/orgChart1"/>
    <dgm:cxn modelId="{D5232770-2F17-4849-824D-B83190DFEABD}" type="presParOf" srcId="{FEED0BCE-B4D1-47D6-B23F-F0709C0683C4}" destId="{E0806F04-647B-4B4E-B2F5-4D715CAF911F}" srcOrd="0" destOrd="0" presId="urn:microsoft.com/office/officeart/2005/8/layout/orgChart1"/>
    <dgm:cxn modelId="{4B75F43A-DEDC-4C25-AC2E-87BC945792C0}" type="presParOf" srcId="{E0806F04-647B-4B4E-B2F5-4D715CAF911F}" destId="{0A6628C0-703A-4C41-A668-E35C14450271}" srcOrd="0" destOrd="0" presId="urn:microsoft.com/office/officeart/2005/8/layout/orgChart1"/>
    <dgm:cxn modelId="{6DFF8853-5A81-41C3-A4B0-8347D1828BCC}" type="presParOf" srcId="{E0806F04-647B-4B4E-B2F5-4D715CAF911F}" destId="{8E0D051E-310B-4BED-B17E-EC2D11109CBA}" srcOrd="1" destOrd="0" presId="urn:microsoft.com/office/officeart/2005/8/layout/orgChart1"/>
    <dgm:cxn modelId="{9FBEB028-1645-473D-997E-E1DEBD10BAA4}" type="presParOf" srcId="{FEED0BCE-B4D1-47D6-B23F-F0709C0683C4}" destId="{10873DB9-8A2F-4D2C-9A7C-82998B49014B}" srcOrd="1" destOrd="0" presId="urn:microsoft.com/office/officeart/2005/8/layout/orgChart1"/>
    <dgm:cxn modelId="{1BA81D75-BC67-487C-8D9F-36B4CB86B864}" type="presParOf" srcId="{FEED0BCE-B4D1-47D6-B23F-F0709C0683C4}" destId="{85A859DA-8E78-4E3B-9A3B-A068C1460DF4}" srcOrd="2" destOrd="0" presId="urn:microsoft.com/office/officeart/2005/8/layout/orgChart1"/>
    <dgm:cxn modelId="{B71E2F4F-5DDE-408F-8945-9A2DB07A968E}" type="presParOf" srcId="{C56D869B-CF74-43BE-B2F7-D49E7185C4A4}" destId="{E489A607-05CC-4227-8A46-58666CDA4286}" srcOrd="4" destOrd="0" presId="urn:microsoft.com/office/officeart/2005/8/layout/orgChart1"/>
    <dgm:cxn modelId="{DD8E7469-4FCF-4AF5-A7B5-B7F90B6B8318}" type="presParOf" srcId="{C56D869B-CF74-43BE-B2F7-D49E7185C4A4}" destId="{22AD146B-5003-45D2-AC2B-AD4B3DD9C94A}" srcOrd="5" destOrd="0" presId="urn:microsoft.com/office/officeart/2005/8/layout/orgChart1"/>
    <dgm:cxn modelId="{7D415766-064E-4077-B037-B50D5ADF17B2}" type="presParOf" srcId="{22AD146B-5003-45D2-AC2B-AD4B3DD9C94A}" destId="{8D0B9A05-8B97-43B1-AB2C-32BB624C077B}" srcOrd="0" destOrd="0" presId="urn:microsoft.com/office/officeart/2005/8/layout/orgChart1"/>
    <dgm:cxn modelId="{BF3560B0-9037-4468-897A-33B5B809A872}" type="presParOf" srcId="{8D0B9A05-8B97-43B1-AB2C-32BB624C077B}" destId="{FABDD1EC-0812-4C03-9E92-57BB3BC70388}" srcOrd="0" destOrd="0" presId="urn:microsoft.com/office/officeart/2005/8/layout/orgChart1"/>
    <dgm:cxn modelId="{0CBC8CBF-9D60-48D8-9CB6-B42E95775AC2}" type="presParOf" srcId="{8D0B9A05-8B97-43B1-AB2C-32BB624C077B}" destId="{14E820BB-DEFE-434A-9D98-962E5DE16CB8}" srcOrd="1" destOrd="0" presId="urn:microsoft.com/office/officeart/2005/8/layout/orgChart1"/>
    <dgm:cxn modelId="{B4A514F2-06FC-421F-A5C4-9CA33B8ABE1D}" type="presParOf" srcId="{22AD146B-5003-45D2-AC2B-AD4B3DD9C94A}" destId="{C7368D64-A73C-40B7-B8A6-5CF5176A3327}" srcOrd="1" destOrd="0" presId="urn:microsoft.com/office/officeart/2005/8/layout/orgChart1"/>
    <dgm:cxn modelId="{7DCCFE8B-E6DB-4301-AACC-0C5C9F6F6BB5}" type="presParOf" srcId="{22AD146B-5003-45D2-AC2B-AD4B3DD9C94A}" destId="{F138D9FE-98DB-4C20-9EDE-3AB5121F7C11}" srcOrd="2" destOrd="0" presId="urn:microsoft.com/office/officeart/2005/8/layout/orgChart1"/>
    <dgm:cxn modelId="{9C07B1A3-7749-41CC-B020-504FDEFF42A7}" type="presParOf" srcId="{F6A18BE7-45DE-451A-8FC7-4A5C1A782CA4}" destId="{DFEA38BB-B8BB-4632-A522-C5D87F1E91AF}" srcOrd="2" destOrd="0" presId="urn:microsoft.com/office/officeart/2005/8/layout/orgChart1"/>
    <dgm:cxn modelId="{806A3028-CAD3-42CB-8287-B54346568122}" type="presParOf" srcId="{55A68AF8-53AB-457B-B95B-ACB476B7067E}" destId="{65E1E60B-CEF6-44B2-B381-2502C5AFE1E1}" srcOrd="4" destOrd="0" presId="urn:microsoft.com/office/officeart/2005/8/layout/orgChart1"/>
    <dgm:cxn modelId="{6B6AF5D3-2DB8-4E2A-86FB-42E6D649B371}" type="presParOf" srcId="{55A68AF8-53AB-457B-B95B-ACB476B7067E}" destId="{65CAACAF-1239-4FA7-ADE8-5D4CE82FC081}" srcOrd="5" destOrd="0" presId="urn:microsoft.com/office/officeart/2005/8/layout/orgChart1"/>
    <dgm:cxn modelId="{BC7F28FD-5D9C-4E86-9427-88820F457812}" type="presParOf" srcId="{65CAACAF-1239-4FA7-ADE8-5D4CE82FC081}" destId="{1F226917-B708-4B31-806E-9ADB12B53B79}" srcOrd="0" destOrd="0" presId="urn:microsoft.com/office/officeart/2005/8/layout/orgChart1"/>
    <dgm:cxn modelId="{D67AF8E0-43F1-41F7-8C3A-A7516C25E60D}" type="presParOf" srcId="{1F226917-B708-4B31-806E-9ADB12B53B79}" destId="{3F7F0149-B9D1-459E-B186-7D6F80D1F434}" srcOrd="0" destOrd="0" presId="urn:microsoft.com/office/officeart/2005/8/layout/orgChart1"/>
    <dgm:cxn modelId="{B6E81781-9A96-49CC-A96F-377D104F1279}" type="presParOf" srcId="{1F226917-B708-4B31-806E-9ADB12B53B79}" destId="{A050B706-21E6-406B-842A-7E93230EBC6A}" srcOrd="1" destOrd="0" presId="urn:microsoft.com/office/officeart/2005/8/layout/orgChart1"/>
    <dgm:cxn modelId="{3BED3DCC-A767-47C3-A960-9721CCF43722}" type="presParOf" srcId="{65CAACAF-1239-4FA7-ADE8-5D4CE82FC081}" destId="{24AEFCB1-4492-4FC2-8A9F-634FBBD7608D}" srcOrd="1" destOrd="0" presId="urn:microsoft.com/office/officeart/2005/8/layout/orgChart1"/>
    <dgm:cxn modelId="{FE2711E3-0DC9-4F0D-ACC5-A17F90A35B1E}" type="presParOf" srcId="{24AEFCB1-4492-4FC2-8A9F-634FBBD7608D}" destId="{4C85520E-0645-4545-ABEA-FAFC69DB9404}" srcOrd="0" destOrd="0" presId="urn:microsoft.com/office/officeart/2005/8/layout/orgChart1"/>
    <dgm:cxn modelId="{C7F0B70D-8A1F-454D-A2C5-5CBB5FA79993}" type="presParOf" srcId="{24AEFCB1-4492-4FC2-8A9F-634FBBD7608D}" destId="{D7C55F63-3EC6-4DB2-BA48-B8CD74CF638A}" srcOrd="1" destOrd="0" presId="urn:microsoft.com/office/officeart/2005/8/layout/orgChart1"/>
    <dgm:cxn modelId="{742DF6C0-4DA5-43DA-BEA1-1584273E3573}" type="presParOf" srcId="{D7C55F63-3EC6-4DB2-BA48-B8CD74CF638A}" destId="{29B95DAD-0F63-40F2-B864-24E4FA0F7B78}" srcOrd="0" destOrd="0" presId="urn:microsoft.com/office/officeart/2005/8/layout/orgChart1"/>
    <dgm:cxn modelId="{132725CA-26A0-425F-B540-309533E8085B}" type="presParOf" srcId="{29B95DAD-0F63-40F2-B864-24E4FA0F7B78}" destId="{67122E1E-5A6B-40EC-AC38-C942387BF19C}" srcOrd="0" destOrd="0" presId="urn:microsoft.com/office/officeart/2005/8/layout/orgChart1"/>
    <dgm:cxn modelId="{22AF578B-1621-4702-9594-12083F67ABA1}" type="presParOf" srcId="{29B95DAD-0F63-40F2-B864-24E4FA0F7B78}" destId="{5014D40E-AFF4-4BE3-B177-41595A453DE8}" srcOrd="1" destOrd="0" presId="urn:microsoft.com/office/officeart/2005/8/layout/orgChart1"/>
    <dgm:cxn modelId="{B14848F5-B22A-418A-8699-1BC093BCF3D0}" type="presParOf" srcId="{D7C55F63-3EC6-4DB2-BA48-B8CD74CF638A}" destId="{243B2CFA-D7C2-448D-8D66-A6F92268DAC5}" srcOrd="1" destOrd="0" presId="urn:microsoft.com/office/officeart/2005/8/layout/orgChart1"/>
    <dgm:cxn modelId="{6890AA21-5B1B-44F8-BA6E-7FC3E2D1DCED}" type="presParOf" srcId="{D7C55F63-3EC6-4DB2-BA48-B8CD74CF638A}" destId="{5171B126-992B-4E70-9769-99DFF33DE7FA}" srcOrd="2" destOrd="0" presId="urn:microsoft.com/office/officeart/2005/8/layout/orgChart1"/>
    <dgm:cxn modelId="{4239D6A6-57AB-4F01-868C-5DFABE5C0FE8}" type="presParOf" srcId="{24AEFCB1-4492-4FC2-8A9F-634FBBD7608D}" destId="{EB22AB65-A388-453E-934B-E36C7C305D2D}" srcOrd="2" destOrd="0" presId="urn:microsoft.com/office/officeart/2005/8/layout/orgChart1"/>
    <dgm:cxn modelId="{8D9EF6A3-9D15-423B-9994-DB8F5C8548F5}" type="presParOf" srcId="{24AEFCB1-4492-4FC2-8A9F-634FBBD7608D}" destId="{A1E91965-8B76-42BE-BCF8-DE5B01F6229F}" srcOrd="3" destOrd="0" presId="urn:microsoft.com/office/officeart/2005/8/layout/orgChart1"/>
    <dgm:cxn modelId="{AFC0BFA6-D2A5-40A9-B039-F52B60515565}" type="presParOf" srcId="{A1E91965-8B76-42BE-BCF8-DE5B01F6229F}" destId="{99049B5A-FA01-4F10-98B9-8BB65AF284D0}" srcOrd="0" destOrd="0" presId="urn:microsoft.com/office/officeart/2005/8/layout/orgChart1"/>
    <dgm:cxn modelId="{5CB2AD3E-60C9-4EB5-8EAA-B46DAF21CABF}" type="presParOf" srcId="{99049B5A-FA01-4F10-98B9-8BB65AF284D0}" destId="{7EC723EF-3424-455B-9641-CDDDAAAC4298}" srcOrd="0" destOrd="0" presId="urn:microsoft.com/office/officeart/2005/8/layout/orgChart1"/>
    <dgm:cxn modelId="{228B21DF-A681-4FB0-B68C-E1AFBE9CA9E6}" type="presParOf" srcId="{99049B5A-FA01-4F10-98B9-8BB65AF284D0}" destId="{2A81C1E0-2BC9-48F3-A316-000CEF26E162}" srcOrd="1" destOrd="0" presId="urn:microsoft.com/office/officeart/2005/8/layout/orgChart1"/>
    <dgm:cxn modelId="{AEDB89AD-9AA1-492B-B864-6C35035053FF}" type="presParOf" srcId="{A1E91965-8B76-42BE-BCF8-DE5B01F6229F}" destId="{86DAA11A-853F-485B-8616-15F88F42A6B6}" srcOrd="1" destOrd="0" presId="urn:microsoft.com/office/officeart/2005/8/layout/orgChart1"/>
    <dgm:cxn modelId="{CAB73EB3-258B-4AA4-A1C0-544CADC2B071}" type="presParOf" srcId="{A1E91965-8B76-42BE-BCF8-DE5B01F6229F}" destId="{267F34AA-F681-4422-9FE9-02B653727086}" srcOrd="2" destOrd="0" presId="urn:microsoft.com/office/officeart/2005/8/layout/orgChart1"/>
    <dgm:cxn modelId="{65FA32F4-FA23-4A9D-8EAB-65AF90C66C18}" type="presParOf" srcId="{24AEFCB1-4492-4FC2-8A9F-634FBBD7608D}" destId="{ACE46834-C3C3-4EE3-B11D-5EAFD301F00F}" srcOrd="4" destOrd="0" presId="urn:microsoft.com/office/officeart/2005/8/layout/orgChart1"/>
    <dgm:cxn modelId="{6E02E8A5-80AF-4FDB-A4D2-F227FB6264A5}" type="presParOf" srcId="{24AEFCB1-4492-4FC2-8A9F-634FBBD7608D}" destId="{92CB0976-76E3-4B66-98EB-CB63817C2AC2}" srcOrd="5" destOrd="0" presId="urn:microsoft.com/office/officeart/2005/8/layout/orgChart1"/>
    <dgm:cxn modelId="{EB302D4A-B610-4598-8C66-ACE79AA71C82}" type="presParOf" srcId="{92CB0976-76E3-4B66-98EB-CB63817C2AC2}" destId="{5858FEAA-7248-48CD-8B9A-6121900ADA27}" srcOrd="0" destOrd="0" presId="urn:microsoft.com/office/officeart/2005/8/layout/orgChart1"/>
    <dgm:cxn modelId="{603ADABB-5412-40BB-92CB-459F026D2DBC}" type="presParOf" srcId="{5858FEAA-7248-48CD-8B9A-6121900ADA27}" destId="{E0099AEC-8810-4291-AF76-85A7EF346238}" srcOrd="0" destOrd="0" presId="urn:microsoft.com/office/officeart/2005/8/layout/orgChart1"/>
    <dgm:cxn modelId="{5EDF9901-A09C-4825-9718-74276D2E52F3}" type="presParOf" srcId="{5858FEAA-7248-48CD-8B9A-6121900ADA27}" destId="{07F258EB-2B49-4271-87A3-EBC73B0780EC}" srcOrd="1" destOrd="0" presId="urn:microsoft.com/office/officeart/2005/8/layout/orgChart1"/>
    <dgm:cxn modelId="{FE3812A1-5994-485F-998C-8298DAE6ED1B}" type="presParOf" srcId="{92CB0976-76E3-4B66-98EB-CB63817C2AC2}" destId="{9ADDFBF1-9CCF-46EF-BF71-BAB119176121}" srcOrd="1" destOrd="0" presId="urn:microsoft.com/office/officeart/2005/8/layout/orgChart1"/>
    <dgm:cxn modelId="{6DE928EA-D975-49D0-BA3B-95F86FDD60EF}" type="presParOf" srcId="{92CB0976-76E3-4B66-98EB-CB63817C2AC2}" destId="{AA390C7C-FC10-4331-85B4-5B1D521C9B94}" srcOrd="2" destOrd="0" presId="urn:microsoft.com/office/officeart/2005/8/layout/orgChart1"/>
    <dgm:cxn modelId="{45F03415-62A3-460A-BD42-B97BFD2E6A6F}" type="presParOf" srcId="{65CAACAF-1239-4FA7-ADE8-5D4CE82FC081}" destId="{A26C4606-BA5D-4316-8563-49D0FAEFFCEA}" srcOrd="2" destOrd="0" presId="urn:microsoft.com/office/officeart/2005/8/layout/orgChart1"/>
    <dgm:cxn modelId="{20DA74EF-887C-4F66-A750-6941D76380C0}" type="presParOf" srcId="{13F95191-BF77-452E-8AA6-120D43C9D942}" destId="{A107E077-A771-4E47-BEB3-28F05F1910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4FB2B-4C8F-48D5-AA89-A7D2C16ACDC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AAAA1C4-C36C-4767-8F18-0D7A4805138D}">
      <dgm:prSet phldrT="[Text]"/>
      <dgm:spPr/>
      <dgm:t>
        <a:bodyPr/>
        <a:lstStyle/>
        <a:p>
          <a:r>
            <a:rPr lang="en-US" b="1" dirty="0" err="1" smtClean="0"/>
            <a:t>Demokrasi</a:t>
          </a:r>
          <a:r>
            <a:rPr lang="en-US" b="1" dirty="0" smtClean="0"/>
            <a:t> Indonesia</a:t>
          </a:r>
        </a:p>
        <a:p>
          <a:r>
            <a:rPr lang="en-US" b="0" dirty="0" err="1" smtClean="0"/>
            <a:t>Pemerintahan</a:t>
          </a:r>
          <a:r>
            <a:rPr lang="en-US" b="0" dirty="0" smtClean="0"/>
            <a:t> </a:t>
          </a:r>
          <a:r>
            <a:rPr lang="en-US" b="0" dirty="0" err="1" smtClean="0"/>
            <a:t>untuk</a:t>
          </a:r>
          <a:r>
            <a:rPr lang="en-US" b="0" dirty="0" smtClean="0"/>
            <a:t> </a:t>
          </a:r>
          <a:r>
            <a:rPr lang="en-US" b="0" dirty="0" err="1" smtClean="0"/>
            <a:t>kedaulatan</a:t>
          </a:r>
          <a:r>
            <a:rPr lang="en-US" b="0" dirty="0" smtClean="0"/>
            <a:t> </a:t>
          </a:r>
          <a:r>
            <a:rPr lang="en-US" b="0" dirty="0" err="1" smtClean="0"/>
            <a:t>rakyat</a:t>
          </a:r>
          <a:r>
            <a:rPr lang="en-US" b="0" dirty="0" smtClean="0"/>
            <a:t> (UUD 1945)</a:t>
          </a:r>
          <a:endParaRPr lang="en-US" b="0" dirty="0"/>
        </a:p>
      </dgm:t>
    </dgm:pt>
    <dgm:pt modelId="{681B0C08-FFE4-4702-9A4A-CD12F005FD1E}" type="parTrans" cxnId="{8154B155-7F04-4370-AF4E-6095FEFC26F5}">
      <dgm:prSet/>
      <dgm:spPr/>
      <dgm:t>
        <a:bodyPr/>
        <a:lstStyle/>
        <a:p>
          <a:endParaRPr lang="en-US"/>
        </a:p>
      </dgm:t>
    </dgm:pt>
    <dgm:pt modelId="{D5C3261D-1922-414F-BF8B-465ADF936B67}" type="sibTrans" cxnId="{8154B155-7F04-4370-AF4E-6095FEFC26F5}">
      <dgm:prSet/>
      <dgm:spPr/>
      <dgm:t>
        <a:bodyPr/>
        <a:lstStyle/>
        <a:p>
          <a:endParaRPr lang="en-US"/>
        </a:p>
      </dgm:t>
    </dgm:pt>
    <dgm:pt modelId="{2033657E-70A8-4408-A4F1-D69BAC05C3FF}">
      <dgm:prSet phldrT="[Text]"/>
      <dgm:spPr/>
      <dgm:t>
        <a:bodyPr/>
        <a:lstStyle/>
        <a:p>
          <a:r>
            <a:rPr lang="en-US" b="1" dirty="0" err="1" smtClean="0"/>
            <a:t>Sejarah</a:t>
          </a:r>
          <a:r>
            <a:rPr lang="en-US" b="1" dirty="0" smtClean="0"/>
            <a:t> </a:t>
          </a:r>
          <a:r>
            <a:rPr lang="en-US" b="1" dirty="0" err="1" smtClean="0"/>
            <a:t>Demokrasi</a:t>
          </a:r>
          <a:r>
            <a:rPr lang="en-US" b="1" dirty="0" smtClean="0"/>
            <a:t> Indonesia</a:t>
          </a:r>
        </a:p>
      </dgm:t>
    </dgm:pt>
    <dgm:pt modelId="{0401A3BA-5332-46C4-A7DD-51B23DF85EA4}" type="parTrans" cxnId="{B4E7836C-4EDF-4713-A993-D6B5244256B3}">
      <dgm:prSet/>
      <dgm:spPr/>
      <dgm:t>
        <a:bodyPr/>
        <a:lstStyle/>
        <a:p>
          <a:endParaRPr lang="en-US"/>
        </a:p>
      </dgm:t>
    </dgm:pt>
    <dgm:pt modelId="{4E8A36FC-A483-4228-B2D2-4F75A16F140B}" type="sibTrans" cxnId="{B4E7836C-4EDF-4713-A993-D6B5244256B3}">
      <dgm:prSet/>
      <dgm:spPr/>
      <dgm:t>
        <a:bodyPr/>
        <a:lstStyle/>
        <a:p>
          <a:endParaRPr lang="en-US"/>
        </a:p>
      </dgm:t>
    </dgm:pt>
    <dgm:pt modelId="{BD8AB6A3-0180-44D7-817E-E52E651BEFA9}">
      <dgm:prSet phldrT="[Text]"/>
      <dgm:spPr/>
      <dgm:t>
        <a:bodyPr/>
        <a:lstStyle/>
        <a:p>
          <a:r>
            <a:rPr lang="en-US" dirty="0" err="1" smtClean="0"/>
            <a:t>Demokrasi</a:t>
          </a:r>
          <a:endParaRPr lang="en-US" dirty="0" smtClean="0"/>
        </a:p>
        <a:p>
          <a:r>
            <a:rPr lang="en-US" dirty="0" err="1" smtClean="0"/>
            <a:t>Orde</a:t>
          </a:r>
          <a:r>
            <a:rPr lang="en-US" dirty="0" smtClean="0"/>
            <a:t> </a:t>
          </a:r>
          <a:r>
            <a:rPr lang="en-US" dirty="0" err="1" smtClean="0"/>
            <a:t>Baru</a:t>
          </a:r>
          <a:endParaRPr lang="en-US" dirty="0" smtClean="0"/>
        </a:p>
        <a:p>
          <a:r>
            <a:rPr lang="en-US" dirty="0" smtClean="0"/>
            <a:t>(1966 – 1998)</a:t>
          </a:r>
          <a:endParaRPr lang="en-US" dirty="0"/>
        </a:p>
      </dgm:t>
    </dgm:pt>
    <dgm:pt modelId="{62C6B3AF-10EB-48E1-9A71-2C3E49D1E4A2}" type="parTrans" cxnId="{DD120400-E956-4531-B0F6-87C0D499380C}">
      <dgm:prSet/>
      <dgm:spPr/>
      <dgm:t>
        <a:bodyPr/>
        <a:lstStyle/>
        <a:p>
          <a:endParaRPr lang="en-US"/>
        </a:p>
      </dgm:t>
    </dgm:pt>
    <dgm:pt modelId="{065101EF-0177-42A0-B87C-111842A944DF}" type="sibTrans" cxnId="{DD120400-E956-4531-B0F6-87C0D499380C}">
      <dgm:prSet/>
      <dgm:spPr/>
      <dgm:t>
        <a:bodyPr/>
        <a:lstStyle/>
        <a:p>
          <a:endParaRPr lang="en-US"/>
        </a:p>
      </dgm:t>
    </dgm:pt>
    <dgm:pt modelId="{61967727-20BF-491D-B10C-A086A97949C5}">
      <dgm:prSet phldrT="[Text]"/>
      <dgm:spPr/>
      <dgm:t>
        <a:bodyPr/>
        <a:lstStyle/>
        <a:p>
          <a:r>
            <a:rPr lang="en-US" b="1" dirty="0" err="1" smtClean="0"/>
            <a:t>Studi</a:t>
          </a:r>
          <a:r>
            <a:rPr lang="en-US" b="1" dirty="0" smtClean="0"/>
            <a:t> </a:t>
          </a:r>
          <a:r>
            <a:rPr lang="en-US" b="1" dirty="0" err="1" smtClean="0"/>
            <a:t>Kasus</a:t>
          </a:r>
          <a:r>
            <a:rPr lang="en-US" b="1" dirty="0" smtClean="0"/>
            <a:t> </a:t>
          </a:r>
          <a:r>
            <a:rPr lang="en-US" b="1" dirty="0" err="1" smtClean="0"/>
            <a:t>Demokrasi</a:t>
          </a:r>
          <a:r>
            <a:rPr lang="en-US" b="1" dirty="0" smtClean="0"/>
            <a:t> Indonesia 2023</a:t>
          </a:r>
          <a:endParaRPr lang="en-US" b="1" dirty="0"/>
        </a:p>
      </dgm:t>
    </dgm:pt>
    <dgm:pt modelId="{325F421E-3F88-410D-ACBF-4FF7FE3855A7}" type="parTrans" cxnId="{FE974914-3373-4A99-86DA-214A25530CBF}">
      <dgm:prSet/>
      <dgm:spPr/>
      <dgm:t>
        <a:bodyPr/>
        <a:lstStyle/>
        <a:p>
          <a:endParaRPr lang="en-US"/>
        </a:p>
      </dgm:t>
    </dgm:pt>
    <dgm:pt modelId="{C05E1EBD-C8D4-44EF-8C99-7027BFCB29B0}" type="sibTrans" cxnId="{FE974914-3373-4A99-86DA-214A25530CBF}">
      <dgm:prSet/>
      <dgm:spPr/>
      <dgm:t>
        <a:bodyPr/>
        <a:lstStyle/>
        <a:p>
          <a:endParaRPr lang="en-US"/>
        </a:p>
      </dgm:t>
    </dgm:pt>
    <dgm:pt modelId="{51CF752A-C869-4902-8729-6FADAA4952BC}">
      <dgm:prSet phldrT="[Text]"/>
      <dgm:spPr/>
      <dgm:t>
        <a:bodyPr/>
        <a:lstStyle/>
        <a:p>
          <a:r>
            <a:rPr lang="en-US" dirty="0" err="1" smtClean="0"/>
            <a:t>Demokrasi</a:t>
          </a:r>
          <a:r>
            <a:rPr lang="en-US" dirty="0" smtClean="0"/>
            <a:t> </a:t>
          </a:r>
          <a:r>
            <a:rPr lang="en-US" dirty="0" err="1" smtClean="0"/>
            <a:t>Parlementer</a:t>
          </a:r>
          <a:endParaRPr lang="en-US" dirty="0" smtClean="0"/>
        </a:p>
        <a:p>
          <a:r>
            <a:rPr lang="en-US" dirty="0" smtClean="0"/>
            <a:t>(1949 – 1959)</a:t>
          </a:r>
        </a:p>
      </dgm:t>
    </dgm:pt>
    <dgm:pt modelId="{BF654357-22B6-4040-A224-B48B14448195}" type="parTrans" cxnId="{B23DA6C0-4099-4420-8346-ABC0B25DB0F3}">
      <dgm:prSet/>
      <dgm:spPr/>
      <dgm:t>
        <a:bodyPr/>
        <a:lstStyle/>
        <a:p>
          <a:endParaRPr lang="en-US"/>
        </a:p>
      </dgm:t>
    </dgm:pt>
    <dgm:pt modelId="{095C7A8E-77C8-40BC-BFB2-A4EC894B60B6}" type="sibTrans" cxnId="{B23DA6C0-4099-4420-8346-ABC0B25DB0F3}">
      <dgm:prSet/>
      <dgm:spPr/>
      <dgm:t>
        <a:bodyPr/>
        <a:lstStyle/>
        <a:p>
          <a:endParaRPr lang="en-US"/>
        </a:p>
      </dgm:t>
    </dgm:pt>
    <dgm:pt modelId="{AE4D85B7-6604-4215-B735-EBDFA4E095B0}">
      <dgm:prSet phldrT="[Text]"/>
      <dgm:spPr/>
      <dgm:t>
        <a:bodyPr/>
        <a:lstStyle/>
        <a:p>
          <a:r>
            <a:rPr lang="en-US" dirty="0" err="1" smtClean="0"/>
            <a:t>Demokrasi</a:t>
          </a:r>
          <a:r>
            <a:rPr lang="en-US" dirty="0" smtClean="0"/>
            <a:t> </a:t>
          </a:r>
          <a:r>
            <a:rPr lang="en-US" dirty="0" err="1" smtClean="0"/>
            <a:t>Terpimpin</a:t>
          </a:r>
          <a:endParaRPr lang="en-US" dirty="0" smtClean="0"/>
        </a:p>
        <a:p>
          <a:r>
            <a:rPr lang="en-US" dirty="0" smtClean="0"/>
            <a:t>(1959 – 1965)</a:t>
          </a:r>
        </a:p>
      </dgm:t>
    </dgm:pt>
    <dgm:pt modelId="{7CFEA29A-FA8D-4AF0-AC18-8B56BD7A4F1A}" type="parTrans" cxnId="{C2B3CB2C-2C3A-430F-9D11-9F6F07E09B88}">
      <dgm:prSet/>
      <dgm:spPr/>
      <dgm:t>
        <a:bodyPr/>
        <a:lstStyle/>
        <a:p>
          <a:endParaRPr lang="en-US"/>
        </a:p>
      </dgm:t>
    </dgm:pt>
    <dgm:pt modelId="{55DF9992-D574-47CF-A713-288F1D1EC3D4}" type="sibTrans" cxnId="{C2B3CB2C-2C3A-430F-9D11-9F6F07E09B88}">
      <dgm:prSet/>
      <dgm:spPr/>
      <dgm:t>
        <a:bodyPr/>
        <a:lstStyle/>
        <a:p>
          <a:endParaRPr lang="en-US"/>
        </a:p>
      </dgm:t>
    </dgm:pt>
    <dgm:pt modelId="{3A8B66EB-1AEE-49D4-97C1-99C6A689385B}">
      <dgm:prSet phldrT="[Text]"/>
      <dgm:spPr/>
      <dgm:t>
        <a:bodyPr/>
        <a:lstStyle/>
        <a:p>
          <a:r>
            <a:rPr lang="en-US" dirty="0" err="1" smtClean="0"/>
            <a:t>Demokrasi</a:t>
          </a:r>
          <a:r>
            <a:rPr lang="en-US" dirty="0" smtClean="0"/>
            <a:t> </a:t>
          </a:r>
          <a:r>
            <a:rPr lang="en-US" dirty="0" err="1" smtClean="0"/>
            <a:t>Reformasi</a:t>
          </a:r>
          <a:endParaRPr lang="en-US" dirty="0" smtClean="0"/>
        </a:p>
        <a:p>
          <a:r>
            <a:rPr lang="en-US" dirty="0" smtClean="0"/>
            <a:t>(1998 – 2023)</a:t>
          </a:r>
          <a:endParaRPr lang="en-US" dirty="0"/>
        </a:p>
      </dgm:t>
    </dgm:pt>
    <dgm:pt modelId="{2FA8AA41-E552-4FFA-B9FA-49A28FFF43A0}" type="parTrans" cxnId="{7B5A72A9-3BCC-46B7-8435-A23C9ED6909E}">
      <dgm:prSet/>
      <dgm:spPr/>
      <dgm:t>
        <a:bodyPr/>
        <a:lstStyle/>
        <a:p>
          <a:endParaRPr lang="en-US"/>
        </a:p>
      </dgm:t>
    </dgm:pt>
    <dgm:pt modelId="{FE4B164A-4029-4402-8F7C-A8FFE604DAFD}" type="sibTrans" cxnId="{7B5A72A9-3BCC-46B7-8435-A23C9ED6909E}">
      <dgm:prSet/>
      <dgm:spPr/>
      <dgm:t>
        <a:bodyPr/>
        <a:lstStyle/>
        <a:p>
          <a:endParaRPr lang="en-US"/>
        </a:p>
      </dgm:t>
    </dgm:pt>
    <dgm:pt modelId="{CE6873F1-140C-4541-9062-E61419ED13EB}">
      <dgm:prSet phldrT="[Text]"/>
      <dgm:spPr/>
      <dgm:t>
        <a:bodyPr/>
        <a:lstStyle/>
        <a:p>
          <a:r>
            <a:rPr lang="en-US" b="1" dirty="0" err="1" smtClean="0"/>
            <a:t>Trias</a:t>
          </a:r>
          <a:r>
            <a:rPr lang="en-US" b="1" dirty="0" smtClean="0"/>
            <a:t> </a:t>
          </a:r>
          <a:r>
            <a:rPr lang="en-US" b="1" dirty="0" err="1" smtClean="0"/>
            <a:t>Politika</a:t>
          </a:r>
          <a:r>
            <a:rPr lang="en-US" b="1" dirty="0" smtClean="0"/>
            <a:t> Indonesia</a:t>
          </a:r>
          <a:endParaRPr lang="en-US" b="1" dirty="0"/>
        </a:p>
      </dgm:t>
    </dgm:pt>
    <dgm:pt modelId="{FCE21A68-DD14-4B5E-BC8A-FD92CF9DA11D}" type="parTrans" cxnId="{955120A6-0846-4D93-B6FB-D2E0A4F70BD8}">
      <dgm:prSet/>
      <dgm:spPr/>
      <dgm:t>
        <a:bodyPr/>
        <a:lstStyle/>
        <a:p>
          <a:endParaRPr lang="en-US"/>
        </a:p>
      </dgm:t>
    </dgm:pt>
    <dgm:pt modelId="{0DB499CC-2295-40AB-AC74-C694EBF66F36}" type="sibTrans" cxnId="{955120A6-0846-4D93-B6FB-D2E0A4F70BD8}">
      <dgm:prSet/>
      <dgm:spPr/>
      <dgm:t>
        <a:bodyPr/>
        <a:lstStyle/>
        <a:p>
          <a:endParaRPr lang="en-US"/>
        </a:p>
      </dgm:t>
    </dgm:pt>
    <dgm:pt modelId="{D6211FB9-DEB9-42DE-924B-952745D681A5}">
      <dgm:prSet phldrT="[Text]"/>
      <dgm:spPr/>
      <dgm:t>
        <a:bodyPr/>
        <a:lstStyle/>
        <a:p>
          <a:r>
            <a:rPr lang="en-US" dirty="0" err="1" smtClean="0"/>
            <a:t>Legislatif</a:t>
          </a:r>
          <a:r>
            <a:rPr lang="en-US" dirty="0" smtClean="0"/>
            <a:t> (MPR, DPR, DPD)</a:t>
          </a:r>
          <a:endParaRPr lang="en-US" dirty="0"/>
        </a:p>
      </dgm:t>
    </dgm:pt>
    <dgm:pt modelId="{47A26DD9-E4E9-4E37-AD51-69D527D3C908}" type="parTrans" cxnId="{736DC40F-8511-4F36-9D7C-7629374BDA1A}">
      <dgm:prSet/>
      <dgm:spPr/>
      <dgm:t>
        <a:bodyPr/>
        <a:lstStyle/>
        <a:p>
          <a:endParaRPr lang="en-US"/>
        </a:p>
      </dgm:t>
    </dgm:pt>
    <dgm:pt modelId="{BA25563B-7ADC-4498-83F6-457B122DDF34}" type="sibTrans" cxnId="{736DC40F-8511-4F36-9D7C-7629374BDA1A}">
      <dgm:prSet/>
      <dgm:spPr/>
      <dgm:t>
        <a:bodyPr/>
        <a:lstStyle/>
        <a:p>
          <a:endParaRPr lang="en-US"/>
        </a:p>
      </dgm:t>
    </dgm:pt>
    <dgm:pt modelId="{1C83B532-375D-4ED6-B661-D956AF2B7D80}">
      <dgm:prSet phldrT="[Text]"/>
      <dgm:spPr/>
      <dgm:t>
        <a:bodyPr/>
        <a:lstStyle/>
        <a:p>
          <a:r>
            <a:rPr lang="en-US" dirty="0" err="1" smtClean="0"/>
            <a:t>Eksekutif</a:t>
          </a:r>
          <a:r>
            <a:rPr lang="en-US" dirty="0" smtClean="0"/>
            <a:t>  (</a:t>
          </a:r>
          <a:r>
            <a:rPr lang="en-US" dirty="0" err="1" smtClean="0"/>
            <a:t>Presiden</a:t>
          </a:r>
          <a:r>
            <a:rPr lang="en-US" dirty="0" smtClean="0"/>
            <a:t> &amp; </a:t>
          </a:r>
          <a:r>
            <a:rPr lang="en-US" dirty="0" err="1" smtClean="0"/>
            <a:t>Menteri</a:t>
          </a:r>
          <a:r>
            <a:rPr lang="en-US" dirty="0" smtClean="0"/>
            <a:t>)</a:t>
          </a:r>
          <a:endParaRPr lang="en-US" dirty="0"/>
        </a:p>
      </dgm:t>
    </dgm:pt>
    <dgm:pt modelId="{D3B321EF-B73D-4DB5-9136-1C42A1215B09}" type="parTrans" cxnId="{F92135F8-1291-45C1-BB17-257F7161E60C}">
      <dgm:prSet/>
      <dgm:spPr/>
      <dgm:t>
        <a:bodyPr/>
        <a:lstStyle/>
        <a:p>
          <a:endParaRPr lang="en-US"/>
        </a:p>
      </dgm:t>
    </dgm:pt>
    <dgm:pt modelId="{63A54F38-F57E-45D6-BEC9-FD156176AA72}" type="sibTrans" cxnId="{F92135F8-1291-45C1-BB17-257F7161E60C}">
      <dgm:prSet/>
      <dgm:spPr/>
      <dgm:t>
        <a:bodyPr/>
        <a:lstStyle/>
        <a:p>
          <a:endParaRPr lang="en-US"/>
        </a:p>
      </dgm:t>
    </dgm:pt>
    <dgm:pt modelId="{B0BD8D5B-B723-4642-ABED-5791C98863D1}">
      <dgm:prSet phldrT="[Text]"/>
      <dgm:spPr/>
      <dgm:t>
        <a:bodyPr/>
        <a:lstStyle/>
        <a:p>
          <a:r>
            <a:rPr lang="en-US" dirty="0" err="1" smtClean="0"/>
            <a:t>Yudikatif</a:t>
          </a:r>
          <a:r>
            <a:rPr lang="en-US" dirty="0" smtClean="0"/>
            <a:t> </a:t>
          </a:r>
        </a:p>
        <a:p>
          <a:r>
            <a:rPr lang="en-US" dirty="0" smtClean="0"/>
            <a:t>(MA, MK)</a:t>
          </a:r>
          <a:endParaRPr lang="en-US" dirty="0"/>
        </a:p>
      </dgm:t>
    </dgm:pt>
    <dgm:pt modelId="{CC5BB358-7378-4594-A45B-27C3803359D9}" type="parTrans" cxnId="{ACAA0834-43F7-4266-BD17-0782140AE98C}">
      <dgm:prSet/>
      <dgm:spPr/>
      <dgm:t>
        <a:bodyPr/>
        <a:lstStyle/>
        <a:p>
          <a:endParaRPr lang="en-US"/>
        </a:p>
      </dgm:t>
    </dgm:pt>
    <dgm:pt modelId="{BFB8C34A-23DB-46FE-B4BA-7421FB6D05AA}" type="sibTrans" cxnId="{ACAA0834-43F7-4266-BD17-0782140AE98C}">
      <dgm:prSet/>
      <dgm:spPr/>
      <dgm:t>
        <a:bodyPr/>
        <a:lstStyle/>
        <a:p>
          <a:endParaRPr lang="en-US"/>
        </a:p>
      </dgm:t>
    </dgm:pt>
    <dgm:pt modelId="{63820786-B3B4-4E6E-92DB-E34E4DC8ADBD}">
      <dgm:prSet phldrT="[Text]"/>
      <dgm:spPr/>
      <dgm:t>
        <a:bodyPr/>
        <a:lstStyle/>
        <a:p>
          <a:r>
            <a:rPr lang="en-US" b="0" dirty="0" err="1" smtClean="0"/>
            <a:t>Eksekutif</a:t>
          </a:r>
          <a:r>
            <a:rPr lang="en-US" b="0" dirty="0" smtClean="0"/>
            <a:t> : </a:t>
          </a:r>
          <a:r>
            <a:rPr lang="en-US" b="0" dirty="0" err="1" smtClean="0"/>
            <a:t>Presiden</a:t>
          </a:r>
          <a:r>
            <a:rPr lang="en-US" b="0" dirty="0" smtClean="0"/>
            <a:t> </a:t>
          </a:r>
          <a:r>
            <a:rPr lang="en-US" b="0" dirty="0" err="1" smtClean="0"/>
            <a:t>Joko</a:t>
          </a:r>
          <a:r>
            <a:rPr lang="en-US" b="0" dirty="0" smtClean="0"/>
            <a:t> </a:t>
          </a:r>
          <a:r>
            <a:rPr lang="en-US" b="0" dirty="0" err="1" smtClean="0"/>
            <a:t>Widodo</a:t>
          </a:r>
          <a:r>
            <a:rPr lang="en-US" b="0" dirty="0" smtClean="0"/>
            <a:t> (PDI P)</a:t>
          </a:r>
          <a:endParaRPr lang="en-US" b="0" dirty="0"/>
        </a:p>
      </dgm:t>
    </dgm:pt>
    <dgm:pt modelId="{CD373DB2-CDB9-44E1-9A5D-4817F8D33B71}" type="parTrans" cxnId="{02EC5341-2025-433D-8395-1B15DB71B9E7}">
      <dgm:prSet/>
      <dgm:spPr/>
      <dgm:t>
        <a:bodyPr/>
        <a:lstStyle/>
        <a:p>
          <a:endParaRPr lang="en-US"/>
        </a:p>
      </dgm:t>
    </dgm:pt>
    <dgm:pt modelId="{1EFB7964-2D6E-4B49-B60D-01323B4FA20E}" type="sibTrans" cxnId="{02EC5341-2025-433D-8395-1B15DB71B9E7}">
      <dgm:prSet/>
      <dgm:spPr/>
      <dgm:t>
        <a:bodyPr/>
        <a:lstStyle/>
        <a:p>
          <a:endParaRPr lang="en-US"/>
        </a:p>
      </dgm:t>
    </dgm:pt>
    <dgm:pt modelId="{F7406FA2-214F-44CB-8F49-80987E412541}">
      <dgm:prSet phldrT="[Text]"/>
      <dgm:spPr/>
      <dgm:t>
        <a:bodyPr/>
        <a:lstStyle/>
        <a:p>
          <a:r>
            <a:rPr lang="en-US" b="0" dirty="0" err="1" smtClean="0"/>
            <a:t>Legislatif</a:t>
          </a:r>
          <a:r>
            <a:rPr lang="en-US" b="0" dirty="0" smtClean="0"/>
            <a:t> : </a:t>
          </a:r>
          <a:r>
            <a:rPr lang="en-US" b="0" dirty="0" err="1" smtClean="0"/>
            <a:t>Ketua</a:t>
          </a:r>
          <a:r>
            <a:rPr lang="en-US" b="0" dirty="0" smtClean="0"/>
            <a:t> DPR </a:t>
          </a:r>
          <a:r>
            <a:rPr lang="en-US" b="0" dirty="0" err="1" smtClean="0"/>
            <a:t>Puan</a:t>
          </a:r>
          <a:r>
            <a:rPr lang="en-US" b="0" dirty="0" smtClean="0"/>
            <a:t> M (</a:t>
          </a:r>
          <a:r>
            <a:rPr lang="en-US" b="0" dirty="0" err="1" smtClean="0"/>
            <a:t>Ketua</a:t>
          </a:r>
          <a:r>
            <a:rPr lang="en-US" b="0" dirty="0" smtClean="0"/>
            <a:t> DPR)</a:t>
          </a:r>
          <a:endParaRPr lang="en-US" b="0" dirty="0"/>
        </a:p>
      </dgm:t>
    </dgm:pt>
    <dgm:pt modelId="{F7B15611-4BAD-4150-991B-D976F719107D}" type="parTrans" cxnId="{E6FAE90E-BA31-4D28-8F7C-B8CB1F63F3F6}">
      <dgm:prSet/>
      <dgm:spPr/>
      <dgm:t>
        <a:bodyPr/>
        <a:lstStyle/>
        <a:p>
          <a:endParaRPr lang="en-US"/>
        </a:p>
      </dgm:t>
    </dgm:pt>
    <dgm:pt modelId="{1545D169-83F4-4510-B967-00E570A77B9D}" type="sibTrans" cxnId="{E6FAE90E-BA31-4D28-8F7C-B8CB1F63F3F6}">
      <dgm:prSet/>
      <dgm:spPr/>
      <dgm:t>
        <a:bodyPr/>
        <a:lstStyle/>
        <a:p>
          <a:endParaRPr lang="en-US"/>
        </a:p>
      </dgm:t>
    </dgm:pt>
    <dgm:pt modelId="{74E2E9A1-9327-4CF2-BA25-9CDE893E87E0}">
      <dgm:prSet phldrT="[Text]"/>
      <dgm:spPr/>
      <dgm:t>
        <a:bodyPr/>
        <a:lstStyle/>
        <a:p>
          <a:r>
            <a:rPr lang="en-US" b="0" dirty="0" err="1" smtClean="0"/>
            <a:t>Yudikatif</a:t>
          </a:r>
          <a:r>
            <a:rPr lang="en-US" b="0" dirty="0" smtClean="0"/>
            <a:t> : Anwar </a:t>
          </a:r>
          <a:r>
            <a:rPr lang="en-US" b="0" dirty="0" err="1" smtClean="0"/>
            <a:t>Usman</a:t>
          </a:r>
          <a:r>
            <a:rPr lang="en-US" b="0" dirty="0" smtClean="0"/>
            <a:t> (</a:t>
          </a:r>
          <a:r>
            <a:rPr lang="en-US" b="0" dirty="0" err="1" smtClean="0"/>
            <a:t>Ketua</a:t>
          </a:r>
          <a:r>
            <a:rPr lang="en-US" b="0" dirty="0" smtClean="0"/>
            <a:t> MA)</a:t>
          </a:r>
          <a:endParaRPr lang="en-US" b="0" dirty="0"/>
        </a:p>
      </dgm:t>
    </dgm:pt>
    <dgm:pt modelId="{2B8CA2A8-89AB-4B46-AE93-E2DC9EB5C404}" type="parTrans" cxnId="{238D2392-391B-4F5A-BD30-61C74A610F53}">
      <dgm:prSet/>
      <dgm:spPr/>
      <dgm:t>
        <a:bodyPr/>
        <a:lstStyle/>
        <a:p>
          <a:endParaRPr lang="en-US"/>
        </a:p>
      </dgm:t>
    </dgm:pt>
    <dgm:pt modelId="{5781CB93-4C4E-4DB7-B7E8-D7BBDFEB57D8}" type="sibTrans" cxnId="{238D2392-391B-4F5A-BD30-61C74A610F53}">
      <dgm:prSet/>
      <dgm:spPr/>
      <dgm:t>
        <a:bodyPr/>
        <a:lstStyle/>
        <a:p>
          <a:endParaRPr lang="en-US"/>
        </a:p>
      </dgm:t>
    </dgm:pt>
    <dgm:pt modelId="{2D72A151-BAF5-4909-82AD-3DB335C5A0CB}" type="pres">
      <dgm:prSet presAssocID="{BAF4FB2B-4C8F-48D5-AA89-A7D2C16ACD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FCD980-B513-45CA-8E59-E92421D01095}" type="pres">
      <dgm:prSet presAssocID="{DAAAA1C4-C36C-4767-8F18-0D7A4805138D}" presName="hierRoot1" presStyleCnt="0">
        <dgm:presLayoutVars>
          <dgm:hierBranch val="init"/>
        </dgm:presLayoutVars>
      </dgm:prSet>
      <dgm:spPr/>
    </dgm:pt>
    <dgm:pt modelId="{85976BC2-02E8-4C12-B28E-15A084091B47}" type="pres">
      <dgm:prSet presAssocID="{DAAAA1C4-C36C-4767-8F18-0D7A4805138D}" presName="rootComposite1" presStyleCnt="0"/>
      <dgm:spPr/>
    </dgm:pt>
    <dgm:pt modelId="{9531185A-97DB-4E70-9CA3-3A4D071333D8}" type="pres">
      <dgm:prSet presAssocID="{DAAAA1C4-C36C-4767-8F18-0D7A4805138D}" presName="rootText1" presStyleLbl="node0" presStyleIdx="0" presStyleCnt="1" custScaleX="31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73888D-02A4-48B5-B3D6-6335C8476FE9}" type="pres">
      <dgm:prSet presAssocID="{DAAAA1C4-C36C-4767-8F18-0D7A480513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9AF8059-E986-43CF-8A09-D486E386A337}" type="pres">
      <dgm:prSet presAssocID="{DAAAA1C4-C36C-4767-8F18-0D7A4805138D}" presName="hierChild2" presStyleCnt="0"/>
      <dgm:spPr/>
    </dgm:pt>
    <dgm:pt modelId="{93332033-6C04-447A-A4B1-AB6B76DE38A3}" type="pres">
      <dgm:prSet presAssocID="{0401A3BA-5332-46C4-A7DD-51B23DF85EA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4C93C20-ED06-4C30-A4D0-F6EDA0ADD875}" type="pres">
      <dgm:prSet presAssocID="{2033657E-70A8-4408-A4F1-D69BAC05C3FF}" presName="hierRoot2" presStyleCnt="0">
        <dgm:presLayoutVars>
          <dgm:hierBranch val="init"/>
        </dgm:presLayoutVars>
      </dgm:prSet>
      <dgm:spPr/>
    </dgm:pt>
    <dgm:pt modelId="{2669A35E-B60C-4A55-B54A-EEF3AACE78DE}" type="pres">
      <dgm:prSet presAssocID="{2033657E-70A8-4408-A4F1-D69BAC05C3FF}" presName="rootComposite" presStyleCnt="0"/>
      <dgm:spPr/>
    </dgm:pt>
    <dgm:pt modelId="{6761779C-8B15-41FF-96F0-F9FDCD879AE6}" type="pres">
      <dgm:prSet presAssocID="{2033657E-70A8-4408-A4F1-D69BAC05C3FF}" presName="rootText" presStyleLbl="node2" presStyleIdx="0" presStyleCnt="3" custScaleX="135252" custLinFactX="-23145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A3973-BD9F-43C5-9278-716E35E0CD4B}" type="pres">
      <dgm:prSet presAssocID="{2033657E-70A8-4408-A4F1-D69BAC05C3FF}" presName="rootConnector" presStyleLbl="node2" presStyleIdx="0" presStyleCnt="3"/>
      <dgm:spPr/>
      <dgm:t>
        <a:bodyPr/>
        <a:lstStyle/>
        <a:p>
          <a:endParaRPr lang="en-US"/>
        </a:p>
      </dgm:t>
    </dgm:pt>
    <dgm:pt modelId="{E58CB04F-9655-4BFA-B66F-9589653FC630}" type="pres">
      <dgm:prSet presAssocID="{2033657E-70A8-4408-A4F1-D69BAC05C3FF}" presName="hierChild4" presStyleCnt="0"/>
      <dgm:spPr/>
    </dgm:pt>
    <dgm:pt modelId="{D5CC97F5-5EBE-4ED7-9A6F-0F873B228A41}" type="pres">
      <dgm:prSet presAssocID="{BF654357-22B6-4040-A224-B48B14448195}" presName="Name37" presStyleLbl="parChTrans1D3" presStyleIdx="0" presStyleCnt="10"/>
      <dgm:spPr/>
      <dgm:t>
        <a:bodyPr/>
        <a:lstStyle/>
        <a:p>
          <a:endParaRPr lang="en-US"/>
        </a:p>
      </dgm:t>
    </dgm:pt>
    <dgm:pt modelId="{A2B936B9-01A9-4269-A5B5-C4519B6574F4}" type="pres">
      <dgm:prSet presAssocID="{51CF752A-C869-4902-8729-6FADAA4952BC}" presName="hierRoot2" presStyleCnt="0">
        <dgm:presLayoutVars>
          <dgm:hierBranch val="init"/>
        </dgm:presLayoutVars>
      </dgm:prSet>
      <dgm:spPr/>
    </dgm:pt>
    <dgm:pt modelId="{6DBAED90-48C8-4B68-97E7-DF30D15FF4C4}" type="pres">
      <dgm:prSet presAssocID="{51CF752A-C869-4902-8729-6FADAA4952BC}" presName="rootComposite" presStyleCnt="0"/>
      <dgm:spPr/>
    </dgm:pt>
    <dgm:pt modelId="{1CF47111-5088-4F41-9827-1375F5855338}" type="pres">
      <dgm:prSet presAssocID="{51CF752A-C869-4902-8729-6FADAA4952BC}" presName="rootText" presStyleLbl="node3" presStyleIdx="0" presStyleCnt="10" custScaleX="135252" custLinFactX="-23145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06F7FF-3802-418D-88FF-E9345BBBF768}" type="pres">
      <dgm:prSet presAssocID="{51CF752A-C869-4902-8729-6FADAA4952BC}" presName="rootConnector" presStyleLbl="node3" presStyleIdx="0" presStyleCnt="10"/>
      <dgm:spPr/>
      <dgm:t>
        <a:bodyPr/>
        <a:lstStyle/>
        <a:p>
          <a:endParaRPr lang="en-US"/>
        </a:p>
      </dgm:t>
    </dgm:pt>
    <dgm:pt modelId="{E972F1E4-96AA-4047-A3E4-CB7FA4987555}" type="pres">
      <dgm:prSet presAssocID="{51CF752A-C869-4902-8729-6FADAA4952BC}" presName="hierChild4" presStyleCnt="0"/>
      <dgm:spPr/>
    </dgm:pt>
    <dgm:pt modelId="{2726AB36-51FE-4DF2-8D92-B654BA6F55A3}" type="pres">
      <dgm:prSet presAssocID="{51CF752A-C869-4902-8729-6FADAA4952BC}" presName="hierChild5" presStyleCnt="0"/>
      <dgm:spPr/>
    </dgm:pt>
    <dgm:pt modelId="{46B37BDD-BE4C-4A35-9121-F7795FA77A86}" type="pres">
      <dgm:prSet presAssocID="{7CFEA29A-FA8D-4AF0-AC18-8B56BD7A4F1A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9C6E2482-E4AA-4405-9FC4-642481411856}" type="pres">
      <dgm:prSet presAssocID="{AE4D85B7-6604-4215-B735-EBDFA4E095B0}" presName="hierRoot2" presStyleCnt="0">
        <dgm:presLayoutVars>
          <dgm:hierBranch val="init"/>
        </dgm:presLayoutVars>
      </dgm:prSet>
      <dgm:spPr/>
    </dgm:pt>
    <dgm:pt modelId="{DBD56864-E9C3-4731-806B-97C473293444}" type="pres">
      <dgm:prSet presAssocID="{AE4D85B7-6604-4215-B735-EBDFA4E095B0}" presName="rootComposite" presStyleCnt="0"/>
      <dgm:spPr/>
    </dgm:pt>
    <dgm:pt modelId="{697C98B4-BDEF-46DA-936C-09119310DC7E}" type="pres">
      <dgm:prSet presAssocID="{AE4D85B7-6604-4215-B735-EBDFA4E095B0}" presName="rootText" presStyleLbl="node3" presStyleIdx="1" presStyleCnt="10" custScaleX="135252" custLinFactX="-23145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BAE9D-6678-4D75-BF41-44AFBD7C0E52}" type="pres">
      <dgm:prSet presAssocID="{AE4D85B7-6604-4215-B735-EBDFA4E095B0}" presName="rootConnector" presStyleLbl="node3" presStyleIdx="1" presStyleCnt="10"/>
      <dgm:spPr/>
      <dgm:t>
        <a:bodyPr/>
        <a:lstStyle/>
        <a:p>
          <a:endParaRPr lang="en-US"/>
        </a:p>
      </dgm:t>
    </dgm:pt>
    <dgm:pt modelId="{BB8FFD83-214E-46EB-AB39-F4B5496E059A}" type="pres">
      <dgm:prSet presAssocID="{AE4D85B7-6604-4215-B735-EBDFA4E095B0}" presName="hierChild4" presStyleCnt="0"/>
      <dgm:spPr/>
    </dgm:pt>
    <dgm:pt modelId="{71DB844D-FC19-4F31-A85F-66A1271F923A}" type="pres">
      <dgm:prSet presAssocID="{AE4D85B7-6604-4215-B735-EBDFA4E095B0}" presName="hierChild5" presStyleCnt="0"/>
      <dgm:spPr/>
    </dgm:pt>
    <dgm:pt modelId="{10D4F91C-D3C3-468B-A0BE-9B733129F04A}" type="pres">
      <dgm:prSet presAssocID="{62C6B3AF-10EB-48E1-9A71-2C3E49D1E4A2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23CE1C5E-F606-4C8A-99FF-B9D1CC0FF0E8}" type="pres">
      <dgm:prSet presAssocID="{BD8AB6A3-0180-44D7-817E-E52E651BEFA9}" presName="hierRoot2" presStyleCnt="0">
        <dgm:presLayoutVars>
          <dgm:hierBranch val="init"/>
        </dgm:presLayoutVars>
      </dgm:prSet>
      <dgm:spPr/>
    </dgm:pt>
    <dgm:pt modelId="{0055E27A-888C-440A-B531-3A80C11F98F4}" type="pres">
      <dgm:prSet presAssocID="{BD8AB6A3-0180-44D7-817E-E52E651BEFA9}" presName="rootComposite" presStyleCnt="0"/>
      <dgm:spPr/>
    </dgm:pt>
    <dgm:pt modelId="{D3326576-E0B5-4B11-AAD9-9696A96FFDA7}" type="pres">
      <dgm:prSet presAssocID="{BD8AB6A3-0180-44D7-817E-E52E651BEFA9}" presName="rootText" presStyleLbl="node3" presStyleIdx="2" presStyleCnt="10" custScaleX="135252" custLinFactX="-23145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5049B-C9C2-4257-9993-19DB79DEFC7D}" type="pres">
      <dgm:prSet presAssocID="{BD8AB6A3-0180-44D7-817E-E52E651BEFA9}" presName="rootConnector" presStyleLbl="node3" presStyleIdx="2" presStyleCnt="10"/>
      <dgm:spPr/>
      <dgm:t>
        <a:bodyPr/>
        <a:lstStyle/>
        <a:p>
          <a:endParaRPr lang="en-US"/>
        </a:p>
      </dgm:t>
    </dgm:pt>
    <dgm:pt modelId="{77543286-1FD8-4009-ABBF-43566277FACC}" type="pres">
      <dgm:prSet presAssocID="{BD8AB6A3-0180-44D7-817E-E52E651BEFA9}" presName="hierChild4" presStyleCnt="0"/>
      <dgm:spPr/>
    </dgm:pt>
    <dgm:pt modelId="{C6739753-7F40-44AE-8566-A969E1DDAE8A}" type="pres">
      <dgm:prSet presAssocID="{BD8AB6A3-0180-44D7-817E-E52E651BEFA9}" presName="hierChild5" presStyleCnt="0"/>
      <dgm:spPr/>
    </dgm:pt>
    <dgm:pt modelId="{E9CC2782-409A-43CE-9164-30BF68F4B408}" type="pres">
      <dgm:prSet presAssocID="{2FA8AA41-E552-4FFA-B9FA-49A28FFF43A0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5D59FCC7-10C7-48E0-BD28-97ED194891CD}" type="pres">
      <dgm:prSet presAssocID="{3A8B66EB-1AEE-49D4-97C1-99C6A689385B}" presName="hierRoot2" presStyleCnt="0">
        <dgm:presLayoutVars>
          <dgm:hierBranch val="init"/>
        </dgm:presLayoutVars>
      </dgm:prSet>
      <dgm:spPr/>
    </dgm:pt>
    <dgm:pt modelId="{975E3C29-1181-4498-97AE-5AA58EEDAE09}" type="pres">
      <dgm:prSet presAssocID="{3A8B66EB-1AEE-49D4-97C1-99C6A689385B}" presName="rootComposite" presStyleCnt="0"/>
      <dgm:spPr/>
    </dgm:pt>
    <dgm:pt modelId="{3D941948-11CC-49CA-AFF9-3D89A7BCBE70}" type="pres">
      <dgm:prSet presAssocID="{3A8B66EB-1AEE-49D4-97C1-99C6A689385B}" presName="rootText" presStyleLbl="node3" presStyleIdx="3" presStyleCnt="10" custScaleX="135252" custLinFactX="-23145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1FE37-E738-4ADA-AFAC-4269AEEDBA4A}" type="pres">
      <dgm:prSet presAssocID="{3A8B66EB-1AEE-49D4-97C1-99C6A689385B}" presName="rootConnector" presStyleLbl="node3" presStyleIdx="3" presStyleCnt="10"/>
      <dgm:spPr/>
      <dgm:t>
        <a:bodyPr/>
        <a:lstStyle/>
        <a:p>
          <a:endParaRPr lang="en-US"/>
        </a:p>
      </dgm:t>
    </dgm:pt>
    <dgm:pt modelId="{1EA67AAE-9CD2-4147-A7EA-9B5126EA1E7C}" type="pres">
      <dgm:prSet presAssocID="{3A8B66EB-1AEE-49D4-97C1-99C6A689385B}" presName="hierChild4" presStyleCnt="0"/>
      <dgm:spPr/>
    </dgm:pt>
    <dgm:pt modelId="{0458F87C-472F-43B9-9665-0126DF2ABF74}" type="pres">
      <dgm:prSet presAssocID="{3A8B66EB-1AEE-49D4-97C1-99C6A689385B}" presName="hierChild5" presStyleCnt="0"/>
      <dgm:spPr/>
    </dgm:pt>
    <dgm:pt modelId="{15583512-931F-47BE-B2EF-E56E5B97392F}" type="pres">
      <dgm:prSet presAssocID="{2033657E-70A8-4408-A4F1-D69BAC05C3FF}" presName="hierChild5" presStyleCnt="0"/>
      <dgm:spPr/>
    </dgm:pt>
    <dgm:pt modelId="{9233F05E-7E01-440B-9518-119619C76D5B}" type="pres">
      <dgm:prSet presAssocID="{FCE21A68-DD14-4B5E-BC8A-FD92CF9DA11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6A9B13F-314D-4DD2-A583-0991546A0626}" type="pres">
      <dgm:prSet presAssocID="{CE6873F1-140C-4541-9062-E61419ED13EB}" presName="hierRoot2" presStyleCnt="0">
        <dgm:presLayoutVars>
          <dgm:hierBranch val="init"/>
        </dgm:presLayoutVars>
      </dgm:prSet>
      <dgm:spPr/>
    </dgm:pt>
    <dgm:pt modelId="{29771A40-C3E4-445C-B4C8-D809726A02AB}" type="pres">
      <dgm:prSet presAssocID="{CE6873F1-140C-4541-9062-E61419ED13EB}" presName="rootComposite" presStyleCnt="0"/>
      <dgm:spPr/>
    </dgm:pt>
    <dgm:pt modelId="{047C02A4-D927-4748-ABAE-16254526AC5F}" type="pres">
      <dgm:prSet presAssocID="{CE6873F1-140C-4541-9062-E61419ED13EB}" presName="rootText" presStyleLbl="node2" presStyleIdx="1" presStyleCnt="3" custScaleX="127716" custLinFactNeighborX="-40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931501-6574-4A89-A288-FFFFFA66F104}" type="pres">
      <dgm:prSet presAssocID="{CE6873F1-140C-4541-9062-E61419ED13EB}" presName="rootConnector" presStyleLbl="node2" presStyleIdx="1" presStyleCnt="3"/>
      <dgm:spPr/>
      <dgm:t>
        <a:bodyPr/>
        <a:lstStyle/>
        <a:p>
          <a:endParaRPr lang="en-US"/>
        </a:p>
      </dgm:t>
    </dgm:pt>
    <dgm:pt modelId="{10B8E9CE-58DF-495D-98C3-4F04D0DD1BDC}" type="pres">
      <dgm:prSet presAssocID="{CE6873F1-140C-4541-9062-E61419ED13EB}" presName="hierChild4" presStyleCnt="0"/>
      <dgm:spPr/>
    </dgm:pt>
    <dgm:pt modelId="{9AFFDB27-10C6-4779-827D-7A3DF423C44D}" type="pres">
      <dgm:prSet presAssocID="{47A26DD9-E4E9-4E37-AD51-69D527D3C908}" presName="Name37" presStyleLbl="parChTrans1D3" presStyleIdx="4" presStyleCnt="10"/>
      <dgm:spPr/>
      <dgm:t>
        <a:bodyPr/>
        <a:lstStyle/>
        <a:p>
          <a:endParaRPr lang="en-US"/>
        </a:p>
      </dgm:t>
    </dgm:pt>
    <dgm:pt modelId="{D8FDE125-0E67-49CC-8340-9CE286AD0634}" type="pres">
      <dgm:prSet presAssocID="{D6211FB9-DEB9-42DE-924B-952745D681A5}" presName="hierRoot2" presStyleCnt="0">
        <dgm:presLayoutVars>
          <dgm:hierBranch val="init"/>
        </dgm:presLayoutVars>
      </dgm:prSet>
      <dgm:spPr/>
    </dgm:pt>
    <dgm:pt modelId="{B576B867-66D3-4434-AC29-778F5C51DFED}" type="pres">
      <dgm:prSet presAssocID="{D6211FB9-DEB9-42DE-924B-952745D681A5}" presName="rootComposite" presStyleCnt="0"/>
      <dgm:spPr/>
    </dgm:pt>
    <dgm:pt modelId="{922220E9-7329-4C27-8592-27D4EFFBB4B9}" type="pres">
      <dgm:prSet presAssocID="{D6211FB9-DEB9-42DE-924B-952745D681A5}" presName="rootText" presStyleLbl="node3" presStyleIdx="4" presStyleCnt="10" custScaleX="127716" custLinFactNeighborX="-40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AE45EB-D4A4-4BC1-B689-EEDF1D775538}" type="pres">
      <dgm:prSet presAssocID="{D6211FB9-DEB9-42DE-924B-952745D681A5}" presName="rootConnector" presStyleLbl="node3" presStyleIdx="4" presStyleCnt="10"/>
      <dgm:spPr/>
      <dgm:t>
        <a:bodyPr/>
        <a:lstStyle/>
        <a:p>
          <a:endParaRPr lang="en-US"/>
        </a:p>
      </dgm:t>
    </dgm:pt>
    <dgm:pt modelId="{51ACE397-1361-4822-90B5-917B771F86AC}" type="pres">
      <dgm:prSet presAssocID="{D6211FB9-DEB9-42DE-924B-952745D681A5}" presName="hierChild4" presStyleCnt="0"/>
      <dgm:spPr/>
    </dgm:pt>
    <dgm:pt modelId="{72EE3FB0-FBEE-445A-AE3F-674B97D19628}" type="pres">
      <dgm:prSet presAssocID="{D6211FB9-DEB9-42DE-924B-952745D681A5}" presName="hierChild5" presStyleCnt="0"/>
      <dgm:spPr/>
    </dgm:pt>
    <dgm:pt modelId="{387EC9CE-7D66-44DE-8138-2CBD7B41E543}" type="pres">
      <dgm:prSet presAssocID="{D3B321EF-B73D-4DB5-9136-1C42A1215B09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12964135-EA6D-40FB-BD18-7EA53E3C05D2}" type="pres">
      <dgm:prSet presAssocID="{1C83B532-375D-4ED6-B661-D956AF2B7D80}" presName="hierRoot2" presStyleCnt="0">
        <dgm:presLayoutVars>
          <dgm:hierBranch val="init"/>
        </dgm:presLayoutVars>
      </dgm:prSet>
      <dgm:spPr/>
    </dgm:pt>
    <dgm:pt modelId="{09307E12-1687-4A31-AB9D-A5354CBF8167}" type="pres">
      <dgm:prSet presAssocID="{1C83B532-375D-4ED6-B661-D956AF2B7D80}" presName="rootComposite" presStyleCnt="0"/>
      <dgm:spPr/>
    </dgm:pt>
    <dgm:pt modelId="{9887F99A-13EB-4DF9-A360-F30B5997A7D9}" type="pres">
      <dgm:prSet presAssocID="{1C83B532-375D-4ED6-B661-D956AF2B7D80}" presName="rootText" presStyleLbl="node3" presStyleIdx="5" presStyleCnt="10" custScaleX="127716" custLinFactNeighborX="-40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D7D88-7744-4E33-8AFD-ABFC5A2CBFEB}" type="pres">
      <dgm:prSet presAssocID="{1C83B532-375D-4ED6-B661-D956AF2B7D80}" presName="rootConnector" presStyleLbl="node3" presStyleIdx="5" presStyleCnt="10"/>
      <dgm:spPr/>
      <dgm:t>
        <a:bodyPr/>
        <a:lstStyle/>
        <a:p>
          <a:endParaRPr lang="en-US"/>
        </a:p>
      </dgm:t>
    </dgm:pt>
    <dgm:pt modelId="{317D5A1C-4B60-4821-ADF0-FD0F9C0F809A}" type="pres">
      <dgm:prSet presAssocID="{1C83B532-375D-4ED6-B661-D956AF2B7D80}" presName="hierChild4" presStyleCnt="0"/>
      <dgm:spPr/>
    </dgm:pt>
    <dgm:pt modelId="{FF2A2FA0-EA4D-4E40-B978-80B069E57119}" type="pres">
      <dgm:prSet presAssocID="{1C83B532-375D-4ED6-B661-D956AF2B7D80}" presName="hierChild5" presStyleCnt="0"/>
      <dgm:spPr/>
    </dgm:pt>
    <dgm:pt modelId="{214E16BE-27F0-4E63-81E3-0DA275B2B027}" type="pres">
      <dgm:prSet presAssocID="{CC5BB358-7378-4594-A45B-27C3803359D9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CE970589-5788-4A2F-8146-404E80C85F54}" type="pres">
      <dgm:prSet presAssocID="{B0BD8D5B-B723-4642-ABED-5791C98863D1}" presName="hierRoot2" presStyleCnt="0">
        <dgm:presLayoutVars>
          <dgm:hierBranch val="init"/>
        </dgm:presLayoutVars>
      </dgm:prSet>
      <dgm:spPr/>
    </dgm:pt>
    <dgm:pt modelId="{9E82DE9B-39E9-475B-9706-F3638BC7F6B5}" type="pres">
      <dgm:prSet presAssocID="{B0BD8D5B-B723-4642-ABED-5791C98863D1}" presName="rootComposite" presStyleCnt="0"/>
      <dgm:spPr/>
    </dgm:pt>
    <dgm:pt modelId="{82316587-D98E-46B3-A065-488CFEB0A3CF}" type="pres">
      <dgm:prSet presAssocID="{B0BD8D5B-B723-4642-ABED-5791C98863D1}" presName="rootText" presStyleLbl="node3" presStyleIdx="6" presStyleCnt="10" custScaleX="127716" custLinFactNeighborX="-40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A8CD59-27CD-41CA-B10C-019D171F5ED8}" type="pres">
      <dgm:prSet presAssocID="{B0BD8D5B-B723-4642-ABED-5791C98863D1}" presName="rootConnector" presStyleLbl="node3" presStyleIdx="6" presStyleCnt="10"/>
      <dgm:spPr/>
      <dgm:t>
        <a:bodyPr/>
        <a:lstStyle/>
        <a:p>
          <a:endParaRPr lang="en-US"/>
        </a:p>
      </dgm:t>
    </dgm:pt>
    <dgm:pt modelId="{9AA45778-4B2D-43AC-A239-19857A578E7C}" type="pres">
      <dgm:prSet presAssocID="{B0BD8D5B-B723-4642-ABED-5791C98863D1}" presName="hierChild4" presStyleCnt="0"/>
      <dgm:spPr/>
    </dgm:pt>
    <dgm:pt modelId="{F8CDF030-B3C5-4377-A8D7-4482824572C2}" type="pres">
      <dgm:prSet presAssocID="{B0BD8D5B-B723-4642-ABED-5791C98863D1}" presName="hierChild5" presStyleCnt="0"/>
      <dgm:spPr/>
    </dgm:pt>
    <dgm:pt modelId="{05092EE5-F619-4FE6-A5E7-E6DDB99ECA97}" type="pres">
      <dgm:prSet presAssocID="{CE6873F1-140C-4541-9062-E61419ED13EB}" presName="hierChild5" presStyleCnt="0"/>
      <dgm:spPr/>
    </dgm:pt>
    <dgm:pt modelId="{2310CFF5-550A-4678-B21A-DC72BE662532}" type="pres">
      <dgm:prSet presAssocID="{325F421E-3F88-410D-ACBF-4FF7FE3855A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C3F2ACF-1B70-4773-AEEE-053B82615C73}" type="pres">
      <dgm:prSet presAssocID="{61967727-20BF-491D-B10C-A086A97949C5}" presName="hierRoot2" presStyleCnt="0">
        <dgm:presLayoutVars>
          <dgm:hierBranch val="init"/>
        </dgm:presLayoutVars>
      </dgm:prSet>
      <dgm:spPr/>
    </dgm:pt>
    <dgm:pt modelId="{740FF494-6BFF-471D-90CA-94EF0A125D5B}" type="pres">
      <dgm:prSet presAssocID="{61967727-20BF-491D-B10C-A086A97949C5}" presName="rootComposite" presStyleCnt="0"/>
      <dgm:spPr/>
    </dgm:pt>
    <dgm:pt modelId="{CAA1EBB8-F837-4308-B06D-009F56AA298E}" type="pres">
      <dgm:prSet presAssocID="{61967727-20BF-491D-B10C-A086A97949C5}" presName="rootText" presStyleLbl="node2" presStyleIdx="2" presStyleCnt="3" custScaleX="122385" custLinFactNeighborX="47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4F2831-33CF-43EB-B66E-C4BE92506F35}" type="pres">
      <dgm:prSet presAssocID="{61967727-20BF-491D-B10C-A086A97949C5}" presName="rootConnector" presStyleLbl="node2" presStyleIdx="2" presStyleCnt="3"/>
      <dgm:spPr/>
      <dgm:t>
        <a:bodyPr/>
        <a:lstStyle/>
        <a:p>
          <a:endParaRPr lang="en-US"/>
        </a:p>
      </dgm:t>
    </dgm:pt>
    <dgm:pt modelId="{C01C5DB5-6278-4755-8387-4246D95A8723}" type="pres">
      <dgm:prSet presAssocID="{61967727-20BF-491D-B10C-A086A97949C5}" presName="hierChild4" presStyleCnt="0"/>
      <dgm:spPr/>
    </dgm:pt>
    <dgm:pt modelId="{4748F767-0C64-4874-8117-2AAB6D701041}" type="pres">
      <dgm:prSet presAssocID="{CD373DB2-CDB9-44E1-9A5D-4817F8D33B71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4882E4F7-8FF2-49A3-B9B8-4C1156288B61}" type="pres">
      <dgm:prSet presAssocID="{63820786-B3B4-4E6E-92DB-E34E4DC8ADBD}" presName="hierRoot2" presStyleCnt="0">
        <dgm:presLayoutVars>
          <dgm:hierBranch val="init"/>
        </dgm:presLayoutVars>
      </dgm:prSet>
      <dgm:spPr/>
    </dgm:pt>
    <dgm:pt modelId="{5035DDC3-88E6-426E-BF65-63B4B0E2B9BA}" type="pres">
      <dgm:prSet presAssocID="{63820786-B3B4-4E6E-92DB-E34E4DC8ADBD}" presName="rootComposite" presStyleCnt="0"/>
      <dgm:spPr/>
    </dgm:pt>
    <dgm:pt modelId="{C8870B6A-2E4F-40AD-81B8-9FED8AC26326}" type="pres">
      <dgm:prSet presAssocID="{63820786-B3B4-4E6E-92DB-E34E4DC8ADBD}" presName="rootText" presStyleLbl="node3" presStyleIdx="7" presStyleCnt="10" custScaleX="122385" custLinFactNeighborX="47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52458-157C-45A0-9A56-F1C58E770A64}" type="pres">
      <dgm:prSet presAssocID="{63820786-B3B4-4E6E-92DB-E34E4DC8ADBD}" presName="rootConnector" presStyleLbl="node3" presStyleIdx="7" presStyleCnt="10"/>
      <dgm:spPr/>
      <dgm:t>
        <a:bodyPr/>
        <a:lstStyle/>
        <a:p>
          <a:endParaRPr lang="en-US"/>
        </a:p>
      </dgm:t>
    </dgm:pt>
    <dgm:pt modelId="{7FB32977-390E-4E87-8715-A3D8CBE11F3F}" type="pres">
      <dgm:prSet presAssocID="{63820786-B3B4-4E6E-92DB-E34E4DC8ADBD}" presName="hierChild4" presStyleCnt="0"/>
      <dgm:spPr/>
    </dgm:pt>
    <dgm:pt modelId="{52A231C8-9567-4699-8C96-47F8D02D2431}" type="pres">
      <dgm:prSet presAssocID="{63820786-B3B4-4E6E-92DB-E34E4DC8ADBD}" presName="hierChild5" presStyleCnt="0"/>
      <dgm:spPr/>
    </dgm:pt>
    <dgm:pt modelId="{9AC62590-CC6A-4FAF-9E39-0AD24109ABA3}" type="pres">
      <dgm:prSet presAssocID="{F7B15611-4BAD-4150-991B-D976F719107D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23AD1BBA-D0D4-43C2-9EFC-F43D3B12C0DC}" type="pres">
      <dgm:prSet presAssocID="{F7406FA2-214F-44CB-8F49-80987E412541}" presName="hierRoot2" presStyleCnt="0">
        <dgm:presLayoutVars>
          <dgm:hierBranch val="init"/>
        </dgm:presLayoutVars>
      </dgm:prSet>
      <dgm:spPr/>
    </dgm:pt>
    <dgm:pt modelId="{BDFB74DA-40B0-455A-A6CC-96C02DE40D2B}" type="pres">
      <dgm:prSet presAssocID="{F7406FA2-214F-44CB-8F49-80987E412541}" presName="rootComposite" presStyleCnt="0"/>
      <dgm:spPr/>
    </dgm:pt>
    <dgm:pt modelId="{FD41CD0A-5503-4AA6-85F8-8D5B71B905AC}" type="pres">
      <dgm:prSet presAssocID="{F7406FA2-214F-44CB-8F49-80987E412541}" presName="rootText" presStyleLbl="node3" presStyleIdx="8" presStyleCnt="10" custScaleX="122385" custLinFactNeighborX="47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841B3-5E0A-4258-A25B-1CF74F87B397}" type="pres">
      <dgm:prSet presAssocID="{F7406FA2-214F-44CB-8F49-80987E412541}" presName="rootConnector" presStyleLbl="node3" presStyleIdx="8" presStyleCnt="10"/>
      <dgm:spPr/>
      <dgm:t>
        <a:bodyPr/>
        <a:lstStyle/>
        <a:p>
          <a:endParaRPr lang="en-US"/>
        </a:p>
      </dgm:t>
    </dgm:pt>
    <dgm:pt modelId="{226762F3-0982-4236-A4A8-47ABCDA904E5}" type="pres">
      <dgm:prSet presAssocID="{F7406FA2-214F-44CB-8F49-80987E412541}" presName="hierChild4" presStyleCnt="0"/>
      <dgm:spPr/>
    </dgm:pt>
    <dgm:pt modelId="{D31B60E7-28A3-45A0-8CE8-7BF18FD37805}" type="pres">
      <dgm:prSet presAssocID="{F7406FA2-214F-44CB-8F49-80987E412541}" presName="hierChild5" presStyleCnt="0"/>
      <dgm:spPr/>
    </dgm:pt>
    <dgm:pt modelId="{36620DF3-F36D-4EE0-88A1-0A460C739393}" type="pres">
      <dgm:prSet presAssocID="{2B8CA2A8-89AB-4B46-AE93-E2DC9EB5C404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0B0152B4-DBD5-4F25-B4AD-8612E35E6F86}" type="pres">
      <dgm:prSet presAssocID="{74E2E9A1-9327-4CF2-BA25-9CDE893E87E0}" presName="hierRoot2" presStyleCnt="0">
        <dgm:presLayoutVars>
          <dgm:hierBranch val="init"/>
        </dgm:presLayoutVars>
      </dgm:prSet>
      <dgm:spPr/>
    </dgm:pt>
    <dgm:pt modelId="{DDA03973-6CE7-4705-8B9D-BFD0660D9573}" type="pres">
      <dgm:prSet presAssocID="{74E2E9A1-9327-4CF2-BA25-9CDE893E87E0}" presName="rootComposite" presStyleCnt="0"/>
      <dgm:spPr/>
    </dgm:pt>
    <dgm:pt modelId="{ECEEC83F-F5EC-423C-869D-A468A93C9872}" type="pres">
      <dgm:prSet presAssocID="{74E2E9A1-9327-4CF2-BA25-9CDE893E87E0}" presName="rootText" presStyleLbl="node3" presStyleIdx="9" presStyleCnt="10" custScaleX="122385" custLinFactNeighborX="47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9D28FF-04A9-42F7-B29D-81ED9623E0A8}" type="pres">
      <dgm:prSet presAssocID="{74E2E9A1-9327-4CF2-BA25-9CDE893E87E0}" presName="rootConnector" presStyleLbl="node3" presStyleIdx="9" presStyleCnt="10"/>
      <dgm:spPr/>
      <dgm:t>
        <a:bodyPr/>
        <a:lstStyle/>
        <a:p>
          <a:endParaRPr lang="en-US"/>
        </a:p>
      </dgm:t>
    </dgm:pt>
    <dgm:pt modelId="{F4860BBD-5B49-44D3-AB32-5A3D6546D084}" type="pres">
      <dgm:prSet presAssocID="{74E2E9A1-9327-4CF2-BA25-9CDE893E87E0}" presName="hierChild4" presStyleCnt="0"/>
      <dgm:spPr/>
    </dgm:pt>
    <dgm:pt modelId="{EEAAF6B4-3BFF-48BA-9F08-7BE72607CB2F}" type="pres">
      <dgm:prSet presAssocID="{74E2E9A1-9327-4CF2-BA25-9CDE893E87E0}" presName="hierChild5" presStyleCnt="0"/>
      <dgm:spPr/>
    </dgm:pt>
    <dgm:pt modelId="{760C7108-7801-4ED1-A0CA-775468528A25}" type="pres">
      <dgm:prSet presAssocID="{61967727-20BF-491D-B10C-A086A97949C5}" presName="hierChild5" presStyleCnt="0"/>
      <dgm:spPr/>
    </dgm:pt>
    <dgm:pt modelId="{F4E21D09-77AA-4F23-B034-0B5B168F2193}" type="pres">
      <dgm:prSet presAssocID="{DAAAA1C4-C36C-4767-8F18-0D7A4805138D}" presName="hierChild3" presStyleCnt="0"/>
      <dgm:spPr/>
    </dgm:pt>
  </dgm:ptLst>
  <dgm:cxnLst>
    <dgm:cxn modelId="{FE974914-3373-4A99-86DA-214A25530CBF}" srcId="{DAAAA1C4-C36C-4767-8F18-0D7A4805138D}" destId="{61967727-20BF-491D-B10C-A086A97949C5}" srcOrd="2" destOrd="0" parTransId="{325F421E-3F88-410D-ACBF-4FF7FE3855A7}" sibTransId="{C05E1EBD-C8D4-44EF-8C99-7027BFCB29B0}"/>
    <dgm:cxn modelId="{1C7C5908-B71A-4B31-BB5B-FCD3860E9807}" type="presOf" srcId="{CE6873F1-140C-4541-9062-E61419ED13EB}" destId="{2F931501-6574-4A89-A288-FFFFFA66F104}" srcOrd="1" destOrd="0" presId="urn:microsoft.com/office/officeart/2005/8/layout/orgChart1"/>
    <dgm:cxn modelId="{F92135F8-1291-45C1-BB17-257F7161E60C}" srcId="{CE6873F1-140C-4541-9062-E61419ED13EB}" destId="{1C83B532-375D-4ED6-B661-D956AF2B7D80}" srcOrd="1" destOrd="0" parTransId="{D3B321EF-B73D-4DB5-9136-1C42A1215B09}" sibTransId="{63A54F38-F57E-45D6-BEC9-FD156176AA72}"/>
    <dgm:cxn modelId="{E2383A85-DF32-4BDE-AABD-5C13B2849D40}" type="presOf" srcId="{BF654357-22B6-4040-A224-B48B14448195}" destId="{D5CC97F5-5EBE-4ED7-9A6F-0F873B228A41}" srcOrd="0" destOrd="0" presId="urn:microsoft.com/office/officeart/2005/8/layout/orgChart1"/>
    <dgm:cxn modelId="{1C421485-F332-4FCC-A0AB-2BFD8A6FC2BC}" type="presOf" srcId="{61967727-20BF-491D-B10C-A086A97949C5}" destId="{CAA1EBB8-F837-4308-B06D-009F56AA298E}" srcOrd="0" destOrd="0" presId="urn:microsoft.com/office/officeart/2005/8/layout/orgChart1"/>
    <dgm:cxn modelId="{DD120400-E956-4531-B0F6-87C0D499380C}" srcId="{2033657E-70A8-4408-A4F1-D69BAC05C3FF}" destId="{BD8AB6A3-0180-44D7-817E-E52E651BEFA9}" srcOrd="2" destOrd="0" parTransId="{62C6B3AF-10EB-48E1-9A71-2C3E49D1E4A2}" sibTransId="{065101EF-0177-42A0-B87C-111842A944DF}"/>
    <dgm:cxn modelId="{03566CB2-2DA4-4A7D-8029-93310CFA5C43}" type="presOf" srcId="{1C83B532-375D-4ED6-B661-D956AF2B7D80}" destId="{227D7D88-7744-4E33-8AFD-ABFC5A2CBFEB}" srcOrd="1" destOrd="0" presId="urn:microsoft.com/office/officeart/2005/8/layout/orgChart1"/>
    <dgm:cxn modelId="{1EE76FFF-5D4D-4FB0-9921-69918D22A1F2}" type="presOf" srcId="{D6211FB9-DEB9-42DE-924B-952745D681A5}" destId="{922220E9-7329-4C27-8592-27D4EFFBB4B9}" srcOrd="0" destOrd="0" presId="urn:microsoft.com/office/officeart/2005/8/layout/orgChart1"/>
    <dgm:cxn modelId="{DAC16E2F-D711-4BF0-9E02-A951F7B5F441}" type="presOf" srcId="{7CFEA29A-FA8D-4AF0-AC18-8B56BD7A4F1A}" destId="{46B37BDD-BE4C-4A35-9121-F7795FA77A86}" srcOrd="0" destOrd="0" presId="urn:microsoft.com/office/officeart/2005/8/layout/orgChart1"/>
    <dgm:cxn modelId="{4DD006C1-2AA6-4B71-8970-D6F0BF676E37}" type="presOf" srcId="{BD8AB6A3-0180-44D7-817E-E52E651BEFA9}" destId="{9155049B-C9C2-4257-9993-19DB79DEFC7D}" srcOrd="1" destOrd="0" presId="urn:microsoft.com/office/officeart/2005/8/layout/orgChart1"/>
    <dgm:cxn modelId="{898184CF-099A-443F-A97D-BDC0E312BED1}" type="presOf" srcId="{3A8B66EB-1AEE-49D4-97C1-99C6A689385B}" destId="{4751FE37-E738-4ADA-AFAC-4269AEEDBA4A}" srcOrd="1" destOrd="0" presId="urn:microsoft.com/office/officeart/2005/8/layout/orgChart1"/>
    <dgm:cxn modelId="{DE02519F-5452-4527-BF9C-797F9B07B3A7}" type="presOf" srcId="{325F421E-3F88-410D-ACBF-4FF7FE3855A7}" destId="{2310CFF5-550A-4678-B21A-DC72BE662532}" srcOrd="0" destOrd="0" presId="urn:microsoft.com/office/officeart/2005/8/layout/orgChart1"/>
    <dgm:cxn modelId="{0D195F2A-E37E-49B4-AB53-115E978C19E3}" type="presOf" srcId="{F7406FA2-214F-44CB-8F49-80987E412541}" destId="{FD41CD0A-5503-4AA6-85F8-8D5B71B905AC}" srcOrd="0" destOrd="0" presId="urn:microsoft.com/office/officeart/2005/8/layout/orgChart1"/>
    <dgm:cxn modelId="{810F3F14-D68A-4C7C-9207-E67DBC185812}" type="presOf" srcId="{2033657E-70A8-4408-A4F1-D69BAC05C3FF}" destId="{344A3973-BD9F-43C5-9278-716E35E0CD4B}" srcOrd="1" destOrd="0" presId="urn:microsoft.com/office/officeart/2005/8/layout/orgChart1"/>
    <dgm:cxn modelId="{79BAB076-D329-4975-B15D-F865884B3E50}" type="presOf" srcId="{D3B321EF-B73D-4DB5-9136-1C42A1215B09}" destId="{387EC9CE-7D66-44DE-8138-2CBD7B41E543}" srcOrd="0" destOrd="0" presId="urn:microsoft.com/office/officeart/2005/8/layout/orgChart1"/>
    <dgm:cxn modelId="{3C9586A3-64BC-4CA2-958E-AA5EC65F091D}" type="presOf" srcId="{3A8B66EB-1AEE-49D4-97C1-99C6A689385B}" destId="{3D941948-11CC-49CA-AFF9-3D89A7BCBE70}" srcOrd="0" destOrd="0" presId="urn:microsoft.com/office/officeart/2005/8/layout/orgChart1"/>
    <dgm:cxn modelId="{60ED1A6D-19AC-41A9-B8B3-ECE420CD7B6D}" type="presOf" srcId="{CC5BB358-7378-4594-A45B-27C3803359D9}" destId="{214E16BE-27F0-4E63-81E3-0DA275B2B027}" srcOrd="0" destOrd="0" presId="urn:microsoft.com/office/officeart/2005/8/layout/orgChart1"/>
    <dgm:cxn modelId="{2286B5E0-C4A6-4A61-AF28-F84088A70846}" type="presOf" srcId="{63820786-B3B4-4E6E-92DB-E34E4DC8ADBD}" destId="{C8870B6A-2E4F-40AD-81B8-9FED8AC26326}" srcOrd="0" destOrd="0" presId="urn:microsoft.com/office/officeart/2005/8/layout/orgChart1"/>
    <dgm:cxn modelId="{A483A44F-B014-420F-A7EF-3117B6FA9A43}" type="presOf" srcId="{DAAAA1C4-C36C-4767-8F18-0D7A4805138D}" destId="{9531185A-97DB-4E70-9CA3-3A4D071333D8}" srcOrd="0" destOrd="0" presId="urn:microsoft.com/office/officeart/2005/8/layout/orgChart1"/>
    <dgm:cxn modelId="{02EC5341-2025-433D-8395-1B15DB71B9E7}" srcId="{61967727-20BF-491D-B10C-A086A97949C5}" destId="{63820786-B3B4-4E6E-92DB-E34E4DC8ADBD}" srcOrd="0" destOrd="0" parTransId="{CD373DB2-CDB9-44E1-9A5D-4817F8D33B71}" sibTransId="{1EFB7964-2D6E-4B49-B60D-01323B4FA20E}"/>
    <dgm:cxn modelId="{B4E7836C-4EDF-4713-A993-D6B5244256B3}" srcId="{DAAAA1C4-C36C-4767-8F18-0D7A4805138D}" destId="{2033657E-70A8-4408-A4F1-D69BAC05C3FF}" srcOrd="0" destOrd="0" parTransId="{0401A3BA-5332-46C4-A7DD-51B23DF85EA4}" sibTransId="{4E8A36FC-A483-4228-B2D2-4F75A16F140B}"/>
    <dgm:cxn modelId="{403067E5-EE06-4C3B-9CE5-C96E570E7734}" type="presOf" srcId="{61967727-20BF-491D-B10C-A086A97949C5}" destId="{D84F2831-33CF-43EB-B66E-C4BE92506F35}" srcOrd="1" destOrd="0" presId="urn:microsoft.com/office/officeart/2005/8/layout/orgChart1"/>
    <dgm:cxn modelId="{EC1CDB46-CE58-4347-B3C8-2D3D24183AD9}" type="presOf" srcId="{47A26DD9-E4E9-4E37-AD51-69D527D3C908}" destId="{9AFFDB27-10C6-4779-827D-7A3DF423C44D}" srcOrd="0" destOrd="0" presId="urn:microsoft.com/office/officeart/2005/8/layout/orgChart1"/>
    <dgm:cxn modelId="{798D85A8-35F3-4416-8854-73DB71235DF6}" type="presOf" srcId="{2B8CA2A8-89AB-4B46-AE93-E2DC9EB5C404}" destId="{36620DF3-F36D-4EE0-88A1-0A460C739393}" srcOrd="0" destOrd="0" presId="urn:microsoft.com/office/officeart/2005/8/layout/orgChart1"/>
    <dgm:cxn modelId="{8154B155-7F04-4370-AF4E-6095FEFC26F5}" srcId="{BAF4FB2B-4C8F-48D5-AA89-A7D2C16ACDC6}" destId="{DAAAA1C4-C36C-4767-8F18-0D7A4805138D}" srcOrd="0" destOrd="0" parTransId="{681B0C08-FFE4-4702-9A4A-CD12F005FD1E}" sibTransId="{D5C3261D-1922-414F-BF8B-465ADF936B67}"/>
    <dgm:cxn modelId="{B23DA6C0-4099-4420-8346-ABC0B25DB0F3}" srcId="{2033657E-70A8-4408-A4F1-D69BAC05C3FF}" destId="{51CF752A-C869-4902-8729-6FADAA4952BC}" srcOrd="0" destOrd="0" parTransId="{BF654357-22B6-4040-A224-B48B14448195}" sibTransId="{095C7A8E-77C8-40BC-BFB2-A4EC894B60B6}"/>
    <dgm:cxn modelId="{40FE2BD3-4CD6-454A-A173-921A60BBFBC0}" type="presOf" srcId="{CD373DB2-CDB9-44E1-9A5D-4817F8D33B71}" destId="{4748F767-0C64-4874-8117-2AAB6D701041}" srcOrd="0" destOrd="0" presId="urn:microsoft.com/office/officeart/2005/8/layout/orgChart1"/>
    <dgm:cxn modelId="{E6FAE90E-BA31-4D28-8F7C-B8CB1F63F3F6}" srcId="{61967727-20BF-491D-B10C-A086A97949C5}" destId="{F7406FA2-214F-44CB-8F49-80987E412541}" srcOrd="1" destOrd="0" parTransId="{F7B15611-4BAD-4150-991B-D976F719107D}" sibTransId="{1545D169-83F4-4510-B967-00E570A77B9D}"/>
    <dgm:cxn modelId="{7829EDCD-5BCC-4C66-92EB-0ACF43BDB444}" type="presOf" srcId="{FCE21A68-DD14-4B5E-BC8A-FD92CF9DA11D}" destId="{9233F05E-7E01-440B-9518-119619C76D5B}" srcOrd="0" destOrd="0" presId="urn:microsoft.com/office/officeart/2005/8/layout/orgChart1"/>
    <dgm:cxn modelId="{60367E75-9099-491B-BF75-C89B43643466}" type="presOf" srcId="{BAF4FB2B-4C8F-48D5-AA89-A7D2C16ACDC6}" destId="{2D72A151-BAF5-4909-82AD-3DB335C5A0CB}" srcOrd="0" destOrd="0" presId="urn:microsoft.com/office/officeart/2005/8/layout/orgChart1"/>
    <dgm:cxn modelId="{F40C56F0-7C91-4585-8037-5772336C22EB}" type="presOf" srcId="{AE4D85B7-6604-4215-B735-EBDFA4E095B0}" destId="{5CEBAE9D-6678-4D75-BF41-44AFBD7C0E52}" srcOrd="1" destOrd="0" presId="urn:microsoft.com/office/officeart/2005/8/layout/orgChart1"/>
    <dgm:cxn modelId="{C58CB1A1-47EB-47B5-A8A5-DA8420B3BA9B}" type="presOf" srcId="{62C6B3AF-10EB-48E1-9A71-2C3E49D1E4A2}" destId="{10D4F91C-D3C3-468B-A0BE-9B733129F04A}" srcOrd="0" destOrd="0" presId="urn:microsoft.com/office/officeart/2005/8/layout/orgChart1"/>
    <dgm:cxn modelId="{6AEBD553-7F22-4996-8BCA-3FDFB8D1A6FC}" type="presOf" srcId="{D6211FB9-DEB9-42DE-924B-952745D681A5}" destId="{1CAE45EB-D4A4-4BC1-B689-EEDF1D775538}" srcOrd="1" destOrd="0" presId="urn:microsoft.com/office/officeart/2005/8/layout/orgChart1"/>
    <dgm:cxn modelId="{BA0B314F-336E-4825-88B2-BD37DE919445}" type="presOf" srcId="{2033657E-70A8-4408-A4F1-D69BAC05C3FF}" destId="{6761779C-8B15-41FF-96F0-F9FDCD879AE6}" srcOrd="0" destOrd="0" presId="urn:microsoft.com/office/officeart/2005/8/layout/orgChart1"/>
    <dgm:cxn modelId="{238D2392-391B-4F5A-BD30-61C74A610F53}" srcId="{61967727-20BF-491D-B10C-A086A97949C5}" destId="{74E2E9A1-9327-4CF2-BA25-9CDE893E87E0}" srcOrd="2" destOrd="0" parTransId="{2B8CA2A8-89AB-4B46-AE93-E2DC9EB5C404}" sibTransId="{5781CB93-4C4E-4DB7-B7E8-D7BBDFEB57D8}"/>
    <dgm:cxn modelId="{42456CA4-53E0-4A2A-A227-F379E2B84007}" type="presOf" srcId="{F7B15611-4BAD-4150-991B-D976F719107D}" destId="{9AC62590-CC6A-4FAF-9E39-0AD24109ABA3}" srcOrd="0" destOrd="0" presId="urn:microsoft.com/office/officeart/2005/8/layout/orgChart1"/>
    <dgm:cxn modelId="{B86505A2-754B-4103-B5EC-CA4147735421}" type="presOf" srcId="{F7406FA2-214F-44CB-8F49-80987E412541}" destId="{35A841B3-5E0A-4258-A25B-1CF74F87B397}" srcOrd="1" destOrd="0" presId="urn:microsoft.com/office/officeart/2005/8/layout/orgChart1"/>
    <dgm:cxn modelId="{09C7D192-9FD5-43C5-A04F-00328A2C8C1E}" type="presOf" srcId="{51CF752A-C869-4902-8729-6FADAA4952BC}" destId="{1CF47111-5088-4F41-9827-1375F5855338}" srcOrd="0" destOrd="0" presId="urn:microsoft.com/office/officeart/2005/8/layout/orgChart1"/>
    <dgm:cxn modelId="{955120A6-0846-4D93-B6FB-D2E0A4F70BD8}" srcId="{DAAAA1C4-C36C-4767-8F18-0D7A4805138D}" destId="{CE6873F1-140C-4541-9062-E61419ED13EB}" srcOrd="1" destOrd="0" parTransId="{FCE21A68-DD14-4B5E-BC8A-FD92CF9DA11D}" sibTransId="{0DB499CC-2295-40AB-AC74-C694EBF66F36}"/>
    <dgm:cxn modelId="{29FEAAD8-DDA2-4E52-BB96-99740CAAA93F}" type="presOf" srcId="{1C83B532-375D-4ED6-B661-D956AF2B7D80}" destId="{9887F99A-13EB-4DF9-A360-F30B5997A7D9}" srcOrd="0" destOrd="0" presId="urn:microsoft.com/office/officeart/2005/8/layout/orgChart1"/>
    <dgm:cxn modelId="{F86767A2-B81A-430D-8B15-909F33DCA213}" type="presOf" srcId="{0401A3BA-5332-46C4-A7DD-51B23DF85EA4}" destId="{93332033-6C04-447A-A4B1-AB6B76DE38A3}" srcOrd="0" destOrd="0" presId="urn:microsoft.com/office/officeart/2005/8/layout/orgChart1"/>
    <dgm:cxn modelId="{19C44904-958A-4E79-94AB-EB892B841ED6}" type="presOf" srcId="{B0BD8D5B-B723-4642-ABED-5791C98863D1}" destId="{DBA8CD59-27CD-41CA-B10C-019D171F5ED8}" srcOrd="1" destOrd="0" presId="urn:microsoft.com/office/officeart/2005/8/layout/orgChart1"/>
    <dgm:cxn modelId="{9EAC00AF-CBB9-4DFF-9170-1121CDA02C12}" type="presOf" srcId="{74E2E9A1-9327-4CF2-BA25-9CDE893E87E0}" destId="{109D28FF-04A9-42F7-B29D-81ED9623E0A8}" srcOrd="1" destOrd="0" presId="urn:microsoft.com/office/officeart/2005/8/layout/orgChart1"/>
    <dgm:cxn modelId="{ACAA0834-43F7-4266-BD17-0782140AE98C}" srcId="{CE6873F1-140C-4541-9062-E61419ED13EB}" destId="{B0BD8D5B-B723-4642-ABED-5791C98863D1}" srcOrd="2" destOrd="0" parTransId="{CC5BB358-7378-4594-A45B-27C3803359D9}" sibTransId="{BFB8C34A-23DB-46FE-B4BA-7421FB6D05AA}"/>
    <dgm:cxn modelId="{241BEAC0-2067-4EE8-84DD-096C9239CA5E}" type="presOf" srcId="{2FA8AA41-E552-4FFA-B9FA-49A28FFF43A0}" destId="{E9CC2782-409A-43CE-9164-30BF68F4B408}" srcOrd="0" destOrd="0" presId="urn:microsoft.com/office/officeart/2005/8/layout/orgChart1"/>
    <dgm:cxn modelId="{D750ACD5-233E-4D8F-8DEC-3D9C2C780DDC}" type="presOf" srcId="{DAAAA1C4-C36C-4767-8F18-0D7A4805138D}" destId="{1A73888D-02A4-48B5-B3D6-6335C8476FE9}" srcOrd="1" destOrd="0" presId="urn:microsoft.com/office/officeart/2005/8/layout/orgChart1"/>
    <dgm:cxn modelId="{4E1E0761-64EC-4129-BE86-3FB811554A69}" type="presOf" srcId="{BD8AB6A3-0180-44D7-817E-E52E651BEFA9}" destId="{D3326576-E0B5-4B11-AAD9-9696A96FFDA7}" srcOrd="0" destOrd="0" presId="urn:microsoft.com/office/officeart/2005/8/layout/orgChart1"/>
    <dgm:cxn modelId="{41E8A2E9-F09D-4C4E-897B-2500B599BC43}" type="presOf" srcId="{B0BD8D5B-B723-4642-ABED-5791C98863D1}" destId="{82316587-D98E-46B3-A065-488CFEB0A3CF}" srcOrd="0" destOrd="0" presId="urn:microsoft.com/office/officeart/2005/8/layout/orgChart1"/>
    <dgm:cxn modelId="{7B5A72A9-3BCC-46B7-8435-A23C9ED6909E}" srcId="{2033657E-70A8-4408-A4F1-D69BAC05C3FF}" destId="{3A8B66EB-1AEE-49D4-97C1-99C6A689385B}" srcOrd="3" destOrd="0" parTransId="{2FA8AA41-E552-4FFA-B9FA-49A28FFF43A0}" sibTransId="{FE4B164A-4029-4402-8F7C-A8FFE604DAFD}"/>
    <dgm:cxn modelId="{736DC40F-8511-4F36-9D7C-7629374BDA1A}" srcId="{CE6873F1-140C-4541-9062-E61419ED13EB}" destId="{D6211FB9-DEB9-42DE-924B-952745D681A5}" srcOrd="0" destOrd="0" parTransId="{47A26DD9-E4E9-4E37-AD51-69D527D3C908}" sibTransId="{BA25563B-7ADC-4498-83F6-457B122DDF34}"/>
    <dgm:cxn modelId="{235BAD85-EE56-4417-8247-970A963D14A5}" type="presOf" srcId="{AE4D85B7-6604-4215-B735-EBDFA4E095B0}" destId="{697C98B4-BDEF-46DA-936C-09119310DC7E}" srcOrd="0" destOrd="0" presId="urn:microsoft.com/office/officeart/2005/8/layout/orgChart1"/>
    <dgm:cxn modelId="{31BA055B-97C2-4950-A85B-6B05A772CAFE}" type="presOf" srcId="{63820786-B3B4-4E6E-92DB-E34E4DC8ADBD}" destId="{0C552458-157C-45A0-9A56-F1C58E770A64}" srcOrd="1" destOrd="0" presId="urn:microsoft.com/office/officeart/2005/8/layout/orgChart1"/>
    <dgm:cxn modelId="{C2B3CB2C-2C3A-430F-9D11-9F6F07E09B88}" srcId="{2033657E-70A8-4408-A4F1-D69BAC05C3FF}" destId="{AE4D85B7-6604-4215-B735-EBDFA4E095B0}" srcOrd="1" destOrd="0" parTransId="{7CFEA29A-FA8D-4AF0-AC18-8B56BD7A4F1A}" sibTransId="{55DF9992-D574-47CF-A713-288F1D1EC3D4}"/>
    <dgm:cxn modelId="{1D03C685-A92C-462E-9267-9113E4D9CAE3}" type="presOf" srcId="{74E2E9A1-9327-4CF2-BA25-9CDE893E87E0}" destId="{ECEEC83F-F5EC-423C-869D-A468A93C9872}" srcOrd="0" destOrd="0" presId="urn:microsoft.com/office/officeart/2005/8/layout/orgChart1"/>
    <dgm:cxn modelId="{6BC40CA4-BFA0-4C07-9A71-6383E4992D21}" type="presOf" srcId="{CE6873F1-140C-4541-9062-E61419ED13EB}" destId="{047C02A4-D927-4748-ABAE-16254526AC5F}" srcOrd="0" destOrd="0" presId="urn:microsoft.com/office/officeart/2005/8/layout/orgChart1"/>
    <dgm:cxn modelId="{AE640556-BBCA-4090-9C9C-7189E8995957}" type="presOf" srcId="{51CF752A-C869-4902-8729-6FADAA4952BC}" destId="{4006F7FF-3802-418D-88FF-E9345BBBF768}" srcOrd="1" destOrd="0" presId="urn:microsoft.com/office/officeart/2005/8/layout/orgChart1"/>
    <dgm:cxn modelId="{44E5BBDE-2C8A-4393-9767-C229FE388510}" type="presParOf" srcId="{2D72A151-BAF5-4909-82AD-3DB335C5A0CB}" destId="{C4FCD980-B513-45CA-8E59-E92421D01095}" srcOrd="0" destOrd="0" presId="urn:microsoft.com/office/officeart/2005/8/layout/orgChart1"/>
    <dgm:cxn modelId="{276BC01D-6D6F-47F2-A938-C29D19F0C9E9}" type="presParOf" srcId="{C4FCD980-B513-45CA-8E59-E92421D01095}" destId="{85976BC2-02E8-4C12-B28E-15A084091B47}" srcOrd="0" destOrd="0" presId="urn:microsoft.com/office/officeart/2005/8/layout/orgChart1"/>
    <dgm:cxn modelId="{62CD7F39-D7F1-4477-83C7-129DD1048DDE}" type="presParOf" srcId="{85976BC2-02E8-4C12-B28E-15A084091B47}" destId="{9531185A-97DB-4E70-9CA3-3A4D071333D8}" srcOrd="0" destOrd="0" presId="urn:microsoft.com/office/officeart/2005/8/layout/orgChart1"/>
    <dgm:cxn modelId="{354A7F00-A065-44C1-99D2-7DAC6DD6E212}" type="presParOf" srcId="{85976BC2-02E8-4C12-B28E-15A084091B47}" destId="{1A73888D-02A4-48B5-B3D6-6335C8476FE9}" srcOrd="1" destOrd="0" presId="urn:microsoft.com/office/officeart/2005/8/layout/orgChart1"/>
    <dgm:cxn modelId="{AB3D95BD-8195-4443-A2F9-E2A670E8DC84}" type="presParOf" srcId="{C4FCD980-B513-45CA-8E59-E92421D01095}" destId="{89AF8059-E986-43CF-8A09-D486E386A337}" srcOrd="1" destOrd="0" presId="urn:microsoft.com/office/officeart/2005/8/layout/orgChart1"/>
    <dgm:cxn modelId="{144C50D5-EA2E-406E-8213-47097BFAA159}" type="presParOf" srcId="{89AF8059-E986-43CF-8A09-D486E386A337}" destId="{93332033-6C04-447A-A4B1-AB6B76DE38A3}" srcOrd="0" destOrd="0" presId="urn:microsoft.com/office/officeart/2005/8/layout/orgChart1"/>
    <dgm:cxn modelId="{4EBCBD36-ACDD-44BD-8FDE-A72DF3BA9410}" type="presParOf" srcId="{89AF8059-E986-43CF-8A09-D486E386A337}" destId="{04C93C20-ED06-4C30-A4D0-F6EDA0ADD875}" srcOrd="1" destOrd="0" presId="urn:microsoft.com/office/officeart/2005/8/layout/orgChart1"/>
    <dgm:cxn modelId="{115E285F-E1B1-4074-AD0B-EDA005484BAC}" type="presParOf" srcId="{04C93C20-ED06-4C30-A4D0-F6EDA0ADD875}" destId="{2669A35E-B60C-4A55-B54A-EEF3AACE78DE}" srcOrd="0" destOrd="0" presId="urn:microsoft.com/office/officeart/2005/8/layout/orgChart1"/>
    <dgm:cxn modelId="{4B8AC20F-36B9-4FDC-A18F-C862C837A0AD}" type="presParOf" srcId="{2669A35E-B60C-4A55-B54A-EEF3AACE78DE}" destId="{6761779C-8B15-41FF-96F0-F9FDCD879AE6}" srcOrd="0" destOrd="0" presId="urn:microsoft.com/office/officeart/2005/8/layout/orgChart1"/>
    <dgm:cxn modelId="{A0972034-81DB-462F-AD1C-98B81C28ABB4}" type="presParOf" srcId="{2669A35E-B60C-4A55-B54A-EEF3AACE78DE}" destId="{344A3973-BD9F-43C5-9278-716E35E0CD4B}" srcOrd="1" destOrd="0" presId="urn:microsoft.com/office/officeart/2005/8/layout/orgChart1"/>
    <dgm:cxn modelId="{95E65CEE-DDAD-4674-AA4B-86E16534C6BB}" type="presParOf" srcId="{04C93C20-ED06-4C30-A4D0-F6EDA0ADD875}" destId="{E58CB04F-9655-4BFA-B66F-9589653FC630}" srcOrd="1" destOrd="0" presId="urn:microsoft.com/office/officeart/2005/8/layout/orgChart1"/>
    <dgm:cxn modelId="{AD67B8B4-2E2F-449F-A434-029F2945BC5C}" type="presParOf" srcId="{E58CB04F-9655-4BFA-B66F-9589653FC630}" destId="{D5CC97F5-5EBE-4ED7-9A6F-0F873B228A41}" srcOrd="0" destOrd="0" presId="urn:microsoft.com/office/officeart/2005/8/layout/orgChart1"/>
    <dgm:cxn modelId="{345DC770-F6B4-4979-9F90-46F07FB4975F}" type="presParOf" srcId="{E58CB04F-9655-4BFA-B66F-9589653FC630}" destId="{A2B936B9-01A9-4269-A5B5-C4519B6574F4}" srcOrd="1" destOrd="0" presId="urn:microsoft.com/office/officeart/2005/8/layout/orgChart1"/>
    <dgm:cxn modelId="{A2D5FE34-479B-4903-AE67-99FB4762EFBE}" type="presParOf" srcId="{A2B936B9-01A9-4269-A5B5-C4519B6574F4}" destId="{6DBAED90-48C8-4B68-97E7-DF30D15FF4C4}" srcOrd="0" destOrd="0" presId="urn:microsoft.com/office/officeart/2005/8/layout/orgChart1"/>
    <dgm:cxn modelId="{7194F5D7-56EC-496E-9E3C-3CE8A94B4F23}" type="presParOf" srcId="{6DBAED90-48C8-4B68-97E7-DF30D15FF4C4}" destId="{1CF47111-5088-4F41-9827-1375F5855338}" srcOrd="0" destOrd="0" presId="urn:microsoft.com/office/officeart/2005/8/layout/orgChart1"/>
    <dgm:cxn modelId="{9CE8C29C-CDFF-4CF6-8313-E7BF6E0F0BC0}" type="presParOf" srcId="{6DBAED90-48C8-4B68-97E7-DF30D15FF4C4}" destId="{4006F7FF-3802-418D-88FF-E9345BBBF768}" srcOrd="1" destOrd="0" presId="urn:microsoft.com/office/officeart/2005/8/layout/orgChart1"/>
    <dgm:cxn modelId="{AF095B3B-AA9E-49CE-BEBA-5817AA59133C}" type="presParOf" srcId="{A2B936B9-01A9-4269-A5B5-C4519B6574F4}" destId="{E972F1E4-96AA-4047-A3E4-CB7FA4987555}" srcOrd="1" destOrd="0" presId="urn:microsoft.com/office/officeart/2005/8/layout/orgChart1"/>
    <dgm:cxn modelId="{49EB66D5-412D-4D19-9C88-CCB0DC5C7E7B}" type="presParOf" srcId="{A2B936B9-01A9-4269-A5B5-C4519B6574F4}" destId="{2726AB36-51FE-4DF2-8D92-B654BA6F55A3}" srcOrd="2" destOrd="0" presId="urn:microsoft.com/office/officeart/2005/8/layout/orgChart1"/>
    <dgm:cxn modelId="{CD0D7058-ADA2-4F55-85FC-834150F5F972}" type="presParOf" srcId="{E58CB04F-9655-4BFA-B66F-9589653FC630}" destId="{46B37BDD-BE4C-4A35-9121-F7795FA77A86}" srcOrd="2" destOrd="0" presId="urn:microsoft.com/office/officeart/2005/8/layout/orgChart1"/>
    <dgm:cxn modelId="{70862EE7-4E4D-4EA1-9EAB-2993954BE8D5}" type="presParOf" srcId="{E58CB04F-9655-4BFA-B66F-9589653FC630}" destId="{9C6E2482-E4AA-4405-9FC4-642481411856}" srcOrd="3" destOrd="0" presId="urn:microsoft.com/office/officeart/2005/8/layout/orgChart1"/>
    <dgm:cxn modelId="{B41BA3FB-1FB2-4E4E-9631-87B84B2ACA14}" type="presParOf" srcId="{9C6E2482-E4AA-4405-9FC4-642481411856}" destId="{DBD56864-E9C3-4731-806B-97C473293444}" srcOrd="0" destOrd="0" presId="urn:microsoft.com/office/officeart/2005/8/layout/orgChart1"/>
    <dgm:cxn modelId="{3188588C-3F80-41DE-AACD-E090B7C6E035}" type="presParOf" srcId="{DBD56864-E9C3-4731-806B-97C473293444}" destId="{697C98B4-BDEF-46DA-936C-09119310DC7E}" srcOrd="0" destOrd="0" presId="urn:microsoft.com/office/officeart/2005/8/layout/orgChart1"/>
    <dgm:cxn modelId="{7CCA52BE-19B6-490D-9026-0E2142B3485B}" type="presParOf" srcId="{DBD56864-E9C3-4731-806B-97C473293444}" destId="{5CEBAE9D-6678-4D75-BF41-44AFBD7C0E52}" srcOrd="1" destOrd="0" presId="urn:microsoft.com/office/officeart/2005/8/layout/orgChart1"/>
    <dgm:cxn modelId="{D53C0259-43D2-45E9-86FE-8C12436DB721}" type="presParOf" srcId="{9C6E2482-E4AA-4405-9FC4-642481411856}" destId="{BB8FFD83-214E-46EB-AB39-F4B5496E059A}" srcOrd="1" destOrd="0" presId="urn:microsoft.com/office/officeart/2005/8/layout/orgChart1"/>
    <dgm:cxn modelId="{6623B604-5EFB-4CF9-882C-3B57531F5DD3}" type="presParOf" srcId="{9C6E2482-E4AA-4405-9FC4-642481411856}" destId="{71DB844D-FC19-4F31-A85F-66A1271F923A}" srcOrd="2" destOrd="0" presId="urn:microsoft.com/office/officeart/2005/8/layout/orgChart1"/>
    <dgm:cxn modelId="{314AEA9B-2298-40D7-8A02-CE06242F83C1}" type="presParOf" srcId="{E58CB04F-9655-4BFA-B66F-9589653FC630}" destId="{10D4F91C-D3C3-468B-A0BE-9B733129F04A}" srcOrd="4" destOrd="0" presId="urn:microsoft.com/office/officeart/2005/8/layout/orgChart1"/>
    <dgm:cxn modelId="{44E2671D-4AA3-4610-9A47-7918867FC759}" type="presParOf" srcId="{E58CB04F-9655-4BFA-B66F-9589653FC630}" destId="{23CE1C5E-F606-4C8A-99FF-B9D1CC0FF0E8}" srcOrd="5" destOrd="0" presId="urn:microsoft.com/office/officeart/2005/8/layout/orgChart1"/>
    <dgm:cxn modelId="{DEC41CE1-B45B-4D81-9A12-F906F15B3482}" type="presParOf" srcId="{23CE1C5E-F606-4C8A-99FF-B9D1CC0FF0E8}" destId="{0055E27A-888C-440A-B531-3A80C11F98F4}" srcOrd="0" destOrd="0" presId="urn:microsoft.com/office/officeart/2005/8/layout/orgChart1"/>
    <dgm:cxn modelId="{9D44EBE5-6BF6-4F57-A740-423CD820F357}" type="presParOf" srcId="{0055E27A-888C-440A-B531-3A80C11F98F4}" destId="{D3326576-E0B5-4B11-AAD9-9696A96FFDA7}" srcOrd="0" destOrd="0" presId="urn:microsoft.com/office/officeart/2005/8/layout/orgChart1"/>
    <dgm:cxn modelId="{B608A6D9-716E-4C06-A4DE-50202E9E2D6C}" type="presParOf" srcId="{0055E27A-888C-440A-B531-3A80C11F98F4}" destId="{9155049B-C9C2-4257-9993-19DB79DEFC7D}" srcOrd="1" destOrd="0" presId="urn:microsoft.com/office/officeart/2005/8/layout/orgChart1"/>
    <dgm:cxn modelId="{53D2E49C-88C8-4512-AE29-F3CBDAB7BA82}" type="presParOf" srcId="{23CE1C5E-F606-4C8A-99FF-B9D1CC0FF0E8}" destId="{77543286-1FD8-4009-ABBF-43566277FACC}" srcOrd="1" destOrd="0" presId="urn:microsoft.com/office/officeart/2005/8/layout/orgChart1"/>
    <dgm:cxn modelId="{102E859B-8582-4594-BF53-4BE0F73270CE}" type="presParOf" srcId="{23CE1C5E-F606-4C8A-99FF-B9D1CC0FF0E8}" destId="{C6739753-7F40-44AE-8566-A969E1DDAE8A}" srcOrd="2" destOrd="0" presId="urn:microsoft.com/office/officeart/2005/8/layout/orgChart1"/>
    <dgm:cxn modelId="{4877A5C0-A333-4822-8304-5AB555137EDF}" type="presParOf" srcId="{E58CB04F-9655-4BFA-B66F-9589653FC630}" destId="{E9CC2782-409A-43CE-9164-30BF68F4B408}" srcOrd="6" destOrd="0" presId="urn:microsoft.com/office/officeart/2005/8/layout/orgChart1"/>
    <dgm:cxn modelId="{632B059E-0FE9-4F44-84FA-25508E23956A}" type="presParOf" srcId="{E58CB04F-9655-4BFA-B66F-9589653FC630}" destId="{5D59FCC7-10C7-48E0-BD28-97ED194891CD}" srcOrd="7" destOrd="0" presId="urn:microsoft.com/office/officeart/2005/8/layout/orgChart1"/>
    <dgm:cxn modelId="{B5CF859E-31B9-427A-843B-8CB981998098}" type="presParOf" srcId="{5D59FCC7-10C7-48E0-BD28-97ED194891CD}" destId="{975E3C29-1181-4498-97AE-5AA58EEDAE09}" srcOrd="0" destOrd="0" presId="urn:microsoft.com/office/officeart/2005/8/layout/orgChart1"/>
    <dgm:cxn modelId="{DD5C7892-5080-4640-9DC5-D791D353EE10}" type="presParOf" srcId="{975E3C29-1181-4498-97AE-5AA58EEDAE09}" destId="{3D941948-11CC-49CA-AFF9-3D89A7BCBE70}" srcOrd="0" destOrd="0" presId="urn:microsoft.com/office/officeart/2005/8/layout/orgChart1"/>
    <dgm:cxn modelId="{1ED37B58-7284-4A9A-A059-344BD8625362}" type="presParOf" srcId="{975E3C29-1181-4498-97AE-5AA58EEDAE09}" destId="{4751FE37-E738-4ADA-AFAC-4269AEEDBA4A}" srcOrd="1" destOrd="0" presId="urn:microsoft.com/office/officeart/2005/8/layout/orgChart1"/>
    <dgm:cxn modelId="{A940DDD2-146E-4C01-ACDF-9547F332A9EA}" type="presParOf" srcId="{5D59FCC7-10C7-48E0-BD28-97ED194891CD}" destId="{1EA67AAE-9CD2-4147-A7EA-9B5126EA1E7C}" srcOrd="1" destOrd="0" presId="urn:microsoft.com/office/officeart/2005/8/layout/orgChart1"/>
    <dgm:cxn modelId="{4922FDB8-301D-49D2-A925-C3DA548F9A76}" type="presParOf" srcId="{5D59FCC7-10C7-48E0-BD28-97ED194891CD}" destId="{0458F87C-472F-43B9-9665-0126DF2ABF74}" srcOrd="2" destOrd="0" presId="urn:microsoft.com/office/officeart/2005/8/layout/orgChart1"/>
    <dgm:cxn modelId="{AB99576F-D839-437C-B502-456A3295D960}" type="presParOf" srcId="{04C93C20-ED06-4C30-A4D0-F6EDA0ADD875}" destId="{15583512-931F-47BE-B2EF-E56E5B97392F}" srcOrd="2" destOrd="0" presId="urn:microsoft.com/office/officeart/2005/8/layout/orgChart1"/>
    <dgm:cxn modelId="{F07C4685-4E05-4C13-8603-A27253CB1EEB}" type="presParOf" srcId="{89AF8059-E986-43CF-8A09-D486E386A337}" destId="{9233F05E-7E01-440B-9518-119619C76D5B}" srcOrd="2" destOrd="0" presId="urn:microsoft.com/office/officeart/2005/8/layout/orgChart1"/>
    <dgm:cxn modelId="{EB1E59C5-1A75-4A7B-944D-09A9DE9A5E18}" type="presParOf" srcId="{89AF8059-E986-43CF-8A09-D486E386A337}" destId="{B6A9B13F-314D-4DD2-A583-0991546A0626}" srcOrd="3" destOrd="0" presId="urn:microsoft.com/office/officeart/2005/8/layout/orgChart1"/>
    <dgm:cxn modelId="{E0B1CAFA-2852-42F9-AB78-109C54FB036D}" type="presParOf" srcId="{B6A9B13F-314D-4DD2-A583-0991546A0626}" destId="{29771A40-C3E4-445C-B4C8-D809726A02AB}" srcOrd="0" destOrd="0" presId="urn:microsoft.com/office/officeart/2005/8/layout/orgChart1"/>
    <dgm:cxn modelId="{D2B78856-D447-416C-BE11-4C4C4C94BDAE}" type="presParOf" srcId="{29771A40-C3E4-445C-B4C8-D809726A02AB}" destId="{047C02A4-D927-4748-ABAE-16254526AC5F}" srcOrd="0" destOrd="0" presId="urn:microsoft.com/office/officeart/2005/8/layout/orgChart1"/>
    <dgm:cxn modelId="{245EAB11-2BB2-400C-95FF-BC79CF0C57AC}" type="presParOf" srcId="{29771A40-C3E4-445C-B4C8-D809726A02AB}" destId="{2F931501-6574-4A89-A288-FFFFFA66F104}" srcOrd="1" destOrd="0" presId="urn:microsoft.com/office/officeart/2005/8/layout/orgChart1"/>
    <dgm:cxn modelId="{4B3F51A0-CFA3-461C-898E-051168AA1FEA}" type="presParOf" srcId="{B6A9B13F-314D-4DD2-A583-0991546A0626}" destId="{10B8E9CE-58DF-495D-98C3-4F04D0DD1BDC}" srcOrd="1" destOrd="0" presId="urn:microsoft.com/office/officeart/2005/8/layout/orgChart1"/>
    <dgm:cxn modelId="{C3E2573A-6A9C-4F59-B6B4-AFD3E8D05B0A}" type="presParOf" srcId="{10B8E9CE-58DF-495D-98C3-4F04D0DD1BDC}" destId="{9AFFDB27-10C6-4779-827D-7A3DF423C44D}" srcOrd="0" destOrd="0" presId="urn:microsoft.com/office/officeart/2005/8/layout/orgChart1"/>
    <dgm:cxn modelId="{1B6F478D-A4A8-4CA2-84D8-110FFD1064A8}" type="presParOf" srcId="{10B8E9CE-58DF-495D-98C3-4F04D0DD1BDC}" destId="{D8FDE125-0E67-49CC-8340-9CE286AD0634}" srcOrd="1" destOrd="0" presId="urn:microsoft.com/office/officeart/2005/8/layout/orgChart1"/>
    <dgm:cxn modelId="{282B9704-C5CF-4210-A65F-C7FD4012549C}" type="presParOf" srcId="{D8FDE125-0E67-49CC-8340-9CE286AD0634}" destId="{B576B867-66D3-4434-AC29-778F5C51DFED}" srcOrd="0" destOrd="0" presId="urn:microsoft.com/office/officeart/2005/8/layout/orgChart1"/>
    <dgm:cxn modelId="{675A2822-C479-46A5-8ED1-FAC1C52598DA}" type="presParOf" srcId="{B576B867-66D3-4434-AC29-778F5C51DFED}" destId="{922220E9-7329-4C27-8592-27D4EFFBB4B9}" srcOrd="0" destOrd="0" presId="urn:microsoft.com/office/officeart/2005/8/layout/orgChart1"/>
    <dgm:cxn modelId="{99C0CF51-2BEC-4FF5-BFE2-9221F0E82611}" type="presParOf" srcId="{B576B867-66D3-4434-AC29-778F5C51DFED}" destId="{1CAE45EB-D4A4-4BC1-B689-EEDF1D775538}" srcOrd="1" destOrd="0" presId="urn:microsoft.com/office/officeart/2005/8/layout/orgChart1"/>
    <dgm:cxn modelId="{75184511-98D6-4EAD-9F67-1E680D6E612D}" type="presParOf" srcId="{D8FDE125-0E67-49CC-8340-9CE286AD0634}" destId="{51ACE397-1361-4822-90B5-917B771F86AC}" srcOrd="1" destOrd="0" presId="urn:microsoft.com/office/officeart/2005/8/layout/orgChart1"/>
    <dgm:cxn modelId="{644D9DEF-05C4-49AB-BF37-9C06B0599419}" type="presParOf" srcId="{D8FDE125-0E67-49CC-8340-9CE286AD0634}" destId="{72EE3FB0-FBEE-445A-AE3F-674B97D19628}" srcOrd="2" destOrd="0" presId="urn:microsoft.com/office/officeart/2005/8/layout/orgChart1"/>
    <dgm:cxn modelId="{D67F5CFA-0F63-4DC6-BFA6-85A2D2759841}" type="presParOf" srcId="{10B8E9CE-58DF-495D-98C3-4F04D0DD1BDC}" destId="{387EC9CE-7D66-44DE-8138-2CBD7B41E543}" srcOrd="2" destOrd="0" presId="urn:microsoft.com/office/officeart/2005/8/layout/orgChart1"/>
    <dgm:cxn modelId="{C196B059-8BC0-4AAD-80AB-98BFB3DC4ACC}" type="presParOf" srcId="{10B8E9CE-58DF-495D-98C3-4F04D0DD1BDC}" destId="{12964135-EA6D-40FB-BD18-7EA53E3C05D2}" srcOrd="3" destOrd="0" presId="urn:microsoft.com/office/officeart/2005/8/layout/orgChart1"/>
    <dgm:cxn modelId="{EAB02CC3-7661-47F3-95FB-5D061408760C}" type="presParOf" srcId="{12964135-EA6D-40FB-BD18-7EA53E3C05D2}" destId="{09307E12-1687-4A31-AB9D-A5354CBF8167}" srcOrd="0" destOrd="0" presId="urn:microsoft.com/office/officeart/2005/8/layout/orgChart1"/>
    <dgm:cxn modelId="{153CC373-4628-4B3A-986B-3918F2FDF15D}" type="presParOf" srcId="{09307E12-1687-4A31-AB9D-A5354CBF8167}" destId="{9887F99A-13EB-4DF9-A360-F30B5997A7D9}" srcOrd="0" destOrd="0" presId="urn:microsoft.com/office/officeart/2005/8/layout/orgChart1"/>
    <dgm:cxn modelId="{F1B49A95-E89D-41CC-BEBA-9F9BC40E6979}" type="presParOf" srcId="{09307E12-1687-4A31-AB9D-A5354CBF8167}" destId="{227D7D88-7744-4E33-8AFD-ABFC5A2CBFEB}" srcOrd="1" destOrd="0" presId="urn:microsoft.com/office/officeart/2005/8/layout/orgChart1"/>
    <dgm:cxn modelId="{CFCDA090-D949-49B5-9779-BDAC0D813A51}" type="presParOf" srcId="{12964135-EA6D-40FB-BD18-7EA53E3C05D2}" destId="{317D5A1C-4B60-4821-ADF0-FD0F9C0F809A}" srcOrd="1" destOrd="0" presId="urn:microsoft.com/office/officeart/2005/8/layout/orgChart1"/>
    <dgm:cxn modelId="{7FE75855-BBF5-4721-8C7D-27DE9214C3F0}" type="presParOf" srcId="{12964135-EA6D-40FB-BD18-7EA53E3C05D2}" destId="{FF2A2FA0-EA4D-4E40-B978-80B069E57119}" srcOrd="2" destOrd="0" presId="urn:microsoft.com/office/officeart/2005/8/layout/orgChart1"/>
    <dgm:cxn modelId="{2F45BC46-FC5B-4154-96F4-47178207430D}" type="presParOf" srcId="{10B8E9CE-58DF-495D-98C3-4F04D0DD1BDC}" destId="{214E16BE-27F0-4E63-81E3-0DA275B2B027}" srcOrd="4" destOrd="0" presId="urn:microsoft.com/office/officeart/2005/8/layout/orgChart1"/>
    <dgm:cxn modelId="{73B324E6-CE74-4EE1-8B54-DA1F80DDD035}" type="presParOf" srcId="{10B8E9CE-58DF-495D-98C3-4F04D0DD1BDC}" destId="{CE970589-5788-4A2F-8146-404E80C85F54}" srcOrd="5" destOrd="0" presId="urn:microsoft.com/office/officeart/2005/8/layout/orgChart1"/>
    <dgm:cxn modelId="{30D61FBB-8946-45BF-9F09-0EB510509648}" type="presParOf" srcId="{CE970589-5788-4A2F-8146-404E80C85F54}" destId="{9E82DE9B-39E9-475B-9706-F3638BC7F6B5}" srcOrd="0" destOrd="0" presId="urn:microsoft.com/office/officeart/2005/8/layout/orgChart1"/>
    <dgm:cxn modelId="{7C72E144-FDD9-431D-B4F2-9CF573534520}" type="presParOf" srcId="{9E82DE9B-39E9-475B-9706-F3638BC7F6B5}" destId="{82316587-D98E-46B3-A065-488CFEB0A3CF}" srcOrd="0" destOrd="0" presId="urn:microsoft.com/office/officeart/2005/8/layout/orgChart1"/>
    <dgm:cxn modelId="{711B1F0E-9ADD-4C6F-9E19-2C3183240A24}" type="presParOf" srcId="{9E82DE9B-39E9-475B-9706-F3638BC7F6B5}" destId="{DBA8CD59-27CD-41CA-B10C-019D171F5ED8}" srcOrd="1" destOrd="0" presId="urn:microsoft.com/office/officeart/2005/8/layout/orgChart1"/>
    <dgm:cxn modelId="{97C8DB25-BC16-464A-A490-6EE1954F0FBD}" type="presParOf" srcId="{CE970589-5788-4A2F-8146-404E80C85F54}" destId="{9AA45778-4B2D-43AC-A239-19857A578E7C}" srcOrd="1" destOrd="0" presId="urn:microsoft.com/office/officeart/2005/8/layout/orgChart1"/>
    <dgm:cxn modelId="{BCC58012-0C5B-4198-AE32-355E9CF4DA97}" type="presParOf" srcId="{CE970589-5788-4A2F-8146-404E80C85F54}" destId="{F8CDF030-B3C5-4377-A8D7-4482824572C2}" srcOrd="2" destOrd="0" presId="urn:microsoft.com/office/officeart/2005/8/layout/orgChart1"/>
    <dgm:cxn modelId="{4E302BD6-F11A-431D-8ED9-D572DEF5F698}" type="presParOf" srcId="{B6A9B13F-314D-4DD2-A583-0991546A0626}" destId="{05092EE5-F619-4FE6-A5E7-E6DDB99ECA97}" srcOrd="2" destOrd="0" presId="urn:microsoft.com/office/officeart/2005/8/layout/orgChart1"/>
    <dgm:cxn modelId="{36F7D9C6-F837-4748-B2CF-F092559D0C62}" type="presParOf" srcId="{89AF8059-E986-43CF-8A09-D486E386A337}" destId="{2310CFF5-550A-4678-B21A-DC72BE662532}" srcOrd="4" destOrd="0" presId="urn:microsoft.com/office/officeart/2005/8/layout/orgChart1"/>
    <dgm:cxn modelId="{6E0DE3FD-CDB7-4B97-A3D0-31DDD11A6319}" type="presParOf" srcId="{89AF8059-E986-43CF-8A09-D486E386A337}" destId="{6C3F2ACF-1B70-4773-AEEE-053B82615C73}" srcOrd="5" destOrd="0" presId="urn:microsoft.com/office/officeart/2005/8/layout/orgChart1"/>
    <dgm:cxn modelId="{6B3BD65B-F983-4C51-8809-CF9F5E09BC4A}" type="presParOf" srcId="{6C3F2ACF-1B70-4773-AEEE-053B82615C73}" destId="{740FF494-6BFF-471D-90CA-94EF0A125D5B}" srcOrd="0" destOrd="0" presId="urn:microsoft.com/office/officeart/2005/8/layout/orgChart1"/>
    <dgm:cxn modelId="{471C5DB3-5A62-4976-86DC-4E0ECB35E21B}" type="presParOf" srcId="{740FF494-6BFF-471D-90CA-94EF0A125D5B}" destId="{CAA1EBB8-F837-4308-B06D-009F56AA298E}" srcOrd="0" destOrd="0" presId="urn:microsoft.com/office/officeart/2005/8/layout/orgChart1"/>
    <dgm:cxn modelId="{F193C17D-4CCC-453C-8846-F3C667750A3D}" type="presParOf" srcId="{740FF494-6BFF-471D-90CA-94EF0A125D5B}" destId="{D84F2831-33CF-43EB-B66E-C4BE92506F35}" srcOrd="1" destOrd="0" presId="urn:microsoft.com/office/officeart/2005/8/layout/orgChart1"/>
    <dgm:cxn modelId="{75A8756B-9529-4835-8BAB-6B6387A9D423}" type="presParOf" srcId="{6C3F2ACF-1B70-4773-AEEE-053B82615C73}" destId="{C01C5DB5-6278-4755-8387-4246D95A8723}" srcOrd="1" destOrd="0" presId="urn:microsoft.com/office/officeart/2005/8/layout/orgChart1"/>
    <dgm:cxn modelId="{E6EBC204-5B3B-400F-87E9-58C3CD62A166}" type="presParOf" srcId="{C01C5DB5-6278-4755-8387-4246D95A8723}" destId="{4748F767-0C64-4874-8117-2AAB6D701041}" srcOrd="0" destOrd="0" presId="urn:microsoft.com/office/officeart/2005/8/layout/orgChart1"/>
    <dgm:cxn modelId="{C487E09D-0103-41A4-9796-546D2C03DC39}" type="presParOf" srcId="{C01C5DB5-6278-4755-8387-4246D95A8723}" destId="{4882E4F7-8FF2-49A3-B9B8-4C1156288B61}" srcOrd="1" destOrd="0" presId="urn:microsoft.com/office/officeart/2005/8/layout/orgChart1"/>
    <dgm:cxn modelId="{783C7202-36C0-4872-925B-451515A888B7}" type="presParOf" srcId="{4882E4F7-8FF2-49A3-B9B8-4C1156288B61}" destId="{5035DDC3-88E6-426E-BF65-63B4B0E2B9BA}" srcOrd="0" destOrd="0" presId="urn:microsoft.com/office/officeart/2005/8/layout/orgChart1"/>
    <dgm:cxn modelId="{0DD0A716-437A-481D-9CE0-53B4C3D0B8A8}" type="presParOf" srcId="{5035DDC3-88E6-426E-BF65-63B4B0E2B9BA}" destId="{C8870B6A-2E4F-40AD-81B8-9FED8AC26326}" srcOrd="0" destOrd="0" presId="urn:microsoft.com/office/officeart/2005/8/layout/orgChart1"/>
    <dgm:cxn modelId="{CA992D6B-C66E-43CC-981F-4DB734514F4F}" type="presParOf" srcId="{5035DDC3-88E6-426E-BF65-63B4B0E2B9BA}" destId="{0C552458-157C-45A0-9A56-F1C58E770A64}" srcOrd="1" destOrd="0" presId="urn:microsoft.com/office/officeart/2005/8/layout/orgChart1"/>
    <dgm:cxn modelId="{84DEEA8C-315C-421D-B51E-945B349CE682}" type="presParOf" srcId="{4882E4F7-8FF2-49A3-B9B8-4C1156288B61}" destId="{7FB32977-390E-4E87-8715-A3D8CBE11F3F}" srcOrd="1" destOrd="0" presId="urn:microsoft.com/office/officeart/2005/8/layout/orgChart1"/>
    <dgm:cxn modelId="{6EE57E82-CCBD-457F-A004-271D0E634E26}" type="presParOf" srcId="{4882E4F7-8FF2-49A3-B9B8-4C1156288B61}" destId="{52A231C8-9567-4699-8C96-47F8D02D2431}" srcOrd="2" destOrd="0" presId="urn:microsoft.com/office/officeart/2005/8/layout/orgChart1"/>
    <dgm:cxn modelId="{022FB1BE-C034-474B-AF2D-A468C5D36D4F}" type="presParOf" srcId="{C01C5DB5-6278-4755-8387-4246D95A8723}" destId="{9AC62590-CC6A-4FAF-9E39-0AD24109ABA3}" srcOrd="2" destOrd="0" presId="urn:microsoft.com/office/officeart/2005/8/layout/orgChart1"/>
    <dgm:cxn modelId="{E37CB603-E60C-47A8-B7FC-58D97E8FA3B3}" type="presParOf" srcId="{C01C5DB5-6278-4755-8387-4246D95A8723}" destId="{23AD1BBA-D0D4-43C2-9EFC-F43D3B12C0DC}" srcOrd="3" destOrd="0" presId="urn:microsoft.com/office/officeart/2005/8/layout/orgChart1"/>
    <dgm:cxn modelId="{BE222790-DD07-452B-945B-75FA0D6B60B5}" type="presParOf" srcId="{23AD1BBA-D0D4-43C2-9EFC-F43D3B12C0DC}" destId="{BDFB74DA-40B0-455A-A6CC-96C02DE40D2B}" srcOrd="0" destOrd="0" presId="urn:microsoft.com/office/officeart/2005/8/layout/orgChart1"/>
    <dgm:cxn modelId="{1F4CF7A0-9B1B-43FB-A136-63F60D4F0120}" type="presParOf" srcId="{BDFB74DA-40B0-455A-A6CC-96C02DE40D2B}" destId="{FD41CD0A-5503-4AA6-85F8-8D5B71B905AC}" srcOrd="0" destOrd="0" presId="urn:microsoft.com/office/officeart/2005/8/layout/orgChart1"/>
    <dgm:cxn modelId="{F43943C3-F186-481A-8921-AD21613C724B}" type="presParOf" srcId="{BDFB74DA-40B0-455A-A6CC-96C02DE40D2B}" destId="{35A841B3-5E0A-4258-A25B-1CF74F87B397}" srcOrd="1" destOrd="0" presId="urn:microsoft.com/office/officeart/2005/8/layout/orgChart1"/>
    <dgm:cxn modelId="{73DD1F24-EE19-4D00-965C-0C41561DEDF0}" type="presParOf" srcId="{23AD1BBA-D0D4-43C2-9EFC-F43D3B12C0DC}" destId="{226762F3-0982-4236-A4A8-47ABCDA904E5}" srcOrd="1" destOrd="0" presId="urn:microsoft.com/office/officeart/2005/8/layout/orgChart1"/>
    <dgm:cxn modelId="{9D846C89-00DE-4FB6-952C-ACB49C8CD273}" type="presParOf" srcId="{23AD1BBA-D0D4-43C2-9EFC-F43D3B12C0DC}" destId="{D31B60E7-28A3-45A0-8CE8-7BF18FD37805}" srcOrd="2" destOrd="0" presId="urn:microsoft.com/office/officeart/2005/8/layout/orgChart1"/>
    <dgm:cxn modelId="{F789CEDC-782A-4741-81B1-946213752FD5}" type="presParOf" srcId="{C01C5DB5-6278-4755-8387-4246D95A8723}" destId="{36620DF3-F36D-4EE0-88A1-0A460C739393}" srcOrd="4" destOrd="0" presId="urn:microsoft.com/office/officeart/2005/8/layout/orgChart1"/>
    <dgm:cxn modelId="{EB01ED10-8FA9-4FA4-ABD6-61A96DE177D5}" type="presParOf" srcId="{C01C5DB5-6278-4755-8387-4246D95A8723}" destId="{0B0152B4-DBD5-4F25-B4AD-8612E35E6F86}" srcOrd="5" destOrd="0" presId="urn:microsoft.com/office/officeart/2005/8/layout/orgChart1"/>
    <dgm:cxn modelId="{CB39A7B9-00E4-46E0-82E4-C0FA487043EC}" type="presParOf" srcId="{0B0152B4-DBD5-4F25-B4AD-8612E35E6F86}" destId="{DDA03973-6CE7-4705-8B9D-BFD0660D9573}" srcOrd="0" destOrd="0" presId="urn:microsoft.com/office/officeart/2005/8/layout/orgChart1"/>
    <dgm:cxn modelId="{502ED64B-406E-49BE-96D1-AF40AEF02E2F}" type="presParOf" srcId="{DDA03973-6CE7-4705-8B9D-BFD0660D9573}" destId="{ECEEC83F-F5EC-423C-869D-A468A93C9872}" srcOrd="0" destOrd="0" presId="urn:microsoft.com/office/officeart/2005/8/layout/orgChart1"/>
    <dgm:cxn modelId="{16D6CFE8-E89F-422E-AFD0-74ED151EE358}" type="presParOf" srcId="{DDA03973-6CE7-4705-8B9D-BFD0660D9573}" destId="{109D28FF-04A9-42F7-B29D-81ED9623E0A8}" srcOrd="1" destOrd="0" presId="urn:microsoft.com/office/officeart/2005/8/layout/orgChart1"/>
    <dgm:cxn modelId="{6D7D05EF-D0A1-4032-935A-98132A272322}" type="presParOf" srcId="{0B0152B4-DBD5-4F25-B4AD-8612E35E6F86}" destId="{F4860BBD-5B49-44D3-AB32-5A3D6546D084}" srcOrd="1" destOrd="0" presId="urn:microsoft.com/office/officeart/2005/8/layout/orgChart1"/>
    <dgm:cxn modelId="{88E2BA7F-F989-4526-8D85-78AA227821F1}" type="presParOf" srcId="{0B0152B4-DBD5-4F25-B4AD-8612E35E6F86}" destId="{EEAAF6B4-3BFF-48BA-9F08-7BE72607CB2F}" srcOrd="2" destOrd="0" presId="urn:microsoft.com/office/officeart/2005/8/layout/orgChart1"/>
    <dgm:cxn modelId="{BD6A725B-97A2-4D09-8279-E047734BB902}" type="presParOf" srcId="{6C3F2ACF-1B70-4773-AEEE-053B82615C73}" destId="{760C7108-7801-4ED1-A0CA-775468528A25}" srcOrd="2" destOrd="0" presId="urn:microsoft.com/office/officeart/2005/8/layout/orgChart1"/>
    <dgm:cxn modelId="{E68B8FBC-BA9B-4CAF-9A1B-2499DFDFF036}" type="presParOf" srcId="{C4FCD980-B513-45CA-8E59-E92421D01095}" destId="{F4E21D09-77AA-4F23-B034-0B5B168F21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07242-7D54-4C2E-9886-499352FAF8E4}">
      <dsp:nvSpPr>
        <dsp:cNvPr id="0" name=""/>
        <dsp:cNvSpPr/>
      </dsp:nvSpPr>
      <dsp:spPr>
        <a:xfrm>
          <a:off x="2404989" y="1523341"/>
          <a:ext cx="1286021" cy="1310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Identitas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Nasional</a:t>
          </a:r>
          <a:endParaRPr lang="en-US" sz="1500" b="1" kern="1200" dirty="0"/>
        </a:p>
      </dsp:txBody>
      <dsp:txXfrm>
        <a:off x="2593322" y="1715260"/>
        <a:ext cx="909355" cy="926664"/>
      </dsp:txXfrm>
    </dsp:sp>
    <dsp:sp modelId="{B8235A65-0157-44D1-8BD9-1BCA6382F99A}">
      <dsp:nvSpPr>
        <dsp:cNvPr id="0" name=""/>
        <dsp:cNvSpPr/>
      </dsp:nvSpPr>
      <dsp:spPr>
        <a:xfrm rot="16200000">
          <a:off x="2981345" y="1230436"/>
          <a:ext cx="133308" cy="3418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001341" y="1318798"/>
        <a:ext cx="93316" cy="205097"/>
      </dsp:txXfrm>
    </dsp:sp>
    <dsp:sp modelId="{5CCD298B-4D4D-46AD-973C-F52450F72F4A}">
      <dsp:nvSpPr>
        <dsp:cNvPr id="0" name=""/>
        <dsp:cNvSpPr/>
      </dsp:nvSpPr>
      <dsp:spPr>
        <a:xfrm>
          <a:off x="2419637" y="15090"/>
          <a:ext cx="1256724" cy="125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hlinkClick xmlns:r="http://schemas.openxmlformats.org/officeDocument/2006/relationships" r:id="" action="ppaction://hlinksldjump"/>
            </a:rPr>
            <a:t>Definisi</a:t>
          </a:r>
          <a:endParaRPr lang="en-US" sz="1200" kern="1200" dirty="0"/>
        </a:p>
      </dsp:txBody>
      <dsp:txXfrm>
        <a:off x="2603680" y="199133"/>
        <a:ext cx="888638" cy="888638"/>
      </dsp:txXfrm>
    </dsp:sp>
    <dsp:sp modelId="{B1CA1DF8-D6EF-4A99-879C-A6B91790D821}">
      <dsp:nvSpPr>
        <dsp:cNvPr id="0" name=""/>
        <dsp:cNvSpPr/>
      </dsp:nvSpPr>
      <dsp:spPr>
        <a:xfrm rot="20520000">
          <a:off x="3712167" y="1769264"/>
          <a:ext cx="139192" cy="3418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13189" y="1844082"/>
        <a:ext cx="97434" cy="205097"/>
      </dsp:txXfrm>
    </dsp:sp>
    <dsp:sp modelId="{4FE072F4-CE1F-4A19-9688-FAB3E2473F25}">
      <dsp:nvSpPr>
        <dsp:cNvPr id="0" name=""/>
        <dsp:cNvSpPr/>
      </dsp:nvSpPr>
      <dsp:spPr>
        <a:xfrm>
          <a:off x="3879642" y="1075846"/>
          <a:ext cx="1256724" cy="125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hlinkClick xmlns:r="http://schemas.openxmlformats.org/officeDocument/2006/relationships" r:id="" action="ppaction://hlinksldjump"/>
            </a:rPr>
            <a:t>Identitas</a:t>
          </a:r>
          <a:r>
            <a:rPr lang="en-US" sz="12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1200" kern="1200" dirty="0" err="1" smtClean="0">
              <a:hlinkClick xmlns:r="http://schemas.openxmlformats.org/officeDocument/2006/relationships" r:id="" action="ppaction://hlinksldjump"/>
            </a:rPr>
            <a:t>Nasional</a:t>
          </a:r>
          <a:endParaRPr lang="en-US" sz="1200" kern="1200" dirty="0"/>
        </a:p>
      </dsp:txBody>
      <dsp:txXfrm>
        <a:off x="4063685" y="1259889"/>
        <a:ext cx="888638" cy="888638"/>
      </dsp:txXfrm>
    </dsp:sp>
    <dsp:sp modelId="{8E472360-CA19-4763-8D6F-318B50EE19C7}">
      <dsp:nvSpPr>
        <dsp:cNvPr id="0" name=""/>
        <dsp:cNvSpPr/>
      </dsp:nvSpPr>
      <dsp:spPr>
        <a:xfrm rot="3240000">
          <a:off x="3435751" y="2634684"/>
          <a:ext cx="135591" cy="3418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444135" y="2686596"/>
        <a:ext cx="94914" cy="205097"/>
      </dsp:txXfrm>
    </dsp:sp>
    <dsp:sp modelId="{12873D73-5AEE-4999-A5F5-FBDFB9A67974}">
      <dsp:nvSpPr>
        <dsp:cNvPr id="0" name=""/>
        <dsp:cNvSpPr/>
      </dsp:nvSpPr>
      <dsp:spPr>
        <a:xfrm>
          <a:off x="3321969" y="2792184"/>
          <a:ext cx="1256724" cy="125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hlinkClick xmlns:r="http://schemas.openxmlformats.org/officeDocument/2006/relationships" r:id="" action="ppaction://hlinksldjump"/>
            </a:rPr>
            <a:t>Diskusi</a:t>
          </a:r>
          <a:endParaRPr lang="en-US" sz="1200" kern="1200" dirty="0"/>
        </a:p>
      </dsp:txBody>
      <dsp:txXfrm>
        <a:off x="3506012" y="2976227"/>
        <a:ext cx="888638" cy="888638"/>
      </dsp:txXfrm>
    </dsp:sp>
    <dsp:sp modelId="{11DA3F43-CDE2-420B-AF1D-5134B8B0693B}">
      <dsp:nvSpPr>
        <dsp:cNvPr id="0" name=""/>
        <dsp:cNvSpPr/>
      </dsp:nvSpPr>
      <dsp:spPr>
        <a:xfrm rot="7560000">
          <a:off x="2524657" y="2634684"/>
          <a:ext cx="135591" cy="3418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56950" y="2686596"/>
        <a:ext cx="94914" cy="205097"/>
      </dsp:txXfrm>
    </dsp:sp>
    <dsp:sp modelId="{4519D0DC-DDF7-4F10-9562-FAA41B4C7C1A}">
      <dsp:nvSpPr>
        <dsp:cNvPr id="0" name=""/>
        <dsp:cNvSpPr/>
      </dsp:nvSpPr>
      <dsp:spPr>
        <a:xfrm>
          <a:off x="1517305" y="2792184"/>
          <a:ext cx="1256724" cy="125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hlinkClick xmlns:r="http://schemas.openxmlformats.org/officeDocument/2006/relationships" r:id="" action="ppaction://hlinksldjump"/>
            </a:rPr>
            <a:t>Kesimpulan</a:t>
          </a:r>
          <a:endParaRPr lang="en-US" sz="1200" kern="1200" dirty="0"/>
        </a:p>
      </dsp:txBody>
      <dsp:txXfrm>
        <a:off x="1701348" y="2976227"/>
        <a:ext cx="888638" cy="888638"/>
      </dsp:txXfrm>
    </dsp:sp>
    <dsp:sp modelId="{DE2CF339-A3C9-412F-A655-ECB1D262646F}">
      <dsp:nvSpPr>
        <dsp:cNvPr id="0" name=""/>
        <dsp:cNvSpPr/>
      </dsp:nvSpPr>
      <dsp:spPr>
        <a:xfrm rot="11880000">
          <a:off x="2244640" y="1769264"/>
          <a:ext cx="139192" cy="3418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285376" y="1844082"/>
        <a:ext cx="97434" cy="205097"/>
      </dsp:txXfrm>
    </dsp:sp>
    <dsp:sp modelId="{43F74B3B-EEE1-4B62-BCA4-17E8134AB909}">
      <dsp:nvSpPr>
        <dsp:cNvPr id="0" name=""/>
        <dsp:cNvSpPr/>
      </dsp:nvSpPr>
      <dsp:spPr>
        <a:xfrm>
          <a:off x="959633" y="1075846"/>
          <a:ext cx="1256724" cy="125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hlinkClick xmlns:r="http://schemas.openxmlformats.org/officeDocument/2006/relationships" r:id="" action="ppaction://hlinksldjump"/>
            </a:rPr>
            <a:t>Motivasi</a:t>
          </a:r>
          <a:endParaRPr lang="en-US" sz="1200" kern="1200" dirty="0"/>
        </a:p>
      </dsp:txBody>
      <dsp:txXfrm>
        <a:off x="1143676" y="1259889"/>
        <a:ext cx="888638" cy="888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93425-870C-4336-B7A0-4A8B79990023}">
      <dsp:nvSpPr>
        <dsp:cNvPr id="0" name=""/>
        <dsp:cNvSpPr/>
      </dsp:nvSpPr>
      <dsp:spPr>
        <a:xfrm>
          <a:off x="6509413" y="1674232"/>
          <a:ext cx="241190" cy="16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667"/>
              </a:lnTo>
              <a:lnTo>
                <a:pt x="241190" y="16156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F6A34-BE9A-4BF5-BF2B-D9FF9629BBA6}">
      <dsp:nvSpPr>
        <dsp:cNvPr id="0" name=""/>
        <dsp:cNvSpPr/>
      </dsp:nvSpPr>
      <dsp:spPr>
        <a:xfrm>
          <a:off x="6509413" y="1674232"/>
          <a:ext cx="241190" cy="63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219"/>
              </a:lnTo>
              <a:lnTo>
                <a:pt x="241190" y="6352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1BE82-D048-4BFA-AFA3-6508C41603D6}">
      <dsp:nvSpPr>
        <dsp:cNvPr id="0" name=""/>
        <dsp:cNvSpPr/>
      </dsp:nvSpPr>
      <dsp:spPr>
        <a:xfrm>
          <a:off x="4305698" y="693784"/>
          <a:ext cx="2846889" cy="28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95"/>
              </a:lnTo>
              <a:lnTo>
                <a:pt x="2846889" y="144995"/>
              </a:lnTo>
              <a:lnTo>
                <a:pt x="2846889" y="289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E9A1-8C52-4F29-81CD-FD346CE36051}">
      <dsp:nvSpPr>
        <dsp:cNvPr id="0" name=""/>
        <dsp:cNvSpPr/>
      </dsp:nvSpPr>
      <dsp:spPr>
        <a:xfrm>
          <a:off x="4611487" y="1674232"/>
          <a:ext cx="241190" cy="2801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747"/>
              </a:lnTo>
              <a:lnTo>
                <a:pt x="241190" y="28017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FB50A-C605-41AB-A736-05933BAB5B5B}">
      <dsp:nvSpPr>
        <dsp:cNvPr id="0" name=""/>
        <dsp:cNvSpPr/>
      </dsp:nvSpPr>
      <dsp:spPr>
        <a:xfrm>
          <a:off x="4611487" y="1674232"/>
          <a:ext cx="241190" cy="1821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299"/>
              </a:lnTo>
              <a:lnTo>
                <a:pt x="241190" y="1821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35D1F-9CAA-4991-A562-616B4CA4E6E6}">
      <dsp:nvSpPr>
        <dsp:cNvPr id="0" name=""/>
        <dsp:cNvSpPr/>
      </dsp:nvSpPr>
      <dsp:spPr>
        <a:xfrm>
          <a:off x="4611487" y="1674232"/>
          <a:ext cx="241190" cy="738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35"/>
              </a:lnTo>
              <a:lnTo>
                <a:pt x="241190" y="7380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B6625-A2DE-4CBE-AB69-7EC9D05B49A2}">
      <dsp:nvSpPr>
        <dsp:cNvPr id="0" name=""/>
        <dsp:cNvSpPr/>
      </dsp:nvSpPr>
      <dsp:spPr>
        <a:xfrm>
          <a:off x="4305698" y="693784"/>
          <a:ext cx="948963" cy="28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95"/>
              </a:lnTo>
              <a:lnTo>
                <a:pt x="948963" y="144995"/>
              </a:lnTo>
              <a:lnTo>
                <a:pt x="948963" y="289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0E890-1890-4845-AD66-0A64066BC553}">
      <dsp:nvSpPr>
        <dsp:cNvPr id="0" name=""/>
        <dsp:cNvSpPr/>
      </dsp:nvSpPr>
      <dsp:spPr>
        <a:xfrm>
          <a:off x="2713561" y="1674232"/>
          <a:ext cx="241190" cy="738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35"/>
              </a:lnTo>
              <a:lnTo>
                <a:pt x="241190" y="7380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44EAF-6688-4A3F-A226-14839B93450D}">
      <dsp:nvSpPr>
        <dsp:cNvPr id="0" name=""/>
        <dsp:cNvSpPr/>
      </dsp:nvSpPr>
      <dsp:spPr>
        <a:xfrm>
          <a:off x="3356735" y="693784"/>
          <a:ext cx="948963" cy="289991"/>
        </a:xfrm>
        <a:custGeom>
          <a:avLst/>
          <a:gdLst/>
          <a:ahLst/>
          <a:cxnLst/>
          <a:rect l="0" t="0" r="0" b="0"/>
          <a:pathLst>
            <a:path>
              <a:moveTo>
                <a:pt x="948963" y="0"/>
              </a:moveTo>
              <a:lnTo>
                <a:pt x="948963" y="144995"/>
              </a:lnTo>
              <a:lnTo>
                <a:pt x="0" y="144995"/>
              </a:lnTo>
              <a:lnTo>
                <a:pt x="0" y="289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315B2-1EC9-461C-96A8-1AA45DE5166B}">
      <dsp:nvSpPr>
        <dsp:cNvPr id="0" name=""/>
        <dsp:cNvSpPr/>
      </dsp:nvSpPr>
      <dsp:spPr>
        <a:xfrm>
          <a:off x="815634" y="1674232"/>
          <a:ext cx="241190" cy="16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667"/>
              </a:lnTo>
              <a:lnTo>
                <a:pt x="241190" y="16156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1DC28-C7E2-4740-96AD-9DB09D90F0E8}">
      <dsp:nvSpPr>
        <dsp:cNvPr id="0" name=""/>
        <dsp:cNvSpPr/>
      </dsp:nvSpPr>
      <dsp:spPr>
        <a:xfrm>
          <a:off x="815634" y="1674232"/>
          <a:ext cx="241190" cy="63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219"/>
              </a:lnTo>
              <a:lnTo>
                <a:pt x="241190" y="6352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FFAC4-92DC-4E12-805C-9F2512945DE6}">
      <dsp:nvSpPr>
        <dsp:cNvPr id="0" name=""/>
        <dsp:cNvSpPr/>
      </dsp:nvSpPr>
      <dsp:spPr>
        <a:xfrm>
          <a:off x="1458808" y="693784"/>
          <a:ext cx="2846889" cy="289991"/>
        </a:xfrm>
        <a:custGeom>
          <a:avLst/>
          <a:gdLst/>
          <a:ahLst/>
          <a:cxnLst/>
          <a:rect l="0" t="0" r="0" b="0"/>
          <a:pathLst>
            <a:path>
              <a:moveTo>
                <a:pt x="2846889" y="0"/>
              </a:moveTo>
              <a:lnTo>
                <a:pt x="2846889" y="144995"/>
              </a:lnTo>
              <a:lnTo>
                <a:pt x="0" y="144995"/>
              </a:lnTo>
              <a:lnTo>
                <a:pt x="0" y="289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3AFD4-0B89-491F-8D88-C30769C8331A}">
      <dsp:nvSpPr>
        <dsp:cNvPr id="0" name=""/>
        <dsp:cNvSpPr/>
      </dsp:nvSpPr>
      <dsp:spPr>
        <a:xfrm>
          <a:off x="3045753" y="3328"/>
          <a:ext cx="2519889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Pemantapan Materi UTS</a:t>
          </a:r>
          <a:endParaRPr lang="id-ID" sz="1400" b="1" kern="1200" dirty="0"/>
        </a:p>
      </dsp:txBody>
      <dsp:txXfrm>
        <a:off x="3045753" y="3328"/>
        <a:ext cx="2519889" cy="690456"/>
      </dsp:txXfrm>
    </dsp:sp>
    <dsp:sp modelId="{7FAE2A11-93BD-43A5-8412-506D2A54C03C}">
      <dsp:nvSpPr>
        <dsp:cNvPr id="0" name=""/>
        <dsp:cNvSpPr/>
      </dsp:nvSpPr>
      <dsp:spPr>
        <a:xfrm>
          <a:off x="654841" y="983776"/>
          <a:ext cx="1607934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Pendidikan Kewarganegaraan</a:t>
          </a:r>
          <a:endParaRPr lang="id-ID" sz="1400" b="1" kern="1200" dirty="0"/>
        </a:p>
      </dsp:txBody>
      <dsp:txXfrm>
        <a:off x="654841" y="983776"/>
        <a:ext cx="1607934" cy="690456"/>
      </dsp:txXfrm>
    </dsp:sp>
    <dsp:sp modelId="{D20F832F-E7A9-4266-8EE1-F8B6B17D3642}">
      <dsp:nvSpPr>
        <dsp:cNvPr id="0" name=""/>
        <dsp:cNvSpPr/>
      </dsp:nvSpPr>
      <dsp:spPr>
        <a:xfrm>
          <a:off x="1056825" y="1964224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Definisi</a:t>
          </a:r>
          <a:endParaRPr lang="id-ID" sz="1400" kern="1200" dirty="0"/>
        </a:p>
      </dsp:txBody>
      <dsp:txXfrm>
        <a:off x="1056825" y="1964224"/>
        <a:ext cx="1380912" cy="690456"/>
      </dsp:txXfrm>
    </dsp:sp>
    <dsp:sp modelId="{820C9724-40AF-4FE7-9B65-B3D1AE3DC308}">
      <dsp:nvSpPr>
        <dsp:cNvPr id="0" name=""/>
        <dsp:cNvSpPr/>
      </dsp:nvSpPr>
      <dsp:spPr>
        <a:xfrm>
          <a:off x="1056825" y="2944671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Tujuan</a:t>
          </a:r>
          <a:endParaRPr lang="id-ID" sz="1400" kern="1200" dirty="0"/>
        </a:p>
      </dsp:txBody>
      <dsp:txXfrm>
        <a:off x="1056825" y="2944671"/>
        <a:ext cx="1380912" cy="690456"/>
      </dsp:txXfrm>
    </dsp:sp>
    <dsp:sp modelId="{817A18A5-48A6-4ABE-8421-6C94D41B617C}">
      <dsp:nvSpPr>
        <dsp:cNvPr id="0" name=""/>
        <dsp:cNvSpPr/>
      </dsp:nvSpPr>
      <dsp:spPr>
        <a:xfrm>
          <a:off x="2552767" y="983776"/>
          <a:ext cx="1607934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Filsafat Pancasila</a:t>
          </a:r>
          <a:endParaRPr lang="id-ID" sz="1400" b="1" kern="1200" dirty="0"/>
        </a:p>
      </dsp:txBody>
      <dsp:txXfrm>
        <a:off x="2552767" y="983776"/>
        <a:ext cx="1607934" cy="690456"/>
      </dsp:txXfrm>
    </dsp:sp>
    <dsp:sp modelId="{E03B0E4A-C800-4608-B349-2C8ABE12FD95}">
      <dsp:nvSpPr>
        <dsp:cNvPr id="0" name=""/>
        <dsp:cNvSpPr/>
      </dsp:nvSpPr>
      <dsp:spPr>
        <a:xfrm>
          <a:off x="2954751" y="1964224"/>
          <a:ext cx="1380912" cy="89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Pancasila filsafat bangsa &amp; negara</a:t>
          </a:r>
          <a:endParaRPr lang="id-ID" sz="1400" kern="1200" dirty="0"/>
        </a:p>
      </dsp:txBody>
      <dsp:txXfrm>
        <a:off x="2954751" y="1964224"/>
        <a:ext cx="1380912" cy="896087"/>
      </dsp:txXfrm>
    </dsp:sp>
    <dsp:sp modelId="{BD89D814-4F9E-447B-AEB2-2BA33E4BC0B3}">
      <dsp:nvSpPr>
        <dsp:cNvPr id="0" name=""/>
        <dsp:cNvSpPr/>
      </dsp:nvSpPr>
      <dsp:spPr>
        <a:xfrm>
          <a:off x="4450694" y="983776"/>
          <a:ext cx="1607934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Identitas Nasional</a:t>
          </a:r>
          <a:endParaRPr lang="id-ID" sz="1400" b="1" kern="1200" dirty="0"/>
        </a:p>
      </dsp:txBody>
      <dsp:txXfrm>
        <a:off x="4450694" y="983776"/>
        <a:ext cx="1607934" cy="690456"/>
      </dsp:txXfrm>
    </dsp:sp>
    <dsp:sp modelId="{E19D20AC-31C9-4D89-A64D-EDE64311E450}">
      <dsp:nvSpPr>
        <dsp:cNvPr id="0" name=""/>
        <dsp:cNvSpPr/>
      </dsp:nvSpPr>
      <dsp:spPr>
        <a:xfrm>
          <a:off x="4852677" y="1964224"/>
          <a:ext cx="1380912" cy="89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Identitas berdasarkan UUD 1945</a:t>
          </a:r>
          <a:endParaRPr lang="id-ID" sz="1400" kern="1200" dirty="0"/>
        </a:p>
      </dsp:txBody>
      <dsp:txXfrm>
        <a:off x="4852677" y="1964224"/>
        <a:ext cx="1380912" cy="896087"/>
      </dsp:txXfrm>
    </dsp:sp>
    <dsp:sp modelId="{3581B7C6-F907-42B5-8760-97A585FBFF81}">
      <dsp:nvSpPr>
        <dsp:cNvPr id="0" name=""/>
        <dsp:cNvSpPr/>
      </dsp:nvSpPr>
      <dsp:spPr>
        <a:xfrm>
          <a:off x="4852677" y="3150303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Astronomi &amp; Geografi</a:t>
          </a:r>
          <a:endParaRPr lang="id-ID" sz="1400" kern="1200" dirty="0"/>
        </a:p>
      </dsp:txBody>
      <dsp:txXfrm>
        <a:off x="4852677" y="3150303"/>
        <a:ext cx="1380912" cy="690456"/>
      </dsp:txXfrm>
    </dsp:sp>
    <dsp:sp modelId="{F00ED076-E1AD-4C68-9573-B66B705E1DED}">
      <dsp:nvSpPr>
        <dsp:cNvPr id="0" name=""/>
        <dsp:cNvSpPr/>
      </dsp:nvSpPr>
      <dsp:spPr>
        <a:xfrm>
          <a:off x="4852677" y="4130751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Budaya Indonesia</a:t>
          </a:r>
          <a:endParaRPr lang="id-ID" sz="1400" kern="1200" dirty="0"/>
        </a:p>
      </dsp:txBody>
      <dsp:txXfrm>
        <a:off x="4852677" y="4130751"/>
        <a:ext cx="1380912" cy="690456"/>
      </dsp:txXfrm>
    </dsp:sp>
    <dsp:sp modelId="{EDA3AB75-E022-4683-B031-C97107FB8075}">
      <dsp:nvSpPr>
        <dsp:cNvPr id="0" name=""/>
        <dsp:cNvSpPr/>
      </dsp:nvSpPr>
      <dsp:spPr>
        <a:xfrm>
          <a:off x="6348620" y="983776"/>
          <a:ext cx="1607934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Demokrasi Pancasila</a:t>
          </a:r>
          <a:endParaRPr lang="id-ID" sz="1400" b="1" kern="1200" dirty="0"/>
        </a:p>
      </dsp:txBody>
      <dsp:txXfrm>
        <a:off x="6348620" y="983776"/>
        <a:ext cx="1607934" cy="690456"/>
      </dsp:txXfrm>
    </dsp:sp>
    <dsp:sp modelId="{ED3896A9-2137-4536-957A-345F5B1B0FF5}">
      <dsp:nvSpPr>
        <dsp:cNvPr id="0" name=""/>
        <dsp:cNvSpPr/>
      </dsp:nvSpPr>
      <dsp:spPr>
        <a:xfrm>
          <a:off x="6750603" y="1964224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Trias politica</a:t>
          </a:r>
          <a:endParaRPr lang="id-ID" sz="1400" kern="1200" dirty="0"/>
        </a:p>
      </dsp:txBody>
      <dsp:txXfrm>
        <a:off x="6750603" y="1964224"/>
        <a:ext cx="1380912" cy="690456"/>
      </dsp:txXfrm>
    </dsp:sp>
    <dsp:sp modelId="{259F8CE0-E85D-4FE8-AB4A-1419B04A9C1A}">
      <dsp:nvSpPr>
        <dsp:cNvPr id="0" name=""/>
        <dsp:cNvSpPr/>
      </dsp:nvSpPr>
      <dsp:spPr>
        <a:xfrm>
          <a:off x="6750603" y="2944671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Demokrasi Indonesia</a:t>
          </a:r>
          <a:endParaRPr lang="id-ID" sz="1400" kern="1200" dirty="0"/>
        </a:p>
      </dsp:txBody>
      <dsp:txXfrm>
        <a:off x="6750603" y="2944671"/>
        <a:ext cx="1380912" cy="6904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93425-870C-4336-B7A0-4A8B79990023}">
      <dsp:nvSpPr>
        <dsp:cNvPr id="0" name=""/>
        <dsp:cNvSpPr/>
      </dsp:nvSpPr>
      <dsp:spPr>
        <a:xfrm>
          <a:off x="6509413" y="1674232"/>
          <a:ext cx="241190" cy="16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667"/>
              </a:lnTo>
              <a:lnTo>
                <a:pt x="241190" y="16156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F6A34-BE9A-4BF5-BF2B-D9FF9629BBA6}">
      <dsp:nvSpPr>
        <dsp:cNvPr id="0" name=""/>
        <dsp:cNvSpPr/>
      </dsp:nvSpPr>
      <dsp:spPr>
        <a:xfrm>
          <a:off x="6509413" y="1674232"/>
          <a:ext cx="241190" cy="63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219"/>
              </a:lnTo>
              <a:lnTo>
                <a:pt x="241190" y="6352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1BE82-D048-4BFA-AFA3-6508C41603D6}">
      <dsp:nvSpPr>
        <dsp:cNvPr id="0" name=""/>
        <dsp:cNvSpPr/>
      </dsp:nvSpPr>
      <dsp:spPr>
        <a:xfrm>
          <a:off x="4305698" y="693784"/>
          <a:ext cx="2846889" cy="28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95"/>
              </a:lnTo>
              <a:lnTo>
                <a:pt x="2846889" y="144995"/>
              </a:lnTo>
              <a:lnTo>
                <a:pt x="2846889" y="289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E9A1-8C52-4F29-81CD-FD346CE36051}">
      <dsp:nvSpPr>
        <dsp:cNvPr id="0" name=""/>
        <dsp:cNvSpPr/>
      </dsp:nvSpPr>
      <dsp:spPr>
        <a:xfrm>
          <a:off x="4611487" y="1674232"/>
          <a:ext cx="241190" cy="2801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747"/>
              </a:lnTo>
              <a:lnTo>
                <a:pt x="241190" y="28017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FB50A-C605-41AB-A736-05933BAB5B5B}">
      <dsp:nvSpPr>
        <dsp:cNvPr id="0" name=""/>
        <dsp:cNvSpPr/>
      </dsp:nvSpPr>
      <dsp:spPr>
        <a:xfrm>
          <a:off x="4611487" y="1674232"/>
          <a:ext cx="241190" cy="1821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299"/>
              </a:lnTo>
              <a:lnTo>
                <a:pt x="241190" y="1821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35D1F-9CAA-4991-A562-616B4CA4E6E6}">
      <dsp:nvSpPr>
        <dsp:cNvPr id="0" name=""/>
        <dsp:cNvSpPr/>
      </dsp:nvSpPr>
      <dsp:spPr>
        <a:xfrm>
          <a:off x="4611487" y="1674232"/>
          <a:ext cx="241190" cy="738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35"/>
              </a:lnTo>
              <a:lnTo>
                <a:pt x="241190" y="7380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B6625-A2DE-4CBE-AB69-7EC9D05B49A2}">
      <dsp:nvSpPr>
        <dsp:cNvPr id="0" name=""/>
        <dsp:cNvSpPr/>
      </dsp:nvSpPr>
      <dsp:spPr>
        <a:xfrm>
          <a:off x="4305698" y="693784"/>
          <a:ext cx="948963" cy="28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95"/>
              </a:lnTo>
              <a:lnTo>
                <a:pt x="948963" y="144995"/>
              </a:lnTo>
              <a:lnTo>
                <a:pt x="948963" y="289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0E890-1890-4845-AD66-0A64066BC553}">
      <dsp:nvSpPr>
        <dsp:cNvPr id="0" name=""/>
        <dsp:cNvSpPr/>
      </dsp:nvSpPr>
      <dsp:spPr>
        <a:xfrm>
          <a:off x="2713561" y="1674232"/>
          <a:ext cx="241190" cy="738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35"/>
              </a:lnTo>
              <a:lnTo>
                <a:pt x="241190" y="7380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44EAF-6688-4A3F-A226-14839B93450D}">
      <dsp:nvSpPr>
        <dsp:cNvPr id="0" name=""/>
        <dsp:cNvSpPr/>
      </dsp:nvSpPr>
      <dsp:spPr>
        <a:xfrm>
          <a:off x="3356735" y="693784"/>
          <a:ext cx="948963" cy="289991"/>
        </a:xfrm>
        <a:custGeom>
          <a:avLst/>
          <a:gdLst/>
          <a:ahLst/>
          <a:cxnLst/>
          <a:rect l="0" t="0" r="0" b="0"/>
          <a:pathLst>
            <a:path>
              <a:moveTo>
                <a:pt x="948963" y="0"/>
              </a:moveTo>
              <a:lnTo>
                <a:pt x="948963" y="144995"/>
              </a:lnTo>
              <a:lnTo>
                <a:pt x="0" y="144995"/>
              </a:lnTo>
              <a:lnTo>
                <a:pt x="0" y="289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315B2-1EC9-461C-96A8-1AA45DE5166B}">
      <dsp:nvSpPr>
        <dsp:cNvPr id="0" name=""/>
        <dsp:cNvSpPr/>
      </dsp:nvSpPr>
      <dsp:spPr>
        <a:xfrm>
          <a:off x="815634" y="1674232"/>
          <a:ext cx="241190" cy="16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667"/>
              </a:lnTo>
              <a:lnTo>
                <a:pt x="241190" y="16156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1DC28-C7E2-4740-96AD-9DB09D90F0E8}">
      <dsp:nvSpPr>
        <dsp:cNvPr id="0" name=""/>
        <dsp:cNvSpPr/>
      </dsp:nvSpPr>
      <dsp:spPr>
        <a:xfrm>
          <a:off x="815634" y="1674232"/>
          <a:ext cx="241190" cy="63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219"/>
              </a:lnTo>
              <a:lnTo>
                <a:pt x="241190" y="6352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FFAC4-92DC-4E12-805C-9F2512945DE6}">
      <dsp:nvSpPr>
        <dsp:cNvPr id="0" name=""/>
        <dsp:cNvSpPr/>
      </dsp:nvSpPr>
      <dsp:spPr>
        <a:xfrm>
          <a:off x="1458808" y="693784"/>
          <a:ext cx="2846889" cy="289991"/>
        </a:xfrm>
        <a:custGeom>
          <a:avLst/>
          <a:gdLst/>
          <a:ahLst/>
          <a:cxnLst/>
          <a:rect l="0" t="0" r="0" b="0"/>
          <a:pathLst>
            <a:path>
              <a:moveTo>
                <a:pt x="2846889" y="0"/>
              </a:moveTo>
              <a:lnTo>
                <a:pt x="2846889" y="144995"/>
              </a:lnTo>
              <a:lnTo>
                <a:pt x="0" y="144995"/>
              </a:lnTo>
              <a:lnTo>
                <a:pt x="0" y="289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3AFD4-0B89-491F-8D88-C30769C8331A}">
      <dsp:nvSpPr>
        <dsp:cNvPr id="0" name=""/>
        <dsp:cNvSpPr/>
      </dsp:nvSpPr>
      <dsp:spPr>
        <a:xfrm>
          <a:off x="3045753" y="3328"/>
          <a:ext cx="2519889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Pemantapan Materi UTS</a:t>
          </a:r>
          <a:endParaRPr lang="id-ID" sz="1400" b="1" kern="1200" dirty="0"/>
        </a:p>
      </dsp:txBody>
      <dsp:txXfrm>
        <a:off x="3045753" y="3328"/>
        <a:ext cx="2519889" cy="690456"/>
      </dsp:txXfrm>
    </dsp:sp>
    <dsp:sp modelId="{7FAE2A11-93BD-43A5-8412-506D2A54C03C}">
      <dsp:nvSpPr>
        <dsp:cNvPr id="0" name=""/>
        <dsp:cNvSpPr/>
      </dsp:nvSpPr>
      <dsp:spPr>
        <a:xfrm>
          <a:off x="654841" y="983776"/>
          <a:ext cx="1607934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Pendidikan Kewarganegaraan</a:t>
          </a:r>
          <a:endParaRPr lang="id-ID" sz="1400" b="1" kern="1200" dirty="0"/>
        </a:p>
      </dsp:txBody>
      <dsp:txXfrm>
        <a:off x="654841" y="983776"/>
        <a:ext cx="1607934" cy="690456"/>
      </dsp:txXfrm>
    </dsp:sp>
    <dsp:sp modelId="{D20F832F-E7A9-4266-8EE1-F8B6B17D3642}">
      <dsp:nvSpPr>
        <dsp:cNvPr id="0" name=""/>
        <dsp:cNvSpPr/>
      </dsp:nvSpPr>
      <dsp:spPr>
        <a:xfrm>
          <a:off x="1056825" y="1964224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Definisi</a:t>
          </a:r>
          <a:endParaRPr lang="id-ID" sz="1400" kern="1200" dirty="0"/>
        </a:p>
      </dsp:txBody>
      <dsp:txXfrm>
        <a:off x="1056825" y="1964224"/>
        <a:ext cx="1380912" cy="690456"/>
      </dsp:txXfrm>
    </dsp:sp>
    <dsp:sp modelId="{820C9724-40AF-4FE7-9B65-B3D1AE3DC308}">
      <dsp:nvSpPr>
        <dsp:cNvPr id="0" name=""/>
        <dsp:cNvSpPr/>
      </dsp:nvSpPr>
      <dsp:spPr>
        <a:xfrm>
          <a:off x="1056825" y="2944671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Tujuan</a:t>
          </a:r>
          <a:endParaRPr lang="id-ID" sz="1400" kern="1200" dirty="0"/>
        </a:p>
      </dsp:txBody>
      <dsp:txXfrm>
        <a:off x="1056825" y="2944671"/>
        <a:ext cx="1380912" cy="690456"/>
      </dsp:txXfrm>
    </dsp:sp>
    <dsp:sp modelId="{817A18A5-48A6-4ABE-8421-6C94D41B617C}">
      <dsp:nvSpPr>
        <dsp:cNvPr id="0" name=""/>
        <dsp:cNvSpPr/>
      </dsp:nvSpPr>
      <dsp:spPr>
        <a:xfrm>
          <a:off x="2552767" y="983776"/>
          <a:ext cx="1607934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Filsafat Pancasila</a:t>
          </a:r>
          <a:endParaRPr lang="id-ID" sz="1400" b="1" kern="1200" dirty="0"/>
        </a:p>
      </dsp:txBody>
      <dsp:txXfrm>
        <a:off x="2552767" y="983776"/>
        <a:ext cx="1607934" cy="690456"/>
      </dsp:txXfrm>
    </dsp:sp>
    <dsp:sp modelId="{E03B0E4A-C800-4608-B349-2C8ABE12FD95}">
      <dsp:nvSpPr>
        <dsp:cNvPr id="0" name=""/>
        <dsp:cNvSpPr/>
      </dsp:nvSpPr>
      <dsp:spPr>
        <a:xfrm>
          <a:off x="2954751" y="1964224"/>
          <a:ext cx="1380912" cy="89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Pancasila filsafat bangsa &amp; negara</a:t>
          </a:r>
          <a:endParaRPr lang="id-ID" sz="1400" kern="1200" dirty="0"/>
        </a:p>
      </dsp:txBody>
      <dsp:txXfrm>
        <a:off x="2954751" y="1964224"/>
        <a:ext cx="1380912" cy="896087"/>
      </dsp:txXfrm>
    </dsp:sp>
    <dsp:sp modelId="{BD89D814-4F9E-447B-AEB2-2BA33E4BC0B3}">
      <dsp:nvSpPr>
        <dsp:cNvPr id="0" name=""/>
        <dsp:cNvSpPr/>
      </dsp:nvSpPr>
      <dsp:spPr>
        <a:xfrm>
          <a:off x="4450694" y="983776"/>
          <a:ext cx="1607934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Identitas Nasional</a:t>
          </a:r>
          <a:endParaRPr lang="id-ID" sz="1400" b="1" kern="1200" dirty="0"/>
        </a:p>
      </dsp:txBody>
      <dsp:txXfrm>
        <a:off x="4450694" y="983776"/>
        <a:ext cx="1607934" cy="690456"/>
      </dsp:txXfrm>
    </dsp:sp>
    <dsp:sp modelId="{E19D20AC-31C9-4D89-A64D-EDE64311E450}">
      <dsp:nvSpPr>
        <dsp:cNvPr id="0" name=""/>
        <dsp:cNvSpPr/>
      </dsp:nvSpPr>
      <dsp:spPr>
        <a:xfrm>
          <a:off x="4852677" y="1964224"/>
          <a:ext cx="1380912" cy="89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Identitas berdasarkan UUD 1945</a:t>
          </a:r>
          <a:endParaRPr lang="id-ID" sz="1400" kern="1200" dirty="0"/>
        </a:p>
      </dsp:txBody>
      <dsp:txXfrm>
        <a:off x="4852677" y="1964224"/>
        <a:ext cx="1380912" cy="896087"/>
      </dsp:txXfrm>
    </dsp:sp>
    <dsp:sp modelId="{3581B7C6-F907-42B5-8760-97A585FBFF81}">
      <dsp:nvSpPr>
        <dsp:cNvPr id="0" name=""/>
        <dsp:cNvSpPr/>
      </dsp:nvSpPr>
      <dsp:spPr>
        <a:xfrm>
          <a:off x="4852677" y="3150303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Astronomi &amp; Geografi</a:t>
          </a:r>
          <a:endParaRPr lang="id-ID" sz="1400" kern="1200" dirty="0"/>
        </a:p>
      </dsp:txBody>
      <dsp:txXfrm>
        <a:off x="4852677" y="3150303"/>
        <a:ext cx="1380912" cy="690456"/>
      </dsp:txXfrm>
    </dsp:sp>
    <dsp:sp modelId="{F00ED076-E1AD-4C68-9573-B66B705E1DED}">
      <dsp:nvSpPr>
        <dsp:cNvPr id="0" name=""/>
        <dsp:cNvSpPr/>
      </dsp:nvSpPr>
      <dsp:spPr>
        <a:xfrm>
          <a:off x="4852677" y="4130751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Budaya Indonesia</a:t>
          </a:r>
          <a:endParaRPr lang="id-ID" sz="1400" kern="1200" dirty="0"/>
        </a:p>
      </dsp:txBody>
      <dsp:txXfrm>
        <a:off x="4852677" y="4130751"/>
        <a:ext cx="1380912" cy="690456"/>
      </dsp:txXfrm>
    </dsp:sp>
    <dsp:sp modelId="{EDA3AB75-E022-4683-B031-C97107FB8075}">
      <dsp:nvSpPr>
        <dsp:cNvPr id="0" name=""/>
        <dsp:cNvSpPr/>
      </dsp:nvSpPr>
      <dsp:spPr>
        <a:xfrm>
          <a:off x="6348620" y="983776"/>
          <a:ext cx="1607934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Demokrasi Pancasila</a:t>
          </a:r>
          <a:endParaRPr lang="id-ID" sz="1400" b="1" kern="1200" dirty="0"/>
        </a:p>
      </dsp:txBody>
      <dsp:txXfrm>
        <a:off x="6348620" y="983776"/>
        <a:ext cx="1607934" cy="690456"/>
      </dsp:txXfrm>
    </dsp:sp>
    <dsp:sp modelId="{ED3896A9-2137-4536-957A-345F5B1B0FF5}">
      <dsp:nvSpPr>
        <dsp:cNvPr id="0" name=""/>
        <dsp:cNvSpPr/>
      </dsp:nvSpPr>
      <dsp:spPr>
        <a:xfrm>
          <a:off x="6750603" y="1964224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Trias politica</a:t>
          </a:r>
          <a:endParaRPr lang="id-ID" sz="1400" kern="1200" dirty="0"/>
        </a:p>
      </dsp:txBody>
      <dsp:txXfrm>
        <a:off x="6750603" y="1964224"/>
        <a:ext cx="1380912" cy="690456"/>
      </dsp:txXfrm>
    </dsp:sp>
    <dsp:sp modelId="{259F8CE0-E85D-4FE8-AB4A-1419B04A9C1A}">
      <dsp:nvSpPr>
        <dsp:cNvPr id="0" name=""/>
        <dsp:cNvSpPr/>
      </dsp:nvSpPr>
      <dsp:spPr>
        <a:xfrm>
          <a:off x="6750603" y="2944671"/>
          <a:ext cx="1380912" cy="69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Demokrasi Indonesia</a:t>
          </a:r>
          <a:endParaRPr lang="id-ID" sz="1400" kern="1200" dirty="0"/>
        </a:p>
      </dsp:txBody>
      <dsp:txXfrm>
        <a:off x="6750603" y="2944671"/>
        <a:ext cx="1380912" cy="6904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D025A-570E-4505-A33D-E6FD7866451C}">
      <dsp:nvSpPr>
        <dsp:cNvPr id="0" name=""/>
        <dsp:cNvSpPr/>
      </dsp:nvSpPr>
      <dsp:spPr>
        <a:xfrm>
          <a:off x="6809252" y="1257519"/>
          <a:ext cx="183366" cy="2298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199"/>
              </a:lnTo>
              <a:lnTo>
                <a:pt x="183366" y="22981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30CFC-AD7D-4260-8EEC-8076B265FFEE}">
      <dsp:nvSpPr>
        <dsp:cNvPr id="0" name=""/>
        <dsp:cNvSpPr/>
      </dsp:nvSpPr>
      <dsp:spPr>
        <a:xfrm>
          <a:off x="6809252" y="1257519"/>
          <a:ext cx="183366" cy="1430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262"/>
              </a:lnTo>
              <a:lnTo>
                <a:pt x="183366" y="14302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B327B-B0A6-4BA4-9210-85EE6103995A}">
      <dsp:nvSpPr>
        <dsp:cNvPr id="0" name=""/>
        <dsp:cNvSpPr/>
      </dsp:nvSpPr>
      <dsp:spPr>
        <a:xfrm>
          <a:off x="6809252" y="1257519"/>
          <a:ext cx="183366" cy="56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25"/>
              </a:lnTo>
              <a:lnTo>
                <a:pt x="183366" y="5623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7FCF2-7A04-4609-B9F8-E138B12E33B9}">
      <dsp:nvSpPr>
        <dsp:cNvPr id="0" name=""/>
        <dsp:cNvSpPr/>
      </dsp:nvSpPr>
      <dsp:spPr>
        <a:xfrm>
          <a:off x="4126801" y="611394"/>
          <a:ext cx="3171429" cy="25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56"/>
              </a:lnTo>
              <a:lnTo>
                <a:pt x="3171429" y="128356"/>
              </a:lnTo>
              <a:lnTo>
                <a:pt x="3171429" y="2567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E1D72-6B18-4D93-9F2B-F982215A539D}">
      <dsp:nvSpPr>
        <dsp:cNvPr id="0" name=""/>
        <dsp:cNvSpPr/>
      </dsp:nvSpPr>
      <dsp:spPr>
        <a:xfrm>
          <a:off x="4705128" y="1257519"/>
          <a:ext cx="183366" cy="1097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543"/>
              </a:lnTo>
              <a:lnTo>
                <a:pt x="183366" y="1097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99922-61C1-4FF0-9F91-4B8A3E5F7E3C}">
      <dsp:nvSpPr>
        <dsp:cNvPr id="0" name=""/>
        <dsp:cNvSpPr/>
      </dsp:nvSpPr>
      <dsp:spPr>
        <a:xfrm>
          <a:off x="4705128" y="1257519"/>
          <a:ext cx="183366" cy="45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418"/>
              </a:lnTo>
              <a:lnTo>
                <a:pt x="183366" y="4514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6D334-AE4E-4D64-B6F7-6A1C7695B906}">
      <dsp:nvSpPr>
        <dsp:cNvPr id="0" name=""/>
        <dsp:cNvSpPr/>
      </dsp:nvSpPr>
      <dsp:spPr>
        <a:xfrm>
          <a:off x="4126801" y="611394"/>
          <a:ext cx="1067305" cy="25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56"/>
              </a:lnTo>
              <a:lnTo>
                <a:pt x="1067305" y="128356"/>
              </a:lnTo>
              <a:lnTo>
                <a:pt x="1067305" y="2567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4A9E-F531-49B6-91C3-F33160720092}">
      <dsp:nvSpPr>
        <dsp:cNvPr id="0" name=""/>
        <dsp:cNvSpPr/>
      </dsp:nvSpPr>
      <dsp:spPr>
        <a:xfrm>
          <a:off x="2760913" y="1257519"/>
          <a:ext cx="183366" cy="2500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0697"/>
              </a:lnTo>
              <a:lnTo>
                <a:pt x="183366" y="25006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92828-3EBC-47AE-B835-B1D82C10D2C7}">
      <dsp:nvSpPr>
        <dsp:cNvPr id="0" name=""/>
        <dsp:cNvSpPr/>
      </dsp:nvSpPr>
      <dsp:spPr>
        <a:xfrm>
          <a:off x="2760913" y="1257519"/>
          <a:ext cx="183366" cy="1743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67"/>
              </a:lnTo>
              <a:lnTo>
                <a:pt x="183366" y="17436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07FF9-A844-4609-B9F7-0564792AFF6E}">
      <dsp:nvSpPr>
        <dsp:cNvPr id="0" name=""/>
        <dsp:cNvSpPr/>
      </dsp:nvSpPr>
      <dsp:spPr>
        <a:xfrm>
          <a:off x="2760913" y="1257519"/>
          <a:ext cx="183366" cy="1097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543"/>
              </a:lnTo>
              <a:lnTo>
                <a:pt x="183366" y="1097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CB991-ECED-433B-8A9F-623EAFD967D4}">
      <dsp:nvSpPr>
        <dsp:cNvPr id="0" name=""/>
        <dsp:cNvSpPr/>
      </dsp:nvSpPr>
      <dsp:spPr>
        <a:xfrm>
          <a:off x="2760913" y="1257519"/>
          <a:ext cx="183366" cy="45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418"/>
              </a:lnTo>
              <a:lnTo>
                <a:pt x="183366" y="4514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60C0C-6570-49B2-9555-FF7949427D6B}">
      <dsp:nvSpPr>
        <dsp:cNvPr id="0" name=""/>
        <dsp:cNvSpPr/>
      </dsp:nvSpPr>
      <dsp:spPr>
        <a:xfrm>
          <a:off x="3249891" y="611394"/>
          <a:ext cx="876909" cy="256713"/>
        </a:xfrm>
        <a:custGeom>
          <a:avLst/>
          <a:gdLst/>
          <a:ahLst/>
          <a:cxnLst/>
          <a:rect l="0" t="0" r="0" b="0"/>
          <a:pathLst>
            <a:path>
              <a:moveTo>
                <a:pt x="876909" y="0"/>
              </a:moveTo>
              <a:lnTo>
                <a:pt x="876909" y="128356"/>
              </a:lnTo>
              <a:lnTo>
                <a:pt x="0" y="128356"/>
              </a:lnTo>
              <a:lnTo>
                <a:pt x="0" y="2567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74C04-B4A6-40A4-8313-6E65D56C96D6}">
      <dsp:nvSpPr>
        <dsp:cNvPr id="0" name=""/>
        <dsp:cNvSpPr/>
      </dsp:nvSpPr>
      <dsp:spPr>
        <a:xfrm>
          <a:off x="760575" y="1257519"/>
          <a:ext cx="183366" cy="92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366"/>
              </a:lnTo>
              <a:lnTo>
                <a:pt x="183366" y="9223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FCBDB-2704-4475-ABDE-6917F7C8EFCA}">
      <dsp:nvSpPr>
        <dsp:cNvPr id="0" name=""/>
        <dsp:cNvSpPr/>
      </dsp:nvSpPr>
      <dsp:spPr>
        <a:xfrm>
          <a:off x="1249553" y="611394"/>
          <a:ext cx="2877247" cy="256713"/>
        </a:xfrm>
        <a:custGeom>
          <a:avLst/>
          <a:gdLst/>
          <a:ahLst/>
          <a:cxnLst/>
          <a:rect l="0" t="0" r="0" b="0"/>
          <a:pathLst>
            <a:path>
              <a:moveTo>
                <a:pt x="2877247" y="0"/>
              </a:moveTo>
              <a:lnTo>
                <a:pt x="2877247" y="128356"/>
              </a:lnTo>
              <a:lnTo>
                <a:pt x="0" y="128356"/>
              </a:lnTo>
              <a:lnTo>
                <a:pt x="0" y="2567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7F428-F08F-4213-8C48-CB3D0EB6E3E7}">
      <dsp:nvSpPr>
        <dsp:cNvPr id="0" name=""/>
        <dsp:cNvSpPr/>
      </dsp:nvSpPr>
      <dsp:spPr>
        <a:xfrm>
          <a:off x="3158617" y="171"/>
          <a:ext cx="1936367" cy="611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Negara Indonesia</a:t>
          </a:r>
          <a:endParaRPr lang="id-ID" sz="1400" b="1" kern="1200" dirty="0"/>
        </a:p>
      </dsp:txBody>
      <dsp:txXfrm>
        <a:off x="3158617" y="171"/>
        <a:ext cx="1936367" cy="611223"/>
      </dsp:txXfrm>
    </dsp:sp>
    <dsp:sp modelId="{27DFAD72-693E-419D-BECC-78086C5B3ECF}">
      <dsp:nvSpPr>
        <dsp:cNvPr id="0" name=""/>
        <dsp:cNvSpPr/>
      </dsp:nvSpPr>
      <dsp:spPr>
        <a:xfrm>
          <a:off x="638330" y="868108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Definisi</a:t>
          </a:r>
          <a:endParaRPr lang="id-ID" sz="1400" b="1" kern="1200" dirty="0"/>
        </a:p>
      </dsp:txBody>
      <dsp:txXfrm>
        <a:off x="638330" y="868108"/>
        <a:ext cx="1222446" cy="389410"/>
      </dsp:txXfrm>
    </dsp:sp>
    <dsp:sp modelId="{6B30F7BB-1B1F-4065-A676-97C1703E5F2D}">
      <dsp:nvSpPr>
        <dsp:cNvPr id="0" name=""/>
        <dsp:cNvSpPr/>
      </dsp:nvSpPr>
      <dsp:spPr>
        <a:xfrm>
          <a:off x="943942" y="1514232"/>
          <a:ext cx="1222446" cy="1331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Organisasi masyarakat di suatu wilayah dengan sistem pemerintahan</a:t>
          </a:r>
          <a:endParaRPr lang="id-ID" sz="1400" kern="1200" dirty="0"/>
        </a:p>
      </dsp:txBody>
      <dsp:txXfrm>
        <a:off x="943942" y="1514232"/>
        <a:ext cx="1222446" cy="1331305"/>
      </dsp:txXfrm>
    </dsp:sp>
    <dsp:sp modelId="{BC2EE18C-2616-467F-97F2-A45B650FE133}">
      <dsp:nvSpPr>
        <dsp:cNvPr id="0" name=""/>
        <dsp:cNvSpPr/>
      </dsp:nvSpPr>
      <dsp:spPr>
        <a:xfrm>
          <a:off x="2638668" y="868108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Syarat</a:t>
          </a:r>
          <a:endParaRPr lang="id-ID" sz="1400" b="1" kern="1200" dirty="0"/>
        </a:p>
      </dsp:txBody>
      <dsp:txXfrm>
        <a:off x="2638668" y="868108"/>
        <a:ext cx="1222446" cy="389410"/>
      </dsp:txXfrm>
    </dsp:sp>
    <dsp:sp modelId="{235E9D9B-9E1E-494F-AF23-1E042C15B844}">
      <dsp:nvSpPr>
        <dsp:cNvPr id="0" name=""/>
        <dsp:cNvSpPr/>
      </dsp:nvSpPr>
      <dsp:spPr>
        <a:xfrm>
          <a:off x="2944280" y="1514232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Penduduk</a:t>
          </a:r>
          <a:endParaRPr lang="id-ID" sz="1400" kern="1200" dirty="0"/>
        </a:p>
      </dsp:txBody>
      <dsp:txXfrm>
        <a:off x="2944280" y="1514232"/>
        <a:ext cx="1222446" cy="389410"/>
      </dsp:txXfrm>
    </dsp:sp>
    <dsp:sp modelId="{4AC21C65-2520-4B38-A10C-AA9304C7A881}">
      <dsp:nvSpPr>
        <dsp:cNvPr id="0" name=""/>
        <dsp:cNvSpPr/>
      </dsp:nvSpPr>
      <dsp:spPr>
        <a:xfrm>
          <a:off x="2944280" y="2160356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Wilayah </a:t>
          </a:r>
          <a:endParaRPr lang="id-ID" sz="1400" kern="1200" dirty="0"/>
        </a:p>
      </dsp:txBody>
      <dsp:txXfrm>
        <a:off x="2944280" y="2160356"/>
        <a:ext cx="1222446" cy="389410"/>
      </dsp:txXfrm>
    </dsp:sp>
    <dsp:sp modelId="{0C29FED6-6F87-4A46-91C4-A56B3CAE8DE8}">
      <dsp:nvSpPr>
        <dsp:cNvPr id="0" name=""/>
        <dsp:cNvSpPr/>
      </dsp:nvSpPr>
      <dsp:spPr>
        <a:xfrm>
          <a:off x="2944280" y="2806480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Pemerintah</a:t>
          </a:r>
          <a:endParaRPr lang="id-ID" sz="1400" kern="1200" dirty="0"/>
        </a:p>
      </dsp:txBody>
      <dsp:txXfrm>
        <a:off x="2944280" y="2806480"/>
        <a:ext cx="1222446" cy="389410"/>
      </dsp:txXfrm>
    </dsp:sp>
    <dsp:sp modelId="{ED1F9C25-9001-456E-9438-628072062BCF}">
      <dsp:nvSpPr>
        <dsp:cNvPr id="0" name=""/>
        <dsp:cNvSpPr/>
      </dsp:nvSpPr>
      <dsp:spPr>
        <a:xfrm>
          <a:off x="2944280" y="3452605"/>
          <a:ext cx="1222446" cy="611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Pengakuan Internasional</a:t>
          </a:r>
          <a:endParaRPr lang="id-ID" sz="1400" kern="1200" dirty="0"/>
        </a:p>
      </dsp:txBody>
      <dsp:txXfrm>
        <a:off x="2944280" y="3452605"/>
        <a:ext cx="1222446" cy="611223"/>
      </dsp:txXfrm>
    </dsp:sp>
    <dsp:sp modelId="{3F7E5689-52CA-4F68-8DB2-85CD795C2B48}">
      <dsp:nvSpPr>
        <dsp:cNvPr id="0" name=""/>
        <dsp:cNvSpPr/>
      </dsp:nvSpPr>
      <dsp:spPr>
        <a:xfrm>
          <a:off x="4582884" y="868108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Jenis</a:t>
          </a:r>
          <a:endParaRPr lang="id-ID" sz="1400" b="1" kern="1200" dirty="0"/>
        </a:p>
      </dsp:txBody>
      <dsp:txXfrm>
        <a:off x="4582884" y="868108"/>
        <a:ext cx="1222446" cy="389410"/>
      </dsp:txXfrm>
    </dsp:sp>
    <dsp:sp modelId="{C144F8C6-68F9-4216-A576-74A6BA2CEE59}">
      <dsp:nvSpPr>
        <dsp:cNvPr id="0" name=""/>
        <dsp:cNvSpPr/>
      </dsp:nvSpPr>
      <dsp:spPr>
        <a:xfrm>
          <a:off x="4888495" y="1514232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Serikat</a:t>
          </a:r>
          <a:endParaRPr lang="id-ID" sz="1400" kern="1200" dirty="0"/>
        </a:p>
      </dsp:txBody>
      <dsp:txXfrm>
        <a:off x="4888495" y="1514232"/>
        <a:ext cx="1222446" cy="389410"/>
      </dsp:txXfrm>
    </dsp:sp>
    <dsp:sp modelId="{F5698631-0E87-445D-B223-86ECF307D67F}">
      <dsp:nvSpPr>
        <dsp:cNvPr id="0" name=""/>
        <dsp:cNvSpPr/>
      </dsp:nvSpPr>
      <dsp:spPr>
        <a:xfrm>
          <a:off x="4888495" y="2160356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Republik</a:t>
          </a:r>
          <a:endParaRPr lang="id-ID" sz="1400" kern="1200" dirty="0"/>
        </a:p>
      </dsp:txBody>
      <dsp:txXfrm>
        <a:off x="4888495" y="2160356"/>
        <a:ext cx="1222446" cy="389410"/>
      </dsp:txXfrm>
    </dsp:sp>
    <dsp:sp modelId="{8647378A-7E13-402D-AB00-7B40EBD50CC5}">
      <dsp:nvSpPr>
        <dsp:cNvPr id="0" name=""/>
        <dsp:cNvSpPr/>
      </dsp:nvSpPr>
      <dsp:spPr>
        <a:xfrm>
          <a:off x="6687008" y="868108"/>
          <a:ext cx="1222446" cy="38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Negara Indonesia</a:t>
          </a:r>
          <a:endParaRPr lang="id-ID" sz="1400" b="1" kern="1200" dirty="0"/>
        </a:p>
      </dsp:txBody>
      <dsp:txXfrm>
        <a:off x="6687008" y="868108"/>
        <a:ext cx="1222446" cy="389410"/>
      </dsp:txXfrm>
    </dsp:sp>
    <dsp:sp modelId="{195683B9-C747-4E7F-8A2C-BB61ACC78704}">
      <dsp:nvSpPr>
        <dsp:cNvPr id="0" name=""/>
        <dsp:cNvSpPr/>
      </dsp:nvSpPr>
      <dsp:spPr>
        <a:xfrm>
          <a:off x="6992619" y="1514232"/>
          <a:ext cx="1222446" cy="611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Berkedaulatan rakyat</a:t>
          </a:r>
          <a:endParaRPr lang="id-ID" sz="1400" kern="1200" dirty="0"/>
        </a:p>
      </dsp:txBody>
      <dsp:txXfrm>
        <a:off x="6992619" y="1514232"/>
        <a:ext cx="1222446" cy="611223"/>
      </dsp:txXfrm>
    </dsp:sp>
    <dsp:sp modelId="{1418D156-5F5E-4041-A2AD-CDC3476B31C7}">
      <dsp:nvSpPr>
        <dsp:cNvPr id="0" name=""/>
        <dsp:cNvSpPr/>
      </dsp:nvSpPr>
      <dsp:spPr>
        <a:xfrm>
          <a:off x="6992619" y="2382169"/>
          <a:ext cx="1222446" cy="611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Sistem pemerintahan Presidensial</a:t>
          </a:r>
          <a:endParaRPr lang="id-ID" sz="1400" kern="1200" dirty="0"/>
        </a:p>
      </dsp:txBody>
      <dsp:txXfrm>
        <a:off x="6992619" y="2382169"/>
        <a:ext cx="1222446" cy="611223"/>
      </dsp:txXfrm>
    </dsp:sp>
    <dsp:sp modelId="{FEC28353-B56C-445D-878A-E6B8A6EC6075}">
      <dsp:nvSpPr>
        <dsp:cNvPr id="0" name=""/>
        <dsp:cNvSpPr/>
      </dsp:nvSpPr>
      <dsp:spPr>
        <a:xfrm>
          <a:off x="6992619" y="3250106"/>
          <a:ext cx="1222446" cy="611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Bentuk negara Republik</a:t>
          </a:r>
          <a:endParaRPr lang="id-ID" sz="1400" kern="1200" dirty="0"/>
        </a:p>
      </dsp:txBody>
      <dsp:txXfrm>
        <a:off x="6992619" y="3250106"/>
        <a:ext cx="1222446" cy="6112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29CF5-9F8E-477D-8AB5-90C74BBF5A9B}">
      <dsp:nvSpPr>
        <dsp:cNvPr id="0" name=""/>
        <dsp:cNvSpPr/>
      </dsp:nvSpPr>
      <dsp:spPr>
        <a:xfrm>
          <a:off x="7177432" y="1297025"/>
          <a:ext cx="257094" cy="67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730"/>
              </a:lnTo>
              <a:lnTo>
                <a:pt x="257094" y="6747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4E9FE-34E4-4622-A9D0-4EE59182B6D8}">
      <dsp:nvSpPr>
        <dsp:cNvPr id="0" name=""/>
        <dsp:cNvSpPr/>
      </dsp:nvSpPr>
      <dsp:spPr>
        <a:xfrm>
          <a:off x="4169675" y="604695"/>
          <a:ext cx="3490329" cy="25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75"/>
              </a:lnTo>
              <a:lnTo>
                <a:pt x="3490329" y="126675"/>
              </a:lnTo>
              <a:lnTo>
                <a:pt x="3490329" y="2533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B6886-8DB7-4D5B-955F-36F7CE74AC2C}">
      <dsp:nvSpPr>
        <dsp:cNvPr id="0" name=""/>
        <dsp:cNvSpPr/>
      </dsp:nvSpPr>
      <dsp:spPr>
        <a:xfrm>
          <a:off x="5589850" y="1989354"/>
          <a:ext cx="180964" cy="2521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875"/>
              </a:lnTo>
              <a:lnTo>
                <a:pt x="180964" y="25218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72E79-8E01-4439-82B4-147999F8FF20}">
      <dsp:nvSpPr>
        <dsp:cNvPr id="0" name=""/>
        <dsp:cNvSpPr/>
      </dsp:nvSpPr>
      <dsp:spPr>
        <a:xfrm>
          <a:off x="5589850" y="1989354"/>
          <a:ext cx="180964" cy="1837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532"/>
              </a:lnTo>
              <a:lnTo>
                <a:pt x="180964" y="18375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DE88A-EBD1-49F0-8B42-234747C0E67B}">
      <dsp:nvSpPr>
        <dsp:cNvPr id="0" name=""/>
        <dsp:cNvSpPr/>
      </dsp:nvSpPr>
      <dsp:spPr>
        <a:xfrm>
          <a:off x="5589850" y="1989354"/>
          <a:ext cx="180964" cy="115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189"/>
              </a:lnTo>
              <a:lnTo>
                <a:pt x="180964" y="11531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1FF81-CA12-4824-BE52-1088E8E018BF}">
      <dsp:nvSpPr>
        <dsp:cNvPr id="0" name=""/>
        <dsp:cNvSpPr/>
      </dsp:nvSpPr>
      <dsp:spPr>
        <a:xfrm>
          <a:off x="5589850" y="1989354"/>
          <a:ext cx="180964" cy="468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846"/>
              </a:lnTo>
              <a:lnTo>
                <a:pt x="180964" y="4688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86969-AC4F-4161-B199-962CC869C02F}">
      <dsp:nvSpPr>
        <dsp:cNvPr id="0" name=""/>
        <dsp:cNvSpPr/>
      </dsp:nvSpPr>
      <dsp:spPr>
        <a:xfrm>
          <a:off x="5342532" y="1297025"/>
          <a:ext cx="729891" cy="25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75"/>
              </a:lnTo>
              <a:lnTo>
                <a:pt x="729891" y="126675"/>
              </a:lnTo>
              <a:lnTo>
                <a:pt x="729891" y="2533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8F1B4-955D-44FF-9E63-DF04CDC9DB8B}">
      <dsp:nvSpPr>
        <dsp:cNvPr id="0" name=""/>
        <dsp:cNvSpPr/>
      </dsp:nvSpPr>
      <dsp:spPr>
        <a:xfrm>
          <a:off x="4612640" y="1297025"/>
          <a:ext cx="729891" cy="253350"/>
        </a:xfrm>
        <a:custGeom>
          <a:avLst/>
          <a:gdLst/>
          <a:ahLst/>
          <a:cxnLst/>
          <a:rect l="0" t="0" r="0" b="0"/>
          <a:pathLst>
            <a:path>
              <a:moveTo>
                <a:pt x="729891" y="0"/>
              </a:moveTo>
              <a:lnTo>
                <a:pt x="729891" y="126675"/>
              </a:lnTo>
              <a:lnTo>
                <a:pt x="0" y="126675"/>
              </a:lnTo>
              <a:lnTo>
                <a:pt x="0" y="2533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E4C32-87B5-4240-8E0C-F4A4C3BE7E4A}">
      <dsp:nvSpPr>
        <dsp:cNvPr id="0" name=""/>
        <dsp:cNvSpPr/>
      </dsp:nvSpPr>
      <dsp:spPr>
        <a:xfrm>
          <a:off x="4169675" y="604695"/>
          <a:ext cx="1172856" cy="25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75"/>
              </a:lnTo>
              <a:lnTo>
                <a:pt x="1172856" y="126675"/>
              </a:lnTo>
              <a:lnTo>
                <a:pt x="1172856" y="2533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7D15F-4D48-42F2-8961-F520D3DC4A90}">
      <dsp:nvSpPr>
        <dsp:cNvPr id="0" name=""/>
        <dsp:cNvSpPr/>
      </dsp:nvSpPr>
      <dsp:spPr>
        <a:xfrm>
          <a:off x="2368675" y="1297025"/>
          <a:ext cx="180964" cy="3005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5028"/>
              </a:lnTo>
              <a:lnTo>
                <a:pt x="180964" y="30050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0175A-CBAE-4BA0-A087-912203EF0E75}">
      <dsp:nvSpPr>
        <dsp:cNvPr id="0" name=""/>
        <dsp:cNvSpPr/>
      </dsp:nvSpPr>
      <dsp:spPr>
        <a:xfrm>
          <a:off x="2368675" y="1297025"/>
          <a:ext cx="180964" cy="185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687"/>
              </a:lnTo>
              <a:lnTo>
                <a:pt x="180964" y="18536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40105-D27D-46BB-9757-F8422CE9D2B1}">
      <dsp:nvSpPr>
        <dsp:cNvPr id="0" name=""/>
        <dsp:cNvSpPr/>
      </dsp:nvSpPr>
      <dsp:spPr>
        <a:xfrm>
          <a:off x="2368675" y="1297025"/>
          <a:ext cx="180964" cy="702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346"/>
              </a:lnTo>
              <a:lnTo>
                <a:pt x="180964" y="7023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A972-32EC-47EF-A726-60276CAF6F50}">
      <dsp:nvSpPr>
        <dsp:cNvPr id="0" name=""/>
        <dsp:cNvSpPr/>
      </dsp:nvSpPr>
      <dsp:spPr>
        <a:xfrm>
          <a:off x="2851248" y="604695"/>
          <a:ext cx="1318427" cy="253350"/>
        </a:xfrm>
        <a:custGeom>
          <a:avLst/>
          <a:gdLst/>
          <a:ahLst/>
          <a:cxnLst/>
          <a:rect l="0" t="0" r="0" b="0"/>
          <a:pathLst>
            <a:path>
              <a:moveTo>
                <a:pt x="1318427" y="0"/>
              </a:moveTo>
              <a:lnTo>
                <a:pt x="1318427" y="126675"/>
              </a:lnTo>
              <a:lnTo>
                <a:pt x="0" y="126675"/>
              </a:lnTo>
              <a:lnTo>
                <a:pt x="0" y="2533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CE188-2DD5-4543-8A59-5506B83A9132}">
      <dsp:nvSpPr>
        <dsp:cNvPr id="0" name=""/>
        <dsp:cNvSpPr/>
      </dsp:nvSpPr>
      <dsp:spPr>
        <a:xfrm>
          <a:off x="167388" y="2681684"/>
          <a:ext cx="102937" cy="47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840"/>
              </a:lnTo>
              <a:lnTo>
                <a:pt x="102937" y="4728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C8504-08E2-405B-BAC5-EF817A54BA57}">
      <dsp:nvSpPr>
        <dsp:cNvPr id="0" name=""/>
        <dsp:cNvSpPr/>
      </dsp:nvSpPr>
      <dsp:spPr>
        <a:xfrm>
          <a:off x="791224" y="1989354"/>
          <a:ext cx="91440" cy="253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52C2E-B833-44C8-920F-9042D9DC142D}">
      <dsp:nvSpPr>
        <dsp:cNvPr id="0" name=""/>
        <dsp:cNvSpPr/>
      </dsp:nvSpPr>
      <dsp:spPr>
        <a:xfrm>
          <a:off x="791224" y="1297025"/>
          <a:ext cx="91440" cy="253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5332D-6031-4EE8-8D8A-6E0D721216A6}">
      <dsp:nvSpPr>
        <dsp:cNvPr id="0" name=""/>
        <dsp:cNvSpPr/>
      </dsp:nvSpPr>
      <dsp:spPr>
        <a:xfrm>
          <a:off x="836944" y="604695"/>
          <a:ext cx="3332731" cy="253350"/>
        </a:xfrm>
        <a:custGeom>
          <a:avLst/>
          <a:gdLst/>
          <a:ahLst/>
          <a:cxnLst/>
          <a:rect l="0" t="0" r="0" b="0"/>
          <a:pathLst>
            <a:path>
              <a:moveTo>
                <a:pt x="3332731" y="0"/>
              </a:moveTo>
              <a:lnTo>
                <a:pt x="3332731" y="126675"/>
              </a:lnTo>
              <a:lnTo>
                <a:pt x="0" y="126675"/>
              </a:lnTo>
              <a:lnTo>
                <a:pt x="0" y="2533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AA59A-77C2-491D-B508-36E7920E15B2}">
      <dsp:nvSpPr>
        <dsp:cNvPr id="0" name=""/>
        <dsp:cNvSpPr/>
      </dsp:nvSpPr>
      <dsp:spPr>
        <a:xfrm>
          <a:off x="2452198" y="1479"/>
          <a:ext cx="3434955" cy="603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Pemerintah</a:t>
          </a:r>
          <a:r>
            <a:rPr lang="en-US" sz="1100" b="1" kern="1200" dirty="0" smtClean="0"/>
            <a:t> Indonesia (UUD1945)</a:t>
          </a:r>
          <a:endParaRPr lang="en-US" sz="1100" b="1" kern="1200" dirty="0"/>
        </a:p>
      </dsp:txBody>
      <dsp:txXfrm>
        <a:off x="2452198" y="1479"/>
        <a:ext cx="3434955" cy="603216"/>
      </dsp:txXfrm>
    </dsp:sp>
    <dsp:sp modelId="{9C040E54-031A-4706-91FC-3FB94BFC9F61}">
      <dsp:nvSpPr>
        <dsp:cNvPr id="0" name=""/>
        <dsp:cNvSpPr/>
      </dsp:nvSpPr>
      <dsp:spPr>
        <a:xfrm>
          <a:off x="0" y="858046"/>
          <a:ext cx="1673889" cy="438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Eksekutif</a:t>
          </a:r>
          <a:endParaRPr lang="en-US" sz="1100" b="1" kern="1200" dirty="0"/>
        </a:p>
      </dsp:txBody>
      <dsp:txXfrm>
        <a:off x="0" y="858046"/>
        <a:ext cx="1673889" cy="438978"/>
      </dsp:txXfrm>
    </dsp:sp>
    <dsp:sp modelId="{674A2BDA-CB73-462B-8082-F05D3BC71FDB}">
      <dsp:nvSpPr>
        <dsp:cNvPr id="0" name=""/>
        <dsp:cNvSpPr/>
      </dsp:nvSpPr>
      <dsp:spPr>
        <a:xfrm>
          <a:off x="0" y="1550376"/>
          <a:ext cx="1673889" cy="438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Presiden</a:t>
          </a:r>
          <a:r>
            <a:rPr lang="en-US" sz="1100" kern="1200" dirty="0" smtClean="0"/>
            <a:t> &amp; </a:t>
          </a:r>
          <a:r>
            <a:rPr lang="en-US" sz="1100" kern="1200" dirty="0" err="1" smtClean="0"/>
            <a:t>Menteri</a:t>
          </a:r>
          <a:endParaRPr lang="en-US" sz="1100" kern="1200" dirty="0"/>
        </a:p>
      </dsp:txBody>
      <dsp:txXfrm>
        <a:off x="0" y="1550376"/>
        <a:ext cx="1673889" cy="438978"/>
      </dsp:txXfrm>
    </dsp:sp>
    <dsp:sp modelId="{79E7F94B-E926-4732-A205-D151CF30C63F}">
      <dsp:nvSpPr>
        <dsp:cNvPr id="0" name=""/>
        <dsp:cNvSpPr/>
      </dsp:nvSpPr>
      <dsp:spPr>
        <a:xfrm>
          <a:off x="0" y="2242705"/>
          <a:ext cx="1673889" cy="438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Gubernur</a:t>
          </a:r>
          <a:r>
            <a:rPr lang="en-US" sz="1100" kern="1200" dirty="0" smtClean="0"/>
            <a:t> &amp; </a:t>
          </a:r>
          <a:r>
            <a:rPr lang="en-US" sz="1100" kern="1200" dirty="0" err="1" smtClean="0"/>
            <a:t>Wakil</a:t>
          </a:r>
          <a:endParaRPr lang="en-US" sz="1100" kern="1200" dirty="0"/>
        </a:p>
      </dsp:txBody>
      <dsp:txXfrm>
        <a:off x="0" y="2242705"/>
        <a:ext cx="1673889" cy="438978"/>
      </dsp:txXfrm>
    </dsp:sp>
    <dsp:sp modelId="{0B61964C-22E9-4CBE-91B0-106405281FB3}">
      <dsp:nvSpPr>
        <dsp:cNvPr id="0" name=""/>
        <dsp:cNvSpPr/>
      </dsp:nvSpPr>
      <dsp:spPr>
        <a:xfrm>
          <a:off x="270326" y="2935035"/>
          <a:ext cx="1673889" cy="438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Bupatif</a:t>
          </a:r>
          <a:r>
            <a:rPr lang="en-US" sz="1100" kern="1200" dirty="0" smtClean="0"/>
            <a:t> &amp; </a:t>
          </a:r>
          <a:r>
            <a:rPr lang="en-US" sz="1100" kern="1200" dirty="0" err="1" smtClean="0"/>
            <a:t>Wakil</a:t>
          </a:r>
          <a:endParaRPr lang="en-US" sz="1100" kern="1200" dirty="0"/>
        </a:p>
      </dsp:txBody>
      <dsp:txXfrm>
        <a:off x="270326" y="2935035"/>
        <a:ext cx="1673889" cy="438978"/>
      </dsp:txXfrm>
    </dsp:sp>
    <dsp:sp modelId="{90B3A9B3-4335-4B6D-890E-F718560320B4}">
      <dsp:nvSpPr>
        <dsp:cNvPr id="0" name=""/>
        <dsp:cNvSpPr/>
      </dsp:nvSpPr>
      <dsp:spPr>
        <a:xfrm>
          <a:off x="2248031" y="858046"/>
          <a:ext cx="1206432" cy="438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Legislatif</a:t>
          </a:r>
          <a:endParaRPr lang="en-US" sz="1100" b="1" kern="1200" dirty="0"/>
        </a:p>
      </dsp:txBody>
      <dsp:txXfrm>
        <a:off x="2248031" y="858046"/>
        <a:ext cx="1206432" cy="438978"/>
      </dsp:txXfrm>
    </dsp:sp>
    <dsp:sp modelId="{5BAF446B-0119-4420-AE2A-845F9CC5EDD1}">
      <dsp:nvSpPr>
        <dsp:cNvPr id="0" name=""/>
        <dsp:cNvSpPr/>
      </dsp:nvSpPr>
      <dsp:spPr>
        <a:xfrm>
          <a:off x="2549640" y="1550376"/>
          <a:ext cx="1206432" cy="897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Majelis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Permusyawaratan</a:t>
          </a:r>
          <a:r>
            <a:rPr lang="en-US" sz="1100" kern="1200" dirty="0" smtClean="0"/>
            <a:t> Rakyat</a:t>
          </a:r>
          <a:endParaRPr lang="en-US" sz="1100" kern="1200" dirty="0"/>
        </a:p>
      </dsp:txBody>
      <dsp:txXfrm>
        <a:off x="2549640" y="1550376"/>
        <a:ext cx="1206432" cy="897990"/>
      </dsp:txXfrm>
    </dsp:sp>
    <dsp:sp modelId="{B47BB3EB-59D7-4EBC-B89D-5C9E715B2B2F}">
      <dsp:nvSpPr>
        <dsp:cNvPr id="0" name=""/>
        <dsp:cNvSpPr/>
      </dsp:nvSpPr>
      <dsp:spPr>
        <a:xfrm>
          <a:off x="2549640" y="2701717"/>
          <a:ext cx="1206432" cy="897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Dewan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Perwakilan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Rakyat</a:t>
          </a:r>
          <a:endParaRPr lang="en-US" sz="1100" kern="1200" dirty="0"/>
        </a:p>
      </dsp:txBody>
      <dsp:txXfrm>
        <a:off x="2549640" y="2701717"/>
        <a:ext cx="1206432" cy="897990"/>
      </dsp:txXfrm>
    </dsp:sp>
    <dsp:sp modelId="{825E8695-B02E-48D6-A5EF-D6913968B5B5}">
      <dsp:nvSpPr>
        <dsp:cNvPr id="0" name=""/>
        <dsp:cNvSpPr/>
      </dsp:nvSpPr>
      <dsp:spPr>
        <a:xfrm>
          <a:off x="2549640" y="3853058"/>
          <a:ext cx="1206432" cy="897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Dewan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Perwakilan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Daerah</a:t>
          </a:r>
          <a:endParaRPr lang="en-US" sz="1100" kern="1200" dirty="0"/>
        </a:p>
      </dsp:txBody>
      <dsp:txXfrm>
        <a:off x="2549640" y="3853058"/>
        <a:ext cx="1206432" cy="897990"/>
      </dsp:txXfrm>
    </dsp:sp>
    <dsp:sp modelId="{B6261B35-021C-4984-90E5-1C7F74AA1B80}">
      <dsp:nvSpPr>
        <dsp:cNvPr id="0" name=""/>
        <dsp:cNvSpPr/>
      </dsp:nvSpPr>
      <dsp:spPr>
        <a:xfrm>
          <a:off x="4739315" y="858046"/>
          <a:ext cx="1206432" cy="438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Yudikatif</a:t>
          </a:r>
          <a:endParaRPr lang="en-US" sz="1100" b="1" kern="1200" dirty="0"/>
        </a:p>
      </dsp:txBody>
      <dsp:txXfrm>
        <a:off x="4739315" y="858046"/>
        <a:ext cx="1206432" cy="438978"/>
      </dsp:txXfrm>
    </dsp:sp>
    <dsp:sp modelId="{E122F8CB-5A9F-4D99-B9B7-D32EAAAC48CA}">
      <dsp:nvSpPr>
        <dsp:cNvPr id="0" name=""/>
        <dsp:cNvSpPr/>
      </dsp:nvSpPr>
      <dsp:spPr>
        <a:xfrm>
          <a:off x="4009423" y="1550376"/>
          <a:ext cx="1206432" cy="603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Mahkamah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Konstitusi</a:t>
          </a:r>
          <a:endParaRPr lang="en-US" sz="1100" kern="1200" dirty="0"/>
        </a:p>
      </dsp:txBody>
      <dsp:txXfrm>
        <a:off x="4009423" y="1550376"/>
        <a:ext cx="1206432" cy="603216"/>
      </dsp:txXfrm>
    </dsp:sp>
    <dsp:sp modelId="{B75617F2-17CB-4BB0-A9E2-E0DF3973BBF3}">
      <dsp:nvSpPr>
        <dsp:cNvPr id="0" name=""/>
        <dsp:cNvSpPr/>
      </dsp:nvSpPr>
      <dsp:spPr>
        <a:xfrm>
          <a:off x="5469207" y="1550376"/>
          <a:ext cx="1206432" cy="438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Mahkamah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Agung</a:t>
          </a:r>
          <a:endParaRPr lang="en-US" sz="1100" kern="1200" dirty="0"/>
        </a:p>
      </dsp:txBody>
      <dsp:txXfrm>
        <a:off x="5469207" y="1550376"/>
        <a:ext cx="1206432" cy="438978"/>
      </dsp:txXfrm>
    </dsp:sp>
    <dsp:sp modelId="{23C466D5-4A41-471E-ABD2-F8F81A28C4E5}">
      <dsp:nvSpPr>
        <dsp:cNvPr id="0" name=""/>
        <dsp:cNvSpPr/>
      </dsp:nvSpPr>
      <dsp:spPr>
        <a:xfrm>
          <a:off x="5770815" y="2242705"/>
          <a:ext cx="1206432" cy="4309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P.Agama</a:t>
          </a:r>
          <a:endParaRPr lang="en-US" sz="1100" kern="1200" dirty="0"/>
        </a:p>
      </dsp:txBody>
      <dsp:txXfrm>
        <a:off x="5770815" y="2242705"/>
        <a:ext cx="1206432" cy="430992"/>
      </dsp:txXfrm>
    </dsp:sp>
    <dsp:sp modelId="{CAE9AC18-1D56-47EB-9397-FD2BBEB643A2}">
      <dsp:nvSpPr>
        <dsp:cNvPr id="0" name=""/>
        <dsp:cNvSpPr/>
      </dsp:nvSpPr>
      <dsp:spPr>
        <a:xfrm>
          <a:off x="5770815" y="2927048"/>
          <a:ext cx="1206432" cy="4309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P. </a:t>
          </a:r>
          <a:r>
            <a:rPr lang="en-US" sz="1100" kern="1200" dirty="0" err="1" smtClean="0"/>
            <a:t>Umum</a:t>
          </a:r>
          <a:endParaRPr lang="en-US" sz="1100" kern="1200" dirty="0"/>
        </a:p>
      </dsp:txBody>
      <dsp:txXfrm>
        <a:off x="5770815" y="2927048"/>
        <a:ext cx="1206432" cy="430992"/>
      </dsp:txXfrm>
    </dsp:sp>
    <dsp:sp modelId="{4467AF63-9EB6-45DF-894C-E58F276B6358}">
      <dsp:nvSpPr>
        <dsp:cNvPr id="0" name=""/>
        <dsp:cNvSpPr/>
      </dsp:nvSpPr>
      <dsp:spPr>
        <a:xfrm>
          <a:off x="5770815" y="3611391"/>
          <a:ext cx="1206432" cy="4309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P. </a:t>
          </a:r>
          <a:r>
            <a:rPr lang="en-US" sz="1100" kern="1200" dirty="0" err="1" smtClean="0"/>
            <a:t>Militer</a:t>
          </a:r>
          <a:endParaRPr lang="en-US" sz="1100" kern="1200" dirty="0"/>
        </a:p>
      </dsp:txBody>
      <dsp:txXfrm>
        <a:off x="5770815" y="3611391"/>
        <a:ext cx="1206432" cy="430992"/>
      </dsp:txXfrm>
    </dsp:sp>
    <dsp:sp modelId="{1D738A3D-7790-49F3-984B-091A6C561D2F}">
      <dsp:nvSpPr>
        <dsp:cNvPr id="0" name=""/>
        <dsp:cNvSpPr/>
      </dsp:nvSpPr>
      <dsp:spPr>
        <a:xfrm>
          <a:off x="5770815" y="4295734"/>
          <a:ext cx="1206432" cy="4309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P. TUN</a:t>
          </a:r>
          <a:endParaRPr lang="en-US" sz="1100" kern="1200" dirty="0"/>
        </a:p>
      </dsp:txBody>
      <dsp:txXfrm>
        <a:off x="5770815" y="4295734"/>
        <a:ext cx="1206432" cy="430992"/>
      </dsp:txXfrm>
    </dsp:sp>
    <dsp:sp modelId="{E296EB97-7215-485C-84A0-3C613E52779A}">
      <dsp:nvSpPr>
        <dsp:cNvPr id="0" name=""/>
        <dsp:cNvSpPr/>
      </dsp:nvSpPr>
      <dsp:spPr>
        <a:xfrm>
          <a:off x="7056788" y="858046"/>
          <a:ext cx="1206432" cy="438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Eksaminatif</a:t>
          </a:r>
          <a:endParaRPr lang="en-US" sz="1100" b="1" kern="1200" dirty="0"/>
        </a:p>
      </dsp:txBody>
      <dsp:txXfrm>
        <a:off x="7056788" y="858046"/>
        <a:ext cx="1206432" cy="438978"/>
      </dsp:txXfrm>
    </dsp:sp>
    <dsp:sp modelId="{6396EB4B-0210-4B41-9573-55B07AF16482}">
      <dsp:nvSpPr>
        <dsp:cNvPr id="0" name=""/>
        <dsp:cNvSpPr/>
      </dsp:nvSpPr>
      <dsp:spPr>
        <a:xfrm>
          <a:off x="7434527" y="1550376"/>
          <a:ext cx="1206432" cy="84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Badan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Pemeriksa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Keuangan</a:t>
          </a:r>
          <a:endParaRPr lang="en-US" sz="1100" kern="1200" dirty="0"/>
        </a:p>
      </dsp:txBody>
      <dsp:txXfrm>
        <a:off x="7434527" y="1550376"/>
        <a:ext cx="1206432" cy="8427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63197-79CC-428C-8DCF-18B60AA357E6}">
      <dsp:nvSpPr>
        <dsp:cNvPr id="0" name=""/>
        <dsp:cNvSpPr/>
      </dsp:nvSpPr>
      <dsp:spPr>
        <a:xfrm>
          <a:off x="6600371" y="1325997"/>
          <a:ext cx="196047" cy="3307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645"/>
              </a:lnTo>
              <a:lnTo>
                <a:pt x="196047" y="33076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66693-2D5A-4AB4-B48B-4DB8FC9DD33C}">
      <dsp:nvSpPr>
        <dsp:cNvPr id="0" name=""/>
        <dsp:cNvSpPr/>
      </dsp:nvSpPr>
      <dsp:spPr>
        <a:xfrm>
          <a:off x="6600371" y="1325997"/>
          <a:ext cx="196047" cy="2840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698"/>
              </a:lnTo>
              <a:lnTo>
                <a:pt x="196047" y="28406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0F118-AA53-47C6-BD07-532CD8B85ACE}">
      <dsp:nvSpPr>
        <dsp:cNvPr id="0" name=""/>
        <dsp:cNvSpPr/>
      </dsp:nvSpPr>
      <dsp:spPr>
        <a:xfrm>
          <a:off x="6600371" y="1325997"/>
          <a:ext cx="196047" cy="237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751"/>
              </a:lnTo>
              <a:lnTo>
                <a:pt x="196047" y="23737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67762-7346-4362-A8E8-3741F375A5F5}">
      <dsp:nvSpPr>
        <dsp:cNvPr id="0" name=""/>
        <dsp:cNvSpPr/>
      </dsp:nvSpPr>
      <dsp:spPr>
        <a:xfrm>
          <a:off x="6600371" y="1325997"/>
          <a:ext cx="196047" cy="182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073"/>
              </a:lnTo>
              <a:lnTo>
                <a:pt x="196047" y="1828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896D4-1294-49E8-96ED-F968907989C9}">
      <dsp:nvSpPr>
        <dsp:cNvPr id="0" name=""/>
        <dsp:cNvSpPr/>
      </dsp:nvSpPr>
      <dsp:spPr>
        <a:xfrm>
          <a:off x="6600371" y="1325997"/>
          <a:ext cx="196047" cy="128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395"/>
              </a:lnTo>
              <a:lnTo>
                <a:pt x="196047" y="128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7EF33-C6D0-4358-B349-40F8229D88C0}">
      <dsp:nvSpPr>
        <dsp:cNvPr id="0" name=""/>
        <dsp:cNvSpPr/>
      </dsp:nvSpPr>
      <dsp:spPr>
        <a:xfrm>
          <a:off x="6600371" y="1325997"/>
          <a:ext cx="196047" cy="815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448"/>
              </a:lnTo>
              <a:lnTo>
                <a:pt x="196047" y="8154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58556-0CFD-4F3C-A90E-04ABAD5FC7D2}">
      <dsp:nvSpPr>
        <dsp:cNvPr id="0" name=""/>
        <dsp:cNvSpPr/>
      </dsp:nvSpPr>
      <dsp:spPr>
        <a:xfrm>
          <a:off x="6600371" y="1325997"/>
          <a:ext cx="196047" cy="34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501"/>
              </a:lnTo>
              <a:lnTo>
                <a:pt x="196047" y="348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61E13-C662-4805-B3D5-BA8A62BC57D1}">
      <dsp:nvSpPr>
        <dsp:cNvPr id="0" name=""/>
        <dsp:cNvSpPr/>
      </dsp:nvSpPr>
      <dsp:spPr>
        <a:xfrm>
          <a:off x="4116915" y="548190"/>
          <a:ext cx="3250075" cy="230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27"/>
              </a:lnTo>
              <a:lnTo>
                <a:pt x="3250075" y="115027"/>
              </a:lnTo>
              <a:lnTo>
                <a:pt x="3250075" y="23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D3802-DC46-4C66-83B1-0B50E323BA7D}">
      <dsp:nvSpPr>
        <dsp:cNvPr id="0" name=""/>
        <dsp:cNvSpPr/>
      </dsp:nvSpPr>
      <dsp:spPr>
        <a:xfrm>
          <a:off x="4339676" y="1325997"/>
          <a:ext cx="244816" cy="205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544"/>
              </a:lnTo>
              <a:lnTo>
                <a:pt x="244816" y="2059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BB3C7-60A3-473D-8848-8E250163AB38}">
      <dsp:nvSpPr>
        <dsp:cNvPr id="0" name=""/>
        <dsp:cNvSpPr/>
      </dsp:nvSpPr>
      <dsp:spPr>
        <a:xfrm>
          <a:off x="4339676" y="1325997"/>
          <a:ext cx="244816" cy="128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38"/>
              </a:lnTo>
              <a:lnTo>
                <a:pt x="244816" y="128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0E1CD-4E66-4FD0-9A3D-294CB2E6D8F7}">
      <dsp:nvSpPr>
        <dsp:cNvPr id="0" name=""/>
        <dsp:cNvSpPr/>
      </dsp:nvSpPr>
      <dsp:spPr>
        <a:xfrm>
          <a:off x="4339676" y="1325997"/>
          <a:ext cx="244816" cy="503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931"/>
              </a:lnTo>
              <a:lnTo>
                <a:pt x="244816" y="5039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2BCBF-C212-41A1-B4E2-6DECD69C747F}">
      <dsp:nvSpPr>
        <dsp:cNvPr id="0" name=""/>
        <dsp:cNvSpPr/>
      </dsp:nvSpPr>
      <dsp:spPr>
        <a:xfrm>
          <a:off x="4116915" y="548190"/>
          <a:ext cx="875606" cy="230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27"/>
              </a:lnTo>
              <a:lnTo>
                <a:pt x="875606" y="115027"/>
              </a:lnTo>
              <a:lnTo>
                <a:pt x="875606" y="23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A5C7F-6CAD-4DE5-B774-76B21D5A19D5}">
      <dsp:nvSpPr>
        <dsp:cNvPr id="0" name=""/>
        <dsp:cNvSpPr/>
      </dsp:nvSpPr>
      <dsp:spPr>
        <a:xfrm>
          <a:off x="2155268" y="1325997"/>
          <a:ext cx="208569" cy="128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38"/>
              </a:lnTo>
              <a:lnTo>
                <a:pt x="208569" y="128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C89B2-39B7-4C8B-8FA0-0BA5F67BFA86}">
      <dsp:nvSpPr>
        <dsp:cNvPr id="0" name=""/>
        <dsp:cNvSpPr/>
      </dsp:nvSpPr>
      <dsp:spPr>
        <a:xfrm>
          <a:off x="2155268" y="1325997"/>
          <a:ext cx="208569" cy="503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931"/>
              </a:lnTo>
              <a:lnTo>
                <a:pt x="208569" y="5039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1B024-8D4D-4244-99C7-4B57FFABAD94}">
      <dsp:nvSpPr>
        <dsp:cNvPr id="0" name=""/>
        <dsp:cNvSpPr/>
      </dsp:nvSpPr>
      <dsp:spPr>
        <a:xfrm>
          <a:off x="2711455" y="548190"/>
          <a:ext cx="1405459" cy="230055"/>
        </a:xfrm>
        <a:custGeom>
          <a:avLst/>
          <a:gdLst/>
          <a:ahLst/>
          <a:cxnLst/>
          <a:rect l="0" t="0" r="0" b="0"/>
          <a:pathLst>
            <a:path>
              <a:moveTo>
                <a:pt x="1405459" y="0"/>
              </a:moveTo>
              <a:lnTo>
                <a:pt x="1405459" y="115027"/>
              </a:lnTo>
              <a:lnTo>
                <a:pt x="0" y="115027"/>
              </a:lnTo>
              <a:lnTo>
                <a:pt x="0" y="23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A4C5E-F776-4E80-8D4C-AC25C5AD108F}">
      <dsp:nvSpPr>
        <dsp:cNvPr id="0" name=""/>
        <dsp:cNvSpPr/>
      </dsp:nvSpPr>
      <dsp:spPr>
        <a:xfrm>
          <a:off x="142581" y="1325997"/>
          <a:ext cx="145454" cy="128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38"/>
              </a:lnTo>
              <a:lnTo>
                <a:pt x="145454" y="128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75017-D4A7-4D2D-BAD5-FFCFFB125DA3}">
      <dsp:nvSpPr>
        <dsp:cNvPr id="0" name=""/>
        <dsp:cNvSpPr/>
      </dsp:nvSpPr>
      <dsp:spPr>
        <a:xfrm>
          <a:off x="142581" y="1325997"/>
          <a:ext cx="145454" cy="503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931"/>
              </a:lnTo>
              <a:lnTo>
                <a:pt x="145454" y="5039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B4BF6-90FF-41CB-AE3E-2B051F33A352}">
      <dsp:nvSpPr>
        <dsp:cNvPr id="0" name=""/>
        <dsp:cNvSpPr/>
      </dsp:nvSpPr>
      <dsp:spPr>
        <a:xfrm>
          <a:off x="712909" y="548190"/>
          <a:ext cx="3404006" cy="230055"/>
        </a:xfrm>
        <a:custGeom>
          <a:avLst/>
          <a:gdLst/>
          <a:ahLst/>
          <a:cxnLst/>
          <a:rect l="0" t="0" r="0" b="0"/>
          <a:pathLst>
            <a:path>
              <a:moveTo>
                <a:pt x="3404006" y="0"/>
              </a:moveTo>
              <a:lnTo>
                <a:pt x="3404006" y="115027"/>
              </a:lnTo>
              <a:lnTo>
                <a:pt x="0" y="115027"/>
              </a:lnTo>
              <a:lnTo>
                <a:pt x="0" y="23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CB0A7-BA7E-44F4-8421-BC3F52CF3D40}">
      <dsp:nvSpPr>
        <dsp:cNvPr id="0" name=""/>
        <dsp:cNvSpPr/>
      </dsp:nvSpPr>
      <dsp:spPr>
        <a:xfrm>
          <a:off x="2977247" y="439"/>
          <a:ext cx="2279335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Konstitusi Indonesia</a:t>
          </a:r>
          <a:endParaRPr lang="en-US" sz="1200" b="1" kern="1200" dirty="0"/>
        </a:p>
      </dsp:txBody>
      <dsp:txXfrm>
        <a:off x="2977247" y="439"/>
        <a:ext cx="2279335" cy="547751"/>
      </dsp:txXfrm>
    </dsp:sp>
    <dsp:sp modelId="{747AECA1-2A71-4DC2-8C1B-FEA892C60B21}">
      <dsp:nvSpPr>
        <dsp:cNvPr id="0" name=""/>
        <dsp:cNvSpPr/>
      </dsp:nvSpPr>
      <dsp:spPr>
        <a:xfrm>
          <a:off x="0" y="778246"/>
          <a:ext cx="1425818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Definisi</a:t>
          </a:r>
          <a:endParaRPr lang="en-US" sz="1200" b="1" kern="1200" dirty="0"/>
        </a:p>
      </dsp:txBody>
      <dsp:txXfrm>
        <a:off x="0" y="778246"/>
        <a:ext cx="1425818" cy="547751"/>
      </dsp:txXfrm>
    </dsp:sp>
    <dsp:sp modelId="{C8653FBF-5B1F-4040-83E3-1B08EC2499A6}">
      <dsp:nvSpPr>
        <dsp:cNvPr id="0" name=""/>
        <dsp:cNvSpPr/>
      </dsp:nvSpPr>
      <dsp:spPr>
        <a:xfrm>
          <a:off x="288036" y="1556053"/>
          <a:ext cx="1425818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Dasar hukum tertinggi di suatu negara</a:t>
          </a:r>
          <a:endParaRPr lang="en-US" sz="1200" b="0" kern="1200" dirty="0"/>
        </a:p>
      </dsp:txBody>
      <dsp:txXfrm>
        <a:off x="288036" y="1556053"/>
        <a:ext cx="1425818" cy="547751"/>
      </dsp:txXfrm>
    </dsp:sp>
    <dsp:sp modelId="{60612878-859D-4E00-BBD7-64296F2DC1DE}">
      <dsp:nvSpPr>
        <dsp:cNvPr id="0" name=""/>
        <dsp:cNvSpPr/>
      </dsp:nvSpPr>
      <dsp:spPr>
        <a:xfrm>
          <a:off x="288036" y="2333859"/>
          <a:ext cx="1425818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UUD 1945</a:t>
          </a:r>
          <a:endParaRPr lang="en-US" sz="1200" b="0" kern="1200" dirty="0"/>
        </a:p>
      </dsp:txBody>
      <dsp:txXfrm>
        <a:off x="288036" y="2333859"/>
        <a:ext cx="1425818" cy="547751"/>
      </dsp:txXfrm>
    </dsp:sp>
    <dsp:sp modelId="{183E1196-C2E8-4DC1-A3DB-7E7783413C43}">
      <dsp:nvSpPr>
        <dsp:cNvPr id="0" name=""/>
        <dsp:cNvSpPr/>
      </dsp:nvSpPr>
      <dsp:spPr>
        <a:xfrm>
          <a:off x="2016222" y="778246"/>
          <a:ext cx="1390466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Konstitusi Indonesia</a:t>
          </a:r>
          <a:endParaRPr lang="en-US" sz="1200" b="1" kern="1200" dirty="0"/>
        </a:p>
      </dsp:txBody>
      <dsp:txXfrm>
        <a:off x="2016222" y="778246"/>
        <a:ext cx="1390466" cy="547751"/>
      </dsp:txXfrm>
    </dsp:sp>
    <dsp:sp modelId="{A98794FF-37EE-4470-AF3F-C588EDC9177A}">
      <dsp:nvSpPr>
        <dsp:cNvPr id="0" name=""/>
        <dsp:cNvSpPr/>
      </dsp:nvSpPr>
      <dsp:spPr>
        <a:xfrm>
          <a:off x="2363838" y="1556053"/>
          <a:ext cx="1390466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Hukum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Dasar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Tertulis</a:t>
          </a:r>
          <a:r>
            <a:rPr lang="en-US" sz="1200" kern="1200" dirty="0" smtClean="0"/>
            <a:t> (UUD 1945)</a:t>
          </a:r>
          <a:endParaRPr lang="en-US" sz="1200" kern="1200" dirty="0"/>
        </a:p>
      </dsp:txBody>
      <dsp:txXfrm>
        <a:off x="2363838" y="1556053"/>
        <a:ext cx="1390466" cy="547751"/>
      </dsp:txXfrm>
    </dsp:sp>
    <dsp:sp modelId="{58C3B8B5-5E2A-4A4C-8589-CE88EF6248CE}">
      <dsp:nvSpPr>
        <dsp:cNvPr id="0" name=""/>
        <dsp:cNvSpPr/>
      </dsp:nvSpPr>
      <dsp:spPr>
        <a:xfrm>
          <a:off x="2363838" y="2333859"/>
          <a:ext cx="1390466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Hukum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Dasar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Tak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Tertulis</a:t>
          </a:r>
          <a:r>
            <a:rPr lang="en-US" sz="1200" kern="1200" dirty="0" smtClean="0"/>
            <a:t> (</a:t>
          </a:r>
          <a:r>
            <a:rPr lang="en-US" sz="1200" kern="1200" dirty="0" err="1" smtClean="0"/>
            <a:t>Konvensi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2363838" y="2333859"/>
        <a:ext cx="1390466" cy="547751"/>
      </dsp:txXfrm>
    </dsp:sp>
    <dsp:sp modelId="{940FAC47-C4B9-4F62-A0D2-75003B440A57}">
      <dsp:nvSpPr>
        <dsp:cNvPr id="0" name=""/>
        <dsp:cNvSpPr/>
      </dsp:nvSpPr>
      <dsp:spPr>
        <a:xfrm>
          <a:off x="4176465" y="778246"/>
          <a:ext cx="1632112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Pemerintah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berdasarkan</a:t>
          </a:r>
          <a:r>
            <a:rPr lang="en-US" sz="1200" b="1" kern="1200" dirty="0" smtClean="0"/>
            <a:t> UUD 1945</a:t>
          </a:r>
          <a:endParaRPr lang="en-US" sz="1200" b="1" kern="1200" dirty="0"/>
        </a:p>
      </dsp:txBody>
      <dsp:txXfrm>
        <a:off x="4176465" y="778246"/>
        <a:ext cx="1632112" cy="547751"/>
      </dsp:txXfrm>
    </dsp:sp>
    <dsp:sp modelId="{D4D8941F-1D3C-4946-A87C-CF78A26AEA36}">
      <dsp:nvSpPr>
        <dsp:cNvPr id="0" name=""/>
        <dsp:cNvSpPr/>
      </dsp:nvSpPr>
      <dsp:spPr>
        <a:xfrm>
          <a:off x="4584493" y="1556053"/>
          <a:ext cx="1632112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Indonesia </a:t>
          </a:r>
          <a:r>
            <a:rPr lang="en-US" sz="1200" kern="1200" dirty="0" err="1" smtClean="0"/>
            <a:t>negara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hukum</a:t>
          </a:r>
          <a:endParaRPr lang="en-US" sz="1200" kern="1200" dirty="0"/>
        </a:p>
      </dsp:txBody>
      <dsp:txXfrm>
        <a:off x="4584493" y="1556053"/>
        <a:ext cx="1632112" cy="547751"/>
      </dsp:txXfrm>
    </dsp:sp>
    <dsp:sp modelId="{2E9DBAA4-936F-4016-9CF7-6270A512741D}">
      <dsp:nvSpPr>
        <dsp:cNvPr id="0" name=""/>
        <dsp:cNvSpPr/>
      </dsp:nvSpPr>
      <dsp:spPr>
        <a:xfrm>
          <a:off x="4584493" y="2333859"/>
          <a:ext cx="1632112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Kekuasaan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tertinggi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pada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rakyat</a:t>
          </a:r>
          <a:endParaRPr lang="en-US" sz="1200" kern="1200" dirty="0"/>
        </a:p>
      </dsp:txBody>
      <dsp:txXfrm>
        <a:off x="4584493" y="2333859"/>
        <a:ext cx="1632112" cy="547751"/>
      </dsp:txXfrm>
    </dsp:sp>
    <dsp:sp modelId="{6FD5BC29-067C-46A5-A7FA-DB121BDE5837}">
      <dsp:nvSpPr>
        <dsp:cNvPr id="0" name=""/>
        <dsp:cNvSpPr/>
      </dsp:nvSpPr>
      <dsp:spPr>
        <a:xfrm>
          <a:off x="4584493" y="3111666"/>
          <a:ext cx="1632112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Presiden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pelaksana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pemerintahan</a:t>
          </a:r>
          <a:endParaRPr lang="en-US" sz="1200" kern="1200" dirty="0"/>
        </a:p>
      </dsp:txBody>
      <dsp:txXfrm>
        <a:off x="4584493" y="3111666"/>
        <a:ext cx="1632112" cy="547751"/>
      </dsp:txXfrm>
    </dsp:sp>
    <dsp:sp modelId="{CC31F092-791A-4094-94CD-E7F329269472}">
      <dsp:nvSpPr>
        <dsp:cNvPr id="0" name=""/>
        <dsp:cNvSpPr/>
      </dsp:nvSpPr>
      <dsp:spPr>
        <a:xfrm>
          <a:off x="6408716" y="778246"/>
          <a:ext cx="1916548" cy="547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Sumber Tertib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Hukum Indonesia</a:t>
          </a:r>
          <a:endParaRPr lang="en-US" sz="1200" b="1" kern="1200" dirty="0"/>
        </a:p>
      </dsp:txBody>
      <dsp:txXfrm>
        <a:off x="6408716" y="778246"/>
        <a:ext cx="1916548" cy="547751"/>
      </dsp:txXfrm>
    </dsp:sp>
    <dsp:sp modelId="{F380D8BB-3501-4294-8907-C95D3652D0F0}">
      <dsp:nvSpPr>
        <dsp:cNvPr id="0" name=""/>
        <dsp:cNvSpPr/>
      </dsp:nvSpPr>
      <dsp:spPr>
        <a:xfrm>
          <a:off x="6796419" y="1556053"/>
          <a:ext cx="1916548" cy="236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1. UUD 1945</a:t>
          </a:r>
          <a:endParaRPr lang="en-US" sz="1200" kern="1200" dirty="0"/>
        </a:p>
      </dsp:txBody>
      <dsp:txXfrm>
        <a:off x="6796419" y="1556053"/>
        <a:ext cx="1916548" cy="236891"/>
      </dsp:txXfrm>
    </dsp:sp>
    <dsp:sp modelId="{8A3F2E98-C07E-4700-84CE-C03F093E83B6}">
      <dsp:nvSpPr>
        <dsp:cNvPr id="0" name=""/>
        <dsp:cNvSpPr/>
      </dsp:nvSpPr>
      <dsp:spPr>
        <a:xfrm>
          <a:off x="6796419" y="2023000"/>
          <a:ext cx="1916548" cy="236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2. Ketetapan MPR</a:t>
          </a:r>
          <a:endParaRPr lang="en-US" sz="1200" kern="1200" dirty="0"/>
        </a:p>
      </dsp:txBody>
      <dsp:txXfrm>
        <a:off x="6796419" y="2023000"/>
        <a:ext cx="1916548" cy="236891"/>
      </dsp:txXfrm>
    </dsp:sp>
    <dsp:sp modelId="{82A9B6CB-9266-4D24-BD46-39B93574E463}">
      <dsp:nvSpPr>
        <dsp:cNvPr id="0" name=""/>
        <dsp:cNvSpPr/>
      </dsp:nvSpPr>
      <dsp:spPr>
        <a:xfrm>
          <a:off x="6796419" y="2489947"/>
          <a:ext cx="1916548" cy="236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3. Undang-Undang</a:t>
          </a:r>
          <a:endParaRPr lang="en-US" sz="1200" kern="1200" dirty="0"/>
        </a:p>
      </dsp:txBody>
      <dsp:txXfrm>
        <a:off x="6796419" y="2489947"/>
        <a:ext cx="1916548" cy="236891"/>
      </dsp:txXfrm>
    </dsp:sp>
    <dsp:sp modelId="{7A6F548D-0352-43E3-8E58-98AB2F32F8A4}">
      <dsp:nvSpPr>
        <dsp:cNvPr id="0" name=""/>
        <dsp:cNvSpPr/>
      </dsp:nvSpPr>
      <dsp:spPr>
        <a:xfrm>
          <a:off x="6796419" y="2956894"/>
          <a:ext cx="1916548" cy="394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4. Peraturan Pemerintah Pengganti UU</a:t>
          </a:r>
          <a:endParaRPr lang="en-US" sz="1200" kern="1200" dirty="0"/>
        </a:p>
      </dsp:txBody>
      <dsp:txXfrm>
        <a:off x="6796419" y="2956894"/>
        <a:ext cx="1916548" cy="394353"/>
      </dsp:txXfrm>
    </dsp:sp>
    <dsp:sp modelId="{BE58C721-7F02-4AF4-B5A5-F84F35231B2E}">
      <dsp:nvSpPr>
        <dsp:cNvPr id="0" name=""/>
        <dsp:cNvSpPr/>
      </dsp:nvSpPr>
      <dsp:spPr>
        <a:xfrm>
          <a:off x="6796419" y="3581303"/>
          <a:ext cx="1916548" cy="236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5. Pertaura Pemerintah</a:t>
          </a:r>
          <a:endParaRPr lang="en-US" sz="1200" kern="1200" dirty="0"/>
        </a:p>
      </dsp:txBody>
      <dsp:txXfrm>
        <a:off x="6796419" y="3581303"/>
        <a:ext cx="1916548" cy="236891"/>
      </dsp:txXfrm>
    </dsp:sp>
    <dsp:sp modelId="{7011A761-D178-409B-94DF-3DF1E935CD47}">
      <dsp:nvSpPr>
        <dsp:cNvPr id="0" name=""/>
        <dsp:cNvSpPr/>
      </dsp:nvSpPr>
      <dsp:spPr>
        <a:xfrm>
          <a:off x="6796419" y="4048250"/>
          <a:ext cx="1916548" cy="236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6. Keputusan Presiden</a:t>
          </a:r>
          <a:endParaRPr lang="en-US" sz="1200" kern="1200" dirty="0"/>
        </a:p>
      </dsp:txBody>
      <dsp:txXfrm>
        <a:off x="6796419" y="4048250"/>
        <a:ext cx="1916548" cy="236891"/>
      </dsp:txXfrm>
    </dsp:sp>
    <dsp:sp modelId="{97B9EB33-4871-4651-87F4-E4E8BBEA4A48}">
      <dsp:nvSpPr>
        <dsp:cNvPr id="0" name=""/>
        <dsp:cNvSpPr/>
      </dsp:nvSpPr>
      <dsp:spPr>
        <a:xfrm>
          <a:off x="6796419" y="4515197"/>
          <a:ext cx="1916548" cy="236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&amp;. Peraturan Daerah</a:t>
          </a:r>
          <a:endParaRPr lang="en-US" sz="1200" kern="1200" dirty="0"/>
        </a:p>
      </dsp:txBody>
      <dsp:txXfrm>
        <a:off x="6796419" y="4515197"/>
        <a:ext cx="1916548" cy="2368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F3A49-521D-4AC2-9528-BCD06F0CB018}">
      <dsp:nvSpPr>
        <dsp:cNvPr id="0" name=""/>
        <dsp:cNvSpPr/>
      </dsp:nvSpPr>
      <dsp:spPr>
        <a:xfrm>
          <a:off x="6768127" y="2257836"/>
          <a:ext cx="272050" cy="1854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528"/>
              </a:lnTo>
              <a:lnTo>
                <a:pt x="272050" y="18545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3EA37-57ED-439F-BBBE-AF3EA99C48B2}">
      <dsp:nvSpPr>
        <dsp:cNvPr id="0" name=""/>
        <dsp:cNvSpPr/>
      </dsp:nvSpPr>
      <dsp:spPr>
        <a:xfrm>
          <a:off x="6768127" y="2257836"/>
          <a:ext cx="272050" cy="74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133"/>
              </a:lnTo>
              <a:lnTo>
                <a:pt x="272050" y="7451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D15B1-FD70-4658-9049-B1E592F973A4}">
      <dsp:nvSpPr>
        <dsp:cNvPr id="0" name=""/>
        <dsp:cNvSpPr/>
      </dsp:nvSpPr>
      <dsp:spPr>
        <a:xfrm>
          <a:off x="4201783" y="1148441"/>
          <a:ext cx="3291812" cy="38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35"/>
              </a:lnTo>
              <a:lnTo>
                <a:pt x="3291812" y="190435"/>
              </a:lnTo>
              <a:lnTo>
                <a:pt x="3291812" y="380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F1938-2599-46CC-8935-AB635E141070}">
      <dsp:nvSpPr>
        <dsp:cNvPr id="0" name=""/>
        <dsp:cNvSpPr/>
      </dsp:nvSpPr>
      <dsp:spPr>
        <a:xfrm>
          <a:off x="4573585" y="2257836"/>
          <a:ext cx="272050" cy="1854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528"/>
              </a:lnTo>
              <a:lnTo>
                <a:pt x="272050" y="18545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82B0-8984-4177-AD07-3D353E26B638}">
      <dsp:nvSpPr>
        <dsp:cNvPr id="0" name=""/>
        <dsp:cNvSpPr/>
      </dsp:nvSpPr>
      <dsp:spPr>
        <a:xfrm>
          <a:off x="4573585" y="2257836"/>
          <a:ext cx="272050" cy="74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133"/>
              </a:lnTo>
              <a:lnTo>
                <a:pt x="272050" y="7451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6F64F-DB9C-45E8-9806-8B425BDDBF46}">
      <dsp:nvSpPr>
        <dsp:cNvPr id="0" name=""/>
        <dsp:cNvSpPr/>
      </dsp:nvSpPr>
      <dsp:spPr>
        <a:xfrm>
          <a:off x="4201783" y="1148441"/>
          <a:ext cx="1097270" cy="38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35"/>
              </a:lnTo>
              <a:lnTo>
                <a:pt x="1097270" y="190435"/>
              </a:lnTo>
              <a:lnTo>
                <a:pt x="1097270" y="380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B9867-42B2-49EA-81AF-66FD5E97164E}">
      <dsp:nvSpPr>
        <dsp:cNvPr id="0" name=""/>
        <dsp:cNvSpPr/>
      </dsp:nvSpPr>
      <dsp:spPr>
        <a:xfrm>
          <a:off x="2379044" y="2257836"/>
          <a:ext cx="272050" cy="74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133"/>
              </a:lnTo>
              <a:lnTo>
                <a:pt x="272050" y="7451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730A3-CC39-414B-8387-17E2A05427B0}">
      <dsp:nvSpPr>
        <dsp:cNvPr id="0" name=""/>
        <dsp:cNvSpPr/>
      </dsp:nvSpPr>
      <dsp:spPr>
        <a:xfrm>
          <a:off x="3104512" y="1148441"/>
          <a:ext cx="1097270" cy="380870"/>
        </a:xfrm>
        <a:custGeom>
          <a:avLst/>
          <a:gdLst/>
          <a:ahLst/>
          <a:cxnLst/>
          <a:rect l="0" t="0" r="0" b="0"/>
          <a:pathLst>
            <a:path>
              <a:moveTo>
                <a:pt x="1097270" y="0"/>
              </a:moveTo>
              <a:lnTo>
                <a:pt x="1097270" y="190435"/>
              </a:lnTo>
              <a:lnTo>
                <a:pt x="0" y="190435"/>
              </a:lnTo>
              <a:lnTo>
                <a:pt x="0" y="380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0EBE9-5BFA-4321-B90B-5866FF5BF3E1}">
      <dsp:nvSpPr>
        <dsp:cNvPr id="0" name=""/>
        <dsp:cNvSpPr/>
      </dsp:nvSpPr>
      <dsp:spPr>
        <a:xfrm>
          <a:off x="184502" y="2257836"/>
          <a:ext cx="272050" cy="74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133"/>
              </a:lnTo>
              <a:lnTo>
                <a:pt x="272050" y="7451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EBB9D-1BE1-4D5F-B7DB-0FFA27E19293}">
      <dsp:nvSpPr>
        <dsp:cNvPr id="0" name=""/>
        <dsp:cNvSpPr/>
      </dsp:nvSpPr>
      <dsp:spPr>
        <a:xfrm>
          <a:off x="909970" y="1148441"/>
          <a:ext cx="3291812" cy="380870"/>
        </a:xfrm>
        <a:custGeom>
          <a:avLst/>
          <a:gdLst/>
          <a:ahLst/>
          <a:cxnLst/>
          <a:rect l="0" t="0" r="0" b="0"/>
          <a:pathLst>
            <a:path>
              <a:moveTo>
                <a:pt x="3291812" y="0"/>
              </a:moveTo>
              <a:lnTo>
                <a:pt x="3291812" y="190435"/>
              </a:lnTo>
              <a:lnTo>
                <a:pt x="0" y="190435"/>
              </a:lnTo>
              <a:lnTo>
                <a:pt x="0" y="380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450D3-187B-4F9F-8D33-DB0A835C95F7}">
      <dsp:nvSpPr>
        <dsp:cNvPr id="0" name=""/>
        <dsp:cNvSpPr/>
      </dsp:nvSpPr>
      <dsp:spPr>
        <a:xfrm>
          <a:off x="2282883" y="419917"/>
          <a:ext cx="3837799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Negara Hukum </a:t>
          </a:r>
          <a:r>
            <a:rPr lang="id-ID" sz="1400" b="1" i="1" kern="1200" dirty="0" smtClean="0"/>
            <a:t>(Rule of Law)</a:t>
          </a:r>
          <a:endParaRPr lang="en-US" sz="1400" b="1" kern="1200" dirty="0"/>
        </a:p>
      </dsp:txBody>
      <dsp:txXfrm>
        <a:off x="2282883" y="419917"/>
        <a:ext cx="3837799" cy="728524"/>
      </dsp:txXfrm>
    </dsp:sp>
    <dsp:sp modelId="{A6182D2E-70CC-44A3-864E-5841285ED962}">
      <dsp:nvSpPr>
        <dsp:cNvPr id="0" name=""/>
        <dsp:cNvSpPr/>
      </dsp:nvSpPr>
      <dsp:spPr>
        <a:xfrm>
          <a:off x="3135" y="1529312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Negara Hukum</a:t>
          </a:r>
          <a:endParaRPr lang="en-US" sz="1400" b="1" kern="1200" dirty="0"/>
        </a:p>
      </dsp:txBody>
      <dsp:txXfrm>
        <a:off x="3135" y="1529312"/>
        <a:ext cx="1813670" cy="728524"/>
      </dsp:txXfrm>
    </dsp:sp>
    <dsp:sp modelId="{650CD332-2917-41E6-84D6-64C8E295F4B2}">
      <dsp:nvSpPr>
        <dsp:cNvPr id="0" name=""/>
        <dsp:cNvSpPr/>
      </dsp:nvSpPr>
      <dsp:spPr>
        <a:xfrm>
          <a:off x="456553" y="2638707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 smtClean="0"/>
            <a:t>Negara diatur oleh hukum</a:t>
          </a:r>
          <a:endParaRPr lang="en-US" sz="1400" b="0" kern="1200" dirty="0"/>
        </a:p>
      </dsp:txBody>
      <dsp:txXfrm>
        <a:off x="456553" y="2638707"/>
        <a:ext cx="1813670" cy="728524"/>
      </dsp:txXfrm>
    </dsp:sp>
    <dsp:sp modelId="{3F39E02C-E963-4569-9375-33DB27A533D5}">
      <dsp:nvSpPr>
        <dsp:cNvPr id="0" name=""/>
        <dsp:cNvSpPr/>
      </dsp:nvSpPr>
      <dsp:spPr>
        <a:xfrm>
          <a:off x="2197676" y="1529312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Supremasi Hukum</a:t>
          </a:r>
          <a:endParaRPr lang="en-US" sz="1400" b="1" kern="1200" dirty="0"/>
        </a:p>
      </dsp:txBody>
      <dsp:txXfrm>
        <a:off x="2197676" y="1529312"/>
        <a:ext cx="1813670" cy="728524"/>
      </dsp:txXfrm>
    </dsp:sp>
    <dsp:sp modelId="{7009E2B7-6ACB-4954-B420-31CC7D7D54CF}">
      <dsp:nvSpPr>
        <dsp:cNvPr id="0" name=""/>
        <dsp:cNvSpPr/>
      </dsp:nvSpPr>
      <dsp:spPr>
        <a:xfrm>
          <a:off x="2651094" y="2638707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 smtClean="0"/>
            <a:t>Hukum sebagai otoritas tertinggi suatu negara</a:t>
          </a:r>
          <a:endParaRPr lang="en-US" sz="1400" b="0" kern="1200" dirty="0"/>
        </a:p>
      </dsp:txBody>
      <dsp:txXfrm>
        <a:off x="2651094" y="2638707"/>
        <a:ext cx="1813670" cy="728524"/>
      </dsp:txXfrm>
    </dsp:sp>
    <dsp:sp modelId="{330D49E4-6E7D-4EDB-A514-F3D73C97ED96}">
      <dsp:nvSpPr>
        <dsp:cNvPr id="0" name=""/>
        <dsp:cNvSpPr/>
      </dsp:nvSpPr>
      <dsp:spPr>
        <a:xfrm>
          <a:off x="4392218" y="1529312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Indonesia Negara Hukum</a:t>
          </a:r>
          <a:endParaRPr lang="en-US" sz="1400" b="1" kern="1200" dirty="0"/>
        </a:p>
      </dsp:txBody>
      <dsp:txXfrm>
        <a:off x="4392218" y="1529312"/>
        <a:ext cx="1813670" cy="728524"/>
      </dsp:txXfrm>
    </dsp:sp>
    <dsp:sp modelId="{DE1D8A96-438F-4B1B-9609-081934CF8F5A}">
      <dsp:nvSpPr>
        <dsp:cNvPr id="0" name=""/>
        <dsp:cNvSpPr/>
      </dsp:nvSpPr>
      <dsp:spPr>
        <a:xfrm>
          <a:off x="4845636" y="2638707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 smtClean="0"/>
            <a:t>Konstitusi Indonesia </a:t>
          </a:r>
          <a:r>
            <a:rPr lang="id-ID" sz="1400" b="0" kern="1200" smtClean="0"/>
            <a:t>(UUD1945)</a:t>
          </a:r>
          <a:endParaRPr lang="en-US" sz="1400" b="0" kern="1200" dirty="0"/>
        </a:p>
      </dsp:txBody>
      <dsp:txXfrm>
        <a:off x="4845636" y="2638707"/>
        <a:ext cx="1813670" cy="728524"/>
      </dsp:txXfrm>
    </dsp:sp>
    <dsp:sp modelId="{D26BAB41-256B-45ED-B4AF-ACEA1C303D97}">
      <dsp:nvSpPr>
        <dsp:cNvPr id="0" name=""/>
        <dsp:cNvSpPr/>
      </dsp:nvSpPr>
      <dsp:spPr>
        <a:xfrm>
          <a:off x="4845636" y="3748102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smtClean="0"/>
            <a:t>Sumber tertib hukum lainnya </a:t>
          </a:r>
          <a:endParaRPr lang="en-US" sz="1400" b="0" kern="1200" dirty="0"/>
        </a:p>
      </dsp:txBody>
      <dsp:txXfrm>
        <a:off x="4845636" y="3748102"/>
        <a:ext cx="1813670" cy="728524"/>
      </dsp:txXfrm>
    </dsp:sp>
    <dsp:sp modelId="{90C10FE5-0C9C-499F-B754-9264F3ECBF06}">
      <dsp:nvSpPr>
        <dsp:cNvPr id="0" name=""/>
        <dsp:cNvSpPr/>
      </dsp:nvSpPr>
      <dsp:spPr>
        <a:xfrm>
          <a:off x="6586760" y="1529312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Indonesia Negara Hukum</a:t>
          </a:r>
          <a:endParaRPr lang="en-US" sz="1400" b="1" kern="1200" dirty="0"/>
        </a:p>
      </dsp:txBody>
      <dsp:txXfrm>
        <a:off x="6586760" y="1529312"/>
        <a:ext cx="1813670" cy="728524"/>
      </dsp:txXfrm>
    </dsp:sp>
    <dsp:sp modelId="{C6731A5F-831F-4B96-B96F-DD35F07A9FE6}">
      <dsp:nvSpPr>
        <dsp:cNvPr id="0" name=""/>
        <dsp:cNvSpPr/>
      </dsp:nvSpPr>
      <dsp:spPr>
        <a:xfrm>
          <a:off x="7040177" y="2638707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 smtClean="0"/>
            <a:t>Kedudukan sama di depan hukum</a:t>
          </a:r>
          <a:endParaRPr lang="en-US" sz="1400" b="0" kern="1200" dirty="0"/>
        </a:p>
      </dsp:txBody>
      <dsp:txXfrm>
        <a:off x="7040177" y="2638707"/>
        <a:ext cx="1813670" cy="728524"/>
      </dsp:txXfrm>
    </dsp:sp>
    <dsp:sp modelId="{F59E695B-E2E7-4277-8886-702E4E2668C4}">
      <dsp:nvSpPr>
        <dsp:cNvPr id="0" name=""/>
        <dsp:cNvSpPr/>
      </dsp:nvSpPr>
      <dsp:spPr>
        <a:xfrm>
          <a:off x="7040177" y="3748102"/>
          <a:ext cx="1813670" cy="728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 smtClean="0"/>
            <a:t>Perlindungan hukum WNI</a:t>
          </a:r>
          <a:endParaRPr lang="en-US" sz="1400" b="0" kern="1200" dirty="0"/>
        </a:p>
      </dsp:txBody>
      <dsp:txXfrm>
        <a:off x="7040177" y="3748102"/>
        <a:ext cx="1813670" cy="7285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C8736-F604-476B-B042-468AB2623A7F}">
      <dsp:nvSpPr>
        <dsp:cNvPr id="0" name=""/>
        <dsp:cNvSpPr/>
      </dsp:nvSpPr>
      <dsp:spPr>
        <a:xfrm>
          <a:off x="6815803" y="1441920"/>
          <a:ext cx="240979" cy="308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681"/>
              </a:lnTo>
              <a:lnTo>
                <a:pt x="240979" y="308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6E6B1-26B8-4289-B5A6-B7F81F2C9269}">
      <dsp:nvSpPr>
        <dsp:cNvPr id="0" name=""/>
        <dsp:cNvSpPr/>
      </dsp:nvSpPr>
      <dsp:spPr>
        <a:xfrm>
          <a:off x="6815803" y="1441920"/>
          <a:ext cx="240979" cy="2238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348"/>
              </a:lnTo>
              <a:lnTo>
                <a:pt x="240979" y="2238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B39CC-C744-4F24-B909-00245024F64D}">
      <dsp:nvSpPr>
        <dsp:cNvPr id="0" name=""/>
        <dsp:cNvSpPr/>
      </dsp:nvSpPr>
      <dsp:spPr>
        <a:xfrm>
          <a:off x="6815803" y="1441920"/>
          <a:ext cx="240979" cy="139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014"/>
              </a:lnTo>
              <a:lnTo>
                <a:pt x="240979" y="13930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19F3E-D32B-447B-BEAC-2006DC37D285}">
      <dsp:nvSpPr>
        <dsp:cNvPr id="0" name=""/>
        <dsp:cNvSpPr/>
      </dsp:nvSpPr>
      <dsp:spPr>
        <a:xfrm>
          <a:off x="6815803" y="1441920"/>
          <a:ext cx="240979" cy="5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80"/>
              </a:lnTo>
              <a:lnTo>
                <a:pt x="240979" y="547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4266E-D9CC-4947-9B99-C1FF3CFAC2A0}">
      <dsp:nvSpPr>
        <dsp:cNvPr id="0" name=""/>
        <dsp:cNvSpPr/>
      </dsp:nvSpPr>
      <dsp:spPr>
        <a:xfrm>
          <a:off x="4171653" y="596586"/>
          <a:ext cx="3120394" cy="250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14"/>
              </a:lnTo>
              <a:lnTo>
                <a:pt x="3120394" y="125014"/>
              </a:lnTo>
              <a:lnTo>
                <a:pt x="3120394" y="250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4625B-8B3A-4C4F-8AAA-5EDE42642011}">
      <dsp:nvSpPr>
        <dsp:cNvPr id="0" name=""/>
        <dsp:cNvSpPr/>
      </dsp:nvSpPr>
      <dsp:spPr>
        <a:xfrm>
          <a:off x="3256815" y="1441920"/>
          <a:ext cx="303941" cy="3167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036"/>
              </a:lnTo>
              <a:lnTo>
                <a:pt x="303941" y="31670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7509A-DB31-4744-94BA-8C606337DFA2}">
      <dsp:nvSpPr>
        <dsp:cNvPr id="0" name=""/>
        <dsp:cNvSpPr/>
      </dsp:nvSpPr>
      <dsp:spPr>
        <a:xfrm>
          <a:off x="3256815" y="1441920"/>
          <a:ext cx="303941" cy="2491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031"/>
              </a:lnTo>
              <a:lnTo>
                <a:pt x="303941" y="24910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F42B4-AD4E-4019-A7BF-A27A0AA69298}">
      <dsp:nvSpPr>
        <dsp:cNvPr id="0" name=""/>
        <dsp:cNvSpPr/>
      </dsp:nvSpPr>
      <dsp:spPr>
        <a:xfrm>
          <a:off x="3256815" y="1441920"/>
          <a:ext cx="303941" cy="181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026"/>
              </a:lnTo>
              <a:lnTo>
                <a:pt x="303941" y="18150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3935D-6645-42B2-80AF-F9196F995585}">
      <dsp:nvSpPr>
        <dsp:cNvPr id="0" name=""/>
        <dsp:cNvSpPr/>
      </dsp:nvSpPr>
      <dsp:spPr>
        <a:xfrm>
          <a:off x="3256815" y="1441920"/>
          <a:ext cx="303941" cy="1139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021"/>
              </a:lnTo>
              <a:lnTo>
                <a:pt x="303941" y="11390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0F315-BF77-4614-958C-F92C0ADA57D6}">
      <dsp:nvSpPr>
        <dsp:cNvPr id="0" name=""/>
        <dsp:cNvSpPr/>
      </dsp:nvSpPr>
      <dsp:spPr>
        <a:xfrm>
          <a:off x="3256815" y="1441920"/>
          <a:ext cx="303941" cy="463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16"/>
              </a:lnTo>
              <a:lnTo>
                <a:pt x="303941" y="4630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CF5D4-D3DA-4513-AD15-74E93D640608}">
      <dsp:nvSpPr>
        <dsp:cNvPr id="0" name=""/>
        <dsp:cNvSpPr/>
      </dsp:nvSpPr>
      <dsp:spPr>
        <a:xfrm>
          <a:off x="4067326" y="596586"/>
          <a:ext cx="104327" cy="250028"/>
        </a:xfrm>
        <a:custGeom>
          <a:avLst/>
          <a:gdLst/>
          <a:ahLst/>
          <a:cxnLst/>
          <a:rect l="0" t="0" r="0" b="0"/>
          <a:pathLst>
            <a:path>
              <a:moveTo>
                <a:pt x="104327" y="0"/>
              </a:moveTo>
              <a:lnTo>
                <a:pt x="104327" y="125014"/>
              </a:lnTo>
              <a:lnTo>
                <a:pt x="0" y="125014"/>
              </a:lnTo>
              <a:lnTo>
                <a:pt x="0" y="250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5F3F9-7365-4DB0-962D-3B04A9F69984}">
      <dsp:nvSpPr>
        <dsp:cNvPr id="0" name=""/>
        <dsp:cNvSpPr/>
      </dsp:nvSpPr>
      <dsp:spPr>
        <a:xfrm>
          <a:off x="217507" y="1441920"/>
          <a:ext cx="178206" cy="2938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603"/>
              </a:lnTo>
              <a:lnTo>
                <a:pt x="178206" y="29386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AF5BB-0DDC-4D51-842F-E6A2DC4332A8}">
      <dsp:nvSpPr>
        <dsp:cNvPr id="0" name=""/>
        <dsp:cNvSpPr/>
      </dsp:nvSpPr>
      <dsp:spPr>
        <a:xfrm>
          <a:off x="217507" y="1441920"/>
          <a:ext cx="194744" cy="1842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413"/>
              </a:lnTo>
              <a:lnTo>
                <a:pt x="194744" y="18424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D1DC7-0360-4FAF-A0E4-6C4CE5458A80}">
      <dsp:nvSpPr>
        <dsp:cNvPr id="0" name=""/>
        <dsp:cNvSpPr/>
      </dsp:nvSpPr>
      <dsp:spPr>
        <a:xfrm>
          <a:off x="217507" y="1441920"/>
          <a:ext cx="165765" cy="673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08"/>
              </a:lnTo>
              <a:lnTo>
                <a:pt x="165765" y="6731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64C08-EF40-439F-9D66-AB416257F719}">
      <dsp:nvSpPr>
        <dsp:cNvPr id="0" name=""/>
        <dsp:cNvSpPr/>
      </dsp:nvSpPr>
      <dsp:spPr>
        <a:xfrm>
          <a:off x="1087539" y="596586"/>
          <a:ext cx="3084114" cy="250028"/>
        </a:xfrm>
        <a:custGeom>
          <a:avLst/>
          <a:gdLst/>
          <a:ahLst/>
          <a:cxnLst/>
          <a:rect l="0" t="0" r="0" b="0"/>
          <a:pathLst>
            <a:path>
              <a:moveTo>
                <a:pt x="3084114" y="0"/>
              </a:moveTo>
              <a:lnTo>
                <a:pt x="3084114" y="125014"/>
              </a:lnTo>
              <a:lnTo>
                <a:pt x="0" y="125014"/>
              </a:lnTo>
              <a:lnTo>
                <a:pt x="0" y="250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510DC-0A59-4074-81C8-8F2E3CBA787A}">
      <dsp:nvSpPr>
        <dsp:cNvPr id="0" name=""/>
        <dsp:cNvSpPr/>
      </dsp:nvSpPr>
      <dsp:spPr>
        <a:xfrm>
          <a:off x="2319301" y="1281"/>
          <a:ext cx="3704704" cy="59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Hak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Asasi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Manusia</a:t>
          </a:r>
          <a:r>
            <a:rPr lang="en-US" sz="1600" b="1" kern="1200" dirty="0" smtClean="0"/>
            <a:t> </a:t>
          </a:r>
          <a:r>
            <a:rPr lang="en-US" sz="1600" b="1" i="1" kern="1200" dirty="0" smtClean="0"/>
            <a:t>(</a:t>
          </a:r>
          <a:r>
            <a:rPr lang="id-ID" sz="1600" b="1" i="1" kern="1200" dirty="0" smtClean="0"/>
            <a:t>Human Right)</a:t>
          </a:r>
          <a:endParaRPr lang="en-US" sz="1600" b="1" i="1" kern="1200" dirty="0"/>
        </a:p>
      </dsp:txBody>
      <dsp:txXfrm>
        <a:off x="2319301" y="1281"/>
        <a:ext cx="3704704" cy="595305"/>
      </dsp:txXfrm>
    </dsp:sp>
    <dsp:sp modelId="{B01D055E-7131-4292-A0E3-C9B8A273B5CF}">
      <dsp:nvSpPr>
        <dsp:cNvPr id="0" name=""/>
        <dsp:cNvSpPr/>
      </dsp:nvSpPr>
      <dsp:spPr>
        <a:xfrm>
          <a:off x="0" y="846614"/>
          <a:ext cx="2175079" cy="59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Hak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Asasi</a:t>
          </a:r>
          <a:endParaRPr lang="id-ID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Manusia</a:t>
          </a:r>
          <a:r>
            <a:rPr lang="en-US" sz="1600" b="1" kern="1200" dirty="0" smtClean="0"/>
            <a:t> (HAM)</a:t>
          </a:r>
          <a:endParaRPr lang="en-US" sz="1600" b="1" kern="1200" dirty="0"/>
        </a:p>
      </dsp:txBody>
      <dsp:txXfrm>
        <a:off x="0" y="846614"/>
        <a:ext cx="2175079" cy="595305"/>
      </dsp:txXfrm>
    </dsp:sp>
    <dsp:sp modelId="{B4621F30-3A0A-404E-B43B-A84EB00D5132}">
      <dsp:nvSpPr>
        <dsp:cNvPr id="0" name=""/>
        <dsp:cNvSpPr/>
      </dsp:nvSpPr>
      <dsp:spPr>
        <a:xfrm>
          <a:off x="383272" y="1691948"/>
          <a:ext cx="2085604" cy="846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Hak</a:t>
          </a:r>
          <a:r>
            <a:rPr lang="id-ID" sz="1600" kern="1200" dirty="0" smtClean="0"/>
            <a:t> kodrat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anugerah</a:t>
          </a:r>
          <a:endParaRPr lang="id-ID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Tuhan</a:t>
          </a:r>
          <a:r>
            <a:rPr lang="en-US" sz="1600" kern="1200" dirty="0" smtClean="0"/>
            <a:t> YME</a:t>
          </a:r>
          <a:endParaRPr lang="en-US" sz="1600" kern="1200" dirty="0"/>
        </a:p>
      </dsp:txBody>
      <dsp:txXfrm>
        <a:off x="383272" y="1691948"/>
        <a:ext cx="2085604" cy="846161"/>
      </dsp:txXfrm>
    </dsp:sp>
    <dsp:sp modelId="{F36270AC-5B3F-4BE5-8EC3-ECDD47C61A8F}">
      <dsp:nvSpPr>
        <dsp:cNvPr id="0" name=""/>
        <dsp:cNvSpPr/>
      </dsp:nvSpPr>
      <dsp:spPr>
        <a:xfrm>
          <a:off x="412252" y="2861253"/>
          <a:ext cx="2085604" cy="846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Manusia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wajib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menghormati</a:t>
          </a:r>
          <a:r>
            <a:rPr lang="en-US" sz="1600" kern="1200" dirty="0" smtClean="0"/>
            <a:t> HAM </a:t>
          </a:r>
          <a:r>
            <a:rPr lang="en-US" sz="1600" kern="1200" dirty="0" err="1" smtClean="0"/>
            <a:t>lainnya</a:t>
          </a:r>
          <a:endParaRPr lang="en-US" sz="1600" kern="1200" dirty="0"/>
        </a:p>
      </dsp:txBody>
      <dsp:txXfrm>
        <a:off x="412252" y="2861253"/>
        <a:ext cx="2085604" cy="846161"/>
      </dsp:txXfrm>
    </dsp:sp>
    <dsp:sp modelId="{F4C58B51-A760-44D8-9A06-560358D36DC2}">
      <dsp:nvSpPr>
        <dsp:cNvPr id="0" name=""/>
        <dsp:cNvSpPr/>
      </dsp:nvSpPr>
      <dsp:spPr>
        <a:xfrm>
          <a:off x="395714" y="3957442"/>
          <a:ext cx="2085604" cy="846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Pemerintah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melindungi</a:t>
          </a:r>
          <a:r>
            <a:rPr lang="en-US" sz="1600" kern="1200" dirty="0" smtClean="0"/>
            <a:t> HAM </a:t>
          </a:r>
          <a:r>
            <a:rPr lang="en-US" sz="1600" kern="1200" dirty="0" err="1" smtClean="0"/>
            <a:t>rakyatnya</a:t>
          </a:r>
          <a:endParaRPr lang="en-US" sz="1600" kern="1200" dirty="0"/>
        </a:p>
      </dsp:txBody>
      <dsp:txXfrm>
        <a:off x="395714" y="3957442"/>
        <a:ext cx="2085604" cy="846161"/>
      </dsp:txXfrm>
    </dsp:sp>
    <dsp:sp modelId="{9EBDA917-618F-4877-8D80-6ADC92247CD0}">
      <dsp:nvSpPr>
        <dsp:cNvPr id="0" name=""/>
        <dsp:cNvSpPr/>
      </dsp:nvSpPr>
      <dsp:spPr>
        <a:xfrm>
          <a:off x="3054188" y="846614"/>
          <a:ext cx="2026276" cy="59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UUD 1945 Bab XA </a:t>
          </a:r>
          <a:r>
            <a:rPr lang="en-US" sz="1600" b="1" kern="1200" dirty="0" err="1" smtClean="0"/>
            <a:t>tentang</a:t>
          </a:r>
          <a:r>
            <a:rPr lang="en-US" sz="1600" b="1" kern="1200" dirty="0" smtClean="0"/>
            <a:t> HAM</a:t>
          </a:r>
          <a:endParaRPr lang="en-US" sz="1600" b="1" kern="1200" dirty="0"/>
        </a:p>
      </dsp:txBody>
      <dsp:txXfrm>
        <a:off x="3054188" y="846614"/>
        <a:ext cx="2026276" cy="595305"/>
      </dsp:txXfrm>
    </dsp:sp>
    <dsp:sp modelId="{99421882-F0F7-414C-B500-F2C4AEEBDE6B}">
      <dsp:nvSpPr>
        <dsp:cNvPr id="0" name=""/>
        <dsp:cNvSpPr/>
      </dsp:nvSpPr>
      <dsp:spPr>
        <a:xfrm>
          <a:off x="3560757" y="1691948"/>
          <a:ext cx="2890374" cy="425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Hidup</a:t>
          </a:r>
          <a:r>
            <a:rPr lang="en-US" sz="1600" kern="1200" dirty="0" smtClean="0"/>
            <a:t> (P28A)</a:t>
          </a:r>
          <a:endParaRPr lang="en-US" sz="1600" kern="1200" dirty="0"/>
        </a:p>
      </dsp:txBody>
      <dsp:txXfrm>
        <a:off x="3560757" y="1691948"/>
        <a:ext cx="2890374" cy="425976"/>
      </dsp:txXfrm>
    </dsp:sp>
    <dsp:sp modelId="{B157C49A-9B8C-4043-A9BC-FE3B535FB97D}">
      <dsp:nvSpPr>
        <dsp:cNvPr id="0" name=""/>
        <dsp:cNvSpPr/>
      </dsp:nvSpPr>
      <dsp:spPr>
        <a:xfrm>
          <a:off x="3560757" y="2367953"/>
          <a:ext cx="2890374" cy="425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Berkeluarga</a:t>
          </a:r>
          <a:r>
            <a:rPr lang="en-US" sz="1600" kern="1200" dirty="0" smtClean="0"/>
            <a:t> (P28B)</a:t>
          </a:r>
          <a:endParaRPr lang="en-US" sz="1600" kern="1200" dirty="0"/>
        </a:p>
      </dsp:txBody>
      <dsp:txXfrm>
        <a:off x="3560757" y="2367953"/>
        <a:ext cx="2890374" cy="425976"/>
      </dsp:txXfrm>
    </dsp:sp>
    <dsp:sp modelId="{137921C5-C386-4B4A-8DC7-5B70C48BF046}">
      <dsp:nvSpPr>
        <dsp:cNvPr id="0" name=""/>
        <dsp:cNvSpPr/>
      </dsp:nvSpPr>
      <dsp:spPr>
        <a:xfrm>
          <a:off x="3560757" y="3043958"/>
          <a:ext cx="2890374" cy="425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Aktualisasi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Diri</a:t>
          </a:r>
          <a:r>
            <a:rPr lang="en-US" sz="1600" kern="1200" dirty="0" smtClean="0"/>
            <a:t> (28C)</a:t>
          </a:r>
          <a:endParaRPr lang="en-US" sz="1600" kern="1200" dirty="0"/>
        </a:p>
      </dsp:txBody>
      <dsp:txXfrm>
        <a:off x="3560757" y="3043958"/>
        <a:ext cx="2890374" cy="425976"/>
      </dsp:txXfrm>
    </dsp:sp>
    <dsp:sp modelId="{F5709C7D-027A-4659-9368-A15EB11ABA81}">
      <dsp:nvSpPr>
        <dsp:cNvPr id="0" name=""/>
        <dsp:cNvSpPr/>
      </dsp:nvSpPr>
      <dsp:spPr>
        <a:xfrm>
          <a:off x="3560757" y="3719963"/>
          <a:ext cx="2890374" cy="425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Perlindungan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Hukum</a:t>
          </a:r>
          <a:r>
            <a:rPr lang="en-US" sz="1600" kern="1200" dirty="0" smtClean="0"/>
            <a:t> (28D)</a:t>
          </a:r>
          <a:endParaRPr lang="en-US" sz="1600" kern="1200" dirty="0"/>
        </a:p>
      </dsp:txBody>
      <dsp:txXfrm>
        <a:off x="3560757" y="3719963"/>
        <a:ext cx="2890374" cy="425976"/>
      </dsp:txXfrm>
    </dsp:sp>
    <dsp:sp modelId="{F08C8755-E705-4334-8847-59C37737EFA6}">
      <dsp:nvSpPr>
        <dsp:cNvPr id="0" name=""/>
        <dsp:cNvSpPr/>
      </dsp:nvSpPr>
      <dsp:spPr>
        <a:xfrm>
          <a:off x="3560757" y="4395968"/>
          <a:ext cx="2890374" cy="425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Beragama</a:t>
          </a:r>
          <a:r>
            <a:rPr lang="en-US" sz="1600" kern="1200" dirty="0" smtClean="0"/>
            <a:t> &amp; </a:t>
          </a:r>
          <a:r>
            <a:rPr lang="en-US" sz="1600" kern="1200" dirty="0" err="1" smtClean="0"/>
            <a:t>Berserikat</a:t>
          </a:r>
          <a:r>
            <a:rPr lang="en-US" sz="1600" kern="1200" dirty="0" smtClean="0"/>
            <a:t> (P28E)</a:t>
          </a:r>
          <a:endParaRPr lang="en-US" sz="1600" kern="1200" dirty="0"/>
        </a:p>
      </dsp:txBody>
      <dsp:txXfrm>
        <a:off x="3560757" y="4395968"/>
        <a:ext cx="2890374" cy="425976"/>
      </dsp:txXfrm>
    </dsp:sp>
    <dsp:sp modelId="{EA52757E-317D-453B-9D8B-294C9C321600}">
      <dsp:nvSpPr>
        <dsp:cNvPr id="0" name=""/>
        <dsp:cNvSpPr/>
      </dsp:nvSpPr>
      <dsp:spPr>
        <a:xfrm>
          <a:off x="6696742" y="846614"/>
          <a:ext cx="1190610" cy="59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Kewajiban WNI</a:t>
          </a:r>
          <a:endParaRPr lang="en-US" sz="1600" b="1" kern="1200" dirty="0"/>
        </a:p>
      </dsp:txBody>
      <dsp:txXfrm>
        <a:off x="6696742" y="846614"/>
        <a:ext cx="1190610" cy="595305"/>
      </dsp:txXfrm>
    </dsp:sp>
    <dsp:sp modelId="{0AC66BB8-F79A-4139-B279-7EDE307EA0F7}">
      <dsp:nvSpPr>
        <dsp:cNvPr id="0" name=""/>
        <dsp:cNvSpPr/>
      </dsp:nvSpPr>
      <dsp:spPr>
        <a:xfrm>
          <a:off x="7056783" y="1691948"/>
          <a:ext cx="1190610" cy="59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Mentaati Hukum</a:t>
          </a:r>
          <a:endParaRPr lang="en-US" sz="1600" kern="1200" dirty="0"/>
        </a:p>
      </dsp:txBody>
      <dsp:txXfrm>
        <a:off x="7056783" y="1691948"/>
        <a:ext cx="1190610" cy="595305"/>
      </dsp:txXfrm>
    </dsp:sp>
    <dsp:sp modelId="{D4E145EB-D2EF-4F02-BA2E-B5E5BD6B9277}">
      <dsp:nvSpPr>
        <dsp:cNvPr id="0" name=""/>
        <dsp:cNvSpPr/>
      </dsp:nvSpPr>
      <dsp:spPr>
        <a:xfrm>
          <a:off x="7056783" y="2537282"/>
          <a:ext cx="1190610" cy="59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Membela negara</a:t>
          </a:r>
          <a:endParaRPr lang="en-US" sz="1600" kern="1200" dirty="0"/>
        </a:p>
      </dsp:txBody>
      <dsp:txXfrm>
        <a:off x="7056783" y="2537282"/>
        <a:ext cx="1190610" cy="595305"/>
      </dsp:txXfrm>
    </dsp:sp>
    <dsp:sp modelId="{30A32DC9-9B48-4232-8D0E-914598DFB30A}">
      <dsp:nvSpPr>
        <dsp:cNvPr id="0" name=""/>
        <dsp:cNvSpPr/>
      </dsp:nvSpPr>
      <dsp:spPr>
        <a:xfrm>
          <a:off x="7056783" y="3382615"/>
          <a:ext cx="1190610" cy="59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Membayar pajak</a:t>
          </a:r>
          <a:endParaRPr lang="en-US" sz="1600" kern="1200" dirty="0"/>
        </a:p>
      </dsp:txBody>
      <dsp:txXfrm>
        <a:off x="7056783" y="3382615"/>
        <a:ext cx="1190610" cy="595305"/>
      </dsp:txXfrm>
    </dsp:sp>
    <dsp:sp modelId="{A385C3C2-C8BD-41F8-A025-ABE0F52135C3}">
      <dsp:nvSpPr>
        <dsp:cNvPr id="0" name=""/>
        <dsp:cNvSpPr/>
      </dsp:nvSpPr>
      <dsp:spPr>
        <a:xfrm>
          <a:off x="7056783" y="4227949"/>
          <a:ext cx="1190610" cy="59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Menjaga ketertiban</a:t>
          </a:r>
          <a:endParaRPr lang="en-US" sz="1600" kern="1200" dirty="0"/>
        </a:p>
      </dsp:txBody>
      <dsp:txXfrm>
        <a:off x="7056783" y="4227949"/>
        <a:ext cx="1190610" cy="5953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8E970-9A06-49AB-B6C4-1CBCA835AF6A}">
      <dsp:nvSpPr>
        <dsp:cNvPr id="0" name=""/>
        <dsp:cNvSpPr/>
      </dsp:nvSpPr>
      <dsp:spPr>
        <a:xfrm>
          <a:off x="7015888" y="1305051"/>
          <a:ext cx="149636" cy="3224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468"/>
              </a:lnTo>
              <a:lnTo>
                <a:pt x="149636" y="32244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45C84-E4F6-44EF-8B3F-347275F2CB4A}">
      <dsp:nvSpPr>
        <dsp:cNvPr id="0" name=""/>
        <dsp:cNvSpPr/>
      </dsp:nvSpPr>
      <dsp:spPr>
        <a:xfrm>
          <a:off x="7015888" y="1305051"/>
          <a:ext cx="149636" cy="2530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719"/>
              </a:lnTo>
              <a:lnTo>
                <a:pt x="149636" y="25307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1E5B8-23EE-4DE1-B730-EFCEF3267284}">
      <dsp:nvSpPr>
        <dsp:cNvPr id="0" name=""/>
        <dsp:cNvSpPr/>
      </dsp:nvSpPr>
      <dsp:spPr>
        <a:xfrm>
          <a:off x="7015888" y="1305051"/>
          <a:ext cx="149636" cy="183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970"/>
              </a:lnTo>
              <a:lnTo>
                <a:pt x="149636" y="1836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CA839-0686-42CC-B78E-342B7B858C50}">
      <dsp:nvSpPr>
        <dsp:cNvPr id="0" name=""/>
        <dsp:cNvSpPr/>
      </dsp:nvSpPr>
      <dsp:spPr>
        <a:xfrm>
          <a:off x="7015888" y="1305051"/>
          <a:ext cx="149636" cy="1143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220"/>
              </a:lnTo>
              <a:lnTo>
                <a:pt x="149636" y="11432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4BBBE-ACE6-4502-AB7E-417A30CC2A81}">
      <dsp:nvSpPr>
        <dsp:cNvPr id="0" name=""/>
        <dsp:cNvSpPr/>
      </dsp:nvSpPr>
      <dsp:spPr>
        <a:xfrm>
          <a:off x="7015888" y="1305051"/>
          <a:ext cx="149636" cy="449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71"/>
              </a:lnTo>
              <a:lnTo>
                <a:pt x="149636" y="4494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61458-BA6D-4825-AD9A-F49C0CD3B07E}">
      <dsp:nvSpPr>
        <dsp:cNvPr id="0" name=""/>
        <dsp:cNvSpPr/>
      </dsp:nvSpPr>
      <dsp:spPr>
        <a:xfrm>
          <a:off x="4349885" y="611301"/>
          <a:ext cx="3484267" cy="205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6"/>
              </a:lnTo>
              <a:lnTo>
                <a:pt x="3484267" y="102596"/>
              </a:lnTo>
              <a:lnTo>
                <a:pt x="3484267" y="2051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85296-81D6-4BC8-913D-50AD10239ADF}">
      <dsp:nvSpPr>
        <dsp:cNvPr id="0" name=""/>
        <dsp:cNvSpPr/>
      </dsp:nvSpPr>
      <dsp:spPr>
        <a:xfrm>
          <a:off x="4667959" y="1305051"/>
          <a:ext cx="156316" cy="191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748"/>
              </a:lnTo>
              <a:lnTo>
                <a:pt x="156316" y="1914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7014-94C9-4302-BA24-1E3F9E33CDE9}">
      <dsp:nvSpPr>
        <dsp:cNvPr id="0" name=""/>
        <dsp:cNvSpPr/>
      </dsp:nvSpPr>
      <dsp:spPr>
        <a:xfrm>
          <a:off x="4667959" y="1305051"/>
          <a:ext cx="156316" cy="122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998"/>
              </a:lnTo>
              <a:lnTo>
                <a:pt x="156316" y="12209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36EAD-B0E4-4B27-8E16-7A322B6943A1}">
      <dsp:nvSpPr>
        <dsp:cNvPr id="0" name=""/>
        <dsp:cNvSpPr/>
      </dsp:nvSpPr>
      <dsp:spPr>
        <a:xfrm>
          <a:off x="4667959" y="1305051"/>
          <a:ext cx="207008" cy="4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360"/>
              </a:lnTo>
              <a:lnTo>
                <a:pt x="207008" y="488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4C1AB-CA65-46D1-A380-E4D531C2A6EC}">
      <dsp:nvSpPr>
        <dsp:cNvPr id="0" name=""/>
        <dsp:cNvSpPr/>
      </dsp:nvSpPr>
      <dsp:spPr>
        <a:xfrm>
          <a:off x="4349885" y="611301"/>
          <a:ext cx="1131937" cy="205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6"/>
              </a:lnTo>
              <a:lnTo>
                <a:pt x="1131937" y="102596"/>
              </a:lnTo>
              <a:lnTo>
                <a:pt x="1131937" y="2051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EBC5B-8633-40FC-B3FC-3CEE62B55581}">
      <dsp:nvSpPr>
        <dsp:cNvPr id="0" name=""/>
        <dsp:cNvSpPr/>
      </dsp:nvSpPr>
      <dsp:spPr>
        <a:xfrm>
          <a:off x="2696827" y="1305051"/>
          <a:ext cx="112343" cy="1916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091"/>
              </a:lnTo>
              <a:lnTo>
                <a:pt x="112343" y="19160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3FB23-5596-4939-B28A-7B926794D90B}">
      <dsp:nvSpPr>
        <dsp:cNvPr id="0" name=""/>
        <dsp:cNvSpPr/>
      </dsp:nvSpPr>
      <dsp:spPr>
        <a:xfrm>
          <a:off x="2696827" y="1305051"/>
          <a:ext cx="112343" cy="693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707"/>
              </a:lnTo>
              <a:lnTo>
                <a:pt x="112343" y="6937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75DF3-62C9-4C36-A008-8FD9EE8FDEFA}">
      <dsp:nvSpPr>
        <dsp:cNvPr id="0" name=""/>
        <dsp:cNvSpPr/>
      </dsp:nvSpPr>
      <dsp:spPr>
        <a:xfrm>
          <a:off x="3397990" y="611301"/>
          <a:ext cx="951894" cy="205193"/>
        </a:xfrm>
        <a:custGeom>
          <a:avLst/>
          <a:gdLst/>
          <a:ahLst/>
          <a:cxnLst/>
          <a:rect l="0" t="0" r="0" b="0"/>
          <a:pathLst>
            <a:path>
              <a:moveTo>
                <a:pt x="951894" y="0"/>
              </a:moveTo>
              <a:lnTo>
                <a:pt x="951894" y="102596"/>
              </a:lnTo>
              <a:lnTo>
                <a:pt x="0" y="102596"/>
              </a:lnTo>
              <a:lnTo>
                <a:pt x="0" y="2051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0B3D9-5227-4BEE-979B-C846947E5411}">
      <dsp:nvSpPr>
        <dsp:cNvPr id="0" name=""/>
        <dsp:cNvSpPr/>
      </dsp:nvSpPr>
      <dsp:spPr>
        <a:xfrm>
          <a:off x="234100" y="1305051"/>
          <a:ext cx="130181" cy="216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725"/>
              </a:lnTo>
              <a:lnTo>
                <a:pt x="130181" y="21667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595F0-1B3D-40E0-A339-8692FD08713A}">
      <dsp:nvSpPr>
        <dsp:cNvPr id="0" name=""/>
        <dsp:cNvSpPr/>
      </dsp:nvSpPr>
      <dsp:spPr>
        <a:xfrm>
          <a:off x="234100" y="1305051"/>
          <a:ext cx="130181" cy="906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845"/>
              </a:lnTo>
              <a:lnTo>
                <a:pt x="130181" y="9068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A6903-3896-428E-BDFB-00BBB5CC944F}">
      <dsp:nvSpPr>
        <dsp:cNvPr id="0" name=""/>
        <dsp:cNvSpPr/>
      </dsp:nvSpPr>
      <dsp:spPr>
        <a:xfrm>
          <a:off x="1047553" y="611301"/>
          <a:ext cx="3302332" cy="205193"/>
        </a:xfrm>
        <a:custGeom>
          <a:avLst/>
          <a:gdLst/>
          <a:ahLst/>
          <a:cxnLst/>
          <a:rect l="0" t="0" r="0" b="0"/>
          <a:pathLst>
            <a:path>
              <a:moveTo>
                <a:pt x="3302332" y="0"/>
              </a:moveTo>
              <a:lnTo>
                <a:pt x="3302332" y="102596"/>
              </a:lnTo>
              <a:lnTo>
                <a:pt x="0" y="102596"/>
              </a:lnTo>
              <a:lnTo>
                <a:pt x="0" y="2051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450D3-187B-4F9F-8D33-DB0A835C95F7}">
      <dsp:nvSpPr>
        <dsp:cNvPr id="0" name=""/>
        <dsp:cNvSpPr/>
      </dsp:nvSpPr>
      <dsp:spPr>
        <a:xfrm>
          <a:off x="3030530" y="122746"/>
          <a:ext cx="2638709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Geopolitik</a:t>
          </a:r>
          <a:r>
            <a:rPr lang="en-US" sz="1400" b="1" kern="1200" dirty="0" smtClean="0"/>
            <a:t> Indonesia</a:t>
          </a:r>
          <a:endParaRPr lang="en-US" sz="1400" b="1" kern="1200" dirty="0"/>
        </a:p>
      </dsp:txBody>
      <dsp:txXfrm>
        <a:off x="3030530" y="122746"/>
        <a:ext cx="2638709" cy="488555"/>
      </dsp:txXfrm>
    </dsp:sp>
    <dsp:sp modelId="{271B8EA4-EE40-4DCA-B7B1-59CFBDDCA85F}">
      <dsp:nvSpPr>
        <dsp:cNvPr id="0" name=""/>
        <dsp:cNvSpPr/>
      </dsp:nvSpPr>
      <dsp:spPr>
        <a:xfrm>
          <a:off x="30736" y="816495"/>
          <a:ext cx="2033633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Geopolitik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(</a:t>
          </a:r>
          <a:r>
            <a:rPr lang="en-US" sz="1400" b="1" kern="1200" baseline="0" dirty="0" err="1" smtClean="0"/>
            <a:t>Wawasan</a:t>
          </a:r>
          <a:r>
            <a:rPr lang="en-US" sz="1400" b="1" kern="1200" baseline="0" dirty="0" smtClean="0"/>
            <a:t> Nusantara)</a:t>
          </a:r>
          <a:endParaRPr lang="en-US" sz="1400" b="1" kern="1200" dirty="0"/>
        </a:p>
      </dsp:txBody>
      <dsp:txXfrm>
        <a:off x="30736" y="816495"/>
        <a:ext cx="2033633" cy="488555"/>
      </dsp:txXfrm>
    </dsp:sp>
    <dsp:sp modelId="{6645DD5F-2D10-4062-905C-4E42CD5C8BE6}">
      <dsp:nvSpPr>
        <dsp:cNvPr id="0" name=""/>
        <dsp:cNvSpPr/>
      </dsp:nvSpPr>
      <dsp:spPr>
        <a:xfrm>
          <a:off x="364281" y="1510244"/>
          <a:ext cx="2169842" cy="1403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Sistem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politik</a:t>
          </a:r>
          <a:r>
            <a:rPr lang="en-US" sz="1400" kern="1200" dirty="0" smtClean="0"/>
            <a:t>  </a:t>
          </a:r>
          <a:r>
            <a:rPr lang="en-US" sz="1400" kern="1200" dirty="0" err="1" smtClean="0"/>
            <a:t>bangsa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Indonesia </a:t>
          </a:r>
          <a:r>
            <a:rPr lang="en-US" sz="1400" kern="1200" dirty="0" err="1" smtClean="0"/>
            <a:t>yg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mempertimbangkan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Pancasila</a:t>
          </a:r>
          <a:r>
            <a:rPr lang="en-US" sz="1400" kern="1200" dirty="0" smtClean="0"/>
            <a:t>, UUD 1945, </a:t>
          </a:r>
          <a:r>
            <a:rPr lang="en-US" sz="1400" kern="1200" dirty="0" err="1" smtClean="0"/>
            <a:t>Geografinya</a:t>
          </a:r>
          <a:endParaRPr lang="en-US" sz="1400" kern="1200" dirty="0"/>
        </a:p>
      </dsp:txBody>
      <dsp:txXfrm>
        <a:off x="364281" y="1510244"/>
        <a:ext cx="2169842" cy="1403303"/>
      </dsp:txXfrm>
    </dsp:sp>
    <dsp:sp modelId="{9364B8BC-7F3C-408B-BE5D-22CEA29FB3DE}">
      <dsp:nvSpPr>
        <dsp:cNvPr id="0" name=""/>
        <dsp:cNvSpPr/>
      </dsp:nvSpPr>
      <dsp:spPr>
        <a:xfrm>
          <a:off x="364281" y="3118741"/>
          <a:ext cx="2169842" cy="706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Geopolitik Indonesia adalah wawasan nusantara</a:t>
          </a:r>
          <a:endParaRPr lang="en-US" sz="1400" kern="1200" dirty="0"/>
        </a:p>
      </dsp:txBody>
      <dsp:txXfrm>
        <a:off x="364281" y="3118741"/>
        <a:ext cx="2169842" cy="706070"/>
      </dsp:txXfrm>
    </dsp:sp>
    <dsp:sp modelId="{C30618A9-9A2D-4852-A879-6A1F48BBFD67}">
      <dsp:nvSpPr>
        <dsp:cNvPr id="0" name=""/>
        <dsp:cNvSpPr/>
      </dsp:nvSpPr>
      <dsp:spPr>
        <a:xfrm>
          <a:off x="2521536" y="816495"/>
          <a:ext cx="1752909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Geopolitik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Indonesia</a:t>
          </a:r>
          <a:endParaRPr lang="en-US" sz="1400" b="1" kern="1200" dirty="0"/>
        </a:p>
      </dsp:txBody>
      <dsp:txXfrm>
        <a:off x="2521536" y="816495"/>
        <a:ext cx="1752909" cy="488555"/>
      </dsp:txXfrm>
    </dsp:sp>
    <dsp:sp modelId="{D8BAF78D-D11B-4701-92AE-3B7BB1FE93BB}">
      <dsp:nvSpPr>
        <dsp:cNvPr id="0" name=""/>
        <dsp:cNvSpPr/>
      </dsp:nvSpPr>
      <dsp:spPr>
        <a:xfrm>
          <a:off x="2809171" y="1510244"/>
          <a:ext cx="1752909" cy="977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Astronomi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</a:t>
          </a:r>
          <a:r>
            <a:rPr lang="en-US" sz="1400" kern="1200" baseline="30000" dirty="0" smtClean="0"/>
            <a:t>o</a:t>
          </a:r>
          <a:r>
            <a:rPr lang="en-US" sz="1400" kern="1200" dirty="0" smtClean="0"/>
            <a:t> LU – 11</a:t>
          </a:r>
          <a:r>
            <a:rPr lang="en-US" sz="1400" kern="1200" baseline="30000" dirty="0" smtClean="0"/>
            <a:t>o</a:t>
          </a:r>
          <a:r>
            <a:rPr lang="en-US" sz="1400" kern="1200" dirty="0" smtClean="0"/>
            <a:t> 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94</a:t>
          </a:r>
          <a:r>
            <a:rPr lang="en-US" sz="1400" kern="1200" baseline="30000" dirty="0" smtClean="0"/>
            <a:t>o</a:t>
          </a:r>
          <a:r>
            <a:rPr lang="en-US" sz="1400" kern="1200" dirty="0" smtClean="0"/>
            <a:t>BT – 141</a:t>
          </a:r>
          <a:r>
            <a:rPr lang="en-US" sz="1400" kern="1200" baseline="30000" dirty="0" smtClean="0"/>
            <a:t>o</a:t>
          </a:r>
          <a:r>
            <a:rPr lang="en-US" sz="1400" kern="1200" dirty="0" smtClean="0"/>
            <a:t>BT</a:t>
          </a:r>
          <a:endParaRPr lang="en-US" sz="1400" kern="1200" dirty="0"/>
        </a:p>
      </dsp:txBody>
      <dsp:txXfrm>
        <a:off x="2809171" y="1510244"/>
        <a:ext cx="1752909" cy="977028"/>
      </dsp:txXfrm>
    </dsp:sp>
    <dsp:sp modelId="{AB0FA74F-D57E-4C94-8361-D782BACA0D27}">
      <dsp:nvSpPr>
        <dsp:cNvPr id="0" name=""/>
        <dsp:cNvSpPr/>
      </dsp:nvSpPr>
      <dsp:spPr>
        <a:xfrm>
          <a:off x="2809171" y="2692466"/>
          <a:ext cx="1752909" cy="1057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Geografi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Diapit</a:t>
          </a:r>
          <a:r>
            <a:rPr lang="en-US" sz="1400" kern="1200" dirty="0" smtClean="0"/>
            <a:t> B. Asia &amp; B. Australia, </a:t>
          </a:r>
          <a:r>
            <a:rPr lang="en-US" sz="1400" kern="1200" dirty="0" err="1" smtClean="0"/>
            <a:t>Diapit</a:t>
          </a:r>
          <a:r>
            <a:rPr lang="en-US" sz="1400" kern="1200" dirty="0" smtClean="0"/>
            <a:t> S. </a:t>
          </a:r>
          <a:r>
            <a:rPr lang="en-US" sz="1400" kern="1200" dirty="0" err="1" smtClean="0"/>
            <a:t>Pasifik</a:t>
          </a:r>
          <a:r>
            <a:rPr lang="en-US" sz="1400" kern="1200" dirty="0" smtClean="0"/>
            <a:t> &amp; S. </a:t>
          </a:r>
          <a:r>
            <a:rPr lang="en-US" sz="1400" kern="1200" dirty="0" err="1" smtClean="0"/>
            <a:t>Hindia</a:t>
          </a:r>
          <a:endParaRPr lang="en-US" sz="1400" kern="1200" dirty="0"/>
        </a:p>
      </dsp:txBody>
      <dsp:txXfrm>
        <a:off x="2809171" y="2692466"/>
        <a:ext cx="1752909" cy="1057352"/>
      </dsp:txXfrm>
    </dsp:sp>
    <dsp:sp modelId="{A9962BFA-547D-4E44-899D-2A539781FE83}">
      <dsp:nvSpPr>
        <dsp:cNvPr id="0" name=""/>
        <dsp:cNvSpPr/>
      </dsp:nvSpPr>
      <dsp:spPr>
        <a:xfrm>
          <a:off x="4464493" y="816495"/>
          <a:ext cx="2034659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Aspek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Geopolitik</a:t>
          </a:r>
          <a:endParaRPr lang="en-US" sz="1400" b="1" kern="1200" dirty="0"/>
        </a:p>
      </dsp:txBody>
      <dsp:txXfrm>
        <a:off x="4464493" y="816495"/>
        <a:ext cx="2034659" cy="488555"/>
      </dsp:txXfrm>
    </dsp:sp>
    <dsp:sp modelId="{942E257A-3FC2-4453-B2CD-F6EDF6023D12}">
      <dsp:nvSpPr>
        <dsp:cNvPr id="0" name=""/>
        <dsp:cNvSpPr/>
      </dsp:nvSpPr>
      <dsp:spPr>
        <a:xfrm>
          <a:off x="4874968" y="1510244"/>
          <a:ext cx="2034659" cy="566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Luas Wilayah </a:t>
          </a:r>
          <a:r>
            <a:rPr lang="en-US" sz="1400" kern="1200" dirty="0" err="1" smtClean="0"/>
            <a:t>Daratan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2.027.087 Km</a:t>
          </a:r>
          <a:r>
            <a:rPr lang="en-US" sz="1400" kern="1200" baseline="30000" dirty="0" smtClean="0"/>
            <a:t>2</a:t>
          </a:r>
          <a:endParaRPr lang="en-US" sz="1400" kern="1200" dirty="0"/>
        </a:p>
      </dsp:txBody>
      <dsp:txXfrm>
        <a:off x="4874968" y="1510244"/>
        <a:ext cx="2034659" cy="566333"/>
      </dsp:txXfrm>
    </dsp:sp>
    <dsp:sp modelId="{7A3BCA84-DCEC-497F-92EF-5115BAD49828}">
      <dsp:nvSpPr>
        <dsp:cNvPr id="0" name=""/>
        <dsp:cNvSpPr/>
      </dsp:nvSpPr>
      <dsp:spPr>
        <a:xfrm>
          <a:off x="4824275" y="2281772"/>
          <a:ext cx="2034659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Luas Wilayah </a:t>
          </a:r>
          <a:r>
            <a:rPr lang="en-US" sz="1400" kern="1200" dirty="0" err="1" smtClean="0"/>
            <a:t>Lautan</a:t>
          </a:r>
          <a:r>
            <a:rPr lang="en-US" sz="1400" kern="1200" dirty="0" smtClean="0"/>
            <a:t> 3.166.163 Km</a:t>
          </a:r>
          <a:r>
            <a:rPr lang="en-US" sz="1400" kern="1200" baseline="30000" dirty="0" smtClean="0"/>
            <a:t>2</a:t>
          </a:r>
          <a:endParaRPr lang="en-US" sz="1400" kern="1200" dirty="0"/>
        </a:p>
      </dsp:txBody>
      <dsp:txXfrm>
        <a:off x="4824275" y="2281772"/>
        <a:ext cx="2034659" cy="488555"/>
      </dsp:txXfrm>
    </dsp:sp>
    <dsp:sp modelId="{EB3AC6ED-D96D-47DA-985E-C9D9D46E3C4D}">
      <dsp:nvSpPr>
        <dsp:cNvPr id="0" name=""/>
        <dsp:cNvSpPr/>
      </dsp:nvSpPr>
      <dsp:spPr>
        <a:xfrm>
          <a:off x="4824275" y="2975521"/>
          <a:ext cx="2034659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Indonesia negara kepulauan</a:t>
          </a:r>
          <a:endParaRPr lang="en-US" sz="1400" kern="1200" dirty="0"/>
        </a:p>
      </dsp:txBody>
      <dsp:txXfrm>
        <a:off x="4824275" y="2975521"/>
        <a:ext cx="2034659" cy="488555"/>
      </dsp:txXfrm>
    </dsp:sp>
    <dsp:sp modelId="{EE7E6484-2D15-4612-8BE5-717525498119}">
      <dsp:nvSpPr>
        <dsp:cNvPr id="0" name=""/>
        <dsp:cNvSpPr/>
      </dsp:nvSpPr>
      <dsp:spPr>
        <a:xfrm>
          <a:off x="6811322" y="816495"/>
          <a:ext cx="2045661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Implementasi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Wawasan Nusantara</a:t>
          </a:r>
          <a:endParaRPr lang="en-US" sz="1400" b="1" kern="1200" dirty="0"/>
        </a:p>
      </dsp:txBody>
      <dsp:txXfrm>
        <a:off x="6811322" y="816495"/>
        <a:ext cx="2045661" cy="488555"/>
      </dsp:txXfrm>
    </dsp:sp>
    <dsp:sp modelId="{76059382-043C-4AED-98A2-A5FBDA8E81C6}">
      <dsp:nvSpPr>
        <dsp:cNvPr id="0" name=""/>
        <dsp:cNvSpPr/>
      </dsp:nvSpPr>
      <dsp:spPr>
        <a:xfrm>
          <a:off x="7165525" y="1510244"/>
          <a:ext cx="1691458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Ideologi Pancasila</a:t>
          </a:r>
          <a:endParaRPr lang="en-US" sz="1400" kern="1200" dirty="0"/>
        </a:p>
      </dsp:txBody>
      <dsp:txXfrm>
        <a:off x="7165525" y="1510244"/>
        <a:ext cx="1691458" cy="488555"/>
      </dsp:txXfrm>
    </dsp:sp>
    <dsp:sp modelId="{68131973-C5DF-4AA1-A315-B9E70165FEB6}">
      <dsp:nvSpPr>
        <dsp:cNvPr id="0" name=""/>
        <dsp:cNvSpPr/>
      </dsp:nvSpPr>
      <dsp:spPr>
        <a:xfrm>
          <a:off x="7165525" y="2203994"/>
          <a:ext cx="1691458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Politik Demokrasi</a:t>
          </a:r>
          <a:endParaRPr lang="en-US" sz="1400" kern="1200" dirty="0"/>
        </a:p>
      </dsp:txBody>
      <dsp:txXfrm>
        <a:off x="7165525" y="2203994"/>
        <a:ext cx="1691458" cy="488555"/>
      </dsp:txXfrm>
    </dsp:sp>
    <dsp:sp modelId="{9960A42D-785A-4AA2-A0DC-E86FE291C59A}">
      <dsp:nvSpPr>
        <dsp:cNvPr id="0" name=""/>
        <dsp:cNvSpPr/>
      </dsp:nvSpPr>
      <dsp:spPr>
        <a:xfrm>
          <a:off x="7165525" y="2897743"/>
          <a:ext cx="1691458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Ekonomi Pancasila</a:t>
          </a:r>
          <a:endParaRPr lang="en-US" sz="1400" kern="1200" dirty="0"/>
        </a:p>
      </dsp:txBody>
      <dsp:txXfrm>
        <a:off x="7165525" y="2897743"/>
        <a:ext cx="1691458" cy="488555"/>
      </dsp:txXfrm>
    </dsp:sp>
    <dsp:sp modelId="{0BBE0189-7F3F-411F-8B03-953A9022DB47}">
      <dsp:nvSpPr>
        <dsp:cNvPr id="0" name=""/>
        <dsp:cNvSpPr/>
      </dsp:nvSpPr>
      <dsp:spPr>
        <a:xfrm>
          <a:off x="7165525" y="3591492"/>
          <a:ext cx="1691458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Sosial Budaya</a:t>
          </a:r>
          <a:endParaRPr lang="en-US" sz="1400" kern="1200" dirty="0"/>
        </a:p>
      </dsp:txBody>
      <dsp:txXfrm>
        <a:off x="7165525" y="3591492"/>
        <a:ext cx="1691458" cy="488555"/>
      </dsp:txXfrm>
    </dsp:sp>
    <dsp:sp modelId="{D946B4BE-1BD5-4482-B76E-439F42988D10}">
      <dsp:nvSpPr>
        <dsp:cNvPr id="0" name=""/>
        <dsp:cNvSpPr/>
      </dsp:nvSpPr>
      <dsp:spPr>
        <a:xfrm>
          <a:off x="7165525" y="4285242"/>
          <a:ext cx="1691458" cy="488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Pertahanan Keamanan</a:t>
          </a:r>
          <a:endParaRPr lang="en-US" sz="1400" kern="1200" dirty="0"/>
        </a:p>
      </dsp:txBody>
      <dsp:txXfrm>
        <a:off x="7165525" y="4285242"/>
        <a:ext cx="1691458" cy="4885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52804-5194-4C1C-A95A-BAC75280D711}">
      <dsp:nvSpPr>
        <dsp:cNvPr id="0" name=""/>
        <dsp:cNvSpPr/>
      </dsp:nvSpPr>
      <dsp:spPr>
        <a:xfrm>
          <a:off x="6213059" y="1389346"/>
          <a:ext cx="340210" cy="3077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7459"/>
              </a:lnTo>
              <a:lnTo>
                <a:pt x="340210" y="30774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9EB7F-913A-476D-810B-30BB413DF01F}">
      <dsp:nvSpPr>
        <dsp:cNvPr id="0" name=""/>
        <dsp:cNvSpPr/>
      </dsp:nvSpPr>
      <dsp:spPr>
        <a:xfrm>
          <a:off x="6213059" y="1389346"/>
          <a:ext cx="340210" cy="2254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874"/>
              </a:lnTo>
              <a:lnTo>
                <a:pt x="340210" y="2254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B0A43-1EE7-432F-A0BE-554ABC543FBB}">
      <dsp:nvSpPr>
        <dsp:cNvPr id="0" name=""/>
        <dsp:cNvSpPr/>
      </dsp:nvSpPr>
      <dsp:spPr>
        <a:xfrm>
          <a:off x="6213059" y="1389346"/>
          <a:ext cx="340210" cy="155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383"/>
              </a:lnTo>
              <a:lnTo>
                <a:pt x="340210" y="15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F5E1C-57D6-4490-B26A-66EAE721C42D}">
      <dsp:nvSpPr>
        <dsp:cNvPr id="0" name=""/>
        <dsp:cNvSpPr/>
      </dsp:nvSpPr>
      <dsp:spPr>
        <a:xfrm>
          <a:off x="6213059" y="1389346"/>
          <a:ext cx="340210" cy="97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023"/>
              </a:lnTo>
              <a:lnTo>
                <a:pt x="340210" y="979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B0057-F6AD-4A6C-8259-E1C545361B28}">
      <dsp:nvSpPr>
        <dsp:cNvPr id="0" name=""/>
        <dsp:cNvSpPr/>
      </dsp:nvSpPr>
      <dsp:spPr>
        <a:xfrm>
          <a:off x="6213059" y="1389346"/>
          <a:ext cx="340210" cy="406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662"/>
              </a:lnTo>
              <a:lnTo>
                <a:pt x="340210" y="4066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B1F49-AD9B-48DD-A397-9B779661E22A}">
      <dsp:nvSpPr>
        <dsp:cNvPr id="0" name=""/>
        <dsp:cNvSpPr/>
      </dsp:nvSpPr>
      <dsp:spPr>
        <a:xfrm>
          <a:off x="4361628" y="574655"/>
          <a:ext cx="2632409" cy="2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82"/>
              </a:lnTo>
              <a:lnTo>
                <a:pt x="2632409" y="120482"/>
              </a:lnTo>
              <a:lnTo>
                <a:pt x="2632409" y="2409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4C274-3252-43E9-8BC5-AB1295CBB747}">
      <dsp:nvSpPr>
        <dsp:cNvPr id="0" name=""/>
        <dsp:cNvSpPr/>
      </dsp:nvSpPr>
      <dsp:spPr>
        <a:xfrm>
          <a:off x="3476754" y="1389346"/>
          <a:ext cx="292866" cy="2157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209"/>
              </a:lnTo>
              <a:lnTo>
                <a:pt x="292866" y="2157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98F06-D71C-4FD9-9566-C56B0F93D103}">
      <dsp:nvSpPr>
        <dsp:cNvPr id="0" name=""/>
        <dsp:cNvSpPr/>
      </dsp:nvSpPr>
      <dsp:spPr>
        <a:xfrm>
          <a:off x="3476754" y="1389346"/>
          <a:ext cx="292866" cy="134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518"/>
              </a:lnTo>
              <a:lnTo>
                <a:pt x="292866" y="13425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9FFAD-CEBB-451E-AD84-ADF31E21F71D}">
      <dsp:nvSpPr>
        <dsp:cNvPr id="0" name=""/>
        <dsp:cNvSpPr/>
      </dsp:nvSpPr>
      <dsp:spPr>
        <a:xfrm>
          <a:off x="3476754" y="1389346"/>
          <a:ext cx="292866" cy="527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827"/>
              </a:lnTo>
              <a:lnTo>
                <a:pt x="292866" y="5278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5D375-41D7-47CE-AC4B-68581923A17B}">
      <dsp:nvSpPr>
        <dsp:cNvPr id="0" name=""/>
        <dsp:cNvSpPr/>
      </dsp:nvSpPr>
      <dsp:spPr>
        <a:xfrm>
          <a:off x="4257732" y="574655"/>
          <a:ext cx="103896" cy="240964"/>
        </a:xfrm>
        <a:custGeom>
          <a:avLst/>
          <a:gdLst/>
          <a:ahLst/>
          <a:cxnLst/>
          <a:rect l="0" t="0" r="0" b="0"/>
          <a:pathLst>
            <a:path>
              <a:moveTo>
                <a:pt x="103896" y="0"/>
              </a:moveTo>
              <a:lnTo>
                <a:pt x="103896" y="120482"/>
              </a:lnTo>
              <a:lnTo>
                <a:pt x="0" y="120482"/>
              </a:lnTo>
              <a:lnTo>
                <a:pt x="0" y="2409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3B950-B0A1-40C9-B1D4-D942468FB222}">
      <dsp:nvSpPr>
        <dsp:cNvPr id="0" name=""/>
        <dsp:cNvSpPr/>
      </dsp:nvSpPr>
      <dsp:spPr>
        <a:xfrm>
          <a:off x="231732" y="1389346"/>
          <a:ext cx="241463" cy="1350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501"/>
              </a:lnTo>
              <a:lnTo>
                <a:pt x="241463" y="1350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6F8C3-4072-4303-B39F-4629E0536B14}">
      <dsp:nvSpPr>
        <dsp:cNvPr id="0" name=""/>
        <dsp:cNvSpPr/>
      </dsp:nvSpPr>
      <dsp:spPr>
        <a:xfrm>
          <a:off x="1158662" y="574655"/>
          <a:ext cx="3202966" cy="240964"/>
        </a:xfrm>
        <a:custGeom>
          <a:avLst/>
          <a:gdLst/>
          <a:ahLst/>
          <a:cxnLst/>
          <a:rect l="0" t="0" r="0" b="0"/>
          <a:pathLst>
            <a:path>
              <a:moveTo>
                <a:pt x="3202966" y="0"/>
              </a:moveTo>
              <a:lnTo>
                <a:pt x="3202966" y="120482"/>
              </a:lnTo>
              <a:lnTo>
                <a:pt x="0" y="120482"/>
              </a:lnTo>
              <a:lnTo>
                <a:pt x="0" y="2409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306EC-9C38-49DE-9B7A-A2989103507F}">
      <dsp:nvSpPr>
        <dsp:cNvPr id="0" name=""/>
        <dsp:cNvSpPr/>
      </dsp:nvSpPr>
      <dsp:spPr>
        <a:xfrm>
          <a:off x="1985365" y="929"/>
          <a:ext cx="4752526" cy="573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Geostrategi</a:t>
          </a:r>
          <a:r>
            <a:rPr lang="en-US" sz="1500" b="1" kern="1200" dirty="0" smtClean="0"/>
            <a:t> Indonesia</a:t>
          </a:r>
          <a:r>
            <a:rPr lang="id-ID" sz="1500" b="1" kern="1200" dirty="0" smtClean="0"/>
            <a:t> </a:t>
          </a:r>
          <a:r>
            <a:rPr lang="en-US" sz="1500" b="1" kern="1200" dirty="0" smtClean="0"/>
            <a:t>(</a:t>
          </a:r>
          <a:r>
            <a:rPr lang="en-US" sz="1500" b="1" kern="1200" dirty="0" err="1" smtClean="0"/>
            <a:t>Ketahanan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Nasional</a:t>
          </a:r>
          <a:r>
            <a:rPr lang="en-US" sz="1500" b="1" kern="1200" dirty="0" smtClean="0"/>
            <a:t>)</a:t>
          </a:r>
          <a:endParaRPr lang="en-US" sz="1500" b="1" kern="1200" dirty="0"/>
        </a:p>
      </dsp:txBody>
      <dsp:txXfrm>
        <a:off x="1985365" y="929"/>
        <a:ext cx="4752526" cy="573725"/>
      </dsp:txXfrm>
    </dsp:sp>
    <dsp:sp modelId="{8CDEF843-D106-4866-B1F8-8C7BE09E7220}">
      <dsp:nvSpPr>
        <dsp:cNvPr id="0" name=""/>
        <dsp:cNvSpPr/>
      </dsp:nvSpPr>
      <dsp:spPr>
        <a:xfrm>
          <a:off x="0" y="815620"/>
          <a:ext cx="2317324" cy="573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Geostrategi</a:t>
          </a: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(</a:t>
          </a:r>
          <a:r>
            <a:rPr lang="en-US" sz="1500" b="1" kern="1200" dirty="0" err="1" smtClean="0"/>
            <a:t>Ketahanan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Nasional</a:t>
          </a:r>
          <a:r>
            <a:rPr lang="en-US" sz="1500" b="1" kern="1200" dirty="0" smtClean="0"/>
            <a:t>)</a:t>
          </a:r>
          <a:endParaRPr lang="en-US" sz="1500" b="1" kern="1200" dirty="0"/>
        </a:p>
      </dsp:txBody>
      <dsp:txXfrm>
        <a:off x="0" y="815620"/>
        <a:ext cx="2317324" cy="573725"/>
      </dsp:txXfrm>
    </dsp:sp>
    <dsp:sp modelId="{519FF5DD-9250-458D-B725-47E5AA951894}">
      <dsp:nvSpPr>
        <dsp:cNvPr id="0" name=""/>
        <dsp:cNvSpPr/>
      </dsp:nvSpPr>
      <dsp:spPr>
        <a:xfrm>
          <a:off x="473196" y="1630311"/>
          <a:ext cx="1785744" cy="2219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Kemampuan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mengembangkan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kekuatan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nasional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untuk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menghadapi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tantanggan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ancaman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hambatan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gangguan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luar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dalam</a:t>
          </a:r>
          <a:r>
            <a:rPr lang="en-US" sz="1500" kern="1200" dirty="0" smtClean="0"/>
            <a:t> Indonesia</a:t>
          </a:r>
          <a:endParaRPr lang="en-US" sz="1500" kern="1200" dirty="0"/>
        </a:p>
      </dsp:txBody>
      <dsp:txXfrm>
        <a:off x="473196" y="1630311"/>
        <a:ext cx="1785744" cy="2219074"/>
      </dsp:txXfrm>
    </dsp:sp>
    <dsp:sp modelId="{042843FB-4ACC-4F2E-9EDF-F9C0AC9CB2C9}">
      <dsp:nvSpPr>
        <dsp:cNvPr id="0" name=""/>
        <dsp:cNvSpPr/>
      </dsp:nvSpPr>
      <dsp:spPr>
        <a:xfrm>
          <a:off x="3281509" y="815620"/>
          <a:ext cx="1952446" cy="573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Aspek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Trigatra</a:t>
          </a: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Ketahanan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Nasional</a:t>
          </a:r>
          <a:endParaRPr lang="en-US" sz="1500" b="1" kern="1200" dirty="0"/>
        </a:p>
      </dsp:txBody>
      <dsp:txXfrm>
        <a:off x="3281509" y="815620"/>
        <a:ext cx="1952446" cy="573725"/>
      </dsp:txXfrm>
    </dsp:sp>
    <dsp:sp modelId="{F740FF0C-3340-4CE3-A05C-D668585170E6}">
      <dsp:nvSpPr>
        <dsp:cNvPr id="0" name=""/>
        <dsp:cNvSpPr/>
      </dsp:nvSpPr>
      <dsp:spPr>
        <a:xfrm>
          <a:off x="3769621" y="1630311"/>
          <a:ext cx="1503391" cy="573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Letak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Geografis</a:t>
          </a:r>
          <a:endParaRPr lang="en-US" sz="1500" kern="1200" dirty="0"/>
        </a:p>
      </dsp:txBody>
      <dsp:txXfrm>
        <a:off x="3769621" y="1630311"/>
        <a:ext cx="1503391" cy="573725"/>
      </dsp:txXfrm>
    </dsp:sp>
    <dsp:sp modelId="{FC74AE4F-F7F7-4FE2-95A5-DBC0C2396184}">
      <dsp:nvSpPr>
        <dsp:cNvPr id="0" name=""/>
        <dsp:cNvSpPr/>
      </dsp:nvSpPr>
      <dsp:spPr>
        <a:xfrm>
          <a:off x="3769621" y="2445002"/>
          <a:ext cx="1503391" cy="573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Keadaan</a:t>
          </a:r>
          <a:r>
            <a:rPr lang="en-US" sz="1500" kern="1200" dirty="0" smtClean="0"/>
            <a:t>  &amp;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en-US" sz="1500" kern="1200" dirty="0" err="1" smtClean="0"/>
            <a:t>Kekayaan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Alam</a:t>
          </a:r>
          <a:endParaRPr lang="en-US" sz="1500" kern="1200" dirty="0"/>
        </a:p>
      </dsp:txBody>
      <dsp:txXfrm>
        <a:off x="3769621" y="2445002"/>
        <a:ext cx="1503391" cy="573725"/>
      </dsp:txXfrm>
    </dsp:sp>
    <dsp:sp modelId="{93E87E33-384D-4121-94D3-CDAE523262E6}">
      <dsp:nvSpPr>
        <dsp:cNvPr id="0" name=""/>
        <dsp:cNvSpPr/>
      </dsp:nvSpPr>
      <dsp:spPr>
        <a:xfrm>
          <a:off x="3769621" y="3259692"/>
          <a:ext cx="1503391" cy="573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Keadaan</a:t>
          </a:r>
          <a:r>
            <a:rPr lang="en-US" sz="1500" kern="1200" dirty="0" smtClean="0"/>
            <a:t> &amp;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Kemampuan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Penduduk</a:t>
          </a:r>
          <a:endParaRPr lang="en-US" sz="1500" kern="1200" dirty="0"/>
        </a:p>
      </dsp:txBody>
      <dsp:txXfrm>
        <a:off x="3769621" y="3259692"/>
        <a:ext cx="1503391" cy="573725"/>
      </dsp:txXfrm>
    </dsp:sp>
    <dsp:sp modelId="{DDBF31BD-4FE6-4502-9F1B-20BA6A879ECF}">
      <dsp:nvSpPr>
        <dsp:cNvPr id="0" name=""/>
        <dsp:cNvSpPr/>
      </dsp:nvSpPr>
      <dsp:spPr>
        <a:xfrm>
          <a:off x="6017814" y="815620"/>
          <a:ext cx="1952446" cy="573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Aspek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Pancagatra</a:t>
          </a:r>
          <a:r>
            <a:rPr lang="en-US" sz="1500" b="1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Ketahanan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Nasional</a:t>
          </a:r>
          <a:endParaRPr lang="en-US" sz="1500" b="1" kern="1200" dirty="0"/>
        </a:p>
      </dsp:txBody>
      <dsp:txXfrm>
        <a:off x="6017814" y="815620"/>
        <a:ext cx="1952446" cy="573725"/>
      </dsp:txXfrm>
    </dsp:sp>
    <dsp:sp modelId="{29FFB085-EA44-4644-80E9-9DD694B4C077}">
      <dsp:nvSpPr>
        <dsp:cNvPr id="0" name=""/>
        <dsp:cNvSpPr/>
      </dsp:nvSpPr>
      <dsp:spPr>
        <a:xfrm>
          <a:off x="6553270" y="1630311"/>
          <a:ext cx="1526053" cy="331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Ideologi</a:t>
          </a:r>
          <a:endParaRPr lang="en-US" sz="1500" kern="1200" dirty="0"/>
        </a:p>
      </dsp:txBody>
      <dsp:txXfrm>
        <a:off x="6553270" y="1630311"/>
        <a:ext cx="1526053" cy="331395"/>
      </dsp:txXfrm>
    </dsp:sp>
    <dsp:sp modelId="{D23233C3-30E9-49EF-BF0C-B30B86F5A628}">
      <dsp:nvSpPr>
        <dsp:cNvPr id="0" name=""/>
        <dsp:cNvSpPr/>
      </dsp:nvSpPr>
      <dsp:spPr>
        <a:xfrm>
          <a:off x="6553270" y="2202671"/>
          <a:ext cx="1526053" cy="331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Politik</a:t>
          </a:r>
          <a:endParaRPr lang="en-US" sz="1500" kern="1200" dirty="0"/>
        </a:p>
      </dsp:txBody>
      <dsp:txXfrm>
        <a:off x="6553270" y="2202671"/>
        <a:ext cx="1526053" cy="331395"/>
      </dsp:txXfrm>
    </dsp:sp>
    <dsp:sp modelId="{450FB935-2A94-400A-B6D7-67634B45A6AF}">
      <dsp:nvSpPr>
        <dsp:cNvPr id="0" name=""/>
        <dsp:cNvSpPr/>
      </dsp:nvSpPr>
      <dsp:spPr>
        <a:xfrm>
          <a:off x="6553270" y="2775032"/>
          <a:ext cx="1526053" cy="331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Ekonomi</a:t>
          </a:r>
          <a:endParaRPr lang="en-US" sz="1500" kern="1200" dirty="0"/>
        </a:p>
      </dsp:txBody>
      <dsp:txXfrm>
        <a:off x="6553270" y="2775032"/>
        <a:ext cx="1526053" cy="331395"/>
      </dsp:txXfrm>
    </dsp:sp>
    <dsp:sp modelId="{E12101DE-6C7E-4EA0-A6E8-D23FC8586F9C}">
      <dsp:nvSpPr>
        <dsp:cNvPr id="0" name=""/>
        <dsp:cNvSpPr/>
      </dsp:nvSpPr>
      <dsp:spPr>
        <a:xfrm>
          <a:off x="6553270" y="3347392"/>
          <a:ext cx="1526053" cy="59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Sosial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Budaya</a:t>
          </a:r>
          <a:endParaRPr lang="en-US" sz="1500" kern="1200" dirty="0"/>
        </a:p>
      </dsp:txBody>
      <dsp:txXfrm>
        <a:off x="6553270" y="3347392"/>
        <a:ext cx="1526053" cy="593657"/>
      </dsp:txXfrm>
    </dsp:sp>
    <dsp:sp modelId="{E324B0A3-EAD1-494B-9B8A-3DCE8DFB6EA3}">
      <dsp:nvSpPr>
        <dsp:cNvPr id="0" name=""/>
        <dsp:cNvSpPr/>
      </dsp:nvSpPr>
      <dsp:spPr>
        <a:xfrm>
          <a:off x="6553270" y="4182014"/>
          <a:ext cx="1526053" cy="569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Pertahanan</a:t>
          </a:r>
          <a:r>
            <a:rPr lang="en-US" sz="1500" kern="1200" dirty="0" smtClean="0"/>
            <a:t> &amp; </a:t>
          </a:r>
          <a:r>
            <a:rPr lang="en-US" sz="1500" kern="1200" dirty="0" err="1" smtClean="0"/>
            <a:t>Keamanan</a:t>
          </a:r>
          <a:endParaRPr lang="en-US" sz="1500" kern="1200" dirty="0"/>
        </a:p>
      </dsp:txBody>
      <dsp:txXfrm>
        <a:off x="6553270" y="4182014"/>
        <a:ext cx="1526053" cy="56958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DBE56-B563-44E6-AC33-AA48110F33F3}">
      <dsp:nvSpPr>
        <dsp:cNvPr id="0" name=""/>
        <dsp:cNvSpPr/>
      </dsp:nvSpPr>
      <dsp:spPr>
        <a:xfrm>
          <a:off x="6380313" y="1375651"/>
          <a:ext cx="229120" cy="294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121"/>
              </a:lnTo>
              <a:lnTo>
                <a:pt x="229120" y="29431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FB9F4-7B25-4BB8-974C-AB429DD1037D}">
      <dsp:nvSpPr>
        <dsp:cNvPr id="0" name=""/>
        <dsp:cNvSpPr/>
      </dsp:nvSpPr>
      <dsp:spPr>
        <a:xfrm>
          <a:off x="6380313" y="1375651"/>
          <a:ext cx="229120" cy="2136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319"/>
              </a:lnTo>
              <a:lnTo>
                <a:pt x="229120" y="21363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3072B-B56B-43CB-9353-09CAF0C6774C}">
      <dsp:nvSpPr>
        <dsp:cNvPr id="0" name=""/>
        <dsp:cNvSpPr/>
      </dsp:nvSpPr>
      <dsp:spPr>
        <a:xfrm>
          <a:off x="6380313" y="1375651"/>
          <a:ext cx="229120" cy="132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518"/>
              </a:lnTo>
              <a:lnTo>
                <a:pt x="229120" y="13295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E01A9-6307-4084-A393-48D7019F7612}">
      <dsp:nvSpPr>
        <dsp:cNvPr id="0" name=""/>
        <dsp:cNvSpPr/>
      </dsp:nvSpPr>
      <dsp:spPr>
        <a:xfrm>
          <a:off x="6380313" y="1375651"/>
          <a:ext cx="229120" cy="52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16"/>
              </a:lnTo>
              <a:lnTo>
                <a:pt x="229120" y="5227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5FF86-60AA-4592-8D29-72276669798B}">
      <dsp:nvSpPr>
        <dsp:cNvPr id="0" name=""/>
        <dsp:cNvSpPr/>
      </dsp:nvSpPr>
      <dsp:spPr>
        <a:xfrm>
          <a:off x="4045198" y="568849"/>
          <a:ext cx="2946102" cy="23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15"/>
              </a:lnTo>
              <a:lnTo>
                <a:pt x="2946102" y="119315"/>
              </a:lnTo>
              <a:lnTo>
                <a:pt x="2946102" y="238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C3B17-C068-4923-A0A8-5A6694B8FD7E}">
      <dsp:nvSpPr>
        <dsp:cNvPr id="0" name=""/>
        <dsp:cNvSpPr/>
      </dsp:nvSpPr>
      <dsp:spPr>
        <a:xfrm>
          <a:off x="4357440" y="1375651"/>
          <a:ext cx="228106" cy="2136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319"/>
              </a:lnTo>
              <a:lnTo>
                <a:pt x="228106" y="21363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08B84-F9DF-41CF-BD35-D1F5A05A4199}">
      <dsp:nvSpPr>
        <dsp:cNvPr id="0" name=""/>
        <dsp:cNvSpPr/>
      </dsp:nvSpPr>
      <dsp:spPr>
        <a:xfrm>
          <a:off x="4357440" y="1375651"/>
          <a:ext cx="228106" cy="132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518"/>
              </a:lnTo>
              <a:lnTo>
                <a:pt x="228106" y="13295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ED5DA-4654-47D0-9D7E-75DE9C33D8E2}">
      <dsp:nvSpPr>
        <dsp:cNvPr id="0" name=""/>
        <dsp:cNvSpPr/>
      </dsp:nvSpPr>
      <dsp:spPr>
        <a:xfrm>
          <a:off x="4357440" y="1375651"/>
          <a:ext cx="228106" cy="52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16"/>
              </a:lnTo>
              <a:lnTo>
                <a:pt x="228106" y="5227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43D35-2078-401B-A043-339E38E4DA12}">
      <dsp:nvSpPr>
        <dsp:cNvPr id="0" name=""/>
        <dsp:cNvSpPr/>
      </dsp:nvSpPr>
      <dsp:spPr>
        <a:xfrm>
          <a:off x="4045198" y="568849"/>
          <a:ext cx="920525" cy="23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15"/>
              </a:lnTo>
              <a:lnTo>
                <a:pt x="920525" y="119315"/>
              </a:lnTo>
              <a:lnTo>
                <a:pt x="920525" y="238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85838-E965-4126-B6C5-75FEA4AD4B53}">
      <dsp:nvSpPr>
        <dsp:cNvPr id="0" name=""/>
        <dsp:cNvSpPr/>
      </dsp:nvSpPr>
      <dsp:spPr>
        <a:xfrm>
          <a:off x="2139497" y="1375651"/>
          <a:ext cx="228106" cy="2136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319"/>
              </a:lnTo>
              <a:lnTo>
                <a:pt x="228106" y="21363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9E909-4353-465F-86CA-D35A9D336EE4}">
      <dsp:nvSpPr>
        <dsp:cNvPr id="0" name=""/>
        <dsp:cNvSpPr/>
      </dsp:nvSpPr>
      <dsp:spPr>
        <a:xfrm>
          <a:off x="2139497" y="1375651"/>
          <a:ext cx="228106" cy="132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518"/>
              </a:lnTo>
              <a:lnTo>
                <a:pt x="228106" y="13295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4E11C-DEE9-45FB-AB5D-08EFEB1AD506}">
      <dsp:nvSpPr>
        <dsp:cNvPr id="0" name=""/>
        <dsp:cNvSpPr/>
      </dsp:nvSpPr>
      <dsp:spPr>
        <a:xfrm>
          <a:off x="2139497" y="1375651"/>
          <a:ext cx="228106" cy="52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16"/>
              </a:lnTo>
              <a:lnTo>
                <a:pt x="228106" y="5227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74DD8-3E26-4735-8D51-72AF91213221}">
      <dsp:nvSpPr>
        <dsp:cNvPr id="0" name=""/>
        <dsp:cNvSpPr/>
      </dsp:nvSpPr>
      <dsp:spPr>
        <a:xfrm>
          <a:off x="2747780" y="568849"/>
          <a:ext cx="1297418" cy="238631"/>
        </a:xfrm>
        <a:custGeom>
          <a:avLst/>
          <a:gdLst/>
          <a:ahLst/>
          <a:cxnLst/>
          <a:rect l="0" t="0" r="0" b="0"/>
          <a:pathLst>
            <a:path>
              <a:moveTo>
                <a:pt x="1297418" y="0"/>
              </a:moveTo>
              <a:lnTo>
                <a:pt x="1297418" y="119315"/>
              </a:lnTo>
              <a:lnTo>
                <a:pt x="0" y="119315"/>
              </a:lnTo>
              <a:lnTo>
                <a:pt x="0" y="238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10B10-C304-4AD8-9BB9-A204C8882065}">
      <dsp:nvSpPr>
        <dsp:cNvPr id="0" name=""/>
        <dsp:cNvSpPr/>
      </dsp:nvSpPr>
      <dsp:spPr>
        <a:xfrm>
          <a:off x="113634" y="1375651"/>
          <a:ext cx="125308" cy="968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034"/>
              </a:lnTo>
              <a:lnTo>
                <a:pt x="125308" y="9680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9B155-EEC4-4E72-B28B-366D95B48C07}">
      <dsp:nvSpPr>
        <dsp:cNvPr id="0" name=""/>
        <dsp:cNvSpPr/>
      </dsp:nvSpPr>
      <dsp:spPr>
        <a:xfrm>
          <a:off x="568170" y="568849"/>
          <a:ext cx="3477028" cy="238631"/>
        </a:xfrm>
        <a:custGeom>
          <a:avLst/>
          <a:gdLst/>
          <a:ahLst/>
          <a:cxnLst/>
          <a:rect l="0" t="0" r="0" b="0"/>
          <a:pathLst>
            <a:path>
              <a:moveTo>
                <a:pt x="3477028" y="0"/>
              </a:moveTo>
              <a:lnTo>
                <a:pt x="3477028" y="119315"/>
              </a:lnTo>
              <a:lnTo>
                <a:pt x="0" y="119315"/>
              </a:lnTo>
              <a:lnTo>
                <a:pt x="0" y="238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B951E-B28C-4981-BB46-93BA72B6A70B}">
      <dsp:nvSpPr>
        <dsp:cNvPr id="0" name=""/>
        <dsp:cNvSpPr/>
      </dsp:nvSpPr>
      <dsp:spPr>
        <a:xfrm>
          <a:off x="2954709" y="679"/>
          <a:ext cx="2180978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Integrasi Nasional</a:t>
          </a:r>
          <a:endParaRPr lang="id-ID" sz="1400" b="1" kern="1200" dirty="0"/>
        </a:p>
      </dsp:txBody>
      <dsp:txXfrm>
        <a:off x="2954709" y="679"/>
        <a:ext cx="2180978" cy="568170"/>
      </dsp:txXfrm>
    </dsp:sp>
    <dsp:sp modelId="{FB58DB30-DD84-45ED-95CD-79E09E1D38C7}">
      <dsp:nvSpPr>
        <dsp:cNvPr id="0" name=""/>
        <dsp:cNvSpPr/>
      </dsp:nvSpPr>
      <dsp:spPr>
        <a:xfrm>
          <a:off x="0" y="807481"/>
          <a:ext cx="1136340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Definisi</a:t>
          </a:r>
          <a:endParaRPr lang="id-ID" sz="1400" b="1" kern="1200" dirty="0"/>
        </a:p>
      </dsp:txBody>
      <dsp:txXfrm>
        <a:off x="0" y="807481"/>
        <a:ext cx="1136340" cy="568170"/>
      </dsp:txXfrm>
    </dsp:sp>
    <dsp:sp modelId="{753D7860-1302-4B27-9EAA-1F60B30DF812}">
      <dsp:nvSpPr>
        <dsp:cNvPr id="0" name=""/>
        <dsp:cNvSpPr/>
      </dsp:nvSpPr>
      <dsp:spPr>
        <a:xfrm>
          <a:off x="238942" y="1614283"/>
          <a:ext cx="1705271" cy="1458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Proses mempersatukan perbedaan suatu negara untuk keserasian dan keselarasan nasional</a:t>
          </a:r>
          <a:endParaRPr lang="id-ID" sz="1400" kern="1200" dirty="0"/>
        </a:p>
      </dsp:txBody>
      <dsp:txXfrm>
        <a:off x="238942" y="1614283"/>
        <a:ext cx="1705271" cy="1458805"/>
      </dsp:txXfrm>
    </dsp:sp>
    <dsp:sp modelId="{039199B7-1131-438D-ACD9-E118048F64F7}">
      <dsp:nvSpPr>
        <dsp:cNvPr id="0" name=""/>
        <dsp:cNvSpPr/>
      </dsp:nvSpPr>
      <dsp:spPr>
        <a:xfrm>
          <a:off x="1987426" y="807481"/>
          <a:ext cx="1520707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Faktor Pendukung</a:t>
          </a:r>
          <a:endParaRPr lang="id-ID" sz="1400" b="1" kern="1200" dirty="0"/>
        </a:p>
      </dsp:txBody>
      <dsp:txXfrm>
        <a:off x="1987426" y="807481"/>
        <a:ext cx="1520707" cy="568170"/>
      </dsp:txXfrm>
    </dsp:sp>
    <dsp:sp modelId="{A08C3AD7-EBF6-45AA-85CB-B6E218323FFE}">
      <dsp:nvSpPr>
        <dsp:cNvPr id="0" name=""/>
        <dsp:cNvSpPr/>
      </dsp:nvSpPr>
      <dsp:spPr>
        <a:xfrm>
          <a:off x="2367603" y="1614283"/>
          <a:ext cx="1520707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Perjuangan &amp; Persatujan</a:t>
          </a:r>
          <a:endParaRPr lang="id-ID" sz="1400" kern="1200" dirty="0"/>
        </a:p>
      </dsp:txBody>
      <dsp:txXfrm>
        <a:off x="2367603" y="1614283"/>
        <a:ext cx="1520707" cy="568170"/>
      </dsp:txXfrm>
    </dsp:sp>
    <dsp:sp modelId="{7A43475E-8500-4AD2-A2B2-4EF0692316DA}">
      <dsp:nvSpPr>
        <dsp:cNvPr id="0" name=""/>
        <dsp:cNvSpPr/>
      </dsp:nvSpPr>
      <dsp:spPr>
        <a:xfrm>
          <a:off x="2367603" y="2421084"/>
          <a:ext cx="1520707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Ideologi Nasional</a:t>
          </a:r>
          <a:endParaRPr lang="id-ID" sz="1400" kern="1200" dirty="0"/>
        </a:p>
      </dsp:txBody>
      <dsp:txXfrm>
        <a:off x="2367603" y="2421084"/>
        <a:ext cx="1520707" cy="568170"/>
      </dsp:txXfrm>
    </dsp:sp>
    <dsp:sp modelId="{4781E8C4-570D-432B-9C54-D5E65F072ACA}">
      <dsp:nvSpPr>
        <dsp:cNvPr id="0" name=""/>
        <dsp:cNvSpPr/>
      </dsp:nvSpPr>
      <dsp:spPr>
        <a:xfrm>
          <a:off x="2367603" y="3227886"/>
          <a:ext cx="1520707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Nasionalisme</a:t>
          </a:r>
          <a:endParaRPr lang="id-ID" sz="1400" kern="1200" dirty="0"/>
        </a:p>
      </dsp:txBody>
      <dsp:txXfrm>
        <a:off x="2367603" y="3227886"/>
        <a:ext cx="1520707" cy="568170"/>
      </dsp:txXfrm>
    </dsp:sp>
    <dsp:sp modelId="{525D1130-FAEC-47D4-B5E2-1EA055B45FDA}">
      <dsp:nvSpPr>
        <dsp:cNvPr id="0" name=""/>
        <dsp:cNvSpPr/>
      </dsp:nvSpPr>
      <dsp:spPr>
        <a:xfrm>
          <a:off x="4205369" y="807481"/>
          <a:ext cx="1520707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Faktor Penhambat</a:t>
          </a:r>
          <a:endParaRPr lang="id-ID" sz="1400" b="1" kern="1200" dirty="0"/>
        </a:p>
      </dsp:txBody>
      <dsp:txXfrm>
        <a:off x="4205369" y="807481"/>
        <a:ext cx="1520707" cy="568170"/>
      </dsp:txXfrm>
    </dsp:sp>
    <dsp:sp modelId="{D87DD76D-E85F-4CA9-B3B9-947A9616FD9D}">
      <dsp:nvSpPr>
        <dsp:cNvPr id="0" name=""/>
        <dsp:cNvSpPr/>
      </dsp:nvSpPr>
      <dsp:spPr>
        <a:xfrm>
          <a:off x="4585546" y="1614283"/>
          <a:ext cx="1520707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Kemajemukan</a:t>
          </a:r>
          <a:endParaRPr lang="id-ID" sz="1400" kern="1200" dirty="0"/>
        </a:p>
      </dsp:txBody>
      <dsp:txXfrm>
        <a:off x="4585546" y="1614283"/>
        <a:ext cx="1520707" cy="568170"/>
      </dsp:txXfrm>
    </dsp:sp>
    <dsp:sp modelId="{D70D30D1-2719-4EEA-9A21-1C103FF044AC}">
      <dsp:nvSpPr>
        <dsp:cNvPr id="0" name=""/>
        <dsp:cNvSpPr/>
      </dsp:nvSpPr>
      <dsp:spPr>
        <a:xfrm>
          <a:off x="4585546" y="2421084"/>
          <a:ext cx="1520707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Ketidaksamarataan</a:t>
          </a:r>
          <a:endParaRPr lang="id-ID" sz="1400" kern="1200" dirty="0"/>
        </a:p>
      </dsp:txBody>
      <dsp:txXfrm>
        <a:off x="4585546" y="2421084"/>
        <a:ext cx="1520707" cy="568170"/>
      </dsp:txXfrm>
    </dsp:sp>
    <dsp:sp modelId="{2A9FD75C-2A4D-4960-AE2D-5BBB7C05226E}">
      <dsp:nvSpPr>
        <dsp:cNvPr id="0" name=""/>
        <dsp:cNvSpPr/>
      </dsp:nvSpPr>
      <dsp:spPr>
        <a:xfrm>
          <a:off x="4585546" y="3227886"/>
          <a:ext cx="1520707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Intoleransi</a:t>
          </a:r>
          <a:endParaRPr lang="id-ID" sz="1400" kern="1200" dirty="0"/>
        </a:p>
      </dsp:txBody>
      <dsp:txXfrm>
        <a:off x="4585546" y="3227886"/>
        <a:ext cx="1520707" cy="568170"/>
      </dsp:txXfrm>
    </dsp:sp>
    <dsp:sp modelId="{08107349-5998-4791-9D72-1A0C723E9594}">
      <dsp:nvSpPr>
        <dsp:cNvPr id="0" name=""/>
        <dsp:cNvSpPr/>
      </dsp:nvSpPr>
      <dsp:spPr>
        <a:xfrm>
          <a:off x="6227567" y="807481"/>
          <a:ext cx="1527468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Ancaman</a:t>
          </a:r>
          <a:endParaRPr lang="id-ID" sz="1400" b="1" kern="1200" dirty="0"/>
        </a:p>
      </dsp:txBody>
      <dsp:txXfrm>
        <a:off x="6227567" y="807481"/>
        <a:ext cx="1527468" cy="568170"/>
      </dsp:txXfrm>
    </dsp:sp>
    <dsp:sp modelId="{BD0E7803-6017-4433-9B63-2D743479EF8E}">
      <dsp:nvSpPr>
        <dsp:cNvPr id="0" name=""/>
        <dsp:cNvSpPr/>
      </dsp:nvSpPr>
      <dsp:spPr>
        <a:xfrm>
          <a:off x="6609434" y="1614283"/>
          <a:ext cx="1527468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Agresi militer</a:t>
          </a:r>
          <a:endParaRPr lang="id-ID" sz="1400" kern="1200" dirty="0"/>
        </a:p>
      </dsp:txBody>
      <dsp:txXfrm>
        <a:off x="6609434" y="1614283"/>
        <a:ext cx="1527468" cy="568170"/>
      </dsp:txXfrm>
    </dsp:sp>
    <dsp:sp modelId="{039720EF-5CA1-4B75-B07C-8801973106D1}">
      <dsp:nvSpPr>
        <dsp:cNvPr id="0" name=""/>
        <dsp:cNvSpPr/>
      </dsp:nvSpPr>
      <dsp:spPr>
        <a:xfrm>
          <a:off x="6609434" y="2421084"/>
          <a:ext cx="1527468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Globalisasi</a:t>
          </a:r>
          <a:endParaRPr lang="id-ID" sz="1400" kern="1200" dirty="0"/>
        </a:p>
      </dsp:txBody>
      <dsp:txXfrm>
        <a:off x="6609434" y="2421084"/>
        <a:ext cx="1527468" cy="568170"/>
      </dsp:txXfrm>
    </dsp:sp>
    <dsp:sp modelId="{5C0BE30A-71BD-463E-9196-9019750180BB}">
      <dsp:nvSpPr>
        <dsp:cNvPr id="0" name=""/>
        <dsp:cNvSpPr/>
      </dsp:nvSpPr>
      <dsp:spPr>
        <a:xfrm>
          <a:off x="6609434" y="3227886"/>
          <a:ext cx="1527468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Ideologi transnasional</a:t>
          </a:r>
          <a:endParaRPr lang="id-ID" sz="1400" kern="1200" dirty="0"/>
        </a:p>
      </dsp:txBody>
      <dsp:txXfrm>
        <a:off x="6609434" y="3227886"/>
        <a:ext cx="1527468" cy="568170"/>
      </dsp:txXfrm>
    </dsp:sp>
    <dsp:sp modelId="{A7965CBC-FE72-444C-BDD0-0E7BA323E681}">
      <dsp:nvSpPr>
        <dsp:cNvPr id="0" name=""/>
        <dsp:cNvSpPr/>
      </dsp:nvSpPr>
      <dsp:spPr>
        <a:xfrm>
          <a:off x="6609434" y="4034688"/>
          <a:ext cx="1527468" cy="568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Perang Siber</a:t>
          </a:r>
          <a:endParaRPr lang="id-ID" sz="1400" kern="1200" dirty="0"/>
        </a:p>
      </dsp:txBody>
      <dsp:txXfrm>
        <a:off x="6609434" y="4034688"/>
        <a:ext cx="1527468" cy="568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823-886A-4268-903C-273FDDD1A0BC}">
      <dsp:nvSpPr>
        <dsp:cNvPr id="0" name=""/>
        <dsp:cNvSpPr/>
      </dsp:nvSpPr>
      <dsp:spPr>
        <a:xfrm>
          <a:off x="2462361" y="1524600"/>
          <a:ext cx="1171277" cy="1171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Identitas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Nasional</a:t>
          </a:r>
          <a:r>
            <a:rPr lang="en-US" sz="1400" kern="1200" dirty="0" smtClean="0"/>
            <a:t> Indonesia</a:t>
          </a:r>
          <a:endParaRPr lang="en-US" sz="1400" kern="1200" dirty="0"/>
        </a:p>
      </dsp:txBody>
      <dsp:txXfrm>
        <a:off x="2633891" y="1696130"/>
        <a:ext cx="828217" cy="828217"/>
      </dsp:txXfrm>
    </dsp:sp>
    <dsp:sp modelId="{2037D642-B9F0-46D0-B820-D4A8AEDB8364}">
      <dsp:nvSpPr>
        <dsp:cNvPr id="0" name=""/>
        <dsp:cNvSpPr/>
      </dsp:nvSpPr>
      <dsp:spPr>
        <a:xfrm rot="16200000">
          <a:off x="2924144" y="1098804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61301" y="1215608"/>
        <a:ext cx="173398" cy="238940"/>
      </dsp:txXfrm>
    </dsp:sp>
    <dsp:sp modelId="{0C51ABF2-7D30-472A-A7B5-944C7B89565E}">
      <dsp:nvSpPr>
        <dsp:cNvPr id="0" name=""/>
        <dsp:cNvSpPr/>
      </dsp:nvSpPr>
      <dsp:spPr>
        <a:xfrm>
          <a:off x="2520925" y="3071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Filsafat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Pancasila</a:t>
          </a:r>
          <a:endParaRPr lang="en-US" sz="1200" kern="1200" dirty="0" smtClean="0"/>
        </a:p>
      </dsp:txBody>
      <dsp:txXfrm>
        <a:off x="2675302" y="157448"/>
        <a:ext cx="745395" cy="745395"/>
      </dsp:txXfrm>
    </dsp:sp>
    <dsp:sp modelId="{6AEA8093-C9DE-4C2F-9654-45E86F807070}">
      <dsp:nvSpPr>
        <dsp:cNvPr id="0" name=""/>
        <dsp:cNvSpPr/>
      </dsp:nvSpPr>
      <dsp:spPr>
        <a:xfrm rot="19285714">
          <a:off x="3559240" y="1404650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67346" y="1507464"/>
        <a:ext cx="173398" cy="238940"/>
      </dsp:txXfrm>
    </dsp:sp>
    <dsp:sp modelId="{06E0E52F-C139-420B-96C7-44A3DDFB12E3}">
      <dsp:nvSpPr>
        <dsp:cNvPr id="0" name=""/>
        <dsp:cNvSpPr/>
      </dsp:nvSpPr>
      <dsp:spPr>
        <a:xfrm>
          <a:off x="3756291" y="597992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Konstitusi</a:t>
          </a:r>
          <a:r>
            <a:rPr lang="en-US" sz="1200" kern="1200" dirty="0" smtClean="0"/>
            <a:t> UUD1945</a:t>
          </a:r>
          <a:endParaRPr lang="en-US" sz="1200" kern="1200" dirty="0"/>
        </a:p>
      </dsp:txBody>
      <dsp:txXfrm>
        <a:off x="3910668" y="752369"/>
        <a:ext cx="745395" cy="745395"/>
      </dsp:txXfrm>
    </dsp:sp>
    <dsp:sp modelId="{407CDFFD-FDCA-484A-8D64-2925C204DF6D}">
      <dsp:nvSpPr>
        <dsp:cNvPr id="0" name=""/>
        <dsp:cNvSpPr/>
      </dsp:nvSpPr>
      <dsp:spPr>
        <a:xfrm rot="771429">
          <a:off x="3716095" y="2091879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17027" y="2163258"/>
        <a:ext cx="173398" cy="238940"/>
      </dsp:txXfrm>
    </dsp:sp>
    <dsp:sp modelId="{87A87330-58ED-4C51-B779-6656E82280A7}">
      <dsp:nvSpPr>
        <dsp:cNvPr id="0" name=""/>
        <dsp:cNvSpPr/>
      </dsp:nvSpPr>
      <dsp:spPr>
        <a:xfrm>
          <a:off x="4061402" y="1934768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Bhinneka</a:t>
          </a:r>
          <a:r>
            <a:rPr lang="en-US" sz="1200" kern="1200" dirty="0" smtClean="0"/>
            <a:t> Tunggal </a:t>
          </a:r>
          <a:r>
            <a:rPr lang="en-US" sz="1200" kern="1200" dirty="0" err="1" smtClean="0"/>
            <a:t>Ika</a:t>
          </a:r>
          <a:endParaRPr lang="en-US" sz="1200" kern="1200" dirty="0"/>
        </a:p>
      </dsp:txBody>
      <dsp:txXfrm>
        <a:off x="4215779" y="2089145"/>
        <a:ext cx="745395" cy="745395"/>
      </dsp:txXfrm>
    </dsp:sp>
    <dsp:sp modelId="{5BE3A5E6-6F60-4CA2-90E1-BFD118F34C7F}">
      <dsp:nvSpPr>
        <dsp:cNvPr id="0" name=""/>
        <dsp:cNvSpPr/>
      </dsp:nvSpPr>
      <dsp:spPr>
        <a:xfrm rot="3857143">
          <a:off x="3276595" y="2642995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97630" y="2689165"/>
        <a:ext cx="173398" cy="238940"/>
      </dsp:txXfrm>
    </dsp:sp>
    <dsp:sp modelId="{5667A8D8-009A-4C8F-BE88-CAC5FA400B70}">
      <dsp:nvSpPr>
        <dsp:cNvPr id="0" name=""/>
        <dsp:cNvSpPr/>
      </dsp:nvSpPr>
      <dsp:spPr>
        <a:xfrm>
          <a:off x="3206501" y="3006779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Negara </a:t>
          </a:r>
          <a:r>
            <a:rPr lang="en-US" sz="1200" kern="1200" dirty="0" err="1" smtClean="0"/>
            <a:t>Kesatuan</a:t>
          </a:r>
          <a:r>
            <a:rPr lang="en-US" sz="1200" kern="1200" dirty="0" smtClean="0"/>
            <a:t> RI</a:t>
          </a:r>
          <a:endParaRPr lang="en-US" sz="1200" kern="1200" dirty="0"/>
        </a:p>
      </dsp:txBody>
      <dsp:txXfrm>
        <a:off x="3360878" y="3161156"/>
        <a:ext cx="745395" cy="745395"/>
      </dsp:txXfrm>
    </dsp:sp>
    <dsp:sp modelId="{61CC96CD-A663-4E1B-AAAF-B376492EF995}">
      <dsp:nvSpPr>
        <dsp:cNvPr id="0" name=""/>
        <dsp:cNvSpPr/>
      </dsp:nvSpPr>
      <dsp:spPr>
        <a:xfrm rot="6942857">
          <a:off x="2571692" y="2642995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24970" y="2689165"/>
        <a:ext cx="173398" cy="238940"/>
      </dsp:txXfrm>
    </dsp:sp>
    <dsp:sp modelId="{ADF6589F-E05F-4F6E-8CF4-5EBE35EFEA89}">
      <dsp:nvSpPr>
        <dsp:cNvPr id="0" name=""/>
        <dsp:cNvSpPr/>
      </dsp:nvSpPr>
      <dsp:spPr>
        <a:xfrm>
          <a:off x="1835348" y="3006779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Bahasa</a:t>
          </a:r>
          <a:r>
            <a:rPr lang="en-US" sz="1200" kern="1200" dirty="0" smtClean="0"/>
            <a:t> Indonesia</a:t>
          </a:r>
          <a:endParaRPr lang="en-US" sz="1200" kern="1200" dirty="0"/>
        </a:p>
      </dsp:txBody>
      <dsp:txXfrm>
        <a:off x="1989725" y="3161156"/>
        <a:ext cx="745395" cy="745395"/>
      </dsp:txXfrm>
    </dsp:sp>
    <dsp:sp modelId="{69E921C7-9E1B-4243-801E-BC83879FDBE9}">
      <dsp:nvSpPr>
        <dsp:cNvPr id="0" name=""/>
        <dsp:cNvSpPr/>
      </dsp:nvSpPr>
      <dsp:spPr>
        <a:xfrm rot="10028571">
          <a:off x="2132193" y="2091879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205574" y="2163258"/>
        <a:ext cx="173398" cy="238940"/>
      </dsp:txXfrm>
    </dsp:sp>
    <dsp:sp modelId="{7B230B94-A85E-431B-B971-841113E9645B}">
      <dsp:nvSpPr>
        <dsp:cNvPr id="0" name=""/>
        <dsp:cNvSpPr/>
      </dsp:nvSpPr>
      <dsp:spPr>
        <a:xfrm>
          <a:off x="980448" y="1934768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Bendera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Merah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Putih</a:t>
          </a:r>
          <a:endParaRPr lang="en-US" sz="1200" kern="1200" dirty="0"/>
        </a:p>
      </dsp:txBody>
      <dsp:txXfrm>
        <a:off x="1134825" y="2089145"/>
        <a:ext cx="745395" cy="745395"/>
      </dsp:txXfrm>
    </dsp:sp>
    <dsp:sp modelId="{44E63F4D-F9C3-440A-AD69-4B7A9129CC9F}">
      <dsp:nvSpPr>
        <dsp:cNvPr id="0" name=""/>
        <dsp:cNvSpPr/>
      </dsp:nvSpPr>
      <dsp:spPr>
        <a:xfrm rot="13114286">
          <a:off x="2289048" y="1404650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355255" y="1507464"/>
        <a:ext cx="173398" cy="238940"/>
      </dsp:txXfrm>
    </dsp:sp>
    <dsp:sp modelId="{151687A3-3445-46DB-AFD9-339744C53F23}">
      <dsp:nvSpPr>
        <dsp:cNvPr id="0" name=""/>
        <dsp:cNvSpPr/>
      </dsp:nvSpPr>
      <dsp:spPr>
        <a:xfrm>
          <a:off x="1285558" y="597992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Lambang</a:t>
          </a:r>
          <a:r>
            <a:rPr lang="en-US" sz="1200" kern="1200" dirty="0" smtClean="0"/>
            <a:t> Garuda</a:t>
          </a:r>
          <a:endParaRPr lang="en-US" sz="1200" kern="1200" dirty="0"/>
        </a:p>
      </dsp:txBody>
      <dsp:txXfrm>
        <a:off x="1439935" y="752369"/>
        <a:ext cx="745395" cy="7453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C986E-B567-43A0-AE55-E59DADAE4524}">
      <dsp:nvSpPr>
        <dsp:cNvPr id="0" name=""/>
        <dsp:cNvSpPr/>
      </dsp:nvSpPr>
      <dsp:spPr>
        <a:xfrm>
          <a:off x="7067347" y="1881793"/>
          <a:ext cx="214580" cy="167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725"/>
              </a:lnTo>
              <a:lnTo>
                <a:pt x="214580" y="16737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46143-08F1-4694-96C1-3BD445B81291}">
      <dsp:nvSpPr>
        <dsp:cNvPr id="0" name=""/>
        <dsp:cNvSpPr/>
      </dsp:nvSpPr>
      <dsp:spPr>
        <a:xfrm>
          <a:off x="7067347" y="1881793"/>
          <a:ext cx="214580" cy="65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046"/>
              </a:lnTo>
              <a:lnTo>
                <a:pt x="214580" y="658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15FE1-224F-4380-B60B-CD632081E414}">
      <dsp:nvSpPr>
        <dsp:cNvPr id="0" name=""/>
        <dsp:cNvSpPr/>
      </dsp:nvSpPr>
      <dsp:spPr>
        <a:xfrm>
          <a:off x="4177667" y="866114"/>
          <a:ext cx="3461894" cy="300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06"/>
              </a:lnTo>
              <a:lnTo>
                <a:pt x="3461894" y="150206"/>
              </a:lnTo>
              <a:lnTo>
                <a:pt x="3461894" y="3004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B1BB5-80AD-4177-8BE1-9DC00FA2FA16}">
      <dsp:nvSpPr>
        <dsp:cNvPr id="0" name=""/>
        <dsp:cNvSpPr/>
      </dsp:nvSpPr>
      <dsp:spPr>
        <a:xfrm>
          <a:off x="5336400" y="1881793"/>
          <a:ext cx="214580" cy="167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725"/>
              </a:lnTo>
              <a:lnTo>
                <a:pt x="214580" y="16737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C5AEC-22AC-4745-93B6-2996FCF98B02}">
      <dsp:nvSpPr>
        <dsp:cNvPr id="0" name=""/>
        <dsp:cNvSpPr/>
      </dsp:nvSpPr>
      <dsp:spPr>
        <a:xfrm>
          <a:off x="5336400" y="1881793"/>
          <a:ext cx="214580" cy="65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046"/>
              </a:lnTo>
              <a:lnTo>
                <a:pt x="214580" y="658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D47C7-3119-4A7B-92E7-36E0D110B79C}">
      <dsp:nvSpPr>
        <dsp:cNvPr id="0" name=""/>
        <dsp:cNvSpPr/>
      </dsp:nvSpPr>
      <dsp:spPr>
        <a:xfrm>
          <a:off x="4177667" y="866114"/>
          <a:ext cx="1730947" cy="300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06"/>
              </a:lnTo>
              <a:lnTo>
                <a:pt x="1730947" y="150206"/>
              </a:lnTo>
              <a:lnTo>
                <a:pt x="1730947" y="3004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2ABDC-D1E8-4D29-8196-D0473002D651}">
      <dsp:nvSpPr>
        <dsp:cNvPr id="0" name=""/>
        <dsp:cNvSpPr/>
      </dsp:nvSpPr>
      <dsp:spPr>
        <a:xfrm>
          <a:off x="3605453" y="1881793"/>
          <a:ext cx="214580" cy="167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725"/>
              </a:lnTo>
              <a:lnTo>
                <a:pt x="214580" y="16737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E9D74-7CC1-489B-9581-C0EA20DD96B0}">
      <dsp:nvSpPr>
        <dsp:cNvPr id="0" name=""/>
        <dsp:cNvSpPr/>
      </dsp:nvSpPr>
      <dsp:spPr>
        <a:xfrm>
          <a:off x="3605453" y="1881793"/>
          <a:ext cx="214580" cy="65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046"/>
              </a:lnTo>
              <a:lnTo>
                <a:pt x="214580" y="658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34E31-45F3-484C-9D7C-86E0750E0857}">
      <dsp:nvSpPr>
        <dsp:cNvPr id="0" name=""/>
        <dsp:cNvSpPr/>
      </dsp:nvSpPr>
      <dsp:spPr>
        <a:xfrm>
          <a:off x="4131947" y="866114"/>
          <a:ext cx="91440" cy="300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4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6F220-9826-4EE7-B514-BCFE3A4B0019}">
      <dsp:nvSpPr>
        <dsp:cNvPr id="0" name=""/>
        <dsp:cNvSpPr/>
      </dsp:nvSpPr>
      <dsp:spPr>
        <a:xfrm>
          <a:off x="1874505" y="1881793"/>
          <a:ext cx="214580" cy="167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725"/>
              </a:lnTo>
              <a:lnTo>
                <a:pt x="214580" y="16737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727FC-5EED-4931-87CD-4437029488BE}">
      <dsp:nvSpPr>
        <dsp:cNvPr id="0" name=""/>
        <dsp:cNvSpPr/>
      </dsp:nvSpPr>
      <dsp:spPr>
        <a:xfrm>
          <a:off x="1874505" y="1881793"/>
          <a:ext cx="214580" cy="65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046"/>
              </a:lnTo>
              <a:lnTo>
                <a:pt x="214580" y="658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2FDB7-D283-405B-B39A-10ABC314A621}">
      <dsp:nvSpPr>
        <dsp:cNvPr id="0" name=""/>
        <dsp:cNvSpPr/>
      </dsp:nvSpPr>
      <dsp:spPr>
        <a:xfrm>
          <a:off x="2446719" y="866114"/>
          <a:ext cx="1730947" cy="300412"/>
        </a:xfrm>
        <a:custGeom>
          <a:avLst/>
          <a:gdLst/>
          <a:ahLst/>
          <a:cxnLst/>
          <a:rect l="0" t="0" r="0" b="0"/>
          <a:pathLst>
            <a:path>
              <a:moveTo>
                <a:pt x="1730947" y="0"/>
              </a:moveTo>
              <a:lnTo>
                <a:pt x="1730947" y="150206"/>
              </a:lnTo>
              <a:lnTo>
                <a:pt x="0" y="150206"/>
              </a:lnTo>
              <a:lnTo>
                <a:pt x="0" y="3004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5309-A42A-4CC0-ABD3-BCFA8BBA133D}">
      <dsp:nvSpPr>
        <dsp:cNvPr id="0" name=""/>
        <dsp:cNvSpPr/>
      </dsp:nvSpPr>
      <dsp:spPr>
        <a:xfrm>
          <a:off x="143558" y="1881793"/>
          <a:ext cx="214580" cy="167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725"/>
              </a:lnTo>
              <a:lnTo>
                <a:pt x="214580" y="16737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88CE1-6DCC-4ED4-BDB9-BBE3436ACBE3}">
      <dsp:nvSpPr>
        <dsp:cNvPr id="0" name=""/>
        <dsp:cNvSpPr/>
      </dsp:nvSpPr>
      <dsp:spPr>
        <a:xfrm>
          <a:off x="143558" y="1881793"/>
          <a:ext cx="214580" cy="65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046"/>
              </a:lnTo>
              <a:lnTo>
                <a:pt x="214580" y="658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4D1A2-5B8D-468A-B103-70344C53D76E}">
      <dsp:nvSpPr>
        <dsp:cNvPr id="0" name=""/>
        <dsp:cNvSpPr/>
      </dsp:nvSpPr>
      <dsp:spPr>
        <a:xfrm>
          <a:off x="715772" y="866114"/>
          <a:ext cx="3461894" cy="300412"/>
        </a:xfrm>
        <a:custGeom>
          <a:avLst/>
          <a:gdLst/>
          <a:ahLst/>
          <a:cxnLst/>
          <a:rect l="0" t="0" r="0" b="0"/>
          <a:pathLst>
            <a:path>
              <a:moveTo>
                <a:pt x="3461894" y="0"/>
              </a:moveTo>
              <a:lnTo>
                <a:pt x="3461894" y="150206"/>
              </a:lnTo>
              <a:lnTo>
                <a:pt x="0" y="150206"/>
              </a:lnTo>
              <a:lnTo>
                <a:pt x="0" y="3004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361DF-360E-44AF-8359-B59461BCEFE8}">
      <dsp:nvSpPr>
        <dsp:cNvPr id="0" name=""/>
        <dsp:cNvSpPr/>
      </dsp:nvSpPr>
      <dsp:spPr>
        <a:xfrm>
          <a:off x="2450675" y="150846"/>
          <a:ext cx="3453983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Materi Ujian Akhir Semester</a:t>
          </a:r>
          <a:endParaRPr lang="id-ID" sz="1600" b="1" kern="1200" dirty="0"/>
        </a:p>
      </dsp:txBody>
      <dsp:txXfrm>
        <a:off x="2450675" y="150846"/>
        <a:ext cx="3453983" cy="715267"/>
      </dsp:txXfrm>
    </dsp:sp>
    <dsp:sp modelId="{E0B90BDA-6B7A-43C4-BC8A-4B7E207A3BA9}">
      <dsp:nvSpPr>
        <dsp:cNvPr id="0" name=""/>
        <dsp:cNvSpPr/>
      </dsp:nvSpPr>
      <dsp:spPr>
        <a:xfrm>
          <a:off x="505" y="116652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Negara &amp; Konstitusi Indonesia</a:t>
          </a:r>
          <a:endParaRPr lang="id-ID" sz="1600" b="1" kern="1200" dirty="0"/>
        </a:p>
      </dsp:txBody>
      <dsp:txXfrm>
        <a:off x="505" y="1166526"/>
        <a:ext cx="1430534" cy="715267"/>
      </dsp:txXfrm>
    </dsp:sp>
    <dsp:sp modelId="{F8F8122E-D85C-47B2-992D-84CDC4E10537}">
      <dsp:nvSpPr>
        <dsp:cNvPr id="0" name=""/>
        <dsp:cNvSpPr/>
      </dsp:nvSpPr>
      <dsp:spPr>
        <a:xfrm>
          <a:off x="358138" y="218220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Negara Indonesia</a:t>
          </a:r>
          <a:endParaRPr lang="id-ID" sz="1600" kern="1200" dirty="0"/>
        </a:p>
      </dsp:txBody>
      <dsp:txXfrm>
        <a:off x="358138" y="2182206"/>
        <a:ext cx="1430534" cy="715267"/>
      </dsp:txXfrm>
    </dsp:sp>
    <dsp:sp modelId="{7826BB80-F21F-440A-B842-BE3E654A12D2}">
      <dsp:nvSpPr>
        <dsp:cNvPr id="0" name=""/>
        <dsp:cNvSpPr/>
      </dsp:nvSpPr>
      <dsp:spPr>
        <a:xfrm>
          <a:off x="358138" y="3197885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Konstitusi Indonesia</a:t>
          </a:r>
          <a:endParaRPr lang="id-ID" sz="1600" kern="1200" dirty="0"/>
        </a:p>
      </dsp:txBody>
      <dsp:txXfrm>
        <a:off x="358138" y="3197885"/>
        <a:ext cx="1430534" cy="715267"/>
      </dsp:txXfrm>
    </dsp:sp>
    <dsp:sp modelId="{3B083177-B29A-4885-9299-A7765AFA2CCF}">
      <dsp:nvSpPr>
        <dsp:cNvPr id="0" name=""/>
        <dsp:cNvSpPr/>
      </dsp:nvSpPr>
      <dsp:spPr>
        <a:xfrm>
          <a:off x="1731452" y="116652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Negara Hukum &amp; HAM</a:t>
          </a:r>
          <a:endParaRPr lang="id-ID" sz="1600" b="1" kern="1200" dirty="0"/>
        </a:p>
      </dsp:txBody>
      <dsp:txXfrm>
        <a:off x="1731452" y="1166526"/>
        <a:ext cx="1430534" cy="715267"/>
      </dsp:txXfrm>
    </dsp:sp>
    <dsp:sp modelId="{2811F6EB-283B-4CF2-ABDC-6A2129EB7BD1}">
      <dsp:nvSpPr>
        <dsp:cNvPr id="0" name=""/>
        <dsp:cNvSpPr/>
      </dsp:nvSpPr>
      <dsp:spPr>
        <a:xfrm>
          <a:off x="2089086" y="218220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Negara Hukum Indonesia</a:t>
          </a:r>
          <a:endParaRPr lang="id-ID" sz="1600" kern="1200" dirty="0"/>
        </a:p>
      </dsp:txBody>
      <dsp:txXfrm>
        <a:off x="2089086" y="2182206"/>
        <a:ext cx="1430534" cy="715267"/>
      </dsp:txXfrm>
    </dsp:sp>
    <dsp:sp modelId="{3CFDE6D2-A0DB-4C94-B099-DD8F2D6C609A}">
      <dsp:nvSpPr>
        <dsp:cNvPr id="0" name=""/>
        <dsp:cNvSpPr/>
      </dsp:nvSpPr>
      <dsp:spPr>
        <a:xfrm>
          <a:off x="2089086" y="3197885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Hak Asasi Manusia Indonesia</a:t>
          </a:r>
          <a:endParaRPr lang="id-ID" sz="1600" kern="1200" dirty="0"/>
        </a:p>
      </dsp:txBody>
      <dsp:txXfrm>
        <a:off x="2089086" y="3197885"/>
        <a:ext cx="1430534" cy="715267"/>
      </dsp:txXfrm>
    </dsp:sp>
    <dsp:sp modelId="{D28E239E-3049-4AEE-903A-7F9E3E33D2E1}">
      <dsp:nvSpPr>
        <dsp:cNvPr id="0" name=""/>
        <dsp:cNvSpPr/>
      </dsp:nvSpPr>
      <dsp:spPr>
        <a:xfrm>
          <a:off x="3462399" y="116652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Geopolitik Indonesia</a:t>
          </a:r>
          <a:endParaRPr lang="id-ID" sz="1600" b="1" kern="1200" dirty="0"/>
        </a:p>
      </dsp:txBody>
      <dsp:txXfrm>
        <a:off x="3462399" y="1166526"/>
        <a:ext cx="1430534" cy="715267"/>
      </dsp:txXfrm>
    </dsp:sp>
    <dsp:sp modelId="{57D6A70A-B5E0-4B37-964D-1A39BBFB8EDB}">
      <dsp:nvSpPr>
        <dsp:cNvPr id="0" name=""/>
        <dsp:cNvSpPr/>
      </dsp:nvSpPr>
      <dsp:spPr>
        <a:xfrm>
          <a:off x="3820033" y="218220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Definisi</a:t>
          </a:r>
          <a:endParaRPr lang="id-ID" sz="1600" kern="1200" dirty="0"/>
        </a:p>
      </dsp:txBody>
      <dsp:txXfrm>
        <a:off x="3820033" y="2182206"/>
        <a:ext cx="1430534" cy="715267"/>
      </dsp:txXfrm>
    </dsp:sp>
    <dsp:sp modelId="{4C948B8D-54FC-47CD-981A-DA7967C96EF5}">
      <dsp:nvSpPr>
        <dsp:cNvPr id="0" name=""/>
        <dsp:cNvSpPr/>
      </dsp:nvSpPr>
      <dsp:spPr>
        <a:xfrm>
          <a:off x="3820033" y="3197885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Aspek Geopolitik</a:t>
          </a:r>
          <a:endParaRPr lang="id-ID" sz="1600" kern="1200" dirty="0"/>
        </a:p>
      </dsp:txBody>
      <dsp:txXfrm>
        <a:off x="3820033" y="3197885"/>
        <a:ext cx="1430534" cy="715267"/>
      </dsp:txXfrm>
    </dsp:sp>
    <dsp:sp modelId="{597DD419-3AAD-4479-88F3-10884F8051E1}">
      <dsp:nvSpPr>
        <dsp:cNvPr id="0" name=""/>
        <dsp:cNvSpPr/>
      </dsp:nvSpPr>
      <dsp:spPr>
        <a:xfrm>
          <a:off x="5193346" y="116652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Geostrategi Indonesia</a:t>
          </a:r>
          <a:endParaRPr lang="id-ID" sz="1600" b="1" kern="1200" dirty="0"/>
        </a:p>
      </dsp:txBody>
      <dsp:txXfrm>
        <a:off x="5193346" y="1166526"/>
        <a:ext cx="1430534" cy="715267"/>
      </dsp:txXfrm>
    </dsp:sp>
    <dsp:sp modelId="{56370FC3-D049-4015-9742-D441D882738F}">
      <dsp:nvSpPr>
        <dsp:cNvPr id="0" name=""/>
        <dsp:cNvSpPr/>
      </dsp:nvSpPr>
      <dsp:spPr>
        <a:xfrm>
          <a:off x="5550980" y="218220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Defiisi</a:t>
          </a:r>
          <a:endParaRPr lang="id-ID" sz="1600" kern="1200" dirty="0"/>
        </a:p>
      </dsp:txBody>
      <dsp:txXfrm>
        <a:off x="5550980" y="2182206"/>
        <a:ext cx="1430534" cy="715267"/>
      </dsp:txXfrm>
    </dsp:sp>
    <dsp:sp modelId="{DD8BAEEF-6743-4166-8735-4F124003BBAF}">
      <dsp:nvSpPr>
        <dsp:cNvPr id="0" name=""/>
        <dsp:cNvSpPr/>
      </dsp:nvSpPr>
      <dsp:spPr>
        <a:xfrm>
          <a:off x="5550980" y="3197885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Aspek Geostrategi</a:t>
          </a:r>
          <a:endParaRPr lang="id-ID" sz="1600" kern="1200" dirty="0"/>
        </a:p>
      </dsp:txBody>
      <dsp:txXfrm>
        <a:off x="5550980" y="3197885"/>
        <a:ext cx="1430534" cy="715267"/>
      </dsp:txXfrm>
    </dsp:sp>
    <dsp:sp modelId="{8893D307-3F01-43BE-80B7-0CC5C76F2988}">
      <dsp:nvSpPr>
        <dsp:cNvPr id="0" name=""/>
        <dsp:cNvSpPr/>
      </dsp:nvSpPr>
      <dsp:spPr>
        <a:xfrm>
          <a:off x="6924294" y="116652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Integrasi Nasional</a:t>
          </a:r>
          <a:endParaRPr lang="id-ID" sz="1600" b="1" kern="1200" dirty="0"/>
        </a:p>
      </dsp:txBody>
      <dsp:txXfrm>
        <a:off x="6924294" y="1166526"/>
        <a:ext cx="1430534" cy="715267"/>
      </dsp:txXfrm>
    </dsp:sp>
    <dsp:sp modelId="{0F464EBA-1ACD-4B66-A0A5-55CF1CA057E4}">
      <dsp:nvSpPr>
        <dsp:cNvPr id="0" name=""/>
        <dsp:cNvSpPr/>
      </dsp:nvSpPr>
      <dsp:spPr>
        <a:xfrm>
          <a:off x="7281927" y="2182206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Definisi</a:t>
          </a:r>
          <a:endParaRPr lang="id-ID" sz="1600" kern="1200" dirty="0"/>
        </a:p>
      </dsp:txBody>
      <dsp:txXfrm>
        <a:off x="7281927" y="2182206"/>
        <a:ext cx="1430534" cy="715267"/>
      </dsp:txXfrm>
    </dsp:sp>
    <dsp:sp modelId="{C8EE9224-CD05-47C5-9AE9-A9A644A9FE16}">
      <dsp:nvSpPr>
        <dsp:cNvPr id="0" name=""/>
        <dsp:cNvSpPr/>
      </dsp:nvSpPr>
      <dsp:spPr>
        <a:xfrm>
          <a:off x="7281927" y="3197885"/>
          <a:ext cx="1430534" cy="71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Pendukung &amp; Penghambat</a:t>
          </a:r>
          <a:endParaRPr lang="id-ID" sz="1600" kern="1200" dirty="0"/>
        </a:p>
      </dsp:txBody>
      <dsp:txXfrm>
        <a:off x="7281927" y="3197885"/>
        <a:ext cx="1430534" cy="715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823-886A-4268-903C-273FDDD1A0BC}">
      <dsp:nvSpPr>
        <dsp:cNvPr id="0" name=""/>
        <dsp:cNvSpPr/>
      </dsp:nvSpPr>
      <dsp:spPr>
        <a:xfrm>
          <a:off x="2462361" y="1524600"/>
          <a:ext cx="1171277" cy="1171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Identitas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Nasional</a:t>
          </a:r>
          <a:r>
            <a:rPr lang="en-US" sz="1400" kern="1200" dirty="0" smtClean="0"/>
            <a:t> Indonesia</a:t>
          </a:r>
          <a:endParaRPr lang="en-US" sz="1400" kern="1200" dirty="0"/>
        </a:p>
      </dsp:txBody>
      <dsp:txXfrm>
        <a:off x="2633891" y="1696130"/>
        <a:ext cx="828217" cy="828217"/>
      </dsp:txXfrm>
    </dsp:sp>
    <dsp:sp modelId="{2037D642-B9F0-46D0-B820-D4A8AEDB8364}">
      <dsp:nvSpPr>
        <dsp:cNvPr id="0" name=""/>
        <dsp:cNvSpPr/>
      </dsp:nvSpPr>
      <dsp:spPr>
        <a:xfrm rot="16200000">
          <a:off x="2924144" y="1098804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61301" y="1215608"/>
        <a:ext cx="173398" cy="238940"/>
      </dsp:txXfrm>
    </dsp:sp>
    <dsp:sp modelId="{0C51ABF2-7D30-472A-A7B5-944C7B89565E}">
      <dsp:nvSpPr>
        <dsp:cNvPr id="0" name=""/>
        <dsp:cNvSpPr/>
      </dsp:nvSpPr>
      <dsp:spPr>
        <a:xfrm>
          <a:off x="2520925" y="3071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Filsafat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Pancasila</a:t>
          </a:r>
          <a:endParaRPr lang="en-US" sz="1200" kern="1200" dirty="0" smtClean="0"/>
        </a:p>
      </dsp:txBody>
      <dsp:txXfrm>
        <a:off x="2675302" y="157448"/>
        <a:ext cx="745395" cy="745395"/>
      </dsp:txXfrm>
    </dsp:sp>
    <dsp:sp modelId="{6AEA8093-C9DE-4C2F-9654-45E86F807070}">
      <dsp:nvSpPr>
        <dsp:cNvPr id="0" name=""/>
        <dsp:cNvSpPr/>
      </dsp:nvSpPr>
      <dsp:spPr>
        <a:xfrm rot="19285714">
          <a:off x="3559240" y="1404650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67346" y="1507464"/>
        <a:ext cx="173398" cy="238940"/>
      </dsp:txXfrm>
    </dsp:sp>
    <dsp:sp modelId="{06E0E52F-C139-420B-96C7-44A3DDFB12E3}">
      <dsp:nvSpPr>
        <dsp:cNvPr id="0" name=""/>
        <dsp:cNvSpPr/>
      </dsp:nvSpPr>
      <dsp:spPr>
        <a:xfrm>
          <a:off x="3756291" y="597992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Konstitusi</a:t>
          </a:r>
          <a:r>
            <a:rPr lang="en-US" sz="1200" kern="1200" dirty="0" smtClean="0"/>
            <a:t> UUD1945</a:t>
          </a:r>
          <a:endParaRPr lang="en-US" sz="1200" kern="1200" dirty="0"/>
        </a:p>
      </dsp:txBody>
      <dsp:txXfrm>
        <a:off x="3910668" y="752369"/>
        <a:ext cx="745395" cy="745395"/>
      </dsp:txXfrm>
    </dsp:sp>
    <dsp:sp modelId="{407CDFFD-FDCA-484A-8D64-2925C204DF6D}">
      <dsp:nvSpPr>
        <dsp:cNvPr id="0" name=""/>
        <dsp:cNvSpPr/>
      </dsp:nvSpPr>
      <dsp:spPr>
        <a:xfrm rot="771429">
          <a:off x="3716095" y="2091879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17027" y="2163258"/>
        <a:ext cx="173398" cy="238940"/>
      </dsp:txXfrm>
    </dsp:sp>
    <dsp:sp modelId="{87A87330-58ED-4C51-B779-6656E82280A7}">
      <dsp:nvSpPr>
        <dsp:cNvPr id="0" name=""/>
        <dsp:cNvSpPr/>
      </dsp:nvSpPr>
      <dsp:spPr>
        <a:xfrm>
          <a:off x="4061402" y="1934768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Bhinneka</a:t>
          </a:r>
          <a:r>
            <a:rPr lang="en-US" sz="1200" kern="1200" dirty="0" smtClean="0"/>
            <a:t> Tunggal </a:t>
          </a:r>
          <a:r>
            <a:rPr lang="en-US" sz="1200" kern="1200" dirty="0" err="1" smtClean="0"/>
            <a:t>Ika</a:t>
          </a:r>
          <a:endParaRPr lang="en-US" sz="1200" kern="1200" dirty="0"/>
        </a:p>
      </dsp:txBody>
      <dsp:txXfrm>
        <a:off x="4215779" y="2089145"/>
        <a:ext cx="745395" cy="745395"/>
      </dsp:txXfrm>
    </dsp:sp>
    <dsp:sp modelId="{5BE3A5E6-6F60-4CA2-90E1-BFD118F34C7F}">
      <dsp:nvSpPr>
        <dsp:cNvPr id="0" name=""/>
        <dsp:cNvSpPr/>
      </dsp:nvSpPr>
      <dsp:spPr>
        <a:xfrm rot="3857143">
          <a:off x="3276595" y="2642995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97630" y="2689165"/>
        <a:ext cx="173398" cy="238940"/>
      </dsp:txXfrm>
    </dsp:sp>
    <dsp:sp modelId="{5667A8D8-009A-4C8F-BE88-CAC5FA400B70}">
      <dsp:nvSpPr>
        <dsp:cNvPr id="0" name=""/>
        <dsp:cNvSpPr/>
      </dsp:nvSpPr>
      <dsp:spPr>
        <a:xfrm>
          <a:off x="3206501" y="3006779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Negara </a:t>
          </a:r>
          <a:r>
            <a:rPr lang="en-US" sz="1200" kern="1200" dirty="0" err="1" smtClean="0"/>
            <a:t>Kesatuan</a:t>
          </a:r>
          <a:r>
            <a:rPr lang="en-US" sz="1200" kern="1200" dirty="0" smtClean="0"/>
            <a:t> RI</a:t>
          </a:r>
          <a:endParaRPr lang="en-US" sz="1200" kern="1200" dirty="0"/>
        </a:p>
      </dsp:txBody>
      <dsp:txXfrm>
        <a:off x="3360878" y="3161156"/>
        <a:ext cx="745395" cy="745395"/>
      </dsp:txXfrm>
    </dsp:sp>
    <dsp:sp modelId="{61CC96CD-A663-4E1B-AAAF-B376492EF995}">
      <dsp:nvSpPr>
        <dsp:cNvPr id="0" name=""/>
        <dsp:cNvSpPr/>
      </dsp:nvSpPr>
      <dsp:spPr>
        <a:xfrm rot="6942857">
          <a:off x="2571692" y="2642995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24970" y="2689165"/>
        <a:ext cx="173398" cy="238940"/>
      </dsp:txXfrm>
    </dsp:sp>
    <dsp:sp modelId="{ADF6589F-E05F-4F6E-8CF4-5EBE35EFEA89}">
      <dsp:nvSpPr>
        <dsp:cNvPr id="0" name=""/>
        <dsp:cNvSpPr/>
      </dsp:nvSpPr>
      <dsp:spPr>
        <a:xfrm>
          <a:off x="1835348" y="3006779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Bahasa</a:t>
          </a:r>
          <a:r>
            <a:rPr lang="en-US" sz="1200" kern="1200" dirty="0" smtClean="0"/>
            <a:t> Indonesia</a:t>
          </a:r>
          <a:endParaRPr lang="en-US" sz="1200" kern="1200" dirty="0"/>
        </a:p>
      </dsp:txBody>
      <dsp:txXfrm>
        <a:off x="1989725" y="3161156"/>
        <a:ext cx="745395" cy="745395"/>
      </dsp:txXfrm>
    </dsp:sp>
    <dsp:sp modelId="{69E921C7-9E1B-4243-801E-BC83879FDBE9}">
      <dsp:nvSpPr>
        <dsp:cNvPr id="0" name=""/>
        <dsp:cNvSpPr/>
      </dsp:nvSpPr>
      <dsp:spPr>
        <a:xfrm rot="10028571">
          <a:off x="2132193" y="2091879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205574" y="2163258"/>
        <a:ext cx="173398" cy="238940"/>
      </dsp:txXfrm>
    </dsp:sp>
    <dsp:sp modelId="{7B230B94-A85E-431B-B971-841113E9645B}">
      <dsp:nvSpPr>
        <dsp:cNvPr id="0" name=""/>
        <dsp:cNvSpPr/>
      </dsp:nvSpPr>
      <dsp:spPr>
        <a:xfrm>
          <a:off x="980448" y="1934768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Bendera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Merah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Putih</a:t>
          </a:r>
          <a:endParaRPr lang="en-US" sz="1200" kern="1200" dirty="0"/>
        </a:p>
      </dsp:txBody>
      <dsp:txXfrm>
        <a:off x="1134825" y="2089145"/>
        <a:ext cx="745395" cy="745395"/>
      </dsp:txXfrm>
    </dsp:sp>
    <dsp:sp modelId="{44E63F4D-F9C3-440A-AD69-4B7A9129CC9F}">
      <dsp:nvSpPr>
        <dsp:cNvPr id="0" name=""/>
        <dsp:cNvSpPr/>
      </dsp:nvSpPr>
      <dsp:spPr>
        <a:xfrm rot="13114286">
          <a:off x="2289048" y="1404650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355255" y="1507464"/>
        <a:ext cx="173398" cy="238940"/>
      </dsp:txXfrm>
    </dsp:sp>
    <dsp:sp modelId="{151687A3-3445-46DB-AFD9-339744C53F23}">
      <dsp:nvSpPr>
        <dsp:cNvPr id="0" name=""/>
        <dsp:cNvSpPr/>
      </dsp:nvSpPr>
      <dsp:spPr>
        <a:xfrm>
          <a:off x="1285558" y="597992"/>
          <a:ext cx="1054149" cy="105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Lambang</a:t>
          </a:r>
          <a:r>
            <a:rPr lang="en-US" sz="1200" kern="1200" dirty="0" smtClean="0"/>
            <a:t> Garuda</a:t>
          </a:r>
          <a:endParaRPr lang="en-US" sz="1200" kern="1200" dirty="0"/>
        </a:p>
      </dsp:txBody>
      <dsp:txXfrm>
        <a:off x="1439935" y="752369"/>
        <a:ext cx="745395" cy="745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0D271-4CC2-4885-A806-7DB7DB47D17E}">
      <dsp:nvSpPr>
        <dsp:cNvPr id="0" name=""/>
        <dsp:cNvSpPr/>
      </dsp:nvSpPr>
      <dsp:spPr>
        <a:xfrm>
          <a:off x="6807041" y="1867536"/>
          <a:ext cx="154880" cy="235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792"/>
              </a:lnTo>
              <a:lnTo>
                <a:pt x="154880" y="23527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279A5-4C33-4956-BD32-5DD00FC6DE8E}">
      <dsp:nvSpPr>
        <dsp:cNvPr id="0" name=""/>
        <dsp:cNvSpPr/>
      </dsp:nvSpPr>
      <dsp:spPr>
        <a:xfrm>
          <a:off x="6807041" y="1867536"/>
          <a:ext cx="154880" cy="1436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375"/>
              </a:lnTo>
              <a:lnTo>
                <a:pt x="154880" y="14363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86C9F-5748-4AA9-B1D5-965B3BC73E42}">
      <dsp:nvSpPr>
        <dsp:cNvPr id="0" name=""/>
        <dsp:cNvSpPr/>
      </dsp:nvSpPr>
      <dsp:spPr>
        <a:xfrm>
          <a:off x="6807041" y="1867536"/>
          <a:ext cx="154880" cy="580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191"/>
              </a:lnTo>
              <a:lnTo>
                <a:pt x="154880" y="5801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09084-0F5E-4E5B-A1BA-FF11051EE506}">
      <dsp:nvSpPr>
        <dsp:cNvPr id="0" name=""/>
        <dsp:cNvSpPr/>
      </dsp:nvSpPr>
      <dsp:spPr>
        <a:xfrm>
          <a:off x="4164606" y="923877"/>
          <a:ext cx="3371656" cy="38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20"/>
              </a:lnTo>
              <a:lnTo>
                <a:pt x="3371656" y="191420"/>
              </a:lnTo>
              <a:lnTo>
                <a:pt x="3371656" y="382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9616E-2837-422A-B283-B6B9082E988A}">
      <dsp:nvSpPr>
        <dsp:cNvPr id="0" name=""/>
        <dsp:cNvSpPr/>
      </dsp:nvSpPr>
      <dsp:spPr>
        <a:xfrm>
          <a:off x="4475628" y="1867536"/>
          <a:ext cx="273458" cy="9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111"/>
              </a:lnTo>
              <a:lnTo>
                <a:pt x="273458" y="948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344C3-CDD6-492C-82B4-274FDCF0FA83}">
      <dsp:nvSpPr>
        <dsp:cNvPr id="0" name=""/>
        <dsp:cNvSpPr/>
      </dsp:nvSpPr>
      <dsp:spPr>
        <a:xfrm>
          <a:off x="4164606" y="923877"/>
          <a:ext cx="1040243" cy="38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20"/>
              </a:lnTo>
              <a:lnTo>
                <a:pt x="1040243" y="191420"/>
              </a:lnTo>
              <a:lnTo>
                <a:pt x="1040243" y="382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DEF08-39DD-4580-95A7-8F92E1D11284}">
      <dsp:nvSpPr>
        <dsp:cNvPr id="0" name=""/>
        <dsp:cNvSpPr/>
      </dsp:nvSpPr>
      <dsp:spPr>
        <a:xfrm>
          <a:off x="2293330" y="1867536"/>
          <a:ext cx="199635" cy="1238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095"/>
              </a:lnTo>
              <a:lnTo>
                <a:pt x="199635" y="12380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F132F-689A-4614-AF10-358D0DA6E10C}">
      <dsp:nvSpPr>
        <dsp:cNvPr id="0" name=""/>
        <dsp:cNvSpPr/>
      </dsp:nvSpPr>
      <dsp:spPr>
        <a:xfrm>
          <a:off x="2825691" y="923877"/>
          <a:ext cx="1338914" cy="382841"/>
        </a:xfrm>
        <a:custGeom>
          <a:avLst/>
          <a:gdLst/>
          <a:ahLst/>
          <a:cxnLst/>
          <a:rect l="0" t="0" r="0" b="0"/>
          <a:pathLst>
            <a:path>
              <a:moveTo>
                <a:pt x="1338914" y="0"/>
              </a:moveTo>
              <a:lnTo>
                <a:pt x="1338914" y="191420"/>
              </a:lnTo>
              <a:lnTo>
                <a:pt x="0" y="191420"/>
              </a:lnTo>
              <a:lnTo>
                <a:pt x="0" y="382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13D58-05A7-453F-A094-D0828474D62C}">
      <dsp:nvSpPr>
        <dsp:cNvPr id="0" name=""/>
        <dsp:cNvSpPr/>
      </dsp:nvSpPr>
      <dsp:spPr>
        <a:xfrm>
          <a:off x="133090" y="1867536"/>
          <a:ext cx="185610" cy="1095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587"/>
              </a:lnTo>
              <a:lnTo>
                <a:pt x="185610" y="1095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D84AA-F57D-4919-B29E-001CA023DD5D}">
      <dsp:nvSpPr>
        <dsp:cNvPr id="0" name=""/>
        <dsp:cNvSpPr/>
      </dsp:nvSpPr>
      <dsp:spPr>
        <a:xfrm>
          <a:off x="665451" y="923877"/>
          <a:ext cx="3499155" cy="382841"/>
        </a:xfrm>
        <a:custGeom>
          <a:avLst/>
          <a:gdLst/>
          <a:ahLst/>
          <a:cxnLst/>
          <a:rect l="0" t="0" r="0" b="0"/>
          <a:pathLst>
            <a:path>
              <a:moveTo>
                <a:pt x="3499155" y="0"/>
              </a:moveTo>
              <a:lnTo>
                <a:pt x="3499155" y="191420"/>
              </a:lnTo>
              <a:lnTo>
                <a:pt x="0" y="191420"/>
              </a:lnTo>
              <a:lnTo>
                <a:pt x="0" y="382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3BBAC-F11D-4F2D-B55F-3DEBDB3DBF54}">
      <dsp:nvSpPr>
        <dsp:cNvPr id="0" name=""/>
        <dsp:cNvSpPr/>
      </dsp:nvSpPr>
      <dsp:spPr>
        <a:xfrm>
          <a:off x="2424555" y="274615"/>
          <a:ext cx="3480100" cy="649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Pendidikan </a:t>
          </a:r>
          <a:r>
            <a:rPr lang="en-US" sz="1600" b="1" kern="1200" dirty="0" err="1" smtClean="0"/>
            <a:t>Kewarganegaraan</a:t>
          </a:r>
          <a:endParaRPr lang="en-US" sz="1600" b="1" kern="1200" dirty="0"/>
        </a:p>
      </dsp:txBody>
      <dsp:txXfrm>
        <a:off x="2424555" y="274615"/>
        <a:ext cx="3480100" cy="649262"/>
      </dsp:txXfrm>
    </dsp:sp>
    <dsp:sp modelId="{146ED1A2-A733-40F6-90AB-9C2D9597D7AA}">
      <dsp:nvSpPr>
        <dsp:cNvPr id="0" name=""/>
        <dsp:cNvSpPr/>
      </dsp:nvSpPr>
      <dsp:spPr>
        <a:xfrm>
          <a:off x="0" y="1306719"/>
          <a:ext cx="1330902" cy="56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Pengertian</a:t>
          </a:r>
          <a:endParaRPr lang="en-US" sz="1600" b="1" kern="1200" dirty="0"/>
        </a:p>
      </dsp:txBody>
      <dsp:txXfrm>
        <a:off x="0" y="1306719"/>
        <a:ext cx="1330902" cy="560817"/>
      </dsp:txXfrm>
    </dsp:sp>
    <dsp:sp modelId="{39E9B839-2AD7-44DC-891D-7FACD666675E}">
      <dsp:nvSpPr>
        <dsp:cNvPr id="0" name=""/>
        <dsp:cNvSpPr/>
      </dsp:nvSpPr>
      <dsp:spPr>
        <a:xfrm>
          <a:off x="318700" y="2250377"/>
          <a:ext cx="1823054" cy="142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Ilmu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tentang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kewajiban</a:t>
          </a:r>
          <a:r>
            <a:rPr lang="en-US" sz="1400" kern="1200" dirty="0" smtClean="0"/>
            <a:t> WN </a:t>
          </a:r>
          <a:r>
            <a:rPr lang="en-US" sz="1400" kern="1200" dirty="0" err="1" smtClean="0"/>
            <a:t>berpedoman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Pancasila</a:t>
          </a:r>
          <a:r>
            <a:rPr lang="en-US" sz="1400" kern="1200" dirty="0" smtClean="0"/>
            <a:t> &amp; UUD 1945</a:t>
          </a:r>
          <a:endParaRPr lang="en-US" sz="1400" kern="1200" dirty="0"/>
        </a:p>
      </dsp:txBody>
      <dsp:txXfrm>
        <a:off x="318700" y="2250377"/>
        <a:ext cx="1823054" cy="1425491"/>
      </dsp:txXfrm>
    </dsp:sp>
    <dsp:sp modelId="{8551DC7E-34FE-4F2C-ADD2-4C63600F97EB}">
      <dsp:nvSpPr>
        <dsp:cNvPr id="0" name=""/>
        <dsp:cNvSpPr/>
      </dsp:nvSpPr>
      <dsp:spPr>
        <a:xfrm>
          <a:off x="2160240" y="1306719"/>
          <a:ext cx="1330902" cy="56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Tujuan</a:t>
          </a:r>
          <a:endParaRPr lang="en-US" sz="1600" b="1" kern="1200" dirty="0"/>
        </a:p>
      </dsp:txBody>
      <dsp:txXfrm>
        <a:off x="2160240" y="1306719"/>
        <a:ext cx="1330902" cy="560817"/>
      </dsp:txXfrm>
    </dsp:sp>
    <dsp:sp modelId="{C601E4E5-C7BA-4604-AB3C-C087056D51FB}">
      <dsp:nvSpPr>
        <dsp:cNvPr id="0" name=""/>
        <dsp:cNvSpPr/>
      </dsp:nvSpPr>
      <dsp:spPr>
        <a:xfrm>
          <a:off x="2492965" y="2250377"/>
          <a:ext cx="1823054" cy="1710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Pengembangan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kepribadian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mahasiswa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mewujudkan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Pancasila</a:t>
          </a:r>
          <a:r>
            <a:rPr lang="en-US" sz="1400" kern="1200" dirty="0" smtClean="0"/>
            <a:t>, rasa </a:t>
          </a:r>
          <a:r>
            <a:rPr lang="en-US" sz="1400" kern="1200" dirty="0" err="1" smtClean="0"/>
            <a:t>kebangsaan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nasionalisme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2492965" y="2250377"/>
        <a:ext cx="1823054" cy="1710507"/>
      </dsp:txXfrm>
    </dsp:sp>
    <dsp:sp modelId="{4BD611A3-A947-4502-9218-A191777AF319}">
      <dsp:nvSpPr>
        <dsp:cNvPr id="0" name=""/>
        <dsp:cNvSpPr/>
      </dsp:nvSpPr>
      <dsp:spPr>
        <a:xfrm>
          <a:off x="4293322" y="1306719"/>
          <a:ext cx="1823054" cy="56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Landasan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Ilmiah</a:t>
          </a:r>
          <a:endParaRPr lang="en-US" sz="1600" b="1" kern="1200" dirty="0"/>
        </a:p>
      </dsp:txBody>
      <dsp:txXfrm>
        <a:off x="4293322" y="1306719"/>
        <a:ext cx="1823054" cy="560817"/>
      </dsp:txXfrm>
    </dsp:sp>
    <dsp:sp modelId="{0F2F5D36-8F2A-4422-8C90-59CC6149886C}">
      <dsp:nvSpPr>
        <dsp:cNvPr id="0" name=""/>
        <dsp:cNvSpPr/>
      </dsp:nvSpPr>
      <dsp:spPr>
        <a:xfrm>
          <a:off x="4749086" y="2250377"/>
          <a:ext cx="1823054" cy="1130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Pedoman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warganegara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hidup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bermasyarakat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berbangsa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bernegara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4749086" y="2250377"/>
        <a:ext cx="1823054" cy="1130539"/>
      </dsp:txXfrm>
    </dsp:sp>
    <dsp:sp modelId="{A9E28952-5498-4671-BFF7-569E52CF3AA7}">
      <dsp:nvSpPr>
        <dsp:cNvPr id="0" name=""/>
        <dsp:cNvSpPr/>
      </dsp:nvSpPr>
      <dsp:spPr>
        <a:xfrm>
          <a:off x="6624735" y="1306719"/>
          <a:ext cx="1823054" cy="56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Landasan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Hukum</a:t>
          </a:r>
          <a:endParaRPr lang="en-US" sz="1600" b="1" kern="1200" dirty="0"/>
        </a:p>
      </dsp:txBody>
      <dsp:txXfrm>
        <a:off x="6624735" y="1306719"/>
        <a:ext cx="1823054" cy="560817"/>
      </dsp:txXfrm>
    </dsp:sp>
    <dsp:sp modelId="{6A82FEBD-4023-4D67-B440-5DDB2FDA6AE3}">
      <dsp:nvSpPr>
        <dsp:cNvPr id="0" name=""/>
        <dsp:cNvSpPr/>
      </dsp:nvSpPr>
      <dsp:spPr>
        <a:xfrm>
          <a:off x="6961921" y="2250377"/>
          <a:ext cx="1823054" cy="394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UUD 1945</a:t>
          </a:r>
          <a:endParaRPr lang="en-US" sz="1600" kern="1200" dirty="0"/>
        </a:p>
      </dsp:txBody>
      <dsp:txXfrm>
        <a:off x="6961921" y="2250377"/>
        <a:ext cx="1823054" cy="394700"/>
      </dsp:txXfrm>
    </dsp:sp>
    <dsp:sp modelId="{86CC43BA-0E80-41E4-9DB1-850CABF38EB8}">
      <dsp:nvSpPr>
        <dsp:cNvPr id="0" name=""/>
        <dsp:cNvSpPr/>
      </dsp:nvSpPr>
      <dsp:spPr>
        <a:xfrm>
          <a:off x="6961921" y="3027919"/>
          <a:ext cx="1823054" cy="551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UU 20 (2003) </a:t>
          </a:r>
          <a:r>
            <a:rPr lang="en-US" sz="1600" kern="1200" dirty="0" err="1" smtClean="0"/>
            <a:t>Sisdiknas</a:t>
          </a:r>
          <a:endParaRPr lang="en-US" sz="1600" kern="1200" dirty="0"/>
        </a:p>
      </dsp:txBody>
      <dsp:txXfrm>
        <a:off x="6961921" y="3027919"/>
        <a:ext cx="1823054" cy="551984"/>
      </dsp:txXfrm>
    </dsp:sp>
    <dsp:sp modelId="{8F1A3BED-6A9F-4271-8BF7-7A4FBEE42D00}">
      <dsp:nvSpPr>
        <dsp:cNvPr id="0" name=""/>
        <dsp:cNvSpPr/>
      </dsp:nvSpPr>
      <dsp:spPr>
        <a:xfrm>
          <a:off x="6961921" y="3962744"/>
          <a:ext cx="1823054" cy="515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 43/DIKTI/</a:t>
          </a:r>
          <a:r>
            <a:rPr lang="en-US" sz="1600" kern="1200" dirty="0" err="1" smtClean="0"/>
            <a:t>Kep</a:t>
          </a:r>
          <a:r>
            <a:rPr lang="id-ID" sz="1600" kern="1200" dirty="0" smtClean="0"/>
            <a:t>/</a:t>
          </a:r>
          <a:r>
            <a:rPr lang="en-US" sz="1600" kern="1200" dirty="0" smtClean="0"/>
            <a:t>2006</a:t>
          </a:r>
          <a:endParaRPr lang="en-US" sz="1600" kern="1200" dirty="0"/>
        </a:p>
      </dsp:txBody>
      <dsp:txXfrm>
        <a:off x="6961921" y="3962744"/>
        <a:ext cx="1823054" cy="515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F72C2-1046-4915-85E9-BD0E16D5BC16}">
      <dsp:nvSpPr>
        <dsp:cNvPr id="0" name=""/>
        <dsp:cNvSpPr/>
      </dsp:nvSpPr>
      <dsp:spPr>
        <a:xfrm>
          <a:off x="2483941" y="1920217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P. </a:t>
          </a:r>
          <a:r>
            <a:rPr lang="en-US" sz="1300" b="1" kern="1200" dirty="0" err="1" smtClean="0"/>
            <a:t>Kewarga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n</a:t>
          </a:r>
          <a:r>
            <a:rPr lang="en-US" sz="1300" b="1" kern="1200" dirty="0" err="1" smtClean="0"/>
            <a:t>egaraan</a:t>
          </a:r>
          <a:endParaRPr lang="en-US" sz="1300" b="1" kern="1200" dirty="0"/>
        </a:p>
      </dsp:txBody>
      <dsp:txXfrm>
        <a:off x="2649150" y="2085426"/>
        <a:ext cx="797699" cy="797699"/>
      </dsp:txXfrm>
    </dsp:sp>
    <dsp:sp modelId="{B007E810-6894-46EB-A784-A023C37E0EA5}">
      <dsp:nvSpPr>
        <dsp:cNvPr id="0" name=""/>
        <dsp:cNvSpPr/>
      </dsp:nvSpPr>
      <dsp:spPr>
        <a:xfrm rot="16200000">
          <a:off x="2653198" y="1508760"/>
          <a:ext cx="78960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89603" y="1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28259" y="1505675"/>
        <a:ext cx="39480" cy="39480"/>
      </dsp:txXfrm>
    </dsp:sp>
    <dsp:sp modelId="{BE98BDBE-ED7A-45E5-BE1E-04F761D2C2D4}">
      <dsp:nvSpPr>
        <dsp:cNvPr id="0" name=""/>
        <dsp:cNvSpPr/>
      </dsp:nvSpPr>
      <dsp:spPr>
        <a:xfrm>
          <a:off x="2483941" y="2496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Filsafat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Pancasila</a:t>
          </a:r>
          <a:endParaRPr lang="en-US" sz="1100" kern="1200" dirty="0"/>
        </a:p>
      </dsp:txBody>
      <dsp:txXfrm>
        <a:off x="2649150" y="167705"/>
        <a:ext cx="797699" cy="797699"/>
      </dsp:txXfrm>
    </dsp:sp>
    <dsp:sp modelId="{36A12D9A-0598-4872-A1D8-4786219B4367}">
      <dsp:nvSpPr>
        <dsp:cNvPr id="0" name=""/>
        <dsp:cNvSpPr/>
      </dsp:nvSpPr>
      <dsp:spPr>
        <a:xfrm rot="18900000">
          <a:off x="3331214" y="1789604"/>
          <a:ext cx="78960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89603" y="1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06276" y="1786519"/>
        <a:ext cx="39480" cy="39480"/>
      </dsp:txXfrm>
    </dsp:sp>
    <dsp:sp modelId="{547E28A9-E34E-4ADC-9052-AE81722C6089}">
      <dsp:nvSpPr>
        <dsp:cNvPr id="0" name=""/>
        <dsp:cNvSpPr/>
      </dsp:nvSpPr>
      <dsp:spPr>
        <a:xfrm>
          <a:off x="3839974" y="564184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Identitas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Nasional</a:t>
          </a:r>
          <a:endParaRPr lang="en-US" sz="1100" kern="1200" dirty="0"/>
        </a:p>
      </dsp:txBody>
      <dsp:txXfrm>
        <a:off x="4005183" y="729393"/>
        <a:ext cx="797699" cy="797699"/>
      </dsp:txXfrm>
    </dsp:sp>
    <dsp:sp modelId="{AEE67E6A-9657-497C-9684-9389C0B5D0A2}">
      <dsp:nvSpPr>
        <dsp:cNvPr id="0" name=""/>
        <dsp:cNvSpPr/>
      </dsp:nvSpPr>
      <dsp:spPr>
        <a:xfrm>
          <a:off x="3612058" y="2467620"/>
          <a:ext cx="78960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89603" y="1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7120" y="2464535"/>
        <a:ext cx="39480" cy="39480"/>
      </dsp:txXfrm>
    </dsp:sp>
    <dsp:sp modelId="{5B9A7221-CF1A-4947-A654-36EA8368E1B4}">
      <dsp:nvSpPr>
        <dsp:cNvPr id="0" name=""/>
        <dsp:cNvSpPr/>
      </dsp:nvSpPr>
      <dsp:spPr>
        <a:xfrm>
          <a:off x="4401661" y="1920217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Demokrasi</a:t>
          </a:r>
          <a:r>
            <a:rPr lang="en-US" sz="1100" kern="1200" dirty="0" smtClean="0"/>
            <a:t> Indonesia</a:t>
          </a:r>
          <a:endParaRPr lang="en-US" sz="1100" kern="1200" dirty="0"/>
        </a:p>
      </dsp:txBody>
      <dsp:txXfrm>
        <a:off x="4566870" y="2085426"/>
        <a:ext cx="797699" cy="797699"/>
      </dsp:txXfrm>
    </dsp:sp>
    <dsp:sp modelId="{F13F9861-4FF1-4A39-AF1D-FE0D8A940055}">
      <dsp:nvSpPr>
        <dsp:cNvPr id="0" name=""/>
        <dsp:cNvSpPr/>
      </dsp:nvSpPr>
      <dsp:spPr>
        <a:xfrm rot="2700000">
          <a:off x="3331214" y="3145637"/>
          <a:ext cx="78960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89603" y="1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06276" y="3142552"/>
        <a:ext cx="39480" cy="39480"/>
      </dsp:txXfrm>
    </dsp:sp>
    <dsp:sp modelId="{5027203E-DCB3-419D-9395-0C9B33A5DE72}">
      <dsp:nvSpPr>
        <dsp:cNvPr id="0" name=""/>
        <dsp:cNvSpPr/>
      </dsp:nvSpPr>
      <dsp:spPr>
        <a:xfrm>
          <a:off x="3839974" y="3276250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Negara &amp; </a:t>
          </a:r>
          <a:r>
            <a:rPr lang="en-US" sz="1100" kern="1200" dirty="0" err="1" smtClean="0"/>
            <a:t>Konstitusi</a:t>
          </a:r>
          <a:endParaRPr lang="en-US" sz="1100" kern="1200" dirty="0"/>
        </a:p>
      </dsp:txBody>
      <dsp:txXfrm>
        <a:off x="4005183" y="3441459"/>
        <a:ext cx="797699" cy="797699"/>
      </dsp:txXfrm>
    </dsp:sp>
    <dsp:sp modelId="{F42C42E5-E527-4682-AA45-662B140E601B}">
      <dsp:nvSpPr>
        <dsp:cNvPr id="0" name=""/>
        <dsp:cNvSpPr/>
      </dsp:nvSpPr>
      <dsp:spPr>
        <a:xfrm rot="5400000">
          <a:off x="2653198" y="3426480"/>
          <a:ext cx="78960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89603" y="1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28259" y="3423396"/>
        <a:ext cx="39480" cy="39480"/>
      </dsp:txXfrm>
    </dsp:sp>
    <dsp:sp modelId="{666E5FE2-0256-441A-A917-CE5659D4D090}">
      <dsp:nvSpPr>
        <dsp:cNvPr id="0" name=""/>
        <dsp:cNvSpPr/>
      </dsp:nvSpPr>
      <dsp:spPr>
        <a:xfrm>
          <a:off x="2483941" y="3837937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Hak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Asasi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Manusia</a:t>
          </a:r>
          <a:endParaRPr lang="en-US" sz="1100" kern="1200" dirty="0"/>
        </a:p>
      </dsp:txBody>
      <dsp:txXfrm>
        <a:off x="2649150" y="4003146"/>
        <a:ext cx="797699" cy="797699"/>
      </dsp:txXfrm>
    </dsp:sp>
    <dsp:sp modelId="{4F31DB3D-2ABC-4F06-8433-3E2DC614F314}">
      <dsp:nvSpPr>
        <dsp:cNvPr id="0" name=""/>
        <dsp:cNvSpPr/>
      </dsp:nvSpPr>
      <dsp:spPr>
        <a:xfrm rot="8100000">
          <a:off x="1975181" y="3145637"/>
          <a:ext cx="78960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89603" y="1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50243" y="3142552"/>
        <a:ext cx="39480" cy="39480"/>
      </dsp:txXfrm>
    </dsp:sp>
    <dsp:sp modelId="{BBE2B876-642A-4B75-BC37-C5D022D755C2}">
      <dsp:nvSpPr>
        <dsp:cNvPr id="0" name=""/>
        <dsp:cNvSpPr/>
      </dsp:nvSpPr>
      <dsp:spPr>
        <a:xfrm>
          <a:off x="1127908" y="3276250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Geopolitik</a:t>
          </a:r>
          <a:r>
            <a:rPr lang="en-US" sz="1100" kern="1200" dirty="0" smtClean="0"/>
            <a:t> Indonesia</a:t>
          </a:r>
          <a:endParaRPr lang="en-US" sz="1100" kern="1200" dirty="0"/>
        </a:p>
      </dsp:txBody>
      <dsp:txXfrm>
        <a:off x="1293117" y="3441459"/>
        <a:ext cx="797699" cy="797699"/>
      </dsp:txXfrm>
    </dsp:sp>
    <dsp:sp modelId="{32BEA254-DD71-4750-9830-945508A0B9D0}">
      <dsp:nvSpPr>
        <dsp:cNvPr id="0" name=""/>
        <dsp:cNvSpPr/>
      </dsp:nvSpPr>
      <dsp:spPr>
        <a:xfrm rot="10800000">
          <a:off x="1694338" y="2467620"/>
          <a:ext cx="78960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89603" y="1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69399" y="2464535"/>
        <a:ext cx="39480" cy="39480"/>
      </dsp:txXfrm>
    </dsp:sp>
    <dsp:sp modelId="{FAC0A733-9CAC-40D1-B02F-D051079248FB}">
      <dsp:nvSpPr>
        <dsp:cNvPr id="0" name=""/>
        <dsp:cNvSpPr/>
      </dsp:nvSpPr>
      <dsp:spPr>
        <a:xfrm>
          <a:off x="566220" y="1920217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Geostrategi</a:t>
          </a:r>
          <a:r>
            <a:rPr lang="en-US" sz="1100" kern="1200" dirty="0" smtClean="0"/>
            <a:t> Indonesia</a:t>
          </a:r>
          <a:endParaRPr lang="en-US" sz="1100" kern="1200" dirty="0"/>
        </a:p>
      </dsp:txBody>
      <dsp:txXfrm>
        <a:off x="731429" y="2085426"/>
        <a:ext cx="797699" cy="797699"/>
      </dsp:txXfrm>
    </dsp:sp>
    <dsp:sp modelId="{68C9C775-EEB0-4690-8A48-14CAD23EFD2C}">
      <dsp:nvSpPr>
        <dsp:cNvPr id="0" name=""/>
        <dsp:cNvSpPr/>
      </dsp:nvSpPr>
      <dsp:spPr>
        <a:xfrm rot="13500000">
          <a:off x="1975181" y="1789604"/>
          <a:ext cx="78960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89603" y="1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0800000">
        <a:off x="2350243" y="1786519"/>
        <a:ext cx="39480" cy="39480"/>
      </dsp:txXfrm>
    </dsp:sp>
    <dsp:sp modelId="{55893F5D-A7DD-4139-99D3-EC033EFFE915}">
      <dsp:nvSpPr>
        <dsp:cNvPr id="0" name=""/>
        <dsp:cNvSpPr/>
      </dsp:nvSpPr>
      <dsp:spPr>
        <a:xfrm>
          <a:off x="1127908" y="564184"/>
          <a:ext cx="1128117" cy="1128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Integrasi Nasional</a:t>
          </a:r>
          <a:endParaRPr lang="en-US" sz="1100" kern="1200" dirty="0"/>
        </a:p>
      </dsp:txBody>
      <dsp:txXfrm>
        <a:off x="1293117" y="729393"/>
        <a:ext cx="797699" cy="7976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F7383-B783-4329-9136-B9971F03373E}">
      <dsp:nvSpPr>
        <dsp:cNvPr id="0" name=""/>
        <dsp:cNvSpPr/>
      </dsp:nvSpPr>
      <dsp:spPr>
        <a:xfrm>
          <a:off x="6431055" y="1287313"/>
          <a:ext cx="222175" cy="2626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6616"/>
              </a:lnTo>
              <a:lnTo>
                <a:pt x="222175" y="2626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4CF5A-F151-4F11-A728-728CA15202E1}">
      <dsp:nvSpPr>
        <dsp:cNvPr id="0" name=""/>
        <dsp:cNvSpPr/>
      </dsp:nvSpPr>
      <dsp:spPr>
        <a:xfrm>
          <a:off x="6431055" y="1287313"/>
          <a:ext cx="186796" cy="1628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272"/>
              </a:lnTo>
              <a:lnTo>
                <a:pt x="186796" y="16282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82F84-A0FC-4552-A19B-9DDFC5038291}">
      <dsp:nvSpPr>
        <dsp:cNvPr id="0" name=""/>
        <dsp:cNvSpPr/>
      </dsp:nvSpPr>
      <dsp:spPr>
        <a:xfrm>
          <a:off x="6431055" y="1287313"/>
          <a:ext cx="186796" cy="629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929"/>
              </a:lnTo>
              <a:lnTo>
                <a:pt x="186796" y="6299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274A1-13A0-4DE6-9EDC-7A2BE5C8885B}">
      <dsp:nvSpPr>
        <dsp:cNvPr id="0" name=""/>
        <dsp:cNvSpPr/>
      </dsp:nvSpPr>
      <dsp:spPr>
        <a:xfrm>
          <a:off x="4236824" y="403146"/>
          <a:ext cx="2692353" cy="261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7"/>
              </a:lnTo>
              <a:lnTo>
                <a:pt x="2692353" y="130757"/>
              </a:lnTo>
              <a:lnTo>
                <a:pt x="2692353" y="261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11BFB-0465-49C5-A2AF-94A5031FD162}">
      <dsp:nvSpPr>
        <dsp:cNvPr id="0" name=""/>
        <dsp:cNvSpPr/>
      </dsp:nvSpPr>
      <dsp:spPr>
        <a:xfrm>
          <a:off x="4441490" y="1287313"/>
          <a:ext cx="186796" cy="2341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76"/>
              </a:lnTo>
              <a:lnTo>
                <a:pt x="186796" y="23411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F2A6C-5F90-4BA9-A30A-CA2CF720F99A}">
      <dsp:nvSpPr>
        <dsp:cNvPr id="0" name=""/>
        <dsp:cNvSpPr/>
      </dsp:nvSpPr>
      <dsp:spPr>
        <a:xfrm>
          <a:off x="4441490" y="1287313"/>
          <a:ext cx="186796" cy="145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008"/>
              </a:lnTo>
              <a:lnTo>
                <a:pt x="186796" y="14570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8BAF9-D1D3-4D1D-B515-BB68E8508F3F}">
      <dsp:nvSpPr>
        <dsp:cNvPr id="0" name=""/>
        <dsp:cNvSpPr/>
      </dsp:nvSpPr>
      <dsp:spPr>
        <a:xfrm>
          <a:off x="4441490" y="1287313"/>
          <a:ext cx="186796" cy="57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841"/>
              </a:lnTo>
              <a:lnTo>
                <a:pt x="186796" y="5728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1D6D8-CCF7-4DFD-8435-77A2D06EAFC7}">
      <dsp:nvSpPr>
        <dsp:cNvPr id="0" name=""/>
        <dsp:cNvSpPr/>
      </dsp:nvSpPr>
      <dsp:spPr>
        <a:xfrm>
          <a:off x="4236824" y="403146"/>
          <a:ext cx="702788" cy="261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7"/>
              </a:lnTo>
              <a:lnTo>
                <a:pt x="702788" y="130757"/>
              </a:lnTo>
              <a:lnTo>
                <a:pt x="702788" y="261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0AA7D-26D5-47C0-A92D-096898453103}">
      <dsp:nvSpPr>
        <dsp:cNvPr id="0" name=""/>
        <dsp:cNvSpPr/>
      </dsp:nvSpPr>
      <dsp:spPr>
        <a:xfrm>
          <a:off x="2553630" y="1287313"/>
          <a:ext cx="186796" cy="145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008"/>
              </a:lnTo>
              <a:lnTo>
                <a:pt x="186796" y="14570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BC21E-7223-4978-AD87-BD27CFC98087}">
      <dsp:nvSpPr>
        <dsp:cNvPr id="0" name=""/>
        <dsp:cNvSpPr/>
      </dsp:nvSpPr>
      <dsp:spPr>
        <a:xfrm>
          <a:off x="2553630" y="1287313"/>
          <a:ext cx="186796" cy="57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841"/>
              </a:lnTo>
              <a:lnTo>
                <a:pt x="186796" y="5728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18496-B46B-474D-BA89-E1B42E62DD01}">
      <dsp:nvSpPr>
        <dsp:cNvPr id="0" name=""/>
        <dsp:cNvSpPr/>
      </dsp:nvSpPr>
      <dsp:spPr>
        <a:xfrm>
          <a:off x="3051753" y="403146"/>
          <a:ext cx="1185071" cy="261514"/>
        </a:xfrm>
        <a:custGeom>
          <a:avLst/>
          <a:gdLst/>
          <a:ahLst/>
          <a:cxnLst/>
          <a:rect l="0" t="0" r="0" b="0"/>
          <a:pathLst>
            <a:path>
              <a:moveTo>
                <a:pt x="1185071" y="0"/>
              </a:moveTo>
              <a:lnTo>
                <a:pt x="1185071" y="130757"/>
              </a:lnTo>
              <a:lnTo>
                <a:pt x="0" y="130757"/>
              </a:lnTo>
              <a:lnTo>
                <a:pt x="0" y="261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D8D46-59B9-4ED0-AEDF-8DBB9289389F}">
      <dsp:nvSpPr>
        <dsp:cNvPr id="0" name=""/>
        <dsp:cNvSpPr/>
      </dsp:nvSpPr>
      <dsp:spPr>
        <a:xfrm>
          <a:off x="379872" y="1287313"/>
          <a:ext cx="102700" cy="328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5318"/>
              </a:lnTo>
              <a:lnTo>
                <a:pt x="102700" y="3285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8F317-EB76-4C2C-8C72-092BBB9360F3}">
      <dsp:nvSpPr>
        <dsp:cNvPr id="0" name=""/>
        <dsp:cNvSpPr/>
      </dsp:nvSpPr>
      <dsp:spPr>
        <a:xfrm>
          <a:off x="379872" y="1287313"/>
          <a:ext cx="102700" cy="239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264"/>
              </a:lnTo>
              <a:lnTo>
                <a:pt x="102700" y="23982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EE666-D82C-4D2D-964C-257F98E26644}">
      <dsp:nvSpPr>
        <dsp:cNvPr id="0" name=""/>
        <dsp:cNvSpPr/>
      </dsp:nvSpPr>
      <dsp:spPr>
        <a:xfrm>
          <a:off x="379872" y="1287313"/>
          <a:ext cx="102700" cy="16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752"/>
              </a:lnTo>
              <a:lnTo>
                <a:pt x="102700" y="16287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AA08F-EEE8-45F4-BAED-A0AA0F0DDE0B}">
      <dsp:nvSpPr>
        <dsp:cNvPr id="0" name=""/>
        <dsp:cNvSpPr/>
      </dsp:nvSpPr>
      <dsp:spPr>
        <a:xfrm>
          <a:off x="379872" y="1287313"/>
          <a:ext cx="102700" cy="101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864"/>
              </a:lnTo>
              <a:lnTo>
                <a:pt x="102700" y="101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B6293-126B-4100-BCAF-C4B6106F4AAC}">
      <dsp:nvSpPr>
        <dsp:cNvPr id="0" name=""/>
        <dsp:cNvSpPr/>
      </dsp:nvSpPr>
      <dsp:spPr>
        <a:xfrm>
          <a:off x="379872" y="1287313"/>
          <a:ext cx="102700" cy="394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977"/>
              </a:lnTo>
              <a:lnTo>
                <a:pt x="102700" y="3949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A705B-51FF-45E8-98B2-0F6969EC0B1A}">
      <dsp:nvSpPr>
        <dsp:cNvPr id="0" name=""/>
        <dsp:cNvSpPr/>
      </dsp:nvSpPr>
      <dsp:spPr>
        <a:xfrm>
          <a:off x="877995" y="403146"/>
          <a:ext cx="3358829" cy="261514"/>
        </a:xfrm>
        <a:custGeom>
          <a:avLst/>
          <a:gdLst/>
          <a:ahLst/>
          <a:cxnLst/>
          <a:rect l="0" t="0" r="0" b="0"/>
          <a:pathLst>
            <a:path>
              <a:moveTo>
                <a:pt x="3358829" y="0"/>
              </a:moveTo>
              <a:lnTo>
                <a:pt x="3358829" y="130757"/>
              </a:lnTo>
              <a:lnTo>
                <a:pt x="0" y="130757"/>
              </a:lnTo>
              <a:lnTo>
                <a:pt x="0" y="261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26F45-246D-4AE9-8161-E2EAE8A20A25}">
      <dsp:nvSpPr>
        <dsp:cNvPr id="0" name=""/>
        <dsp:cNvSpPr/>
      </dsp:nvSpPr>
      <dsp:spPr>
        <a:xfrm>
          <a:off x="3614171" y="899"/>
          <a:ext cx="1245306" cy="402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Filsafat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Pancasila</a:t>
          </a:r>
          <a:endParaRPr lang="en-US" sz="1000" b="1" kern="1200" dirty="0"/>
        </a:p>
      </dsp:txBody>
      <dsp:txXfrm>
        <a:off x="3614171" y="899"/>
        <a:ext cx="1245306" cy="402246"/>
      </dsp:txXfrm>
    </dsp:sp>
    <dsp:sp modelId="{5A740996-13B3-4BCA-AA48-CFEABC6D1E25}">
      <dsp:nvSpPr>
        <dsp:cNvPr id="0" name=""/>
        <dsp:cNvSpPr/>
      </dsp:nvSpPr>
      <dsp:spPr>
        <a:xfrm>
          <a:off x="255342" y="664660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Sila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Pancasila</a:t>
          </a:r>
          <a:endParaRPr lang="en-US" sz="1000" b="1" kern="1200" dirty="0"/>
        </a:p>
      </dsp:txBody>
      <dsp:txXfrm>
        <a:off x="255342" y="664660"/>
        <a:ext cx="1245306" cy="622653"/>
      </dsp:txXfrm>
    </dsp:sp>
    <dsp:sp modelId="{C808725F-CBB0-4957-9BE7-99A044D44CDD}">
      <dsp:nvSpPr>
        <dsp:cNvPr id="0" name=""/>
        <dsp:cNvSpPr/>
      </dsp:nvSpPr>
      <dsp:spPr>
        <a:xfrm>
          <a:off x="482573" y="1548828"/>
          <a:ext cx="1525799" cy="266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</a:t>
          </a:r>
          <a:r>
            <a:rPr lang="en-US" sz="1000" kern="1200" dirty="0" err="1" smtClean="0"/>
            <a:t>Ketuhanan</a:t>
          </a:r>
          <a:r>
            <a:rPr lang="en-US" sz="1000" kern="1200" dirty="0" smtClean="0"/>
            <a:t> YME</a:t>
          </a:r>
          <a:endParaRPr lang="en-US" sz="1000" kern="1200" dirty="0"/>
        </a:p>
      </dsp:txBody>
      <dsp:txXfrm>
        <a:off x="482573" y="1548828"/>
        <a:ext cx="1525799" cy="266925"/>
      </dsp:txXfrm>
    </dsp:sp>
    <dsp:sp modelId="{7490CE30-147D-4982-8106-16ABA0744E88}">
      <dsp:nvSpPr>
        <dsp:cNvPr id="0" name=""/>
        <dsp:cNvSpPr/>
      </dsp:nvSpPr>
      <dsp:spPr>
        <a:xfrm>
          <a:off x="482573" y="2077268"/>
          <a:ext cx="1525799" cy="443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 </a:t>
          </a:r>
          <a:r>
            <a:rPr lang="en-US" sz="1000" kern="1200" dirty="0" err="1" smtClean="0"/>
            <a:t>Kemanusiaan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yg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adil</a:t>
          </a:r>
          <a:r>
            <a:rPr lang="en-US" sz="1000" kern="1200" dirty="0" smtClean="0"/>
            <a:t> &amp; </a:t>
          </a:r>
          <a:r>
            <a:rPr lang="en-US" sz="1000" kern="1200" dirty="0" err="1" smtClean="0"/>
            <a:t>beradab</a:t>
          </a:r>
          <a:endParaRPr lang="en-US" sz="1000" kern="1200" dirty="0"/>
        </a:p>
      </dsp:txBody>
      <dsp:txXfrm>
        <a:off x="482573" y="2077268"/>
        <a:ext cx="1525799" cy="443821"/>
      </dsp:txXfrm>
    </dsp:sp>
    <dsp:sp modelId="{E29ED9E9-0158-46CE-AA70-AFB65E7E1189}">
      <dsp:nvSpPr>
        <dsp:cNvPr id="0" name=""/>
        <dsp:cNvSpPr/>
      </dsp:nvSpPr>
      <dsp:spPr>
        <a:xfrm>
          <a:off x="482573" y="2782603"/>
          <a:ext cx="1525799" cy="266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 </a:t>
          </a:r>
          <a:r>
            <a:rPr lang="en-US" sz="1000" kern="1200" dirty="0" err="1" smtClean="0"/>
            <a:t>Persatuan</a:t>
          </a:r>
          <a:r>
            <a:rPr lang="en-US" sz="1000" kern="1200" dirty="0" smtClean="0"/>
            <a:t> Indonesia</a:t>
          </a:r>
          <a:endParaRPr lang="en-US" sz="1000" kern="1200" dirty="0"/>
        </a:p>
      </dsp:txBody>
      <dsp:txXfrm>
        <a:off x="482573" y="2782603"/>
        <a:ext cx="1525799" cy="266925"/>
      </dsp:txXfrm>
    </dsp:sp>
    <dsp:sp modelId="{90061C8C-1697-442F-A78F-4A0210EF74B7}">
      <dsp:nvSpPr>
        <dsp:cNvPr id="0" name=""/>
        <dsp:cNvSpPr/>
      </dsp:nvSpPr>
      <dsp:spPr>
        <a:xfrm>
          <a:off x="482573" y="3311043"/>
          <a:ext cx="1525799" cy="749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 </a:t>
          </a:r>
          <a:r>
            <a:rPr lang="en-US" sz="1000" kern="1200" dirty="0" err="1" smtClean="0"/>
            <a:t>Kerakyatan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yg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dipimpin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hikmat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kebijaksanaan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dlm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permusyawaratan</a:t>
          </a:r>
          <a:r>
            <a:rPr lang="en-US" sz="1000" kern="1200" dirty="0" smtClean="0"/>
            <a:t>/ </a:t>
          </a:r>
          <a:r>
            <a:rPr lang="en-US" sz="1000" kern="1200" dirty="0" err="1" smtClean="0"/>
            <a:t>perwakilan</a:t>
          </a:r>
          <a:endParaRPr lang="en-US" sz="1000" kern="1200" dirty="0"/>
        </a:p>
      </dsp:txBody>
      <dsp:txXfrm>
        <a:off x="482573" y="3311043"/>
        <a:ext cx="1525799" cy="749070"/>
      </dsp:txXfrm>
    </dsp:sp>
    <dsp:sp modelId="{23133FB5-9080-4C42-84DF-886B77022879}">
      <dsp:nvSpPr>
        <dsp:cNvPr id="0" name=""/>
        <dsp:cNvSpPr/>
      </dsp:nvSpPr>
      <dsp:spPr>
        <a:xfrm>
          <a:off x="482573" y="4321628"/>
          <a:ext cx="1525799" cy="502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 </a:t>
          </a:r>
          <a:r>
            <a:rPr lang="en-US" sz="1000" kern="1200" dirty="0" err="1" smtClean="0"/>
            <a:t>Keadilan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sosial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bagi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seluruh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rakyat</a:t>
          </a:r>
          <a:r>
            <a:rPr lang="en-US" sz="1000" kern="1200" dirty="0" smtClean="0"/>
            <a:t> Indonesia</a:t>
          </a:r>
          <a:endParaRPr lang="en-US" sz="1000" kern="1200" dirty="0"/>
        </a:p>
      </dsp:txBody>
      <dsp:txXfrm>
        <a:off x="482573" y="4321628"/>
        <a:ext cx="1525799" cy="502008"/>
      </dsp:txXfrm>
    </dsp:sp>
    <dsp:sp modelId="{1C0A6B43-2CF3-43F3-9AAF-52734E325131}">
      <dsp:nvSpPr>
        <dsp:cNvPr id="0" name=""/>
        <dsp:cNvSpPr/>
      </dsp:nvSpPr>
      <dsp:spPr>
        <a:xfrm>
          <a:off x="2429099" y="664660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Kesatuan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Sila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Pancasila</a:t>
          </a:r>
          <a:endParaRPr lang="en-US" sz="1000" b="1" kern="1200" dirty="0"/>
        </a:p>
      </dsp:txBody>
      <dsp:txXfrm>
        <a:off x="2429099" y="664660"/>
        <a:ext cx="1245306" cy="622653"/>
      </dsp:txXfrm>
    </dsp:sp>
    <dsp:sp modelId="{A4F086E6-97AC-4CD6-B032-91A7D7297A3E}">
      <dsp:nvSpPr>
        <dsp:cNvPr id="0" name=""/>
        <dsp:cNvSpPr/>
      </dsp:nvSpPr>
      <dsp:spPr>
        <a:xfrm>
          <a:off x="2740426" y="1548828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Bersifat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hierarkis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berbentuk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piramida</a:t>
          </a:r>
          <a:endParaRPr lang="en-US" sz="1000" kern="1200" dirty="0"/>
        </a:p>
      </dsp:txBody>
      <dsp:txXfrm>
        <a:off x="2740426" y="1548828"/>
        <a:ext cx="1245306" cy="622653"/>
      </dsp:txXfrm>
    </dsp:sp>
    <dsp:sp modelId="{DD364B52-4D3A-490E-A3BE-72FE3AF82CDA}">
      <dsp:nvSpPr>
        <dsp:cNvPr id="0" name=""/>
        <dsp:cNvSpPr/>
      </dsp:nvSpPr>
      <dsp:spPr>
        <a:xfrm>
          <a:off x="2740426" y="2432996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Saling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mengisi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mengkualifikasi</a:t>
          </a:r>
          <a:endParaRPr lang="en-US" sz="1000" kern="1200" dirty="0"/>
        </a:p>
      </dsp:txBody>
      <dsp:txXfrm>
        <a:off x="2740426" y="2432996"/>
        <a:ext cx="1245306" cy="622653"/>
      </dsp:txXfrm>
    </dsp:sp>
    <dsp:sp modelId="{894F4D22-4945-4D76-8C14-81754B54C81F}">
      <dsp:nvSpPr>
        <dsp:cNvPr id="0" name=""/>
        <dsp:cNvSpPr/>
      </dsp:nvSpPr>
      <dsp:spPr>
        <a:xfrm>
          <a:off x="4316960" y="664660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Pancasila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sebagai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Filsafat</a:t>
          </a:r>
          <a:r>
            <a:rPr lang="en-US" sz="1000" b="1" kern="1200" dirty="0" smtClean="0"/>
            <a:t> Negara</a:t>
          </a:r>
          <a:endParaRPr lang="en-US" sz="1000" b="1" kern="1200" dirty="0"/>
        </a:p>
      </dsp:txBody>
      <dsp:txXfrm>
        <a:off x="4316960" y="664660"/>
        <a:ext cx="1245306" cy="622653"/>
      </dsp:txXfrm>
    </dsp:sp>
    <dsp:sp modelId="{01E1B861-AA41-44CC-A267-205CDF9F0ED2}">
      <dsp:nvSpPr>
        <dsp:cNvPr id="0" name=""/>
        <dsp:cNvSpPr/>
      </dsp:nvSpPr>
      <dsp:spPr>
        <a:xfrm>
          <a:off x="4628286" y="1548828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UUD 1945 </a:t>
          </a:r>
          <a:r>
            <a:rPr lang="en-US" sz="1000" kern="1200" dirty="0" err="1" smtClean="0"/>
            <a:t>Alinea</a:t>
          </a:r>
          <a:r>
            <a:rPr lang="en-US" sz="1000" kern="1200" dirty="0" smtClean="0"/>
            <a:t> Ke-4  </a:t>
          </a:r>
          <a:r>
            <a:rPr lang="en-US" sz="1000" kern="1200" dirty="0" err="1" smtClean="0"/>
            <a:t>Pancasila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dasar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negara</a:t>
          </a:r>
          <a:endParaRPr lang="en-US" sz="1000" kern="1200" dirty="0"/>
        </a:p>
      </dsp:txBody>
      <dsp:txXfrm>
        <a:off x="4628286" y="1548828"/>
        <a:ext cx="1245306" cy="622653"/>
      </dsp:txXfrm>
    </dsp:sp>
    <dsp:sp modelId="{085E3ACE-B5A6-44D7-9A80-9B9EB651BDBF}">
      <dsp:nvSpPr>
        <dsp:cNvPr id="0" name=""/>
        <dsp:cNvSpPr/>
      </dsp:nvSpPr>
      <dsp:spPr>
        <a:xfrm>
          <a:off x="4628286" y="2432996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Tap XX/MPRS/1966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Sumber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tertib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hukum</a:t>
          </a:r>
          <a:endParaRPr lang="en-US" sz="1000" kern="1200" dirty="0"/>
        </a:p>
      </dsp:txBody>
      <dsp:txXfrm>
        <a:off x="4628286" y="2432996"/>
        <a:ext cx="1245306" cy="622653"/>
      </dsp:txXfrm>
    </dsp:sp>
    <dsp:sp modelId="{5BDF8275-AA5F-4876-9DB2-B3E985AA5E4A}">
      <dsp:nvSpPr>
        <dsp:cNvPr id="0" name=""/>
        <dsp:cNvSpPr/>
      </dsp:nvSpPr>
      <dsp:spPr>
        <a:xfrm>
          <a:off x="4628286" y="3317163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Tap XVIII/MPR/1998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Pancasila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sbg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dasar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negara</a:t>
          </a:r>
          <a:r>
            <a:rPr lang="en-US" sz="1000" kern="1200" dirty="0" smtClean="0"/>
            <a:t>.</a:t>
          </a:r>
          <a:endParaRPr lang="en-US" sz="1000" kern="1200" dirty="0"/>
        </a:p>
      </dsp:txBody>
      <dsp:txXfrm>
        <a:off x="4628286" y="3317163"/>
        <a:ext cx="1245306" cy="622653"/>
      </dsp:txXfrm>
    </dsp:sp>
    <dsp:sp modelId="{D939F250-9E74-49CB-8A2A-2A6D22315E6F}">
      <dsp:nvSpPr>
        <dsp:cNvPr id="0" name=""/>
        <dsp:cNvSpPr/>
      </dsp:nvSpPr>
      <dsp:spPr>
        <a:xfrm>
          <a:off x="6306524" y="664660"/>
          <a:ext cx="1245306" cy="62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Pancasila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Ideologi</a:t>
          </a:r>
          <a:r>
            <a:rPr lang="en-US" sz="1000" b="1" kern="1200" dirty="0" smtClean="0"/>
            <a:t> Bangs &amp; Negara</a:t>
          </a:r>
          <a:endParaRPr lang="en-US" sz="1000" b="1" kern="1200" dirty="0"/>
        </a:p>
      </dsp:txBody>
      <dsp:txXfrm>
        <a:off x="6306524" y="664660"/>
        <a:ext cx="1245306" cy="622653"/>
      </dsp:txXfrm>
    </dsp:sp>
    <dsp:sp modelId="{0DC14547-3F87-45F0-9AEC-CD76B500847B}">
      <dsp:nvSpPr>
        <dsp:cNvPr id="0" name=""/>
        <dsp:cNvSpPr/>
      </dsp:nvSpPr>
      <dsp:spPr>
        <a:xfrm>
          <a:off x="6617851" y="1548828"/>
          <a:ext cx="1245306" cy="736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Pancasila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pandangan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nilai</a:t>
          </a:r>
          <a:r>
            <a:rPr lang="en-US" sz="1000" kern="1200" dirty="0" smtClean="0"/>
            <a:t> agama, </a:t>
          </a:r>
          <a:r>
            <a:rPr lang="en-US" sz="1000" kern="1200" dirty="0" err="1" smtClean="0"/>
            <a:t>budaya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sejarah</a:t>
          </a:r>
          <a:r>
            <a:rPr lang="en-US" sz="1000" kern="1200" dirty="0" smtClean="0"/>
            <a:t> Indonesia</a:t>
          </a:r>
          <a:endParaRPr lang="en-US" sz="1000" kern="1200" dirty="0"/>
        </a:p>
      </dsp:txBody>
      <dsp:txXfrm>
        <a:off x="6617851" y="1548828"/>
        <a:ext cx="1245306" cy="736829"/>
      </dsp:txXfrm>
    </dsp:sp>
    <dsp:sp modelId="{30E34333-F983-4FD6-806D-4722E733094D}">
      <dsp:nvSpPr>
        <dsp:cNvPr id="0" name=""/>
        <dsp:cNvSpPr/>
      </dsp:nvSpPr>
      <dsp:spPr>
        <a:xfrm>
          <a:off x="6617851" y="2547172"/>
          <a:ext cx="1245306" cy="736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Pandangan</a:t>
          </a:r>
          <a:r>
            <a:rPr lang="en-US" sz="1000" kern="1200" dirty="0" smtClean="0"/>
            <a:t> yang </a:t>
          </a:r>
          <a:r>
            <a:rPr lang="en-US" sz="1000" kern="1200" dirty="0" err="1" smtClean="0"/>
            <a:t>dirumuskan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para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pendiri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bangsa</a:t>
          </a:r>
          <a:r>
            <a:rPr lang="en-US" sz="1000" kern="1200" dirty="0" smtClean="0"/>
            <a:t>.</a:t>
          </a:r>
          <a:endParaRPr lang="en-US" sz="1000" kern="1200" dirty="0"/>
        </a:p>
      </dsp:txBody>
      <dsp:txXfrm>
        <a:off x="6617851" y="2547172"/>
        <a:ext cx="1245306" cy="736829"/>
      </dsp:txXfrm>
    </dsp:sp>
    <dsp:sp modelId="{66F07059-38FB-448D-B7B1-419627B8E813}">
      <dsp:nvSpPr>
        <dsp:cNvPr id="0" name=""/>
        <dsp:cNvSpPr/>
      </dsp:nvSpPr>
      <dsp:spPr>
        <a:xfrm>
          <a:off x="6653230" y="3545515"/>
          <a:ext cx="1245306" cy="736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Pancasila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sbg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Paradigma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Kehidupan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Berbangsa</a:t>
          </a:r>
          <a:r>
            <a:rPr lang="en-US" sz="1000" kern="1200" dirty="0" smtClean="0"/>
            <a:t> &amp; </a:t>
          </a:r>
          <a:r>
            <a:rPr lang="en-US" sz="1000" kern="1200" dirty="0" err="1" smtClean="0"/>
            <a:t>Bernegara</a:t>
          </a:r>
          <a:endParaRPr lang="en-US" sz="1000" kern="1200" dirty="0"/>
        </a:p>
      </dsp:txBody>
      <dsp:txXfrm>
        <a:off x="6653230" y="3545515"/>
        <a:ext cx="1245306" cy="7368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F4FB2-745B-4792-A8C9-779D5B524DFC}">
      <dsp:nvSpPr>
        <dsp:cNvPr id="0" name=""/>
        <dsp:cNvSpPr/>
      </dsp:nvSpPr>
      <dsp:spPr>
        <a:xfrm>
          <a:off x="6596246" y="1409997"/>
          <a:ext cx="176541" cy="304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280"/>
              </a:lnTo>
              <a:lnTo>
                <a:pt x="176541" y="30482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8BA5D-F97C-4E5C-90EF-2435E4CB30B6}">
      <dsp:nvSpPr>
        <dsp:cNvPr id="0" name=""/>
        <dsp:cNvSpPr/>
      </dsp:nvSpPr>
      <dsp:spPr>
        <a:xfrm>
          <a:off x="6596246" y="1409997"/>
          <a:ext cx="176541" cy="2212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651"/>
              </a:lnTo>
              <a:lnTo>
                <a:pt x="176541" y="2212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FB641-79F8-4D5E-9F79-C92DEF2AE7A0}">
      <dsp:nvSpPr>
        <dsp:cNvPr id="0" name=""/>
        <dsp:cNvSpPr/>
      </dsp:nvSpPr>
      <dsp:spPr>
        <a:xfrm>
          <a:off x="6596246" y="1409997"/>
          <a:ext cx="176541" cy="137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022"/>
              </a:lnTo>
              <a:lnTo>
                <a:pt x="176541" y="13770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A9D29-8F89-4952-B003-0C4496F13ECA}">
      <dsp:nvSpPr>
        <dsp:cNvPr id="0" name=""/>
        <dsp:cNvSpPr/>
      </dsp:nvSpPr>
      <dsp:spPr>
        <a:xfrm>
          <a:off x="6596246" y="1409997"/>
          <a:ext cx="176541" cy="541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93"/>
              </a:lnTo>
              <a:lnTo>
                <a:pt x="176541" y="5413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E75A0-1E8F-418B-A1EA-25D2583DF5B7}">
      <dsp:nvSpPr>
        <dsp:cNvPr id="0" name=""/>
        <dsp:cNvSpPr/>
      </dsp:nvSpPr>
      <dsp:spPr>
        <a:xfrm>
          <a:off x="4103178" y="574368"/>
          <a:ext cx="2963845" cy="247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78"/>
              </a:lnTo>
              <a:lnTo>
                <a:pt x="2963845" y="123578"/>
              </a:lnTo>
              <a:lnTo>
                <a:pt x="2963845" y="247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3868B-E459-4112-9CC9-4413AA9854B5}">
      <dsp:nvSpPr>
        <dsp:cNvPr id="0" name=""/>
        <dsp:cNvSpPr/>
      </dsp:nvSpPr>
      <dsp:spPr>
        <a:xfrm>
          <a:off x="3618930" y="1409997"/>
          <a:ext cx="257367" cy="2284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4659"/>
              </a:lnTo>
              <a:lnTo>
                <a:pt x="257367" y="22846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49737-35F3-4A67-B10D-83CCFFFAA134}">
      <dsp:nvSpPr>
        <dsp:cNvPr id="0" name=""/>
        <dsp:cNvSpPr/>
      </dsp:nvSpPr>
      <dsp:spPr>
        <a:xfrm>
          <a:off x="3618930" y="1409997"/>
          <a:ext cx="257367" cy="137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022"/>
              </a:lnTo>
              <a:lnTo>
                <a:pt x="257367" y="13770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A0277-5A34-4EAB-B4E2-E424FA166F20}">
      <dsp:nvSpPr>
        <dsp:cNvPr id="0" name=""/>
        <dsp:cNvSpPr/>
      </dsp:nvSpPr>
      <dsp:spPr>
        <a:xfrm>
          <a:off x="3618930" y="1409997"/>
          <a:ext cx="257367" cy="541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93"/>
              </a:lnTo>
              <a:lnTo>
                <a:pt x="257367" y="5413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5A5C1-4B62-4E7E-AD33-682E8A7EC6E1}">
      <dsp:nvSpPr>
        <dsp:cNvPr id="0" name=""/>
        <dsp:cNvSpPr/>
      </dsp:nvSpPr>
      <dsp:spPr>
        <a:xfrm>
          <a:off x="4103178" y="574368"/>
          <a:ext cx="202064" cy="247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78"/>
              </a:lnTo>
              <a:lnTo>
                <a:pt x="202064" y="123578"/>
              </a:lnTo>
              <a:lnTo>
                <a:pt x="202064" y="247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93AE2-1926-4D9D-A3C4-9EE061438F7F}">
      <dsp:nvSpPr>
        <dsp:cNvPr id="0" name=""/>
        <dsp:cNvSpPr/>
      </dsp:nvSpPr>
      <dsp:spPr>
        <a:xfrm>
          <a:off x="438338" y="1409997"/>
          <a:ext cx="224048" cy="304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280"/>
              </a:lnTo>
              <a:lnTo>
                <a:pt x="224048" y="30482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67FDC-60FF-4E64-A515-F2EA5C75093B}">
      <dsp:nvSpPr>
        <dsp:cNvPr id="0" name=""/>
        <dsp:cNvSpPr/>
      </dsp:nvSpPr>
      <dsp:spPr>
        <a:xfrm>
          <a:off x="438338" y="1409997"/>
          <a:ext cx="224048" cy="2212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651"/>
              </a:lnTo>
              <a:lnTo>
                <a:pt x="224048" y="2212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594A3-F679-46ED-BFCD-1783322A9CD0}">
      <dsp:nvSpPr>
        <dsp:cNvPr id="0" name=""/>
        <dsp:cNvSpPr/>
      </dsp:nvSpPr>
      <dsp:spPr>
        <a:xfrm>
          <a:off x="438338" y="1409997"/>
          <a:ext cx="224048" cy="137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022"/>
              </a:lnTo>
              <a:lnTo>
                <a:pt x="224048" y="13770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80F34-581A-4A15-AB1C-8A002F0E05C0}">
      <dsp:nvSpPr>
        <dsp:cNvPr id="0" name=""/>
        <dsp:cNvSpPr/>
      </dsp:nvSpPr>
      <dsp:spPr>
        <a:xfrm>
          <a:off x="438338" y="1409997"/>
          <a:ext cx="224048" cy="541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93"/>
              </a:lnTo>
              <a:lnTo>
                <a:pt x="224048" y="5413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DC46E-94F6-4F21-BB96-59EF3AAEEB50}">
      <dsp:nvSpPr>
        <dsp:cNvPr id="0" name=""/>
        <dsp:cNvSpPr/>
      </dsp:nvSpPr>
      <dsp:spPr>
        <a:xfrm>
          <a:off x="1124651" y="574368"/>
          <a:ext cx="2978527" cy="247157"/>
        </a:xfrm>
        <a:custGeom>
          <a:avLst/>
          <a:gdLst/>
          <a:ahLst/>
          <a:cxnLst/>
          <a:rect l="0" t="0" r="0" b="0"/>
          <a:pathLst>
            <a:path>
              <a:moveTo>
                <a:pt x="2978527" y="0"/>
              </a:moveTo>
              <a:lnTo>
                <a:pt x="2978527" y="123578"/>
              </a:lnTo>
              <a:lnTo>
                <a:pt x="0" y="123578"/>
              </a:lnTo>
              <a:lnTo>
                <a:pt x="0" y="247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84A26-B739-47DC-A985-75C611A631ED}">
      <dsp:nvSpPr>
        <dsp:cNvPr id="0" name=""/>
        <dsp:cNvSpPr/>
      </dsp:nvSpPr>
      <dsp:spPr>
        <a:xfrm>
          <a:off x="1147676" y="14"/>
          <a:ext cx="5911004" cy="574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Identitas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Nasional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Ciri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suatu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bangsa</a:t>
          </a:r>
          <a:r>
            <a:rPr lang="id-ID" sz="1300" kern="1200" dirty="0" smtClean="0"/>
            <a:t> dan negara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yg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membedakan</a:t>
          </a:r>
          <a:r>
            <a:rPr lang="en-US" sz="1300" kern="1200" dirty="0" smtClean="0"/>
            <a:t> d</a:t>
          </a:r>
          <a:r>
            <a:rPr lang="id-ID" sz="1300" kern="1200" dirty="0" smtClean="0"/>
            <a:t>engan bangsa dan negara </a:t>
          </a:r>
          <a:r>
            <a:rPr lang="en-US" sz="1300" kern="1200" dirty="0" smtClean="0"/>
            <a:t>lain</a:t>
          </a:r>
          <a:endParaRPr lang="en-US" sz="1300" kern="1200" dirty="0"/>
        </a:p>
      </dsp:txBody>
      <dsp:txXfrm>
        <a:off x="1147676" y="14"/>
        <a:ext cx="5911004" cy="574353"/>
      </dsp:txXfrm>
    </dsp:sp>
    <dsp:sp modelId="{C0C1C551-3D96-4A1F-9A4F-BA569B0984E9}">
      <dsp:nvSpPr>
        <dsp:cNvPr id="0" name=""/>
        <dsp:cNvSpPr/>
      </dsp:nvSpPr>
      <dsp:spPr>
        <a:xfrm>
          <a:off x="266760" y="821526"/>
          <a:ext cx="171578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Empat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Pilar</a:t>
          </a:r>
          <a:endParaRPr lang="id-I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Kebangsaan</a:t>
          </a:r>
          <a:endParaRPr lang="en-US" sz="1300" kern="1200" dirty="0"/>
        </a:p>
      </dsp:txBody>
      <dsp:txXfrm>
        <a:off x="266760" y="821526"/>
        <a:ext cx="1715781" cy="588471"/>
      </dsp:txXfrm>
    </dsp:sp>
    <dsp:sp modelId="{DB17F36F-3093-40E3-B51D-780B5F991E01}">
      <dsp:nvSpPr>
        <dsp:cNvPr id="0" name=""/>
        <dsp:cNvSpPr/>
      </dsp:nvSpPr>
      <dsp:spPr>
        <a:xfrm>
          <a:off x="662386" y="1657155"/>
          <a:ext cx="171578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Pancasila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sebagai</a:t>
          </a:r>
          <a:endParaRPr lang="id-I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Dasar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Filsafat</a:t>
          </a:r>
          <a:endParaRPr lang="en-US" sz="1300" kern="1200" dirty="0"/>
        </a:p>
      </dsp:txBody>
      <dsp:txXfrm>
        <a:off x="662386" y="1657155"/>
        <a:ext cx="1715781" cy="588471"/>
      </dsp:txXfrm>
    </dsp:sp>
    <dsp:sp modelId="{184AF7C2-7782-4F3E-AADE-AF9C76CC1887}">
      <dsp:nvSpPr>
        <dsp:cNvPr id="0" name=""/>
        <dsp:cNvSpPr/>
      </dsp:nvSpPr>
      <dsp:spPr>
        <a:xfrm>
          <a:off x="662386" y="2492784"/>
          <a:ext cx="171578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UUD 1945 </a:t>
          </a:r>
          <a:r>
            <a:rPr lang="en-US" sz="1300" kern="1200" dirty="0" err="1" smtClean="0"/>
            <a:t>sebagai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Dasar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Konstitusi</a:t>
          </a:r>
          <a:endParaRPr lang="en-US" sz="1300" kern="1200" dirty="0"/>
        </a:p>
      </dsp:txBody>
      <dsp:txXfrm>
        <a:off x="662386" y="2492784"/>
        <a:ext cx="1715781" cy="588471"/>
      </dsp:txXfrm>
    </dsp:sp>
    <dsp:sp modelId="{96C8BA5E-BBDB-44FC-B22D-BB18424E0DBA}">
      <dsp:nvSpPr>
        <dsp:cNvPr id="0" name=""/>
        <dsp:cNvSpPr/>
      </dsp:nvSpPr>
      <dsp:spPr>
        <a:xfrm>
          <a:off x="662386" y="3328413"/>
          <a:ext cx="171578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Negara </a:t>
          </a:r>
          <a:r>
            <a:rPr lang="en-US" sz="1300" kern="1200" dirty="0" err="1" smtClean="0"/>
            <a:t>Kesatuan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Republik</a:t>
          </a:r>
          <a:r>
            <a:rPr lang="en-US" sz="1300" kern="1200" dirty="0" smtClean="0"/>
            <a:t> Indonesia</a:t>
          </a:r>
          <a:endParaRPr lang="en-US" sz="1300" kern="1200" dirty="0"/>
        </a:p>
      </dsp:txBody>
      <dsp:txXfrm>
        <a:off x="662386" y="3328413"/>
        <a:ext cx="1715781" cy="588471"/>
      </dsp:txXfrm>
    </dsp:sp>
    <dsp:sp modelId="{94948738-1164-4D9E-8370-831C42168853}">
      <dsp:nvSpPr>
        <dsp:cNvPr id="0" name=""/>
        <dsp:cNvSpPr/>
      </dsp:nvSpPr>
      <dsp:spPr>
        <a:xfrm>
          <a:off x="662386" y="4164042"/>
          <a:ext cx="171578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Bhinneka</a:t>
          </a:r>
          <a:r>
            <a:rPr lang="en-US" sz="1300" kern="1200" dirty="0" smtClean="0"/>
            <a:t> Tunggal </a:t>
          </a:r>
          <a:r>
            <a:rPr lang="en-US" sz="1300" kern="1200" dirty="0" err="1" smtClean="0"/>
            <a:t>Ika</a:t>
          </a:r>
          <a:endParaRPr lang="en-US" sz="1300" kern="1200" dirty="0"/>
        </a:p>
      </dsp:txBody>
      <dsp:txXfrm>
        <a:off x="662386" y="4164042"/>
        <a:ext cx="1715781" cy="588471"/>
      </dsp:txXfrm>
    </dsp:sp>
    <dsp:sp modelId="{141B3441-476D-40E7-862A-F08244C4AC83}">
      <dsp:nvSpPr>
        <dsp:cNvPr id="0" name=""/>
        <dsp:cNvSpPr/>
      </dsp:nvSpPr>
      <dsp:spPr>
        <a:xfrm>
          <a:off x="3447352" y="821526"/>
          <a:ext cx="171578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Letak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Astronomis</a:t>
          </a:r>
          <a:r>
            <a:rPr lang="en-US" sz="1300" kern="1200" dirty="0" smtClean="0"/>
            <a:t> &amp; </a:t>
          </a:r>
          <a:r>
            <a:rPr lang="en-US" sz="1300" kern="1200" dirty="0" err="1" smtClean="0"/>
            <a:t>Geografis</a:t>
          </a:r>
          <a:endParaRPr lang="en-US" sz="1300" kern="1200" dirty="0"/>
        </a:p>
      </dsp:txBody>
      <dsp:txXfrm>
        <a:off x="3447352" y="821526"/>
        <a:ext cx="1715781" cy="588471"/>
      </dsp:txXfrm>
    </dsp:sp>
    <dsp:sp modelId="{E976B676-1A74-4B29-9BE8-69179DFBBD21}">
      <dsp:nvSpPr>
        <dsp:cNvPr id="0" name=""/>
        <dsp:cNvSpPr/>
      </dsp:nvSpPr>
      <dsp:spPr>
        <a:xfrm>
          <a:off x="3876298" y="1657155"/>
          <a:ext cx="171578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</a:t>
          </a:r>
          <a:r>
            <a:rPr lang="en-US" sz="1300" kern="1200" baseline="30000" dirty="0" smtClean="0"/>
            <a:t>0</a:t>
          </a:r>
          <a:r>
            <a:rPr lang="en-US" sz="1300" kern="1200" dirty="0" smtClean="0"/>
            <a:t> LU – 11</a:t>
          </a:r>
          <a:r>
            <a:rPr lang="en-US" sz="1300" kern="1200" baseline="30000" dirty="0" smtClean="0"/>
            <a:t>0</a:t>
          </a:r>
          <a:r>
            <a:rPr lang="en-US" sz="1300" kern="1200" dirty="0" smtClean="0"/>
            <a:t> LS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95</a:t>
          </a:r>
          <a:r>
            <a:rPr lang="en-US" sz="1300" kern="1200" baseline="30000" dirty="0" smtClean="0"/>
            <a:t>0</a:t>
          </a:r>
          <a:r>
            <a:rPr lang="en-US" sz="1300" kern="1200" dirty="0" smtClean="0"/>
            <a:t> BT – 141</a:t>
          </a:r>
          <a:r>
            <a:rPr lang="en-US" sz="1300" kern="1200" baseline="30000" dirty="0" smtClean="0"/>
            <a:t>0 </a:t>
          </a:r>
          <a:r>
            <a:rPr lang="en-US" sz="1300" kern="1200" dirty="0" smtClean="0"/>
            <a:t>BT</a:t>
          </a:r>
          <a:endParaRPr lang="en-US" sz="1300" kern="1200" dirty="0"/>
        </a:p>
      </dsp:txBody>
      <dsp:txXfrm>
        <a:off x="3876298" y="1657155"/>
        <a:ext cx="1715781" cy="588471"/>
      </dsp:txXfrm>
    </dsp:sp>
    <dsp:sp modelId="{785AF774-F8E6-4F9F-8F4B-5ABF80DB9A7D}">
      <dsp:nvSpPr>
        <dsp:cNvPr id="0" name=""/>
        <dsp:cNvSpPr/>
      </dsp:nvSpPr>
      <dsp:spPr>
        <a:xfrm>
          <a:off x="3876298" y="2492784"/>
          <a:ext cx="171578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B. Asia &amp; B. Australia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S. </a:t>
          </a:r>
          <a:r>
            <a:rPr lang="en-US" sz="1300" kern="1200" dirty="0" err="1" smtClean="0"/>
            <a:t>Pasifik</a:t>
          </a:r>
          <a:r>
            <a:rPr lang="en-US" sz="1300" kern="1200" dirty="0" smtClean="0"/>
            <a:t> &amp; S. </a:t>
          </a:r>
          <a:r>
            <a:rPr lang="en-US" sz="1300" kern="1200" dirty="0" err="1" smtClean="0"/>
            <a:t>Hindia</a:t>
          </a:r>
          <a:endParaRPr lang="en-US" sz="1300" kern="1200" dirty="0"/>
        </a:p>
      </dsp:txBody>
      <dsp:txXfrm>
        <a:off x="3876298" y="2492784"/>
        <a:ext cx="1715781" cy="588471"/>
      </dsp:txXfrm>
    </dsp:sp>
    <dsp:sp modelId="{5866C739-257F-48AF-B66B-78A1AA0F2485}">
      <dsp:nvSpPr>
        <dsp:cNvPr id="0" name=""/>
        <dsp:cNvSpPr/>
      </dsp:nvSpPr>
      <dsp:spPr>
        <a:xfrm>
          <a:off x="3876298" y="3328413"/>
          <a:ext cx="1715781" cy="732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Kepulauan</a:t>
          </a:r>
          <a:r>
            <a:rPr lang="en-US" sz="1300" kern="1200" dirty="0" smtClean="0"/>
            <a:t> : Sumatera, Kalimantan, Sulawesi, Papua, </a:t>
          </a:r>
          <a:r>
            <a:rPr lang="en-US" sz="1300" kern="1200" dirty="0" err="1" smtClean="0"/>
            <a:t>Jawa</a:t>
          </a:r>
          <a:r>
            <a:rPr lang="en-US" sz="1300" kern="1200" dirty="0" smtClean="0"/>
            <a:t>.</a:t>
          </a:r>
          <a:endParaRPr lang="en-US" sz="1300" kern="1200" dirty="0"/>
        </a:p>
      </dsp:txBody>
      <dsp:txXfrm>
        <a:off x="3876298" y="3328413"/>
        <a:ext cx="1715781" cy="732487"/>
      </dsp:txXfrm>
    </dsp:sp>
    <dsp:sp modelId="{31DBFE8E-0CFF-4E5E-9835-96C80D0EF9BE}">
      <dsp:nvSpPr>
        <dsp:cNvPr id="0" name=""/>
        <dsp:cNvSpPr/>
      </dsp:nvSpPr>
      <dsp:spPr>
        <a:xfrm>
          <a:off x="6478552" y="821526"/>
          <a:ext cx="1176942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UUD 1945</a:t>
          </a:r>
          <a:endParaRPr lang="en-US" sz="1300" kern="1200" dirty="0"/>
        </a:p>
      </dsp:txBody>
      <dsp:txXfrm>
        <a:off x="6478552" y="821526"/>
        <a:ext cx="1176942" cy="588471"/>
      </dsp:txXfrm>
    </dsp:sp>
    <dsp:sp modelId="{EEFD1463-A3F6-467B-B6FD-98A006ED9BD1}">
      <dsp:nvSpPr>
        <dsp:cNvPr id="0" name=""/>
        <dsp:cNvSpPr/>
      </dsp:nvSpPr>
      <dsp:spPr>
        <a:xfrm>
          <a:off x="6772788" y="1657155"/>
          <a:ext cx="179806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Bendera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Merah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Putih</a:t>
          </a:r>
          <a:r>
            <a:rPr lang="en-US" sz="1300" kern="1200" dirty="0" smtClean="0"/>
            <a:t> (</a:t>
          </a:r>
          <a:r>
            <a:rPr lang="en-US" sz="1300" kern="1200" dirty="0" err="1" smtClean="0"/>
            <a:t>Pasal</a:t>
          </a:r>
          <a:r>
            <a:rPr lang="en-US" sz="1300" kern="1200" dirty="0" smtClean="0"/>
            <a:t> 35)</a:t>
          </a:r>
          <a:endParaRPr lang="en-US" sz="1300" kern="1200" dirty="0"/>
        </a:p>
      </dsp:txBody>
      <dsp:txXfrm>
        <a:off x="6772788" y="1657155"/>
        <a:ext cx="1798061" cy="588471"/>
      </dsp:txXfrm>
    </dsp:sp>
    <dsp:sp modelId="{21395A5E-A178-4542-8B24-15A5E3ED95F9}">
      <dsp:nvSpPr>
        <dsp:cNvPr id="0" name=""/>
        <dsp:cNvSpPr/>
      </dsp:nvSpPr>
      <dsp:spPr>
        <a:xfrm>
          <a:off x="6772788" y="2492784"/>
          <a:ext cx="179806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Bahasa</a:t>
          </a:r>
          <a:r>
            <a:rPr lang="en-US" sz="1300" kern="1200" dirty="0" smtClean="0"/>
            <a:t> Indonesia</a:t>
          </a:r>
          <a:endParaRPr lang="id-I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</a:t>
          </a:r>
          <a:r>
            <a:rPr lang="en-US" sz="1300" kern="1200" dirty="0" err="1" smtClean="0"/>
            <a:t>Pasal</a:t>
          </a:r>
          <a:r>
            <a:rPr lang="en-US" sz="1300" kern="1200" dirty="0" smtClean="0"/>
            <a:t> 36)</a:t>
          </a:r>
        </a:p>
      </dsp:txBody>
      <dsp:txXfrm>
        <a:off x="6772788" y="2492784"/>
        <a:ext cx="1798061" cy="588471"/>
      </dsp:txXfrm>
    </dsp:sp>
    <dsp:sp modelId="{1AE05859-E3C4-4A84-8103-3BC8936D03BF}">
      <dsp:nvSpPr>
        <dsp:cNvPr id="0" name=""/>
        <dsp:cNvSpPr/>
      </dsp:nvSpPr>
      <dsp:spPr>
        <a:xfrm>
          <a:off x="6772788" y="3328413"/>
          <a:ext cx="179806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Lambang</a:t>
          </a:r>
          <a:r>
            <a:rPr lang="en-US" sz="1300" kern="1200" dirty="0" smtClean="0"/>
            <a:t> Garuda</a:t>
          </a:r>
          <a:endParaRPr lang="id-I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</a:t>
          </a:r>
          <a:r>
            <a:rPr lang="en-US" sz="1300" kern="1200" dirty="0" err="1" smtClean="0"/>
            <a:t>Pasal</a:t>
          </a:r>
          <a:r>
            <a:rPr lang="en-US" sz="1300" kern="1200" dirty="0" smtClean="0"/>
            <a:t> 36A)</a:t>
          </a:r>
        </a:p>
      </dsp:txBody>
      <dsp:txXfrm>
        <a:off x="6772788" y="3328413"/>
        <a:ext cx="1798061" cy="588471"/>
      </dsp:txXfrm>
    </dsp:sp>
    <dsp:sp modelId="{D9B83CB2-BC02-4C21-9BCF-9C88A30C90B7}">
      <dsp:nvSpPr>
        <dsp:cNvPr id="0" name=""/>
        <dsp:cNvSpPr/>
      </dsp:nvSpPr>
      <dsp:spPr>
        <a:xfrm>
          <a:off x="6772788" y="4164042"/>
          <a:ext cx="1798061" cy="588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Lagu</a:t>
          </a:r>
          <a:r>
            <a:rPr lang="en-US" sz="1300" kern="1200" dirty="0" smtClean="0"/>
            <a:t> Indonesia Raya (</a:t>
          </a:r>
          <a:r>
            <a:rPr lang="en-US" sz="1300" kern="1200" dirty="0" err="1" smtClean="0"/>
            <a:t>Pasal</a:t>
          </a:r>
          <a:r>
            <a:rPr lang="en-US" sz="1300" kern="1200" dirty="0" smtClean="0"/>
            <a:t> 36B)</a:t>
          </a:r>
          <a:endParaRPr lang="en-US" sz="1300" kern="1200" dirty="0"/>
        </a:p>
      </dsp:txBody>
      <dsp:txXfrm>
        <a:off x="6772788" y="4164042"/>
        <a:ext cx="1798061" cy="5884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46834-C3C3-4EE3-B11D-5EAFD301F00F}">
      <dsp:nvSpPr>
        <dsp:cNvPr id="0" name=""/>
        <dsp:cNvSpPr/>
      </dsp:nvSpPr>
      <dsp:spPr>
        <a:xfrm>
          <a:off x="6577911" y="1748106"/>
          <a:ext cx="304819" cy="271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400"/>
              </a:lnTo>
              <a:lnTo>
                <a:pt x="304819" y="2714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AB65-A388-453E-934B-E36C7C305D2D}">
      <dsp:nvSpPr>
        <dsp:cNvPr id="0" name=""/>
        <dsp:cNvSpPr/>
      </dsp:nvSpPr>
      <dsp:spPr>
        <a:xfrm>
          <a:off x="6577911" y="1748106"/>
          <a:ext cx="304819" cy="168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280"/>
              </a:lnTo>
              <a:lnTo>
                <a:pt x="304819" y="16892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5520E-0645-4545-ABEA-FAFC69DB9404}">
      <dsp:nvSpPr>
        <dsp:cNvPr id="0" name=""/>
        <dsp:cNvSpPr/>
      </dsp:nvSpPr>
      <dsp:spPr>
        <a:xfrm>
          <a:off x="6577911" y="1748106"/>
          <a:ext cx="304819" cy="66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161"/>
              </a:lnTo>
              <a:lnTo>
                <a:pt x="304819" y="66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1E60B-CEF6-44B2-B381-2502C5AFE1E1}">
      <dsp:nvSpPr>
        <dsp:cNvPr id="0" name=""/>
        <dsp:cNvSpPr/>
      </dsp:nvSpPr>
      <dsp:spPr>
        <a:xfrm>
          <a:off x="4356484" y="722987"/>
          <a:ext cx="3034280" cy="303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02"/>
              </a:lnTo>
              <a:lnTo>
                <a:pt x="3034280" y="151602"/>
              </a:lnTo>
              <a:lnTo>
                <a:pt x="3034280" y="3032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9A607-05CC-4227-8A46-58666CDA4286}">
      <dsp:nvSpPr>
        <dsp:cNvPr id="0" name=""/>
        <dsp:cNvSpPr/>
      </dsp:nvSpPr>
      <dsp:spPr>
        <a:xfrm>
          <a:off x="3543630" y="1748106"/>
          <a:ext cx="304819" cy="271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400"/>
              </a:lnTo>
              <a:lnTo>
                <a:pt x="304819" y="2714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405C2-75D7-4D6A-88EA-53FFEE01677B}">
      <dsp:nvSpPr>
        <dsp:cNvPr id="0" name=""/>
        <dsp:cNvSpPr/>
      </dsp:nvSpPr>
      <dsp:spPr>
        <a:xfrm>
          <a:off x="3543630" y="1748106"/>
          <a:ext cx="304819" cy="168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280"/>
              </a:lnTo>
              <a:lnTo>
                <a:pt x="304819" y="16892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3DA84-1313-493C-A0B5-E7C897C2BA16}">
      <dsp:nvSpPr>
        <dsp:cNvPr id="0" name=""/>
        <dsp:cNvSpPr/>
      </dsp:nvSpPr>
      <dsp:spPr>
        <a:xfrm>
          <a:off x="3543630" y="1748106"/>
          <a:ext cx="304819" cy="66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161"/>
              </a:lnTo>
              <a:lnTo>
                <a:pt x="304819" y="66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5823C-6BF1-4DCD-AB11-FC1737C8DC91}">
      <dsp:nvSpPr>
        <dsp:cNvPr id="0" name=""/>
        <dsp:cNvSpPr/>
      </dsp:nvSpPr>
      <dsp:spPr>
        <a:xfrm>
          <a:off x="4310764" y="722987"/>
          <a:ext cx="91440" cy="303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2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61386-83FC-4B5C-AB51-3782BB5D73DF}">
      <dsp:nvSpPr>
        <dsp:cNvPr id="0" name=""/>
        <dsp:cNvSpPr/>
      </dsp:nvSpPr>
      <dsp:spPr>
        <a:xfrm>
          <a:off x="437346" y="1748106"/>
          <a:ext cx="304819" cy="271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400"/>
              </a:lnTo>
              <a:lnTo>
                <a:pt x="304819" y="2714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C162D-01D0-4A87-B025-37DE86E6B1B0}">
      <dsp:nvSpPr>
        <dsp:cNvPr id="0" name=""/>
        <dsp:cNvSpPr/>
      </dsp:nvSpPr>
      <dsp:spPr>
        <a:xfrm>
          <a:off x="437346" y="1748106"/>
          <a:ext cx="304819" cy="168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280"/>
              </a:lnTo>
              <a:lnTo>
                <a:pt x="304819" y="16892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916DC-E954-44C0-99D6-F00A7B925A2D}">
      <dsp:nvSpPr>
        <dsp:cNvPr id="0" name=""/>
        <dsp:cNvSpPr/>
      </dsp:nvSpPr>
      <dsp:spPr>
        <a:xfrm>
          <a:off x="437346" y="1748106"/>
          <a:ext cx="304819" cy="66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161"/>
              </a:lnTo>
              <a:lnTo>
                <a:pt x="304819" y="66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B6B03-9308-4380-B6F0-BD1C4764652B}">
      <dsp:nvSpPr>
        <dsp:cNvPr id="0" name=""/>
        <dsp:cNvSpPr/>
      </dsp:nvSpPr>
      <dsp:spPr>
        <a:xfrm>
          <a:off x="1250199" y="722987"/>
          <a:ext cx="3106284" cy="303204"/>
        </a:xfrm>
        <a:custGeom>
          <a:avLst/>
          <a:gdLst/>
          <a:ahLst/>
          <a:cxnLst/>
          <a:rect l="0" t="0" r="0" b="0"/>
          <a:pathLst>
            <a:path>
              <a:moveTo>
                <a:pt x="3106284" y="0"/>
              </a:moveTo>
              <a:lnTo>
                <a:pt x="3106284" y="151602"/>
              </a:lnTo>
              <a:lnTo>
                <a:pt x="0" y="151602"/>
              </a:lnTo>
              <a:lnTo>
                <a:pt x="0" y="3032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1284-8E87-4E88-975B-8ACFE60F4593}">
      <dsp:nvSpPr>
        <dsp:cNvPr id="0" name=""/>
        <dsp:cNvSpPr/>
      </dsp:nvSpPr>
      <dsp:spPr>
        <a:xfrm>
          <a:off x="2484731" y="1072"/>
          <a:ext cx="3743504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Demokrasi</a:t>
          </a: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Pemerintahan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rakyat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2484731" y="1072"/>
        <a:ext cx="3743504" cy="721914"/>
      </dsp:txXfrm>
    </dsp:sp>
    <dsp:sp modelId="{AA1471D2-B406-4887-BA02-5B512B48AD46}">
      <dsp:nvSpPr>
        <dsp:cNvPr id="0" name=""/>
        <dsp:cNvSpPr/>
      </dsp:nvSpPr>
      <dsp:spPr>
        <a:xfrm>
          <a:off x="234133" y="1026191"/>
          <a:ext cx="2032132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Konsep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Trias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Politika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Monstesquieu</a:t>
          </a:r>
          <a:endParaRPr lang="en-US" sz="1600" b="1" kern="1200" dirty="0"/>
        </a:p>
      </dsp:txBody>
      <dsp:txXfrm>
        <a:off x="234133" y="1026191"/>
        <a:ext cx="2032132" cy="721914"/>
      </dsp:txXfrm>
    </dsp:sp>
    <dsp:sp modelId="{252D2C4C-1714-4E5D-B19E-F8E81A9AD443}">
      <dsp:nvSpPr>
        <dsp:cNvPr id="0" name=""/>
        <dsp:cNvSpPr/>
      </dsp:nvSpPr>
      <dsp:spPr>
        <a:xfrm>
          <a:off x="742166" y="2051310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Eksekutif</a:t>
          </a:r>
          <a:r>
            <a:rPr lang="en-US" sz="1600" kern="1200" dirty="0" smtClean="0"/>
            <a:t> : </a:t>
          </a:r>
          <a:r>
            <a:rPr lang="en-US" sz="1600" kern="1200" dirty="0" err="1" smtClean="0"/>
            <a:t>Presiden</a:t>
          </a:r>
          <a:r>
            <a:rPr lang="en-US" sz="1600" kern="1200" dirty="0" smtClean="0"/>
            <a:t> &amp; </a:t>
          </a:r>
          <a:r>
            <a:rPr lang="en-US" sz="1600" kern="1200" dirty="0" err="1" smtClean="0"/>
            <a:t>Menteri</a:t>
          </a:r>
          <a:endParaRPr lang="en-US" sz="1600" kern="1200" dirty="0"/>
        </a:p>
      </dsp:txBody>
      <dsp:txXfrm>
        <a:off x="742166" y="2051310"/>
        <a:ext cx="1443829" cy="721914"/>
      </dsp:txXfrm>
    </dsp:sp>
    <dsp:sp modelId="{FE282223-6FF2-425F-960E-253FD9D3D9E9}">
      <dsp:nvSpPr>
        <dsp:cNvPr id="0" name=""/>
        <dsp:cNvSpPr/>
      </dsp:nvSpPr>
      <dsp:spPr>
        <a:xfrm>
          <a:off x="742166" y="3076429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Legistalif</a:t>
          </a:r>
          <a:r>
            <a:rPr lang="en-US" sz="1600" kern="1200" dirty="0" smtClean="0"/>
            <a:t> : MPR, DPR, DPD</a:t>
          </a:r>
          <a:endParaRPr lang="en-US" sz="1600" kern="1200" dirty="0"/>
        </a:p>
      </dsp:txBody>
      <dsp:txXfrm>
        <a:off x="742166" y="3076429"/>
        <a:ext cx="1443829" cy="721914"/>
      </dsp:txXfrm>
    </dsp:sp>
    <dsp:sp modelId="{97F2EA4D-B450-4EA5-86A8-91843995F455}">
      <dsp:nvSpPr>
        <dsp:cNvPr id="0" name=""/>
        <dsp:cNvSpPr/>
      </dsp:nvSpPr>
      <dsp:spPr>
        <a:xfrm>
          <a:off x="742166" y="4101548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Yudikatif</a:t>
          </a:r>
          <a:r>
            <a:rPr lang="en-US" sz="1600" kern="1200" dirty="0" smtClean="0"/>
            <a:t> : MA, MK</a:t>
          </a:r>
          <a:endParaRPr lang="en-US" sz="1600" kern="1200" dirty="0"/>
        </a:p>
      </dsp:txBody>
      <dsp:txXfrm>
        <a:off x="742166" y="4101548"/>
        <a:ext cx="1443829" cy="721914"/>
      </dsp:txXfrm>
    </dsp:sp>
    <dsp:sp modelId="{76417C4C-F58F-4168-B254-8BCE24A5B8C8}">
      <dsp:nvSpPr>
        <dsp:cNvPr id="0" name=""/>
        <dsp:cNvSpPr/>
      </dsp:nvSpPr>
      <dsp:spPr>
        <a:xfrm>
          <a:off x="3340417" y="1026191"/>
          <a:ext cx="2032132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Demokrasi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berdasarkan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Sistem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Pemerintahan</a:t>
          </a:r>
          <a:endParaRPr lang="en-US" sz="1600" b="1" kern="1200" dirty="0"/>
        </a:p>
      </dsp:txBody>
      <dsp:txXfrm>
        <a:off x="3340417" y="1026191"/>
        <a:ext cx="2032132" cy="721914"/>
      </dsp:txXfrm>
    </dsp:sp>
    <dsp:sp modelId="{DA1E0EE5-7920-455E-881A-C055E0F49659}">
      <dsp:nvSpPr>
        <dsp:cNvPr id="0" name=""/>
        <dsp:cNvSpPr/>
      </dsp:nvSpPr>
      <dsp:spPr>
        <a:xfrm>
          <a:off x="3848450" y="2051310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Presidensial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 : Indonesia</a:t>
          </a:r>
          <a:endParaRPr lang="en-US" sz="1600" kern="1200" dirty="0"/>
        </a:p>
      </dsp:txBody>
      <dsp:txXfrm>
        <a:off x="3848450" y="2051310"/>
        <a:ext cx="1443829" cy="721914"/>
      </dsp:txXfrm>
    </dsp:sp>
    <dsp:sp modelId="{0A6628C0-703A-4C41-A668-E35C14450271}">
      <dsp:nvSpPr>
        <dsp:cNvPr id="0" name=""/>
        <dsp:cNvSpPr/>
      </dsp:nvSpPr>
      <dsp:spPr>
        <a:xfrm>
          <a:off x="3848450" y="3076429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Parlementer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 : </a:t>
          </a:r>
          <a:r>
            <a:rPr lang="en-US" sz="1600" kern="1200" dirty="0" err="1" smtClean="0"/>
            <a:t>Inggris</a:t>
          </a:r>
          <a:endParaRPr lang="en-US" sz="1600" kern="1200" dirty="0"/>
        </a:p>
      </dsp:txBody>
      <dsp:txXfrm>
        <a:off x="3848450" y="3076429"/>
        <a:ext cx="1443829" cy="721914"/>
      </dsp:txXfrm>
    </dsp:sp>
    <dsp:sp modelId="{FABDD1EC-0812-4C03-9E92-57BB3BC70388}">
      <dsp:nvSpPr>
        <dsp:cNvPr id="0" name=""/>
        <dsp:cNvSpPr/>
      </dsp:nvSpPr>
      <dsp:spPr>
        <a:xfrm>
          <a:off x="3848450" y="4101548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Campuran</a:t>
          </a:r>
          <a:r>
            <a:rPr lang="en-US" sz="1600" kern="1200" dirty="0" smtClean="0"/>
            <a:t> ex : </a:t>
          </a:r>
          <a:r>
            <a:rPr lang="en-US" sz="1600" kern="1200" dirty="0" err="1" smtClean="0"/>
            <a:t>Amerika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Serikat</a:t>
          </a:r>
          <a:endParaRPr lang="en-US" sz="1600" kern="1200" dirty="0"/>
        </a:p>
      </dsp:txBody>
      <dsp:txXfrm>
        <a:off x="3848450" y="4101548"/>
        <a:ext cx="1443829" cy="721914"/>
      </dsp:txXfrm>
    </dsp:sp>
    <dsp:sp modelId="{3F7F0149-B9D1-459E-B186-7D6F80D1F434}">
      <dsp:nvSpPr>
        <dsp:cNvPr id="0" name=""/>
        <dsp:cNvSpPr/>
      </dsp:nvSpPr>
      <dsp:spPr>
        <a:xfrm>
          <a:off x="6374698" y="1026191"/>
          <a:ext cx="2032132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Demokrasi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berdasarkan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Filosofi</a:t>
          </a:r>
          <a:r>
            <a:rPr lang="en-US" sz="1600" b="1" kern="1200" dirty="0" smtClean="0"/>
            <a:t> Negara</a:t>
          </a:r>
          <a:endParaRPr lang="en-US" sz="1600" b="1" kern="1200" dirty="0"/>
        </a:p>
      </dsp:txBody>
      <dsp:txXfrm>
        <a:off x="6374698" y="1026191"/>
        <a:ext cx="2032132" cy="721914"/>
      </dsp:txXfrm>
    </dsp:sp>
    <dsp:sp modelId="{67122E1E-5A6B-40EC-AC38-C942387BF19C}">
      <dsp:nvSpPr>
        <dsp:cNvPr id="0" name=""/>
        <dsp:cNvSpPr/>
      </dsp:nvSpPr>
      <dsp:spPr>
        <a:xfrm>
          <a:off x="6882731" y="2051310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Liberalisme</a:t>
          </a:r>
          <a:r>
            <a:rPr lang="en-US" sz="1600" kern="1200" dirty="0" smtClean="0"/>
            <a:t> ex : </a:t>
          </a:r>
          <a:r>
            <a:rPr lang="en-US" sz="1600" kern="1200" dirty="0" err="1" smtClean="0"/>
            <a:t>Amerika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Serikat</a:t>
          </a:r>
          <a:endParaRPr lang="en-US" sz="1600" kern="1200" dirty="0"/>
        </a:p>
      </dsp:txBody>
      <dsp:txXfrm>
        <a:off x="6882731" y="2051310"/>
        <a:ext cx="1443829" cy="721914"/>
      </dsp:txXfrm>
    </dsp:sp>
    <dsp:sp modelId="{7EC723EF-3424-455B-9641-CDDDAAAC4298}">
      <dsp:nvSpPr>
        <dsp:cNvPr id="0" name=""/>
        <dsp:cNvSpPr/>
      </dsp:nvSpPr>
      <dsp:spPr>
        <a:xfrm>
          <a:off x="6882731" y="3076429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Komunisme</a:t>
          </a:r>
          <a:r>
            <a:rPr lang="en-US" sz="1600" kern="1200" dirty="0" smtClean="0"/>
            <a:t> ex : </a:t>
          </a:r>
          <a:r>
            <a:rPr lang="en-US" sz="1600" kern="1200" dirty="0" err="1" smtClean="0"/>
            <a:t>Rusia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Tiongkok</a:t>
          </a:r>
          <a:endParaRPr lang="en-US" sz="1600" kern="1200" dirty="0"/>
        </a:p>
      </dsp:txBody>
      <dsp:txXfrm>
        <a:off x="6882731" y="3076429"/>
        <a:ext cx="1443829" cy="721914"/>
      </dsp:txXfrm>
    </dsp:sp>
    <dsp:sp modelId="{E0099AEC-8810-4291-AF76-85A7EF346238}">
      <dsp:nvSpPr>
        <dsp:cNvPr id="0" name=""/>
        <dsp:cNvSpPr/>
      </dsp:nvSpPr>
      <dsp:spPr>
        <a:xfrm>
          <a:off x="6882731" y="4101548"/>
          <a:ext cx="1443829" cy="721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Pancasila</a:t>
          </a:r>
          <a:r>
            <a:rPr lang="en-US" sz="1600" kern="1200" dirty="0" smtClean="0"/>
            <a:t> ex : Indonesia</a:t>
          </a:r>
          <a:endParaRPr lang="en-US" sz="1600" kern="1200" dirty="0"/>
        </a:p>
      </dsp:txBody>
      <dsp:txXfrm>
        <a:off x="6882731" y="4101548"/>
        <a:ext cx="1443829" cy="7219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20DF3-F36D-4EE0-88A1-0A460C739393}">
      <dsp:nvSpPr>
        <dsp:cNvPr id="0" name=""/>
        <dsp:cNvSpPr/>
      </dsp:nvSpPr>
      <dsp:spPr>
        <a:xfrm>
          <a:off x="6277158" y="1505951"/>
          <a:ext cx="228052" cy="2339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801"/>
              </a:lnTo>
              <a:lnTo>
                <a:pt x="228052" y="2339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62590-CC6A-4FAF-9E39-0AD24109ABA3}">
      <dsp:nvSpPr>
        <dsp:cNvPr id="0" name=""/>
        <dsp:cNvSpPr/>
      </dsp:nvSpPr>
      <dsp:spPr>
        <a:xfrm>
          <a:off x="6277158" y="1505951"/>
          <a:ext cx="228052" cy="1456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152"/>
              </a:lnTo>
              <a:lnTo>
                <a:pt x="228052" y="14561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8F767-0C64-4874-8117-2AAB6D701041}">
      <dsp:nvSpPr>
        <dsp:cNvPr id="0" name=""/>
        <dsp:cNvSpPr/>
      </dsp:nvSpPr>
      <dsp:spPr>
        <a:xfrm>
          <a:off x="6277158" y="1505951"/>
          <a:ext cx="228052" cy="572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504"/>
              </a:lnTo>
              <a:lnTo>
                <a:pt x="228052" y="5725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0CFF5-550A-4678-B21A-DC72BE662532}">
      <dsp:nvSpPr>
        <dsp:cNvPr id="0" name=""/>
        <dsp:cNvSpPr/>
      </dsp:nvSpPr>
      <dsp:spPr>
        <a:xfrm>
          <a:off x="4381603" y="622302"/>
          <a:ext cx="2504824" cy="261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80"/>
              </a:lnTo>
              <a:lnTo>
                <a:pt x="2504824" y="130680"/>
              </a:lnTo>
              <a:lnTo>
                <a:pt x="2504824" y="261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E16BE-27F0-4E63-81E3-0DA275B2B027}">
      <dsp:nvSpPr>
        <dsp:cNvPr id="0" name=""/>
        <dsp:cNvSpPr/>
      </dsp:nvSpPr>
      <dsp:spPr>
        <a:xfrm>
          <a:off x="3324831" y="1505951"/>
          <a:ext cx="238428" cy="2339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801"/>
              </a:lnTo>
              <a:lnTo>
                <a:pt x="238428" y="2339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EC9CE-7D66-44DE-8138-2CBD7B41E543}">
      <dsp:nvSpPr>
        <dsp:cNvPr id="0" name=""/>
        <dsp:cNvSpPr/>
      </dsp:nvSpPr>
      <dsp:spPr>
        <a:xfrm>
          <a:off x="3324831" y="1505951"/>
          <a:ext cx="238428" cy="1456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152"/>
              </a:lnTo>
              <a:lnTo>
                <a:pt x="238428" y="14561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FDB27-10C6-4779-827D-7A3DF423C44D}">
      <dsp:nvSpPr>
        <dsp:cNvPr id="0" name=""/>
        <dsp:cNvSpPr/>
      </dsp:nvSpPr>
      <dsp:spPr>
        <a:xfrm>
          <a:off x="3324831" y="1505951"/>
          <a:ext cx="238428" cy="572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504"/>
              </a:lnTo>
              <a:lnTo>
                <a:pt x="238428" y="5725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3F05E-7E01-440B-9518-119619C76D5B}">
      <dsp:nvSpPr>
        <dsp:cNvPr id="0" name=""/>
        <dsp:cNvSpPr/>
      </dsp:nvSpPr>
      <dsp:spPr>
        <a:xfrm>
          <a:off x="3960639" y="622302"/>
          <a:ext cx="420963" cy="261360"/>
        </a:xfrm>
        <a:custGeom>
          <a:avLst/>
          <a:gdLst/>
          <a:ahLst/>
          <a:cxnLst/>
          <a:rect l="0" t="0" r="0" b="0"/>
          <a:pathLst>
            <a:path>
              <a:moveTo>
                <a:pt x="420963" y="0"/>
              </a:moveTo>
              <a:lnTo>
                <a:pt x="420963" y="130680"/>
              </a:lnTo>
              <a:lnTo>
                <a:pt x="0" y="130680"/>
              </a:lnTo>
              <a:lnTo>
                <a:pt x="0" y="261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C2782-409A-43CE-9164-30BF68F4B408}">
      <dsp:nvSpPr>
        <dsp:cNvPr id="0" name=""/>
        <dsp:cNvSpPr/>
      </dsp:nvSpPr>
      <dsp:spPr>
        <a:xfrm>
          <a:off x="337920" y="1505951"/>
          <a:ext cx="252496" cy="3223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449"/>
              </a:lnTo>
              <a:lnTo>
                <a:pt x="252496" y="32234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4F91C-D3C3-468B-A0BE-9B733129F04A}">
      <dsp:nvSpPr>
        <dsp:cNvPr id="0" name=""/>
        <dsp:cNvSpPr/>
      </dsp:nvSpPr>
      <dsp:spPr>
        <a:xfrm>
          <a:off x="337920" y="1505951"/>
          <a:ext cx="252496" cy="2339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801"/>
              </a:lnTo>
              <a:lnTo>
                <a:pt x="252496" y="2339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37BDD-BE4C-4A35-9121-F7795FA77A86}">
      <dsp:nvSpPr>
        <dsp:cNvPr id="0" name=""/>
        <dsp:cNvSpPr/>
      </dsp:nvSpPr>
      <dsp:spPr>
        <a:xfrm>
          <a:off x="337920" y="1505951"/>
          <a:ext cx="252496" cy="1456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152"/>
              </a:lnTo>
              <a:lnTo>
                <a:pt x="252496" y="14561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C97F5-5EBE-4ED7-9A6F-0F873B228A41}">
      <dsp:nvSpPr>
        <dsp:cNvPr id="0" name=""/>
        <dsp:cNvSpPr/>
      </dsp:nvSpPr>
      <dsp:spPr>
        <a:xfrm>
          <a:off x="337920" y="1505951"/>
          <a:ext cx="252496" cy="572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504"/>
              </a:lnTo>
              <a:lnTo>
                <a:pt x="252496" y="5725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32033-6C04-447A-A4B1-AB6B76DE38A3}">
      <dsp:nvSpPr>
        <dsp:cNvPr id="0" name=""/>
        <dsp:cNvSpPr/>
      </dsp:nvSpPr>
      <dsp:spPr>
        <a:xfrm>
          <a:off x="1011245" y="622302"/>
          <a:ext cx="3370357" cy="261360"/>
        </a:xfrm>
        <a:custGeom>
          <a:avLst/>
          <a:gdLst/>
          <a:ahLst/>
          <a:cxnLst/>
          <a:rect l="0" t="0" r="0" b="0"/>
          <a:pathLst>
            <a:path>
              <a:moveTo>
                <a:pt x="3370357" y="0"/>
              </a:moveTo>
              <a:lnTo>
                <a:pt x="3370357" y="130680"/>
              </a:lnTo>
              <a:lnTo>
                <a:pt x="0" y="130680"/>
              </a:lnTo>
              <a:lnTo>
                <a:pt x="0" y="261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1185A-97DB-4E70-9CA3-3A4D071333D8}">
      <dsp:nvSpPr>
        <dsp:cNvPr id="0" name=""/>
        <dsp:cNvSpPr/>
      </dsp:nvSpPr>
      <dsp:spPr>
        <a:xfrm>
          <a:off x="2442138" y="15"/>
          <a:ext cx="3878930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Demokrasi</a:t>
          </a:r>
          <a:r>
            <a:rPr lang="en-US" sz="1200" b="1" kern="1200" dirty="0" smtClean="0"/>
            <a:t> Indonesia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/>
            <a:t>Pemerintahan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untuk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kedaulatan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rakyat</a:t>
          </a:r>
          <a:r>
            <a:rPr lang="en-US" sz="1200" b="0" kern="1200" dirty="0" smtClean="0"/>
            <a:t> (UUD 1945)</a:t>
          </a:r>
          <a:endParaRPr lang="en-US" sz="1200" b="0" kern="1200" dirty="0"/>
        </a:p>
      </dsp:txBody>
      <dsp:txXfrm>
        <a:off x="2442138" y="15"/>
        <a:ext cx="3878930" cy="622287"/>
      </dsp:txXfrm>
    </dsp:sp>
    <dsp:sp modelId="{6761779C-8B15-41FF-96F0-F9FDCD879AE6}">
      <dsp:nvSpPr>
        <dsp:cNvPr id="0" name=""/>
        <dsp:cNvSpPr/>
      </dsp:nvSpPr>
      <dsp:spPr>
        <a:xfrm>
          <a:off x="169589" y="883663"/>
          <a:ext cx="1683312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Sejarah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Demokrasi</a:t>
          </a:r>
          <a:r>
            <a:rPr lang="en-US" sz="1200" b="1" kern="1200" dirty="0" smtClean="0"/>
            <a:t> Indonesia</a:t>
          </a:r>
        </a:p>
      </dsp:txBody>
      <dsp:txXfrm>
        <a:off x="169589" y="883663"/>
        <a:ext cx="1683312" cy="622287"/>
      </dsp:txXfrm>
    </dsp:sp>
    <dsp:sp modelId="{1CF47111-5088-4F41-9827-1375F5855338}">
      <dsp:nvSpPr>
        <dsp:cNvPr id="0" name=""/>
        <dsp:cNvSpPr/>
      </dsp:nvSpPr>
      <dsp:spPr>
        <a:xfrm>
          <a:off x="590417" y="1767312"/>
          <a:ext cx="1683312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Demokrasi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Parlementer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(1949 – 1959)</a:t>
          </a:r>
        </a:p>
      </dsp:txBody>
      <dsp:txXfrm>
        <a:off x="590417" y="1767312"/>
        <a:ext cx="1683312" cy="622287"/>
      </dsp:txXfrm>
    </dsp:sp>
    <dsp:sp modelId="{697C98B4-BDEF-46DA-936C-09119310DC7E}">
      <dsp:nvSpPr>
        <dsp:cNvPr id="0" name=""/>
        <dsp:cNvSpPr/>
      </dsp:nvSpPr>
      <dsp:spPr>
        <a:xfrm>
          <a:off x="590417" y="2650960"/>
          <a:ext cx="1683312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Demokrasi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Terpimpin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(1959 – 1965)</a:t>
          </a:r>
        </a:p>
      </dsp:txBody>
      <dsp:txXfrm>
        <a:off x="590417" y="2650960"/>
        <a:ext cx="1683312" cy="622287"/>
      </dsp:txXfrm>
    </dsp:sp>
    <dsp:sp modelId="{D3326576-E0B5-4B11-AAD9-9696A96FFDA7}">
      <dsp:nvSpPr>
        <dsp:cNvPr id="0" name=""/>
        <dsp:cNvSpPr/>
      </dsp:nvSpPr>
      <dsp:spPr>
        <a:xfrm>
          <a:off x="590417" y="3534608"/>
          <a:ext cx="1683312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Demokrasi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Orde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Baru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(1966 – 1998)</a:t>
          </a:r>
          <a:endParaRPr lang="en-US" sz="1200" kern="1200" dirty="0"/>
        </a:p>
      </dsp:txBody>
      <dsp:txXfrm>
        <a:off x="590417" y="3534608"/>
        <a:ext cx="1683312" cy="622287"/>
      </dsp:txXfrm>
    </dsp:sp>
    <dsp:sp modelId="{3D941948-11CC-49CA-AFF9-3D89A7BCBE70}">
      <dsp:nvSpPr>
        <dsp:cNvPr id="0" name=""/>
        <dsp:cNvSpPr/>
      </dsp:nvSpPr>
      <dsp:spPr>
        <a:xfrm>
          <a:off x="590417" y="4418257"/>
          <a:ext cx="1683312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Demokrasi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Reformasi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(1998 – 2023)</a:t>
          </a:r>
          <a:endParaRPr lang="en-US" sz="1200" kern="1200" dirty="0"/>
        </a:p>
      </dsp:txBody>
      <dsp:txXfrm>
        <a:off x="590417" y="4418257"/>
        <a:ext cx="1683312" cy="622287"/>
      </dsp:txXfrm>
    </dsp:sp>
    <dsp:sp modelId="{047C02A4-D927-4748-ABAE-16254526AC5F}">
      <dsp:nvSpPr>
        <dsp:cNvPr id="0" name=""/>
        <dsp:cNvSpPr/>
      </dsp:nvSpPr>
      <dsp:spPr>
        <a:xfrm>
          <a:off x="3165878" y="883663"/>
          <a:ext cx="1589521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Trias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Politika</a:t>
          </a:r>
          <a:r>
            <a:rPr lang="en-US" sz="1200" b="1" kern="1200" dirty="0" smtClean="0"/>
            <a:t> Indonesia</a:t>
          </a:r>
          <a:endParaRPr lang="en-US" sz="1200" b="1" kern="1200" dirty="0"/>
        </a:p>
      </dsp:txBody>
      <dsp:txXfrm>
        <a:off x="3165878" y="883663"/>
        <a:ext cx="1589521" cy="622287"/>
      </dsp:txXfrm>
    </dsp:sp>
    <dsp:sp modelId="{922220E9-7329-4C27-8592-27D4EFFBB4B9}">
      <dsp:nvSpPr>
        <dsp:cNvPr id="0" name=""/>
        <dsp:cNvSpPr/>
      </dsp:nvSpPr>
      <dsp:spPr>
        <a:xfrm>
          <a:off x="3563259" y="1767312"/>
          <a:ext cx="1589521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Legislatif</a:t>
          </a:r>
          <a:r>
            <a:rPr lang="en-US" sz="1200" kern="1200" dirty="0" smtClean="0"/>
            <a:t> (MPR, DPR, DPD)</a:t>
          </a:r>
          <a:endParaRPr lang="en-US" sz="1200" kern="1200" dirty="0"/>
        </a:p>
      </dsp:txBody>
      <dsp:txXfrm>
        <a:off x="3563259" y="1767312"/>
        <a:ext cx="1589521" cy="622287"/>
      </dsp:txXfrm>
    </dsp:sp>
    <dsp:sp modelId="{9887F99A-13EB-4DF9-A360-F30B5997A7D9}">
      <dsp:nvSpPr>
        <dsp:cNvPr id="0" name=""/>
        <dsp:cNvSpPr/>
      </dsp:nvSpPr>
      <dsp:spPr>
        <a:xfrm>
          <a:off x="3563259" y="2650960"/>
          <a:ext cx="1589521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Eksekutif</a:t>
          </a:r>
          <a:r>
            <a:rPr lang="en-US" sz="1200" kern="1200" dirty="0" smtClean="0"/>
            <a:t>  (</a:t>
          </a:r>
          <a:r>
            <a:rPr lang="en-US" sz="1200" kern="1200" dirty="0" err="1" smtClean="0"/>
            <a:t>Presiden</a:t>
          </a:r>
          <a:r>
            <a:rPr lang="en-US" sz="1200" kern="1200" dirty="0" smtClean="0"/>
            <a:t> &amp; </a:t>
          </a:r>
          <a:r>
            <a:rPr lang="en-US" sz="1200" kern="1200" dirty="0" err="1" smtClean="0"/>
            <a:t>Menteri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3563259" y="2650960"/>
        <a:ext cx="1589521" cy="622287"/>
      </dsp:txXfrm>
    </dsp:sp>
    <dsp:sp modelId="{82316587-D98E-46B3-A065-488CFEB0A3CF}">
      <dsp:nvSpPr>
        <dsp:cNvPr id="0" name=""/>
        <dsp:cNvSpPr/>
      </dsp:nvSpPr>
      <dsp:spPr>
        <a:xfrm>
          <a:off x="3563259" y="3534608"/>
          <a:ext cx="1589521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Yudikatif</a:t>
          </a:r>
          <a:r>
            <a:rPr lang="en-U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(MA, MK)</a:t>
          </a:r>
          <a:endParaRPr lang="en-US" sz="1200" kern="1200" dirty="0"/>
        </a:p>
      </dsp:txBody>
      <dsp:txXfrm>
        <a:off x="3563259" y="3534608"/>
        <a:ext cx="1589521" cy="622287"/>
      </dsp:txXfrm>
    </dsp:sp>
    <dsp:sp modelId="{CAA1EBB8-F837-4308-B06D-009F56AA298E}">
      <dsp:nvSpPr>
        <dsp:cNvPr id="0" name=""/>
        <dsp:cNvSpPr/>
      </dsp:nvSpPr>
      <dsp:spPr>
        <a:xfrm>
          <a:off x="6124840" y="883663"/>
          <a:ext cx="1523173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Studi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Kasus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Demokrasi</a:t>
          </a:r>
          <a:r>
            <a:rPr lang="en-US" sz="1200" b="1" kern="1200" dirty="0" smtClean="0"/>
            <a:t> Indonesia 2023</a:t>
          </a:r>
          <a:endParaRPr lang="en-US" sz="1200" b="1" kern="1200" dirty="0"/>
        </a:p>
      </dsp:txBody>
      <dsp:txXfrm>
        <a:off x="6124840" y="883663"/>
        <a:ext cx="1523173" cy="622287"/>
      </dsp:txXfrm>
    </dsp:sp>
    <dsp:sp modelId="{C8870B6A-2E4F-40AD-81B8-9FED8AC26326}">
      <dsp:nvSpPr>
        <dsp:cNvPr id="0" name=""/>
        <dsp:cNvSpPr/>
      </dsp:nvSpPr>
      <dsp:spPr>
        <a:xfrm>
          <a:off x="6505211" y="1767312"/>
          <a:ext cx="1523173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/>
            <a:t>Eksekutif</a:t>
          </a:r>
          <a:r>
            <a:rPr lang="en-US" sz="1200" b="0" kern="1200" dirty="0" smtClean="0"/>
            <a:t> : </a:t>
          </a:r>
          <a:r>
            <a:rPr lang="en-US" sz="1200" b="0" kern="1200" dirty="0" err="1" smtClean="0"/>
            <a:t>Presiden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Joko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Widodo</a:t>
          </a:r>
          <a:r>
            <a:rPr lang="en-US" sz="1200" b="0" kern="1200" dirty="0" smtClean="0"/>
            <a:t> (PDI P)</a:t>
          </a:r>
          <a:endParaRPr lang="en-US" sz="1200" b="0" kern="1200" dirty="0"/>
        </a:p>
      </dsp:txBody>
      <dsp:txXfrm>
        <a:off x="6505211" y="1767312"/>
        <a:ext cx="1523173" cy="622287"/>
      </dsp:txXfrm>
    </dsp:sp>
    <dsp:sp modelId="{FD41CD0A-5503-4AA6-85F8-8D5B71B905AC}">
      <dsp:nvSpPr>
        <dsp:cNvPr id="0" name=""/>
        <dsp:cNvSpPr/>
      </dsp:nvSpPr>
      <dsp:spPr>
        <a:xfrm>
          <a:off x="6505211" y="2650960"/>
          <a:ext cx="1523173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/>
            <a:t>Legislatif</a:t>
          </a:r>
          <a:r>
            <a:rPr lang="en-US" sz="1200" b="0" kern="1200" dirty="0" smtClean="0"/>
            <a:t> : </a:t>
          </a:r>
          <a:r>
            <a:rPr lang="en-US" sz="1200" b="0" kern="1200" dirty="0" err="1" smtClean="0"/>
            <a:t>Ketua</a:t>
          </a:r>
          <a:r>
            <a:rPr lang="en-US" sz="1200" b="0" kern="1200" dirty="0" smtClean="0"/>
            <a:t> DPR </a:t>
          </a:r>
          <a:r>
            <a:rPr lang="en-US" sz="1200" b="0" kern="1200" dirty="0" err="1" smtClean="0"/>
            <a:t>Puan</a:t>
          </a:r>
          <a:r>
            <a:rPr lang="en-US" sz="1200" b="0" kern="1200" dirty="0" smtClean="0"/>
            <a:t> M (</a:t>
          </a:r>
          <a:r>
            <a:rPr lang="en-US" sz="1200" b="0" kern="1200" dirty="0" err="1" smtClean="0"/>
            <a:t>Ketua</a:t>
          </a:r>
          <a:r>
            <a:rPr lang="en-US" sz="1200" b="0" kern="1200" dirty="0" smtClean="0"/>
            <a:t> DPR)</a:t>
          </a:r>
          <a:endParaRPr lang="en-US" sz="1200" b="0" kern="1200" dirty="0"/>
        </a:p>
      </dsp:txBody>
      <dsp:txXfrm>
        <a:off x="6505211" y="2650960"/>
        <a:ext cx="1523173" cy="622287"/>
      </dsp:txXfrm>
    </dsp:sp>
    <dsp:sp modelId="{ECEEC83F-F5EC-423C-869D-A468A93C9872}">
      <dsp:nvSpPr>
        <dsp:cNvPr id="0" name=""/>
        <dsp:cNvSpPr/>
      </dsp:nvSpPr>
      <dsp:spPr>
        <a:xfrm>
          <a:off x="6505211" y="3534608"/>
          <a:ext cx="1523173" cy="622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/>
            <a:t>Yudikatif</a:t>
          </a:r>
          <a:r>
            <a:rPr lang="en-US" sz="1200" b="0" kern="1200" dirty="0" smtClean="0"/>
            <a:t> : Anwar </a:t>
          </a:r>
          <a:r>
            <a:rPr lang="en-US" sz="1200" b="0" kern="1200" dirty="0" err="1" smtClean="0"/>
            <a:t>Usman</a:t>
          </a:r>
          <a:r>
            <a:rPr lang="en-US" sz="1200" b="0" kern="1200" dirty="0" smtClean="0"/>
            <a:t> (</a:t>
          </a:r>
          <a:r>
            <a:rPr lang="en-US" sz="1200" b="0" kern="1200" dirty="0" err="1" smtClean="0"/>
            <a:t>Ketua</a:t>
          </a:r>
          <a:r>
            <a:rPr lang="en-US" sz="1200" b="0" kern="1200" dirty="0" smtClean="0"/>
            <a:t> MA)</a:t>
          </a:r>
          <a:endParaRPr lang="en-US" sz="1200" b="0" kern="1200" dirty="0"/>
        </a:p>
      </dsp:txBody>
      <dsp:txXfrm>
        <a:off x="6505211" y="3534608"/>
        <a:ext cx="1523173" cy="622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6698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11e8a485802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11e8a485802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11e8a485802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11e8a485802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11e8a485802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11e8a485802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11e8a485802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11e8a485802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1980163984_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11980163984_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11e8a485802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11e8a485802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g11e58448c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3" name="Google Shape;2643;g11e58448c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11e8a485802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11e8a485802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" name="Google Shape;3439;g11e8a485802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0" name="Google Shape;3440;g11e8a485802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4" name="Google Shape;16024;g11e8a485802_0_30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5" name="Google Shape;16025;g11e8a485802_0_30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cc98d9fb70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cc98d9fb70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11e8a485802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11e8a485802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145525"/>
            <a:ext cx="4418400" cy="19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 b="1">
                <a:latin typeface="Hind"/>
                <a:ea typeface="Hind"/>
                <a:cs typeface="Hind"/>
                <a:sym typeface="Hi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067325"/>
            <a:ext cx="5143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71543" y="-425202"/>
            <a:ext cx="10352617" cy="5810086"/>
            <a:chOff x="-171543" y="-425202"/>
            <a:chExt cx="10352617" cy="5810086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57171" y="-241368"/>
              <a:ext cx="9258346" cy="5626252"/>
              <a:chOff x="-60021" y="-248618"/>
              <a:chExt cx="9258346" cy="5626252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60021" y="4192213"/>
                <a:ext cx="1185162" cy="1185421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4582" extrusionOk="0">
                    <a:moveTo>
                      <a:pt x="0" y="0"/>
                    </a:moveTo>
                    <a:lnTo>
                      <a:pt x="0" y="4582"/>
                    </a:lnTo>
                    <a:lnTo>
                      <a:pt x="4150" y="4582"/>
                    </a:lnTo>
                    <a:cubicBezTo>
                      <a:pt x="4470" y="3985"/>
                      <a:pt x="4580" y="3257"/>
                      <a:pt x="4327" y="2605"/>
                    </a:cubicBezTo>
                    <a:cubicBezTo>
                      <a:pt x="4051" y="1877"/>
                      <a:pt x="3444" y="1347"/>
                      <a:pt x="2792" y="961"/>
                    </a:cubicBezTo>
                    <a:cubicBezTo>
                      <a:pt x="1931" y="453"/>
                      <a:pt x="982" y="13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392858" y="-40564"/>
                <a:ext cx="1436631" cy="420149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572499" y="2621947"/>
                <a:ext cx="625826" cy="1556414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6016" extrusionOk="0">
                    <a:moveTo>
                      <a:pt x="2419" y="0"/>
                    </a:moveTo>
                    <a:cubicBezTo>
                      <a:pt x="1944" y="221"/>
                      <a:pt x="1524" y="518"/>
                      <a:pt x="1171" y="916"/>
                    </a:cubicBezTo>
                    <a:cubicBezTo>
                      <a:pt x="376" y="1799"/>
                      <a:pt x="1" y="3079"/>
                      <a:pt x="420" y="4217"/>
                    </a:cubicBezTo>
                    <a:cubicBezTo>
                      <a:pt x="741" y="5110"/>
                      <a:pt x="1492" y="5839"/>
                      <a:pt x="2419" y="6015"/>
                    </a:cubicBezTo>
                    <a:lnTo>
                      <a:pt x="24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25132" y="-40564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164025" y="4758047"/>
                <a:ext cx="1279911" cy="426276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006101" y="719248"/>
                <a:ext cx="885573" cy="75414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0817" y="-248618"/>
                <a:ext cx="1125141" cy="150803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626834" y="4426349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1473561" y="4668988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8748720" y="1226941"/>
              <a:ext cx="1432353" cy="2388958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 flipH="1">
              <a:off x="-43575" y="-249837"/>
              <a:ext cx="1725567" cy="1221723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43112" y="-425202"/>
              <a:ext cx="1039359" cy="784116"/>
            </a:xfrm>
            <a:custGeom>
              <a:avLst/>
              <a:gdLst/>
              <a:ahLst/>
              <a:cxnLst/>
              <a:rect l="l" t="t" r="r" b="b"/>
              <a:pathLst>
                <a:path w="6104" h="4605" extrusionOk="0">
                  <a:moveTo>
                    <a:pt x="5784" y="1"/>
                  </a:moveTo>
                  <a:cubicBezTo>
                    <a:pt x="5772" y="1"/>
                    <a:pt x="5772" y="12"/>
                    <a:pt x="5772" y="23"/>
                  </a:cubicBezTo>
                  <a:cubicBezTo>
                    <a:pt x="5784" y="56"/>
                    <a:pt x="5795" y="78"/>
                    <a:pt x="5806" y="111"/>
                  </a:cubicBezTo>
                  <a:cubicBezTo>
                    <a:pt x="5817" y="111"/>
                    <a:pt x="5817" y="123"/>
                    <a:pt x="5828" y="123"/>
                  </a:cubicBezTo>
                  <a:lnTo>
                    <a:pt x="5839" y="123"/>
                  </a:lnTo>
                  <a:cubicBezTo>
                    <a:pt x="5850" y="111"/>
                    <a:pt x="5850" y="101"/>
                    <a:pt x="5850" y="89"/>
                  </a:cubicBezTo>
                  <a:cubicBezTo>
                    <a:pt x="5839" y="67"/>
                    <a:pt x="5828" y="34"/>
                    <a:pt x="5817" y="12"/>
                  </a:cubicBezTo>
                  <a:cubicBezTo>
                    <a:pt x="5806" y="1"/>
                    <a:pt x="5795" y="1"/>
                    <a:pt x="5784" y="1"/>
                  </a:cubicBezTo>
                  <a:close/>
                  <a:moveTo>
                    <a:pt x="5860" y="162"/>
                  </a:moveTo>
                  <a:cubicBezTo>
                    <a:pt x="5857" y="162"/>
                    <a:pt x="5853" y="163"/>
                    <a:pt x="5850" y="167"/>
                  </a:cubicBezTo>
                  <a:cubicBezTo>
                    <a:pt x="5839" y="167"/>
                    <a:pt x="5839" y="177"/>
                    <a:pt x="5839" y="189"/>
                  </a:cubicBezTo>
                  <a:cubicBezTo>
                    <a:pt x="5850" y="211"/>
                    <a:pt x="5861" y="244"/>
                    <a:pt x="5872" y="266"/>
                  </a:cubicBezTo>
                  <a:cubicBezTo>
                    <a:pt x="5872" y="277"/>
                    <a:pt x="5883" y="288"/>
                    <a:pt x="5894" y="288"/>
                  </a:cubicBezTo>
                  <a:cubicBezTo>
                    <a:pt x="5905" y="277"/>
                    <a:pt x="5916" y="266"/>
                    <a:pt x="5905" y="255"/>
                  </a:cubicBezTo>
                  <a:cubicBezTo>
                    <a:pt x="5894" y="233"/>
                    <a:pt x="5894" y="199"/>
                    <a:pt x="5883" y="177"/>
                  </a:cubicBezTo>
                  <a:cubicBezTo>
                    <a:pt x="5875" y="170"/>
                    <a:pt x="5867" y="162"/>
                    <a:pt x="5860" y="162"/>
                  </a:cubicBezTo>
                  <a:close/>
                  <a:moveTo>
                    <a:pt x="5905" y="321"/>
                  </a:moveTo>
                  <a:cubicBezTo>
                    <a:pt x="5894" y="332"/>
                    <a:pt x="5894" y="343"/>
                    <a:pt x="5894" y="354"/>
                  </a:cubicBezTo>
                  <a:cubicBezTo>
                    <a:pt x="5905" y="376"/>
                    <a:pt x="5916" y="410"/>
                    <a:pt x="5916" y="432"/>
                  </a:cubicBezTo>
                  <a:cubicBezTo>
                    <a:pt x="5927" y="442"/>
                    <a:pt x="5927" y="454"/>
                    <a:pt x="5938" y="454"/>
                  </a:cubicBezTo>
                  <a:lnTo>
                    <a:pt x="5949" y="454"/>
                  </a:lnTo>
                  <a:cubicBezTo>
                    <a:pt x="5961" y="442"/>
                    <a:pt x="5961" y="432"/>
                    <a:pt x="5961" y="420"/>
                  </a:cubicBezTo>
                  <a:cubicBezTo>
                    <a:pt x="5949" y="398"/>
                    <a:pt x="5949" y="365"/>
                    <a:pt x="5938" y="343"/>
                  </a:cubicBezTo>
                  <a:cubicBezTo>
                    <a:pt x="5938" y="332"/>
                    <a:pt x="5916" y="321"/>
                    <a:pt x="5905" y="321"/>
                  </a:cubicBezTo>
                  <a:close/>
                  <a:moveTo>
                    <a:pt x="5961" y="486"/>
                  </a:moveTo>
                  <a:cubicBezTo>
                    <a:pt x="5949" y="498"/>
                    <a:pt x="5938" y="509"/>
                    <a:pt x="5949" y="520"/>
                  </a:cubicBezTo>
                  <a:cubicBezTo>
                    <a:pt x="5949" y="542"/>
                    <a:pt x="5961" y="575"/>
                    <a:pt x="5961" y="597"/>
                  </a:cubicBezTo>
                  <a:cubicBezTo>
                    <a:pt x="5971" y="608"/>
                    <a:pt x="5971" y="619"/>
                    <a:pt x="5983" y="619"/>
                  </a:cubicBezTo>
                  <a:lnTo>
                    <a:pt x="5993" y="619"/>
                  </a:lnTo>
                  <a:cubicBezTo>
                    <a:pt x="6005" y="619"/>
                    <a:pt x="6005" y="608"/>
                    <a:pt x="6005" y="586"/>
                  </a:cubicBezTo>
                  <a:cubicBezTo>
                    <a:pt x="6005" y="564"/>
                    <a:pt x="5993" y="531"/>
                    <a:pt x="5983" y="509"/>
                  </a:cubicBezTo>
                  <a:cubicBezTo>
                    <a:pt x="5983" y="498"/>
                    <a:pt x="5971" y="486"/>
                    <a:pt x="5961" y="486"/>
                  </a:cubicBezTo>
                  <a:close/>
                  <a:moveTo>
                    <a:pt x="6005" y="663"/>
                  </a:moveTo>
                  <a:cubicBezTo>
                    <a:pt x="5993" y="663"/>
                    <a:pt x="5983" y="675"/>
                    <a:pt x="5983" y="685"/>
                  </a:cubicBezTo>
                  <a:cubicBezTo>
                    <a:pt x="5993" y="719"/>
                    <a:pt x="5993" y="741"/>
                    <a:pt x="6005" y="773"/>
                  </a:cubicBezTo>
                  <a:cubicBezTo>
                    <a:pt x="6005" y="785"/>
                    <a:pt x="6015" y="785"/>
                    <a:pt x="6027" y="785"/>
                  </a:cubicBezTo>
                  <a:cubicBezTo>
                    <a:pt x="6037" y="785"/>
                    <a:pt x="6049" y="773"/>
                    <a:pt x="6037" y="763"/>
                  </a:cubicBezTo>
                  <a:cubicBezTo>
                    <a:pt x="6037" y="729"/>
                    <a:pt x="6027" y="707"/>
                    <a:pt x="6027" y="675"/>
                  </a:cubicBezTo>
                  <a:cubicBezTo>
                    <a:pt x="6027" y="663"/>
                    <a:pt x="6015" y="663"/>
                    <a:pt x="6005" y="663"/>
                  </a:cubicBezTo>
                  <a:close/>
                  <a:moveTo>
                    <a:pt x="6037" y="829"/>
                  </a:moveTo>
                  <a:cubicBezTo>
                    <a:pt x="6027" y="829"/>
                    <a:pt x="6015" y="840"/>
                    <a:pt x="6015" y="851"/>
                  </a:cubicBezTo>
                  <a:cubicBezTo>
                    <a:pt x="6015" y="884"/>
                    <a:pt x="6027" y="917"/>
                    <a:pt x="6027" y="939"/>
                  </a:cubicBezTo>
                  <a:cubicBezTo>
                    <a:pt x="6027" y="950"/>
                    <a:pt x="6037" y="962"/>
                    <a:pt x="6049" y="962"/>
                  </a:cubicBezTo>
                  <a:cubicBezTo>
                    <a:pt x="6059" y="962"/>
                    <a:pt x="6071" y="950"/>
                    <a:pt x="6071" y="939"/>
                  </a:cubicBezTo>
                  <a:cubicBezTo>
                    <a:pt x="6071" y="906"/>
                    <a:pt x="6059" y="873"/>
                    <a:pt x="6059" y="851"/>
                  </a:cubicBezTo>
                  <a:cubicBezTo>
                    <a:pt x="6059" y="840"/>
                    <a:pt x="6049" y="829"/>
                    <a:pt x="6037" y="829"/>
                  </a:cubicBezTo>
                  <a:close/>
                  <a:moveTo>
                    <a:pt x="6059" y="1006"/>
                  </a:moveTo>
                  <a:cubicBezTo>
                    <a:pt x="6049" y="1006"/>
                    <a:pt x="6037" y="1016"/>
                    <a:pt x="6037" y="1028"/>
                  </a:cubicBezTo>
                  <a:cubicBezTo>
                    <a:pt x="6037" y="1050"/>
                    <a:pt x="6049" y="1082"/>
                    <a:pt x="6049" y="1116"/>
                  </a:cubicBezTo>
                  <a:cubicBezTo>
                    <a:pt x="6049" y="1127"/>
                    <a:pt x="6059" y="1127"/>
                    <a:pt x="6071" y="1127"/>
                  </a:cubicBezTo>
                  <a:cubicBezTo>
                    <a:pt x="6082" y="1127"/>
                    <a:pt x="6093" y="1116"/>
                    <a:pt x="6093" y="1105"/>
                  </a:cubicBezTo>
                  <a:cubicBezTo>
                    <a:pt x="6093" y="1082"/>
                    <a:pt x="6082" y="1050"/>
                    <a:pt x="6082" y="1016"/>
                  </a:cubicBezTo>
                  <a:cubicBezTo>
                    <a:pt x="6082" y="1006"/>
                    <a:pt x="6071" y="1006"/>
                    <a:pt x="6059" y="1006"/>
                  </a:cubicBezTo>
                  <a:close/>
                  <a:moveTo>
                    <a:pt x="6071" y="1171"/>
                  </a:moveTo>
                  <a:cubicBezTo>
                    <a:pt x="6059" y="1171"/>
                    <a:pt x="6059" y="1182"/>
                    <a:pt x="6059" y="1193"/>
                  </a:cubicBezTo>
                  <a:lnTo>
                    <a:pt x="6059" y="1281"/>
                  </a:lnTo>
                  <a:cubicBezTo>
                    <a:pt x="6059" y="1293"/>
                    <a:pt x="6071" y="1303"/>
                    <a:pt x="6082" y="1303"/>
                  </a:cubicBezTo>
                  <a:cubicBezTo>
                    <a:pt x="6093" y="1303"/>
                    <a:pt x="6104" y="1293"/>
                    <a:pt x="6104" y="1281"/>
                  </a:cubicBezTo>
                  <a:cubicBezTo>
                    <a:pt x="6104" y="1249"/>
                    <a:pt x="6104" y="1226"/>
                    <a:pt x="6093" y="1193"/>
                  </a:cubicBezTo>
                  <a:cubicBezTo>
                    <a:pt x="6093" y="1182"/>
                    <a:pt x="6082" y="1171"/>
                    <a:pt x="6071" y="1171"/>
                  </a:cubicBezTo>
                  <a:close/>
                  <a:moveTo>
                    <a:pt x="6082" y="1347"/>
                  </a:moveTo>
                  <a:cubicBezTo>
                    <a:pt x="6071" y="1347"/>
                    <a:pt x="6059" y="1359"/>
                    <a:pt x="6059" y="1369"/>
                  </a:cubicBezTo>
                  <a:lnTo>
                    <a:pt x="6059" y="1447"/>
                  </a:lnTo>
                  <a:lnTo>
                    <a:pt x="6059" y="1458"/>
                  </a:lnTo>
                  <a:cubicBezTo>
                    <a:pt x="6059" y="1469"/>
                    <a:pt x="6071" y="1480"/>
                    <a:pt x="6082" y="1480"/>
                  </a:cubicBezTo>
                  <a:cubicBezTo>
                    <a:pt x="6093" y="1480"/>
                    <a:pt x="6104" y="1469"/>
                    <a:pt x="6104" y="1458"/>
                  </a:cubicBezTo>
                  <a:lnTo>
                    <a:pt x="6104" y="1447"/>
                  </a:lnTo>
                  <a:lnTo>
                    <a:pt x="6104" y="1369"/>
                  </a:lnTo>
                  <a:cubicBezTo>
                    <a:pt x="6104" y="1359"/>
                    <a:pt x="6093" y="1347"/>
                    <a:pt x="6082" y="1347"/>
                  </a:cubicBezTo>
                  <a:close/>
                  <a:moveTo>
                    <a:pt x="6082" y="1524"/>
                  </a:moveTo>
                  <a:cubicBezTo>
                    <a:pt x="6071" y="1524"/>
                    <a:pt x="6059" y="1536"/>
                    <a:pt x="6059" y="1546"/>
                  </a:cubicBezTo>
                  <a:lnTo>
                    <a:pt x="6059" y="1634"/>
                  </a:lnTo>
                  <a:cubicBezTo>
                    <a:pt x="6059" y="1646"/>
                    <a:pt x="6071" y="1646"/>
                    <a:pt x="6082" y="1656"/>
                  </a:cubicBezTo>
                  <a:cubicBezTo>
                    <a:pt x="6093" y="1656"/>
                    <a:pt x="6104" y="1646"/>
                    <a:pt x="6104" y="1634"/>
                  </a:cubicBezTo>
                  <a:lnTo>
                    <a:pt x="6104" y="1546"/>
                  </a:lnTo>
                  <a:cubicBezTo>
                    <a:pt x="6104" y="1536"/>
                    <a:pt x="6093" y="1524"/>
                    <a:pt x="6082" y="1524"/>
                  </a:cubicBezTo>
                  <a:close/>
                  <a:moveTo>
                    <a:pt x="6071" y="1701"/>
                  </a:moveTo>
                  <a:cubicBezTo>
                    <a:pt x="6059" y="1701"/>
                    <a:pt x="6059" y="1701"/>
                    <a:pt x="6049" y="1712"/>
                  </a:cubicBezTo>
                  <a:lnTo>
                    <a:pt x="6049" y="1800"/>
                  </a:lnTo>
                  <a:cubicBezTo>
                    <a:pt x="6049" y="1811"/>
                    <a:pt x="6049" y="1822"/>
                    <a:pt x="6059" y="1822"/>
                  </a:cubicBezTo>
                  <a:lnTo>
                    <a:pt x="6071" y="1822"/>
                  </a:lnTo>
                  <a:cubicBezTo>
                    <a:pt x="6082" y="1822"/>
                    <a:pt x="6082" y="1811"/>
                    <a:pt x="6093" y="1800"/>
                  </a:cubicBezTo>
                  <a:lnTo>
                    <a:pt x="6093" y="1723"/>
                  </a:lnTo>
                  <a:cubicBezTo>
                    <a:pt x="6093" y="1712"/>
                    <a:pt x="6093" y="1701"/>
                    <a:pt x="6071" y="1701"/>
                  </a:cubicBezTo>
                  <a:close/>
                  <a:moveTo>
                    <a:pt x="6059" y="1867"/>
                  </a:moveTo>
                  <a:cubicBezTo>
                    <a:pt x="6049" y="1867"/>
                    <a:pt x="6037" y="1877"/>
                    <a:pt x="6037" y="1889"/>
                  </a:cubicBezTo>
                  <a:cubicBezTo>
                    <a:pt x="6037" y="1911"/>
                    <a:pt x="6027" y="1943"/>
                    <a:pt x="6027" y="1977"/>
                  </a:cubicBezTo>
                  <a:cubicBezTo>
                    <a:pt x="6027" y="1988"/>
                    <a:pt x="6027" y="1999"/>
                    <a:pt x="6037" y="1999"/>
                  </a:cubicBezTo>
                  <a:lnTo>
                    <a:pt x="6049" y="1999"/>
                  </a:lnTo>
                  <a:cubicBezTo>
                    <a:pt x="6059" y="1999"/>
                    <a:pt x="6059" y="1988"/>
                    <a:pt x="6071" y="1977"/>
                  </a:cubicBezTo>
                  <a:cubicBezTo>
                    <a:pt x="6071" y="1955"/>
                    <a:pt x="6071" y="1921"/>
                    <a:pt x="6082" y="1889"/>
                  </a:cubicBezTo>
                  <a:cubicBezTo>
                    <a:pt x="6082" y="1877"/>
                    <a:pt x="6071" y="1867"/>
                    <a:pt x="6059" y="1867"/>
                  </a:cubicBezTo>
                  <a:close/>
                  <a:moveTo>
                    <a:pt x="33" y="1955"/>
                  </a:moveTo>
                  <a:cubicBezTo>
                    <a:pt x="22" y="1955"/>
                    <a:pt x="11" y="1966"/>
                    <a:pt x="11" y="1977"/>
                  </a:cubicBezTo>
                  <a:cubicBezTo>
                    <a:pt x="0" y="2010"/>
                    <a:pt x="0" y="2032"/>
                    <a:pt x="0" y="2065"/>
                  </a:cubicBezTo>
                  <a:cubicBezTo>
                    <a:pt x="0" y="2076"/>
                    <a:pt x="11" y="2087"/>
                    <a:pt x="22" y="2087"/>
                  </a:cubicBezTo>
                  <a:cubicBezTo>
                    <a:pt x="33" y="2087"/>
                    <a:pt x="44" y="2076"/>
                    <a:pt x="44" y="2065"/>
                  </a:cubicBezTo>
                  <a:lnTo>
                    <a:pt x="44" y="1988"/>
                  </a:lnTo>
                  <a:cubicBezTo>
                    <a:pt x="55" y="1966"/>
                    <a:pt x="44" y="1966"/>
                    <a:pt x="33" y="1955"/>
                  </a:cubicBezTo>
                  <a:close/>
                  <a:moveTo>
                    <a:pt x="6037" y="2043"/>
                  </a:moveTo>
                  <a:cubicBezTo>
                    <a:pt x="6027" y="2043"/>
                    <a:pt x="6015" y="2043"/>
                    <a:pt x="6015" y="2054"/>
                  </a:cubicBezTo>
                  <a:cubicBezTo>
                    <a:pt x="6005" y="2087"/>
                    <a:pt x="6005" y="2109"/>
                    <a:pt x="5993" y="2142"/>
                  </a:cubicBezTo>
                  <a:cubicBezTo>
                    <a:pt x="5993" y="2154"/>
                    <a:pt x="6005" y="2164"/>
                    <a:pt x="6015" y="2164"/>
                  </a:cubicBezTo>
                  <a:cubicBezTo>
                    <a:pt x="6027" y="2164"/>
                    <a:pt x="6037" y="2164"/>
                    <a:pt x="6037" y="2154"/>
                  </a:cubicBezTo>
                  <a:cubicBezTo>
                    <a:pt x="6037" y="2120"/>
                    <a:pt x="6049" y="2098"/>
                    <a:pt x="6049" y="2065"/>
                  </a:cubicBezTo>
                  <a:cubicBezTo>
                    <a:pt x="6059" y="2054"/>
                    <a:pt x="6049" y="2043"/>
                    <a:pt x="6037" y="2043"/>
                  </a:cubicBezTo>
                  <a:close/>
                  <a:moveTo>
                    <a:pt x="11" y="2132"/>
                  </a:moveTo>
                  <a:cubicBezTo>
                    <a:pt x="0" y="2132"/>
                    <a:pt x="0" y="2142"/>
                    <a:pt x="0" y="2154"/>
                  </a:cubicBezTo>
                  <a:lnTo>
                    <a:pt x="0" y="2186"/>
                  </a:lnTo>
                  <a:lnTo>
                    <a:pt x="0" y="2242"/>
                  </a:lnTo>
                  <a:cubicBezTo>
                    <a:pt x="0" y="2253"/>
                    <a:pt x="0" y="2264"/>
                    <a:pt x="11" y="2264"/>
                  </a:cubicBezTo>
                  <a:lnTo>
                    <a:pt x="22" y="2264"/>
                  </a:lnTo>
                  <a:cubicBezTo>
                    <a:pt x="33" y="2264"/>
                    <a:pt x="33" y="2253"/>
                    <a:pt x="33" y="2242"/>
                  </a:cubicBezTo>
                  <a:lnTo>
                    <a:pt x="33" y="2186"/>
                  </a:lnTo>
                  <a:lnTo>
                    <a:pt x="33" y="2154"/>
                  </a:lnTo>
                  <a:cubicBezTo>
                    <a:pt x="33" y="2142"/>
                    <a:pt x="33" y="2132"/>
                    <a:pt x="11" y="2132"/>
                  </a:cubicBezTo>
                  <a:close/>
                  <a:moveTo>
                    <a:pt x="6005" y="2208"/>
                  </a:moveTo>
                  <a:cubicBezTo>
                    <a:pt x="5993" y="2208"/>
                    <a:pt x="5983" y="2220"/>
                    <a:pt x="5983" y="2230"/>
                  </a:cubicBezTo>
                  <a:cubicBezTo>
                    <a:pt x="5971" y="2253"/>
                    <a:pt x="5961" y="2286"/>
                    <a:pt x="5961" y="2308"/>
                  </a:cubicBezTo>
                  <a:cubicBezTo>
                    <a:pt x="5961" y="2319"/>
                    <a:pt x="5961" y="2330"/>
                    <a:pt x="5971" y="2341"/>
                  </a:cubicBezTo>
                  <a:lnTo>
                    <a:pt x="5983" y="2341"/>
                  </a:lnTo>
                  <a:cubicBezTo>
                    <a:pt x="5993" y="2341"/>
                    <a:pt x="5993" y="2330"/>
                    <a:pt x="6005" y="2319"/>
                  </a:cubicBezTo>
                  <a:cubicBezTo>
                    <a:pt x="6005" y="2297"/>
                    <a:pt x="6015" y="2264"/>
                    <a:pt x="6015" y="2242"/>
                  </a:cubicBezTo>
                  <a:cubicBezTo>
                    <a:pt x="6027" y="2220"/>
                    <a:pt x="6015" y="2208"/>
                    <a:pt x="6005" y="2208"/>
                  </a:cubicBezTo>
                  <a:close/>
                  <a:moveTo>
                    <a:pt x="3168" y="2308"/>
                  </a:moveTo>
                  <a:cubicBezTo>
                    <a:pt x="3135" y="2308"/>
                    <a:pt x="3113" y="2319"/>
                    <a:pt x="3079" y="2330"/>
                  </a:cubicBezTo>
                  <a:cubicBezTo>
                    <a:pt x="3069" y="2330"/>
                    <a:pt x="3057" y="2341"/>
                    <a:pt x="3069" y="2352"/>
                  </a:cubicBezTo>
                  <a:cubicBezTo>
                    <a:pt x="3069" y="2363"/>
                    <a:pt x="3079" y="2363"/>
                    <a:pt x="3079" y="2363"/>
                  </a:cubicBezTo>
                  <a:lnTo>
                    <a:pt x="3091" y="2363"/>
                  </a:lnTo>
                  <a:cubicBezTo>
                    <a:pt x="3113" y="2363"/>
                    <a:pt x="3145" y="2352"/>
                    <a:pt x="3168" y="2352"/>
                  </a:cubicBezTo>
                  <a:cubicBezTo>
                    <a:pt x="3179" y="2352"/>
                    <a:pt x="3190" y="2341"/>
                    <a:pt x="3190" y="2330"/>
                  </a:cubicBezTo>
                  <a:cubicBezTo>
                    <a:pt x="3190" y="2319"/>
                    <a:pt x="3179" y="2308"/>
                    <a:pt x="3168" y="2308"/>
                  </a:cubicBezTo>
                  <a:close/>
                  <a:moveTo>
                    <a:pt x="3256" y="2308"/>
                  </a:moveTo>
                  <a:cubicBezTo>
                    <a:pt x="3245" y="2308"/>
                    <a:pt x="3234" y="2319"/>
                    <a:pt x="3234" y="2330"/>
                  </a:cubicBezTo>
                  <a:cubicBezTo>
                    <a:pt x="3234" y="2341"/>
                    <a:pt x="3245" y="2352"/>
                    <a:pt x="3256" y="2352"/>
                  </a:cubicBezTo>
                  <a:lnTo>
                    <a:pt x="3300" y="2352"/>
                  </a:lnTo>
                  <a:cubicBezTo>
                    <a:pt x="3311" y="2352"/>
                    <a:pt x="3322" y="2352"/>
                    <a:pt x="3334" y="2363"/>
                  </a:cubicBezTo>
                  <a:lnTo>
                    <a:pt x="3344" y="2363"/>
                  </a:lnTo>
                  <a:cubicBezTo>
                    <a:pt x="3356" y="2363"/>
                    <a:pt x="3366" y="2352"/>
                    <a:pt x="3366" y="2341"/>
                  </a:cubicBezTo>
                  <a:cubicBezTo>
                    <a:pt x="3366" y="2330"/>
                    <a:pt x="3356" y="2319"/>
                    <a:pt x="3344" y="2319"/>
                  </a:cubicBezTo>
                  <a:cubicBezTo>
                    <a:pt x="3334" y="2319"/>
                    <a:pt x="3322" y="2319"/>
                    <a:pt x="3311" y="2308"/>
                  </a:cubicBezTo>
                  <a:close/>
                  <a:moveTo>
                    <a:pt x="3432" y="2341"/>
                  </a:moveTo>
                  <a:cubicBezTo>
                    <a:pt x="3422" y="2341"/>
                    <a:pt x="3410" y="2341"/>
                    <a:pt x="3410" y="2352"/>
                  </a:cubicBezTo>
                  <a:cubicBezTo>
                    <a:pt x="3400" y="2363"/>
                    <a:pt x="3410" y="2374"/>
                    <a:pt x="3422" y="2385"/>
                  </a:cubicBezTo>
                  <a:cubicBezTo>
                    <a:pt x="3444" y="2396"/>
                    <a:pt x="3466" y="2407"/>
                    <a:pt x="3499" y="2419"/>
                  </a:cubicBezTo>
                  <a:lnTo>
                    <a:pt x="3510" y="2419"/>
                  </a:lnTo>
                  <a:cubicBezTo>
                    <a:pt x="3510" y="2419"/>
                    <a:pt x="3521" y="2419"/>
                    <a:pt x="3521" y="2407"/>
                  </a:cubicBezTo>
                  <a:cubicBezTo>
                    <a:pt x="3532" y="2396"/>
                    <a:pt x="3521" y="2385"/>
                    <a:pt x="3510" y="2385"/>
                  </a:cubicBezTo>
                  <a:cubicBezTo>
                    <a:pt x="3488" y="2363"/>
                    <a:pt x="3466" y="2352"/>
                    <a:pt x="3432" y="2341"/>
                  </a:cubicBezTo>
                  <a:close/>
                  <a:moveTo>
                    <a:pt x="22" y="2308"/>
                  </a:moveTo>
                  <a:cubicBezTo>
                    <a:pt x="11" y="2308"/>
                    <a:pt x="0" y="2319"/>
                    <a:pt x="0" y="2330"/>
                  </a:cubicBezTo>
                  <a:cubicBezTo>
                    <a:pt x="0" y="2352"/>
                    <a:pt x="0" y="2385"/>
                    <a:pt x="11" y="2419"/>
                  </a:cubicBezTo>
                  <a:cubicBezTo>
                    <a:pt x="11" y="2429"/>
                    <a:pt x="22" y="2429"/>
                    <a:pt x="33" y="2429"/>
                  </a:cubicBezTo>
                  <a:cubicBezTo>
                    <a:pt x="44" y="2429"/>
                    <a:pt x="55" y="2419"/>
                    <a:pt x="55" y="2407"/>
                  </a:cubicBezTo>
                  <a:cubicBezTo>
                    <a:pt x="44" y="2385"/>
                    <a:pt x="44" y="2352"/>
                    <a:pt x="44" y="2330"/>
                  </a:cubicBezTo>
                  <a:cubicBezTo>
                    <a:pt x="44" y="2319"/>
                    <a:pt x="33" y="2308"/>
                    <a:pt x="22" y="2308"/>
                  </a:cubicBezTo>
                  <a:close/>
                  <a:moveTo>
                    <a:pt x="2991" y="2352"/>
                  </a:moveTo>
                  <a:cubicBezTo>
                    <a:pt x="2969" y="2363"/>
                    <a:pt x="2936" y="2374"/>
                    <a:pt x="2914" y="2385"/>
                  </a:cubicBezTo>
                  <a:cubicBezTo>
                    <a:pt x="2903" y="2396"/>
                    <a:pt x="2903" y="2407"/>
                    <a:pt x="2903" y="2419"/>
                  </a:cubicBezTo>
                  <a:cubicBezTo>
                    <a:pt x="2914" y="2429"/>
                    <a:pt x="2914" y="2429"/>
                    <a:pt x="2925" y="2429"/>
                  </a:cubicBezTo>
                  <a:lnTo>
                    <a:pt x="2936" y="2429"/>
                  </a:lnTo>
                  <a:cubicBezTo>
                    <a:pt x="2958" y="2407"/>
                    <a:pt x="2980" y="2396"/>
                    <a:pt x="3013" y="2385"/>
                  </a:cubicBezTo>
                  <a:cubicBezTo>
                    <a:pt x="3024" y="2385"/>
                    <a:pt x="3024" y="2374"/>
                    <a:pt x="3024" y="2363"/>
                  </a:cubicBezTo>
                  <a:cubicBezTo>
                    <a:pt x="3013" y="2352"/>
                    <a:pt x="3002" y="2352"/>
                    <a:pt x="2991" y="2352"/>
                  </a:cubicBezTo>
                  <a:close/>
                  <a:moveTo>
                    <a:pt x="5951" y="2381"/>
                  </a:moveTo>
                  <a:cubicBezTo>
                    <a:pt x="5944" y="2381"/>
                    <a:pt x="5938" y="2388"/>
                    <a:pt x="5938" y="2396"/>
                  </a:cubicBezTo>
                  <a:cubicBezTo>
                    <a:pt x="5927" y="2419"/>
                    <a:pt x="5916" y="2451"/>
                    <a:pt x="5916" y="2473"/>
                  </a:cubicBezTo>
                  <a:cubicBezTo>
                    <a:pt x="5905" y="2485"/>
                    <a:pt x="5916" y="2495"/>
                    <a:pt x="5927" y="2507"/>
                  </a:cubicBezTo>
                  <a:lnTo>
                    <a:pt x="5938" y="2507"/>
                  </a:lnTo>
                  <a:cubicBezTo>
                    <a:pt x="5938" y="2507"/>
                    <a:pt x="5949" y="2495"/>
                    <a:pt x="5949" y="2485"/>
                  </a:cubicBezTo>
                  <a:cubicBezTo>
                    <a:pt x="5961" y="2463"/>
                    <a:pt x="5971" y="2429"/>
                    <a:pt x="5983" y="2407"/>
                  </a:cubicBezTo>
                  <a:cubicBezTo>
                    <a:pt x="5983" y="2396"/>
                    <a:pt x="5971" y="2385"/>
                    <a:pt x="5961" y="2385"/>
                  </a:cubicBezTo>
                  <a:cubicBezTo>
                    <a:pt x="5957" y="2382"/>
                    <a:pt x="5954" y="2381"/>
                    <a:pt x="5951" y="2381"/>
                  </a:cubicBezTo>
                  <a:close/>
                  <a:moveTo>
                    <a:pt x="3572" y="2421"/>
                  </a:moveTo>
                  <a:cubicBezTo>
                    <a:pt x="3568" y="2421"/>
                    <a:pt x="3565" y="2424"/>
                    <a:pt x="3565" y="2429"/>
                  </a:cubicBezTo>
                  <a:cubicBezTo>
                    <a:pt x="3554" y="2441"/>
                    <a:pt x="3554" y="2451"/>
                    <a:pt x="3565" y="2463"/>
                  </a:cubicBezTo>
                  <a:cubicBezTo>
                    <a:pt x="3587" y="2473"/>
                    <a:pt x="3609" y="2495"/>
                    <a:pt x="3631" y="2517"/>
                  </a:cubicBezTo>
                  <a:lnTo>
                    <a:pt x="3665" y="2517"/>
                  </a:lnTo>
                  <a:lnTo>
                    <a:pt x="3665" y="2485"/>
                  </a:lnTo>
                  <a:cubicBezTo>
                    <a:pt x="3643" y="2463"/>
                    <a:pt x="3609" y="2451"/>
                    <a:pt x="3587" y="2429"/>
                  </a:cubicBezTo>
                  <a:cubicBezTo>
                    <a:pt x="3582" y="2424"/>
                    <a:pt x="3576" y="2421"/>
                    <a:pt x="3572" y="2421"/>
                  </a:cubicBezTo>
                  <a:close/>
                  <a:moveTo>
                    <a:pt x="2853" y="2432"/>
                  </a:moveTo>
                  <a:cubicBezTo>
                    <a:pt x="2848" y="2432"/>
                    <a:pt x="2842" y="2435"/>
                    <a:pt x="2836" y="2441"/>
                  </a:cubicBezTo>
                  <a:cubicBezTo>
                    <a:pt x="2814" y="2451"/>
                    <a:pt x="2792" y="2473"/>
                    <a:pt x="2770" y="2495"/>
                  </a:cubicBezTo>
                  <a:cubicBezTo>
                    <a:pt x="2760" y="2495"/>
                    <a:pt x="2760" y="2507"/>
                    <a:pt x="2770" y="2517"/>
                  </a:cubicBezTo>
                  <a:cubicBezTo>
                    <a:pt x="2770" y="2529"/>
                    <a:pt x="2770" y="2529"/>
                    <a:pt x="2782" y="2529"/>
                  </a:cubicBezTo>
                  <a:cubicBezTo>
                    <a:pt x="2782" y="2529"/>
                    <a:pt x="2792" y="2529"/>
                    <a:pt x="2792" y="2517"/>
                  </a:cubicBezTo>
                  <a:cubicBezTo>
                    <a:pt x="2814" y="2507"/>
                    <a:pt x="2836" y="2485"/>
                    <a:pt x="2858" y="2473"/>
                  </a:cubicBezTo>
                  <a:cubicBezTo>
                    <a:pt x="2870" y="2463"/>
                    <a:pt x="2870" y="2451"/>
                    <a:pt x="2870" y="2441"/>
                  </a:cubicBezTo>
                  <a:cubicBezTo>
                    <a:pt x="2864" y="2435"/>
                    <a:pt x="2859" y="2432"/>
                    <a:pt x="2853" y="2432"/>
                  </a:cubicBezTo>
                  <a:close/>
                  <a:moveTo>
                    <a:pt x="44" y="2473"/>
                  </a:moveTo>
                  <a:cubicBezTo>
                    <a:pt x="22" y="2485"/>
                    <a:pt x="22" y="2495"/>
                    <a:pt x="22" y="2507"/>
                  </a:cubicBezTo>
                  <a:cubicBezTo>
                    <a:pt x="22" y="2529"/>
                    <a:pt x="33" y="2562"/>
                    <a:pt x="33" y="2584"/>
                  </a:cubicBezTo>
                  <a:cubicBezTo>
                    <a:pt x="44" y="2595"/>
                    <a:pt x="44" y="2606"/>
                    <a:pt x="55" y="2606"/>
                  </a:cubicBezTo>
                  <a:lnTo>
                    <a:pt x="66" y="2606"/>
                  </a:lnTo>
                  <a:cubicBezTo>
                    <a:pt x="77" y="2606"/>
                    <a:pt x="77" y="2595"/>
                    <a:pt x="77" y="2584"/>
                  </a:cubicBezTo>
                  <a:cubicBezTo>
                    <a:pt x="77" y="2551"/>
                    <a:pt x="66" y="2529"/>
                    <a:pt x="66" y="2495"/>
                  </a:cubicBezTo>
                  <a:cubicBezTo>
                    <a:pt x="66" y="2485"/>
                    <a:pt x="55" y="2473"/>
                    <a:pt x="44" y="2473"/>
                  </a:cubicBezTo>
                  <a:close/>
                  <a:moveTo>
                    <a:pt x="2721" y="2542"/>
                  </a:moveTo>
                  <a:cubicBezTo>
                    <a:pt x="2715" y="2542"/>
                    <a:pt x="2710" y="2545"/>
                    <a:pt x="2704" y="2551"/>
                  </a:cubicBezTo>
                  <a:cubicBezTo>
                    <a:pt x="2682" y="2573"/>
                    <a:pt x="2660" y="2595"/>
                    <a:pt x="2649" y="2628"/>
                  </a:cubicBezTo>
                  <a:cubicBezTo>
                    <a:pt x="2638" y="2628"/>
                    <a:pt x="2649" y="2650"/>
                    <a:pt x="2649" y="2650"/>
                  </a:cubicBezTo>
                  <a:cubicBezTo>
                    <a:pt x="2660" y="2650"/>
                    <a:pt x="2660" y="2661"/>
                    <a:pt x="2671" y="2661"/>
                  </a:cubicBezTo>
                  <a:lnTo>
                    <a:pt x="2682" y="2650"/>
                  </a:lnTo>
                  <a:cubicBezTo>
                    <a:pt x="2704" y="2628"/>
                    <a:pt x="2715" y="2606"/>
                    <a:pt x="2737" y="2584"/>
                  </a:cubicBezTo>
                  <a:cubicBezTo>
                    <a:pt x="2748" y="2573"/>
                    <a:pt x="2737" y="2562"/>
                    <a:pt x="2737" y="2551"/>
                  </a:cubicBezTo>
                  <a:cubicBezTo>
                    <a:pt x="2732" y="2545"/>
                    <a:pt x="2726" y="2542"/>
                    <a:pt x="2721" y="2542"/>
                  </a:cubicBezTo>
                  <a:close/>
                  <a:moveTo>
                    <a:pt x="3703" y="2542"/>
                  </a:moveTo>
                  <a:cubicBezTo>
                    <a:pt x="3698" y="2542"/>
                    <a:pt x="3692" y="2545"/>
                    <a:pt x="3687" y="2551"/>
                  </a:cubicBezTo>
                  <a:cubicBezTo>
                    <a:pt x="3687" y="2562"/>
                    <a:pt x="3675" y="2573"/>
                    <a:pt x="3687" y="2584"/>
                  </a:cubicBezTo>
                  <a:cubicBezTo>
                    <a:pt x="3709" y="2595"/>
                    <a:pt x="3719" y="2628"/>
                    <a:pt x="3741" y="2650"/>
                  </a:cubicBezTo>
                  <a:lnTo>
                    <a:pt x="3753" y="2661"/>
                  </a:lnTo>
                  <a:cubicBezTo>
                    <a:pt x="3764" y="2661"/>
                    <a:pt x="3764" y="2650"/>
                    <a:pt x="3764" y="2650"/>
                  </a:cubicBezTo>
                  <a:cubicBezTo>
                    <a:pt x="3775" y="2650"/>
                    <a:pt x="3775" y="2628"/>
                    <a:pt x="3775" y="2628"/>
                  </a:cubicBezTo>
                  <a:cubicBezTo>
                    <a:pt x="3753" y="2595"/>
                    <a:pt x="3741" y="2573"/>
                    <a:pt x="3719" y="2551"/>
                  </a:cubicBezTo>
                  <a:cubicBezTo>
                    <a:pt x="3714" y="2545"/>
                    <a:pt x="3709" y="2542"/>
                    <a:pt x="3703" y="2542"/>
                  </a:cubicBezTo>
                  <a:close/>
                  <a:moveTo>
                    <a:pt x="5906" y="2546"/>
                  </a:moveTo>
                  <a:cubicBezTo>
                    <a:pt x="5899" y="2546"/>
                    <a:pt x="5891" y="2554"/>
                    <a:pt x="5883" y="2562"/>
                  </a:cubicBezTo>
                  <a:cubicBezTo>
                    <a:pt x="5883" y="2584"/>
                    <a:pt x="5872" y="2617"/>
                    <a:pt x="5861" y="2639"/>
                  </a:cubicBezTo>
                  <a:cubicBezTo>
                    <a:pt x="5861" y="2650"/>
                    <a:pt x="5861" y="2661"/>
                    <a:pt x="5872" y="2672"/>
                  </a:cubicBezTo>
                  <a:lnTo>
                    <a:pt x="5883" y="2672"/>
                  </a:lnTo>
                  <a:lnTo>
                    <a:pt x="5894" y="2661"/>
                  </a:lnTo>
                  <a:cubicBezTo>
                    <a:pt x="5905" y="2628"/>
                    <a:pt x="5916" y="2606"/>
                    <a:pt x="5927" y="2573"/>
                  </a:cubicBezTo>
                  <a:cubicBezTo>
                    <a:pt x="5927" y="2562"/>
                    <a:pt x="5927" y="2551"/>
                    <a:pt x="5916" y="2551"/>
                  </a:cubicBezTo>
                  <a:cubicBezTo>
                    <a:pt x="5913" y="2548"/>
                    <a:pt x="5910" y="2546"/>
                    <a:pt x="5906" y="2546"/>
                  </a:cubicBezTo>
                  <a:close/>
                  <a:moveTo>
                    <a:pt x="77" y="2650"/>
                  </a:moveTo>
                  <a:cubicBezTo>
                    <a:pt x="66" y="2650"/>
                    <a:pt x="55" y="2661"/>
                    <a:pt x="55" y="2672"/>
                  </a:cubicBezTo>
                  <a:cubicBezTo>
                    <a:pt x="66" y="2706"/>
                    <a:pt x="77" y="2728"/>
                    <a:pt x="88" y="2760"/>
                  </a:cubicBezTo>
                  <a:cubicBezTo>
                    <a:pt x="88" y="2772"/>
                    <a:pt x="99" y="2772"/>
                    <a:pt x="99" y="2772"/>
                  </a:cubicBezTo>
                  <a:lnTo>
                    <a:pt x="110" y="2772"/>
                  </a:lnTo>
                  <a:cubicBezTo>
                    <a:pt x="121" y="2772"/>
                    <a:pt x="121" y="2760"/>
                    <a:pt x="121" y="2750"/>
                  </a:cubicBezTo>
                  <a:cubicBezTo>
                    <a:pt x="110" y="2716"/>
                    <a:pt x="110" y="2694"/>
                    <a:pt x="99" y="2661"/>
                  </a:cubicBezTo>
                  <a:cubicBezTo>
                    <a:pt x="99" y="2650"/>
                    <a:pt x="88" y="2650"/>
                    <a:pt x="77" y="2650"/>
                  </a:cubicBezTo>
                  <a:close/>
                  <a:moveTo>
                    <a:pt x="2616" y="2689"/>
                  </a:moveTo>
                  <a:cubicBezTo>
                    <a:pt x="2610" y="2689"/>
                    <a:pt x="2605" y="2694"/>
                    <a:pt x="2605" y="2694"/>
                  </a:cubicBezTo>
                  <a:cubicBezTo>
                    <a:pt x="2583" y="2728"/>
                    <a:pt x="2571" y="2750"/>
                    <a:pt x="2561" y="2782"/>
                  </a:cubicBezTo>
                  <a:cubicBezTo>
                    <a:pt x="2561" y="2794"/>
                    <a:pt x="2561" y="2804"/>
                    <a:pt x="2571" y="2804"/>
                  </a:cubicBezTo>
                  <a:lnTo>
                    <a:pt x="2583" y="2804"/>
                  </a:lnTo>
                  <a:cubicBezTo>
                    <a:pt x="2594" y="2804"/>
                    <a:pt x="2605" y="2804"/>
                    <a:pt x="2605" y="2794"/>
                  </a:cubicBezTo>
                  <a:cubicBezTo>
                    <a:pt x="2616" y="2772"/>
                    <a:pt x="2627" y="2750"/>
                    <a:pt x="2638" y="2716"/>
                  </a:cubicBezTo>
                  <a:cubicBezTo>
                    <a:pt x="2649" y="2706"/>
                    <a:pt x="2638" y="2694"/>
                    <a:pt x="2627" y="2694"/>
                  </a:cubicBezTo>
                  <a:cubicBezTo>
                    <a:pt x="2623" y="2691"/>
                    <a:pt x="2620" y="2689"/>
                    <a:pt x="2616" y="2689"/>
                  </a:cubicBezTo>
                  <a:close/>
                  <a:moveTo>
                    <a:pt x="3797" y="2689"/>
                  </a:moveTo>
                  <a:cubicBezTo>
                    <a:pt x="3793" y="2689"/>
                    <a:pt x="3789" y="2691"/>
                    <a:pt x="3786" y="2694"/>
                  </a:cubicBezTo>
                  <a:cubicBezTo>
                    <a:pt x="3775" y="2694"/>
                    <a:pt x="3775" y="2706"/>
                    <a:pt x="3786" y="2716"/>
                  </a:cubicBezTo>
                  <a:cubicBezTo>
                    <a:pt x="3797" y="2738"/>
                    <a:pt x="3808" y="2772"/>
                    <a:pt x="3819" y="2794"/>
                  </a:cubicBezTo>
                  <a:cubicBezTo>
                    <a:pt x="3819" y="2804"/>
                    <a:pt x="3830" y="2804"/>
                    <a:pt x="3841" y="2804"/>
                  </a:cubicBezTo>
                  <a:cubicBezTo>
                    <a:pt x="3852" y="2804"/>
                    <a:pt x="3863" y="2794"/>
                    <a:pt x="3852" y="2782"/>
                  </a:cubicBezTo>
                  <a:cubicBezTo>
                    <a:pt x="3841" y="2750"/>
                    <a:pt x="3830" y="2728"/>
                    <a:pt x="3819" y="2694"/>
                  </a:cubicBezTo>
                  <a:cubicBezTo>
                    <a:pt x="3812" y="2694"/>
                    <a:pt x="3804" y="2689"/>
                    <a:pt x="3797" y="2689"/>
                  </a:cubicBezTo>
                  <a:close/>
                  <a:moveTo>
                    <a:pt x="5861" y="2706"/>
                  </a:moveTo>
                  <a:cubicBezTo>
                    <a:pt x="5850" y="2706"/>
                    <a:pt x="5839" y="2716"/>
                    <a:pt x="5828" y="2728"/>
                  </a:cubicBezTo>
                  <a:cubicBezTo>
                    <a:pt x="5817" y="2738"/>
                    <a:pt x="5817" y="2760"/>
                    <a:pt x="5806" y="2782"/>
                  </a:cubicBezTo>
                  <a:lnTo>
                    <a:pt x="5795" y="2804"/>
                  </a:lnTo>
                  <a:cubicBezTo>
                    <a:pt x="5795" y="2816"/>
                    <a:pt x="5795" y="2827"/>
                    <a:pt x="5806" y="2827"/>
                  </a:cubicBezTo>
                  <a:lnTo>
                    <a:pt x="5817" y="2827"/>
                  </a:lnTo>
                  <a:cubicBezTo>
                    <a:pt x="5828" y="2827"/>
                    <a:pt x="5839" y="2827"/>
                    <a:pt x="5839" y="2816"/>
                  </a:cubicBezTo>
                  <a:lnTo>
                    <a:pt x="5850" y="2804"/>
                  </a:lnTo>
                  <a:cubicBezTo>
                    <a:pt x="5850" y="2782"/>
                    <a:pt x="5861" y="2760"/>
                    <a:pt x="5872" y="2738"/>
                  </a:cubicBezTo>
                  <a:cubicBezTo>
                    <a:pt x="5872" y="2728"/>
                    <a:pt x="5872" y="2716"/>
                    <a:pt x="5861" y="2706"/>
                  </a:cubicBezTo>
                  <a:close/>
                  <a:moveTo>
                    <a:pt x="121" y="2816"/>
                  </a:moveTo>
                  <a:cubicBezTo>
                    <a:pt x="110" y="2816"/>
                    <a:pt x="110" y="2827"/>
                    <a:pt x="110" y="2838"/>
                  </a:cubicBezTo>
                  <a:cubicBezTo>
                    <a:pt x="121" y="2871"/>
                    <a:pt x="132" y="2893"/>
                    <a:pt x="143" y="2926"/>
                  </a:cubicBezTo>
                  <a:cubicBezTo>
                    <a:pt x="143" y="2926"/>
                    <a:pt x="155" y="2937"/>
                    <a:pt x="165" y="2937"/>
                  </a:cubicBezTo>
                  <a:cubicBezTo>
                    <a:pt x="177" y="2926"/>
                    <a:pt x="187" y="2915"/>
                    <a:pt x="177" y="2904"/>
                  </a:cubicBezTo>
                  <a:cubicBezTo>
                    <a:pt x="165" y="2882"/>
                    <a:pt x="155" y="2849"/>
                    <a:pt x="155" y="2827"/>
                  </a:cubicBezTo>
                  <a:cubicBezTo>
                    <a:pt x="143" y="2816"/>
                    <a:pt x="132" y="2816"/>
                    <a:pt x="121" y="2816"/>
                  </a:cubicBezTo>
                  <a:close/>
                  <a:moveTo>
                    <a:pt x="3863" y="2849"/>
                  </a:moveTo>
                  <a:cubicBezTo>
                    <a:pt x="3852" y="2849"/>
                    <a:pt x="3841" y="2860"/>
                    <a:pt x="3852" y="2871"/>
                  </a:cubicBezTo>
                  <a:cubicBezTo>
                    <a:pt x="3852" y="2904"/>
                    <a:pt x="3863" y="2926"/>
                    <a:pt x="3874" y="2959"/>
                  </a:cubicBezTo>
                  <a:cubicBezTo>
                    <a:pt x="3874" y="2970"/>
                    <a:pt x="3885" y="2970"/>
                    <a:pt x="3896" y="2970"/>
                  </a:cubicBezTo>
                  <a:cubicBezTo>
                    <a:pt x="3907" y="2970"/>
                    <a:pt x="3918" y="2959"/>
                    <a:pt x="3907" y="2948"/>
                  </a:cubicBezTo>
                  <a:cubicBezTo>
                    <a:pt x="3907" y="2915"/>
                    <a:pt x="3896" y="2893"/>
                    <a:pt x="3885" y="2860"/>
                  </a:cubicBezTo>
                  <a:cubicBezTo>
                    <a:pt x="3885" y="2849"/>
                    <a:pt x="3874" y="2849"/>
                    <a:pt x="3863" y="2849"/>
                  </a:cubicBezTo>
                  <a:close/>
                  <a:moveTo>
                    <a:pt x="2561" y="2849"/>
                  </a:moveTo>
                  <a:cubicBezTo>
                    <a:pt x="2549" y="2849"/>
                    <a:pt x="2539" y="2849"/>
                    <a:pt x="2539" y="2860"/>
                  </a:cubicBezTo>
                  <a:cubicBezTo>
                    <a:pt x="2527" y="2893"/>
                    <a:pt x="2517" y="2926"/>
                    <a:pt x="2517" y="2948"/>
                  </a:cubicBezTo>
                  <a:cubicBezTo>
                    <a:pt x="2517" y="2959"/>
                    <a:pt x="2527" y="2970"/>
                    <a:pt x="2539" y="2981"/>
                  </a:cubicBezTo>
                  <a:cubicBezTo>
                    <a:pt x="2549" y="2981"/>
                    <a:pt x="2561" y="2970"/>
                    <a:pt x="2561" y="2959"/>
                  </a:cubicBezTo>
                  <a:cubicBezTo>
                    <a:pt x="2561" y="2926"/>
                    <a:pt x="2571" y="2904"/>
                    <a:pt x="2571" y="2871"/>
                  </a:cubicBezTo>
                  <a:cubicBezTo>
                    <a:pt x="2583" y="2860"/>
                    <a:pt x="2571" y="2849"/>
                    <a:pt x="2561" y="2849"/>
                  </a:cubicBezTo>
                  <a:close/>
                  <a:moveTo>
                    <a:pt x="5795" y="2871"/>
                  </a:moveTo>
                  <a:cubicBezTo>
                    <a:pt x="5784" y="2871"/>
                    <a:pt x="5772" y="2871"/>
                    <a:pt x="5762" y="2882"/>
                  </a:cubicBezTo>
                  <a:cubicBezTo>
                    <a:pt x="5750" y="2904"/>
                    <a:pt x="5740" y="2937"/>
                    <a:pt x="5728" y="2959"/>
                  </a:cubicBezTo>
                  <a:cubicBezTo>
                    <a:pt x="5728" y="2970"/>
                    <a:pt x="5728" y="2981"/>
                    <a:pt x="5740" y="2993"/>
                  </a:cubicBezTo>
                  <a:lnTo>
                    <a:pt x="5750" y="2993"/>
                  </a:lnTo>
                  <a:lnTo>
                    <a:pt x="5762" y="2981"/>
                  </a:lnTo>
                  <a:cubicBezTo>
                    <a:pt x="5784" y="2948"/>
                    <a:pt x="5795" y="2926"/>
                    <a:pt x="5806" y="2904"/>
                  </a:cubicBezTo>
                  <a:cubicBezTo>
                    <a:pt x="5806" y="2893"/>
                    <a:pt x="5806" y="2882"/>
                    <a:pt x="5795" y="2871"/>
                  </a:cubicBezTo>
                  <a:close/>
                  <a:moveTo>
                    <a:pt x="198" y="2976"/>
                  </a:moveTo>
                  <a:cubicBezTo>
                    <a:pt x="195" y="2976"/>
                    <a:pt x="191" y="2978"/>
                    <a:pt x="187" y="2981"/>
                  </a:cubicBezTo>
                  <a:cubicBezTo>
                    <a:pt x="177" y="2981"/>
                    <a:pt x="165" y="2993"/>
                    <a:pt x="177" y="3003"/>
                  </a:cubicBezTo>
                  <a:cubicBezTo>
                    <a:pt x="187" y="3025"/>
                    <a:pt x="199" y="3059"/>
                    <a:pt x="209" y="3081"/>
                  </a:cubicBezTo>
                  <a:cubicBezTo>
                    <a:pt x="221" y="3091"/>
                    <a:pt x="221" y="3091"/>
                    <a:pt x="231" y="3091"/>
                  </a:cubicBezTo>
                  <a:lnTo>
                    <a:pt x="243" y="3091"/>
                  </a:lnTo>
                  <a:cubicBezTo>
                    <a:pt x="253" y="3091"/>
                    <a:pt x="253" y="3069"/>
                    <a:pt x="253" y="3069"/>
                  </a:cubicBezTo>
                  <a:cubicBezTo>
                    <a:pt x="243" y="3037"/>
                    <a:pt x="221" y="3015"/>
                    <a:pt x="209" y="2981"/>
                  </a:cubicBezTo>
                  <a:cubicBezTo>
                    <a:pt x="209" y="2981"/>
                    <a:pt x="205" y="2976"/>
                    <a:pt x="198" y="2976"/>
                  </a:cubicBezTo>
                  <a:close/>
                  <a:moveTo>
                    <a:pt x="2518" y="3021"/>
                  </a:moveTo>
                  <a:cubicBezTo>
                    <a:pt x="2511" y="3021"/>
                    <a:pt x="2505" y="3029"/>
                    <a:pt x="2505" y="3037"/>
                  </a:cubicBezTo>
                  <a:lnTo>
                    <a:pt x="2505" y="3114"/>
                  </a:lnTo>
                  <a:lnTo>
                    <a:pt x="2505" y="3125"/>
                  </a:lnTo>
                  <a:cubicBezTo>
                    <a:pt x="2505" y="3136"/>
                    <a:pt x="2517" y="3147"/>
                    <a:pt x="2527" y="3147"/>
                  </a:cubicBezTo>
                  <a:cubicBezTo>
                    <a:pt x="2539" y="3147"/>
                    <a:pt x="2549" y="3136"/>
                    <a:pt x="2549" y="3125"/>
                  </a:cubicBezTo>
                  <a:lnTo>
                    <a:pt x="2549" y="3114"/>
                  </a:lnTo>
                  <a:lnTo>
                    <a:pt x="2549" y="3047"/>
                  </a:lnTo>
                  <a:cubicBezTo>
                    <a:pt x="2549" y="3037"/>
                    <a:pt x="2539" y="3025"/>
                    <a:pt x="2527" y="3025"/>
                  </a:cubicBezTo>
                  <a:cubicBezTo>
                    <a:pt x="2524" y="3022"/>
                    <a:pt x="2521" y="3021"/>
                    <a:pt x="2518" y="3021"/>
                  </a:cubicBezTo>
                  <a:close/>
                  <a:moveTo>
                    <a:pt x="3907" y="3015"/>
                  </a:moveTo>
                  <a:cubicBezTo>
                    <a:pt x="3896" y="3015"/>
                    <a:pt x="3885" y="3025"/>
                    <a:pt x="3885" y="3037"/>
                  </a:cubicBezTo>
                  <a:cubicBezTo>
                    <a:pt x="3896" y="3069"/>
                    <a:pt x="3896" y="3103"/>
                    <a:pt x="3896" y="3125"/>
                  </a:cubicBezTo>
                  <a:cubicBezTo>
                    <a:pt x="3896" y="3136"/>
                    <a:pt x="3907" y="3147"/>
                    <a:pt x="3918" y="3147"/>
                  </a:cubicBezTo>
                  <a:cubicBezTo>
                    <a:pt x="3930" y="3147"/>
                    <a:pt x="3940" y="3136"/>
                    <a:pt x="3940" y="3125"/>
                  </a:cubicBezTo>
                  <a:cubicBezTo>
                    <a:pt x="3940" y="3091"/>
                    <a:pt x="3930" y="3059"/>
                    <a:pt x="3930" y="3037"/>
                  </a:cubicBezTo>
                  <a:cubicBezTo>
                    <a:pt x="3930" y="3025"/>
                    <a:pt x="3918" y="3015"/>
                    <a:pt x="3907" y="3015"/>
                  </a:cubicBezTo>
                  <a:close/>
                  <a:moveTo>
                    <a:pt x="5718" y="3025"/>
                  </a:moveTo>
                  <a:cubicBezTo>
                    <a:pt x="5706" y="3025"/>
                    <a:pt x="5696" y="3025"/>
                    <a:pt x="5684" y="3037"/>
                  </a:cubicBezTo>
                  <a:cubicBezTo>
                    <a:pt x="5674" y="3059"/>
                    <a:pt x="5662" y="3091"/>
                    <a:pt x="5652" y="3114"/>
                  </a:cubicBezTo>
                  <a:cubicBezTo>
                    <a:pt x="5640" y="3125"/>
                    <a:pt x="5652" y="3136"/>
                    <a:pt x="5662" y="3147"/>
                  </a:cubicBezTo>
                  <a:cubicBezTo>
                    <a:pt x="5674" y="3147"/>
                    <a:pt x="5684" y="3136"/>
                    <a:pt x="5684" y="3136"/>
                  </a:cubicBezTo>
                  <a:cubicBezTo>
                    <a:pt x="5696" y="3114"/>
                    <a:pt x="5718" y="3081"/>
                    <a:pt x="5728" y="3059"/>
                  </a:cubicBezTo>
                  <a:cubicBezTo>
                    <a:pt x="5728" y="3047"/>
                    <a:pt x="5728" y="3037"/>
                    <a:pt x="5718" y="3025"/>
                  </a:cubicBezTo>
                  <a:close/>
                  <a:moveTo>
                    <a:pt x="275" y="3131"/>
                  </a:moveTo>
                  <a:cubicBezTo>
                    <a:pt x="272" y="3131"/>
                    <a:pt x="268" y="3132"/>
                    <a:pt x="265" y="3136"/>
                  </a:cubicBezTo>
                  <a:cubicBezTo>
                    <a:pt x="253" y="3136"/>
                    <a:pt x="243" y="3147"/>
                    <a:pt x="253" y="3158"/>
                  </a:cubicBezTo>
                  <a:cubicBezTo>
                    <a:pt x="265" y="3191"/>
                    <a:pt x="276" y="3213"/>
                    <a:pt x="298" y="3235"/>
                  </a:cubicBezTo>
                  <a:cubicBezTo>
                    <a:pt x="298" y="3246"/>
                    <a:pt x="309" y="3246"/>
                    <a:pt x="309" y="3246"/>
                  </a:cubicBezTo>
                  <a:lnTo>
                    <a:pt x="320" y="3246"/>
                  </a:lnTo>
                  <a:cubicBezTo>
                    <a:pt x="331" y="3235"/>
                    <a:pt x="342" y="3224"/>
                    <a:pt x="331" y="3213"/>
                  </a:cubicBezTo>
                  <a:cubicBezTo>
                    <a:pt x="320" y="3191"/>
                    <a:pt x="298" y="3169"/>
                    <a:pt x="287" y="3136"/>
                  </a:cubicBezTo>
                  <a:cubicBezTo>
                    <a:pt x="287" y="3136"/>
                    <a:pt x="282" y="3131"/>
                    <a:pt x="275" y="3131"/>
                  </a:cubicBezTo>
                  <a:close/>
                  <a:moveTo>
                    <a:pt x="5640" y="3180"/>
                  </a:moveTo>
                  <a:cubicBezTo>
                    <a:pt x="5629" y="3180"/>
                    <a:pt x="5607" y="3180"/>
                    <a:pt x="5607" y="3191"/>
                  </a:cubicBezTo>
                  <a:cubicBezTo>
                    <a:pt x="5596" y="3213"/>
                    <a:pt x="5574" y="3235"/>
                    <a:pt x="5563" y="3268"/>
                  </a:cubicBezTo>
                  <a:cubicBezTo>
                    <a:pt x="5552" y="3268"/>
                    <a:pt x="5563" y="3290"/>
                    <a:pt x="5563" y="3290"/>
                  </a:cubicBezTo>
                  <a:lnTo>
                    <a:pt x="5596" y="3290"/>
                  </a:lnTo>
                  <a:cubicBezTo>
                    <a:pt x="5607" y="3257"/>
                    <a:pt x="5629" y="3235"/>
                    <a:pt x="5640" y="3213"/>
                  </a:cubicBezTo>
                  <a:cubicBezTo>
                    <a:pt x="5652" y="3202"/>
                    <a:pt x="5640" y="3191"/>
                    <a:pt x="5640" y="3180"/>
                  </a:cubicBezTo>
                  <a:close/>
                  <a:moveTo>
                    <a:pt x="2527" y="3191"/>
                  </a:moveTo>
                  <a:cubicBezTo>
                    <a:pt x="2517" y="3191"/>
                    <a:pt x="2505" y="3202"/>
                    <a:pt x="2505" y="3213"/>
                  </a:cubicBezTo>
                  <a:cubicBezTo>
                    <a:pt x="2505" y="3246"/>
                    <a:pt x="2517" y="3280"/>
                    <a:pt x="2517" y="3302"/>
                  </a:cubicBezTo>
                  <a:cubicBezTo>
                    <a:pt x="2517" y="3312"/>
                    <a:pt x="2527" y="3324"/>
                    <a:pt x="2539" y="3324"/>
                  </a:cubicBezTo>
                  <a:lnTo>
                    <a:pt x="2549" y="3324"/>
                  </a:lnTo>
                  <a:cubicBezTo>
                    <a:pt x="2561" y="3324"/>
                    <a:pt x="2561" y="3312"/>
                    <a:pt x="2561" y="3302"/>
                  </a:cubicBezTo>
                  <a:cubicBezTo>
                    <a:pt x="2561" y="3268"/>
                    <a:pt x="2549" y="3246"/>
                    <a:pt x="2549" y="3213"/>
                  </a:cubicBezTo>
                  <a:cubicBezTo>
                    <a:pt x="2549" y="3202"/>
                    <a:pt x="2539" y="3191"/>
                    <a:pt x="2527" y="3191"/>
                  </a:cubicBezTo>
                  <a:close/>
                  <a:moveTo>
                    <a:pt x="3918" y="3191"/>
                  </a:moveTo>
                  <a:cubicBezTo>
                    <a:pt x="3907" y="3191"/>
                    <a:pt x="3907" y="3202"/>
                    <a:pt x="3907" y="3213"/>
                  </a:cubicBezTo>
                  <a:cubicBezTo>
                    <a:pt x="3907" y="3246"/>
                    <a:pt x="3896" y="3268"/>
                    <a:pt x="3896" y="3290"/>
                  </a:cubicBezTo>
                  <a:cubicBezTo>
                    <a:pt x="3896" y="3312"/>
                    <a:pt x="3907" y="3312"/>
                    <a:pt x="3918" y="3324"/>
                  </a:cubicBezTo>
                  <a:cubicBezTo>
                    <a:pt x="3930" y="3324"/>
                    <a:pt x="3940" y="3312"/>
                    <a:pt x="3940" y="3302"/>
                  </a:cubicBezTo>
                  <a:lnTo>
                    <a:pt x="3940" y="3213"/>
                  </a:lnTo>
                  <a:cubicBezTo>
                    <a:pt x="3940" y="3202"/>
                    <a:pt x="3930" y="3191"/>
                    <a:pt x="3918" y="3191"/>
                  </a:cubicBezTo>
                  <a:close/>
                  <a:moveTo>
                    <a:pt x="342" y="3280"/>
                  </a:moveTo>
                  <a:cubicBezTo>
                    <a:pt x="342" y="3290"/>
                    <a:pt x="331" y="3302"/>
                    <a:pt x="342" y="3312"/>
                  </a:cubicBezTo>
                  <a:cubicBezTo>
                    <a:pt x="353" y="3334"/>
                    <a:pt x="375" y="3356"/>
                    <a:pt x="386" y="3390"/>
                  </a:cubicBezTo>
                  <a:lnTo>
                    <a:pt x="419" y="3390"/>
                  </a:lnTo>
                  <a:cubicBezTo>
                    <a:pt x="430" y="3378"/>
                    <a:pt x="430" y="3368"/>
                    <a:pt x="419" y="3356"/>
                  </a:cubicBezTo>
                  <a:cubicBezTo>
                    <a:pt x="408" y="3334"/>
                    <a:pt x="386" y="3312"/>
                    <a:pt x="375" y="3290"/>
                  </a:cubicBezTo>
                  <a:cubicBezTo>
                    <a:pt x="375" y="3280"/>
                    <a:pt x="353" y="3280"/>
                    <a:pt x="342" y="3280"/>
                  </a:cubicBezTo>
                  <a:close/>
                  <a:moveTo>
                    <a:pt x="5526" y="3326"/>
                  </a:moveTo>
                  <a:cubicBezTo>
                    <a:pt x="5522" y="3326"/>
                    <a:pt x="5519" y="3329"/>
                    <a:pt x="5519" y="3334"/>
                  </a:cubicBezTo>
                  <a:cubicBezTo>
                    <a:pt x="5497" y="3356"/>
                    <a:pt x="5485" y="3378"/>
                    <a:pt x="5463" y="3400"/>
                  </a:cubicBezTo>
                  <a:cubicBezTo>
                    <a:pt x="5463" y="3412"/>
                    <a:pt x="5463" y="3434"/>
                    <a:pt x="5475" y="3434"/>
                  </a:cubicBezTo>
                  <a:lnTo>
                    <a:pt x="5497" y="3434"/>
                  </a:lnTo>
                  <a:cubicBezTo>
                    <a:pt x="5519" y="3412"/>
                    <a:pt x="5530" y="3378"/>
                    <a:pt x="5552" y="3356"/>
                  </a:cubicBezTo>
                  <a:cubicBezTo>
                    <a:pt x="5552" y="3346"/>
                    <a:pt x="5552" y="3334"/>
                    <a:pt x="5541" y="3334"/>
                  </a:cubicBezTo>
                  <a:cubicBezTo>
                    <a:pt x="5535" y="3329"/>
                    <a:pt x="5530" y="3326"/>
                    <a:pt x="5526" y="3326"/>
                  </a:cubicBezTo>
                  <a:close/>
                  <a:moveTo>
                    <a:pt x="2549" y="3368"/>
                  </a:moveTo>
                  <a:cubicBezTo>
                    <a:pt x="2539" y="3368"/>
                    <a:pt x="2539" y="3378"/>
                    <a:pt x="2539" y="3390"/>
                  </a:cubicBezTo>
                  <a:cubicBezTo>
                    <a:pt x="2549" y="3423"/>
                    <a:pt x="2561" y="3445"/>
                    <a:pt x="2561" y="3478"/>
                  </a:cubicBezTo>
                  <a:cubicBezTo>
                    <a:pt x="2571" y="3489"/>
                    <a:pt x="2571" y="3489"/>
                    <a:pt x="2583" y="3489"/>
                  </a:cubicBezTo>
                  <a:lnTo>
                    <a:pt x="2594" y="3489"/>
                  </a:lnTo>
                  <a:cubicBezTo>
                    <a:pt x="2605" y="3489"/>
                    <a:pt x="2605" y="3467"/>
                    <a:pt x="2605" y="3467"/>
                  </a:cubicBezTo>
                  <a:cubicBezTo>
                    <a:pt x="2594" y="3434"/>
                    <a:pt x="2583" y="3412"/>
                    <a:pt x="2583" y="3378"/>
                  </a:cubicBezTo>
                  <a:cubicBezTo>
                    <a:pt x="2571" y="3368"/>
                    <a:pt x="2561" y="3368"/>
                    <a:pt x="2549" y="3368"/>
                  </a:cubicBezTo>
                  <a:close/>
                  <a:moveTo>
                    <a:pt x="3898" y="3363"/>
                  </a:moveTo>
                  <a:cubicBezTo>
                    <a:pt x="3891" y="3363"/>
                    <a:pt x="3885" y="3371"/>
                    <a:pt x="3885" y="3378"/>
                  </a:cubicBezTo>
                  <a:cubicBezTo>
                    <a:pt x="3885" y="3412"/>
                    <a:pt x="3874" y="3434"/>
                    <a:pt x="3874" y="3467"/>
                  </a:cubicBezTo>
                  <a:cubicBezTo>
                    <a:pt x="3874" y="3478"/>
                    <a:pt x="3874" y="3489"/>
                    <a:pt x="3885" y="3489"/>
                  </a:cubicBezTo>
                  <a:lnTo>
                    <a:pt x="3896" y="3489"/>
                  </a:lnTo>
                  <a:cubicBezTo>
                    <a:pt x="3907" y="3489"/>
                    <a:pt x="3907" y="3478"/>
                    <a:pt x="3918" y="3478"/>
                  </a:cubicBezTo>
                  <a:cubicBezTo>
                    <a:pt x="3918" y="3445"/>
                    <a:pt x="3930" y="3412"/>
                    <a:pt x="3930" y="3390"/>
                  </a:cubicBezTo>
                  <a:cubicBezTo>
                    <a:pt x="3930" y="3378"/>
                    <a:pt x="3930" y="3368"/>
                    <a:pt x="3907" y="3368"/>
                  </a:cubicBezTo>
                  <a:cubicBezTo>
                    <a:pt x="3904" y="3364"/>
                    <a:pt x="3901" y="3363"/>
                    <a:pt x="3898" y="3363"/>
                  </a:cubicBezTo>
                  <a:close/>
                  <a:moveTo>
                    <a:pt x="442" y="3423"/>
                  </a:moveTo>
                  <a:cubicBezTo>
                    <a:pt x="430" y="3434"/>
                    <a:pt x="430" y="3445"/>
                    <a:pt x="442" y="3456"/>
                  </a:cubicBezTo>
                  <a:cubicBezTo>
                    <a:pt x="452" y="3478"/>
                    <a:pt x="474" y="3500"/>
                    <a:pt x="496" y="3522"/>
                  </a:cubicBezTo>
                  <a:cubicBezTo>
                    <a:pt x="496" y="3533"/>
                    <a:pt x="496" y="3533"/>
                    <a:pt x="508" y="3533"/>
                  </a:cubicBezTo>
                  <a:lnTo>
                    <a:pt x="518" y="3533"/>
                  </a:lnTo>
                  <a:cubicBezTo>
                    <a:pt x="530" y="3522"/>
                    <a:pt x="530" y="3511"/>
                    <a:pt x="530" y="3500"/>
                  </a:cubicBezTo>
                  <a:cubicBezTo>
                    <a:pt x="508" y="3478"/>
                    <a:pt x="486" y="3456"/>
                    <a:pt x="474" y="3434"/>
                  </a:cubicBezTo>
                  <a:cubicBezTo>
                    <a:pt x="464" y="3423"/>
                    <a:pt x="452" y="3423"/>
                    <a:pt x="442" y="3423"/>
                  </a:cubicBezTo>
                  <a:close/>
                  <a:moveTo>
                    <a:pt x="5441" y="3467"/>
                  </a:moveTo>
                  <a:cubicBezTo>
                    <a:pt x="5431" y="3467"/>
                    <a:pt x="5419" y="3467"/>
                    <a:pt x="5419" y="3478"/>
                  </a:cubicBezTo>
                  <a:cubicBezTo>
                    <a:pt x="5397" y="3500"/>
                    <a:pt x="5375" y="3522"/>
                    <a:pt x="5365" y="3544"/>
                  </a:cubicBezTo>
                  <a:cubicBezTo>
                    <a:pt x="5353" y="3555"/>
                    <a:pt x="5353" y="3567"/>
                    <a:pt x="5365" y="3577"/>
                  </a:cubicBezTo>
                  <a:lnTo>
                    <a:pt x="5375" y="3577"/>
                  </a:lnTo>
                  <a:cubicBezTo>
                    <a:pt x="5387" y="3577"/>
                    <a:pt x="5387" y="3577"/>
                    <a:pt x="5397" y="3567"/>
                  </a:cubicBezTo>
                  <a:cubicBezTo>
                    <a:pt x="5409" y="3544"/>
                    <a:pt x="5431" y="3522"/>
                    <a:pt x="5453" y="3500"/>
                  </a:cubicBezTo>
                  <a:cubicBezTo>
                    <a:pt x="5453" y="3489"/>
                    <a:pt x="5453" y="3478"/>
                    <a:pt x="5441" y="3467"/>
                  </a:cubicBezTo>
                  <a:close/>
                  <a:moveTo>
                    <a:pt x="2614" y="3529"/>
                  </a:moveTo>
                  <a:cubicBezTo>
                    <a:pt x="2611" y="3529"/>
                    <a:pt x="2608" y="3530"/>
                    <a:pt x="2605" y="3533"/>
                  </a:cubicBezTo>
                  <a:cubicBezTo>
                    <a:pt x="2594" y="3533"/>
                    <a:pt x="2594" y="3544"/>
                    <a:pt x="2594" y="3555"/>
                  </a:cubicBezTo>
                  <a:cubicBezTo>
                    <a:pt x="2605" y="3589"/>
                    <a:pt x="2627" y="3611"/>
                    <a:pt x="2638" y="3633"/>
                  </a:cubicBezTo>
                  <a:cubicBezTo>
                    <a:pt x="2638" y="3643"/>
                    <a:pt x="2649" y="3643"/>
                    <a:pt x="2660" y="3643"/>
                  </a:cubicBezTo>
                  <a:cubicBezTo>
                    <a:pt x="2671" y="3643"/>
                    <a:pt x="2682" y="3633"/>
                    <a:pt x="2671" y="3621"/>
                  </a:cubicBezTo>
                  <a:cubicBezTo>
                    <a:pt x="2660" y="3589"/>
                    <a:pt x="2649" y="3567"/>
                    <a:pt x="2638" y="3544"/>
                  </a:cubicBezTo>
                  <a:cubicBezTo>
                    <a:pt x="2630" y="3536"/>
                    <a:pt x="2622" y="3529"/>
                    <a:pt x="2614" y="3529"/>
                  </a:cubicBezTo>
                  <a:close/>
                  <a:moveTo>
                    <a:pt x="3874" y="3533"/>
                  </a:moveTo>
                  <a:cubicBezTo>
                    <a:pt x="3863" y="3533"/>
                    <a:pt x="3852" y="3533"/>
                    <a:pt x="3852" y="3544"/>
                  </a:cubicBezTo>
                  <a:cubicBezTo>
                    <a:pt x="3841" y="3577"/>
                    <a:pt x="3830" y="3599"/>
                    <a:pt x="3819" y="3633"/>
                  </a:cubicBezTo>
                  <a:cubicBezTo>
                    <a:pt x="3819" y="3643"/>
                    <a:pt x="3830" y="3655"/>
                    <a:pt x="3841" y="3655"/>
                  </a:cubicBezTo>
                  <a:cubicBezTo>
                    <a:pt x="3852" y="3655"/>
                    <a:pt x="3863" y="3655"/>
                    <a:pt x="3863" y="3643"/>
                  </a:cubicBezTo>
                  <a:cubicBezTo>
                    <a:pt x="3874" y="3611"/>
                    <a:pt x="3885" y="3589"/>
                    <a:pt x="3885" y="3555"/>
                  </a:cubicBezTo>
                  <a:cubicBezTo>
                    <a:pt x="3896" y="3544"/>
                    <a:pt x="3885" y="3533"/>
                    <a:pt x="3874" y="3533"/>
                  </a:cubicBezTo>
                  <a:close/>
                  <a:moveTo>
                    <a:pt x="567" y="3558"/>
                  </a:moveTo>
                  <a:cubicBezTo>
                    <a:pt x="563" y="3558"/>
                    <a:pt x="557" y="3561"/>
                    <a:pt x="552" y="3567"/>
                  </a:cubicBezTo>
                  <a:cubicBezTo>
                    <a:pt x="540" y="3567"/>
                    <a:pt x="540" y="3589"/>
                    <a:pt x="552" y="3589"/>
                  </a:cubicBezTo>
                  <a:cubicBezTo>
                    <a:pt x="563" y="3621"/>
                    <a:pt x="585" y="3643"/>
                    <a:pt x="607" y="3665"/>
                  </a:cubicBezTo>
                  <a:lnTo>
                    <a:pt x="629" y="3665"/>
                  </a:lnTo>
                  <a:cubicBezTo>
                    <a:pt x="640" y="3655"/>
                    <a:pt x="640" y="3643"/>
                    <a:pt x="640" y="3633"/>
                  </a:cubicBezTo>
                  <a:lnTo>
                    <a:pt x="574" y="3567"/>
                  </a:lnTo>
                  <a:cubicBezTo>
                    <a:pt x="574" y="3561"/>
                    <a:pt x="571" y="3558"/>
                    <a:pt x="567" y="3558"/>
                  </a:cubicBezTo>
                  <a:close/>
                  <a:moveTo>
                    <a:pt x="5320" y="3602"/>
                  </a:moveTo>
                  <a:cubicBezTo>
                    <a:pt x="5314" y="3602"/>
                    <a:pt x="5309" y="3605"/>
                    <a:pt x="5309" y="3611"/>
                  </a:cubicBezTo>
                  <a:lnTo>
                    <a:pt x="5243" y="3677"/>
                  </a:lnTo>
                  <a:cubicBezTo>
                    <a:pt x="5243" y="3677"/>
                    <a:pt x="5243" y="3699"/>
                    <a:pt x="5254" y="3699"/>
                  </a:cubicBezTo>
                  <a:cubicBezTo>
                    <a:pt x="5254" y="3710"/>
                    <a:pt x="5254" y="3710"/>
                    <a:pt x="5265" y="3710"/>
                  </a:cubicBezTo>
                  <a:cubicBezTo>
                    <a:pt x="5265" y="3710"/>
                    <a:pt x="5276" y="3710"/>
                    <a:pt x="5276" y="3699"/>
                  </a:cubicBezTo>
                  <a:lnTo>
                    <a:pt x="5342" y="3633"/>
                  </a:lnTo>
                  <a:cubicBezTo>
                    <a:pt x="5342" y="3633"/>
                    <a:pt x="5342" y="3611"/>
                    <a:pt x="5331" y="3611"/>
                  </a:cubicBezTo>
                  <a:cubicBezTo>
                    <a:pt x="5331" y="3605"/>
                    <a:pt x="5325" y="3602"/>
                    <a:pt x="5320" y="3602"/>
                  </a:cubicBezTo>
                  <a:close/>
                  <a:moveTo>
                    <a:pt x="679" y="3690"/>
                  </a:moveTo>
                  <a:cubicBezTo>
                    <a:pt x="673" y="3690"/>
                    <a:pt x="668" y="3693"/>
                    <a:pt x="662" y="3699"/>
                  </a:cubicBezTo>
                  <a:cubicBezTo>
                    <a:pt x="651" y="3699"/>
                    <a:pt x="651" y="3721"/>
                    <a:pt x="662" y="3721"/>
                  </a:cubicBezTo>
                  <a:lnTo>
                    <a:pt x="729" y="3787"/>
                  </a:lnTo>
                  <a:cubicBezTo>
                    <a:pt x="729" y="3787"/>
                    <a:pt x="729" y="3798"/>
                    <a:pt x="739" y="3798"/>
                  </a:cubicBezTo>
                  <a:lnTo>
                    <a:pt x="751" y="3787"/>
                  </a:lnTo>
                  <a:cubicBezTo>
                    <a:pt x="761" y="3776"/>
                    <a:pt x="761" y="3765"/>
                    <a:pt x="751" y="3754"/>
                  </a:cubicBezTo>
                  <a:cubicBezTo>
                    <a:pt x="729" y="3743"/>
                    <a:pt x="717" y="3721"/>
                    <a:pt x="695" y="3699"/>
                  </a:cubicBezTo>
                  <a:cubicBezTo>
                    <a:pt x="690" y="3693"/>
                    <a:pt x="684" y="3690"/>
                    <a:pt x="679" y="3690"/>
                  </a:cubicBezTo>
                  <a:close/>
                  <a:moveTo>
                    <a:pt x="2704" y="3680"/>
                  </a:moveTo>
                  <a:cubicBezTo>
                    <a:pt x="2699" y="3680"/>
                    <a:pt x="2693" y="3682"/>
                    <a:pt x="2693" y="3687"/>
                  </a:cubicBezTo>
                  <a:cubicBezTo>
                    <a:pt x="2682" y="3687"/>
                    <a:pt x="2671" y="3699"/>
                    <a:pt x="2682" y="3710"/>
                  </a:cubicBezTo>
                  <a:cubicBezTo>
                    <a:pt x="2693" y="3743"/>
                    <a:pt x="2715" y="3765"/>
                    <a:pt x="2737" y="3787"/>
                  </a:cubicBezTo>
                  <a:lnTo>
                    <a:pt x="2748" y="3798"/>
                  </a:lnTo>
                  <a:cubicBezTo>
                    <a:pt x="2760" y="3798"/>
                    <a:pt x="2760" y="3787"/>
                    <a:pt x="2760" y="3787"/>
                  </a:cubicBezTo>
                  <a:cubicBezTo>
                    <a:pt x="2770" y="3787"/>
                    <a:pt x="2770" y="3765"/>
                    <a:pt x="2770" y="3765"/>
                  </a:cubicBezTo>
                  <a:cubicBezTo>
                    <a:pt x="2748" y="3743"/>
                    <a:pt x="2737" y="3710"/>
                    <a:pt x="2715" y="3687"/>
                  </a:cubicBezTo>
                  <a:cubicBezTo>
                    <a:pt x="2715" y="3682"/>
                    <a:pt x="2710" y="3680"/>
                    <a:pt x="2704" y="3680"/>
                  </a:cubicBezTo>
                  <a:close/>
                  <a:moveTo>
                    <a:pt x="3810" y="3694"/>
                  </a:moveTo>
                  <a:cubicBezTo>
                    <a:pt x="3802" y="3694"/>
                    <a:pt x="3797" y="3702"/>
                    <a:pt x="3797" y="3710"/>
                  </a:cubicBezTo>
                  <a:cubicBezTo>
                    <a:pt x="3775" y="3732"/>
                    <a:pt x="3764" y="3754"/>
                    <a:pt x="3753" y="3787"/>
                  </a:cubicBezTo>
                  <a:cubicBezTo>
                    <a:pt x="3753" y="3798"/>
                    <a:pt x="3753" y="3809"/>
                    <a:pt x="3764" y="3809"/>
                  </a:cubicBezTo>
                  <a:lnTo>
                    <a:pt x="3775" y="3820"/>
                  </a:lnTo>
                  <a:cubicBezTo>
                    <a:pt x="3786" y="3820"/>
                    <a:pt x="3786" y="3809"/>
                    <a:pt x="3797" y="3798"/>
                  </a:cubicBezTo>
                  <a:cubicBezTo>
                    <a:pt x="3808" y="3776"/>
                    <a:pt x="3819" y="3754"/>
                    <a:pt x="3830" y="3721"/>
                  </a:cubicBezTo>
                  <a:cubicBezTo>
                    <a:pt x="3830" y="3710"/>
                    <a:pt x="3830" y="3699"/>
                    <a:pt x="3819" y="3699"/>
                  </a:cubicBezTo>
                  <a:cubicBezTo>
                    <a:pt x="3816" y="3696"/>
                    <a:pt x="3812" y="3694"/>
                    <a:pt x="3810" y="3694"/>
                  </a:cubicBezTo>
                  <a:close/>
                  <a:moveTo>
                    <a:pt x="5204" y="3724"/>
                  </a:moveTo>
                  <a:cubicBezTo>
                    <a:pt x="5199" y="3724"/>
                    <a:pt x="5193" y="3726"/>
                    <a:pt x="5188" y="3732"/>
                  </a:cubicBezTo>
                  <a:lnTo>
                    <a:pt x="5122" y="3798"/>
                  </a:lnTo>
                  <a:lnTo>
                    <a:pt x="5122" y="3820"/>
                  </a:lnTo>
                  <a:cubicBezTo>
                    <a:pt x="5132" y="3831"/>
                    <a:pt x="5132" y="3831"/>
                    <a:pt x="5144" y="3831"/>
                  </a:cubicBezTo>
                  <a:cubicBezTo>
                    <a:pt x="5144" y="3831"/>
                    <a:pt x="5154" y="3831"/>
                    <a:pt x="5154" y="3820"/>
                  </a:cubicBezTo>
                  <a:cubicBezTo>
                    <a:pt x="5176" y="3809"/>
                    <a:pt x="5199" y="3787"/>
                    <a:pt x="5221" y="3765"/>
                  </a:cubicBezTo>
                  <a:lnTo>
                    <a:pt x="5221" y="3732"/>
                  </a:lnTo>
                  <a:cubicBezTo>
                    <a:pt x="5215" y="3726"/>
                    <a:pt x="5210" y="3724"/>
                    <a:pt x="5204" y="3724"/>
                  </a:cubicBezTo>
                  <a:close/>
                  <a:moveTo>
                    <a:pt x="800" y="3812"/>
                  </a:moveTo>
                  <a:cubicBezTo>
                    <a:pt x="795" y="3812"/>
                    <a:pt x="789" y="3815"/>
                    <a:pt x="783" y="3820"/>
                  </a:cubicBezTo>
                  <a:cubicBezTo>
                    <a:pt x="773" y="3831"/>
                    <a:pt x="773" y="3842"/>
                    <a:pt x="783" y="3853"/>
                  </a:cubicBezTo>
                  <a:cubicBezTo>
                    <a:pt x="805" y="3864"/>
                    <a:pt x="827" y="3886"/>
                    <a:pt x="850" y="3908"/>
                  </a:cubicBezTo>
                  <a:lnTo>
                    <a:pt x="883" y="3908"/>
                  </a:lnTo>
                  <a:lnTo>
                    <a:pt x="883" y="3876"/>
                  </a:lnTo>
                  <a:cubicBezTo>
                    <a:pt x="861" y="3853"/>
                    <a:pt x="839" y="3842"/>
                    <a:pt x="817" y="3820"/>
                  </a:cubicBezTo>
                  <a:cubicBezTo>
                    <a:pt x="811" y="3815"/>
                    <a:pt x="806" y="3812"/>
                    <a:pt x="800" y="3812"/>
                  </a:cubicBezTo>
                  <a:close/>
                  <a:moveTo>
                    <a:pt x="2792" y="3820"/>
                  </a:moveTo>
                  <a:cubicBezTo>
                    <a:pt x="2782" y="3831"/>
                    <a:pt x="2782" y="3842"/>
                    <a:pt x="2792" y="3853"/>
                  </a:cubicBezTo>
                  <a:cubicBezTo>
                    <a:pt x="2804" y="3876"/>
                    <a:pt x="2826" y="3898"/>
                    <a:pt x="2848" y="3920"/>
                  </a:cubicBezTo>
                  <a:lnTo>
                    <a:pt x="2881" y="3920"/>
                  </a:lnTo>
                  <a:cubicBezTo>
                    <a:pt x="2892" y="3908"/>
                    <a:pt x="2892" y="3898"/>
                    <a:pt x="2881" y="3886"/>
                  </a:cubicBezTo>
                  <a:cubicBezTo>
                    <a:pt x="2858" y="3864"/>
                    <a:pt x="2836" y="3842"/>
                    <a:pt x="2814" y="3831"/>
                  </a:cubicBezTo>
                  <a:cubicBezTo>
                    <a:pt x="2814" y="3820"/>
                    <a:pt x="2804" y="3820"/>
                    <a:pt x="2792" y="3820"/>
                  </a:cubicBezTo>
                  <a:close/>
                  <a:moveTo>
                    <a:pt x="5077" y="3845"/>
                  </a:moveTo>
                  <a:cubicBezTo>
                    <a:pt x="5072" y="3845"/>
                    <a:pt x="5066" y="3848"/>
                    <a:pt x="5066" y="3853"/>
                  </a:cubicBezTo>
                  <a:cubicBezTo>
                    <a:pt x="5044" y="3864"/>
                    <a:pt x="5022" y="3886"/>
                    <a:pt x="5000" y="3908"/>
                  </a:cubicBezTo>
                  <a:cubicBezTo>
                    <a:pt x="4989" y="3908"/>
                    <a:pt x="4989" y="3930"/>
                    <a:pt x="4989" y="3930"/>
                  </a:cubicBezTo>
                  <a:cubicBezTo>
                    <a:pt x="5000" y="3942"/>
                    <a:pt x="5000" y="3942"/>
                    <a:pt x="5011" y="3942"/>
                  </a:cubicBezTo>
                  <a:lnTo>
                    <a:pt x="5022" y="3942"/>
                  </a:lnTo>
                  <a:cubicBezTo>
                    <a:pt x="5044" y="3920"/>
                    <a:pt x="5066" y="3898"/>
                    <a:pt x="5088" y="3886"/>
                  </a:cubicBezTo>
                  <a:cubicBezTo>
                    <a:pt x="5100" y="3876"/>
                    <a:pt x="5100" y="3864"/>
                    <a:pt x="5088" y="3853"/>
                  </a:cubicBezTo>
                  <a:cubicBezTo>
                    <a:pt x="5088" y="3848"/>
                    <a:pt x="5083" y="3845"/>
                    <a:pt x="5077" y="3845"/>
                  </a:cubicBezTo>
                  <a:close/>
                  <a:moveTo>
                    <a:pt x="3732" y="3849"/>
                  </a:moveTo>
                  <a:cubicBezTo>
                    <a:pt x="3724" y="3849"/>
                    <a:pt x="3716" y="3857"/>
                    <a:pt x="3709" y="3864"/>
                  </a:cubicBezTo>
                  <a:cubicBezTo>
                    <a:pt x="3697" y="3886"/>
                    <a:pt x="3687" y="3908"/>
                    <a:pt x="3665" y="3930"/>
                  </a:cubicBezTo>
                  <a:cubicBezTo>
                    <a:pt x="3665" y="3942"/>
                    <a:pt x="3665" y="3952"/>
                    <a:pt x="3675" y="3964"/>
                  </a:cubicBezTo>
                  <a:lnTo>
                    <a:pt x="3687" y="3964"/>
                  </a:lnTo>
                  <a:cubicBezTo>
                    <a:pt x="3687" y="3964"/>
                    <a:pt x="3697" y="3964"/>
                    <a:pt x="3697" y="3952"/>
                  </a:cubicBezTo>
                  <a:cubicBezTo>
                    <a:pt x="3719" y="3930"/>
                    <a:pt x="3731" y="3908"/>
                    <a:pt x="3753" y="3876"/>
                  </a:cubicBezTo>
                  <a:cubicBezTo>
                    <a:pt x="3753" y="3876"/>
                    <a:pt x="3753" y="3853"/>
                    <a:pt x="3741" y="3853"/>
                  </a:cubicBezTo>
                  <a:cubicBezTo>
                    <a:pt x="3738" y="3850"/>
                    <a:pt x="3735" y="3849"/>
                    <a:pt x="3732" y="3849"/>
                  </a:cubicBezTo>
                  <a:close/>
                  <a:moveTo>
                    <a:pt x="938" y="3926"/>
                  </a:moveTo>
                  <a:cubicBezTo>
                    <a:pt x="931" y="3926"/>
                    <a:pt x="923" y="3930"/>
                    <a:pt x="916" y="3930"/>
                  </a:cubicBezTo>
                  <a:cubicBezTo>
                    <a:pt x="905" y="3942"/>
                    <a:pt x="905" y="3952"/>
                    <a:pt x="916" y="3964"/>
                  </a:cubicBezTo>
                  <a:cubicBezTo>
                    <a:pt x="938" y="3986"/>
                    <a:pt x="960" y="3997"/>
                    <a:pt x="982" y="4019"/>
                  </a:cubicBezTo>
                  <a:lnTo>
                    <a:pt x="1016" y="4019"/>
                  </a:lnTo>
                  <a:cubicBezTo>
                    <a:pt x="1026" y="4008"/>
                    <a:pt x="1016" y="3997"/>
                    <a:pt x="1016" y="3986"/>
                  </a:cubicBezTo>
                  <a:cubicBezTo>
                    <a:pt x="993" y="3964"/>
                    <a:pt x="971" y="3952"/>
                    <a:pt x="949" y="3930"/>
                  </a:cubicBezTo>
                  <a:cubicBezTo>
                    <a:pt x="945" y="3927"/>
                    <a:pt x="942" y="3926"/>
                    <a:pt x="938" y="3926"/>
                  </a:cubicBezTo>
                  <a:close/>
                  <a:moveTo>
                    <a:pt x="2936" y="3942"/>
                  </a:moveTo>
                  <a:cubicBezTo>
                    <a:pt x="2936" y="3942"/>
                    <a:pt x="2914" y="3942"/>
                    <a:pt x="2914" y="3952"/>
                  </a:cubicBezTo>
                  <a:cubicBezTo>
                    <a:pt x="2903" y="3952"/>
                    <a:pt x="2903" y="3974"/>
                    <a:pt x="2914" y="3974"/>
                  </a:cubicBezTo>
                  <a:cubicBezTo>
                    <a:pt x="2936" y="3997"/>
                    <a:pt x="2958" y="4019"/>
                    <a:pt x="2980" y="4030"/>
                  </a:cubicBezTo>
                  <a:lnTo>
                    <a:pt x="2991" y="4041"/>
                  </a:lnTo>
                  <a:cubicBezTo>
                    <a:pt x="3002" y="4041"/>
                    <a:pt x="3013" y="4030"/>
                    <a:pt x="3013" y="4030"/>
                  </a:cubicBezTo>
                  <a:cubicBezTo>
                    <a:pt x="3024" y="4019"/>
                    <a:pt x="3013" y="4008"/>
                    <a:pt x="3013" y="3997"/>
                  </a:cubicBezTo>
                  <a:cubicBezTo>
                    <a:pt x="2980" y="3986"/>
                    <a:pt x="2958" y="3964"/>
                    <a:pt x="2936" y="3942"/>
                  </a:cubicBezTo>
                  <a:close/>
                  <a:moveTo>
                    <a:pt x="4923" y="3952"/>
                  </a:moveTo>
                  <a:cubicBezTo>
                    <a:pt x="4901" y="3974"/>
                    <a:pt x="4879" y="3986"/>
                    <a:pt x="4857" y="4008"/>
                  </a:cubicBezTo>
                  <a:cubicBezTo>
                    <a:pt x="4845" y="4008"/>
                    <a:pt x="4845" y="4030"/>
                    <a:pt x="4845" y="4030"/>
                  </a:cubicBezTo>
                  <a:cubicBezTo>
                    <a:pt x="4857" y="4041"/>
                    <a:pt x="4857" y="4041"/>
                    <a:pt x="4867" y="4041"/>
                  </a:cubicBezTo>
                  <a:lnTo>
                    <a:pt x="4879" y="4041"/>
                  </a:lnTo>
                  <a:cubicBezTo>
                    <a:pt x="4901" y="4019"/>
                    <a:pt x="4923" y="4008"/>
                    <a:pt x="4956" y="3986"/>
                  </a:cubicBezTo>
                  <a:cubicBezTo>
                    <a:pt x="4956" y="3986"/>
                    <a:pt x="4967" y="3974"/>
                    <a:pt x="4956" y="3964"/>
                  </a:cubicBezTo>
                  <a:cubicBezTo>
                    <a:pt x="4945" y="3952"/>
                    <a:pt x="4934" y="3952"/>
                    <a:pt x="4923" y="3952"/>
                  </a:cubicBezTo>
                  <a:close/>
                  <a:moveTo>
                    <a:pt x="3637" y="3992"/>
                  </a:moveTo>
                  <a:cubicBezTo>
                    <a:pt x="3630" y="3992"/>
                    <a:pt x="3621" y="3997"/>
                    <a:pt x="3621" y="3997"/>
                  </a:cubicBezTo>
                  <a:cubicBezTo>
                    <a:pt x="3598" y="4019"/>
                    <a:pt x="3587" y="4041"/>
                    <a:pt x="3565" y="4063"/>
                  </a:cubicBezTo>
                  <a:cubicBezTo>
                    <a:pt x="3554" y="4074"/>
                    <a:pt x="3554" y="4085"/>
                    <a:pt x="3565" y="4096"/>
                  </a:cubicBezTo>
                  <a:lnTo>
                    <a:pt x="3576" y="4107"/>
                  </a:lnTo>
                  <a:cubicBezTo>
                    <a:pt x="3587" y="4107"/>
                    <a:pt x="3587" y="4096"/>
                    <a:pt x="3598" y="4096"/>
                  </a:cubicBezTo>
                  <a:cubicBezTo>
                    <a:pt x="3621" y="4074"/>
                    <a:pt x="3631" y="4052"/>
                    <a:pt x="3653" y="4030"/>
                  </a:cubicBezTo>
                  <a:cubicBezTo>
                    <a:pt x="3653" y="4019"/>
                    <a:pt x="3653" y="4008"/>
                    <a:pt x="3643" y="3997"/>
                  </a:cubicBezTo>
                  <a:cubicBezTo>
                    <a:pt x="3643" y="3993"/>
                    <a:pt x="3640" y="3992"/>
                    <a:pt x="3637" y="3992"/>
                  </a:cubicBezTo>
                  <a:close/>
                  <a:moveTo>
                    <a:pt x="1065" y="4033"/>
                  </a:moveTo>
                  <a:cubicBezTo>
                    <a:pt x="1059" y="4033"/>
                    <a:pt x="1054" y="4035"/>
                    <a:pt x="1048" y="4041"/>
                  </a:cubicBezTo>
                  <a:cubicBezTo>
                    <a:pt x="1048" y="4052"/>
                    <a:pt x="1048" y="4063"/>
                    <a:pt x="1060" y="4074"/>
                  </a:cubicBezTo>
                  <a:cubicBezTo>
                    <a:pt x="1082" y="4085"/>
                    <a:pt x="1104" y="4107"/>
                    <a:pt x="1126" y="4129"/>
                  </a:cubicBezTo>
                  <a:lnTo>
                    <a:pt x="1137" y="4129"/>
                  </a:lnTo>
                  <a:cubicBezTo>
                    <a:pt x="1148" y="4129"/>
                    <a:pt x="1148" y="4129"/>
                    <a:pt x="1159" y="4118"/>
                  </a:cubicBezTo>
                  <a:cubicBezTo>
                    <a:pt x="1159" y="4107"/>
                    <a:pt x="1159" y="4096"/>
                    <a:pt x="1148" y="4085"/>
                  </a:cubicBezTo>
                  <a:cubicBezTo>
                    <a:pt x="1126" y="4074"/>
                    <a:pt x="1104" y="4052"/>
                    <a:pt x="1082" y="4041"/>
                  </a:cubicBezTo>
                  <a:cubicBezTo>
                    <a:pt x="1076" y="4035"/>
                    <a:pt x="1070" y="4033"/>
                    <a:pt x="1065" y="4033"/>
                  </a:cubicBezTo>
                  <a:close/>
                  <a:moveTo>
                    <a:pt x="3063" y="4044"/>
                  </a:moveTo>
                  <a:cubicBezTo>
                    <a:pt x="3057" y="4044"/>
                    <a:pt x="3052" y="4046"/>
                    <a:pt x="3047" y="4052"/>
                  </a:cubicBezTo>
                  <a:cubicBezTo>
                    <a:pt x="3047" y="4063"/>
                    <a:pt x="3047" y="4074"/>
                    <a:pt x="3057" y="4085"/>
                  </a:cubicBezTo>
                  <a:cubicBezTo>
                    <a:pt x="3079" y="4096"/>
                    <a:pt x="3101" y="4118"/>
                    <a:pt x="3135" y="4129"/>
                  </a:cubicBezTo>
                  <a:lnTo>
                    <a:pt x="3145" y="4129"/>
                  </a:lnTo>
                  <a:cubicBezTo>
                    <a:pt x="3145" y="4129"/>
                    <a:pt x="3157" y="4129"/>
                    <a:pt x="3157" y="4118"/>
                  </a:cubicBezTo>
                  <a:cubicBezTo>
                    <a:pt x="3168" y="4107"/>
                    <a:pt x="3157" y="4096"/>
                    <a:pt x="3145" y="4096"/>
                  </a:cubicBezTo>
                  <a:cubicBezTo>
                    <a:pt x="3123" y="4074"/>
                    <a:pt x="3101" y="4063"/>
                    <a:pt x="3079" y="4052"/>
                  </a:cubicBezTo>
                  <a:cubicBezTo>
                    <a:pt x="3074" y="4046"/>
                    <a:pt x="3068" y="4044"/>
                    <a:pt x="3063" y="4044"/>
                  </a:cubicBezTo>
                  <a:close/>
                  <a:moveTo>
                    <a:pt x="4789" y="4047"/>
                  </a:moveTo>
                  <a:cubicBezTo>
                    <a:pt x="4786" y="4047"/>
                    <a:pt x="4782" y="4049"/>
                    <a:pt x="4779" y="4052"/>
                  </a:cubicBezTo>
                  <a:cubicBezTo>
                    <a:pt x="4757" y="4063"/>
                    <a:pt x="4735" y="4085"/>
                    <a:pt x="4713" y="4096"/>
                  </a:cubicBezTo>
                  <a:cubicBezTo>
                    <a:pt x="4702" y="4096"/>
                    <a:pt x="4691" y="4107"/>
                    <a:pt x="4702" y="4118"/>
                  </a:cubicBezTo>
                  <a:cubicBezTo>
                    <a:pt x="4702" y="4129"/>
                    <a:pt x="4713" y="4129"/>
                    <a:pt x="4724" y="4129"/>
                  </a:cubicBezTo>
                  <a:cubicBezTo>
                    <a:pt x="4757" y="4118"/>
                    <a:pt x="4779" y="4107"/>
                    <a:pt x="4801" y="4085"/>
                  </a:cubicBezTo>
                  <a:cubicBezTo>
                    <a:pt x="4813" y="4085"/>
                    <a:pt x="4813" y="4063"/>
                    <a:pt x="4813" y="4063"/>
                  </a:cubicBezTo>
                  <a:cubicBezTo>
                    <a:pt x="4805" y="4055"/>
                    <a:pt x="4797" y="4047"/>
                    <a:pt x="4789" y="4047"/>
                  </a:cubicBezTo>
                  <a:close/>
                  <a:moveTo>
                    <a:pt x="3223" y="4129"/>
                  </a:moveTo>
                  <a:cubicBezTo>
                    <a:pt x="3212" y="4129"/>
                    <a:pt x="3201" y="4129"/>
                    <a:pt x="3201" y="4140"/>
                  </a:cubicBezTo>
                  <a:cubicBezTo>
                    <a:pt x="3190" y="4151"/>
                    <a:pt x="3201" y="4163"/>
                    <a:pt x="3212" y="4173"/>
                  </a:cubicBezTo>
                  <a:cubicBezTo>
                    <a:pt x="3234" y="4185"/>
                    <a:pt x="3256" y="4195"/>
                    <a:pt x="3289" y="4207"/>
                  </a:cubicBezTo>
                  <a:lnTo>
                    <a:pt x="3300" y="4207"/>
                  </a:lnTo>
                  <a:cubicBezTo>
                    <a:pt x="3300" y="4207"/>
                    <a:pt x="3311" y="4207"/>
                    <a:pt x="3311" y="4195"/>
                  </a:cubicBezTo>
                  <a:cubicBezTo>
                    <a:pt x="3322" y="4185"/>
                    <a:pt x="3311" y="4173"/>
                    <a:pt x="3300" y="4173"/>
                  </a:cubicBezTo>
                  <a:cubicBezTo>
                    <a:pt x="3278" y="4163"/>
                    <a:pt x="3256" y="4151"/>
                    <a:pt x="3223" y="4129"/>
                  </a:cubicBezTo>
                  <a:close/>
                  <a:moveTo>
                    <a:pt x="4636" y="4129"/>
                  </a:moveTo>
                  <a:cubicBezTo>
                    <a:pt x="4602" y="4140"/>
                    <a:pt x="4580" y="4163"/>
                    <a:pt x="4558" y="4173"/>
                  </a:cubicBezTo>
                  <a:cubicBezTo>
                    <a:pt x="4548" y="4173"/>
                    <a:pt x="4536" y="4185"/>
                    <a:pt x="4548" y="4195"/>
                  </a:cubicBezTo>
                  <a:cubicBezTo>
                    <a:pt x="4548" y="4207"/>
                    <a:pt x="4558" y="4207"/>
                    <a:pt x="4558" y="4207"/>
                  </a:cubicBezTo>
                  <a:lnTo>
                    <a:pt x="4570" y="4207"/>
                  </a:lnTo>
                  <a:cubicBezTo>
                    <a:pt x="4602" y="4195"/>
                    <a:pt x="4625" y="4185"/>
                    <a:pt x="4647" y="4173"/>
                  </a:cubicBezTo>
                  <a:cubicBezTo>
                    <a:pt x="4658" y="4163"/>
                    <a:pt x="4669" y="4151"/>
                    <a:pt x="4658" y="4140"/>
                  </a:cubicBezTo>
                  <a:cubicBezTo>
                    <a:pt x="4658" y="4129"/>
                    <a:pt x="4647" y="4129"/>
                    <a:pt x="4636" y="4129"/>
                  </a:cubicBezTo>
                  <a:close/>
                  <a:moveTo>
                    <a:pt x="1208" y="4132"/>
                  </a:moveTo>
                  <a:cubicBezTo>
                    <a:pt x="1203" y="4132"/>
                    <a:pt x="1197" y="4135"/>
                    <a:pt x="1192" y="4140"/>
                  </a:cubicBezTo>
                  <a:cubicBezTo>
                    <a:pt x="1181" y="4151"/>
                    <a:pt x="1192" y="4163"/>
                    <a:pt x="1203" y="4173"/>
                  </a:cubicBezTo>
                  <a:cubicBezTo>
                    <a:pt x="1225" y="4185"/>
                    <a:pt x="1247" y="4207"/>
                    <a:pt x="1269" y="4217"/>
                  </a:cubicBezTo>
                  <a:lnTo>
                    <a:pt x="1303" y="4217"/>
                  </a:lnTo>
                  <a:cubicBezTo>
                    <a:pt x="1303" y="4207"/>
                    <a:pt x="1303" y="4195"/>
                    <a:pt x="1291" y="4185"/>
                  </a:cubicBezTo>
                  <a:cubicBezTo>
                    <a:pt x="1269" y="4173"/>
                    <a:pt x="1247" y="4151"/>
                    <a:pt x="1225" y="4140"/>
                  </a:cubicBezTo>
                  <a:cubicBezTo>
                    <a:pt x="1220" y="4135"/>
                    <a:pt x="1214" y="4132"/>
                    <a:pt x="1208" y="4132"/>
                  </a:cubicBezTo>
                  <a:close/>
                  <a:moveTo>
                    <a:pt x="4470" y="4195"/>
                  </a:moveTo>
                  <a:cubicBezTo>
                    <a:pt x="4448" y="4207"/>
                    <a:pt x="4415" y="4217"/>
                    <a:pt x="4393" y="4229"/>
                  </a:cubicBezTo>
                  <a:cubicBezTo>
                    <a:pt x="4382" y="4229"/>
                    <a:pt x="4371" y="4239"/>
                    <a:pt x="4382" y="4251"/>
                  </a:cubicBezTo>
                  <a:cubicBezTo>
                    <a:pt x="4382" y="4261"/>
                    <a:pt x="4393" y="4273"/>
                    <a:pt x="4404" y="4273"/>
                  </a:cubicBezTo>
                  <a:cubicBezTo>
                    <a:pt x="4437" y="4261"/>
                    <a:pt x="4459" y="4251"/>
                    <a:pt x="4492" y="4239"/>
                  </a:cubicBezTo>
                  <a:cubicBezTo>
                    <a:pt x="4504" y="4239"/>
                    <a:pt x="4504" y="4229"/>
                    <a:pt x="4504" y="4217"/>
                  </a:cubicBezTo>
                  <a:cubicBezTo>
                    <a:pt x="4492" y="4207"/>
                    <a:pt x="4481" y="4195"/>
                    <a:pt x="4470" y="4195"/>
                  </a:cubicBezTo>
                  <a:close/>
                  <a:moveTo>
                    <a:pt x="1359" y="4224"/>
                  </a:moveTo>
                  <a:cubicBezTo>
                    <a:pt x="1351" y="4224"/>
                    <a:pt x="1343" y="4232"/>
                    <a:pt x="1335" y="4239"/>
                  </a:cubicBezTo>
                  <a:cubicBezTo>
                    <a:pt x="1335" y="4251"/>
                    <a:pt x="1335" y="4261"/>
                    <a:pt x="1347" y="4261"/>
                  </a:cubicBezTo>
                  <a:lnTo>
                    <a:pt x="1357" y="4273"/>
                  </a:lnTo>
                  <a:lnTo>
                    <a:pt x="1423" y="4306"/>
                  </a:lnTo>
                  <a:lnTo>
                    <a:pt x="1435" y="4306"/>
                  </a:lnTo>
                  <a:cubicBezTo>
                    <a:pt x="1446" y="4306"/>
                    <a:pt x="1446" y="4306"/>
                    <a:pt x="1457" y="4295"/>
                  </a:cubicBezTo>
                  <a:cubicBezTo>
                    <a:pt x="1457" y="4284"/>
                    <a:pt x="1457" y="4273"/>
                    <a:pt x="1446" y="4273"/>
                  </a:cubicBezTo>
                  <a:cubicBezTo>
                    <a:pt x="1423" y="4261"/>
                    <a:pt x="1401" y="4239"/>
                    <a:pt x="1379" y="4229"/>
                  </a:cubicBezTo>
                  <a:lnTo>
                    <a:pt x="1369" y="4229"/>
                  </a:lnTo>
                  <a:cubicBezTo>
                    <a:pt x="1365" y="4225"/>
                    <a:pt x="1362" y="4224"/>
                    <a:pt x="1359" y="4224"/>
                  </a:cubicBezTo>
                  <a:close/>
                  <a:moveTo>
                    <a:pt x="3543" y="4251"/>
                  </a:moveTo>
                  <a:cubicBezTo>
                    <a:pt x="3532" y="4251"/>
                    <a:pt x="3521" y="4251"/>
                    <a:pt x="3521" y="4261"/>
                  </a:cubicBezTo>
                  <a:cubicBezTo>
                    <a:pt x="3521" y="4273"/>
                    <a:pt x="3521" y="4284"/>
                    <a:pt x="3532" y="4295"/>
                  </a:cubicBezTo>
                  <a:cubicBezTo>
                    <a:pt x="3565" y="4295"/>
                    <a:pt x="3598" y="4306"/>
                    <a:pt x="3621" y="4306"/>
                  </a:cubicBezTo>
                  <a:lnTo>
                    <a:pt x="3631" y="4306"/>
                  </a:lnTo>
                  <a:cubicBezTo>
                    <a:pt x="3643" y="4306"/>
                    <a:pt x="3643" y="4306"/>
                    <a:pt x="3643" y="4295"/>
                  </a:cubicBezTo>
                  <a:cubicBezTo>
                    <a:pt x="3653" y="4284"/>
                    <a:pt x="3643" y="4273"/>
                    <a:pt x="3631" y="4273"/>
                  </a:cubicBezTo>
                  <a:cubicBezTo>
                    <a:pt x="3598" y="4261"/>
                    <a:pt x="3576" y="4261"/>
                    <a:pt x="3543" y="4251"/>
                  </a:cubicBezTo>
                  <a:close/>
                  <a:moveTo>
                    <a:pt x="4315" y="4251"/>
                  </a:moveTo>
                  <a:cubicBezTo>
                    <a:pt x="4283" y="4261"/>
                    <a:pt x="4261" y="4261"/>
                    <a:pt x="4227" y="4273"/>
                  </a:cubicBezTo>
                  <a:cubicBezTo>
                    <a:pt x="4217" y="4273"/>
                    <a:pt x="4205" y="4284"/>
                    <a:pt x="4205" y="4295"/>
                  </a:cubicBezTo>
                  <a:cubicBezTo>
                    <a:pt x="4217" y="4306"/>
                    <a:pt x="4217" y="4317"/>
                    <a:pt x="4227" y="4317"/>
                  </a:cubicBezTo>
                  <a:lnTo>
                    <a:pt x="4239" y="4317"/>
                  </a:lnTo>
                  <a:cubicBezTo>
                    <a:pt x="4261" y="4306"/>
                    <a:pt x="4293" y="4295"/>
                    <a:pt x="4315" y="4295"/>
                  </a:cubicBezTo>
                  <a:cubicBezTo>
                    <a:pt x="4338" y="4295"/>
                    <a:pt x="4338" y="4273"/>
                    <a:pt x="4338" y="4261"/>
                  </a:cubicBezTo>
                  <a:cubicBezTo>
                    <a:pt x="4338" y="4251"/>
                    <a:pt x="4327" y="4251"/>
                    <a:pt x="4315" y="4251"/>
                  </a:cubicBezTo>
                  <a:close/>
                  <a:moveTo>
                    <a:pt x="3521" y="4121"/>
                  </a:moveTo>
                  <a:cubicBezTo>
                    <a:pt x="3516" y="4121"/>
                    <a:pt x="3510" y="4124"/>
                    <a:pt x="3510" y="4129"/>
                  </a:cubicBezTo>
                  <a:lnTo>
                    <a:pt x="3444" y="4195"/>
                  </a:lnTo>
                  <a:cubicBezTo>
                    <a:pt x="3432" y="4195"/>
                    <a:pt x="3432" y="4207"/>
                    <a:pt x="3444" y="4217"/>
                  </a:cubicBezTo>
                  <a:cubicBezTo>
                    <a:pt x="3422" y="4217"/>
                    <a:pt x="3400" y="4207"/>
                    <a:pt x="3388" y="4195"/>
                  </a:cubicBezTo>
                  <a:cubicBezTo>
                    <a:pt x="3378" y="4195"/>
                    <a:pt x="3356" y="4207"/>
                    <a:pt x="3356" y="4217"/>
                  </a:cubicBezTo>
                  <a:cubicBezTo>
                    <a:pt x="3356" y="4229"/>
                    <a:pt x="3356" y="4239"/>
                    <a:pt x="3366" y="4239"/>
                  </a:cubicBezTo>
                  <a:lnTo>
                    <a:pt x="3378" y="4239"/>
                  </a:lnTo>
                  <a:lnTo>
                    <a:pt x="3378" y="4251"/>
                  </a:lnTo>
                  <a:cubicBezTo>
                    <a:pt x="3356" y="4261"/>
                    <a:pt x="3334" y="4284"/>
                    <a:pt x="3311" y="4295"/>
                  </a:cubicBezTo>
                  <a:cubicBezTo>
                    <a:pt x="3300" y="4306"/>
                    <a:pt x="3300" y="4317"/>
                    <a:pt x="3311" y="4328"/>
                  </a:cubicBezTo>
                  <a:cubicBezTo>
                    <a:pt x="3311" y="4339"/>
                    <a:pt x="3322" y="4339"/>
                    <a:pt x="3322" y="4339"/>
                  </a:cubicBezTo>
                  <a:cubicBezTo>
                    <a:pt x="3334" y="4339"/>
                    <a:pt x="3334" y="4339"/>
                    <a:pt x="3334" y="4328"/>
                  </a:cubicBezTo>
                  <a:cubicBezTo>
                    <a:pt x="3356" y="4317"/>
                    <a:pt x="3388" y="4295"/>
                    <a:pt x="3410" y="4284"/>
                  </a:cubicBezTo>
                  <a:cubicBezTo>
                    <a:pt x="3410" y="4273"/>
                    <a:pt x="3422" y="4261"/>
                    <a:pt x="3410" y="4251"/>
                  </a:cubicBezTo>
                  <a:lnTo>
                    <a:pt x="3410" y="4251"/>
                  </a:lnTo>
                  <a:cubicBezTo>
                    <a:pt x="3422" y="4261"/>
                    <a:pt x="3444" y="4261"/>
                    <a:pt x="3454" y="4273"/>
                  </a:cubicBezTo>
                  <a:cubicBezTo>
                    <a:pt x="3466" y="4273"/>
                    <a:pt x="3477" y="4261"/>
                    <a:pt x="3477" y="4251"/>
                  </a:cubicBezTo>
                  <a:cubicBezTo>
                    <a:pt x="3477" y="4239"/>
                    <a:pt x="3477" y="4229"/>
                    <a:pt x="3466" y="4229"/>
                  </a:cubicBezTo>
                  <a:lnTo>
                    <a:pt x="3477" y="4217"/>
                  </a:lnTo>
                  <a:cubicBezTo>
                    <a:pt x="3499" y="4207"/>
                    <a:pt x="3521" y="4185"/>
                    <a:pt x="3532" y="4163"/>
                  </a:cubicBezTo>
                  <a:cubicBezTo>
                    <a:pt x="3543" y="4151"/>
                    <a:pt x="3543" y="4140"/>
                    <a:pt x="3532" y="4129"/>
                  </a:cubicBezTo>
                  <a:cubicBezTo>
                    <a:pt x="3532" y="4124"/>
                    <a:pt x="3527" y="4121"/>
                    <a:pt x="3521" y="4121"/>
                  </a:cubicBezTo>
                  <a:close/>
                  <a:moveTo>
                    <a:pt x="3719" y="4284"/>
                  </a:moveTo>
                  <a:cubicBezTo>
                    <a:pt x="3709" y="4284"/>
                    <a:pt x="3697" y="4284"/>
                    <a:pt x="3687" y="4306"/>
                  </a:cubicBezTo>
                  <a:cubicBezTo>
                    <a:pt x="3687" y="4317"/>
                    <a:pt x="3697" y="4328"/>
                    <a:pt x="3709" y="4328"/>
                  </a:cubicBezTo>
                  <a:cubicBezTo>
                    <a:pt x="3741" y="4328"/>
                    <a:pt x="3764" y="4328"/>
                    <a:pt x="3797" y="4339"/>
                  </a:cubicBezTo>
                  <a:cubicBezTo>
                    <a:pt x="3808" y="4339"/>
                    <a:pt x="3819" y="4328"/>
                    <a:pt x="3819" y="4317"/>
                  </a:cubicBezTo>
                  <a:cubicBezTo>
                    <a:pt x="3819" y="4306"/>
                    <a:pt x="3808" y="4295"/>
                    <a:pt x="3797" y="4295"/>
                  </a:cubicBezTo>
                  <a:cubicBezTo>
                    <a:pt x="3775" y="4295"/>
                    <a:pt x="3741" y="4284"/>
                    <a:pt x="3719" y="4284"/>
                  </a:cubicBezTo>
                  <a:close/>
                  <a:moveTo>
                    <a:pt x="3885" y="4295"/>
                  </a:moveTo>
                  <a:cubicBezTo>
                    <a:pt x="3874" y="4295"/>
                    <a:pt x="3863" y="4306"/>
                    <a:pt x="3863" y="4317"/>
                  </a:cubicBezTo>
                  <a:cubicBezTo>
                    <a:pt x="3863" y="4328"/>
                    <a:pt x="3874" y="4339"/>
                    <a:pt x="3885" y="4339"/>
                  </a:cubicBezTo>
                  <a:lnTo>
                    <a:pt x="3974" y="4339"/>
                  </a:lnTo>
                  <a:cubicBezTo>
                    <a:pt x="3984" y="4339"/>
                    <a:pt x="3996" y="4328"/>
                    <a:pt x="3996" y="4317"/>
                  </a:cubicBezTo>
                  <a:cubicBezTo>
                    <a:pt x="3996" y="4306"/>
                    <a:pt x="3984" y="4295"/>
                    <a:pt x="3974" y="4295"/>
                  </a:cubicBezTo>
                  <a:close/>
                  <a:moveTo>
                    <a:pt x="4139" y="4284"/>
                  </a:moveTo>
                  <a:cubicBezTo>
                    <a:pt x="4117" y="4284"/>
                    <a:pt x="4084" y="4295"/>
                    <a:pt x="4062" y="4295"/>
                  </a:cubicBezTo>
                  <a:cubicBezTo>
                    <a:pt x="4051" y="4295"/>
                    <a:pt x="4040" y="4306"/>
                    <a:pt x="4040" y="4317"/>
                  </a:cubicBezTo>
                  <a:cubicBezTo>
                    <a:pt x="4040" y="4328"/>
                    <a:pt x="4051" y="4339"/>
                    <a:pt x="4062" y="4339"/>
                  </a:cubicBezTo>
                  <a:cubicBezTo>
                    <a:pt x="4095" y="4328"/>
                    <a:pt x="4117" y="4328"/>
                    <a:pt x="4150" y="4328"/>
                  </a:cubicBezTo>
                  <a:cubicBezTo>
                    <a:pt x="4161" y="4328"/>
                    <a:pt x="4172" y="4317"/>
                    <a:pt x="4161" y="4306"/>
                  </a:cubicBezTo>
                  <a:cubicBezTo>
                    <a:pt x="4161" y="4295"/>
                    <a:pt x="4150" y="4284"/>
                    <a:pt x="4139" y="4284"/>
                  </a:cubicBezTo>
                  <a:close/>
                  <a:moveTo>
                    <a:pt x="1523" y="4306"/>
                  </a:moveTo>
                  <a:cubicBezTo>
                    <a:pt x="1512" y="4306"/>
                    <a:pt x="1501" y="4306"/>
                    <a:pt x="1490" y="4317"/>
                  </a:cubicBezTo>
                  <a:cubicBezTo>
                    <a:pt x="1490" y="4328"/>
                    <a:pt x="1490" y="4339"/>
                    <a:pt x="1501" y="4350"/>
                  </a:cubicBezTo>
                  <a:cubicBezTo>
                    <a:pt x="1523" y="4361"/>
                    <a:pt x="1556" y="4372"/>
                    <a:pt x="1578" y="4383"/>
                  </a:cubicBezTo>
                  <a:lnTo>
                    <a:pt x="1590" y="4383"/>
                  </a:lnTo>
                  <a:cubicBezTo>
                    <a:pt x="1600" y="4383"/>
                    <a:pt x="1600" y="4383"/>
                    <a:pt x="1612" y="4372"/>
                  </a:cubicBezTo>
                  <a:cubicBezTo>
                    <a:pt x="1612" y="4361"/>
                    <a:pt x="1612" y="4350"/>
                    <a:pt x="1600" y="4350"/>
                  </a:cubicBezTo>
                  <a:cubicBezTo>
                    <a:pt x="1567" y="4339"/>
                    <a:pt x="1545" y="4317"/>
                    <a:pt x="1523" y="4306"/>
                  </a:cubicBezTo>
                  <a:close/>
                  <a:moveTo>
                    <a:pt x="3260" y="4342"/>
                  </a:moveTo>
                  <a:cubicBezTo>
                    <a:pt x="3256" y="4342"/>
                    <a:pt x="3251" y="4344"/>
                    <a:pt x="3245" y="4350"/>
                  </a:cubicBezTo>
                  <a:cubicBezTo>
                    <a:pt x="3223" y="4361"/>
                    <a:pt x="3190" y="4372"/>
                    <a:pt x="3168" y="4394"/>
                  </a:cubicBezTo>
                  <a:cubicBezTo>
                    <a:pt x="3157" y="4394"/>
                    <a:pt x="3157" y="4405"/>
                    <a:pt x="3157" y="4416"/>
                  </a:cubicBezTo>
                  <a:cubicBezTo>
                    <a:pt x="3168" y="4427"/>
                    <a:pt x="3168" y="4427"/>
                    <a:pt x="3179" y="4427"/>
                  </a:cubicBezTo>
                  <a:lnTo>
                    <a:pt x="3190" y="4427"/>
                  </a:lnTo>
                  <a:cubicBezTo>
                    <a:pt x="3212" y="4416"/>
                    <a:pt x="3234" y="4394"/>
                    <a:pt x="3267" y="4383"/>
                  </a:cubicBezTo>
                  <a:cubicBezTo>
                    <a:pt x="3278" y="4372"/>
                    <a:pt x="3278" y="4361"/>
                    <a:pt x="3267" y="4350"/>
                  </a:cubicBezTo>
                  <a:cubicBezTo>
                    <a:pt x="3267" y="4344"/>
                    <a:pt x="3264" y="4342"/>
                    <a:pt x="3260" y="4342"/>
                  </a:cubicBezTo>
                  <a:close/>
                  <a:moveTo>
                    <a:pt x="1668" y="4379"/>
                  </a:moveTo>
                  <a:cubicBezTo>
                    <a:pt x="1660" y="4379"/>
                    <a:pt x="1652" y="4386"/>
                    <a:pt x="1644" y="4394"/>
                  </a:cubicBezTo>
                  <a:cubicBezTo>
                    <a:pt x="1644" y="4405"/>
                    <a:pt x="1644" y="4416"/>
                    <a:pt x="1656" y="4416"/>
                  </a:cubicBezTo>
                  <a:cubicBezTo>
                    <a:pt x="1688" y="4427"/>
                    <a:pt x="1710" y="4438"/>
                    <a:pt x="1744" y="4450"/>
                  </a:cubicBezTo>
                  <a:cubicBezTo>
                    <a:pt x="1755" y="4450"/>
                    <a:pt x="1766" y="4450"/>
                    <a:pt x="1766" y="4438"/>
                  </a:cubicBezTo>
                  <a:cubicBezTo>
                    <a:pt x="1777" y="4427"/>
                    <a:pt x="1766" y="4416"/>
                    <a:pt x="1755" y="4416"/>
                  </a:cubicBezTo>
                  <a:cubicBezTo>
                    <a:pt x="1733" y="4405"/>
                    <a:pt x="1700" y="4394"/>
                    <a:pt x="1678" y="4383"/>
                  </a:cubicBezTo>
                  <a:cubicBezTo>
                    <a:pt x="1674" y="4380"/>
                    <a:pt x="1671" y="4379"/>
                    <a:pt x="1668" y="4379"/>
                  </a:cubicBezTo>
                  <a:close/>
                  <a:moveTo>
                    <a:pt x="1832" y="4438"/>
                  </a:moveTo>
                  <a:cubicBezTo>
                    <a:pt x="1832" y="4438"/>
                    <a:pt x="1810" y="4450"/>
                    <a:pt x="1810" y="4460"/>
                  </a:cubicBezTo>
                  <a:cubicBezTo>
                    <a:pt x="1810" y="4472"/>
                    <a:pt x="1810" y="4482"/>
                    <a:pt x="1821" y="4482"/>
                  </a:cubicBezTo>
                  <a:cubicBezTo>
                    <a:pt x="1854" y="4494"/>
                    <a:pt x="1876" y="4504"/>
                    <a:pt x="1909" y="4504"/>
                  </a:cubicBezTo>
                  <a:cubicBezTo>
                    <a:pt x="1921" y="4504"/>
                    <a:pt x="1931" y="4504"/>
                    <a:pt x="1931" y="4494"/>
                  </a:cubicBezTo>
                  <a:cubicBezTo>
                    <a:pt x="1931" y="4482"/>
                    <a:pt x="1931" y="4472"/>
                    <a:pt x="1921" y="4472"/>
                  </a:cubicBezTo>
                  <a:cubicBezTo>
                    <a:pt x="1887" y="4460"/>
                    <a:pt x="1865" y="4450"/>
                    <a:pt x="1832" y="4438"/>
                  </a:cubicBezTo>
                  <a:close/>
                  <a:moveTo>
                    <a:pt x="3091" y="4427"/>
                  </a:moveTo>
                  <a:cubicBezTo>
                    <a:pt x="3069" y="4438"/>
                    <a:pt x="3035" y="4450"/>
                    <a:pt x="3013" y="4460"/>
                  </a:cubicBezTo>
                  <a:cubicBezTo>
                    <a:pt x="3002" y="4472"/>
                    <a:pt x="3002" y="4482"/>
                    <a:pt x="3002" y="4494"/>
                  </a:cubicBezTo>
                  <a:cubicBezTo>
                    <a:pt x="3002" y="4494"/>
                    <a:pt x="3013" y="4504"/>
                    <a:pt x="3024" y="4504"/>
                  </a:cubicBezTo>
                  <a:cubicBezTo>
                    <a:pt x="3057" y="4494"/>
                    <a:pt x="3079" y="4482"/>
                    <a:pt x="3113" y="4472"/>
                  </a:cubicBezTo>
                  <a:cubicBezTo>
                    <a:pt x="3123" y="4460"/>
                    <a:pt x="3123" y="4450"/>
                    <a:pt x="3123" y="4438"/>
                  </a:cubicBezTo>
                  <a:cubicBezTo>
                    <a:pt x="3113" y="4427"/>
                    <a:pt x="3101" y="4427"/>
                    <a:pt x="3091" y="4427"/>
                  </a:cubicBezTo>
                  <a:close/>
                  <a:moveTo>
                    <a:pt x="1997" y="4494"/>
                  </a:moveTo>
                  <a:cubicBezTo>
                    <a:pt x="1987" y="4494"/>
                    <a:pt x="1975" y="4494"/>
                    <a:pt x="1975" y="4504"/>
                  </a:cubicBezTo>
                  <a:cubicBezTo>
                    <a:pt x="1975" y="4516"/>
                    <a:pt x="1975" y="4526"/>
                    <a:pt x="1987" y="4538"/>
                  </a:cubicBezTo>
                  <a:cubicBezTo>
                    <a:pt x="2020" y="4538"/>
                    <a:pt x="2053" y="4548"/>
                    <a:pt x="2075" y="4548"/>
                  </a:cubicBezTo>
                  <a:lnTo>
                    <a:pt x="2086" y="4548"/>
                  </a:lnTo>
                  <a:cubicBezTo>
                    <a:pt x="2086" y="4548"/>
                    <a:pt x="2097" y="4548"/>
                    <a:pt x="2097" y="4538"/>
                  </a:cubicBezTo>
                  <a:cubicBezTo>
                    <a:pt x="2108" y="4526"/>
                    <a:pt x="2097" y="4516"/>
                    <a:pt x="2086" y="4516"/>
                  </a:cubicBezTo>
                  <a:cubicBezTo>
                    <a:pt x="2053" y="4504"/>
                    <a:pt x="2031" y="4504"/>
                    <a:pt x="1997" y="4494"/>
                  </a:cubicBezTo>
                  <a:close/>
                  <a:moveTo>
                    <a:pt x="2945" y="4489"/>
                  </a:moveTo>
                  <a:cubicBezTo>
                    <a:pt x="2942" y="4489"/>
                    <a:pt x="2939" y="4490"/>
                    <a:pt x="2936" y="4494"/>
                  </a:cubicBezTo>
                  <a:lnTo>
                    <a:pt x="2903" y="4494"/>
                  </a:lnTo>
                  <a:cubicBezTo>
                    <a:pt x="2892" y="4504"/>
                    <a:pt x="2870" y="4504"/>
                    <a:pt x="2848" y="4516"/>
                  </a:cubicBezTo>
                  <a:cubicBezTo>
                    <a:pt x="2836" y="4516"/>
                    <a:pt x="2836" y="4526"/>
                    <a:pt x="2836" y="4538"/>
                  </a:cubicBezTo>
                  <a:cubicBezTo>
                    <a:pt x="2836" y="4548"/>
                    <a:pt x="2848" y="4560"/>
                    <a:pt x="2858" y="4560"/>
                  </a:cubicBezTo>
                  <a:cubicBezTo>
                    <a:pt x="2881" y="4548"/>
                    <a:pt x="2903" y="4548"/>
                    <a:pt x="2925" y="4538"/>
                  </a:cubicBezTo>
                  <a:cubicBezTo>
                    <a:pt x="2925" y="4538"/>
                    <a:pt x="2936" y="4538"/>
                    <a:pt x="2947" y="4526"/>
                  </a:cubicBezTo>
                  <a:cubicBezTo>
                    <a:pt x="2958" y="4526"/>
                    <a:pt x="2958" y="4516"/>
                    <a:pt x="2958" y="4504"/>
                  </a:cubicBezTo>
                  <a:cubicBezTo>
                    <a:pt x="2958" y="4497"/>
                    <a:pt x="2953" y="4489"/>
                    <a:pt x="2945" y="4489"/>
                  </a:cubicBezTo>
                  <a:close/>
                  <a:moveTo>
                    <a:pt x="2174" y="4526"/>
                  </a:moveTo>
                  <a:cubicBezTo>
                    <a:pt x="2163" y="4526"/>
                    <a:pt x="2152" y="4538"/>
                    <a:pt x="2141" y="4548"/>
                  </a:cubicBezTo>
                  <a:cubicBezTo>
                    <a:pt x="2141" y="4560"/>
                    <a:pt x="2152" y="4571"/>
                    <a:pt x="2163" y="4571"/>
                  </a:cubicBezTo>
                  <a:cubicBezTo>
                    <a:pt x="2196" y="4571"/>
                    <a:pt x="2218" y="4582"/>
                    <a:pt x="2252" y="4582"/>
                  </a:cubicBezTo>
                  <a:cubicBezTo>
                    <a:pt x="2262" y="4582"/>
                    <a:pt x="2274" y="4582"/>
                    <a:pt x="2274" y="4571"/>
                  </a:cubicBezTo>
                  <a:cubicBezTo>
                    <a:pt x="2274" y="4560"/>
                    <a:pt x="2262" y="4548"/>
                    <a:pt x="2252" y="4538"/>
                  </a:cubicBezTo>
                  <a:cubicBezTo>
                    <a:pt x="2230" y="4538"/>
                    <a:pt x="2196" y="4538"/>
                    <a:pt x="2174" y="4526"/>
                  </a:cubicBezTo>
                  <a:close/>
                  <a:moveTo>
                    <a:pt x="2780" y="4533"/>
                  </a:moveTo>
                  <a:cubicBezTo>
                    <a:pt x="2777" y="4533"/>
                    <a:pt x="2774" y="4534"/>
                    <a:pt x="2770" y="4538"/>
                  </a:cubicBezTo>
                  <a:cubicBezTo>
                    <a:pt x="2737" y="4538"/>
                    <a:pt x="2715" y="4538"/>
                    <a:pt x="2682" y="4548"/>
                  </a:cubicBezTo>
                  <a:cubicBezTo>
                    <a:pt x="2671" y="4548"/>
                    <a:pt x="2660" y="4560"/>
                    <a:pt x="2660" y="4571"/>
                  </a:cubicBezTo>
                  <a:cubicBezTo>
                    <a:pt x="2671" y="4582"/>
                    <a:pt x="2671" y="4593"/>
                    <a:pt x="2682" y="4593"/>
                  </a:cubicBezTo>
                  <a:lnTo>
                    <a:pt x="2693" y="4582"/>
                  </a:lnTo>
                  <a:cubicBezTo>
                    <a:pt x="2715" y="4582"/>
                    <a:pt x="2748" y="4582"/>
                    <a:pt x="2770" y="4571"/>
                  </a:cubicBezTo>
                  <a:cubicBezTo>
                    <a:pt x="2782" y="4571"/>
                    <a:pt x="2792" y="4560"/>
                    <a:pt x="2792" y="4548"/>
                  </a:cubicBezTo>
                  <a:cubicBezTo>
                    <a:pt x="2792" y="4541"/>
                    <a:pt x="2787" y="4533"/>
                    <a:pt x="2780" y="4533"/>
                  </a:cubicBezTo>
                  <a:close/>
                  <a:moveTo>
                    <a:pt x="2340" y="4548"/>
                  </a:moveTo>
                  <a:cubicBezTo>
                    <a:pt x="2329" y="4548"/>
                    <a:pt x="2318" y="4560"/>
                    <a:pt x="2318" y="4571"/>
                  </a:cubicBezTo>
                  <a:cubicBezTo>
                    <a:pt x="2318" y="4582"/>
                    <a:pt x="2329" y="4593"/>
                    <a:pt x="2340" y="4593"/>
                  </a:cubicBezTo>
                  <a:cubicBezTo>
                    <a:pt x="2362" y="4593"/>
                    <a:pt x="2395" y="4593"/>
                    <a:pt x="2428" y="4604"/>
                  </a:cubicBezTo>
                  <a:cubicBezTo>
                    <a:pt x="2439" y="4604"/>
                    <a:pt x="2450" y="4593"/>
                    <a:pt x="2450" y="4582"/>
                  </a:cubicBezTo>
                  <a:cubicBezTo>
                    <a:pt x="2450" y="4571"/>
                    <a:pt x="2439" y="4560"/>
                    <a:pt x="2428" y="4560"/>
                  </a:cubicBezTo>
                  <a:cubicBezTo>
                    <a:pt x="2395" y="4560"/>
                    <a:pt x="2373" y="4548"/>
                    <a:pt x="2340" y="4548"/>
                  </a:cubicBezTo>
                  <a:close/>
                  <a:moveTo>
                    <a:pt x="2594" y="4548"/>
                  </a:moveTo>
                  <a:cubicBezTo>
                    <a:pt x="2571" y="4560"/>
                    <a:pt x="2539" y="4560"/>
                    <a:pt x="2517" y="4560"/>
                  </a:cubicBezTo>
                  <a:cubicBezTo>
                    <a:pt x="2505" y="4560"/>
                    <a:pt x="2495" y="4571"/>
                    <a:pt x="2495" y="4582"/>
                  </a:cubicBezTo>
                  <a:cubicBezTo>
                    <a:pt x="2495" y="4593"/>
                    <a:pt x="2505" y="4604"/>
                    <a:pt x="2517" y="4604"/>
                  </a:cubicBezTo>
                  <a:cubicBezTo>
                    <a:pt x="2539" y="4604"/>
                    <a:pt x="2571" y="4593"/>
                    <a:pt x="2605" y="4593"/>
                  </a:cubicBezTo>
                  <a:cubicBezTo>
                    <a:pt x="2616" y="4593"/>
                    <a:pt x="2616" y="4582"/>
                    <a:pt x="2616" y="4571"/>
                  </a:cubicBezTo>
                  <a:cubicBezTo>
                    <a:pt x="2616" y="4560"/>
                    <a:pt x="2605" y="4548"/>
                    <a:pt x="2594" y="4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433" y="3856450"/>
              <a:ext cx="202504" cy="202504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4131" y="3472941"/>
              <a:ext cx="119082" cy="119409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38824" y="205930"/>
              <a:ext cx="149260" cy="14926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0" y="1"/>
                  </a:moveTo>
                  <a:cubicBezTo>
                    <a:pt x="189" y="1"/>
                    <a:pt x="1" y="189"/>
                    <a:pt x="1" y="409"/>
                  </a:cubicBezTo>
                  <a:cubicBezTo>
                    <a:pt x="1" y="641"/>
                    <a:pt x="189" y="817"/>
                    <a:pt x="410" y="817"/>
                  </a:cubicBezTo>
                  <a:cubicBezTo>
                    <a:pt x="641" y="817"/>
                    <a:pt x="818" y="641"/>
                    <a:pt x="818" y="409"/>
                  </a:cubicBezTo>
                  <a:cubicBezTo>
                    <a:pt x="818" y="189"/>
                    <a:pt x="641" y="1"/>
                    <a:pt x="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75121" y="182654"/>
              <a:ext cx="184800" cy="195827"/>
            </a:xfrm>
            <a:custGeom>
              <a:avLst/>
              <a:gdLst/>
              <a:ahLst/>
              <a:cxnLst/>
              <a:rect l="l" t="t" r="r" b="b"/>
              <a:pathLst>
                <a:path w="1845" h="1955" extrusionOk="0">
                  <a:moveTo>
                    <a:pt x="762" y="0"/>
                  </a:moveTo>
                  <a:lnTo>
                    <a:pt x="0" y="618"/>
                  </a:lnTo>
                  <a:lnTo>
                    <a:pt x="155" y="1601"/>
                  </a:lnTo>
                  <a:lnTo>
                    <a:pt x="1082" y="1954"/>
                  </a:lnTo>
                  <a:lnTo>
                    <a:pt x="1844" y="1325"/>
                  </a:lnTo>
                  <a:lnTo>
                    <a:pt x="1690" y="353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51975" y="334967"/>
              <a:ext cx="81933" cy="81837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409" y="0"/>
                  </a:moveTo>
                  <a:cubicBezTo>
                    <a:pt x="188" y="0"/>
                    <a:pt x="0" y="187"/>
                    <a:pt x="0" y="408"/>
                  </a:cubicBezTo>
                  <a:cubicBezTo>
                    <a:pt x="0" y="640"/>
                    <a:pt x="188" y="817"/>
                    <a:pt x="409" y="817"/>
                  </a:cubicBezTo>
                  <a:cubicBezTo>
                    <a:pt x="641" y="817"/>
                    <a:pt x="817" y="640"/>
                    <a:pt x="817" y="408"/>
                  </a:cubicBezTo>
                  <a:cubicBezTo>
                    <a:pt x="817" y="187"/>
                    <a:pt x="641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71543" y="1635868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031357" y="-359569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40"/>
          <p:cNvGrpSpPr/>
          <p:nvPr/>
        </p:nvGrpSpPr>
        <p:grpSpPr>
          <a:xfrm>
            <a:off x="-171543" y="-425202"/>
            <a:ext cx="10352617" cy="5810086"/>
            <a:chOff x="-171543" y="-425202"/>
            <a:chExt cx="10352617" cy="5810086"/>
          </a:xfrm>
        </p:grpSpPr>
        <p:grpSp>
          <p:nvGrpSpPr>
            <p:cNvPr id="770" name="Google Shape;770;p40"/>
            <p:cNvGrpSpPr/>
            <p:nvPr/>
          </p:nvGrpSpPr>
          <p:grpSpPr>
            <a:xfrm>
              <a:off x="-43585" y="-241368"/>
              <a:ext cx="9263421" cy="5626252"/>
              <a:chOff x="-65096" y="-248618"/>
              <a:chExt cx="9263421" cy="5626252"/>
            </a:xfrm>
          </p:grpSpPr>
          <p:sp>
            <p:nvSpPr>
              <p:cNvPr id="771" name="Google Shape;771;p40"/>
              <p:cNvSpPr/>
              <p:nvPr/>
            </p:nvSpPr>
            <p:spPr>
              <a:xfrm>
                <a:off x="-60021" y="4192213"/>
                <a:ext cx="1185162" cy="1185421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4582" extrusionOk="0">
                    <a:moveTo>
                      <a:pt x="0" y="0"/>
                    </a:moveTo>
                    <a:lnTo>
                      <a:pt x="0" y="4582"/>
                    </a:lnTo>
                    <a:lnTo>
                      <a:pt x="4150" y="4582"/>
                    </a:lnTo>
                    <a:cubicBezTo>
                      <a:pt x="4470" y="3985"/>
                      <a:pt x="4580" y="3257"/>
                      <a:pt x="4327" y="2605"/>
                    </a:cubicBezTo>
                    <a:cubicBezTo>
                      <a:pt x="4051" y="1877"/>
                      <a:pt x="3444" y="1347"/>
                      <a:pt x="2792" y="961"/>
                    </a:cubicBezTo>
                    <a:cubicBezTo>
                      <a:pt x="1931" y="453"/>
                      <a:pt x="982" y="13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2392858" y="-59225"/>
                <a:ext cx="1436631" cy="420149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8572499" y="2621947"/>
                <a:ext cx="625826" cy="1556414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6016" extrusionOk="0">
                    <a:moveTo>
                      <a:pt x="2419" y="0"/>
                    </a:moveTo>
                    <a:cubicBezTo>
                      <a:pt x="1944" y="221"/>
                      <a:pt x="1524" y="518"/>
                      <a:pt x="1171" y="916"/>
                    </a:cubicBezTo>
                    <a:cubicBezTo>
                      <a:pt x="376" y="1799"/>
                      <a:pt x="1" y="3079"/>
                      <a:pt x="420" y="4217"/>
                    </a:cubicBezTo>
                    <a:cubicBezTo>
                      <a:pt x="741" y="5110"/>
                      <a:pt x="1492" y="5839"/>
                      <a:pt x="2419" y="6015"/>
                    </a:cubicBezTo>
                    <a:lnTo>
                      <a:pt x="24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>
                <a:off x="8084311" y="-40564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3164025" y="4754548"/>
                <a:ext cx="1279911" cy="426276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7006101" y="719248"/>
                <a:ext cx="885573" cy="75414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-65096" y="-248618"/>
                <a:ext cx="1125141" cy="150803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0"/>
              <p:cNvSpPr/>
              <p:nvPr/>
            </p:nvSpPr>
            <p:spPr>
              <a:xfrm>
                <a:off x="8626834" y="4426349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9" name="Google Shape;779;p40"/>
            <p:cNvSpPr/>
            <p:nvPr/>
          </p:nvSpPr>
          <p:spPr>
            <a:xfrm>
              <a:off x="1473561" y="4668988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 flipH="1">
              <a:off x="8748720" y="1226941"/>
              <a:ext cx="1432353" cy="2388958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 rot="10800000" flipH="1">
              <a:off x="-43575" y="-249837"/>
              <a:ext cx="1725567" cy="1221723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4343112" y="-425202"/>
              <a:ext cx="1039359" cy="784116"/>
            </a:xfrm>
            <a:custGeom>
              <a:avLst/>
              <a:gdLst/>
              <a:ahLst/>
              <a:cxnLst/>
              <a:rect l="l" t="t" r="r" b="b"/>
              <a:pathLst>
                <a:path w="6104" h="4605" extrusionOk="0">
                  <a:moveTo>
                    <a:pt x="5784" y="1"/>
                  </a:moveTo>
                  <a:cubicBezTo>
                    <a:pt x="5772" y="1"/>
                    <a:pt x="5772" y="12"/>
                    <a:pt x="5772" y="23"/>
                  </a:cubicBezTo>
                  <a:cubicBezTo>
                    <a:pt x="5784" y="56"/>
                    <a:pt x="5795" y="78"/>
                    <a:pt x="5806" y="111"/>
                  </a:cubicBezTo>
                  <a:cubicBezTo>
                    <a:pt x="5817" y="111"/>
                    <a:pt x="5817" y="123"/>
                    <a:pt x="5828" y="123"/>
                  </a:cubicBezTo>
                  <a:lnTo>
                    <a:pt x="5839" y="123"/>
                  </a:lnTo>
                  <a:cubicBezTo>
                    <a:pt x="5850" y="111"/>
                    <a:pt x="5850" y="101"/>
                    <a:pt x="5850" y="89"/>
                  </a:cubicBezTo>
                  <a:cubicBezTo>
                    <a:pt x="5839" y="67"/>
                    <a:pt x="5828" y="34"/>
                    <a:pt x="5817" y="12"/>
                  </a:cubicBezTo>
                  <a:cubicBezTo>
                    <a:pt x="5806" y="1"/>
                    <a:pt x="5795" y="1"/>
                    <a:pt x="5784" y="1"/>
                  </a:cubicBezTo>
                  <a:close/>
                  <a:moveTo>
                    <a:pt x="5860" y="162"/>
                  </a:moveTo>
                  <a:cubicBezTo>
                    <a:pt x="5857" y="162"/>
                    <a:pt x="5853" y="163"/>
                    <a:pt x="5850" y="167"/>
                  </a:cubicBezTo>
                  <a:cubicBezTo>
                    <a:pt x="5839" y="167"/>
                    <a:pt x="5839" y="177"/>
                    <a:pt x="5839" y="189"/>
                  </a:cubicBezTo>
                  <a:cubicBezTo>
                    <a:pt x="5850" y="211"/>
                    <a:pt x="5861" y="244"/>
                    <a:pt x="5872" y="266"/>
                  </a:cubicBezTo>
                  <a:cubicBezTo>
                    <a:pt x="5872" y="277"/>
                    <a:pt x="5883" y="288"/>
                    <a:pt x="5894" y="288"/>
                  </a:cubicBezTo>
                  <a:cubicBezTo>
                    <a:pt x="5905" y="277"/>
                    <a:pt x="5916" y="266"/>
                    <a:pt x="5905" y="255"/>
                  </a:cubicBezTo>
                  <a:cubicBezTo>
                    <a:pt x="5894" y="233"/>
                    <a:pt x="5894" y="199"/>
                    <a:pt x="5883" y="177"/>
                  </a:cubicBezTo>
                  <a:cubicBezTo>
                    <a:pt x="5875" y="170"/>
                    <a:pt x="5867" y="162"/>
                    <a:pt x="5860" y="162"/>
                  </a:cubicBezTo>
                  <a:close/>
                  <a:moveTo>
                    <a:pt x="5905" y="321"/>
                  </a:moveTo>
                  <a:cubicBezTo>
                    <a:pt x="5894" y="332"/>
                    <a:pt x="5894" y="343"/>
                    <a:pt x="5894" y="354"/>
                  </a:cubicBezTo>
                  <a:cubicBezTo>
                    <a:pt x="5905" y="376"/>
                    <a:pt x="5916" y="410"/>
                    <a:pt x="5916" y="432"/>
                  </a:cubicBezTo>
                  <a:cubicBezTo>
                    <a:pt x="5927" y="442"/>
                    <a:pt x="5927" y="454"/>
                    <a:pt x="5938" y="454"/>
                  </a:cubicBezTo>
                  <a:lnTo>
                    <a:pt x="5949" y="454"/>
                  </a:lnTo>
                  <a:cubicBezTo>
                    <a:pt x="5961" y="442"/>
                    <a:pt x="5961" y="432"/>
                    <a:pt x="5961" y="420"/>
                  </a:cubicBezTo>
                  <a:cubicBezTo>
                    <a:pt x="5949" y="398"/>
                    <a:pt x="5949" y="365"/>
                    <a:pt x="5938" y="343"/>
                  </a:cubicBezTo>
                  <a:cubicBezTo>
                    <a:pt x="5938" y="332"/>
                    <a:pt x="5916" y="321"/>
                    <a:pt x="5905" y="321"/>
                  </a:cubicBezTo>
                  <a:close/>
                  <a:moveTo>
                    <a:pt x="5961" y="486"/>
                  </a:moveTo>
                  <a:cubicBezTo>
                    <a:pt x="5949" y="498"/>
                    <a:pt x="5938" y="509"/>
                    <a:pt x="5949" y="520"/>
                  </a:cubicBezTo>
                  <a:cubicBezTo>
                    <a:pt x="5949" y="542"/>
                    <a:pt x="5961" y="575"/>
                    <a:pt x="5961" y="597"/>
                  </a:cubicBezTo>
                  <a:cubicBezTo>
                    <a:pt x="5971" y="608"/>
                    <a:pt x="5971" y="619"/>
                    <a:pt x="5983" y="619"/>
                  </a:cubicBezTo>
                  <a:lnTo>
                    <a:pt x="5993" y="619"/>
                  </a:lnTo>
                  <a:cubicBezTo>
                    <a:pt x="6005" y="619"/>
                    <a:pt x="6005" y="608"/>
                    <a:pt x="6005" y="586"/>
                  </a:cubicBezTo>
                  <a:cubicBezTo>
                    <a:pt x="6005" y="564"/>
                    <a:pt x="5993" y="531"/>
                    <a:pt x="5983" y="509"/>
                  </a:cubicBezTo>
                  <a:cubicBezTo>
                    <a:pt x="5983" y="498"/>
                    <a:pt x="5971" y="486"/>
                    <a:pt x="5961" y="486"/>
                  </a:cubicBezTo>
                  <a:close/>
                  <a:moveTo>
                    <a:pt x="6005" y="663"/>
                  </a:moveTo>
                  <a:cubicBezTo>
                    <a:pt x="5993" y="663"/>
                    <a:pt x="5983" y="675"/>
                    <a:pt x="5983" y="685"/>
                  </a:cubicBezTo>
                  <a:cubicBezTo>
                    <a:pt x="5993" y="719"/>
                    <a:pt x="5993" y="741"/>
                    <a:pt x="6005" y="773"/>
                  </a:cubicBezTo>
                  <a:cubicBezTo>
                    <a:pt x="6005" y="785"/>
                    <a:pt x="6015" y="785"/>
                    <a:pt x="6027" y="785"/>
                  </a:cubicBezTo>
                  <a:cubicBezTo>
                    <a:pt x="6037" y="785"/>
                    <a:pt x="6049" y="773"/>
                    <a:pt x="6037" y="763"/>
                  </a:cubicBezTo>
                  <a:cubicBezTo>
                    <a:pt x="6037" y="729"/>
                    <a:pt x="6027" y="707"/>
                    <a:pt x="6027" y="675"/>
                  </a:cubicBezTo>
                  <a:cubicBezTo>
                    <a:pt x="6027" y="663"/>
                    <a:pt x="6015" y="663"/>
                    <a:pt x="6005" y="663"/>
                  </a:cubicBezTo>
                  <a:close/>
                  <a:moveTo>
                    <a:pt x="6037" y="829"/>
                  </a:moveTo>
                  <a:cubicBezTo>
                    <a:pt x="6027" y="829"/>
                    <a:pt x="6015" y="840"/>
                    <a:pt x="6015" y="851"/>
                  </a:cubicBezTo>
                  <a:cubicBezTo>
                    <a:pt x="6015" y="884"/>
                    <a:pt x="6027" y="917"/>
                    <a:pt x="6027" y="939"/>
                  </a:cubicBezTo>
                  <a:cubicBezTo>
                    <a:pt x="6027" y="950"/>
                    <a:pt x="6037" y="962"/>
                    <a:pt x="6049" y="962"/>
                  </a:cubicBezTo>
                  <a:cubicBezTo>
                    <a:pt x="6059" y="962"/>
                    <a:pt x="6071" y="950"/>
                    <a:pt x="6071" y="939"/>
                  </a:cubicBezTo>
                  <a:cubicBezTo>
                    <a:pt x="6071" y="906"/>
                    <a:pt x="6059" y="873"/>
                    <a:pt x="6059" y="851"/>
                  </a:cubicBezTo>
                  <a:cubicBezTo>
                    <a:pt x="6059" y="840"/>
                    <a:pt x="6049" y="829"/>
                    <a:pt x="6037" y="829"/>
                  </a:cubicBezTo>
                  <a:close/>
                  <a:moveTo>
                    <a:pt x="6059" y="1006"/>
                  </a:moveTo>
                  <a:cubicBezTo>
                    <a:pt x="6049" y="1006"/>
                    <a:pt x="6037" y="1016"/>
                    <a:pt x="6037" y="1028"/>
                  </a:cubicBezTo>
                  <a:cubicBezTo>
                    <a:pt x="6037" y="1050"/>
                    <a:pt x="6049" y="1082"/>
                    <a:pt x="6049" y="1116"/>
                  </a:cubicBezTo>
                  <a:cubicBezTo>
                    <a:pt x="6049" y="1127"/>
                    <a:pt x="6059" y="1127"/>
                    <a:pt x="6071" y="1127"/>
                  </a:cubicBezTo>
                  <a:cubicBezTo>
                    <a:pt x="6082" y="1127"/>
                    <a:pt x="6093" y="1116"/>
                    <a:pt x="6093" y="1105"/>
                  </a:cubicBezTo>
                  <a:cubicBezTo>
                    <a:pt x="6093" y="1082"/>
                    <a:pt x="6082" y="1050"/>
                    <a:pt x="6082" y="1016"/>
                  </a:cubicBezTo>
                  <a:cubicBezTo>
                    <a:pt x="6082" y="1006"/>
                    <a:pt x="6071" y="1006"/>
                    <a:pt x="6059" y="1006"/>
                  </a:cubicBezTo>
                  <a:close/>
                  <a:moveTo>
                    <a:pt x="6071" y="1171"/>
                  </a:moveTo>
                  <a:cubicBezTo>
                    <a:pt x="6059" y="1171"/>
                    <a:pt x="6059" y="1182"/>
                    <a:pt x="6059" y="1193"/>
                  </a:cubicBezTo>
                  <a:lnTo>
                    <a:pt x="6059" y="1281"/>
                  </a:lnTo>
                  <a:cubicBezTo>
                    <a:pt x="6059" y="1293"/>
                    <a:pt x="6071" y="1303"/>
                    <a:pt x="6082" y="1303"/>
                  </a:cubicBezTo>
                  <a:cubicBezTo>
                    <a:pt x="6093" y="1303"/>
                    <a:pt x="6104" y="1293"/>
                    <a:pt x="6104" y="1281"/>
                  </a:cubicBezTo>
                  <a:cubicBezTo>
                    <a:pt x="6104" y="1249"/>
                    <a:pt x="6104" y="1226"/>
                    <a:pt x="6093" y="1193"/>
                  </a:cubicBezTo>
                  <a:cubicBezTo>
                    <a:pt x="6093" y="1182"/>
                    <a:pt x="6082" y="1171"/>
                    <a:pt x="6071" y="1171"/>
                  </a:cubicBezTo>
                  <a:close/>
                  <a:moveTo>
                    <a:pt x="6082" y="1347"/>
                  </a:moveTo>
                  <a:cubicBezTo>
                    <a:pt x="6071" y="1347"/>
                    <a:pt x="6059" y="1359"/>
                    <a:pt x="6059" y="1369"/>
                  </a:cubicBezTo>
                  <a:lnTo>
                    <a:pt x="6059" y="1447"/>
                  </a:lnTo>
                  <a:lnTo>
                    <a:pt x="6059" y="1458"/>
                  </a:lnTo>
                  <a:cubicBezTo>
                    <a:pt x="6059" y="1469"/>
                    <a:pt x="6071" y="1480"/>
                    <a:pt x="6082" y="1480"/>
                  </a:cubicBezTo>
                  <a:cubicBezTo>
                    <a:pt x="6093" y="1480"/>
                    <a:pt x="6104" y="1469"/>
                    <a:pt x="6104" y="1458"/>
                  </a:cubicBezTo>
                  <a:lnTo>
                    <a:pt x="6104" y="1447"/>
                  </a:lnTo>
                  <a:lnTo>
                    <a:pt x="6104" y="1369"/>
                  </a:lnTo>
                  <a:cubicBezTo>
                    <a:pt x="6104" y="1359"/>
                    <a:pt x="6093" y="1347"/>
                    <a:pt x="6082" y="1347"/>
                  </a:cubicBezTo>
                  <a:close/>
                  <a:moveTo>
                    <a:pt x="6082" y="1524"/>
                  </a:moveTo>
                  <a:cubicBezTo>
                    <a:pt x="6071" y="1524"/>
                    <a:pt x="6059" y="1536"/>
                    <a:pt x="6059" y="1546"/>
                  </a:cubicBezTo>
                  <a:lnTo>
                    <a:pt x="6059" y="1634"/>
                  </a:lnTo>
                  <a:cubicBezTo>
                    <a:pt x="6059" y="1646"/>
                    <a:pt x="6071" y="1646"/>
                    <a:pt x="6082" y="1656"/>
                  </a:cubicBezTo>
                  <a:cubicBezTo>
                    <a:pt x="6093" y="1656"/>
                    <a:pt x="6104" y="1646"/>
                    <a:pt x="6104" y="1634"/>
                  </a:cubicBezTo>
                  <a:lnTo>
                    <a:pt x="6104" y="1546"/>
                  </a:lnTo>
                  <a:cubicBezTo>
                    <a:pt x="6104" y="1536"/>
                    <a:pt x="6093" y="1524"/>
                    <a:pt x="6082" y="1524"/>
                  </a:cubicBezTo>
                  <a:close/>
                  <a:moveTo>
                    <a:pt x="6071" y="1701"/>
                  </a:moveTo>
                  <a:cubicBezTo>
                    <a:pt x="6059" y="1701"/>
                    <a:pt x="6059" y="1701"/>
                    <a:pt x="6049" y="1712"/>
                  </a:cubicBezTo>
                  <a:lnTo>
                    <a:pt x="6049" y="1800"/>
                  </a:lnTo>
                  <a:cubicBezTo>
                    <a:pt x="6049" y="1811"/>
                    <a:pt x="6049" y="1822"/>
                    <a:pt x="6059" y="1822"/>
                  </a:cubicBezTo>
                  <a:lnTo>
                    <a:pt x="6071" y="1822"/>
                  </a:lnTo>
                  <a:cubicBezTo>
                    <a:pt x="6082" y="1822"/>
                    <a:pt x="6082" y="1811"/>
                    <a:pt x="6093" y="1800"/>
                  </a:cubicBezTo>
                  <a:lnTo>
                    <a:pt x="6093" y="1723"/>
                  </a:lnTo>
                  <a:cubicBezTo>
                    <a:pt x="6093" y="1712"/>
                    <a:pt x="6093" y="1701"/>
                    <a:pt x="6071" y="1701"/>
                  </a:cubicBezTo>
                  <a:close/>
                  <a:moveTo>
                    <a:pt x="6059" y="1867"/>
                  </a:moveTo>
                  <a:cubicBezTo>
                    <a:pt x="6049" y="1867"/>
                    <a:pt x="6037" y="1877"/>
                    <a:pt x="6037" y="1889"/>
                  </a:cubicBezTo>
                  <a:cubicBezTo>
                    <a:pt x="6037" y="1911"/>
                    <a:pt x="6027" y="1943"/>
                    <a:pt x="6027" y="1977"/>
                  </a:cubicBezTo>
                  <a:cubicBezTo>
                    <a:pt x="6027" y="1988"/>
                    <a:pt x="6027" y="1999"/>
                    <a:pt x="6037" y="1999"/>
                  </a:cubicBezTo>
                  <a:lnTo>
                    <a:pt x="6049" y="1999"/>
                  </a:lnTo>
                  <a:cubicBezTo>
                    <a:pt x="6059" y="1999"/>
                    <a:pt x="6059" y="1988"/>
                    <a:pt x="6071" y="1977"/>
                  </a:cubicBezTo>
                  <a:cubicBezTo>
                    <a:pt x="6071" y="1955"/>
                    <a:pt x="6071" y="1921"/>
                    <a:pt x="6082" y="1889"/>
                  </a:cubicBezTo>
                  <a:cubicBezTo>
                    <a:pt x="6082" y="1877"/>
                    <a:pt x="6071" y="1867"/>
                    <a:pt x="6059" y="1867"/>
                  </a:cubicBezTo>
                  <a:close/>
                  <a:moveTo>
                    <a:pt x="33" y="1955"/>
                  </a:moveTo>
                  <a:cubicBezTo>
                    <a:pt x="22" y="1955"/>
                    <a:pt x="11" y="1966"/>
                    <a:pt x="11" y="1977"/>
                  </a:cubicBezTo>
                  <a:cubicBezTo>
                    <a:pt x="0" y="2010"/>
                    <a:pt x="0" y="2032"/>
                    <a:pt x="0" y="2065"/>
                  </a:cubicBezTo>
                  <a:cubicBezTo>
                    <a:pt x="0" y="2076"/>
                    <a:pt x="11" y="2087"/>
                    <a:pt x="22" y="2087"/>
                  </a:cubicBezTo>
                  <a:cubicBezTo>
                    <a:pt x="33" y="2087"/>
                    <a:pt x="44" y="2076"/>
                    <a:pt x="44" y="2065"/>
                  </a:cubicBezTo>
                  <a:lnTo>
                    <a:pt x="44" y="1988"/>
                  </a:lnTo>
                  <a:cubicBezTo>
                    <a:pt x="55" y="1966"/>
                    <a:pt x="44" y="1966"/>
                    <a:pt x="33" y="1955"/>
                  </a:cubicBezTo>
                  <a:close/>
                  <a:moveTo>
                    <a:pt x="6037" y="2043"/>
                  </a:moveTo>
                  <a:cubicBezTo>
                    <a:pt x="6027" y="2043"/>
                    <a:pt x="6015" y="2043"/>
                    <a:pt x="6015" y="2054"/>
                  </a:cubicBezTo>
                  <a:cubicBezTo>
                    <a:pt x="6005" y="2087"/>
                    <a:pt x="6005" y="2109"/>
                    <a:pt x="5993" y="2142"/>
                  </a:cubicBezTo>
                  <a:cubicBezTo>
                    <a:pt x="5993" y="2154"/>
                    <a:pt x="6005" y="2164"/>
                    <a:pt x="6015" y="2164"/>
                  </a:cubicBezTo>
                  <a:cubicBezTo>
                    <a:pt x="6027" y="2164"/>
                    <a:pt x="6037" y="2164"/>
                    <a:pt x="6037" y="2154"/>
                  </a:cubicBezTo>
                  <a:cubicBezTo>
                    <a:pt x="6037" y="2120"/>
                    <a:pt x="6049" y="2098"/>
                    <a:pt x="6049" y="2065"/>
                  </a:cubicBezTo>
                  <a:cubicBezTo>
                    <a:pt x="6059" y="2054"/>
                    <a:pt x="6049" y="2043"/>
                    <a:pt x="6037" y="2043"/>
                  </a:cubicBezTo>
                  <a:close/>
                  <a:moveTo>
                    <a:pt x="11" y="2132"/>
                  </a:moveTo>
                  <a:cubicBezTo>
                    <a:pt x="0" y="2132"/>
                    <a:pt x="0" y="2142"/>
                    <a:pt x="0" y="2154"/>
                  </a:cubicBezTo>
                  <a:lnTo>
                    <a:pt x="0" y="2186"/>
                  </a:lnTo>
                  <a:lnTo>
                    <a:pt x="0" y="2242"/>
                  </a:lnTo>
                  <a:cubicBezTo>
                    <a:pt x="0" y="2253"/>
                    <a:pt x="0" y="2264"/>
                    <a:pt x="11" y="2264"/>
                  </a:cubicBezTo>
                  <a:lnTo>
                    <a:pt x="22" y="2264"/>
                  </a:lnTo>
                  <a:cubicBezTo>
                    <a:pt x="33" y="2264"/>
                    <a:pt x="33" y="2253"/>
                    <a:pt x="33" y="2242"/>
                  </a:cubicBezTo>
                  <a:lnTo>
                    <a:pt x="33" y="2186"/>
                  </a:lnTo>
                  <a:lnTo>
                    <a:pt x="33" y="2154"/>
                  </a:lnTo>
                  <a:cubicBezTo>
                    <a:pt x="33" y="2142"/>
                    <a:pt x="33" y="2132"/>
                    <a:pt x="11" y="2132"/>
                  </a:cubicBezTo>
                  <a:close/>
                  <a:moveTo>
                    <a:pt x="6005" y="2208"/>
                  </a:moveTo>
                  <a:cubicBezTo>
                    <a:pt x="5993" y="2208"/>
                    <a:pt x="5983" y="2220"/>
                    <a:pt x="5983" y="2230"/>
                  </a:cubicBezTo>
                  <a:cubicBezTo>
                    <a:pt x="5971" y="2253"/>
                    <a:pt x="5961" y="2286"/>
                    <a:pt x="5961" y="2308"/>
                  </a:cubicBezTo>
                  <a:cubicBezTo>
                    <a:pt x="5961" y="2319"/>
                    <a:pt x="5961" y="2330"/>
                    <a:pt x="5971" y="2341"/>
                  </a:cubicBezTo>
                  <a:lnTo>
                    <a:pt x="5983" y="2341"/>
                  </a:lnTo>
                  <a:cubicBezTo>
                    <a:pt x="5993" y="2341"/>
                    <a:pt x="5993" y="2330"/>
                    <a:pt x="6005" y="2319"/>
                  </a:cubicBezTo>
                  <a:cubicBezTo>
                    <a:pt x="6005" y="2297"/>
                    <a:pt x="6015" y="2264"/>
                    <a:pt x="6015" y="2242"/>
                  </a:cubicBezTo>
                  <a:cubicBezTo>
                    <a:pt x="6027" y="2220"/>
                    <a:pt x="6015" y="2208"/>
                    <a:pt x="6005" y="2208"/>
                  </a:cubicBezTo>
                  <a:close/>
                  <a:moveTo>
                    <a:pt x="3168" y="2308"/>
                  </a:moveTo>
                  <a:cubicBezTo>
                    <a:pt x="3135" y="2308"/>
                    <a:pt x="3113" y="2319"/>
                    <a:pt x="3079" y="2330"/>
                  </a:cubicBezTo>
                  <a:cubicBezTo>
                    <a:pt x="3069" y="2330"/>
                    <a:pt x="3057" y="2341"/>
                    <a:pt x="3069" y="2352"/>
                  </a:cubicBezTo>
                  <a:cubicBezTo>
                    <a:pt x="3069" y="2363"/>
                    <a:pt x="3079" y="2363"/>
                    <a:pt x="3079" y="2363"/>
                  </a:cubicBezTo>
                  <a:lnTo>
                    <a:pt x="3091" y="2363"/>
                  </a:lnTo>
                  <a:cubicBezTo>
                    <a:pt x="3113" y="2363"/>
                    <a:pt x="3145" y="2352"/>
                    <a:pt x="3168" y="2352"/>
                  </a:cubicBezTo>
                  <a:cubicBezTo>
                    <a:pt x="3179" y="2352"/>
                    <a:pt x="3190" y="2341"/>
                    <a:pt x="3190" y="2330"/>
                  </a:cubicBezTo>
                  <a:cubicBezTo>
                    <a:pt x="3190" y="2319"/>
                    <a:pt x="3179" y="2308"/>
                    <a:pt x="3168" y="2308"/>
                  </a:cubicBezTo>
                  <a:close/>
                  <a:moveTo>
                    <a:pt x="3256" y="2308"/>
                  </a:moveTo>
                  <a:cubicBezTo>
                    <a:pt x="3245" y="2308"/>
                    <a:pt x="3234" y="2319"/>
                    <a:pt x="3234" y="2330"/>
                  </a:cubicBezTo>
                  <a:cubicBezTo>
                    <a:pt x="3234" y="2341"/>
                    <a:pt x="3245" y="2352"/>
                    <a:pt x="3256" y="2352"/>
                  </a:cubicBezTo>
                  <a:lnTo>
                    <a:pt x="3300" y="2352"/>
                  </a:lnTo>
                  <a:cubicBezTo>
                    <a:pt x="3311" y="2352"/>
                    <a:pt x="3322" y="2352"/>
                    <a:pt x="3334" y="2363"/>
                  </a:cubicBezTo>
                  <a:lnTo>
                    <a:pt x="3344" y="2363"/>
                  </a:lnTo>
                  <a:cubicBezTo>
                    <a:pt x="3356" y="2363"/>
                    <a:pt x="3366" y="2352"/>
                    <a:pt x="3366" y="2341"/>
                  </a:cubicBezTo>
                  <a:cubicBezTo>
                    <a:pt x="3366" y="2330"/>
                    <a:pt x="3356" y="2319"/>
                    <a:pt x="3344" y="2319"/>
                  </a:cubicBezTo>
                  <a:cubicBezTo>
                    <a:pt x="3334" y="2319"/>
                    <a:pt x="3322" y="2319"/>
                    <a:pt x="3311" y="2308"/>
                  </a:cubicBezTo>
                  <a:close/>
                  <a:moveTo>
                    <a:pt x="3432" y="2341"/>
                  </a:moveTo>
                  <a:cubicBezTo>
                    <a:pt x="3422" y="2341"/>
                    <a:pt x="3410" y="2341"/>
                    <a:pt x="3410" y="2352"/>
                  </a:cubicBezTo>
                  <a:cubicBezTo>
                    <a:pt x="3400" y="2363"/>
                    <a:pt x="3410" y="2374"/>
                    <a:pt x="3422" y="2385"/>
                  </a:cubicBezTo>
                  <a:cubicBezTo>
                    <a:pt x="3444" y="2396"/>
                    <a:pt x="3466" y="2407"/>
                    <a:pt x="3499" y="2419"/>
                  </a:cubicBezTo>
                  <a:lnTo>
                    <a:pt x="3510" y="2419"/>
                  </a:lnTo>
                  <a:cubicBezTo>
                    <a:pt x="3510" y="2419"/>
                    <a:pt x="3521" y="2419"/>
                    <a:pt x="3521" y="2407"/>
                  </a:cubicBezTo>
                  <a:cubicBezTo>
                    <a:pt x="3532" y="2396"/>
                    <a:pt x="3521" y="2385"/>
                    <a:pt x="3510" y="2385"/>
                  </a:cubicBezTo>
                  <a:cubicBezTo>
                    <a:pt x="3488" y="2363"/>
                    <a:pt x="3466" y="2352"/>
                    <a:pt x="3432" y="2341"/>
                  </a:cubicBezTo>
                  <a:close/>
                  <a:moveTo>
                    <a:pt x="22" y="2308"/>
                  </a:moveTo>
                  <a:cubicBezTo>
                    <a:pt x="11" y="2308"/>
                    <a:pt x="0" y="2319"/>
                    <a:pt x="0" y="2330"/>
                  </a:cubicBezTo>
                  <a:cubicBezTo>
                    <a:pt x="0" y="2352"/>
                    <a:pt x="0" y="2385"/>
                    <a:pt x="11" y="2419"/>
                  </a:cubicBezTo>
                  <a:cubicBezTo>
                    <a:pt x="11" y="2429"/>
                    <a:pt x="22" y="2429"/>
                    <a:pt x="33" y="2429"/>
                  </a:cubicBezTo>
                  <a:cubicBezTo>
                    <a:pt x="44" y="2429"/>
                    <a:pt x="55" y="2419"/>
                    <a:pt x="55" y="2407"/>
                  </a:cubicBezTo>
                  <a:cubicBezTo>
                    <a:pt x="44" y="2385"/>
                    <a:pt x="44" y="2352"/>
                    <a:pt x="44" y="2330"/>
                  </a:cubicBezTo>
                  <a:cubicBezTo>
                    <a:pt x="44" y="2319"/>
                    <a:pt x="33" y="2308"/>
                    <a:pt x="22" y="2308"/>
                  </a:cubicBezTo>
                  <a:close/>
                  <a:moveTo>
                    <a:pt x="2991" y="2352"/>
                  </a:moveTo>
                  <a:cubicBezTo>
                    <a:pt x="2969" y="2363"/>
                    <a:pt x="2936" y="2374"/>
                    <a:pt x="2914" y="2385"/>
                  </a:cubicBezTo>
                  <a:cubicBezTo>
                    <a:pt x="2903" y="2396"/>
                    <a:pt x="2903" y="2407"/>
                    <a:pt x="2903" y="2419"/>
                  </a:cubicBezTo>
                  <a:cubicBezTo>
                    <a:pt x="2914" y="2429"/>
                    <a:pt x="2914" y="2429"/>
                    <a:pt x="2925" y="2429"/>
                  </a:cubicBezTo>
                  <a:lnTo>
                    <a:pt x="2936" y="2429"/>
                  </a:lnTo>
                  <a:cubicBezTo>
                    <a:pt x="2958" y="2407"/>
                    <a:pt x="2980" y="2396"/>
                    <a:pt x="3013" y="2385"/>
                  </a:cubicBezTo>
                  <a:cubicBezTo>
                    <a:pt x="3024" y="2385"/>
                    <a:pt x="3024" y="2374"/>
                    <a:pt x="3024" y="2363"/>
                  </a:cubicBezTo>
                  <a:cubicBezTo>
                    <a:pt x="3013" y="2352"/>
                    <a:pt x="3002" y="2352"/>
                    <a:pt x="2991" y="2352"/>
                  </a:cubicBezTo>
                  <a:close/>
                  <a:moveTo>
                    <a:pt x="5951" y="2381"/>
                  </a:moveTo>
                  <a:cubicBezTo>
                    <a:pt x="5944" y="2381"/>
                    <a:pt x="5938" y="2388"/>
                    <a:pt x="5938" y="2396"/>
                  </a:cubicBezTo>
                  <a:cubicBezTo>
                    <a:pt x="5927" y="2419"/>
                    <a:pt x="5916" y="2451"/>
                    <a:pt x="5916" y="2473"/>
                  </a:cubicBezTo>
                  <a:cubicBezTo>
                    <a:pt x="5905" y="2485"/>
                    <a:pt x="5916" y="2495"/>
                    <a:pt x="5927" y="2507"/>
                  </a:cubicBezTo>
                  <a:lnTo>
                    <a:pt x="5938" y="2507"/>
                  </a:lnTo>
                  <a:cubicBezTo>
                    <a:pt x="5938" y="2507"/>
                    <a:pt x="5949" y="2495"/>
                    <a:pt x="5949" y="2485"/>
                  </a:cubicBezTo>
                  <a:cubicBezTo>
                    <a:pt x="5961" y="2463"/>
                    <a:pt x="5971" y="2429"/>
                    <a:pt x="5983" y="2407"/>
                  </a:cubicBezTo>
                  <a:cubicBezTo>
                    <a:pt x="5983" y="2396"/>
                    <a:pt x="5971" y="2385"/>
                    <a:pt x="5961" y="2385"/>
                  </a:cubicBezTo>
                  <a:cubicBezTo>
                    <a:pt x="5957" y="2382"/>
                    <a:pt x="5954" y="2381"/>
                    <a:pt x="5951" y="2381"/>
                  </a:cubicBezTo>
                  <a:close/>
                  <a:moveTo>
                    <a:pt x="3572" y="2421"/>
                  </a:moveTo>
                  <a:cubicBezTo>
                    <a:pt x="3568" y="2421"/>
                    <a:pt x="3565" y="2424"/>
                    <a:pt x="3565" y="2429"/>
                  </a:cubicBezTo>
                  <a:cubicBezTo>
                    <a:pt x="3554" y="2441"/>
                    <a:pt x="3554" y="2451"/>
                    <a:pt x="3565" y="2463"/>
                  </a:cubicBezTo>
                  <a:cubicBezTo>
                    <a:pt x="3587" y="2473"/>
                    <a:pt x="3609" y="2495"/>
                    <a:pt x="3631" y="2517"/>
                  </a:cubicBezTo>
                  <a:lnTo>
                    <a:pt x="3665" y="2517"/>
                  </a:lnTo>
                  <a:lnTo>
                    <a:pt x="3665" y="2485"/>
                  </a:lnTo>
                  <a:cubicBezTo>
                    <a:pt x="3643" y="2463"/>
                    <a:pt x="3609" y="2451"/>
                    <a:pt x="3587" y="2429"/>
                  </a:cubicBezTo>
                  <a:cubicBezTo>
                    <a:pt x="3582" y="2424"/>
                    <a:pt x="3576" y="2421"/>
                    <a:pt x="3572" y="2421"/>
                  </a:cubicBezTo>
                  <a:close/>
                  <a:moveTo>
                    <a:pt x="2853" y="2432"/>
                  </a:moveTo>
                  <a:cubicBezTo>
                    <a:pt x="2848" y="2432"/>
                    <a:pt x="2842" y="2435"/>
                    <a:pt x="2836" y="2441"/>
                  </a:cubicBezTo>
                  <a:cubicBezTo>
                    <a:pt x="2814" y="2451"/>
                    <a:pt x="2792" y="2473"/>
                    <a:pt x="2770" y="2495"/>
                  </a:cubicBezTo>
                  <a:cubicBezTo>
                    <a:pt x="2760" y="2495"/>
                    <a:pt x="2760" y="2507"/>
                    <a:pt x="2770" y="2517"/>
                  </a:cubicBezTo>
                  <a:cubicBezTo>
                    <a:pt x="2770" y="2529"/>
                    <a:pt x="2770" y="2529"/>
                    <a:pt x="2782" y="2529"/>
                  </a:cubicBezTo>
                  <a:cubicBezTo>
                    <a:pt x="2782" y="2529"/>
                    <a:pt x="2792" y="2529"/>
                    <a:pt x="2792" y="2517"/>
                  </a:cubicBezTo>
                  <a:cubicBezTo>
                    <a:pt x="2814" y="2507"/>
                    <a:pt x="2836" y="2485"/>
                    <a:pt x="2858" y="2473"/>
                  </a:cubicBezTo>
                  <a:cubicBezTo>
                    <a:pt x="2870" y="2463"/>
                    <a:pt x="2870" y="2451"/>
                    <a:pt x="2870" y="2441"/>
                  </a:cubicBezTo>
                  <a:cubicBezTo>
                    <a:pt x="2864" y="2435"/>
                    <a:pt x="2859" y="2432"/>
                    <a:pt x="2853" y="2432"/>
                  </a:cubicBezTo>
                  <a:close/>
                  <a:moveTo>
                    <a:pt x="44" y="2473"/>
                  </a:moveTo>
                  <a:cubicBezTo>
                    <a:pt x="22" y="2485"/>
                    <a:pt x="22" y="2495"/>
                    <a:pt x="22" y="2507"/>
                  </a:cubicBezTo>
                  <a:cubicBezTo>
                    <a:pt x="22" y="2529"/>
                    <a:pt x="33" y="2562"/>
                    <a:pt x="33" y="2584"/>
                  </a:cubicBezTo>
                  <a:cubicBezTo>
                    <a:pt x="44" y="2595"/>
                    <a:pt x="44" y="2606"/>
                    <a:pt x="55" y="2606"/>
                  </a:cubicBezTo>
                  <a:lnTo>
                    <a:pt x="66" y="2606"/>
                  </a:lnTo>
                  <a:cubicBezTo>
                    <a:pt x="77" y="2606"/>
                    <a:pt x="77" y="2595"/>
                    <a:pt x="77" y="2584"/>
                  </a:cubicBezTo>
                  <a:cubicBezTo>
                    <a:pt x="77" y="2551"/>
                    <a:pt x="66" y="2529"/>
                    <a:pt x="66" y="2495"/>
                  </a:cubicBezTo>
                  <a:cubicBezTo>
                    <a:pt x="66" y="2485"/>
                    <a:pt x="55" y="2473"/>
                    <a:pt x="44" y="2473"/>
                  </a:cubicBezTo>
                  <a:close/>
                  <a:moveTo>
                    <a:pt x="2721" y="2542"/>
                  </a:moveTo>
                  <a:cubicBezTo>
                    <a:pt x="2715" y="2542"/>
                    <a:pt x="2710" y="2545"/>
                    <a:pt x="2704" y="2551"/>
                  </a:cubicBezTo>
                  <a:cubicBezTo>
                    <a:pt x="2682" y="2573"/>
                    <a:pt x="2660" y="2595"/>
                    <a:pt x="2649" y="2628"/>
                  </a:cubicBezTo>
                  <a:cubicBezTo>
                    <a:pt x="2638" y="2628"/>
                    <a:pt x="2649" y="2650"/>
                    <a:pt x="2649" y="2650"/>
                  </a:cubicBezTo>
                  <a:cubicBezTo>
                    <a:pt x="2660" y="2650"/>
                    <a:pt x="2660" y="2661"/>
                    <a:pt x="2671" y="2661"/>
                  </a:cubicBezTo>
                  <a:lnTo>
                    <a:pt x="2682" y="2650"/>
                  </a:lnTo>
                  <a:cubicBezTo>
                    <a:pt x="2704" y="2628"/>
                    <a:pt x="2715" y="2606"/>
                    <a:pt x="2737" y="2584"/>
                  </a:cubicBezTo>
                  <a:cubicBezTo>
                    <a:pt x="2748" y="2573"/>
                    <a:pt x="2737" y="2562"/>
                    <a:pt x="2737" y="2551"/>
                  </a:cubicBezTo>
                  <a:cubicBezTo>
                    <a:pt x="2732" y="2545"/>
                    <a:pt x="2726" y="2542"/>
                    <a:pt x="2721" y="2542"/>
                  </a:cubicBezTo>
                  <a:close/>
                  <a:moveTo>
                    <a:pt x="3703" y="2542"/>
                  </a:moveTo>
                  <a:cubicBezTo>
                    <a:pt x="3698" y="2542"/>
                    <a:pt x="3692" y="2545"/>
                    <a:pt x="3687" y="2551"/>
                  </a:cubicBezTo>
                  <a:cubicBezTo>
                    <a:pt x="3687" y="2562"/>
                    <a:pt x="3675" y="2573"/>
                    <a:pt x="3687" y="2584"/>
                  </a:cubicBezTo>
                  <a:cubicBezTo>
                    <a:pt x="3709" y="2595"/>
                    <a:pt x="3719" y="2628"/>
                    <a:pt x="3741" y="2650"/>
                  </a:cubicBezTo>
                  <a:lnTo>
                    <a:pt x="3753" y="2661"/>
                  </a:lnTo>
                  <a:cubicBezTo>
                    <a:pt x="3764" y="2661"/>
                    <a:pt x="3764" y="2650"/>
                    <a:pt x="3764" y="2650"/>
                  </a:cubicBezTo>
                  <a:cubicBezTo>
                    <a:pt x="3775" y="2650"/>
                    <a:pt x="3775" y="2628"/>
                    <a:pt x="3775" y="2628"/>
                  </a:cubicBezTo>
                  <a:cubicBezTo>
                    <a:pt x="3753" y="2595"/>
                    <a:pt x="3741" y="2573"/>
                    <a:pt x="3719" y="2551"/>
                  </a:cubicBezTo>
                  <a:cubicBezTo>
                    <a:pt x="3714" y="2545"/>
                    <a:pt x="3709" y="2542"/>
                    <a:pt x="3703" y="2542"/>
                  </a:cubicBezTo>
                  <a:close/>
                  <a:moveTo>
                    <a:pt x="5906" y="2546"/>
                  </a:moveTo>
                  <a:cubicBezTo>
                    <a:pt x="5899" y="2546"/>
                    <a:pt x="5891" y="2554"/>
                    <a:pt x="5883" y="2562"/>
                  </a:cubicBezTo>
                  <a:cubicBezTo>
                    <a:pt x="5883" y="2584"/>
                    <a:pt x="5872" y="2617"/>
                    <a:pt x="5861" y="2639"/>
                  </a:cubicBezTo>
                  <a:cubicBezTo>
                    <a:pt x="5861" y="2650"/>
                    <a:pt x="5861" y="2661"/>
                    <a:pt x="5872" y="2672"/>
                  </a:cubicBezTo>
                  <a:lnTo>
                    <a:pt x="5883" y="2672"/>
                  </a:lnTo>
                  <a:lnTo>
                    <a:pt x="5894" y="2661"/>
                  </a:lnTo>
                  <a:cubicBezTo>
                    <a:pt x="5905" y="2628"/>
                    <a:pt x="5916" y="2606"/>
                    <a:pt x="5927" y="2573"/>
                  </a:cubicBezTo>
                  <a:cubicBezTo>
                    <a:pt x="5927" y="2562"/>
                    <a:pt x="5927" y="2551"/>
                    <a:pt x="5916" y="2551"/>
                  </a:cubicBezTo>
                  <a:cubicBezTo>
                    <a:pt x="5913" y="2548"/>
                    <a:pt x="5910" y="2546"/>
                    <a:pt x="5906" y="2546"/>
                  </a:cubicBezTo>
                  <a:close/>
                  <a:moveTo>
                    <a:pt x="77" y="2650"/>
                  </a:moveTo>
                  <a:cubicBezTo>
                    <a:pt x="66" y="2650"/>
                    <a:pt x="55" y="2661"/>
                    <a:pt x="55" y="2672"/>
                  </a:cubicBezTo>
                  <a:cubicBezTo>
                    <a:pt x="66" y="2706"/>
                    <a:pt x="77" y="2728"/>
                    <a:pt x="88" y="2760"/>
                  </a:cubicBezTo>
                  <a:cubicBezTo>
                    <a:pt x="88" y="2772"/>
                    <a:pt x="99" y="2772"/>
                    <a:pt x="99" y="2772"/>
                  </a:cubicBezTo>
                  <a:lnTo>
                    <a:pt x="110" y="2772"/>
                  </a:lnTo>
                  <a:cubicBezTo>
                    <a:pt x="121" y="2772"/>
                    <a:pt x="121" y="2760"/>
                    <a:pt x="121" y="2750"/>
                  </a:cubicBezTo>
                  <a:cubicBezTo>
                    <a:pt x="110" y="2716"/>
                    <a:pt x="110" y="2694"/>
                    <a:pt x="99" y="2661"/>
                  </a:cubicBezTo>
                  <a:cubicBezTo>
                    <a:pt x="99" y="2650"/>
                    <a:pt x="88" y="2650"/>
                    <a:pt x="77" y="2650"/>
                  </a:cubicBezTo>
                  <a:close/>
                  <a:moveTo>
                    <a:pt x="2616" y="2689"/>
                  </a:moveTo>
                  <a:cubicBezTo>
                    <a:pt x="2610" y="2689"/>
                    <a:pt x="2605" y="2694"/>
                    <a:pt x="2605" y="2694"/>
                  </a:cubicBezTo>
                  <a:cubicBezTo>
                    <a:pt x="2583" y="2728"/>
                    <a:pt x="2571" y="2750"/>
                    <a:pt x="2561" y="2782"/>
                  </a:cubicBezTo>
                  <a:cubicBezTo>
                    <a:pt x="2561" y="2794"/>
                    <a:pt x="2561" y="2804"/>
                    <a:pt x="2571" y="2804"/>
                  </a:cubicBezTo>
                  <a:lnTo>
                    <a:pt x="2583" y="2804"/>
                  </a:lnTo>
                  <a:cubicBezTo>
                    <a:pt x="2594" y="2804"/>
                    <a:pt x="2605" y="2804"/>
                    <a:pt x="2605" y="2794"/>
                  </a:cubicBezTo>
                  <a:cubicBezTo>
                    <a:pt x="2616" y="2772"/>
                    <a:pt x="2627" y="2750"/>
                    <a:pt x="2638" y="2716"/>
                  </a:cubicBezTo>
                  <a:cubicBezTo>
                    <a:pt x="2649" y="2706"/>
                    <a:pt x="2638" y="2694"/>
                    <a:pt x="2627" y="2694"/>
                  </a:cubicBezTo>
                  <a:cubicBezTo>
                    <a:pt x="2623" y="2691"/>
                    <a:pt x="2620" y="2689"/>
                    <a:pt x="2616" y="2689"/>
                  </a:cubicBezTo>
                  <a:close/>
                  <a:moveTo>
                    <a:pt x="3797" y="2689"/>
                  </a:moveTo>
                  <a:cubicBezTo>
                    <a:pt x="3793" y="2689"/>
                    <a:pt x="3789" y="2691"/>
                    <a:pt x="3786" y="2694"/>
                  </a:cubicBezTo>
                  <a:cubicBezTo>
                    <a:pt x="3775" y="2694"/>
                    <a:pt x="3775" y="2706"/>
                    <a:pt x="3786" y="2716"/>
                  </a:cubicBezTo>
                  <a:cubicBezTo>
                    <a:pt x="3797" y="2738"/>
                    <a:pt x="3808" y="2772"/>
                    <a:pt x="3819" y="2794"/>
                  </a:cubicBezTo>
                  <a:cubicBezTo>
                    <a:pt x="3819" y="2804"/>
                    <a:pt x="3830" y="2804"/>
                    <a:pt x="3841" y="2804"/>
                  </a:cubicBezTo>
                  <a:cubicBezTo>
                    <a:pt x="3852" y="2804"/>
                    <a:pt x="3863" y="2794"/>
                    <a:pt x="3852" y="2782"/>
                  </a:cubicBezTo>
                  <a:cubicBezTo>
                    <a:pt x="3841" y="2750"/>
                    <a:pt x="3830" y="2728"/>
                    <a:pt x="3819" y="2694"/>
                  </a:cubicBezTo>
                  <a:cubicBezTo>
                    <a:pt x="3812" y="2694"/>
                    <a:pt x="3804" y="2689"/>
                    <a:pt x="3797" y="2689"/>
                  </a:cubicBezTo>
                  <a:close/>
                  <a:moveTo>
                    <a:pt x="5861" y="2706"/>
                  </a:moveTo>
                  <a:cubicBezTo>
                    <a:pt x="5850" y="2706"/>
                    <a:pt x="5839" y="2716"/>
                    <a:pt x="5828" y="2728"/>
                  </a:cubicBezTo>
                  <a:cubicBezTo>
                    <a:pt x="5817" y="2738"/>
                    <a:pt x="5817" y="2760"/>
                    <a:pt x="5806" y="2782"/>
                  </a:cubicBezTo>
                  <a:lnTo>
                    <a:pt x="5795" y="2804"/>
                  </a:lnTo>
                  <a:cubicBezTo>
                    <a:pt x="5795" y="2816"/>
                    <a:pt x="5795" y="2827"/>
                    <a:pt x="5806" y="2827"/>
                  </a:cubicBezTo>
                  <a:lnTo>
                    <a:pt x="5817" y="2827"/>
                  </a:lnTo>
                  <a:cubicBezTo>
                    <a:pt x="5828" y="2827"/>
                    <a:pt x="5839" y="2827"/>
                    <a:pt x="5839" y="2816"/>
                  </a:cubicBezTo>
                  <a:lnTo>
                    <a:pt x="5850" y="2804"/>
                  </a:lnTo>
                  <a:cubicBezTo>
                    <a:pt x="5850" y="2782"/>
                    <a:pt x="5861" y="2760"/>
                    <a:pt x="5872" y="2738"/>
                  </a:cubicBezTo>
                  <a:cubicBezTo>
                    <a:pt x="5872" y="2728"/>
                    <a:pt x="5872" y="2716"/>
                    <a:pt x="5861" y="2706"/>
                  </a:cubicBezTo>
                  <a:close/>
                  <a:moveTo>
                    <a:pt x="121" y="2816"/>
                  </a:moveTo>
                  <a:cubicBezTo>
                    <a:pt x="110" y="2816"/>
                    <a:pt x="110" y="2827"/>
                    <a:pt x="110" y="2838"/>
                  </a:cubicBezTo>
                  <a:cubicBezTo>
                    <a:pt x="121" y="2871"/>
                    <a:pt x="132" y="2893"/>
                    <a:pt x="143" y="2926"/>
                  </a:cubicBezTo>
                  <a:cubicBezTo>
                    <a:pt x="143" y="2926"/>
                    <a:pt x="155" y="2937"/>
                    <a:pt x="165" y="2937"/>
                  </a:cubicBezTo>
                  <a:cubicBezTo>
                    <a:pt x="177" y="2926"/>
                    <a:pt x="187" y="2915"/>
                    <a:pt x="177" y="2904"/>
                  </a:cubicBezTo>
                  <a:cubicBezTo>
                    <a:pt x="165" y="2882"/>
                    <a:pt x="155" y="2849"/>
                    <a:pt x="155" y="2827"/>
                  </a:cubicBezTo>
                  <a:cubicBezTo>
                    <a:pt x="143" y="2816"/>
                    <a:pt x="132" y="2816"/>
                    <a:pt x="121" y="2816"/>
                  </a:cubicBezTo>
                  <a:close/>
                  <a:moveTo>
                    <a:pt x="3863" y="2849"/>
                  </a:moveTo>
                  <a:cubicBezTo>
                    <a:pt x="3852" y="2849"/>
                    <a:pt x="3841" y="2860"/>
                    <a:pt x="3852" y="2871"/>
                  </a:cubicBezTo>
                  <a:cubicBezTo>
                    <a:pt x="3852" y="2904"/>
                    <a:pt x="3863" y="2926"/>
                    <a:pt x="3874" y="2959"/>
                  </a:cubicBezTo>
                  <a:cubicBezTo>
                    <a:pt x="3874" y="2970"/>
                    <a:pt x="3885" y="2970"/>
                    <a:pt x="3896" y="2970"/>
                  </a:cubicBezTo>
                  <a:cubicBezTo>
                    <a:pt x="3907" y="2970"/>
                    <a:pt x="3918" y="2959"/>
                    <a:pt x="3907" y="2948"/>
                  </a:cubicBezTo>
                  <a:cubicBezTo>
                    <a:pt x="3907" y="2915"/>
                    <a:pt x="3896" y="2893"/>
                    <a:pt x="3885" y="2860"/>
                  </a:cubicBezTo>
                  <a:cubicBezTo>
                    <a:pt x="3885" y="2849"/>
                    <a:pt x="3874" y="2849"/>
                    <a:pt x="3863" y="2849"/>
                  </a:cubicBezTo>
                  <a:close/>
                  <a:moveTo>
                    <a:pt x="2561" y="2849"/>
                  </a:moveTo>
                  <a:cubicBezTo>
                    <a:pt x="2549" y="2849"/>
                    <a:pt x="2539" y="2849"/>
                    <a:pt x="2539" y="2860"/>
                  </a:cubicBezTo>
                  <a:cubicBezTo>
                    <a:pt x="2527" y="2893"/>
                    <a:pt x="2517" y="2926"/>
                    <a:pt x="2517" y="2948"/>
                  </a:cubicBezTo>
                  <a:cubicBezTo>
                    <a:pt x="2517" y="2959"/>
                    <a:pt x="2527" y="2970"/>
                    <a:pt x="2539" y="2981"/>
                  </a:cubicBezTo>
                  <a:cubicBezTo>
                    <a:pt x="2549" y="2981"/>
                    <a:pt x="2561" y="2970"/>
                    <a:pt x="2561" y="2959"/>
                  </a:cubicBezTo>
                  <a:cubicBezTo>
                    <a:pt x="2561" y="2926"/>
                    <a:pt x="2571" y="2904"/>
                    <a:pt x="2571" y="2871"/>
                  </a:cubicBezTo>
                  <a:cubicBezTo>
                    <a:pt x="2583" y="2860"/>
                    <a:pt x="2571" y="2849"/>
                    <a:pt x="2561" y="2849"/>
                  </a:cubicBezTo>
                  <a:close/>
                  <a:moveTo>
                    <a:pt x="5795" y="2871"/>
                  </a:moveTo>
                  <a:cubicBezTo>
                    <a:pt x="5784" y="2871"/>
                    <a:pt x="5772" y="2871"/>
                    <a:pt x="5762" y="2882"/>
                  </a:cubicBezTo>
                  <a:cubicBezTo>
                    <a:pt x="5750" y="2904"/>
                    <a:pt x="5740" y="2937"/>
                    <a:pt x="5728" y="2959"/>
                  </a:cubicBezTo>
                  <a:cubicBezTo>
                    <a:pt x="5728" y="2970"/>
                    <a:pt x="5728" y="2981"/>
                    <a:pt x="5740" y="2993"/>
                  </a:cubicBezTo>
                  <a:lnTo>
                    <a:pt x="5750" y="2993"/>
                  </a:lnTo>
                  <a:lnTo>
                    <a:pt x="5762" y="2981"/>
                  </a:lnTo>
                  <a:cubicBezTo>
                    <a:pt x="5784" y="2948"/>
                    <a:pt x="5795" y="2926"/>
                    <a:pt x="5806" y="2904"/>
                  </a:cubicBezTo>
                  <a:cubicBezTo>
                    <a:pt x="5806" y="2893"/>
                    <a:pt x="5806" y="2882"/>
                    <a:pt x="5795" y="2871"/>
                  </a:cubicBezTo>
                  <a:close/>
                  <a:moveTo>
                    <a:pt x="198" y="2976"/>
                  </a:moveTo>
                  <a:cubicBezTo>
                    <a:pt x="195" y="2976"/>
                    <a:pt x="191" y="2978"/>
                    <a:pt x="187" y="2981"/>
                  </a:cubicBezTo>
                  <a:cubicBezTo>
                    <a:pt x="177" y="2981"/>
                    <a:pt x="165" y="2993"/>
                    <a:pt x="177" y="3003"/>
                  </a:cubicBezTo>
                  <a:cubicBezTo>
                    <a:pt x="187" y="3025"/>
                    <a:pt x="199" y="3059"/>
                    <a:pt x="209" y="3081"/>
                  </a:cubicBezTo>
                  <a:cubicBezTo>
                    <a:pt x="221" y="3091"/>
                    <a:pt x="221" y="3091"/>
                    <a:pt x="231" y="3091"/>
                  </a:cubicBezTo>
                  <a:lnTo>
                    <a:pt x="243" y="3091"/>
                  </a:lnTo>
                  <a:cubicBezTo>
                    <a:pt x="253" y="3091"/>
                    <a:pt x="253" y="3069"/>
                    <a:pt x="253" y="3069"/>
                  </a:cubicBezTo>
                  <a:cubicBezTo>
                    <a:pt x="243" y="3037"/>
                    <a:pt x="221" y="3015"/>
                    <a:pt x="209" y="2981"/>
                  </a:cubicBezTo>
                  <a:cubicBezTo>
                    <a:pt x="209" y="2981"/>
                    <a:pt x="205" y="2976"/>
                    <a:pt x="198" y="2976"/>
                  </a:cubicBezTo>
                  <a:close/>
                  <a:moveTo>
                    <a:pt x="2518" y="3021"/>
                  </a:moveTo>
                  <a:cubicBezTo>
                    <a:pt x="2511" y="3021"/>
                    <a:pt x="2505" y="3029"/>
                    <a:pt x="2505" y="3037"/>
                  </a:cubicBezTo>
                  <a:lnTo>
                    <a:pt x="2505" y="3114"/>
                  </a:lnTo>
                  <a:lnTo>
                    <a:pt x="2505" y="3125"/>
                  </a:lnTo>
                  <a:cubicBezTo>
                    <a:pt x="2505" y="3136"/>
                    <a:pt x="2517" y="3147"/>
                    <a:pt x="2527" y="3147"/>
                  </a:cubicBezTo>
                  <a:cubicBezTo>
                    <a:pt x="2539" y="3147"/>
                    <a:pt x="2549" y="3136"/>
                    <a:pt x="2549" y="3125"/>
                  </a:cubicBezTo>
                  <a:lnTo>
                    <a:pt x="2549" y="3114"/>
                  </a:lnTo>
                  <a:lnTo>
                    <a:pt x="2549" y="3047"/>
                  </a:lnTo>
                  <a:cubicBezTo>
                    <a:pt x="2549" y="3037"/>
                    <a:pt x="2539" y="3025"/>
                    <a:pt x="2527" y="3025"/>
                  </a:cubicBezTo>
                  <a:cubicBezTo>
                    <a:pt x="2524" y="3022"/>
                    <a:pt x="2521" y="3021"/>
                    <a:pt x="2518" y="3021"/>
                  </a:cubicBezTo>
                  <a:close/>
                  <a:moveTo>
                    <a:pt x="3907" y="3015"/>
                  </a:moveTo>
                  <a:cubicBezTo>
                    <a:pt x="3896" y="3015"/>
                    <a:pt x="3885" y="3025"/>
                    <a:pt x="3885" y="3037"/>
                  </a:cubicBezTo>
                  <a:cubicBezTo>
                    <a:pt x="3896" y="3069"/>
                    <a:pt x="3896" y="3103"/>
                    <a:pt x="3896" y="3125"/>
                  </a:cubicBezTo>
                  <a:cubicBezTo>
                    <a:pt x="3896" y="3136"/>
                    <a:pt x="3907" y="3147"/>
                    <a:pt x="3918" y="3147"/>
                  </a:cubicBezTo>
                  <a:cubicBezTo>
                    <a:pt x="3930" y="3147"/>
                    <a:pt x="3940" y="3136"/>
                    <a:pt x="3940" y="3125"/>
                  </a:cubicBezTo>
                  <a:cubicBezTo>
                    <a:pt x="3940" y="3091"/>
                    <a:pt x="3930" y="3059"/>
                    <a:pt x="3930" y="3037"/>
                  </a:cubicBezTo>
                  <a:cubicBezTo>
                    <a:pt x="3930" y="3025"/>
                    <a:pt x="3918" y="3015"/>
                    <a:pt x="3907" y="3015"/>
                  </a:cubicBezTo>
                  <a:close/>
                  <a:moveTo>
                    <a:pt x="5718" y="3025"/>
                  </a:moveTo>
                  <a:cubicBezTo>
                    <a:pt x="5706" y="3025"/>
                    <a:pt x="5696" y="3025"/>
                    <a:pt x="5684" y="3037"/>
                  </a:cubicBezTo>
                  <a:cubicBezTo>
                    <a:pt x="5674" y="3059"/>
                    <a:pt x="5662" y="3091"/>
                    <a:pt x="5652" y="3114"/>
                  </a:cubicBezTo>
                  <a:cubicBezTo>
                    <a:pt x="5640" y="3125"/>
                    <a:pt x="5652" y="3136"/>
                    <a:pt x="5662" y="3147"/>
                  </a:cubicBezTo>
                  <a:cubicBezTo>
                    <a:pt x="5674" y="3147"/>
                    <a:pt x="5684" y="3136"/>
                    <a:pt x="5684" y="3136"/>
                  </a:cubicBezTo>
                  <a:cubicBezTo>
                    <a:pt x="5696" y="3114"/>
                    <a:pt x="5718" y="3081"/>
                    <a:pt x="5728" y="3059"/>
                  </a:cubicBezTo>
                  <a:cubicBezTo>
                    <a:pt x="5728" y="3047"/>
                    <a:pt x="5728" y="3037"/>
                    <a:pt x="5718" y="3025"/>
                  </a:cubicBezTo>
                  <a:close/>
                  <a:moveTo>
                    <a:pt x="275" y="3131"/>
                  </a:moveTo>
                  <a:cubicBezTo>
                    <a:pt x="272" y="3131"/>
                    <a:pt x="268" y="3132"/>
                    <a:pt x="265" y="3136"/>
                  </a:cubicBezTo>
                  <a:cubicBezTo>
                    <a:pt x="253" y="3136"/>
                    <a:pt x="243" y="3147"/>
                    <a:pt x="253" y="3158"/>
                  </a:cubicBezTo>
                  <a:cubicBezTo>
                    <a:pt x="265" y="3191"/>
                    <a:pt x="276" y="3213"/>
                    <a:pt x="298" y="3235"/>
                  </a:cubicBezTo>
                  <a:cubicBezTo>
                    <a:pt x="298" y="3246"/>
                    <a:pt x="309" y="3246"/>
                    <a:pt x="309" y="3246"/>
                  </a:cubicBezTo>
                  <a:lnTo>
                    <a:pt x="320" y="3246"/>
                  </a:lnTo>
                  <a:cubicBezTo>
                    <a:pt x="331" y="3235"/>
                    <a:pt x="342" y="3224"/>
                    <a:pt x="331" y="3213"/>
                  </a:cubicBezTo>
                  <a:cubicBezTo>
                    <a:pt x="320" y="3191"/>
                    <a:pt x="298" y="3169"/>
                    <a:pt x="287" y="3136"/>
                  </a:cubicBezTo>
                  <a:cubicBezTo>
                    <a:pt x="287" y="3136"/>
                    <a:pt x="282" y="3131"/>
                    <a:pt x="275" y="3131"/>
                  </a:cubicBezTo>
                  <a:close/>
                  <a:moveTo>
                    <a:pt x="5640" y="3180"/>
                  </a:moveTo>
                  <a:cubicBezTo>
                    <a:pt x="5629" y="3180"/>
                    <a:pt x="5607" y="3180"/>
                    <a:pt x="5607" y="3191"/>
                  </a:cubicBezTo>
                  <a:cubicBezTo>
                    <a:pt x="5596" y="3213"/>
                    <a:pt x="5574" y="3235"/>
                    <a:pt x="5563" y="3268"/>
                  </a:cubicBezTo>
                  <a:cubicBezTo>
                    <a:pt x="5552" y="3268"/>
                    <a:pt x="5563" y="3290"/>
                    <a:pt x="5563" y="3290"/>
                  </a:cubicBezTo>
                  <a:lnTo>
                    <a:pt x="5596" y="3290"/>
                  </a:lnTo>
                  <a:cubicBezTo>
                    <a:pt x="5607" y="3257"/>
                    <a:pt x="5629" y="3235"/>
                    <a:pt x="5640" y="3213"/>
                  </a:cubicBezTo>
                  <a:cubicBezTo>
                    <a:pt x="5652" y="3202"/>
                    <a:pt x="5640" y="3191"/>
                    <a:pt x="5640" y="3180"/>
                  </a:cubicBezTo>
                  <a:close/>
                  <a:moveTo>
                    <a:pt x="2527" y="3191"/>
                  </a:moveTo>
                  <a:cubicBezTo>
                    <a:pt x="2517" y="3191"/>
                    <a:pt x="2505" y="3202"/>
                    <a:pt x="2505" y="3213"/>
                  </a:cubicBezTo>
                  <a:cubicBezTo>
                    <a:pt x="2505" y="3246"/>
                    <a:pt x="2517" y="3280"/>
                    <a:pt x="2517" y="3302"/>
                  </a:cubicBezTo>
                  <a:cubicBezTo>
                    <a:pt x="2517" y="3312"/>
                    <a:pt x="2527" y="3324"/>
                    <a:pt x="2539" y="3324"/>
                  </a:cubicBezTo>
                  <a:lnTo>
                    <a:pt x="2549" y="3324"/>
                  </a:lnTo>
                  <a:cubicBezTo>
                    <a:pt x="2561" y="3324"/>
                    <a:pt x="2561" y="3312"/>
                    <a:pt x="2561" y="3302"/>
                  </a:cubicBezTo>
                  <a:cubicBezTo>
                    <a:pt x="2561" y="3268"/>
                    <a:pt x="2549" y="3246"/>
                    <a:pt x="2549" y="3213"/>
                  </a:cubicBezTo>
                  <a:cubicBezTo>
                    <a:pt x="2549" y="3202"/>
                    <a:pt x="2539" y="3191"/>
                    <a:pt x="2527" y="3191"/>
                  </a:cubicBezTo>
                  <a:close/>
                  <a:moveTo>
                    <a:pt x="3918" y="3191"/>
                  </a:moveTo>
                  <a:cubicBezTo>
                    <a:pt x="3907" y="3191"/>
                    <a:pt x="3907" y="3202"/>
                    <a:pt x="3907" y="3213"/>
                  </a:cubicBezTo>
                  <a:cubicBezTo>
                    <a:pt x="3907" y="3246"/>
                    <a:pt x="3896" y="3268"/>
                    <a:pt x="3896" y="3290"/>
                  </a:cubicBezTo>
                  <a:cubicBezTo>
                    <a:pt x="3896" y="3312"/>
                    <a:pt x="3907" y="3312"/>
                    <a:pt x="3918" y="3324"/>
                  </a:cubicBezTo>
                  <a:cubicBezTo>
                    <a:pt x="3930" y="3324"/>
                    <a:pt x="3940" y="3312"/>
                    <a:pt x="3940" y="3302"/>
                  </a:cubicBezTo>
                  <a:lnTo>
                    <a:pt x="3940" y="3213"/>
                  </a:lnTo>
                  <a:cubicBezTo>
                    <a:pt x="3940" y="3202"/>
                    <a:pt x="3930" y="3191"/>
                    <a:pt x="3918" y="3191"/>
                  </a:cubicBezTo>
                  <a:close/>
                  <a:moveTo>
                    <a:pt x="342" y="3280"/>
                  </a:moveTo>
                  <a:cubicBezTo>
                    <a:pt x="342" y="3290"/>
                    <a:pt x="331" y="3302"/>
                    <a:pt x="342" y="3312"/>
                  </a:cubicBezTo>
                  <a:cubicBezTo>
                    <a:pt x="353" y="3334"/>
                    <a:pt x="375" y="3356"/>
                    <a:pt x="386" y="3390"/>
                  </a:cubicBezTo>
                  <a:lnTo>
                    <a:pt x="419" y="3390"/>
                  </a:lnTo>
                  <a:cubicBezTo>
                    <a:pt x="430" y="3378"/>
                    <a:pt x="430" y="3368"/>
                    <a:pt x="419" y="3356"/>
                  </a:cubicBezTo>
                  <a:cubicBezTo>
                    <a:pt x="408" y="3334"/>
                    <a:pt x="386" y="3312"/>
                    <a:pt x="375" y="3290"/>
                  </a:cubicBezTo>
                  <a:cubicBezTo>
                    <a:pt x="375" y="3280"/>
                    <a:pt x="353" y="3280"/>
                    <a:pt x="342" y="3280"/>
                  </a:cubicBezTo>
                  <a:close/>
                  <a:moveTo>
                    <a:pt x="5526" y="3326"/>
                  </a:moveTo>
                  <a:cubicBezTo>
                    <a:pt x="5522" y="3326"/>
                    <a:pt x="5519" y="3329"/>
                    <a:pt x="5519" y="3334"/>
                  </a:cubicBezTo>
                  <a:cubicBezTo>
                    <a:pt x="5497" y="3356"/>
                    <a:pt x="5485" y="3378"/>
                    <a:pt x="5463" y="3400"/>
                  </a:cubicBezTo>
                  <a:cubicBezTo>
                    <a:pt x="5463" y="3412"/>
                    <a:pt x="5463" y="3434"/>
                    <a:pt x="5475" y="3434"/>
                  </a:cubicBezTo>
                  <a:lnTo>
                    <a:pt x="5497" y="3434"/>
                  </a:lnTo>
                  <a:cubicBezTo>
                    <a:pt x="5519" y="3412"/>
                    <a:pt x="5530" y="3378"/>
                    <a:pt x="5552" y="3356"/>
                  </a:cubicBezTo>
                  <a:cubicBezTo>
                    <a:pt x="5552" y="3346"/>
                    <a:pt x="5552" y="3334"/>
                    <a:pt x="5541" y="3334"/>
                  </a:cubicBezTo>
                  <a:cubicBezTo>
                    <a:pt x="5535" y="3329"/>
                    <a:pt x="5530" y="3326"/>
                    <a:pt x="5526" y="3326"/>
                  </a:cubicBezTo>
                  <a:close/>
                  <a:moveTo>
                    <a:pt x="2549" y="3368"/>
                  </a:moveTo>
                  <a:cubicBezTo>
                    <a:pt x="2539" y="3368"/>
                    <a:pt x="2539" y="3378"/>
                    <a:pt x="2539" y="3390"/>
                  </a:cubicBezTo>
                  <a:cubicBezTo>
                    <a:pt x="2549" y="3423"/>
                    <a:pt x="2561" y="3445"/>
                    <a:pt x="2561" y="3478"/>
                  </a:cubicBezTo>
                  <a:cubicBezTo>
                    <a:pt x="2571" y="3489"/>
                    <a:pt x="2571" y="3489"/>
                    <a:pt x="2583" y="3489"/>
                  </a:cubicBezTo>
                  <a:lnTo>
                    <a:pt x="2594" y="3489"/>
                  </a:lnTo>
                  <a:cubicBezTo>
                    <a:pt x="2605" y="3489"/>
                    <a:pt x="2605" y="3467"/>
                    <a:pt x="2605" y="3467"/>
                  </a:cubicBezTo>
                  <a:cubicBezTo>
                    <a:pt x="2594" y="3434"/>
                    <a:pt x="2583" y="3412"/>
                    <a:pt x="2583" y="3378"/>
                  </a:cubicBezTo>
                  <a:cubicBezTo>
                    <a:pt x="2571" y="3368"/>
                    <a:pt x="2561" y="3368"/>
                    <a:pt x="2549" y="3368"/>
                  </a:cubicBezTo>
                  <a:close/>
                  <a:moveTo>
                    <a:pt x="3898" y="3363"/>
                  </a:moveTo>
                  <a:cubicBezTo>
                    <a:pt x="3891" y="3363"/>
                    <a:pt x="3885" y="3371"/>
                    <a:pt x="3885" y="3378"/>
                  </a:cubicBezTo>
                  <a:cubicBezTo>
                    <a:pt x="3885" y="3412"/>
                    <a:pt x="3874" y="3434"/>
                    <a:pt x="3874" y="3467"/>
                  </a:cubicBezTo>
                  <a:cubicBezTo>
                    <a:pt x="3874" y="3478"/>
                    <a:pt x="3874" y="3489"/>
                    <a:pt x="3885" y="3489"/>
                  </a:cubicBezTo>
                  <a:lnTo>
                    <a:pt x="3896" y="3489"/>
                  </a:lnTo>
                  <a:cubicBezTo>
                    <a:pt x="3907" y="3489"/>
                    <a:pt x="3907" y="3478"/>
                    <a:pt x="3918" y="3478"/>
                  </a:cubicBezTo>
                  <a:cubicBezTo>
                    <a:pt x="3918" y="3445"/>
                    <a:pt x="3930" y="3412"/>
                    <a:pt x="3930" y="3390"/>
                  </a:cubicBezTo>
                  <a:cubicBezTo>
                    <a:pt x="3930" y="3378"/>
                    <a:pt x="3930" y="3368"/>
                    <a:pt x="3907" y="3368"/>
                  </a:cubicBezTo>
                  <a:cubicBezTo>
                    <a:pt x="3904" y="3364"/>
                    <a:pt x="3901" y="3363"/>
                    <a:pt x="3898" y="3363"/>
                  </a:cubicBezTo>
                  <a:close/>
                  <a:moveTo>
                    <a:pt x="442" y="3423"/>
                  </a:moveTo>
                  <a:cubicBezTo>
                    <a:pt x="430" y="3434"/>
                    <a:pt x="430" y="3445"/>
                    <a:pt x="442" y="3456"/>
                  </a:cubicBezTo>
                  <a:cubicBezTo>
                    <a:pt x="452" y="3478"/>
                    <a:pt x="474" y="3500"/>
                    <a:pt x="496" y="3522"/>
                  </a:cubicBezTo>
                  <a:cubicBezTo>
                    <a:pt x="496" y="3533"/>
                    <a:pt x="496" y="3533"/>
                    <a:pt x="508" y="3533"/>
                  </a:cubicBezTo>
                  <a:lnTo>
                    <a:pt x="518" y="3533"/>
                  </a:lnTo>
                  <a:cubicBezTo>
                    <a:pt x="530" y="3522"/>
                    <a:pt x="530" y="3511"/>
                    <a:pt x="530" y="3500"/>
                  </a:cubicBezTo>
                  <a:cubicBezTo>
                    <a:pt x="508" y="3478"/>
                    <a:pt x="486" y="3456"/>
                    <a:pt x="474" y="3434"/>
                  </a:cubicBezTo>
                  <a:cubicBezTo>
                    <a:pt x="464" y="3423"/>
                    <a:pt x="452" y="3423"/>
                    <a:pt x="442" y="3423"/>
                  </a:cubicBezTo>
                  <a:close/>
                  <a:moveTo>
                    <a:pt x="5441" y="3467"/>
                  </a:moveTo>
                  <a:cubicBezTo>
                    <a:pt x="5431" y="3467"/>
                    <a:pt x="5419" y="3467"/>
                    <a:pt x="5419" y="3478"/>
                  </a:cubicBezTo>
                  <a:cubicBezTo>
                    <a:pt x="5397" y="3500"/>
                    <a:pt x="5375" y="3522"/>
                    <a:pt x="5365" y="3544"/>
                  </a:cubicBezTo>
                  <a:cubicBezTo>
                    <a:pt x="5353" y="3555"/>
                    <a:pt x="5353" y="3567"/>
                    <a:pt x="5365" y="3577"/>
                  </a:cubicBezTo>
                  <a:lnTo>
                    <a:pt x="5375" y="3577"/>
                  </a:lnTo>
                  <a:cubicBezTo>
                    <a:pt x="5387" y="3577"/>
                    <a:pt x="5387" y="3577"/>
                    <a:pt x="5397" y="3567"/>
                  </a:cubicBezTo>
                  <a:cubicBezTo>
                    <a:pt x="5409" y="3544"/>
                    <a:pt x="5431" y="3522"/>
                    <a:pt x="5453" y="3500"/>
                  </a:cubicBezTo>
                  <a:cubicBezTo>
                    <a:pt x="5453" y="3489"/>
                    <a:pt x="5453" y="3478"/>
                    <a:pt x="5441" y="3467"/>
                  </a:cubicBezTo>
                  <a:close/>
                  <a:moveTo>
                    <a:pt x="2614" y="3529"/>
                  </a:moveTo>
                  <a:cubicBezTo>
                    <a:pt x="2611" y="3529"/>
                    <a:pt x="2608" y="3530"/>
                    <a:pt x="2605" y="3533"/>
                  </a:cubicBezTo>
                  <a:cubicBezTo>
                    <a:pt x="2594" y="3533"/>
                    <a:pt x="2594" y="3544"/>
                    <a:pt x="2594" y="3555"/>
                  </a:cubicBezTo>
                  <a:cubicBezTo>
                    <a:pt x="2605" y="3589"/>
                    <a:pt x="2627" y="3611"/>
                    <a:pt x="2638" y="3633"/>
                  </a:cubicBezTo>
                  <a:cubicBezTo>
                    <a:pt x="2638" y="3643"/>
                    <a:pt x="2649" y="3643"/>
                    <a:pt x="2660" y="3643"/>
                  </a:cubicBezTo>
                  <a:cubicBezTo>
                    <a:pt x="2671" y="3643"/>
                    <a:pt x="2682" y="3633"/>
                    <a:pt x="2671" y="3621"/>
                  </a:cubicBezTo>
                  <a:cubicBezTo>
                    <a:pt x="2660" y="3589"/>
                    <a:pt x="2649" y="3567"/>
                    <a:pt x="2638" y="3544"/>
                  </a:cubicBezTo>
                  <a:cubicBezTo>
                    <a:pt x="2630" y="3536"/>
                    <a:pt x="2622" y="3529"/>
                    <a:pt x="2614" y="3529"/>
                  </a:cubicBezTo>
                  <a:close/>
                  <a:moveTo>
                    <a:pt x="3874" y="3533"/>
                  </a:moveTo>
                  <a:cubicBezTo>
                    <a:pt x="3863" y="3533"/>
                    <a:pt x="3852" y="3533"/>
                    <a:pt x="3852" y="3544"/>
                  </a:cubicBezTo>
                  <a:cubicBezTo>
                    <a:pt x="3841" y="3577"/>
                    <a:pt x="3830" y="3599"/>
                    <a:pt x="3819" y="3633"/>
                  </a:cubicBezTo>
                  <a:cubicBezTo>
                    <a:pt x="3819" y="3643"/>
                    <a:pt x="3830" y="3655"/>
                    <a:pt x="3841" y="3655"/>
                  </a:cubicBezTo>
                  <a:cubicBezTo>
                    <a:pt x="3852" y="3655"/>
                    <a:pt x="3863" y="3655"/>
                    <a:pt x="3863" y="3643"/>
                  </a:cubicBezTo>
                  <a:cubicBezTo>
                    <a:pt x="3874" y="3611"/>
                    <a:pt x="3885" y="3589"/>
                    <a:pt x="3885" y="3555"/>
                  </a:cubicBezTo>
                  <a:cubicBezTo>
                    <a:pt x="3896" y="3544"/>
                    <a:pt x="3885" y="3533"/>
                    <a:pt x="3874" y="3533"/>
                  </a:cubicBezTo>
                  <a:close/>
                  <a:moveTo>
                    <a:pt x="567" y="3558"/>
                  </a:moveTo>
                  <a:cubicBezTo>
                    <a:pt x="563" y="3558"/>
                    <a:pt x="557" y="3561"/>
                    <a:pt x="552" y="3567"/>
                  </a:cubicBezTo>
                  <a:cubicBezTo>
                    <a:pt x="540" y="3567"/>
                    <a:pt x="540" y="3589"/>
                    <a:pt x="552" y="3589"/>
                  </a:cubicBezTo>
                  <a:cubicBezTo>
                    <a:pt x="563" y="3621"/>
                    <a:pt x="585" y="3643"/>
                    <a:pt x="607" y="3665"/>
                  </a:cubicBezTo>
                  <a:lnTo>
                    <a:pt x="629" y="3665"/>
                  </a:lnTo>
                  <a:cubicBezTo>
                    <a:pt x="640" y="3655"/>
                    <a:pt x="640" y="3643"/>
                    <a:pt x="640" y="3633"/>
                  </a:cubicBezTo>
                  <a:lnTo>
                    <a:pt x="574" y="3567"/>
                  </a:lnTo>
                  <a:cubicBezTo>
                    <a:pt x="574" y="3561"/>
                    <a:pt x="571" y="3558"/>
                    <a:pt x="567" y="3558"/>
                  </a:cubicBezTo>
                  <a:close/>
                  <a:moveTo>
                    <a:pt x="5320" y="3602"/>
                  </a:moveTo>
                  <a:cubicBezTo>
                    <a:pt x="5314" y="3602"/>
                    <a:pt x="5309" y="3605"/>
                    <a:pt x="5309" y="3611"/>
                  </a:cubicBezTo>
                  <a:lnTo>
                    <a:pt x="5243" y="3677"/>
                  </a:lnTo>
                  <a:cubicBezTo>
                    <a:pt x="5243" y="3677"/>
                    <a:pt x="5243" y="3699"/>
                    <a:pt x="5254" y="3699"/>
                  </a:cubicBezTo>
                  <a:cubicBezTo>
                    <a:pt x="5254" y="3710"/>
                    <a:pt x="5254" y="3710"/>
                    <a:pt x="5265" y="3710"/>
                  </a:cubicBezTo>
                  <a:cubicBezTo>
                    <a:pt x="5265" y="3710"/>
                    <a:pt x="5276" y="3710"/>
                    <a:pt x="5276" y="3699"/>
                  </a:cubicBezTo>
                  <a:lnTo>
                    <a:pt x="5342" y="3633"/>
                  </a:lnTo>
                  <a:cubicBezTo>
                    <a:pt x="5342" y="3633"/>
                    <a:pt x="5342" y="3611"/>
                    <a:pt x="5331" y="3611"/>
                  </a:cubicBezTo>
                  <a:cubicBezTo>
                    <a:pt x="5331" y="3605"/>
                    <a:pt x="5325" y="3602"/>
                    <a:pt x="5320" y="3602"/>
                  </a:cubicBezTo>
                  <a:close/>
                  <a:moveTo>
                    <a:pt x="679" y="3690"/>
                  </a:moveTo>
                  <a:cubicBezTo>
                    <a:pt x="673" y="3690"/>
                    <a:pt x="668" y="3693"/>
                    <a:pt x="662" y="3699"/>
                  </a:cubicBezTo>
                  <a:cubicBezTo>
                    <a:pt x="651" y="3699"/>
                    <a:pt x="651" y="3721"/>
                    <a:pt x="662" y="3721"/>
                  </a:cubicBezTo>
                  <a:lnTo>
                    <a:pt x="729" y="3787"/>
                  </a:lnTo>
                  <a:cubicBezTo>
                    <a:pt x="729" y="3787"/>
                    <a:pt x="729" y="3798"/>
                    <a:pt x="739" y="3798"/>
                  </a:cubicBezTo>
                  <a:lnTo>
                    <a:pt x="751" y="3787"/>
                  </a:lnTo>
                  <a:cubicBezTo>
                    <a:pt x="761" y="3776"/>
                    <a:pt x="761" y="3765"/>
                    <a:pt x="751" y="3754"/>
                  </a:cubicBezTo>
                  <a:cubicBezTo>
                    <a:pt x="729" y="3743"/>
                    <a:pt x="717" y="3721"/>
                    <a:pt x="695" y="3699"/>
                  </a:cubicBezTo>
                  <a:cubicBezTo>
                    <a:pt x="690" y="3693"/>
                    <a:pt x="684" y="3690"/>
                    <a:pt x="679" y="3690"/>
                  </a:cubicBezTo>
                  <a:close/>
                  <a:moveTo>
                    <a:pt x="2704" y="3680"/>
                  </a:moveTo>
                  <a:cubicBezTo>
                    <a:pt x="2699" y="3680"/>
                    <a:pt x="2693" y="3682"/>
                    <a:pt x="2693" y="3687"/>
                  </a:cubicBezTo>
                  <a:cubicBezTo>
                    <a:pt x="2682" y="3687"/>
                    <a:pt x="2671" y="3699"/>
                    <a:pt x="2682" y="3710"/>
                  </a:cubicBezTo>
                  <a:cubicBezTo>
                    <a:pt x="2693" y="3743"/>
                    <a:pt x="2715" y="3765"/>
                    <a:pt x="2737" y="3787"/>
                  </a:cubicBezTo>
                  <a:lnTo>
                    <a:pt x="2748" y="3798"/>
                  </a:lnTo>
                  <a:cubicBezTo>
                    <a:pt x="2760" y="3798"/>
                    <a:pt x="2760" y="3787"/>
                    <a:pt x="2760" y="3787"/>
                  </a:cubicBezTo>
                  <a:cubicBezTo>
                    <a:pt x="2770" y="3787"/>
                    <a:pt x="2770" y="3765"/>
                    <a:pt x="2770" y="3765"/>
                  </a:cubicBezTo>
                  <a:cubicBezTo>
                    <a:pt x="2748" y="3743"/>
                    <a:pt x="2737" y="3710"/>
                    <a:pt x="2715" y="3687"/>
                  </a:cubicBezTo>
                  <a:cubicBezTo>
                    <a:pt x="2715" y="3682"/>
                    <a:pt x="2710" y="3680"/>
                    <a:pt x="2704" y="3680"/>
                  </a:cubicBezTo>
                  <a:close/>
                  <a:moveTo>
                    <a:pt x="3810" y="3694"/>
                  </a:moveTo>
                  <a:cubicBezTo>
                    <a:pt x="3802" y="3694"/>
                    <a:pt x="3797" y="3702"/>
                    <a:pt x="3797" y="3710"/>
                  </a:cubicBezTo>
                  <a:cubicBezTo>
                    <a:pt x="3775" y="3732"/>
                    <a:pt x="3764" y="3754"/>
                    <a:pt x="3753" y="3787"/>
                  </a:cubicBezTo>
                  <a:cubicBezTo>
                    <a:pt x="3753" y="3798"/>
                    <a:pt x="3753" y="3809"/>
                    <a:pt x="3764" y="3809"/>
                  </a:cubicBezTo>
                  <a:lnTo>
                    <a:pt x="3775" y="3820"/>
                  </a:lnTo>
                  <a:cubicBezTo>
                    <a:pt x="3786" y="3820"/>
                    <a:pt x="3786" y="3809"/>
                    <a:pt x="3797" y="3798"/>
                  </a:cubicBezTo>
                  <a:cubicBezTo>
                    <a:pt x="3808" y="3776"/>
                    <a:pt x="3819" y="3754"/>
                    <a:pt x="3830" y="3721"/>
                  </a:cubicBezTo>
                  <a:cubicBezTo>
                    <a:pt x="3830" y="3710"/>
                    <a:pt x="3830" y="3699"/>
                    <a:pt x="3819" y="3699"/>
                  </a:cubicBezTo>
                  <a:cubicBezTo>
                    <a:pt x="3816" y="3696"/>
                    <a:pt x="3812" y="3694"/>
                    <a:pt x="3810" y="3694"/>
                  </a:cubicBezTo>
                  <a:close/>
                  <a:moveTo>
                    <a:pt x="5204" y="3724"/>
                  </a:moveTo>
                  <a:cubicBezTo>
                    <a:pt x="5199" y="3724"/>
                    <a:pt x="5193" y="3726"/>
                    <a:pt x="5188" y="3732"/>
                  </a:cubicBezTo>
                  <a:lnTo>
                    <a:pt x="5122" y="3798"/>
                  </a:lnTo>
                  <a:lnTo>
                    <a:pt x="5122" y="3820"/>
                  </a:lnTo>
                  <a:cubicBezTo>
                    <a:pt x="5132" y="3831"/>
                    <a:pt x="5132" y="3831"/>
                    <a:pt x="5144" y="3831"/>
                  </a:cubicBezTo>
                  <a:cubicBezTo>
                    <a:pt x="5144" y="3831"/>
                    <a:pt x="5154" y="3831"/>
                    <a:pt x="5154" y="3820"/>
                  </a:cubicBezTo>
                  <a:cubicBezTo>
                    <a:pt x="5176" y="3809"/>
                    <a:pt x="5199" y="3787"/>
                    <a:pt x="5221" y="3765"/>
                  </a:cubicBezTo>
                  <a:lnTo>
                    <a:pt x="5221" y="3732"/>
                  </a:lnTo>
                  <a:cubicBezTo>
                    <a:pt x="5215" y="3726"/>
                    <a:pt x="5210" y="3724"/>
                    <a:pt x="5204" y="3724"/>
                  </a:cubicBezTo>
                  <a:close/>
                  <a:moveTo>
                    <a:pt x="800" y="3812"/>
                  </a:moveTo>
                  <a:cubicBezTo>
                    <a:pt x="795" y="3812"/>
                    <a:pt x="789" y="3815"/>
                    <a:pt x="783" y="3820"/>
                  </a:cubicBezTo>
                  <a:cubicBezTo>
                    <a:pt x="773" y="3831"/>
                    <a:pt x="773" y="3842"/>
                    <a:pt x="783" y="3853"/>
                  </a:cubicBezTo>
                  <a:cubicBezTo>
                    <a:pt x="805" y="3864"/>
                    <a:pt x="827" y="3886"/>
                    <a:pt x="850" y="3908"/>
                  </a:cubicBezTo>
                  <a:lnTo>
                    <a:pt x="883" y="3908"/>
                  </a:lnTo>
                  <a:lnTo>
                    <a:pt x="883" y="3876"/>
                  </a:lnTo>
                  <a:cubicBezTo>
                    <a:pt x="861" y="3853"/>
                    <a:pt x="839" y="3842"/>
                    <a:pt x="817" y="3820"/>
                  </a:cubicBezTo>
                  <a:cubicBezTo>
                    <a:pt x="811" y="3815"/>
                    <a:pt x="806" y="3812"/>
                    <a:pt x="800" y="3812"/>
                  </a:cubicBezTo>
                  <a:close/>
                  <a:moveTo>
                    <a:pt x="2792" y="3820"/>
                  </a:moveTo>
                  <a:cubicBezTo>
                    <a:pt x="2782" y="3831"/>
                    <a:pt x="2782" y="3842"/>
                    <a:pt x="2792" y="3853"/>
                  </a:cubicBezTo>
                  <a:cubicBezTo>
                    <a:pt x="2804" y="3876"/>
                    <a:pt x="2826" y="3898"/>
                    <a:pt x="2848" y="3920"/>
                  </a:cubicBezTo>
                  <a:lnTo>
                    <a:pt x="2881" y="3920"/>
                  </a:lnTo>
                  <a:cubicBezTo>
                    <a:pt x="2892" y="3908"/>
                    <a:pt x="2892" y="3898"/>
                    <a:pt x="2881" y="3886"/>
                  </a:cubicBezTo>
                  <a:cubicBezTo>
                    <a:pt x="2858" y="3864"/>
                    <a:pt x="2836" y="3842"/>
                    <a:pt x="2814" y="3831"/>
                  </a:cubicBezTo>
                  <a:cubicBezTo>
                    <a:pt x="2814" y="3820"/>
                    <a:pt x="2804" y="3820"/>
                    <a:pt x="2792" y="3820"/>
                  </a:cubicBezTo>
                  <a:close/>
                  <a:moveTo>
                    <a:pt x="5077" y="3845"/>
                  </a:moveTo>
                  <a:cubicBezTo>
                    <a:pt x="5072" y="3845"/>
                    <a:pt x="5066" y="3848"/>
                    <a:pt x="5066" y="3853"/>
                  </a:cubicBezTo>
                  <a:cubicBezTo>
                    <a:pt x="5044" y="3864"/>
                    <a:pt x="5022" y="3886"/>
                    <a:pt x="5000" y="3908"/>
                  </a:cubicBezTo>
                  <a:cubicBezTo>
                    <a:pt x="4989" y="3908"/>
                    <a:pt x="4989" y="3930"/>
                    <a:pt x="4989" y="3930"/>
                  </a:cubicBezTo>
                  <a:cubicBezTo>
                    <a:pt x="5000" y="3942"/>
                    <a:pt x="5000" y="3942"/>
                    <a:pt x="5011" y="3942"/>
                  </a:cubicBezTo>
                  <a:lnTo>
                    <a:pt x="5022" y="3942"/>
                  </a:lnTo>
                  <a:cubicBezTo>
                    <a:pt x="5044" y="3920"/>
                    <a:pt x="5066" y="3898"/>
                    <a:pt x="5088" y="3886"/>
                  </a:cubicBezTo>
                  <a:cubicBezTo>
                    <a:pt x="5100" y="3876"/>
                    <a:pt x="5100" y="3864"/>
                    <a:pt x="5088" y="3853"/>
                  </a:cubicBezTo>
                  <a:cubicBezTo>
                    <a:pt x="5088" y="3848"/>
                    <a:pt x="5083" y="3845"/>
                    <a:pt x="5077" y="3845"/>
                  </a:cubicBezTo>
                  <a:close/>
                  <a:moveTo>
                    <a:pt x="3732" y="3849"/>
                  </a:moveTo>
                  <a:cubicBezTo>
                    <a:pt x="3724" y="3849"/>
                    <a:pt x="3716" y="3857"/>
                    <a:pt x="3709" y="3864"/>
                  </a:cubicBezTo>
                  <a:cubicBezTo>
                    <a:pt x="3697" y="3886"/>
                    <a:pt x="3687" y="3908"/>
                    <a:pt x="3665" y="3930"/>
                  </a:cubicBezTo>
                  <a:cubicBezTo>
                    <a:pt x="3665" y="3942"/>
                    <a:pt x="3665" y="3952"/>
                    <a:pt x="3675" y="3964"/>
                  </a:cubicBezTo>
                  <a:lnTo>
                    <a:pt x="3687" y="3964"/>
                  </a:lnTo>
                  <a:cubicBezTo>
                    <a:pt x="3687" y="3964"/>
                    <a:pt x="3697" y="3964"/>
                    <a:pt x="3697" y="3952"/>
                  </a:cubicBezTo>
                  <a:cubicBezTo>
                    <a:pt x="3719" y="3930"/>
                    <a:pt x="3731" y="3908"/>
                    <a:pt x="3753" y="3876"/>
                  </a:cubicBezTo>
                  <a:cubicBezTo>
                    <a:pt x="3753" y="3876"/>
                    <a:pt x="3753" y="3853"/>
                    <a:pt x="3741" y="3853"/>
                  </a:cubicBezTo>
                  <a:cubicBezTo>
                    <a:pt x="3738" y="3850"/>
                    <a:pt x="3735" y="3849"/>
                    <a:pt x="3732" y="3849"/>
                  </a:cubicBezTo>
                  <a:close/>
                  <a:moveTo>
                    <a:pt x="938" y="3926"/>
                  </a:moveTo>
                  <a:cubicBezTo>
                    <a:pt x="931" y="3926"/>
                    <a:pt x="923" y="3930"/>
                    <a:pt x="916" y="3930"/>
                  </a:cubicBezTo>
                  <a:cubicBezTo>
                    <a:pt x="905" y="3942"/>
                    <a:pt x="905" y="3952"/>
                    <a:pt x="916" y="3964"/>
                  </a:cubicBezTo>
                  <a:cubicBezTo>
                    <a:pt x="938" y="3986"/>
                    <a:pt x="960" y="3997"/>
                    <a:pt x="982" y="4019"/>
                  </a:cubicBezTo>
                  <a:lnTo>
                    <a:pt x="1016" y="4019"/>
                  </a:lnTo>
                  <a:cubicBezTo>
                    <a:pt x="1026" y="4008"/>
                    <a:pt x="1016" y="3997"/>
                    <a:pt x="1016" y="3986"/>
                  </a:cubicBezTo>
                  <a:cubicBezTo>
                    <a:pt x="993" y="3964"/>
                    <a:pt x="971" y="3952"/>
                    <a:pt x="949" y="3930"/>
                  </a:cubicBezTo>
                  <a:cubicBezTo>
                    <a:pt x="945" y="3927"/>
                    <a:pt x="942" y="3926"/>
                    <a:pt x="938" y="3926"/>
                  </a:cubicBezTo>
                  <a:close/>
                  <a:moveTo>
                    <a:pt x="2936" y="3942"/>
                  </a:moveTo>
                  <a:cubicBezTo>
                    <a:pt x="2936" y="3942"/>
                    <a:pt x="2914" y="3942"/>
                    <a:pt x="2914" y="3952"/>
                  </a:cubicBezTo>
                  <a:cubicBezTo>
                    <a:pt x="2903" y="3952"/>
                    <a:pt x="2903" y="3974"/>
                    <a:pt x="2914" y="3974"/>
                  </a:cubicBezTo>
                  <a:cubicBezTo>
                    <a:pt x="2936" y="3997"/>
                    <a:pt x="2958" y="4019"/>
                    <a:pt x="2980" y="4030"/>
                  </a:cubicBezTo>
                  <a:lnTo>
                    <a:pt x="2991" y="4041"/>
                  </a:lnTo>
                  <a:cubicBezTo>
                    <a:pt x="3002" y="4041"/>
                    <a:pt x="3013" y="4030"/>
                    <a:pt x="3013" y="4030"/>
                  </a:cubicBezTo>
                  <a:cubicBezTo>
                    <a:pt x="3024" y="4019"/>
                    <a:pt x="3013" y="4008"/>
                    <a:pt x="3013" y="3997"/>
                  </a:cubicBezTo>
                  <a:cubicBezTo>
                    <a:pt x="2980" y="3986"/>
                    <a:pt x="2958" y="3964"/>
                    <a:pt x="2936" y="3942"/>
                  </a:cubicBezTo>
                  <a:close/>
                  <a:moveTo>
                    <a:pt x="4923" y="3952"/>
                  </a:moveTo>
                  <a:cubicBezTo>
                    <a:pt x="4901" y="3974"/>
                    <a:pt x="4879" y="3986"/>
                    <a:pt x="4857" y="4008"/>
                  </a:cubicBezTo>
                  <a:cubicBezTo>
                    <a:pt x="4845" y="4008"/>
                    <a:pt x="4845" y="4030"/>
                    <a:pt x="4845" y="4030"/>
                  </a:cubicBezTo>
                  <a:cubicBezTo>
                    <a:pt x="4857" y="4041"/>
                    <a:pt x="4857" y="4041"/>
                    <a:pt x="4867" y="4041"/>
                  </a:cubicBezTo>
                  <a:lnTo>
                    <a:pt x="4879" y="4041"/>
                  </a:lnTo>
                  <a:cubicBezTo>
                    <a:pt x="4901" y="4019"/>
                    <a:pt x="4923" y="4008"/>
                    <a:pt x="4956" y="3986"/>
                  </a:cubicBezTo>
                  <a:cubicBezTo>
                    <a:pt x="4956" y="3986"/>
                    <a:pt x="4967" y="3974"/>
                    <a:pt x="4956" y="3964"/>
                  </a:cubicBezTo>
                  <a:cubicBezTo>
                    <a:pt x="4945" y="3952"/>
                    <a:pt x="4934" y="3952"/>
                    <a:pt x="4923" y="3952"/>
                  </a:cubicBezTo>
                  <a:close/>
                  <a:moveTo>
                    <a:pt x="3637" y="3992"/>
                  </a:moveTo>
                  <a:cubicBezTo>
                    <a:pt x="3630" y="3992"/>
                    <a:pt x="3621" y="3997"/>
                    <a:pt x="3621" y="3997"/>
                  </a:cubicBezTo>
                  <a:cubicBezTo>
                    <a:pt x="3598" y="4019"/>
                    <a:pt x="3587" y="4041"/>
                    <a:pt x="3565" y="4063"/>
                  </a:cubicBezTo>
                  <a:cubicBezTo>
                    <a:pt x="3554" y="4074"/>
                    <a:pt x="3554" y="4085"/>
                    <a:pt x="3565" y="4096"/>
                  </a:cubicBezTo>
                  <a:lnTo>
                    <a:pt x="3576" y="4107"/>
                  </a:lnTo>
                  <a:cubicBezTo>
                    <a:pt x="3587" y="4107"/>
                    <a:pt x="3587" y="4096"/>
                    <a:pt x="3598" y="4096"/>
                  </a:cubicBezTo>
                  <a:cubicBezTo>
                    <a:pt x="3621" y="4074"/>
                    <a:pt x="3631" y="4052"/>
                    <a:pt x="3653" y="4030"/>
                  </a:cubicBezTo>
                  <a:cubicBezTo>
                    <a:pt x="3653" y="4019"/>
                    <a:pt x="3653" y="4008"/>
                    <a:pt x="3643" y="3997"/>
                  </a:cubicBezTo>
                  <a:cubicBezTo>
                    <a:pt x="3643" y="3993"/>
                    <a:pt x="3640" y="3992"/>
                    <a:pt x="3637" y="3992"/>
                  </a:cubicBezTo>
                  <a:close/>
                  <a:moveTo>
                    <a:pt x="1065" y="4033"/>
                  </a:moveTo>
                  <a:cubicBezTo>
                    <a:pt x="1059" y="4033"/>
                    <a:pt x="1054" y="4035"/>
                    <a:pt x="1048" y="4041"/>
                  </a:cubicBezTo>
                  <a:cubicBezTo>
                    <a:pt x="1048" y="4052"/>
                    <a:pt x="1048" y="4063"/>
                    <a:pt x="1060" y="4074"/>
                  </a:cubicBezTo>
                  <a:cubicBezTo>
                    <a:pt x="1082" y="4085"/>
                    <a:pt x="1104" y="4107"/>
                    <a:pt x="1126" y="4129"/>
                  </a:cubicBezTo>
                  <a:lnTo>
                    <a:pt x="1137" y="4129"/>
                  </a:lnTo>
                  <a:cubicBezTo>
                    <a:pt x="1148" y="4129"/>
                    <a:pt x="1148" y="4129"/>
                    <a:pt x="1159" y="4118"/>
                  </a:cubicBezTo>
                  <a:cubicBezTo>
                    <a:pt x="1159" y="4107"/>
                    <a:pt x="1159" y="4096"/>
                    <a:pt x="1148" y="4085"/>
                  </a:cubicBezTo>
                  <a:cubicBezTo>
                    <a:pt x="1126" y="4074"/>
                    <a:pt x="1104" y="4052"/>
                    <a:pt x="1082" y="4041"/>
                  </a:cubicBezTo>
                  <a:cubicBezTo>
                    <a:pt x="1076" y="4035"/>
                    <a:pt x="1070" y="4033"/>
                    <a:pt x="1065" y="4033"/>
                  </a:cubicBezTo>
                  <a:close/>
                  <a:moveTo>
                    <a:pt x="3063" y="4044"/>
                  </a:moveTo>
                  <a:cubicBezTo>
                    <a:pt x="3057" y="4044"/>
                    <a:pt x="3052" y="4046"/>
                    <a:pt x="3047" y="4052"/>
                  </a:cubicBezTo>
                  <a:cubicBezTo>
                    <a:pt x="3047" y="4063"/>
                    <a:pt x="3047" y="4074"/>
                    <a:pt x="3057" y="4085"/>
                  </a:cubicBezTo>
                  <a:cubicBezTo>
                    <a:pt x="3079" y="4096"/>
                    <a:pt x="3101" y="4118"/>
                    <a:pt x="3135" y="4129"/>
                  </a:cubicBezTo>
                  <a:lnTo>
                    <a:pt x="3145" y="4129"/>
                  </a:lnTo>
                  <a:cubicBezTo>
                    <a:pt x="3145" y="4129"/>
                    <a:pt x="3157" y="4129"/>
                    <a:pt x="3157" y="4118"/>
                  </a:cubicBezTo>
                  <a:cubicBezTo>
                    <a:pt x="3168" y="4107"/>
                    <a:pt x="3157" y="4096"/>
                    <a:pt x="3145" y="4096"/>
                  </a:cubicBezTo>
                  <a:cubicBezTo>
                    <a:pt x="3123" y="4074"/>
                    <a:pt x="3101" y="4063"/>
                    <a:pt x="3079" y="4052"/>
                  </a:cubicBezTo>
                  <a:cubicBezTo>
                    <a:pt x="3074" y="4046"/>
                    <a:pt x="3068" y="4044"/>
                    <a:pt x="3063" y="4044"/>
                  </a:cubicBezTo>
                  <a:close/>
                  <a:moveTo>
                    <a:pt x="4789" y="4047"/>
                  </a:moveTo>
                  <a:cubicBezTo>
                    <a:pt x="4786" y="4047"/>
                    <a:pt x="4782" y="4049"/>
                    <a:pt x="4779" y="4052"/>
                  </a:cubicBezTo>
                  <a:cubicBezTo>
                    <a:pt x="4757" y="4063"/>
                    <a:pt x="4735" y="4085"/>
                    <a:pt x="4713" y="4096"/>
                  </a:cubicBezTo>
                  <a:cubicBezTo>
                    <a:pt x="4702" y="4096"/>
                    <a:pt x="4691" y="4107"/>
                    <a:pt x="4702" y="4118"/>
                  </a:cubicBezTo>
                  <a:cubicBezTo>
                    <a:pt x="4702" y="4129"/>
                    <a:pt x="4713" y="4129"/>
                    <a:pt x="4724" y="4129"/>
                  </a:cubicBezTo>
                  <a:cubicBezTo>
                    <a:pt x="4757" y="4118"/>
                    <a:pt x="4779" y="4107"/>
                    <a:pt x="4801" y="4085"/>
                  </a:cubicBezTo>
                  <a:cubicBezTo>
                    <a:pt x="4813" y="4085"/>
                    <a:pt x="4813" y="4063"/>
                    <a:pt x="4813" y="4063"/>
                  </a:cubicBezTo>
                  <a:cubicBezTo>
                    <a:pt x="4805" y="4055"/>
                    <a:pt x="4797" y="4047"/>
                    <a:pt x="4789" y="4047"/>
                  </a:cubicBezTo>
                  <a:close/>
                  <a:moveTo>
                    <a:pt x="3223" y="4129"/>
                  </a:moveTo>
                  <a:cubicBezTo>
                    <a:pt x="3212" y="4129"/>
                    <a:pt x="3201" y="4129"/>
                    <a:pt x="3201" y="4140"/>
                  </a:cubicBezTo>
                  <a:cubicBezTo>
                    <a:pt x="3190" y="4151"/>
                    <a:pt x="3201" y="4163"/>
                    <a:pt x="3212" y="4173"/>
                  </a:cubicBezTo>
                  <a:cubicBezTo>
                    <a:pt x="3234" y="4185"/>
                    <a:pt x="3256" y="4195"/>
                    <a:pt x="3289" y="4207"/>
                  </a:cubicBezTo>
                  <a:lnTo>
                    <a:pt x="3300" y="4207"/>
                  </a:lnTo>
                  <a:cubicBezTo>
                    <a:pt x="3300" y="4207"/>
                    <a:pt x="3311" y="4207"/>
                    <a:pt x="3311" y="4195"/>
                  </a:cubicBezTo>
                  <a:cubicBezTo>
                    <a:pt x="3322" y="4185"/>
                    <a:pt x="3311" y="4173"/>
                    <a:pt x="3300" y="4173"/>
                  </a:cubicBezTo>
                  <a:cubicBezTo>
                    <a:pt x="3278" y="4163"/>
                    <a:pt x="3256" y="4151"/>
                    <a:pt x="3223" y="4129"/>
                  </a:cubicBezTo>
                  <a:close/>
                  <a:moveTo>
                    <a:pt x="4636" y="4129"/>
                  </a:moveTo>
                  <a:cubicBezTo>
                    <a:pt x="4602" y="4140"/>
                    <a:pt x="4580" y="4163"/>
                    <a:pt x="4558" y="4173"/>
                  </a:cubicBezTo>
                  <a:cubicBezTo>
                    <a:pt x="4548" y="4173"/>
                    <a:pt x="4536" y="4185"/>
                    <a:pt x="4548" y="4195"/>
                  </a:cubicBezTo>
                  <a:cubicBezTo>
                    <a:pt x="4548" y="4207"/>
                    <a:pt x="4558" y="4207"/>
                    <a:pt x="4558" y="4207"/>
                  </a:cubicBezTo>
                  <a:lnTo>
                    <a:pt x="4570" y="4207"/>
                  </a:lnTo>
                  <a:cubicBezTo>
                    <a:pt x="4602" y="4195"/>
                    <a:pt x="4625" y="4185"/>
                    <a:pt x="4647" y="4173"/>
                  </a:cubicBezTo>
                  <a:cubicBezTo>
                    <a:pt x="4658" y="4163"/>
                    <a:pt x="4669" y="4151"/>
                    <a:pt x="4658" y="4140"/>
                  </a:cubicBezTo>
                  <a:cubicBezTo>
                    <a:pt x="4658" y="4129"/>
                    <a:pt x="4647" y="4129"/>
                    <a:pt x="4636" y="4129"/>
                  </a:cubicBezTo>
                  <a:close/>
                  <a:moveTo>
                    <a:pt x="1208" y="4132"/>
                  </a:moveTo>
                  <a:cubicBezTo>
                    <a:pt x="1203" y="4132"/>
                    <a:pt x="1197" y="4135"/>
                    <a:pt x="1192" y="4140"/>
                  </a:cubicBezTo>
                  <a:cubicBezTo>
                    <a:pt x="1181" y="4151"/>
                    <a:pt x="1192" y="4163"/>
                    <a:pt x="1203" y="4173"/>
                  </a:cubicBezTo>
                  <a:cubicBezTo>
                    <a:pt x="1225" y="4185"/>
                    <a:pt x="1247" y="4207"/>
                    <a:pt x="1269" y="4217"/>
                  </a:cubicBezTo>
                  <a:lnTo>
                    <a:pt x="1303" y="4217"/>
                  </a:lnTo>
                  <a:cubicBezTo>
                    <a:pt x="1303" y="4207"/>
                    <a:pt x="1303" y="4195"/>
                    <a:pt x="1291" y="4185"/>
                  </a:cubicBezTo>
                  <a:cubicBezTo>
                    <a:pt x="1269" y="4173"/>
                    <a:pt x="1247" y="4151"/>
                    <a:pt x="1225" y="4140"/>
                  </a:cubicBezTo>
                  <a:cubicBezTo>
                    <a:pt x="1220" y="4135"/>
                    <a:pt x="1214" y="4132"/>
                    <a:pt x="1208" y="4132"/>
                  </a:cubicBezTo>
                  <a:close/>
                  <a:moveTo>
                    <a:pt x="4470" y="4195"/>
                  </a:moveTo>
                  <a:cubicBezTo>
                    <a:pt x="4448" y="4207"/>
                    <a:pt x="4415" y="4217"/>
                    <a:pt x="4393" y="4229"/>
                  </a:cubicBezTo>
                  <a:cubicBezTo>
                    <a:pt x="4382" y="4229"/>
                    <a:pt x="4371" y="4239"/>
                    <a:pt x="4382" y="4251"/>
                  </a:cubicBezTo>
                  <a:cubicBezTo>
                    <a:pt x="4382" y="4261"/>
                    <a:pt x="4393" y="4273"/>
                    <a:pt x="4404" y="4273"/>
                  </a:cubicBezTo>
                  <a:cubicBezTo>
                    <a:pt x="4437" y="4261"/>
                    <a:pt x="4459" y="4251"/>
                    <a:pt x="4492" y="4239"/>
                  </a:cubicBezTo>
                  <a:cubicBezTo>
                    <a:pt x="4504" y="4239"/>
                    <a:pt x="4504" y="4229"/>
                    <a:pt x="4504" y="4217"/>
                  </a:cubicBezTo>
                  <a:cubicBezTo>
                    <a:pt x="4492" y="4207"/>
                    <a:pt x="4481" y="4195"/>
                    <a:pt x="4470" y="4195"/>
                  </a:cubicBezTo>
                  <a:close/>
                  <a:moveTo>
                    <a:pt x="1359" y="4224"/>
                  </a:moveTo>
                  <a:cubicBezTo>
                    <a:pt x="1351" y="4224"/>
                    <a:pt x="1343" y="4232"/>
                    <a:pt x="1335" y="4239"/>
                  </a:cubicBezTo>
                  <a:cubicBezTo>
                    <a:pt x="1335" y="4251"/>
                    <a:pt x="1335" y="4261"/>
                    <a:pt x="1347" y="4261"/>
                  </a:cubicBezTo>
                  <a:lnTo>
                    <a:pt x="1357" y="4273"/>
                  </a:lnTo>
                  <a:lnTo>
                    <a:pt x="1423" y="4306"/>
                  </a:lnTo>
                  <a:lnTo>
                    <a:pt x="1435" y="4306"/>
                  </a:lnTo>
                  <a:cubicBezTo>
                    <a:pt x="1446" y="4306"/>
                    <a:pt x="1446" y="4306"/>
                    <a:pt x="1457" y="4295"/>
                  </a:cubicBezTo>
                  <a:cubicBezTo>
                    <a:pt x="1457" y="4284"/>
                    <a:pt x="1457" y="4273"/>
                    <a:pt x="1446" y="4273"/>
                  </a:cubicBezTo>
                  <a:cubicBezTo>
                    <a:pt x="1423" y="4261"/>
                    <a:pt x="1401" y="4239"/>
                    <a:pt x="1379" y="4229"/>
                  </a:cubicBezTo>
                  <a:lnTo>
                    <a:pt x="1369" y="4229"/>
                  </a:lnTo>
                  <a:cubicBezTo>
                    <a:pt x="1365" y="4225"/>
                    <a:pt x="1362" y="4224"/>
                    <a:pt x="1359" y="4224"/>
                  </a:cubicBezTo>
                  <a:close/>
                  <a:moveTo>
                    <a:pt x="3543" y="4251"/>
                  </a:moveTo>
                  <a:cubicBezTo>
                    <a:pt x="3532" y="4251"/>
                    <a:pt x="3521" y="4251"/>
                    <a:pt x="3521" y="4261"/>
                  </a:cubicBezTo>
                  <a:cubicBezTo>
                    <a:pt x="3521" y="4273"/>
                    <a:pt x="3521" y="4284"/>
                    <a:pt x="3532" y="4295"/>
                  </a:cubicBezTo>
                  <a:cubicBezTo>
                    <a:pt x="3565" y="4295"/>
                    <a:pt x="3598" y="4306"/>
                    <a:pt x="3621" y="4306"/>
                  </a:cubicBezTo>
                  <a:lnTo>
                    <a:pt x="3631" y="4306"/>
                  </a:lnTo>
                  <a:cubicBezTo>
                    <a:pt x="3643" y="4306"/>
                    <a:pt x="3643" y="4306"/>
                    <a:pt x="3643" y="4295"/>
                  </a:cubicBezTo>
                  <a:cubicBezTo>
                    <a:pt x="3653" y="4284"/>
                    <a:pt x="3643" y="4273"/>
                    <a:pt x="3631" y="4273"/>
                  </a:cubicBezTo>
                  <a:cubicBezTo>
                    <a:pt x="3598" y="4261"/>
                    <a:pt x="3576" y="4261"/>
                    <a:pt x="3543" y="4251"/>
                  </a:cubicBezTo>
                  <a:close/>
                  <a:moveTo>
                    <a:pt x="4315" y="4251"/>
                  </a:moveTo>
                  <a:cubicBezTo>
                    <a:pt x="4283" y="4261"/>
                    <a:pt x="4261" y="4261"/>
                    <a:pt x="4227" y="4273"/>
                  </a:cubicBezTo>
                  <a:cubicBezTo>
                    <a:pt x="4217" y="4273"/>
                    <a:pt x="4205" y="4284"/>
                    <a:pt x="4205" y="4295"/>
                  </a:cubicBezTo>
                  <a:cubicBezTo>
                    <a:pt x="4217" y="4306"/>
                    <a:pt x="4217" y="4317"/>
                    <a:pt x="4227" y="4317"/>
                  </a:cubicBezTo>
                  <a:lnTo>
                    <a:pt x="4239" y="4317"/>
                  </a:lnTo>
                  <a:cubicBezTo>
                    <a:pt x="4261" y="4306"/>
                    <a:pt x="4293" y="4295"/>
                    <a:pt x="4315" y="4295"/>
                  </a:cubicBezTo>
                  <a:cubicBezTo>
                    <a:pt x="4338" y="4295"/>
                    <a:pt x="4338" y="4273"/>
                    <a:pt x="4338" y="4261"/>
                  </a:cubicBezTo>
                  <a:cubicBezTo>
                    <a:pt x="4338" y="4251"/>
                    <a:pt x="4327" y="4251"/>
                    <a:pt x="4315" y="4251"/>
                  </a:cubicBezTo>
                  <a:close/>
                  <a:moveTo>
                    <a:pt x="3521" y="4121"/>
                  </a:moveTo>
                  <a:cubicBezTo>
                    <a:pt x="3516" y="4121"/>
                    <a:pt x="3510" y="4124"/>
                    <a:pt x="3510" y="4129"/>
                  </a:cubicBezTo>
                  <a:lnTo>
                    <a:pt x="3444" y="4195"/>
                  </a:lnTo>
                  <a:cubicBezTo>
                    <a:pt x="3432" y="4195"/>
                    <a:pt x="3432" y="4207"/>
                    <a:pt x="3444" y="4217"/>
                  </a:cubicBezTo>
                  <a:cubicBezTo>
                    <a:pt x="3422" y="4217"/>
                    <a:pt x="3400" y="4207"/>
                    <a:pt x="3388" y="4195"/>
                  </a:cubicBezTo>
                  <a:cubicBezTo>
                    <a:pt x="3378" y="4195"/>
                    <a:pt x="3356" y="4207"/>
                    <a:pt x="3356" y="4217"/>
                  </a:cubicBezTo>
                  <a:cubicBezTo>
                    <a:pt x="3356" y="4229"/>
                    <a:pt x="3356" y="4239"/>
                    <a:pt x="3366" y="4239"/>
                  </a:cubicBezTo>
                  <a:lnTo>
                    <a:pt x="3378" y="4239"/>
                  </a:lnTo>
                  <a:lnTo>
                    <a:pt x="3378" y="4251"/>
                  </a:lnTo>
                  <a:cubicBezTo>
                    <a:pt x="3356" y="4261"/>
                    <a:pt x="3334" y="4284"/>
                    <a:pt x="3311" y="4295"/>
                  </a:cubicBezTo>
                  <a:cubicBezTo>
                    <a:pt x="3300" y="4306"/>
                    <a:pt x="3300" y="4317"/>
                    <a:pt x="3311" y="4328"/>
                  </a:cubicBezTo>
                  <a:cubicBezTo>
                    <a:pt x="3311" y="4339"/>
                    <a:pt x="3322" y="4339"/>
                    <a:pt x="3322" y="4339"/>
                  </a:cubicBezTo>
                  <a:cubicBezTo>
                    <a:pt x="3334" y="4339"/>
                    <a:pt x="3334" y="4339"/>
                    <a:pt x="3334" y="4328"/>
                  </a:cubicBezTo>
                  <a:cubicBezTo>
                    <a:pt x="3356" y="4317"/>
                    <a:pt x="3388" y="4295"/>
                    <a:pt x="3410" y="4284"/>
                  </a:cubicBezTo>
                  <a:cubicBezTo>
                    <a:pt x="3410" y="4273"/>
                    <a:pt x="3422" y="4261"/>
                    <a:pt x="3410" y="4251"/>
                  </a:cubicBezTo>
                  <a:lnTo>
                    <a:pt x="3410" y="4251"/>
                  </a:lnTo>
                  <a:cubicBezTo>
                    <a:pt x="3422" y="4261"/>
                    <a:pt x="3444" y="4261"/>
                    <a:pt x="3454" y="4273"/>
                  </a:cubicBezTo>
                  <a:cubicBezTo>
                    <a:pt x="3466" y="4273"/>
                    <a:pt x="3477" y="4261"/>
                    <a:pt x="3477" y="4251"/>
                  </a:cubicBezTo>
                  <a:cubicBezTo>
                    <a:pt x="3477" y="4239"/>
                    <a:pt x="3477" y="4229"/>
                    <a:pt x="3466" y="4229"/>
                  </a:cubicBezTo>
                  <a:lnTo>
                    <a:pt x="3477" y="4217"/>
                  </a:lnTo>
                  <a:cubicBezTo>
                    <a:pt x="3499" y="4207"/>
                    <a:pt x="3521" y="4185"/>
                    <a:pt x="3532" y="4163"/>
                  </a:cubicBezTo>
                  <a:cubicBezTo>
                    <a:pt x="3543" y="4151"/>
                    <a:pt x="3543" y="4140"/>
                    <a:pt x="3532" y="4129"/>
                  </a:cubicBezTo>
                  <a:cubicBezTo>
                    <a:pt x="3532" y="4124"/>
                    <a:pt x="3527" y="4121"/>
                    <a:pt x="3521" y="4121"/>
                  </a:cubicBezTo>
                  <a:close/>
                  <a:moveTo>
                    <a:pt x="3719" y="4284"/>
                  </a:moveTo>
                  <a:cubicBezTo>
                    <a:pt x="3709" y="4284"/>
                    <a:pt x="3697" y="4284"/>
                    <a:pt x="3687" y="4306"/>
                  </a:cubicBezTo>
                  <a:cubicBezTo>
                    <a:pt x="3687" y="4317"/>
                    <a:pt x="3697" y="4328"/>
                    <a:pt x="3709" y="4328"/>
                  </a:cubicBezTo>
                  <a:cubicBezTo>
                    <a:pt x="3741" y="4328"/>
                    <a:pt x="3764" y="4328"/>
                    <a:pt x="3797" y="4339"/>
                  </a:cubicBezTo>
                  <a:cubicBezTo>
                    <a:pt x="3808" y="4339"/>
                    <a:pt x="3819" y="4328"/>
                    <a:pt x="3819" y="4317"/>
                  </a:cubicBezTo>
                  <a:cubicBezTo>
                    <a:pt x="3819" y="4306"/>
                    <a:pt x="3808" y="4295"/>
                    <a:pt x="3797" y="4295"/>
                  </a:cubicBezTo>
                  <a:cubicBezTo>
                    <a:pt x="3775" y="4295"/>
                    <a:pt x="3741" y="4284"/>
                    <a:pt x="3719" y="4284"/>
                  </a:cubicBezTo>
                  <a:close/>
                  <a:moveTo>
                    <a:pt x="3885" y="4295"/>
                  </a:moveTo>
                  <a:cubicBezTo>
                    <a:pt x="3874" y="4295"/>
                    <a:pt x="3863" y="4306"/>
                    <a:pt x="3863" y="4317"/>
                  </a:cubicBezTo>
                  <a:cubicBezTo>
                    <a:pt x="3863" y="4328"/>
                    <a:pt x="3874" y="4339"/>
                    <a:pt x="3885" y="4339"/>
                  </a:cubicBezTo>
                  <a:lnTo>
                    <a:pt x="3974" y="4339"/>
                  </a:lnTo>
                  <a:cubicBezTo>
                    <a:pt x="3984" y="4339"/>
                    <a:pt x="3996" y="4328"/>
                    <a:pt x="3996" y="4317"/>
                  </a:cubicBezTo>
                  <a:cubicBezTo>
                    <a:pt x="3996" y="4306"/>
                    <a:pt x="3984" y="4295"/>
                    <a:pt x="3974" y="4295"/>
                  </a:cubicBezTo>
                  <a:close/>
                  <a:moveTo>
                    <a:pt x="4139" y="4284"/>
                  </a:moveTo>
                  <a:cubicBezTo>
                    <a:pt x="4117" y="4284"/>
                    <a:pt x="4084" y="4295"/>
                    <a:pt x="4062" y="4295"/>
                  </a:cubicBezTo>
                  <a:cubicBezTo>
                    <a:pt x="4051" y="4295"/>
                    <a:pt x="4040" y="4306"/>
                    <a:pt x="4040" y="4317"/>
                  </a:cubicBezTo>
                  <a:cubicBezTo>
                    <a:pt x="4040" y="4328"/>
                    <a:pt x="4051" y="4339"/>
                    <a:pt x="4062" y="4339"/>
                  </a:cubicBezTo>
                  <a:cubicBezTo>
                    <a:pt x="4095" y="4328"/>
                    <a:pt x="4117" y="4328"/>
                    <a:pt x="4150" y="4328"/>
                  </a:cubicBezTo>
                  <a:cubicBezTo>
                    <a:pt x="4161" y="4328"/>
                    <a:pt x="4172" y="4317"/>
                    <a:pt x="4161" y="4306"/>
                  </a:cubicBezTo>
                  <a:cubicBezTo>
                    <a:pt x="4161" y="4295"/>
                    <a:pt x="4150" y="4284"/>
                    <a:pt x="4139" y="4284"/>
                  </a:cubicBezTo>
                  <a:close/>
                  <a:moveTo>
                    <a:pt x="1523" y="4306"/>
                  </a:moveTo>
                  <a:cubicBezTo>
                    <a:pt x="1512" y="4306"/>
                    <a:pt x="1501" y="4306"/>
                    <a:pt x="1490" y="4317"/>
                  </a:cubicBezTo>
                  <a:cubicBezTo>
                    <a:pt x="1490" y="4328"/>
                    <a:pt x="1490" y="4339"/>
                    <a:pt x="1501" y="4350"/>
                  </a:cubicBezTo>
                  <a:cubicBezTo>
                    <a:pt x="1523" y="4361"/>
                    <a:pt x="1556" y="4372"/>
                    <a:pt x="1578" y="4383"/>
                  </a:cubicBezTo>
                  <a:lnTo>
                    <a:pt x="1590" y="4383"/>
                  </a:lnTo>
                  <a:cubicBezTo>
                    <a:pt x="1600" y="4383"/>
                    <a:pt x="1600" y="4383"/>
                    <a:pt x="1612" y="4372"/>
                  </a:cubicBezTo>
                  <a:cubicBezTo>
                    <a:pt x="1612" y="4361"/>
                    <a:pt x="1612" y="4350"/>
                    <a:pt x="1600" y="4350"/>
                  </a:cubicBezTo>
                  <a:cubicBezTo>
                    <a:pt x="1567" y="4339"/>
                    <a:pt x="1545" y="4317"/>
                    <a:pt x="1523" y="4306"/>
                  </a:cubicBezTo>
                  <a:close/>
                  <a:moveTo>
                    <a:pt x="3260" y="4342"/>
                  </a:moveTo>
                  <a:cubicBezTo>
                    <a:pt x="3256" y="4342"/>
                    <a:pt x="3251" y="4344"/>
                    <a:pt x="3245" y="4350"/>
                  </a:cubicBezTo>
                  <a:cubicBezTo>
                    <a:pt x="3223" y="4361"/>
                    <a:pt x="3190" y="4372"/>
                    <a:pt x="3168" y="4394"/>
                  </a:cubicBezTo>
                  <a:cubicBezTo>
                    <a:pt x="3157" y="4394"/>
                    <a:pt x="3157" y="4405"/>
                    <a:pt x="3157" y="4416"/>
                  </a:cubicBezTo>
                  <a:cubicBezTo>
                    <a:pt x="3168" y="4427"/>
                    <a:pt x="3168" y="4427"/>
                    <a:pt x="3179" y="4427"/>
                  </a:cubicBezTo>
                  <a:lnTo>
                    <a:pt x="3190" y="4427"/>
                  </a:lnTo>
                  <a:cubicBezTo>
                    <a:pt x="3212" y="4416"/>
                    <a:pt x="3234" y="4394"/>
                    <a:pt x="3267" y="4383"/>
                  </a:cubicBezTo>
                  <a:cubicBezTo>
                    <a:pt x="3278" y="4372"/>
                    <a:pt x="3278" y="4361"/>
                    <a:pt x="3267" y="4350"/>
                  </a:cubicBezTo>
                  <a:cubicBezTo>
                    <a:pt x="3267" y="4344"/>
                    <a:pt x="3264" y="4342"/>
                    <a:pt x="3260" y="4342"/>
                  </a:cubicBezTo>
                  <a:close/>
                  <a:moveTo>
                    <a:pt x="1668" y="4379"/>
                  </a:moveTo>
                  <a:cubicBezTo>
                    <a:pt x="1660" y="4379"/>
                    <a:pt x="1652" y="4386"/>
                    <a:pt x="1644" y="4394"/>
                  </a:cubicBezTo>
                  <a:cubicBezTo>
                    <a:pt x="1644" y="4405"/>
                    <a:pt x="1644" y="4416"/>
                    <a:pt x="1656" y="4416"/>
                  </a:cubicBezTo>
                  <a:cubicBezTo>
                    <a:pt x="1688" y="4427"/>
                    <a:pt x="1710" y="4438"/>
                    <a:pt x="1744" y="4450"/>
                  </a:cubicBezTo>
                  <a:cubicBezTo>
                    <a:pt x="1755" y="4450"/>
                    <a:pt x="1766" y="4450"/>
                    <a:pt x="1766" y="4438"/>
                  </a:cubicBezTo>
                  <a:cubicBezTo>
                    <a:pt x="1777" y="4427"/>
                    <a:pt x="1766" y="4416"/>
                    <a:pt x="1755" y="4416"/>
                  </a:cubicBezTo>
                  <a:cubicBezTo>
                    <a:pt x="1733" y="4405"/>
                    <a:pt x="1700" y="4394"/>
                    <a:pt x="1678" y="4383"/>
                  </a:cubicBezTo>
                  <a:cubicBezTo>
                    <a:pt x="1674" y="4380"/>
                    <a:pt x="1671" y="4379"/>
                    <a:pt x="1668" y="4379"/>
                  </a:cubicBezTo>
                  <a:close/>
                  <a:moveTo>
                    <a:pt x="1832" y="4438"/>
                  </a:moveTo>
                  <a:cubicBezTo>
                    <a:pt x="1832" y="4438"/>
                    <a:pt x="1810" y="4450"/>
                    <a:pt x="1810" y="4460"/>
                  </a:cubicBezTo>
                  <a:cubicBezTo>
                    <a:pt x="1810" y="4472"/>
                    <a:pt x="1810" y="4482"/>
                    <a:pt x="1821" y="4482"/>
                  </a:cubicBezTo>
                  <a:cubicBezTo>
                    <a:pt x="1854" y="4494"/>
                    <a:pt x="1876" y="4504"/>
                    <a:pt x="1909" y="4504"/>
                  </a:cubicBezTo>
                  <a:cubicBezTo>
                    <a:pt x="1921" y="4504"/>
                    <a:pt x="1931" y="4504"/>
                    <a:pt x="1931" y="4494"/>
                  </a:cubicBezTo>
                  <a:cubicBezTo>
                    <a:pt x="1931" y="4482"/>
                    <a:pt x="1931" y="4472"/>
                    <a:pt x="1921" y="4472"/>
                  </a:cubicBezTo>
                  <a:cubicBezTo>
                    <a:pt x="1887" y="4460"/>
                    <a:pt x="1865" y="4450"/>
                    <a:pt x="1832" y="4438"/>
                  </a:cubicBezTo>
                  <a:close/>
                  <a:moveTo>
                    <a:pt x="3091" y="4427"/>
                  </a:moveTo>
                  <a:cubicBezTo>
                    <a:pt x="3069" y="4438"/>
                    <a:pt x="3035" y="4450"/>
                    <a:pt x="3013" y="4460"/>
                  </a:cubicBezTo>
                  <a:cubicBezTo>
                    <a:pt x="3002" y="4472"/>
                    <a:pt x="3002" y="4482"/>
                    <a:pt x="3002" y="4494"/>
                  </a:cubicBezTo>
                  <a:cubicBezTo>
                    <a:pt x="3002" y="4494"/>
                    <a:pt x="3013" y="4504"/>
                    <a:pt x="3024" y="4504"/>
                  </a:cubicBezTo>
                  <a:cubicBezTo>
                    <a:pt x="3057" y="4494"/>
                    <a:pt x="3079" y="4482"/>
                    <a:pt x="3113" y="4472"/>
                  </a:cubicBezTo>
                  <a:cubicBezTo>
                    <a:pt x="3123" y="4460"/>
                    <a:pt x="3123" y="4450"/>
                    <a:pt x="3123" y="4438"/>
                  </a:cubicBezTo>
                  <a:cubicBezTo>
                    <a:pt x="3113" y="4427"/>
                    <a:pt x="3101" y="4427"/>
                    <a:pt x="3091" y="4427"/>
                  </a:cubicBezTo>
                  <a:close/>
                  <a:moveTo>
                    <a:pt x="1997" y="4494"/>
                  </a:moveTo>
                  <a:cubicBezTo>
                    <a:pt x="1987" y="4494"/>
                    <a:pt x="1975" y="4494"/>
                    <a:pt x="1975" y="4504"/>
                  </a:cubicBezTo>
                  <a:cubicBezTo>
                    <a:pt x="1975" y="4516"/>
                    <a:pt x="1975" y="4526"/>
                    <a:pt x="1987" y="4538"/>
                  </a:cubicBezTo>
                  <a:cubicBezTo>
                    <a:pt x="2020" y="4538"/>
                    <a:pt x="2053" y="4548"/>
                    <a:pt x="2075" y="4548"/>
                  </a:cubicBezTo>
                  <a:lnTo>
                    <a:pt x="2086" y="4548"/>
                  </a:lnTo>
                  <a:cubicBezTo>
                    <a:pt x="2086" y="4548"/>
                    <a:pt x="2097" y="4548"/>
                    <a:pt x="2097" y="4538"/>
                  </a:cubicBezTo>
                  <a:cubicBezTo>
                    <a:pt x="2108" y="4526"/>
                    <a:pt x="2097" y="4516"/>
                    <a:pt x="2086" y="4516"/>
                  </a:cubicBezTo>
                  <a:cubicBezTo>
                    <a:pt x="2053" y="4504"/>
                    <a:pt x="2031" y="4504"/>
                    <a:pt x="1997" y="4494"/>
                  </a:cubicBezTo>
                  <a:close/>
                  <a:moveTo>
                    <a:pt x="2945" y="4489"/>
                  </a:moveTo>
                  <a:cubicBezTo>
                    <a:pt x="2942" y="4489"/>
                    <a:pt x="2939" y="4490"/>
                    <a:pt x="2936" y="4494"/>
                  </a:cubicBezTo>
                  <a:lnTo>
                    <a:pt x="2903" y="4494"/>
                  </a:lnTo>
                  <a:cubicBezTo>
                    <a:pt x="2892" y="4504"/>
                    <a:pt x="2870" y="4504"/>
                    <a:pt x="2848" y="4516"/>
                  </a:cubicBezTo>
                  <a:cubicBezTo>
                    <a:pt x="2836" y="4516"/>
                    <a:pt x="2836" y="4526"/>
                    <a:pt x="2836" y="4538"/>
                  </a:cubicBezTo>
                  <a:cubicBezTo>
                    <a:pt x="2836" y="4548"/>
                    <a:pt x="2848" y="4560"/>
                    <a:pt x="2858" y="4560"/>
                  </a:cubicBezTo>
                  <a:cubicBezTo>
                    <a:pt x="2881" y="4548"/>
                    <a:pt x="2903" y="4548"/>
                    <a:pt x="2925" y="4538"/>
                  </a:cubicBezTo>
                  <a:cubicBezTo>
                    <a:pt x="2925" y="4538"/>
                    <a:pt x="2936" y="4538"/>
                    <a:pt x="2947" y="4526"/>
                  </a:cubicBezTo>
                  <a:cubicBezTo>
                    <a:pt x="2958" y="4526"/>
                    <a:pt x="2958" y="4516"/>
                    <a:pt x="2958" y="4504"/>
                  </a:cubicBezTo>
                  <a:cubicBezTo>
                    <a:pt x="2958" y="4497"/>
                    <a:pt x="2953" y="4489"/>
                    <a:pt x="2945" y="4489"/>
                  </a:cubicBezTo>
                  <a:close/>
                  <a:moveTo>
                    <a:pt x="2174" y="4526"/>
                  </a:moveTo>
                  <a:cubicBezTo>
                    <a:pt x="2163" y="4526"/>
                    <a:pt x="2152" y="4538"/>
                    <a:pt x="2141" y="4548"/>
                  </a:cubicBezTo>
                  <a:cubicBezTo>
                    <a:pt x="2141" y="4560"/>
                    <a:pt x="2152" y="4571"/>
                    <a:pt x="2163" y="4571"/>
                  </a:cubicBezTo>
                  <a:cubicBezTo>
                    <a:pt x="2196" y="4571"/>
                    <a:pt x="2218" y="4582"/>
                    <a:pt x="2252" y="4582"/>
                  </a:cubicBezTo>
                  <a:cubicBezTo>
                    <a:pt x="2262" y="4582"/>
                    <a:pt x="2274" y="4582"/>
                    <a:pt x="2274" y="4571"/>
                  </a:cubicBezTo>
                  <a:cubicBezTo>
                    <a:pt x="2274" y="4560"/>
                    <a:pt x="2262" y="4548"/>
                    <a:pt x="2252" y="4538"/>
                  </a:cubicBezTo>
                  <a:cubicBezTo>
                    <a:pt x="2230" y="4538"/>
                    <a:pt x="2196" y="4538"/>
                    <a:pt x="2174" y="4526"/>
                  </a:cubicBezTo>
                  <a:close/>
                  <a:moveTo>
                    <a:pt x="2780" y="4533"/>
                  </a:moveTo>
                  <a:cubicBezTo>
                    <a:pt x="2777" y="4533"/>
                    <a:pt x="2774" y="4534"/>
                    <a:pt x="2770" y="4538"/>
                  </a:cubicBezTo>
                  <a:cubicBezTo>
                    <a:pt x="2737" y="4538"/>
                    <a:pt x="2715" y="4538"/>
                    <a:pt x="2682" y="4548"/>
                  </a:cubicBezTo>
                  <a:cubicBezTo>
                    <a:pt x="2671" y="4548"/>
                    <a:pt x="2660" y="4560"/>
                    <a:pt x="2660" y="4571"/>
                  </a:cubicBezTo>
                  <a:cubicBezTo>
                    <a:pt x="2671" y="4582"/>
                    <a:pt x="2671" y="4593"/>
                    <a:pt x="2682" y="4593"/>
                  </a:cubicBezTo>
                  <a:lnTo>
                    <a:pt x="2693" y="4582"/>
                  </a:lnTo>
                  <a:cubicBezTo>
                    <a:pt x="2715" y="4582"/>
                    <a:pt x="2748" y="4582"/>
                    <a:pt x="2770" y="4571"/>
                  </a:cubicBezTo>
                  <a:cubicBezTo>
                    <a:pt x="2782" y="4571"/>
                    <a:pt x="2792" y="4560"/>
                    <a:pt x="2792" y="4548"/>
                  </a:cubicBezTo>
                  <a:cubicBezTo>
                    <a:pt x="2792" y="4541"/>
                    <a:pt x="2787" y="4533"/>
                    <a:pt x="2780" y="4533"/>
                  </a:cubicBezTo>
                  <a:close/>
                  <a:moveTo>
                    <a:pt x="2340" y="4548"/>
                  </a:moveTo>
                  <a:cubicBezTo>
                    <a:pt x="2329" y="4548"/>
                    <a:pt x="2318" y="4560"/>
                    <a:pt x="2318" y="4571"/>
                  </a:cubicBezTo>
                  <a:cubicBezTo>
                    <a:pt x="2318" y="4582"/>
                    <a:pt x="2329" y="4593"/>
                    <a:pt x="2340" y="4593"/>
                  </a:cubicBezTo>
                  <a:cubicBezTo>
                    <a:pt x="2362" y="4593"/>
                    <a:pt x="2395" y="4593"/>
                    <a:pt x="2428" y="4604"/>
                  </a:cubicBezTo>
                  <a:cubicBezTo>
                    <a:pt x="2439" y="4604"/>
                    <a:pt x="2450" y="4593"/>
                    <a:pt x="2450" y="4582"/>
                  </a:cubicBezTo>
                  <a:cubicBezTo>
                    <a:pt x="2450" y="4571"/>
                    <a:pt x="2439" y="4560"/>
                    <a:pt x="2428" y="4560"/>
                  </a:cubicBezTo>
                  <a:cubicBezTo>
                    <a:pt x="2395" y="4560"/>
                    <a:pt x="2373" y="4548"/>
                    <a:pt x="2340" y="4548"/>
                  </a:cubicBezTo>
                  <a:close/>
                  <a:moveTo>
                    <a:pt x="2594" y="4548"/>
                  </a:moveTo>
                  <a:cubicBezTo>
                    <a:pt x="2571" y="4560"/>
                    <a:pt x="2539" y="4560"/>
                    <a:pt x="2517" y="4560"/>
                  </a:cubicBezTo>
                  <a:cubicBezTo>
                    <a:pt x="2505" y="4560"/>
                    <a:pt x="2495" y="4571"/>
                    <a:pt x="2495" y="4582"/>
                  </a:cubicBezTo>
                  <a:cubicBezTo>
                    <a:pt x="2495" y="4593"/>
                    <a:pt x="2505" y="4604"/>
                    <a:pt x="2517" y="4604"/>
                  </a:cubicBezTo>
                  <a:cubicBezTo>
                    <a:pt x="2539" y="4604"/>
                    <a:pt x="2571" y="4593"/>
                    <a:pt x="2605" y="4593"/>
                  </a:cubicBezTo>
                  <a:cubicBezTo>
                    <a:pt x="2616" y="4593"/>
                    <a:pt x="2616" y="4582"/>
                    <a:pt x="2616" y="4571"/>
                  </a:cubicBezTo>
                  <a:cubicBezTo>
                    <a:pt x="2616" y="4560"/>
                    <a:pt x="2605" y="4548"/>
                    <a:pt x="2594" y="4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282433" y="3856450"/>
              <a:ext cx="202504" cy="202504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24131" y="3472941"/>
              <a:ext cx="119082" cy="119409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E03E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7761549" y="286393"/>
              <a:ext cx="149260" cy="14926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0" y="1"/>
                  </a:moveTo>
                  <a:cubicBezTo>
                    <a:pt x="189" y="1"/>
                    <a:pt x="1" y="189"/>
                    <a:pt x="1" y="409"/>
                  </a:cubicBezTo>
                  <a:cubicBezTo>
                    <a:pt x="1" y="641"/>
                    <a:pt x="189" y="817"/>
                    <a:pt x="410" y="817"/>
                  </a:cubicBezTo>
                  <a:cubicBezTo>
                    <a:pt x="641" y="817"/>
                    <a:pt x="818" y="641"/>
                    <a:pt x="818" y="409"/>
                  </a:cubicBezTo>
                  <a:cubicBezTo>
                    <a:pt x="818" y="189"/>
                    <a:pt x="641" y="1"/>
                    <a:pt x="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2075121" y="182654"/>
              <a:ext cx="184800" cy="195827"/>
            </a:xfrm>
            <a:custGeom>
              <a:avLst/>
              <a:gdLst/>
              <a:ahLst/>
              <a:cxnLst/>
              <a:rect l="l" t="t" r="r" b="b"/>
              <a:pathLst>
                <a:path w="1845" h="1955" extrusionOk="0">
                  <a:moveTo>
                    <a:pt x="762" y="0"/>
                  </a:moveTo>
                  <a:lnTo>
                    <a:pt x="0" y="618"/>
                  </a:lnTo>
                  <a:lnTo>
                    <a:pt x="155" y="1601"/>
                  </a:lnTo>
                  <a:lnTo>
                    <a:pt x="1082" y="1954"/>
                  </a:lnTo>
                  <a:lnTo>
                    <a:pt x="1844" y="1325"/>
                  </a:lnTo>
                  <a:lnTo>
                    <a:pt x="1690" y="353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7" name="Google Shape;787;p40"/>
            <p:cNvGrpSpPr/>
            <p:nvPr/>
          </p:nvGrpSpPr>
          <p:grpSpPr>
            <a:xfrm>
              <a:off x="7706314" y="4392620"/>
              <a:ext cx="996905" cy="529581"/>
              <a:chOff x="4260451" y="3853933"/>
              <a:chExt cx="996905" cy="529581"/>
            </a:xfrm>
          </p:grpSpPr>
          <p:sp>
            <p:nvSpPr>
              <p:cNvPr id="788" name="Google Shape;788;p40"/>
              <p:cNvSpPr/>
              <p:nvPr/>
            </p:nvSpPr>
            <p:spPr>
              <a:xfrm>
                <a:off x="4260451" y="4083937"/>
                <a:ext cx="94975" cy="9523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65" extrusionOk="0">
                    <a:moveTo>
                      <a:pt x="177" y="22"/>
                    </a:moveTo>
                    <a:cubicBezTo>
                      <a:pt x="221" y="22"/>
                      <a:pt x="265" y="34"/>
                      <a:pt x="298" y="66"/>
                    </a:cubicBezTo>
                    <a:cubicBezTo>
                      <a:pt x="331" y="100"/>
                      <a:pt x="342" y="144"/>
                      <a:pt x="342" y="188"/>
                    </a:cubicBezTo>
                    <a:cubicBezTo>
                      <a:pt x="342" y="232"/>
                      <a:pt x="331" y="277"/>
                      <a:pt x="298" y="299"/>
                    </a:cubicBezTo>
                    <a:cubicBezTo>
                      <a:pt x="265" y="331"/>
                      <a:pt x="221" y="353"/>
                      <a:pt x="177" y="353"/>
                    </a:cubicBezTo>
                    <a:cubicBezTo>
                      <a:pt x="132" y="353"/>
                      <a:pt x="88" y="331"/>
                      <a:pt x="66" y="299"/>
                    </a:cubicBezTo>
                    <a:cubicBezTo>
                      <a:pt x="33" y="277"/>
                      <a:pt x="11" y="232"/>
                      <a:pt x="11" y="188"/>
                    </a:cubicBezTo>
                    <a:cubicBezTo>
                      <a:pt x="11" y="144"/>
                      <a:pt x="33" y="100"/>
                      <a:pt x="66" y="66"/>
                    </a:cubicBezTo>
                    <a:cubicBezTo>
                      <a:pt x="88" y="34"/>
                      <a:pt x="132" y="22"/>
                      <a:pt x="177" y="22"/>
                    </a:cubicBezTo>
                    <a:close/>
                    <a:moveTo>
                      <a:pt x="177" y="0"/>
                    </a:moveTo>
                    <a:cubicBezTo>
                      <a:pt x="77" y="0"/>
                      <a:pt x="0" y="89"/>
                      <a:pt x="0" y="188"/>
                    </a:cubicBezTo>
                    <a:cubicBezTo>
                      <a:pt x="0" y="287"/>
                      <a:pt x="77" y="365"/>
                      <a:pt x="177" y="365"/>
                    </a:cubicBezTo>
                    <a:cubicBezTo>
                      <a:pt x="276" y="365"/>
                      <a:pt x="364" y="287"/>
                      <a:pt x="364" y="188"/>
                    </a:cubicBezTo>
                    <a:cubicBezTo>
                      <a:pt x="364" y="89"/>
                      <a:pt x="276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E03E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0"/>
              <p:cNvSpPr/>
              <p:nvPr/>
            </p:nvSpPr>
            <p:spPr>
              <a:xfrm>
                <a:off x="4716278" y="4222003"/>
                <a:ext cx="161509" cy="16151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619" extrusionOk="0">
                    <a:moveTo>
                      <a:pt x="310" y="0"/>
                    </a:moveTo>
                    <a:cubicBezTo>
                      <a:pt x="276" y="0"/>
                      <a:pt x="254" y="34"/>
                      <a:pt x="254" y="56"/>
                    </a:cubicBezTo>
                    <a:lnTo>
                      <a:pt x="254" y="255"/>
                    </a:lnTo>
                    <a:lnTo>
                      <a:pt x="55" y="255"/>
                    </a:lnTo>
                    <a:cubicBezTo>
                      <a:pt x="23" y="255"/>
                      <a:pt x="1" y="277"/>
                      <a:pt x="1" y="309"/>
                    </a:cubicBezTo>
                    <a:cubicBezTo>
                      <a:pt x="1" y="343"/>
                      <a:pt x="23" y="365"/>
                      <a:pt x="55" y="365"/>
                    </a:cubicBezTo>
                    <a:lnTo>
                      <a:pt x="254" y="365"/>
                    </a:lnTo>
                    <a:lnTo>
                      <a:pt x="254" y="564"/>
                    </a:lnTo>
                    <a:cubicBezTo>
                      <a:pt x="254" y="586"/>
                      <a:pt x="276" y="618"/>
                      <a:pt x="310" y="618"/>
                    </a:cubicBezTo>
                    <a:cubicBezTo>
                      <a:pt x="342" y="618"/>
                      <a:pt x="364" y="586"/>
                      <a:pt x="364" y="564"/>
                    </a:cubicBezTo>
                    <a:lnTo>
                      <a:pt x="364" y="365"/>
                    </a:lnTo>
                    <a:lnTo>
                      <a:pt x="552" y="365"/>
                    </a:lnTo>
                    <a:cubicBezTo>
                      <a:pt x="585" y="365"/>
                      <a:pt x="619" y="343"/>
                      <a:pt x="619" y="309"/>
                    </a:cubicBezTo>
                    <a:cubicBezTo>
                      <a:pt x="619" y="277"/>
                      <a:pt x="585" y="255"/>
                      <a:pt x="552" y="255"/>
                    </a:cubicBezTo>
                    <a:lnTo>
                      <a:pt x="364" y="255"/>
                    </a:lnTo>
                    <a:lnTo>
                      <a:pt x="364" y="56"/>
                    </a:lnTo>
                    <a:cubicBezTo>
                      <a:pt x="364" y="34"/>
                      <a:pt x="342" y="0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5138312" y="3853933"/>
                <a:ext cx="119044" cy="119046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9" y="0"/>
                    </a:moveTo>
                    <a:cubicBezTo>
                      <a:pt x="177" y="0"/>
                      <a:pt x="0" y="188"/>
                      <a:pt x="0" y="409"/>
                    </a:cubicBezTo>
                    <a:cubicBezTo>
                      <a:pt x="0" y="640"/>
                      <a:pt x="177" y="817"/>
                      <a:pt x="409" y="817"/>
                    </a:cubicBezTo>
                    <a:cubicBezTo>
                      <a:pt x="630" y="817"/>
                      <a:pt x="817" y="640"/>
                      <a:pt x="817" y="409"/>
                    </a:cubicBezTo>
                    <a:cubicBezTo>
                      <a:pt x="817" y="188"/>
                      <a:pt x="630" y="0"/>
                      <a:pt x="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1" name="Google Shape;791;p40"/>
            <p:cNvSpPr/>
            <p:nvPr/>
          </p:nvSpPr>
          <p:spPr>
            <a:xfrm>
              <a:off x="700588" y="3967018"/>
              <a:ext cx="237262" cy="234160"/>
            </a:xfrm>
            <a:custGeom>
              <a:avLst/>
              <a:gdLst/>
              <a:ahLst/>
              <a:cxnLst/>
              <a:rect l="l" t="t" r="r" b="b"/>
              <a:pathLst>
                <a:path w="918" h="906" extrusionOk="0">
                  <a:moveTo>
                    <a:pt x="420" y="0"/>
                  </a:moveTo>
                  <a:lnTo>
                    <a:pt x="310" y="298"/>
                  </a:lnTo>
                  <a:lnTo>
                    <a:pt x="1" y="386"/>
                  </a:lnTo>
                  <a:lnTo>
                    <a:pt x="255" y="585"/>
                  </a:lnTo>
                  <a:lnTo>
                    <a:pt x="243" y="905"/>
                  </a:lnTo>
                  <a:lnTo>
                    <a:pt x="508" y="717"/>
                  </a:lnTo>
                  <a:lnTo>
                    <a:pt x="807" y="839"/>
                  </a:lnTo>
                  <a:lnTo>
                    <a:pt x="718" y="530"/>
                  </a:lnTo>
                  <a:lnTo>
                    <a:pt x="917" y="276"/>
                  </a:lnTo>
                  <a:lnTo>
                    <a:pt x="597" y="26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8248432" y="669968"/>
              <a:ext cx="182728" cy="177042"/>
            </a:xfrm>
            <a:custGeom>
              <a:avLst/>
              <a:gdLst/>
              <a:ahLst/>
              <a:cxnLst/>
              <a:rect l="l" t="t" r="r" b="b"/>
              <a:pathLst>
                <a:path w="707" h="685" extrusionOk="0">
                  <a:moveTo>
                    <a:pt x="530" y="0"/>
                  </a:moveTo>
                  <a:lnTo>
                    <a:pt x="320" y="133"/>
                  </a:lnTo>
                  <a:lnTo>
                    <a:pt x="99" y="33"/>
                  </a:lnTo>
                  <a:lnTo>
                    <a:pt x="155" y="276"/>
                  </a:lnTo>
                  <a:lnTo>
                    <a:pt x="0" y="464"/>
                  </a:lnTo>
                  <a:lnTo>
                    <a:pt x="243" y="474"/>
                  </a:lnTo>
                  <a:lnTo>
                    <a:pt x="375" y="684"/>
                  </a:lnTo>
                  <a:lnTo>
                    <a:pt x="464" y="452"/>
                  </a:lnTo>
                  <a:lnTo>
                    <a:pt x="706" y="397"/>
                  </a:lnTo>
                  <a:lnTo>
                    <a:pt x="508" y="243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-171543" y="1635868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6031357" y="-359569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41"/>
          <p:cNvGrpSpPr/>
          <p:nvPr/>
        </p:nvGrpSpPr>
        <p:grpSpPr>
          <a:xfrm>
            <a:off x="-1083350" y="-1283846"/>
            <a:ext cx="10603859" cy="7773143"/>
            <a:chOff x="-1083350" y="-1283846"/>
            <a:chExt cx="10603859" cy="7773143"/>
          </a:xfrm>
        </p:grpSpPr>
        <p:grpSp>
          <p:nvGrpSpPr>
            <p:cNvPr id="797" name="Google Shape;797;p41"/>
            <p:cNvGrpSpPr/>
            <p:nvPr/>
          </p:nvGrpSpPr>
          <p:grpSpPr>
            <a:xfrm rot="10800000" flipH="1">
              <a:off x="-547989" y="-76193"/>
              <a:ext cx="9729312" cy="5986058"/>
              <a:chOff x="-585312" y="-795043"/>
              <a:chExt cx="9729312" cy="5986058"/>
            </a:xfrm>
          </p:grpSpPr>
          <p:sp>
            <p:nvSpPr>
              <p:cNvPr id="798" name="Google Shape;798;p41"/>
              <p:cNvSpPr/>
              <p:nvPr/>
            </p:nvSpPr>
            <p:spPr>
              <a:xfrm>
                <a:off x="3846416" y="-234081"/>
                <a:ext cx="2008423" cy="58737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8084311" y="-76200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 flipH="1">
                <a:off x="-585312" y="4604112"/>
                <a:ext cx="1725567" cy="574694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-285100" y="2276600"/>
                <a:ext cx="625827" cy="532949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1"/>
              <p:cNvSpPr/>
              <p:nvPr/>
            </p:nvSpPr>
            <p:spPr>
              <a:xfrm>
                <a:off x="-285096" y="-795043"/>
                <a:ext cx="1125141" cy="150803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8626834" y="4473864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41"/>
            <p:cNvGrpSpPr/>
            <p:nvPr/>
          </p:nvGrpSpPr>
          <p:grpSpPr>
            <a:xfrm>
              <a:off x="8024993" y="287927"/>
              <a:ext cx="672475" cy="398677"/>
              <a:chOff x="4260451" y="3853933"/>
              <a:chExt cx="1039374" cy="616192"/>
            </a:xfrm>
          </p:grpSpPr>
          <p:sp>
            <p:nvSpPr>
              <p:cNvPr id="805" name="Google Shape;805;p41"/>
              <p:cNvSpPr/>
              <p:nvPr/>
            </p:nvSpPr>
            <p:spPr>
              <a:xfrm>
                <a:off x="4260451" y="4083937"/>
                <a:ext cx="94975" cy="9523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65" extrusionOk="0">
                    <a:moveTo>
                      <a:pt x="177" y="22"/>
                    </a:moveTo>
                    <a:cubicBezTo>
                      <a:pt x="221" y="22"/>
                      <a:pt x="265" y="34"/>
                      <a:pt x="298" y="66"/>
                    </a:cubicBezTo>
                    <a:cubicBezTo>
                      <a:pt x="331" y="100"/>
                      <a:pt x="342" y="144"/>
                      <a:pt x="342" y="188"/>
                    </a:cubicBezTo>
                    <a:cubicBezTo>
                      <a:pt x="342" y="232"/>
                      <a:pt x="331" y="277"/>
                      <a:pt x="298" y="299"/>
                    </a:cubicBezTo>
                    <a:cubicBezTo>
                      <a:pt x="265" y="331"/>
                      <a:pt x="221" y="353"/>
                      <a:pt x="177" y="353"/>
                    </a:cubicBezTo>
                    <a:cubicBezTo>
                      <a:pt x="132" y="353"/>
                      <a:pt x="88" y="331"/>
                      <a:pt x="66" y="299"/>
                    </a:cubicBezTo>
                    <a:cubicBezTo>
                      <a:pt x="33" y="277"/>
                      <a:pt x="11" y="232"/>
                      <a:pt x="11" y="188"/>
                    </a:cubicBezTo>
                    <a:cubicBezTo>
                      <a:pt x="11" y="144"/>
                      <a:pt x="33" y="100"/>
                      <a:pt x="66" y="66"/>
                    </a:cubicBezTo>
                    <a:cubicBezTo>
                      <a:pt x="88" y="34"/>
                      <a:pt x="132" y="22"/>
                      <a:pt x="177" y="22"/>
                    </a:cubicBezTo>
                    <a:close/>
                    <a:moveTo>
                      <a:pt x="177" y="0"/>
                    </a:moveTo>
                    <a:cubicBezTo>
                      <a:pt x="77" y="0"/>
                      <a:pt x="0" y="89"/>
                      <a:pt x="0" y="188"/>
                    </a:cubicBezTo>
                    <a:cubicBezTo>
                      <a:pt x="0" y="287"/>
                      <a:pt x="77" y="365"/>
                      <a:pt x="177" y="365"/>
                    </a:cubicBezTo>
                    <a:cubicBezTo>
                      <a:pt x="276" y="365"/>
                      <a:pt x="364" y="287"/>
                      <a:pt x="364" y="188"/>
                    </a:cubicBezTo>
                    <a:cubicBezTo>
                      <a:pt x="364" y="89"/>
                      <a:pt x="276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E03E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4716278" y="4222003"/>
                <a:ext cx="161509" cy="16151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619" extrusionOk="0">
                    <a:moveTo>
                      <a:pt x="310" y="0"/>
                    </a:moveTo>
                    <a:cubicBezTo>
                      <a:pt x="276" y="0"/>
                      <a:pt x="254" y="34"/>
                      <a:pt x="254" y="56"/>
                    </a:cubicBezTo>
                    <a:lnTo>
                      <a:pt x="254" y="255"/>
                    </a:lnTo>
                    <a:lnTo>
                      <a:pt x="55" y="255"/>
                    </a:lnTo>
                    <a:cubicBezTo>
                      <a:pt x="23" y="255"/>
                      <a:pt x="1" y="277"/>
                      <a:pt x="1" y="309"/>
                    </a:cubicBezTo>
                    <a:cubicBezTo>
                      <a:pt x="1" y="343"/>
                      <a:pt x="23" y="365"/>
                      <a:pt x="55" y="365"/>
                    </a:cubicBezTo>
                    <a:lnTo>
                      <a:pt x="254" y="365"/>
                    </a:lnTo>
                    <a:lnTo>
                      <a:pt x="254" y="564"/>
                    </a:lnTo>
                    <a:cubicBezTo>
                      <a:pt x="254" y="586"/>
                      <a:pt x="276" y="618"/>
                      <a:pt x="310" y="618"/>
                    </a:cubicBezTo>
                    <a:cubicBezTo>
                      <a:pt x="342" y="618"/>
                      <a:pt x="364" y="586"/>
                      <a:pt x="364" y="564"/>
                    </a:cubicBezTo>
                    <a:lnTo>
                      <a:pt x="364" y="365"/>
                    </a:lnTo>
                    <a:lnTo>
                      <a:pt x="552" y="365"/>
                    </a:lnTo>
                    <a:cubicBezTo>
                      <a:pt x="585" y="365"/>
                      <a:pt x="619" y="343"/>
                      <a:pt x="619" y="309"/>
                    </a:cubicBezTo>
                    <a:cubicBezTo>
                      <a:pt x="619" y="277"/>
                      <a:pt x="585" y="255"/>
                      <a:pt x="552" y="255"/>
                    </a:cubicBezTo>
                    <a:lnTo>
                      <a:pt x="364" y="255"/>
                    </a:lnTo>
                    <a:lnTo>
                      <a:pt x="364" y="56"/>
                    </a:lnTo>
                    <a:cubicBezTo>
                      <a:pt x="364" y="34"/>
                      <a:pt x="342" y="0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5138321" y="4293824"/>
                <a:ext cx="161505" cy="176301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1966" extrusionOk="0">
                    <a:moveTo>
                      <a:pt x="984" y="1"/>
                    </a:moveTo>
                    <a:lnTo>
                      <a:pt x="89" y="408"/>
                    </a:lnTo>
                    <a:lnTo>
                      <a:pt x="1" y="1391"/>
                    </a:lnTo>
                    <a:lnTo>
                      <a:pt x="818" y="1965"/>
                    </a:lnTo>
                    <a:lnTo>
                      <a:pt x="1712" y="1546"/>
                    </a:lnTo>
                    <a:lnTo>
                      <a:pt x="1801" y="563"/>
                    </a:lnTo>
                    <a:lnTo>
                      <a:pt x="9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5138312" y="3853933"/>
                <a:ext cx="119044" cy="119046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9" y="0"/>
                    </a:moveTo>
                    <a:cubicBezTo>
                      <a:pt x="177" y="0"/>
                      <a:pt x="0" y="188"/>
                      <a:pt x="0" y="409"/>
                    </a:cubicBezTo>
                    <a:cubicBezTo>
                      <a:pt x="0" y="640"/>
                      <a:pt x="177" y="817"/>
                      <a:pt x="409" y="817"/>
                    </a:cubicBezTo>
                    <a:cubicBezTo>
                      <a:pt x="630" y="817"/>
                      <a:pt x="817" y="640"/>
                      <a:pt x="817" y="409"/>
                    </a:cubicBezTo>
                    <a:cubicBezTo>
                      <a:pt x="817" y="188"/>
                      <a:pt x="630" y="0"/>
                      <a:pt x="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9" name="Google Shape;809;p41"/>
            <p:cNvSpPr/>
            <p:nvPr/>
          </p:nvSpPr>
          <p:spPr>
            <a:xfrm>
              <a:off x="5892157" y="-249832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-307468" y="3184518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 rot="-5400000" flipH="1">
              <a:off x="8570572" y="2751836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-1083350" y="729616"/>
              <a:ext cx="1432353" cy="2388958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 rot="10800000">
              <a:off x="6827606" y="-931362"/>
              <a:ext cx="1725567" cy="1221723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4" name="Google Shape;814;p41"/>
            <p:cNvGrpSpPr/>
            <p:nvPr/>
          </p:nvGrpSpPr>
          <p:grpSpPr>
            <a:xfrm flipH="1">
              <a:off x="376868" y="3982827"/>
              <a:ext cx="672475" cy="398677"/>
              <a:chOff x="4260451" y="3853933"/>
              <a:chExt cx="1039374" cy="616192"/>
            </a:xfrm>
          </p:grpSpPr>
          <p:sp>
            <p:nvSpPr>
              <p:cNvPr id="815" name="Google Shape;815;p41"/>
              <p:cNvSpPr/>
              <p:nvPr/>
            </p:nvSpPr>
            <p:spPr>
              <a:xfrm>
                <a:off x="4260451" y="4083937"/>
                <a:ext cx="94975" cy="9523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65" extrusionOk="0">
                    <a:moveTo>
                      <a:pt x="177" y="22"/>
                    </a:moveTo>
                    <a:cubicBezTo>
                      <a:pt x="221" y="22"/>
                      <a:pt x="265" y="34"/>
                      <a:pt x="298" y="66"/>
                    </a:cubicBezTo>
                    <a:cubicBezTo>
                      <a:pt x="331" y="100"/>
                      <a:pt x="342" y="144"/>
                      <a:pt x="342" y="188"/>
                    </a:cubicBezTo>
                    <a:cubicBezTo>
                      <a:pt x="342" y="232"/>
                      <a:pt x="331" y="277"/>
                      <a:pt x="298" y="299"/>
                    </a:cubicBezTo>
                    <a:cubicBezTo>
                      <a:pt x="265" y="331"/>
                      <a:pt x="221" y="353"/>
                      <a:pt x="177" y="353"/>
                    </a:cubicBezTo>
                    <a:cubicBezTo>
                      <a:pt x="132" y="353"/>
                      <a:pt x="88" y="331"/>
                      <a:pt x="66" y="299"/>
                    </a:cubicBezTo>
                    <a:cubicBezTo>
                      <a:pt x="33" y="277"/>
                      <a:pt x="11" y="232"/>
                      <a:pt x="11" y="188"/>
                    </a:cubicBezTo>
                    <a:cubicBezTo>
                      <a:pt x="11" y="144"/>
                      <a:pt x="33" y="100"/>
                      <a:pt x="66" y="66"/>
                    </a:cubicBezTo>
                    <a:cubicBezTo>
                      <a:pt x="88" y="34"/>
                      <a:pt x="132" y="22"/>
                      <a:pt x="177" y="22"/>
                    </a:cubicBezTo>
                    <a:close/>
                    <a:moveTo>
                      <a:pt x="177" y="0"/>
                    </a:moveTo>
                    <a:cubicBezTo>
                      <a:pt x="77" y="0"/>
                      <a:pt x="0" y="89"/>
                      <a:pt x="0" y="188"/>
                    </a:cubicBezTo>
                    <a:cubicBezTo>
                      <a:pt x="0" y="287"/>
                      <a:pt x="77" y="365"/>
                      <a:pt x="177" y="365"/>
                    </a:cubicBezTo>
                    <a:cubicBezTo>
                      <a:pt x="276" y="365"/>
                      <a:pt x="364" y="287"/>
                      <a:pt x="364" y="188"/>
                    </a:cubicBezTo>
                    <a:cubicBezTo>
                      <a:pt x="364" y="89"/>
                      <a:pt x="276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E03E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1"/>
              <p:cNvSpPr/>
              <p:nvPr/>
            </p:nvSpPr>
            <p:spPr>
              <a:xfrm>
                <a:off x="4716278" y="4222003"/>
                <a:ext cx="161509" cy="16151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619" extrusionOk="0">
                    <a:moveTo>
                      <a:pt x="310" y="0"/>
                    </a:moveTo>
                    <a:cubicBezTo>
                      <a:pt x="276" y="0"/>
                      <a:pt x="254" y="34"/>
                      <a:pt x="254" y="56"/>
                    </a:cubicBezTo>
                    <a:lnTo>
                      <a:pt x="254" y="255"/>
                    </a:lnTo>
                    <a:lnTo>
                      <a:pt x="55" y="255"/>
                    </a:lnTo>
                    <a:cubicBezTo>
                      <a:pt x="23" y="255"/>
                      <a:pt x="1" y="277"/>
                      <a:pt x="1" y="309"/>
                    </a:cubicBezTo>
                    <a:cubicBezTo>
                      <a:pt x="1" y="343"/>
                      <a:pt x="23" y="365"/>
                      <a:pt x="55" y="365"/>
                    </a:cubicBezTo>
                    <a:lnTo>
                      <a:pt x="254" y="365"/>
                    </a:lnTo>
                    <a:lnTo>
                      <a:pt x="254" y="564"/>
                    </a:lnTo>
                    <a:cubicBezTo>
                      <a:pt x="254" y="586"/>
                      <a:pt x="276" y="618"/>
                      <a:pt x="310" y="618"/>
                    </a:cubicBezTo>
                    <a:cubicBezTo>
                      <a:pt x="342" y="618"/>
                      <a:pt x="364" y="586"/>
                      <a:pt x="364" y="564"/>
                    </a:cubicBezTo>
                    <a:lnTo>
                      <a:pt x="364" y="365"/>
                    </a:lnTo>
                    <a:lnTo>
                      <a:pt x="552" y="365"/>
                    </a:lnTo>
                    <a:cubicBezTo>
                      <a:pt x="585" y="365"/>
                      <a:pt x="619" y="343"/>
                      <a:pt x="619" y="309"/>
                    </a:cubicBezTo>
                    <a:cubicBezTo>
                      <a:pt x="619" y="277"/>
                      <a:pt x="585" y="255"/>
                      <a:pt x="552" y="255"/>
                    </a:cubicBezTo>
                    <a:lnTo>
                      <a:pt x="364" y="255"/>
                    </a:lnTo>
                    <a:lnTo>
                      <a:pt x="364" y="56"/>
                    </a:lnTo>
                    <a:cubicBezTo>
                      <a:pt x="364" y="34"/>
                      <a:pt x="342" y="0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1"/>
              <p:cNvSpPr/>
              <p:nvPr/>
            </p:nvSpPr>
            <p:spPr>
              <a:xfrm>
                <a:off x="5138321" y="4293824"/>
                <a:ext cx="161505" cy="176301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1966" extrusionOk="0">
                    <a:moveTo>
                      <a:pt x="984" y="1"/>
                    </a:moveTo>
                    <a:lnTo>
                      <a:pt x="89" y="408"/>
                    </a:lnTo>
                    <a:lnTo>
                      <a:pt x="1" y="1391"/>
                    </a:lnTo>
                    <a:lnTo>
                      <a:pt x="818" y="1965"/>
                    </a:lnTo>
                    <a:lnTo>
                      <a:pt x="1712" y="1546"/>
                    </a:lnTo>
                    <a:lnTo>
                      <a:pt x="1801" y="563"/>
                    </a:lnTo>
                    <a:lnTo>
                      <a:pt x="9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1"/>
              <p:cNvSpPr/>
              <p:nvPr/>
            </p:nvSpPr>
            <p:spPr>
              <a:xfrm>
                <a:off x="5138312" y="3853933"/>
                <a:ext cx="119044" cy="119046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9" y="0"/>
                    </a:moveTo>
                    <a:cubicBezTo>
                      <a:pt x="177" y="0"/>
                      <a:pt x="0" y="188"/>
                      <a:pt x="0" y="409"/>
                    </a:cubicBezTo>
                    <a:cubicBezTo>
                      <a:pt x="0" y="640"/>
                      <a:pt x="177" y="817"/>
                      <a:pt x="409" y="817"/>
                    </a:cubicBezTo>
                    <a:cubicBezTo>
                      <a:pt x="630" y="817"/>
                      <a:pt x="817" y="640"/>
                      <a:pt x="817" y="409"/>
                    </a:cubicBezTo>
                    <a:cubicBezTo>
                      <a:pt x="817" y="188"/>
                      <a:pt x="630" y="0"/>
                      <a:pt x="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9" name="Google Shape;819;p41"/>
            <p:cNvSpPr/>
            <p:nvPr/>
          </p:nvSpPr>
          <p:spPr>
            <a:xfrm rot="-4500005">
              <a:off x="1939747" y="4293895"/>
              <a:ext cx="1432348" cy="2388950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 rot="5603224">
              <a:off x="6746605" y="4509322"/>
              <a:ext cx="1432353" cy="2388957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 rot="6058868">
              <a:off x="2498180" y="-931361"/>
              <a:ext cx="1725569" cy="1221725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 rot="3599993">
              <a:off x="8745459" y="1466993"/>
              <a:ext cx="656473" cy="652855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rot="7948054">
              <a:off x="8291149" y="4084589"/>
              <a:ext cx="656472" cy="264312"/>
            </a:xfrm>
            <a:custGeom>
              <a:avLst/>
              <a:gdLst/>
              <a:ahLst/>
              <a:cxnLst/>
              <a:rect l="l" t="t" r="r" b="b"/>
              <a:pathLst>
                <a:path w="2916" h="1174" extrusionOk="0">
                  <a:moveTo>
                    <a:pt x="1367" y="128"/>
                  </a:moveTo>
                  <a:cubicBezTo>
                    <a:pt x="1480" y="128"/>
                    <a:pt x="1580" y="194"/>
                    <a:pt x="1622" y="312"/>
                  </a:cubicBezTo>
                  <a:cubicBezTo>
                    <a:pt x="1700" y="577"/>
                    <a:pt x="1523" y="787"/>
                    <a:pt x="1303" y="908"/>
                  </a:cubicBezTo>
                  <a:cubicBezTo>
                    <a:pt x="1170" y="832"/>
                    <a:pt x="1060" y="710"/>
                    <a:pt x="1038" y="545"/>
                  </a:cubicBezTo>
                  <a:cubicBezTo>
                    <a:pt x="1016" y="368"/>
                    <a:pt x="1092" y="202"/>
                    <a:pt x="1258" y="147"/>
                  </a:cubicBezTo>
                  <a:cubicBezTo>
                    <a:pt x="1295" y="134"/>
                    <a:pt x="1331" y="128"/>
                    <a:pt x="1367" y="128"/>
                  </a:cubicBezTo>
                  <a:close/>
                  <a:moveTo>
                    <a:pt x="1369" y="1"/>
                  </a:moveTo>
                  <a:cubicBezTo>
                    <a:pt x="1194" y="1"/>
                    <a:pt x="1020" y="117"/>
                    <a:pt x="949" y="280"/>
                  </a:cubicBezTo>
                  <a:cubicBezTo>
                    <a:pt x="872" y="489"/>
                    <a:pt x="938" y="732"/>
                    <a:pt x="1082" y="886"/>
                  </a:cubicBezTo>
                  <a:cubicBezTo>
                    <a:pt x="1104" y="920"/>
                    <a:pt x="1137" y="942"/>
                    <a:pt x="1170" y="975"/>
                  </a:cubicBezTo>
                  <a:cubicBezTo>
                    <a:pt x="1092" y="1008"/>
                    <a:pt x="1016" y="1030"/>
                    <a:pt x="949" y="1041"/>
                  </a:cubicBezTo>
                  <a:cubicBezTo>
                    <a:pt x="901" y="1049"/>
                    <a:pt x="852" y="1053"/>
                    <a:pt x="803" y="1053"/>
                  </a:cubicBezTo>
                  <a:cubicBezTo>
                    <a:pt x="637" y="1053"/>
                    <a:pt x="470" y="1006"/>
                    <a:pt x="342" y="886"/>
                  </a:cubicBezTo>
                  <a:cubicBezTo>
                    <a:pt x="199" y="765"/>
                    <a:pt x="121" y="567"/>
                    <a:pt x="165" y="368"/>
                  </a:cubicBezTo>
                  <a:cubicBezTo>
                    <a:pt x="179" y="327"/>
                    <a:pt x="142" y="299"/>
                    <a:pt x="106" y="299"/>
                  </a:cubicBezTo>
                  <a:cubicBezTo>
                    <a:pt x="84" y="299"/>
                    <a:pt x="63" y="309"/>
                    <a:pt x="55" y="334"/>
                  </a:cubicBezTo>
                  <a:cubicBezTo>
                    <a:pt x="0" y="545"/>
                    <a:pt x="66" y="754"/>
                    <a:pt x="199" y="920"/>
                  </a:cubicBezTo>
                  <a:cubicBezTo>
                    <a:pt x="353" y="1085"/>
                    <a:pt x="574" y="1173"/>
                    <a:pt x="795" y="1173"/>
                  </a:cubicBezTo>
                  <a:cubicBezTo>
                    <a:pt x="971" y="1173"/>
                    <a:pt x="1148" y="1129"/>
                    <a:pt x="1303" y="1041"/>
                  </a:cubicBezTo>
                  <a:cubicBezTo>
                    <a:pt x="1424" y="1107"/>
                    <a:pt x="1568" y="1141"/>
                    <a:pt x="1700" y="1141"/>
                  </a:cubicBezTo>
                  <a:cubicBezTo>
                    <a:pt x="1725" y="1142"/>
                    <a:pt x="1750" y="1143"/>
                    <a:pt x="1775" y="1143"/>
                  </a:cubicBezTo>
                  <a:cubicBezTo>
                    <a:pt x="2235" y="1143"/>
                    <a:pt x="2683" y="864"/>
                    <a:pt x="2892" y="456"/>
                  </a:cubicBezTo>
                  <a:cubicBezTo>
                    <a:pt x="2915" y="410"/>
                    <a:pt x="2873" y="363"/>
                    <a:pt x="2834" y="363"/>
                  </a:cubicBezTo>
                  <a:cubicBezTo>
                    <a:pt x="2818" y="363"/>
                    <a:pt x="2802" y="371"/>
                    <a:pt x="2792" y="390"/>
                  </a:cubicBezTo>
                  <a:cubicBezTo>
                    <a:pt x="2627" y="721"/>
                    <a:pt x="2296" y="953"/>
                    <a:pt x="1943" y="1008"/>
                  </a:cubicBezTo>
                  <a:cubicBezTo>
                    <a:pt x="1881" y="1020"/>
                    <a:pt x="1815" y="1027"/>
                    <a:pt x="1750" y="1027"/>
                  </a:cubicBezTo>
                  <a:cubicBezTo>
                    <a:pt x="1639" y="1027"/>
                    <a:pt x="1527" y="1009"/>
                    <a:pt x="1424" y="975"/>
                  </a:cubicBezTo>
                  <a:cubicBezTo>
                    <a:pt x="1435" y="964"/>
                    <a:pt x="1457" y="953"/>
                    <a:pt x="1468" y="942"/>
                  </a:cubicBezTo>
                  <a:cubicBezTo>
                    <a:pt x="1634" y="820"/>
                    <a:pt x="1766" y="633"/>
                    <a:pt x="1755" y="423"/>
                  </a:cubicBezTo>
                  <a:cubicBezTo>
                    <a:pt x="1755" y="224"/>
                    <a:pt x="1622" y="37"/>
                    <a:pt x="1413" y="3"/>
                  </a:cubicBezTo>
                  <a:cubicBezTo>
                    <a:pt x="1398" y="2"/>
                    <a:pt x="1383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 rot="-1260225">
              <a:off x="1180425" y="166214"/>
              <a:ext cx="656474" cy="264314"/>
            </a:xfrm>
            <a:custGeom>
              <a:avLst/>
              <a:gdLst/>
              <a:ahLst/>
              <a:cxnLst/>
              <a:rect l="l" t="t" r="r" b="b"/>
              <a:pathLst>
                <a:path w="2916" h="1174" extrusionOk="0">
                  <a:moveTo>
                    <a:pt x="1367" y="128"/>
                  </a:moveTo>
                  <a:cubicBezTo>
                    <a:pt x="1480" y="128"/>
                    <a:pt x="1580" y="194"/>
                    <a:pt x="1622" y="312"/>
                  </a:cubicBezTo>
                  <a:cubicBezTo>
                    <a:pt x="1700" y="577"/>
                    <a:pt x="1523" y="787"/>
                    <a:pt x="1303" y="908"/>
                  </a:cubicBezTo>
                  <a:cubicBezTo>
                    <a:pt x="1170" y="832"/>
                    <a:pt x="1060" y="710"/>
                    <a:pt x="1038" y="545"/>
                  </a:cubicBezTo>
                  <a:cubicBezTo>
                    <a:pt x="1016" y="368"/>
                    <a:pt x="1092" y="202"/>
                    <a:pt x="1258" y="147"/>
                  </a:cubicBezTo>
                  <a:cubicBezTo>
                    <a:pt x="1295" y="134"/>
                    <a:pt x="1331" y="128"/>
                    <a:pt x="1367" y="128"/>
                  </a:cubicBezTo>
                  <a:close/>
                  <a:moveTo>
                    <a:pt x="1369" y="1"/>
                  </a:moveTo>
                  <a:cubicBezTo>
                    <a:pt x="1194" y="1"/>
                    <a:pt x="1020" y="117"/>
                    <a:pt x="949" y="280"/>
                  </a:cubicBezTo>
                  <a:cubicBezTo>
                    <a:pt x="872" y="489"/>
                    <a:pt x="938" y="732"/>
                    <a:pt x="1082" y="886"/>
                  </a:cubicBezTo>
                  <a:cubicBezTo>
                    <a:pt x="1104" y="920"/>
                    <a:pt x="1137" y="942"/>
                    <a:pt x="1170" y="975"/>
                  </a:cubicBezTo>
                  <a:cubicBezTo>
                    <a:pt x="1092" y="1008"/>
                    <a:pt x="1016" y="1030"/>
                    <a:pt x="949" y="1041"/>
                  </a:cubicBezTo>
                  <a:cubicBezTo>
                    <a:pt x="901" y="1049"/>
                    <a:pt x="852" y="1053"/>
                    <a:pt x="803" y="1053"/>
                  </a:cubicBezTo>
                  <a:cubicBezTo>
                    <a:pt x="637" y="1053"/>
                    <a:pt x="470" y="1006"/>
                    <a:pt x="342" y="886"/>
                  </a:cubicBezTo>
                  <a:cubicBezTo>
                    <a:pt x="199" y="765"/>
                    <a:pt x="121" y="567"/>
                    <a:pt x="165" y="368"/>
                  </a:cubicBezTo>
                  <a:cubicBezTo>
                    <a:pt x="179" y="327"/>
                    <a:pt x="142" y="299"/>
                    <a:pt x="106" y="299"/>
                  </a:cubicBezTo>
                  <a:cubicBezTo>
                    <a:pt x="84" y="299"/>
                    <a:pt x="63" y="309"/>
                    <a:pt x="55" y="334"/>
                  </a:cubicBezTo>
                  <a:cubicBezTo>
                    <a:pt x="0" y="545"/>
                    <a:pt x="66" y="754"/>
                    <a:pt x="199" y="920"/>
                  </a:cubicBezTo>
                  <a:cubicBezTo>
                    <a:pt x="353" y="1085"/>
                    <a:pt x="574" y="1173"/>
                    <a:pt x="795" y="1173"/>
                  </a:cubicBezTo>
                  <a:cubicBezTo>
                    <a:pt x="971" y="1173"/>
                    <a:pt x="1148" y="1129"/>
                    <a:pt x="1303" y="1041"/>
                  </a:cubicBezTo>
                  <a:cubicBezTo>
                    <a:pt x="1424" y="1107"/>
                    <a:pt x="1568" y="1141"/>
                    <a:pt x="1700" y="1141"/>
                  </a:cubicBezTo>
                  <a:cubicBezTo>
                    <a:pt x="1725" y="1142"/>
                    <a:pt x="1750" y="1143"/>
                    <a:pt x="1775" y="1143"/>
                  </a:cubicBezTo>
                  <a:cubicBezTo>
                    <a:pt x="2235" y="1143"/>
                    <a:pt x="2683" y="864"/>
                    <a:pt x="2892" y="456"/>
                  </a:cubicBezTo>
                  <a:cubicBezTo>
                    <a:pt x="2915" y="410"/>
                    <a:pt x="2873" y="363"/>
                    <a:pt x="2834" y="363"/>
                  </a:cubicBezTo>
                  <a:cubicBezTo>
                    <a:pt x="2818" y="363"/>
                    <a:pt x="2802" y="371"/>
                    <a:pt x="2792" y="390"/>
                  </a:cubicBezTo>
                  <a:cubicBezTo>
                    <a:pt x="2627" y="721"/>
                    <a:pt x="2296" y="953"/>
                    <a:pt x="1943" y="1008"/>
                  </a:cubicBezTo>
                  <a:cubicBezTo>
                    <a:pt x="1881" y="1020"/>
                    <a:pt x="1815" y="1027"/>
                    <a:pt x="1750" y="1027"/>
                  </a:cubicBezTo>
                  <a:cubicBezTo>
                    <a:pt x="1639" y="1027"/>
                    <a:pt x="1527" y="1009"/>
                    <a:pt x="1424" y="975"/>
                  </a:cubicBezTo>
                  <a:cubicBezTo>
                    <a:pt x="1435" y="964"/>
                    <a:pt x="1457" y="953"/>
                    <a:pt x="1468" y="942"/>
                  </a:cubicBezTo>
                  <a:cubicBezTo>
                    <a:pt x="1634" y="820"/>
                    <a:pt x="1766" y="633"/>
                    <a:pt x="1755" y="423"/>
                  </a:cubicBezTo>
                  <a:cubicBezTo>
                    <a:pt x="1755" y="224"/>
                    <a:pt x="1622" y="37"/>
                    <a:pt x="1413" y="3"/>
                  </a:cubicBezTo>
                  <a:cubicBezTo>
                    <a:pt x="1398" y="2"/>
                    <a:pt x="1383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7"/>
          <p:cNvGrpSpPr/>
          <p:nvPr/>
        </p:nvGrpSpPr>
        <p:grpSpPr>
          <a:xfrm>
            <a:off x="-932825" y="-795043"/>
            <a:ext cx="11339098" cy="6166967"/>
            <a:chOff x="-932825" y="-795043"/>
            <a:chExt cx="11339098" cy="6166967"/>
          </a:xfrm>
        </p:grpSpPr>
        <p:grpSp>
          <p:nvGrpSpPr>
            <p:cNvPr id="109" name="Google Shape;109;p7"/>
            <p:cNvGrpSpPr/>
            <p:nvPr/>
          </p:nvGrpSpPr>
          <p:grpSpPr>
            <a:xfrm>
              <a:off x="-585312" y="-795043"/>
              <a:ext cx="9770134" cy="6166967"/>
              <a:chOff x="-585312" y="-795043"/>
              <a:chExt cx="9770134" cy="6166967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6424045" y="-47515"/>
                <a:ext cx="731497" cy="21393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>
                <a:off x="8104721" y="-20411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 flipH="1">
                <a:off x="-585312" y="4604112"/>
                <a:ext cx="1725567" cy="574694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7391525" y="4838975"/>
                <a:ext cx="625827" cy="532949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-285096" y="-795043"/>
                <a:ext cx="1125141" cy="150803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8667656" y="4473864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7"/>
            <p:cNvSpPr/>
            <p:nvPr/>
          </p:nvSpPr>
          <p:spPr>
            <a:xfrm flipH="1">
              <a:off x="4333222" y="4675361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932825" y="1377266"/>
              <a:ext cx="1432353" cy="2388958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 rot="10800000">
              <a:off x="8680706" y="539388"/>
              <a:ext cx="1725567" cy="1221723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208518" y="3425868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5219069" y="-410882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50076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720000" y="475075"/>
            <a:ext cx="5007600" cy="10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8747590" y="1422448"/>
            <a:ext cx="3335799" cy="2840828"/>
          </a:xfrm>
          <a:custGeom>
            <a:avLst/>
            <a:gdLst/>
            <a:ahLst/>
            <a:cxnLst/>
            <a:rect l="l" t="t" r="r" b="b"/>
            <a:pathLst>
              <a:path w="3423" h="2915" extrusionOk="0">
                <a:moveTo>
                  <a:pt x="1600" y="1"/>
                </a:moveTo>
                <a:cubicBezTo>
                  <a:pt x="1534" y="1"/>
                  <a:pt x="1457" y="11"/>
                  <a:pt x="1391" y="23"/>
                </a:cubicBezTo>
                <a:lnTo>
                  <a:pt x="1380" y="23"/>
                </a:lnTo>
                <a:cubicBezTo>
                  <a:pt x="729" y="89"/>
                  <a:pt x="276" y="718"/>
                  <a:pt x="99" y="1314"/>
                </a:cubicBezTo>
                <a:cubicBezTo>
                  <a:pt x="0" y="1645"/>
                  <a:pt x="11" y="2010"/>
                  <a:pt x="210" y="2297"/>
                </a:cubicBezTo>
                <a:cubicBezTo>
                  <a:pt x="376" y="2550"/>
                  <a:pt x="651" y="2705"/>
                  <a:pt x="938" y="2793"/>
                </a:cubicBezTo>
                <a:cubicBezTo>
                  <a:pt x="1170" y="2871"/>
                  <a:pt x="1424" y="2915"/>
                  <a:pt x="1678" y="2915"/>
                </a:cubicBezTo>
                <a:cubicBezTo>
                  <a:pt x="2086" y="2915"/>
                  <a:pt x="2483" y="2793"/>
                  <a:pt x="2770" y="2484"/>
                </a:cubicBezTo>
                <a:cubicBezTo>
                  <a:pt x="3201" y="2042"/>
                  <a:pt x="3422" y="1237"/>
                  <a:pt x="3035" y="707"/>
                </a:cubicBezTo>
                <a:cubicBezTo>
                  <a:pt x="2826" y="409"/>
                  <a:pt x="2473" y="232"/>
                  <a:pt x="2142" y="100"/>
                </a:cubicBezTo>
                <a:cubicBezTo>
                  <a:pt x="1965" y="45"/>
                  <a:pt x="1788" y="1"/>
                  <a:pt x="16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749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1180475" y="-894637"/>
            <a:ext cx="11530314" cy="6313688"/>
            <a:chOff x="-1180475" y="-894637"/>
            <a:chExt cx="11530314" cy="6313688"/>
          </a:xfrm>
        </p:grpSpPr>
        <p:sp>
          <p:nvSpPr>
            <p:cNvPr id="34" name="Google Shape;34;p3"/>
            <p:cNvSpPr/>
            <p:nvPr/>
          </p:nvSpPr>
          <p:spPr>
            <a:xfrm>
              <a:off x="7014040" y="327073"/>
              <a:ext cx="3335799" cy="2840828"/>
            </a:xfrm>
            <a:custGeom>
              <a:avLst/>
              <a:gdLst/>
              <a:ahLst/>
              <a:cxnLst/>
              <a:rect l="l" t="t" r="r" b="b"/>
              <a:pathLst>
                <a:path w="3423" h="2915" extrusionOk="0">
                  <a:moveTo>
                    <a:pt x="1600" y="1"/>
                  </a:moveTo>
                  <a:cubicBezTo>
                    <a:pt x="1534" y="1"/>
                    <a:pt x="1457" y="11"/>
                    <a:pt x="1391" y="23"/>
                  </a:cubicBezTo>
                  <a:lnTo>
                    <a:pt x="1380" y="23"/>
                  </a:lnTo>
                  <a:cubicBezTo>
                    <a:pt x="729" y="89"/>
                    <a:pt x="276" y="718"/>
                    <a:pt x="99" y="1314"/>
                  </a:cubicBezTo>
                  <a:cubicBezTo>
                    <a:pt x="0" y="1645"/>
                    <a:pt x="11" y="2010"/>
                    <a:pt x="210" y="2297"/>
                  </a:cubicBezTo>
                  <a:cubicBezTo>
                    <a:pt x="376" y="2550"/>
                    <a:pt x="651" y="2705"/>
                    <a:pt x="938" y="2793"/>
                  </a:cubicBezTo>
                  <a:cubicBezTo>
                    <a:pt x="1170" y="2871"/>
                    <a:pt x="1424" y="2915"/>
                    <a:pt x="1678" y="2915"/>
                  </a:cubicBezTo>
                  <a:cubicBezTo>
                    <a:pt x="2086" y="2915"/>
                    <a:pt x="2483" y="2793"/>
                    <a:pt x="2770" y="2484"/>
                  </a:cubicBezTo>
                  <a:cubicBezTo>
                    <a:pt x="3201" y="2042"/>
                    <a:pt x="3422" y="1237"/>
                    <a:pt x="3035" y="707"/>
                  </a:cubicBezTo>
                  <a:cubicBezTo>
                    <a:pt x="2826" y="409"/>
                    <a:pt x="2473" y="232"/>
                    <a:pt x="2142" y="100"/>
                  </a:cubicBezTo>
                  <a:cubicBezTo>
                    <a:pt x="1965" y="45"/>
                    <a:pt x="1788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35;p3"/>
            <p:cNvGrpSpPr/>
            <p:nvPr/>
          </p:nvGrpSpPr>
          <p:grpSpPr>
            <a:xfrm flipH="1">
              <a:off x="-204312" y="-95063"/>
              <a:ext cx="10360787" cy="5273868"/>
              <a:chOff x="-1216787" y="-47538"/>
              <a:chExt cx="10360787" cy="5273868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620211" y="-47538"/>
                <a:ext cx="1725581" cy="504699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8084311" y="0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 flipH="1">
                <a:off x="-1216787" y="4651637"/>
                <a:ext cx="1725567" cy="574694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1813950" y="320450"/>
                <a:ext cx="625827" cy="532949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8626834" y="4473864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7563264" y="592233"/>
              <a:ext cx="1039374" cy="616192"/>
              <a:chOff x="4260451" y="3853933"/>
              <a:chExt cx="1039374" cy="616192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4260451" y="4083937"/>
                <a:ext cx="94975" cy="9523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65" extrusionOk="0">
                    <a:moveTo>
                      <a:pt x="177" y="22"/>
                    </a:moveTo>
                    <a:cubicBezTo>
                      <a:pt x="221" y="22"/>
                      <a:pt x="265" y="34"/>
                      <a:pt x="298" y="66"/>
                    </a:cubicBezTo>
                    <a:cubicBezTo>
                      <a:pt x="331" y="100"/>
                      <a:pt x="342" y="144"/>
                      <a:pt x="342" y="188"/>
                    </a:cubicBezTo>
                    <a:cubicBezTo>
                      <a:pt x="342" y="232"/>
                      <a:pt x="331" y="277"/>
                      <a:pt x="298" y="299"/>
                    </a:cubicBezTo>
                    <a:cubicBezTo>
                      <a:pt x="265" y="331"/>
                      <a:pt x="221" y="353"/>
                      <a:pt x="177" y="353"/>
                    </a:cubicBezTo>
                    <a:cubicBezTo>
                      <a:pt x="132" y="353"/>
                      <a:pt x="88" y="331"/>
                      <a:pt x="66" y="299"/>
                    </a:cubicBezTo>
                    <a:cubicBezTo>
                      <a:pt x="33" y="277"/>
                      <a:pt x="11" y="232"/>
                      <a:pt x="11" y="188"/>
                    </a:cubicBezTo>
                    <a:cubicBezTo>
                      <a:pt x="11" y="144"/>
                      <a:pt x="33" y="100"/>
                      <a:pt x="66" y="66"/>
                    </a:cubicBezTo>
                    <a:cubicBezTo>
                      <a:pt x="88" y="34"/>
                      <a:pt x="132" y="22"/>
                      <a:pt x="177" y="22"/>
                    </a:cubicBezTo>
                    <a:close/>
                    <a:moveTo>
                      <a:pt x="177" y="0"/>
                    </a:moveTo>
                    <a:cubicBezTo>
                      <a:pt x="77" y="0"/>
                      <a:pt x="0" y="89"/>
                      <a:pt x="0" y="188"/>
                    </a:cubicBezTo>
                    <a:cubicBezTo>
                      <a:pt x="0" y="287"/>
                      <a:pt x="77" y="365"/>
                      <a:pt x="177" y="365"/>
                    </a:cubicBezTo>
                    <a:cubicBezTo>
                      <a:pt x="276" y="365"/>
                      <a:pt x="364" y="287"/>
                      <a:pt x="364" y="188"/>
                    </a:cubicBezTo>
                    <a:cubicBezTo>
                      <a:pt x="364" y="89"/>
                      <a:pt x="276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716278" y="4222003"/>
                <a:ext cx="161509" cy="16151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619" extrusionOk="0">
                    <a:moveTo>
                      <a:pt x="310" y="0"/>
                    </a:moveTo>
                    <a:cubicBezTo>
                      <a:pt x="276" y="0"/>
                      <a:pt x="254" y="34"/>
                      <a:pt x="254" y="56"/>
                    </a:cubicBezTo>
                    <a:lnTo>
                      <a:pt x="254" y="255"/>
                    </a:lnTo>
                    <a:lnTo>
                      <a:pt x="55" y="255"/>
                    </a:lnTo>
                    <a:cubicBezTo>
                      <a:pt x="23" y="255"/>
                      <a:pt x="1" y="277"/>
                      <a:pt x="1" y="309"/>
                    </a:cubicBezTo>
                    <a:cubicBezTo>
                      <a:pt x="1" y="343"/>
                      <a:pt x="23" y="365"/>
                      <a:pt x="55" y="365"/>
                    </a:cubicBezTo>
                    <a:lnTo>
                      <a:pt x="254" y="365"/>
                    </a:lnTo>
                    <a:lnTo>
                      <a:pt x="254" y="564"/>
                    </a:lnTo>
                    <a:cubicBezTo>
                      <a:pt x="254" y="586"/>
                      <a:pt x="276" y="618"/>
                      <a:pt x="310" y="618"/>
                    </a:cubicBezTo>
                    <a:cubicBezTo>
                      <a:pt x="342" y="618"/>
                      <a:pt x="364" y="586"/>
                      <a:pt x="364" y="564"/>
                    </a:cubicBezTo>
                    <a:lnTo>
                      <a:pt x="364" y="365"/>
                    </a:lnTo>
                    <a:lnTo>
                      <a:pt x="552" y="365"/>
                    </a:lnTo>
                    <a:cubicBezTo>
                      <a:pt x="585" y="365"/>
                      <a:pt x="619" y="343"/>
                      <a:pt x="619" y="309"/>
                    </a:cubicBezTo>
                    <a:cubicBezTo>
                      <a:pt x="619" y="277"/>
                      <a:pt x="585" y="255"/>
                      <a:pt x="552" y="255"/>
                    </a:cubicBezTo>
                    <a:lnTo>
                      <a:pt x="364" y="255"/>
                    </a:lnTo>
                    <a:lnTo>
                      <a:pt x="364" y="56"/>
                    </a:lnTo>
                    <a:cubicBezTo>
                      <a:pt x="364" y="34"/>
                      <a:pt x="342" y="0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5138321" y="4293824"/>
                <a:ext cx="161505" cy="176301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1966" extrusionOk="0">
                    <a:moveTo>
                      <a:pt x="984" y="1"/>
                    </a:moveTo>
                    <a:lnTo>
                      <a:pt x="89" y="408"/>
                    </a:lnTo>
                    <a:lnTo>
                      <a:pt x="1" y="1391"/>
                    </a:lnTo>
                    <a:lnTo>
                      <a:pt x="818" y="1965"/>
                    </a:lnTo>
                    <a:lnTo>
                      <a:pt x="1712" y="1546"/>
                    </a:lnTo>
                    <a:lnTo>
                      <a:pt x="1801" y="563"/>
                    </a:lnTo>
                    <a:lnTo>
                      <a:pt x="9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5138312" y="3853933"/>
                <a:ext cx="119044" cy="119046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9" y="0"/>
                    </a:moveTo>
                    <a:cubicBezTo>
                      <a:pt x="177" y="0"/>
                      <a:pt x="0" y="188"/>
                      <a:pt x="0" y="409"/>
                    </a:cubicBezTo>
                    <a:cubicBezTo>
                      <a:pt x="0" y="640"/>
                      <a:pt x="177" y="817"/>
                      <a:pt x="409" y="817"/>
                    </a:cubicBezTo>
                    <a:cubicBezTo>
                      <a:pt x="630" y="817"/>
                      <a:pt x="817" y="640"/>
                      <a:pt x="817" y="409"/>
                    </a:cubicBezTo>
                    <a:cubicBezTo>
                      <a:pt x="817" y="188"/>
                      <a:pt x="630" y="0"/>
                      <a:pt x="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46;p3"/>
            <p:cNvGrpSpPr/>
            <p:nvPr/>
          </p:nvGrpSpPr>
          <p:grpSpPr>
            <a:xfrm rot="5400000">
              <a:off x="297265" y="4480040"/>
              <a:ext cx="583547" cy="248122"/>
              <a:chOff x="4716278" y="4222003"/>
              <a:chExt cx="583547" cy="248122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4716278" y="4222003"/>
                <a:ext cx="161509" cy="16151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619" extrusionOk="0">
                    <a:moveTo>
                      <a:pt x="310" y="0"/>
                    </a:moveTo>
                    <a:cubicBezTo>
                      <a:pt x="276" y="0"/>
                      <a:pt x="254" y="34"/>
                      <a:pt x="254" y="56"/>
                    </a:cubicBezTo>
                    <a:lnTo>
                      <a:pt x="254" y="255"/>
                    </a:lnTo>
                    <a:lnTo>
                      <a:pt x="55" y="255"/>
                    </a:lnTo>
                    <a:cubicBezTo>
                      <a:pt x="23" y="255"/>
                      <a:pt x="1" y="277"/>
                      <a:pt x="1" y="309"/>
                    </a:cubicBezTo>
                    <a:cubicBezTo>
                      <a:pt x="1" y="343"/>
                      <a:pt x="23" y="365"/>
                      <a:pt x="55" y="365"/>
                    </a:cubicBezTo>
                    <a:lnTo>
                      <a:pt x="254" y="365"/>
                    </a:lnTo>
                    <a:lnTo>
                      <a:pt x="254" y="564"/>
                    </a:lnTo>
                    <a:cubicBezTo>
                      <a:pt x="254" y="586"/>
                      <a:pt x="276" y="618"/>
                      <a:pt x="310" y="618"/>
                    </a:cubicBezTo>
                    <a:cubicBezTo>
                      <a:pt x="342" y="618"/>
                      <a:pt x="364" y="586"/>
                      <a:pt x="364" y="564"/>
                    </a:cubicBezTo>
                    <a:lnTo>
                      <a:pt x="364" y="365"/>
                    </a:lnTo>
                    <a:lnTo>
                      <a:pt x="552" y="365"/>
                    </a:lnTo>
                    <a:cubicBezTo>
                      <a:pt x="585" y="365"/>
                      <a:pt x="619" y="343"/>
                      <a:pt x="619" y="309"/>
                    </a:cubicBezTo>
                    <a:cubicBezTo>
                      <a:pt x="619" y="277"/>
                      <a:pt x="585" y="255"/>
                      <a:pt x="552" y="255"/>
                    </a:cubicBezTo>
                    <a:lnTo>
                      <a:pt x="364" y="255"/>
                    </a:lnTo>
                    <a:lnTo>
                      <a:pt x="364" y="56"/>
                    </a:lnTo>
                    <a:cubicBezTo>
                      <a:pt x="364" y="34"/>
                      <a:pt x="342" y="0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5138321" y="4293824"/>
                <a:ext cx="161505" cy="176301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1966" extrusionOk="0">
                    <a:moveTo>
                      <a:pt x="984" y="1"/>
                    </a:moveTo>
                    <a:lnTo>
                      <a:pt x="89" y="408"/>
                    </a:lnTo>
                    <a:lnTo>
                      <a:pt x="1" y="1391"/>
                    </a:lnTo>
                    <a:lnTo>
                      <a:pt x="818" y="1965"/>
                    </a:lnTo>
                    <a:lnTo>
                      <a:pt x="1712" y="1546"/>
                    </a:lnTo>
                    <a:lnTo>
                      <a:pt x="1801" y="563"/>
                    </a:lnTo>
                    <a:lnTo>
                      <a:pt x="9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>
              <a:off x="5392857" y="135068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783007" y="4766193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flipH="1">
              <a:off x="5078197" y="4675361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180475" y="1377266"/>
              <a:ext cx="1432353" cy="2388958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>
              <a:off x="1594106" y="-894637"/>
              <a:ext cx="1725567" cy="1221723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7200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1"/>
          </p:nvPr>
        </p:nvSpPr>
        <p:spPr>
          <a:xfrm>
            <a:off x="720000" y="1063350"/>
            <a:ext cx="7704000" cy="3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8"/>
          <p:cNvGrpSpPr/>
          <p:nvPr/>
        </p:nvGrpSpPr>
        <p:grpSpPr>
          <a:xfrm>
            <a:off x="-1437344" y="-556508"/>
            <a:ext cx="11943266" cy="6272331"/>
            <a:chOff x="-1437344" y="-556508"/>
            <a:chExt cx="11943266" cy="6272331"/>
          </a:xfrm>
        </p:grpSpPr>
        <p:grpSp>
          <p:nvGrpSpPr>
            <p:cNvPr id="313" name="Google Shape;313;p18"/>
            <p:cNvGrpSpPr/>
            <p:nvPr/>
          </p:nvGrpSpPr>
          <p:grpSpPr>
            <a:xfrm rot="10800000">
              <a:off x="-1437344" y="-556508"/>
              <a:ext cx="10638519" cy="6272331"/>
              <a:chOff x="-60021" y="-563758"/>
              <a:chExt cx="10638519" cy="6272331"/>
            </a:xfrm>
          </p:grpSpPr>
          <p:sp>
            <p:nvSpPr>
              <p:cNvPr id="314" name="Google Shape;314;p18"/>
              <p:cNvSpPr/>
              <p:nvPr/>
            </p:nvSpPr>
            <p:spPr>
              <a:xfrm>
                <a:off x="-60021" y="4497013"/>
                <a:ext cx="1185162" cy="1185421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4582" extrusionOk="0">
                    <a:moveTo>
                      <a:pt x="0" y="0"/>
                    </a:moveTo>
                    <a:lnTo>
                      <a:pt x="0" y="4582"/>
                    </a:lnTo>
                    <a:lnTo>
                      <a:pt x="4150" y="4582"/>
                    </a:lnTo>
                    <a:cubicBezTo>
                      <a:pt x="4470" y="3985"/>
                      <a:pt x="4580" y="3257"/>
                      <a:pt x="4327" y="2605"/>
                    </a:cubicBezTo>
                    <a:cubicBezTo>
                      <a:pt x="4051" y="1877"/>
                      <a:pt x="3444" y="1347"/>
                      <a:pt x="2792" y="961"/>
                    </a:cubicBezTo>
                    <a:cubicBezTo>
                      <a:pt x="1931" y="453"/>
                      <a:pt x="982" y="13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5008355" y="-64334"/>
                <a:ext cx="1883703" cy="550901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>
                <a:off x="8572499" y="4152159"/>
                <a:ext cx="625826" cy="1556414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6016" extrusionOk="0">
                    <a:moveTo>
                      <a:pt x="2419" y="0"/>
                    </a:moveTo>
                    <a:cubicBezTo>
                      <a:pt x="1944" y="221"/>
                      <a:pt x="1524" y="518"/>
                      <a:pt x="1171" y="916"/>
                    </a:cubicBezTo>
                    <a:cubicBezTo>
                      <a:pt x="376" y="1799"/>
                      <a:pt x="1" y="3079"/>
                      <a:pt x="420" y="4217"/>
                    </a:cubicBezTo>
                    <a:cubicBezTo>
                      <a:pt x="741" y="5110"/>
                      <a:pt x="1492" y="5839"/>
                      <a:pt x="2419" y="6015"/>
                    </a:cubicBezTo>
                    <a:lnTo>
                      <a:pt x="24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8"/>
              <p:cNvSpPr/>
              <p:nvPr/>
            </p:nvSpPr>
            <p:spPr>
              <a:xfrm>
                <a:off x="2489948" y="4518227"/>
                <a:ext cx="2334983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7900102" y="-563758"/>
                <a:ext cx="1055910" cy="89924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 flipH="1">
                <a:off x="8001020" y="-64339"/>
                <a:ext cx="2577478" cy="3454630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" name="Google Shape;320;p18"/>
            <p:cNvSpPr/>
            <p:nvPr/>
          </p:nvSpPr>
          <p:spPr>
            <a:xfrm>
              <a:off x="5574169" y="4604106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6853136" y="4734967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 rot="-3600000" flipH="1">
              <a:off x="8682725" y="2987813"/>
              <a:ext cx="1725567" cy="1221723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975750" y="-496477"/>
              <a:ext cx="1039359" cy="784116"/>
            </a:xfrm>
            <a:custGeom>
              <a:avLst/>
              <a:gdLst/>
              <a:ahLst/>
              <a:cxnLst/>
              <a:rect l="l" t="t" r="r" b="b"/>
              <a:pathLst>
                <a:path w="6104" h="4605" extrusionOk="0">
                  <a:moveTo>
                    <a:pt x="5784" y="1"/>
                  </a:moveTo>
                  <a:cubicBezTo>
                    <a:pt x="5772" y="1"/>
                    <a:pt x="5772" y="12"/>
                    <a:pt x="5772" y="23"/>
                  </a:cubicBezTo>
                  <a:cubicBezTo>
                    <a:pt x="5784" y="56"/>
                    <a:pt x="5795" y="78"/>
                    <a:pt x="5806" y="111"/>
                  </a:cubicBezTo>
                  <a:cubicBezTo>
                    <a:pt x="5817" y="111"/>
                    <a:pt x="5817" y="123"/>
                    <a:pt x="5828" y="123"/>
                  </a:cubicBezTo>
                  <a:lnTo>
                    <a:pt x="5839" y="123"/>
                  </a:lnTo>
                  <a:cubicBezTo>
                    <a:pt x="5850" y="111"/>
                    <a:pt x="5850" y="101"/>
                    <a:pt x="5850" y="89"/>
                  </a:cubicBezTo>
                  <a:cubicBezTo>
                    <a:pt x="5839" y="67"/>
                    <a:pt x="5828" y="34"/>
                    <a:pt x="5817" y="12"/>
                  </a:cubicBezTo>
                  <a:cubicBezTo>
                    <a:pt x="5806" y="1"/>
                    <a:pt x="5795" y="1"/>
                    <a:pt x="5784" y="1"/>
                  </a:cubicBezTo>
                  <a:close/>
                  <a:moveTo>
                    <a:pt x="5860" y="162"/>
                  </a:moveTo>
                  <a:cubicBezTo>
                    <a:pt x="5857" y="162"/>
                    <a:pt x="5853" y="163"/>
                    <a:pt x="5850" y="167"/>
                  </a:cubicBezTo>
                  <a:cubicBezTo>
                    <a:pt x="5839" y="167"/>
                    <a:pt x="5839" y="177"/>
                    <a:pt x="5839" y="189"/>
                  </a:cubicBezTo>
                  <a:cubicBezTo>
                    <a:pt x="5850" y="211"/>
                    <a:pt x="5861" y="244"/>
                    <a:pt x="5872" y="266"/>
                  </a:cubicBezTo>
                  <a:cubicBezTo>
                    <a:pt x="5872" y="277"/>
                    <a:pt x="5883" y="288"/>
                    <a:pt x="5894" y="288"/>
                  </a:cubicBezTo>
                  <a:cubicBezTo>
                    <a:pt x="5905" y="277"/>
                    <a:pt x="5916" y="266"/>
                    <a:pt x="5905" y="255"/>
                  </a:cubicBezTo>
                  <a:cubicBezTo>
                    <a:pt x="5894" y="233"/>
                    <a:pt x="5894" y="199"/>
                    <a:pt x="5883" y="177"/>
                  </a:cubicBezTo>
                  <a:cubicBezTo>
                    <a:pt x="5875" y="170"/>
                    <a:pt x="5867" y="162"/>
                    <a:pt x="5860" y="162"/>
                  </a:cubicBezTo>
                  <a:close/>
                  <a:moveTo>
                    <a:pt x="5905" y="321"/>
                  </a:moveTo>
                  <a:cubicBezTo>
                    <a:pt x="5894" y="332"/>
                    <a:pt x="5894" y="343"/>
                    <a:pt x="5894" y="354"/>
                  </a:cubicBezTo>
                  <a:cubicBezTo>
                    <a:pt x="5905" y="376"/>
                    <a:pt x="5916" y="410"/>
                    <a:pt x="5916" y="432"/>
                  </a:cubicBezTo>
                  <a:cubicBezTo>
                    <a:pt x="5927" y="442"/>
                    <a:pt x="5927" y="454"/>
                    <a:pt x="5938" y="454"/>
                  </a:cubicBezTo>
                  <a:lnTo>
                    <a:pt x="5949" y="454"/>
                  </a:lnTo>
                  <a:cubicBezTo>
                    <a:pt x="5961" y="442"/>
                    <a:pt x="5961" y="432"/>
                    <a:pt x="5961" y="420"/>
                  </a:cubicBezTo>
                  <a:cubicBezTo>
                    <a:pt x="5949" y="398"/>
                    <a:pt x="5949" y="365"/>
                    <a:pt x="5938" y="343"/>
                  </a:cubicBezTo>
                  <a:cubicBezTo>
                    <a:pt x="5938" y="332"/>
                    <a:pt x="5916" y="321"/>
                    <a:pt x="5905" y="321"/>
                  </a:cubicBezTo>
                  <a:close/>
                  <a:moveTo>
                    <a:pt x="5961" y="486"/>
                  </a:moveTo>
                  <a:cubicBezTo>
                    <a:pt x="5949" y="498"/>
                    <a:pt x="5938" y="509"/>
                    <a:pt x="5949" y="520"/>
                  </a:cubicBezTo>
                  <a:cubicBezTo>
                    <a:pt x="5949" y="542"/>
                    <a:pt x="5961" y="575"/>
                    <a:pt x="5961" y="597"/>
                  </a:cubicBezTo>
                  <a:cubicBezTo>
                    <a:pt x="5971" y="608"/>
                    <a:pt x="5971" y="619"/>
                    <a:pt x="5983" y="619"/>
                  </a:cubicBezTo>
                  <a:lnTo>
                    <a:pt x="5993" y="619"/>
                  </a:lnTo>
                  <a:cubicBezTo>
                    <a:pt x="6005" y="619"/>
                    <a:pt x="6005" y="608"/>
                    <a:pt x="6005" y="586"/>
                  </a:cubicBezTo>
                  <a:cubicBezTo>
                    <a:pt x="6005" y="564"/>
                    <a:pt x="5993" y="531"/>
                    <a:pt x="5983" y="509"/>
                  </a:cubicBezTo>
                  <a:cubicBezTo>
                    <a:pt x="5983" y="498"/>
                    <a:pt x="5971" y="486"/>
                    <a:pt x="5961" y="486"/>
                  </a:cubicBezTo>
                  <a:close/>
                  <a:moveTo>
                    <a:pt x="6005" y="663"/>
                  </a:moveTo>
                  <a:cubicBezTo>
                    <a:pt x="5993" y="663"/>
                    <a:pt x="5983" y="675"/>
                    <a:pt x="5983" y="685"/>
                  </a:cubicBezTo>
                  <a:cubicBezTo>
                    <a:pt x="5993" y="719"/>
                    <a:pt x="5993" y="741"/>
                    <a:pt x="6005" y="773"/>
                  </a:cubicBezTo>
                  <a:cubicBezTo>
                    <a:pt x="6005" y="785"/>
                    <a:pt x="6015" y="785"/>
                    <a:pt x="6027" y="785"/>
                  </a:cubicBezTo>
                  <a:cubicBezTo>
                    <a:pt x="6037" y="785"/>
                    <a:pt x="6049" y="773"/>
                    <a:pt x="6037" y="763"/>
                  </a:cubicBezTo>
                  <a:cubicBezTo>
                    <a:pt x="6037" y="729"/>
                    <a:pt x="6027" y="707"/>
                    <a:pt x="6027" y="675"/>
                  </a:cubicBezTo>
                  <a:cubicBezTo>
                    <a:pt x="6027" y="663"/>
                    <a:pt x="6015" y="663"/>
                    <a:pt x="6005" y="663"/>
                  </a:cubicBezTo>
                  <a:close/>
                  <a:moveTo>
                    <a:pt x="6037" y="829"/>
                  </a:moveTo>
                  <a:cubicBezTo>
                    <a:pt x="6027" y="829"/>
                    <a:pt x="6015" y="840"/>
                    <a:pt x="6015" y="851"/>
                  </a:cubicBezTo>
                  <a:cubicBezTo>
                    <a:pt x="6015" y="884"/>
                    <a:pt x="6027" y="917"/>
                    <a:pt x="6027" y="939"/>
                  </a:cubicBezTo>
                  <a:cubicBezTo>
                    <a:pt x="6027" y="950"/>
                    <a:pt x="6037" y="962"/>
                    <a:pt x="6049" y="962"/>
                  </a:cubicBezTo>
                  <a:cubicBezTo>
                    <a:pt x="6059" y="962"/>
                    <a:pt x="6071" y="950"/>
                    <a:pt x="6071" y="939"/>
                  </a:cubicBezTo>
                  <a:cubicBezTo>
                    <a:pt x="6071" y="906"/>
                    <a:pt x="6059" y="873"/>
                    <a:pt x="6059" y="851"/>
                  </a:cubicBezTo>
                  <a:cubicBezTo>
                    <a:pt x="6059" y="840"/>
                    <a:pt x="6049" y="829"/>
                    <a:pt x="6037" y="829"/>
                  </a:cubicBezTo>
                  <a:close/>
                  <a:moveTo>
                    <a:pt x="6059" y="1006"/>
                  </a:moveTo>
                  <a:cubicBezTo>
                    <a:pt x="6049" y="1006"/>
                    <a:pt x="6037" y="1016"/>
                    <a:pt x="6037" y="1028"/>
                  </a:cubicBezTo>
                  <a:cubicBezTo>
                    <a:pt x="6037" y="1050"/>
                    <a:pt x="6049" y="1082"/>
                    <a:pt x="6049" y="1116"/>
                  </a:cubicBezTo>
                  <a:cubicBezTo>
                    <a:pt x="6049" y="1127"/>
                    <a:pt x="6059" y="1127"/>
                    <a:pt x="6071" y="1127"/>
                  </a:cubicBezTo>
                  <a:cubicBezTo>
                    <a:pt x="6082" y="1127"/>
                    <a:pt x="6093" y="1116"/>
                    <a:pt x="6093" y="1105"/>
                  </a:cubicBezTo>
                  <a:cubicBezTo>
                    <a:pt x="6093" y="1082"/>
                    <a:pt x="6082" y="1050"/>
                    <a:pt x="6082" y="1016"/>
                  </a:cubicBezTo>
                  <a:cubicBezTo>
                    <a:pt x="6082" y="1006"/>
                    <a:pt x="6071" y="1006"/>
                    <a:pt x="6059" y="1006"/>
                  </a:cubicBezTo>
                  <a:close/>
                  <a:moveTo>
                    <a:pt x="6071" y="1171"/>
                  </a:moveTo>
                  <a:cubicBezTo>
                    <a:pt x="6059" y="1171"/>
                    <a:pt x="6059" y="1182"/>
                    <a:pt x="6059" y="1193"/>
                  </a:cubicBezTo>
                  <a:lnTo>
                    <a:pt x="6059" y="1281"/>
                  </a:lnTo>
                  <a:cubicBezTo>
                    <a:pt x="6059" y="1293"/>
                    <a:pt x="6071" y="1303"/>
                    <a:pt x="6082" y="1303"/>
                  </a:cubicBezTo>
                  <a:cubicBezTo>
                    <a:pt x="6093" y="1303"/>
                    <a:pt x="6104" y="1293"/>
                    <a:pt x="6104" y="1281"/>
                  </a:cubicBezTo>
                  <a:cubicBezTo>
                    <a:pt x="6104" y="1249"/>
                    <a:pt x="6104" y="1226"/>
                    <a:pt x="6093" y="1193"/>
                  </a:cubicBezTo>
                  <a:cubicBezTo>
                    <a:pt x="6093" y="1182"/>
                    <a:pt x="6082" y="1171"/>
                    <a:pt x="6071" y="1171"/>
                  </a:cubicBezTo>
                  <a:close/>
                  <a:moveTo>
                    <a:pt x="6082" y="1347"/>
                  </a:moveTo>
                  <a:cubicBezTo>
                    <a:pt x="6071" y="1347"/>
                    <a:pt x="6059" y="1359"/>
                    <a:pt x="6059" y="1369"/>
                  </a:cubicBezTo>
                  <a:lnTo>
                    <a:pt x="6059" y="1447"/>
                  </a:lnTo>
                  <a:lnTo>
                    <a:pt x="6059" y="1458"/>
                  </a:lnTo>
                  <a:cubicBezTo>
                    <a:pt x="6059" y="1469"/>
                    <a:pt x="6071" y="1480"/>
                    <a:pt x="6082" y="1480"/>
                  </a:cubicBezTo>
                  <a:cubicBezTo>
                    <a:pt x="6093" y="1480"/>
                    <a:pt x="6104" y="1469"/>
                    <a:pt x="6104" y="1458"/>
                  </a:cubicBezTo>
                  <a:lnTo>
                    <a:pt x="6104" y="1447"/>
                  </a:lnTo>
                  <a:lnTo>
                    <a:pt x="6104" y="1369"/>
                  </a:lnTo>
                  <a:cubicBezTo>
                    <a:pt x="6104" y="1359"/>
                    <a:pt x="6093" y="1347"/>
                    <a:pt x="6082" y="1347"/>
                  </a:cubicBezTo>
                  <a:close/>
                  <a:moveTo>
                    <a:pt x="6082" y="1524"/>
                  </a:moveTo>
                  <a:cubicBezTo>
                    <a:pt x="6071" y="1524"/>
                    <a:pt x="6059" y="1536"/>
                    <a:pt x="6059" y="1546"/>
                  </a:cubicBezTo>
                  <a:lnTo>
                    <a:pt x="6059" y="1634"/>
                  </a:lnTo>
                  <a:cubicBezTo>
                    <a:pt x="6059" y="1646"/>
                    <a:pt x="6071" y="1646"/>
                    <a:pt x="6082" y="1656"/>
                  </a:cubicBezTo>
                  <a:cubicBezTo>
                    <a:pt x="6093" y="1656"/>
                    <a:pt x="6104" y="1646"/>
                    <a:pt x="6104" y="1634"/>
                  </a:cubicBezTo>
                  <a:lnTo>
                    <a:pt x="6104" y="1546"/>
                  </a:lnTo>
                  <a:cubicBezTo>
                    <a:pt x="6104" y="1536"/>
                    <a:pt x="6093" y="1524"/>
                    <a:pt x="6082" y="1524"/>
                  </a:cubicBezTo>
                  <a:close/>
                  <a:moveTo>
                    <a:pt x="6071" y="1701"/>
                  </a:moveTo>
                  <a:cubicBezTo>
                    <a:pt x="6059" y="1701"/>
                    <a:pt x="6059" y="1701"/>
                    <a:pt x="6049" y="1712"/>
                  </a:cubicBezTo>
                  <a:lnTo>
                    <a:pt x="6049" y="1800"/>
                  </a:lnTo>
                  <a:cubicBezTo>
                    <a:pt x="6049" y="1811"/>
                    <a:pt x="6049" y="1822"/>
                    <a:pt x="6059" y="1822"/>
                  </a:cubicBezTo>
                  <a:lnTo>
                    <a:pt x="6071" y="1822"/>
                  </a:lnTo>
                  <a:cubicBezTo>
                    <a:pt x="6082" y="1822"/>
                    <a:pt x="6082" y="1811"/>
                    <a:pt x="6093" y="1800"/>
                  </a:cubicBezTo>
                  <a:lnTo>
                    <a:pt x="6093" y="1723"/>
                  </a:lnTo>
                  <a:cubicBezTo>
                    <a:pt x="6093" y="1712"/>
                    <a:pt x="6093" y="1701"/>
                    <a:pt x="6071" y="1701"/>
                  </a:cubicBezTo>
                  <a:close/>
                  <a:moveTo>
                    <a:pt x="6059" y="1867"/>
                  </a:moveTo>
                  <a:cubicBezTo>
                    <a:pt x="6049" y="1867"/>
                    <a:pt x="6037" y="1877"/>
                    <a:pt x="6037" y="1889"/>
                  </a:cubicBezTo>
                  <a:cubicBezTo>
                    <a:pt x="6037" y="1911"/>
                    <a:pt x="6027" y="1943"/>
                    <a:pt x="6027" y="1977"/>
                  </a:cubicBezTo>
                  <a:cubicBezTo>
                    <a:pt x="6027" y="1988"/>
                    <a:pt x="6027" y="1999"/>
                    <a:pt x="6037" y="1999"/>
                  </a:cubicBezTo>
                  <a:lnTo>
                    <a:pt x="6049" y="1999"/>
                  </a:lnTo>
                  <a:cubicBezTo>
                    <a:pt x="6059" y="1999"/>
                    <a:pt x="6059" y="1988"/>
                    <a:pt x="6071" y="1977"/>
                  </a:cubicBezTo>
                  <a:cubicBezTo>
                    <a:pt x="6071" y="1955"/>
                    <a:pt x="6071" y="1921"/>
                    <a:pt x="6082" y="1889"/>
                  </a:cubicBezTo>
                  <a:cubicBezTo>
                    <a:pt x="6082" y="1877"/>
                    <a:pt x="6071" y="1867"/>
                    <a:pt x="6059" y="1867"/>
                  </a:cubicBezTo>
                  <a:close/>
                  <a:moveTo>
                    <a:pt x="33" y="1955"/>
                  </a:moveTo>
                  <a:cubicBezTo>
                    <a:pt x="22" y="1955"/>
                    <a:pt x="11" y="1966"/>
                    <a:pt x="11" y="1977"/>
                  </a:cubicBezTo>
                  <a:cubicBezTo>
                    <a:pt x="0" y="2010"/>
                    <a:pt x="0" y="2032"/>
                    <a:pt x="0" y="2065"/>
                  </a:cubicBezTo>
                  <a:cubicBezTo>
                    <a:pt x="0" y="2076"/>
                    <a:pt x="11" y="2087"/>
                    <a:pt x="22" y="2087"/>
                  </a:cubicBezTo>
                  <a:cubicBezTo>
                    <a:pt x="33" y="2087"/>
                    <a:pt x="44" y="2076"/>
                    <a:pt x="44" y="2065"/>
                  </a:cubicBezTo>
                  <a:lnTo>
                    <a:pt x="44" y="1988"/>
                  </a:lnTo>
                  <a:cubicBezTo>
                    <a:pt x="55" y="1966"/>
                    <a:pt x="44" y="1966"/>
                    <a:pt x="33" y="1955"/>
                  </a:cubicBezTo>
                  <a:close/>
                  <a:moveTo>
                    <a:pt x="6037" y="2043"/>
                  </a:moveTo>
                  <a:cubicBezTo>
                    <a:pt x="6027" y="2043"/>
                    <a:pt x="6015" y="2043"/>
                    <a:pt x="6015" y="2054"/>
                  </a:cubicBezTo>
                  <a:cubicBezTo>
                    <a:pt x="6005" y="2087"/>
                    <a:pt x="6005" y="2109"/>
                    <a:pt x="5993" y="2142"/>
                  </a:cubicBezTo>
                  <a:cubicBezTo>
                    <a:pt x="5993" y="2154"/>
                    <a:pt x="6005" y="2164"/>
                    <a:pt x="6015" y="2164"/>
                  </a:cubicBezTo>
                  <a:cubicBezTo>
                    <a:pt x="6027" y="2164"/>
                    <a:pt x="6037" y="2164"/>
                    <a:pt x="6037" y="2154"/>
                  </a:cubicBezTo>
                  <a:cubicBezTo>
                    <a:pt x="6037" y="2120"/>
                    <a:pt x="6049" y="2098"/>
                    <a:pt x="6049" y="2065"/>
                  </a:cubicBezTo>
                  <a:cubicBezTo>
                    <a:pt x="6059" y="2054"/>
                    <a:pt x="6049" y="2043"/>
                    <a:pt x="6037" y="2043"/>
                  </a:cubicBezTo>
                  <a:close/>
                  <a:moveTo>
                    <a:pt x="11" y="2132"/>
                  </a:moveTo>
                  <a:cubicBezTo>
                    <a:pt x="0" y="2132"/>
                    <a:pt x="0" y="2142"/>
                    <a:pt x="0" y="2154"/>
                  </a:cubicBezTo>
                  <a:lnTo>
                    <a:pt x="0" y="2186"/>
                  </a:lnTo>
                  <a:lnTo>
                    <a:pt x="0" y="2242"/>
                  </a:lnTo>
                  <a:cubicBezTo>
                    <a:pt x="0" y="2253"/>
                    <a:pt x="0" y="2264"/>
                    <a:pt x="11" y="2264"/>
                  </a:cubicBezTo>
                  <a:lnTo>
                    <a:pt x="22" y="2264"/>
                  </a:lnTo>
                  <a:cubicBezTo>
                    <a:pt x="33" y="2264"/>
                    <a:pt x="33" y="2253"/>
                    <a:pt x="33" y="2242"/>
                  </a:cubicBezTo>
                  <a:lnTo>
                    <a:pt x="33" y="2186"/>
                  </a:lnTo>
                  <a:lnTo>
                    <a:pt x="33" y="2154"/>
                  </a:lnTo>
                  <a:cubicBezTo>
                    <a:pt x="33" y="2142"/>
                    <a:pt x="33" y="2132"/>
                    <a:pt x="11" y="2132"/>
                  </a:cubicBezTo>
                  <a:close/>
                  <a:moveTo>
                    <a:pt x="6005" y="2208"/>
                  </a:moveTo>
                  <a:cubicBezTo>
                    <a:pt x="5993" y="2208"/>
                    <a:pt x="5983" y="2220"/>
                    <a:pt x="5983" y="2230"/>
                  </a:cubicBezTo>
                  <a:cubicBezTo>
                    <a:pt x="5971" y="2253"/>
                    <a:pt x="5961" y="2286"/>
                    <a:pt x="5961" y="2308"/>
                  </a:cubicBezTo>
                  <a:cubicBezTo>
                    <a:pt x="5961" y="2319"/>
                    <a:pt x="5961" y="2330"/>
                    <a:pt x="5971" y="2341"/>
                  </a:cubicBezTo>
                  <a:lnTo>
                    <a:pt x="5983" y="2341"/>
                  </a:lnTo>
                  <a:cubicBezTo>
                    <a:pt x="5993" y="2341"/>
                    <a:pt x="5993" y="2330"/>
                    <a:pt x="6005" y="2319"/>
                  </a:cubicBezTo>
                  <a:cubicBezTo>
                    <a:pt x="6005" y="2297"/>
                    <a:pt x="6015" y="2264"/>
                    <a:pt x="6015" y="2242"/>
                  </a:cubicBezTo>
                  <a:cubicBezTo>
                    <a:pt x="6027" y="2220"/>
                    <a:pt x="6015" y="2208"/>
                    <a:pt x="6005" y="2208"/>
                  </a:cubicBezTo>
                  <a:close/>
                  <a:moveTo>
                    <a:pt x="3168" y="2308"/>
                  </a:moveTo>
                  <a:cubicBezTo>
                    <a:pt x="3135" y="2308"/>
                    <a:pt x="3113" y="2319"/>
                    <a:pt x="3079" y="2330"/>
                  </a:cubicBezTo>
                  <a:cubicBezTo>
                    <a:pt x="3069" y="2330"/>
                    <a:pt x="3057" y="2341"/>
                    <a:pt x="3069" y="2352"/>
                  </a:cubicBezTo>
                  <a:cubicBezTo>
                    <a:pt x="3069" y="2363"/>
                    <a:pt x="3079" y="2363"/>
                    <a:pt x="3079" y="2363"/>
                  </a:cubicBezTo>
                  <a:lnTo>
                    <a:pt x="3091" y="2363"/>
                  </a:lnTo>
                  <a:cubicBezTo>
                    <a:pt x="3113" y="2363"/>
                    <a:pt x="3145" y="2352"/>
                    <a:pt x="3168" y="2352"/>
                  </a:cubicBezTo>
                  <a:cubicBezTo>
                    <a:pt x="3179" y="2352"/>
                    <a:pt x="3190" y="2341"/>
                    <a:pt x="3190" y="2330"/>
                  </a:cubicBezTo>
                  <a:cubicBezTo>
                    <a:pt x="3190" y="2319"/>
                    <a:pt x="3179" y="2308"/>
                    <a:pt x="3168" y="2308"/>
                  </a:cubicBezTo>
                  <a:close/>
                  <a:moveTo>
                    <a:pt x="3256" y="2308"/>
                  </a:moveTo>
                  <a:cubicBezTo>
                    <a:pt x="3245" y="2308"/>
                    <a:pt x="3234" y="2319"/>
                    <a:pt x="3234" y="2330"/>
                  </a:cubicBezTo>
                  <a:cubicBezTo>
                    <a:pt x="3234" y="2341"/>
                    <a:pt x="3245" y="2352"/>
                    <a:pt x="3256" y="2352"/>
                  </a:cubicBezTo>
                  <a:lnTo>
                    <a:pt x="3300" y="2352"/>
                  </a:lnTo>
                  <a:cubicBezTo>
                    <a:pt x="3311" y="2352"/>
                    <a:pt x="3322" y="2352"/>
                    <a:pt x="3334" y="2363"/>
                  </a:cubicBezTo>
                  <a:lnTo>
                    <a:pt x="3344" y="2363"/>
                  </a:lnTo>
                  <a:cubicBezTo>
                    <a:pt x="3356" y="2363"/>
                    <a:pt x="3366" y="2352"/>
                    <a:pt x="3366" y="2341"/>
                  </a:cubicBezTo>
                  <a:cubicBezTo>
                    <a:pt x="3366" y="2330"/>
                    <a:pt x="3356" y="2319"/>
                    <a:pt x="3344" y="2319"/>
                  </a:cubicBezTo>
                  <a:cubicBezTo>
                    <a:pt x="3334" y="2319"/>
                    <a:pt x="3322" y="2319"/>
                    <a:pt x="3311" y="2308"/>
                  </a:cubicBezTo>
                  <a:close/>
                  <a:moveTo>
                    <a:pt x="3432" y="2341"/>
                  </a:moveTo>
                  <a:cubicBezTo>
                    <a:pt x="3422" y="2341"/>
                    <a:pt x="3410" y="2341"/>
                    <a:pt x="3410" y="2352"/>
                  </a:cubicBezTo>
                  <a:cubicBezTo>
                    <a:pt x="3400" y="2363"/>
                    <a:pt x="3410" y="2374"/>
                    <a:pt x="3422" y="2385"/>
                  </a:cubicBezTo>
                  <a:cubicBezTo>
                    <a:pt x="3444" y="2396"/>
                    <a:pt x="3466" y="2407"/>
                    <a:pt x="3499" y="2419"/>
                  </a:cubicBezTo>
                  <a:lnTo>
                    <a:pt x="3510" y="2419"/>
                  </a:lnTo>
                  <a:cubicBezTo>
                    <a:pt x="3510" y="2419"/>
                    <a:pt x="3521" y="2419"/>
                    <a:pt x="3521" y="2407"/>
                  </a:cubicBezTo>
                  <a:cubicBezTo>
                    <a:pt x="3532" y="2396"/>
                    <a:pt x="3521" y="2385"/>
                    <a:pt x="3510" y="2385"/>
                  </a:cubicBezTo>
                  <a:cubicBezTo>
                    <a:pt x="3488" y="2363"/>
                    <a:pt x="3466" y="2352"/>
                    <a:pt x="3432" y="2341"/>
                  </a:cubicBezTo>
                  <a:close/>
                  <a:moveTo>
                    <a:pt x="22" y="2308"/>
                  </a:moveTo>
                  <a:cubicBezTo>
                    <a:pt x="11" y="2308"/>
                    <a:pt x="0" y="2319"/>
                    <a:pt x="0" y="2330"/>
                  </a:cubicBezTo>
                  <a:cubicBezTo>
                    <a:pt x="0" y="2352"/>
                    <a:pt x="0" y="2385"/>
                    <a:pt x="11" y="2419"/>
                  </a:cubicBezTo>
                  <a:cubicBezTo>
                    <a:pt x="11" y="2429"/>
                    <a:pt x="22" y="2429"/>
                    <a:pt x="33" y="2429"/>
                  </a:cubicBezTo>
                  <a:cubicBezTo>
                    <a:pt x="44" y="2429"/>
                    <a:pt x="55" y="2419"/>
                    <a:pt x="55" y="2407"/>
                  </a:cubicBezTo>
                  <a:cubicBezTo>
                    <a:pt x="44" y="2385"/>
                    <a:pt x="44" y="2352"/>
                    <a:pt x="44" y="2330"/>
                  </a:cubicBezTo>
                  <a:cubicBezTo>
                    <a:pt x="44" y="2319"/>
                    <a:pt x="33" y="2308"/>
                    <a:pt x="22" y="2308"/>
                  </a:cubicBezTo>
                  <a:close/>
                  <a:moveTo>
                    <a:pt x="2991" y="2352"/>
                  </a:moveTo>
                  <a:cubicBezTo>
                    <a:pt x="2969" y="2363"/>
                    <a:pt x="2936" y="2374"/>
                    <a:pt x="2914" y="2385"/>
                  </a:cubicBezTo>
                  <a:cubicBezTo>
                    <a:pt x="2903" y="2396"/>
                    <a:pt x="2903" y="2407"/>
                    <a:pt x="2903" y="2419"/>
                  </a:cubicBezTo>
                  <a:cubicBezTo>
                    <a:pt x="2914" y="2429"/>
                    <a:pt x="2914" y="2429"/>
                    <a:pt x="2925" y="2429"/>
                  </a:cubicBezTo>
                  <a:lnTo>
                    <a:pt x="2936" y="2429"/>
                  </a:lnTo>
                  <a:cubicBezTo>
                    <a:pt x="2958" y="2407"/>
                    <a:pt x="2980" y="2396"/>
                    <a:pt x="3013" y="2385"/>
                  </a:cubicBezTo>
                  <a:cubicBezTo>
                    <a:pt x="3024" y="2385"/>
                    <a:pt x="3024" y="2374"/>
                    <a:pt x="3024" y="2363"/>
                  </a:cubicBezTo>
                  <a:cubicBezTo>
                    <a:pt x="3013" y="2352"/>
                    <a:pt x="3002" y="2352"/>
                    <a:pt x="2991" y="2352"/>
                  </a:cubicBezTo>
                  <a:close/>
                  <a:moveTo>
                    <a:pt x="5951" y="2381"/>
                  </a:moveTo>
                  <a:cubicBezTo>
                    <a:pt x="5944" y="2381"/>
                    <a:pt x="5938" y="2388"/>
                    <a:pt x="5938" y="2396"/>
                  </a:cubicBezTo>
                  <a:cubicBezTo>
                    <a:pt x="5927" y="2419"/>
                    <a:pt x="5916" y="2451"/>
                    <a:pt x="5916" y="2473"/>
                  </a:cubicBezTo>
                  <a:cubicBezTo>
                    <a:pt x="5905" y="2485"/>
                    <a:pt x="5916" y="2495"/>
                    <a:pt x="5927" y="2507"/>
                  </a:cubicBezTo>
                  <a:lnTo>
                    <a:pt x="5938" y="2507"/>
                  </a:lnTo>
                  <a:cubicBezTo>
                    <a:pt x="5938" y="2507"/>
                    <a:pt x="5949" y="2495"/>
                    <a:pt x="5949" y="2485"/>
                  </a:cubicBezTo>
                  <a:cubicBezTo>
                    <a:pt x="5961" y="2463"/>
                    <a:pt x="5971" y="2429"/>
                    <a:pt x="5983" y="2407"/>
                  </a:cubicBezTo>
                  <a:cubicBezTo>
                    <a:pt x="5983" y="2396"/>
                    <a:pt x="5971" y="2385"/>
                    <a:pt x="5961" y="2385"/>
                  </a:cubicBezTo>
                  <a:cubicBezTo>
                    <a:pt x="5957" y="2382"/>
                    <a:pt x="5954" y="2381"/>
                    <a:pt x="5951" y="2381"/>
                  </a:cubicBezTo>
                  <a:close/>
                  <a:moveTo>
                    <a:pt x="3572" y="2421"/>
                  </a:moveTo>
                  <a:cubicBezTo>
                    <a:pt x="3568" y="2421"/>
                    <a:pt x="3565" y="2424"/>
                    <a:pt x="3565" y="2429"/>
                  </a:cubicBezTo>
                  <a:cubicBezTo>
                    <a:pt x="3554" y="2441"/>
                    <a:pt x="3554" y="2451"/>
                    <a:pt x="3565" y="2463"/>
                  </a:cubicBezTo>
                  <a:cubicBezTo>
                    <a:pt x="3587" y="2473"/>
                    <a:pt x="3609" y="2495"/>
                    <a:pt x="3631" y="2517"/>
                  </a:cubicBezTo>
                  <a:lnTo>
                    <a:pt x="3665" y="2517"/>
                  </a:lnTo>
                  <a:lnTo>
                    <a:pt x="3665" y="2485"/>
                  </a:lnTo>
                  <a:cubicBezTo>
                    <a:pt x="3643" y="2463"/>
                    <a:pt x="3609" y="2451"/>
                    <a:pt x="3587" y="2429"/>
                  </a:cubicBezTo>
                  <a:cubicBezTo>
                    <a:pt x="3582" y="2424"/>
                    <a:pt x="3576" y="2421"/>
                    <a:pt x="3572" y="2421"/>
                  </a:cubicBezTo>
                  <a:close/>
                  <a:moveTo>
                    <a:pt x="2853" y="2432"/>
                  </a:moveTo>
                  <a:cubicBezTo>
                    <a:pt x="2848" y="2432"/>
                    <a:pt x="2842" y="2435"/>
                    <a:pt x="2836" y="2441"/>
                  </a:cubicBezTo>
                  <a:cubicBezTo>
                    <a:pt x="2814" y="2451"/>
                    <a:pt x="2792" y="2473"/>
                    <a:pt x="2770" y="2495"/>
                  </a:cubicBezTo>
                  <a:cubicBezTo>
                    <a:pt x="2760" y="2495"/>
                    <a:pt x="2760" y="2507"/>
                    <a:pt x="2770" y="2517"/>
                  </a:cubicBezTo>
                  <a:cubicBezTo>
                    <a:pt x="2770" y="2529"/>
                    <a:pt x="2770" y="2529"/>
                    <a:pt x="2782" y="2529"/>
                  </a:cubicBezTo>
                  <a:cubicBezTo>
                    <a:pt x="2782" y="2529"/>
                    <a:pt x="2792" y="2529"/>
                    <a:pt x="2792" y="2517"/>
                  </a:cubicBezTo>
                  <a:cubicBezTo>
                    <a:pt x="2814" y="2507"/>
                    <a:pt x="2836" y="2485"/>
                    <a:pt x="2858" y="2473"/>
                  </a:cubicBezTo>
                  <a:cubicBezTo>
                    <a:pt x="2870" y="2463"/>
                    <a:pt x="2870" y="2451"/>
                    <a:pt x="2870" y="2441"/>
                  </a:cubicBezTo>
                  <a:cubicBezTo>
                    <a:pt x="2864" y="2435"/>
                    <a:pt x="2859" y="2432"/>
                    <a:pt x="2853" y="2432"/>
                  </a:cubicBezTo>
                  <a:close/>
                  <a:moveTo>
                    <a:pt x="44" y="2473"/>
                  </a:moveTo>
                  <a:cubicBezTo>
                    <a:pt x="22" y="2485"/>
                    <a:pt x="22" y="2495"/>
                    <a:pt x="22" y="2507"/>
                  </a:cubicBezTo>
                  <a:cubicBezTo>
                    <a:pt x="22" y="2529"/>
                    <a:pt x="33" y="2562"/>
                    <a:pt x="33" y="2584"/>
                  </a:cubicBezTo>
                  <a:cubicBezTo>
                    <a:pt x="44" y="2595"/>
                    <a:pt x="44" y="2606"/>
                    <a:pt x="55" y="2606"/>
                  </a:cubicBezTo>
                  <a:lnTo>
                    <a:pt x="66" y="2606"/>
                  </a:lnTo>
                  <a:cubicBezTo>
                    <a:pt x="77" y="2606"/>
                    <a:pt x="77" y="2595"/>
                    <a:pt x="77" y="2584"/>
                  </a:cubicBezTo>
                  <a:cubicBezTo>
                    <a:pt x="77" y="2551"/>
                    <a:pt x="66" y="2529"/>
                    <a:pt x="66" y="2495"/>
                  </a:cubicBezTo>
                  <a:cubicBezTo>
                    <a:pt x="66" y="2485"/>
                    <a:pt x="55" y="2473"/>
                    <a:pt x="44" y="2473"/>
                  </a:cubicBezTo>
                  <a:close/>
                  <a:moveTo>
                    <a:pt x="2721" y="2542"/>
                  </a:moveTo>
                  <a:cubicBezTo>
                    <a:pt x="2715" y="2542"/>
                    <a:pt x="2710" y="2545"/>
                    <a:pt x="2704" y="2551"/>
                  </a:cubicBezTo>
                  <a:cubicBezTo>
                    <a:pt x="2682" y="2573"/>
                    <a:pt x="2660" y="2595"/>
                    <a:pt x="2649" y="2628"/>
                  </a:cubicBezTo>
                  <a:cubicBezTo>
                    <a:pt x="2638" y="2628"/>
                    <a:pt x="2649" y="2650"/>
                    <a:pt x="2649" y="2650"/>
                  </a:cubicBezTo>
                  <a:cubicBezTo>
                    <a:pt x="2660" y="2650"/>
                    <a:pt x="2660" y="2661"/>
                    <a:pt x="2671" y="2661"/>
                  </a:cubicBezTo>
                  <a:lnTo>
                    <a:pt x="2682" y="2650"/>
                  </a:lnTo>
                  <a:cubicBezTo>
                    <a:pt x="2704" y="2628"/>
                    <a:pt x="2715" y="2606"/>
                    <a:pt x="2737" y="2584"/>
                  </a:cubicBezTo>
                  <a:cubicBezTo>
                    <a:pt x="2748" y="2573"/>
                    <a:pt x="2737" y="2562"/>
                    <a:pt x="2737" y="2551"/>
                  </a:cubicBezTo>
                  <a:cubicBezTo>
                    <a:pt x="2732" y="2545"/>
                    <a:pt x="2726" y="2542"/>
                    <a:pt x="2721" y="2542"/>
                  </a:cubicBezTo>
                  <a:close/>
                  <a:moveTo>
                    <a:pt x="3703" y="2542"/>
                  </a:moveTo>
                  <a:cubicBezTo>
                    <a:pt x="3698" y="2542"/>
                    <a:pt x="3692" y="2545"/>
                    <a:pt x="3687" y="2551"/>
                  </a:cubicBezTo>
                  <a:cubicBezTo>
                    <a:pt x="3687" y="2562"/>
                    <a:pt x="3675" y="2573"/>
                    <a:pt x="3687" y="2584"/>
                  </a:cubicBezTo>
                  <a:cubicBezTo>
                    <a:pt x="3709" y="2595"/>
                    <a:pt x="3719" y="2628"/>
                    <a:pt x="3741" y="2650"/>
                  </a:cubicBezTo>
                  <a:lnTo>
                    <a:pt x="3753" y="2661"/>
                  </a:lnTo>
                  <a:cubicBezTo>
                    <a:pt x="3764" y="2661"/>
                    <a:pt x="3764" y="2650"/>
                    <a:pt x="3764" y="2650"/>
                  </a:cubicBezTo>
                  <a:cubicBezTo>
                    <a:pt x="3775" y="2650"/>
                    <a:pt x="3775" y="2628"/>
                    <a:pt x="3775" y="2628"/>
                  </a:cubicBezTo>
                  <a:cubicBezTo>
                    <a:pt x="3753" y="2595"/>
                    <a:pt x="3741" y="2573"/>
                    <a:pt x="3719" y="2551"/>
                  </a:cubicBezTo>
                  <a:cubicBezTo>
                    <a:pt x="3714" y="2545"/>
                    <a:pt x="3709" y="2542"/>
                    <a:pt x="3703" y="2542"/>
                  </a:cubicBezTo>
                  <a:close/>
                  <a:moveTo>
                    <a:pt x="5906" y="2546"/>
                  </a:moveTo>
                  <a:cubicBezTo>
                    <a:pt x="5899" y="2546"/>
                    <a:pt x="5891" y="2554"/>
                    <a:pt x="5883" y="2562"/>
                  </a:cubicBezTo>
                  <a:cubicBezTo>
                    <a:pt x="5883" y="2584"/>
                    <a:pt x="5872" y="2617"/>
                    <a:pt x="5861" y="2639"/>
                  </a:cubicBezTo>
                  <a:cubicBezTo>
                    <a:pt x="5861" y="2650"/>
                    <a:pt x="5861" y="2661"/>
                    <a:pt x="5872" y="2672"/>
                  </a:cubicBezTo>
                  <a:lnTo>
                    <a:pt x="5883" y="2672"/>
                  </a:lnTo>
                  <a:lnTo>
                    <a:pt x="5894" y="2661"/>
                  </a:lnTo>
                  <a:cubicBezTo>
                    <a:pt x="5905" y="2628"/>
                    <a:pt x="5916" y="2606"/>
                    <a:pt x="5927" y="2573"/>
                  </a:cubicBezTo>
                  <a:cubicBezTo>
                    <a:pt x="5927" y="2562"/>
                    <a:pt x="5927" y="2551"/>
                    <a:pt x="5916" y="2551"/>
                  </a:cubicBezTo>
                  <a:cubicBezTo>
                    <a:pt x="5913" y="2548"/>
                    <a:pt x="5910" y="2546"/>
                    <a:pt x="5906" y="2546"/>
                  </a:cubicBezTo>
                  <a:close/>
                  <a:moveTo>
                    <a:pt x="77" y="2650"/>
                  </a:moveTo>
                  <a:cubicBezTo>
                    <a:pt x="66" y="2650"/>
                    <a:pt x="55" y="2661"/>
                    <a:pt x="55" y="2672"/>
                  </a:cubicBezTo>
                  <a:cubicBezTo>
                    <a:pt x="66" y="2706"/>
                    <a:pt x="77" y="2728"/>
                    <a:pt x="88" y="2760"/>
                  </a:cubicBezTo>
                  <a:cubicBezTo>
                    <a:pt x="88" y="2772"/>
                    <a:pt x="99" y="2772"/>
                    <a:pt x="99" y="2772"/>
                  </a:cubicBezTo>
                  <a:lnTo>
                    <a:pt x="110" y="2772"/>
                  </a:lnTo>
                  <a:cubicBezTo>
                    <a:pt x="121" y="2772"/>
                    <a:pt x="121" y="2760"/>
                    <a:pt x="121" y="2750"/>
                  </a:cubicBezTo>
                  <a:cubicBezTo>
                    <a:pt x="110" y="2716"/>
                    <a:pt x="110" y="2694"/>
                    <a:pt x="99" y="2661"/>
                  </a:cubicBezTo>
                  <a:cubicBezTo>
                    <a:pt x="99" y="2650"/>
                    <a:pt x="88" y="2650"/>
                    <a:pt x="77" y="2650"/>
                  </a:cubicBezTo>
                  <a:close/>
                  <a:moveTo>
                    <a:pt x="2616" y="2689"/>
                  </a:moveTo>
                  <a:cubicBezTo>
                    <a:pt x="2610" y="2689"/>
                    <a:pt x="2605" y="2694"/>
                    <a:pt x="2605" y="2694"/>
                  </a:cubicBezTo>
                  <a:cubicBezTo>
                    <a:pt x="2583" y="2728"/>
                    <a:pt x="2571" y="2750"/>
                    <a:pt x="2561" y="2782"/>
                  </a:cubicBezTo>
                  <a:cubicBezTo>
                    <a:pt x="2561" y="2794"/>
                    <a:pt x="2561" y="2804"/>
                    <a:pt x="2571" y="2804"/>
                  </a:cubicBezTo>
                  <a:lnTo>
                    <a:pt x="2583" y="2804"/>
                  </a:lnTo>
                  <a:cubicBezTo>
                    <a:pt x="2594" y="2804"/>
                    <a:pt x="2605" y="2804"/>
                    <a:pt x="2605" y="2794"/>
                  </a:cubicBezTo>
                  <a:cubicBezTo>
                    <a:pt x="2616" y="2772"/>
                    <a:pt x="2627" y="2750"/>
                    <a:pt x="2638" y="2716"/>
                  </a:cubicBezTo>
                  <a:cubicBezTo>
                    <a:pt x="2649" y="2706"/>
                    <a:pt x="2638" y="2694"/>
                    <a:pt x="2627" y="2694"/>
                  </a:cubicBezTo>
                  <a:cubicBezTo>
                    <a:pt x="2623" y="2691"/>
                    <a:pt x="2620" y="2689"/>
                    <a:pt x="2616" y="2689"/>
                  </a:cubicBezTo>
                  <a:close/>
                  <a:moveTo>
                    <a:pt x="3797" y="2689"/>
                  </a:moveTo>
                  <a:cubicBezTo>
                    <a:pt x="3793" y="2689"/>
                    <a:pt x="3789" y="2691"/>
                    <a:pt x="3786" y="2694"/>
                  </a:cubicBezTo>
                  <a:cubicBezTo>
                    <a:pt x="3775" y="2694"/>
                    <a:pt x="3775" y="2706"/>
                    <a:pt x="3786" y="2716"/>
                  </a:cubicBezTo>
                  <a:cubicBezTo>
                    <a:pt x="3797" y="2738"/>
                    <a:pt x="3808" y="2772"/>
                    <a:pt x="3819" y="2794"/>
                  </a:cubicBezTo>
                  <a:cubicBezTo>
                    <a:pt x="3819" y="2804"/>
                    <a:pt x="3830" y="2804"/>
                    <a:pt x="3841" y="2804"/>
                  </a:cubicBezTo>
                  <a:cubicBezTo>
                    <a:pt x="3852" y="2804"/>
                    <a:pt x="3863" y="2794"/>
                    <a:pt x="3852" y="2782"/>
                  </a:cubicBezTo>
                  <a:cubicBezTo>
                    <a:pt x="3841" y="2750"/>
                    <a:pt x="3830" y="2728"/>
                    <a:pt x="3819" y="2694"/>
                  </a:cubicBezTo>
                  <a:cubicBezTo>
                    <a:pt x="3812" y="2694"/>
                    <a:pt x="3804" y="2689"/>
                    <a:pt x="3797" y="2689"/>
                  </a:cubicBezTo>
                  <a:close/>
                  <a:moveTo>
                    <a:pt x="5861" y="2706"/>
                  </a:moveTo>
                  <a:cubicBezTo>
                    <a:pt x="5850" y="2706"/>
                    <a:pt x="5839" y="2716"/>
                    <a:pt x="5828" y="2728"/>
                  </a:cubicBezTo>
                  <a:cubicBezTo>
                    <a:pt x="5817" y="2738"/>
                    <a:pt x="5817" y="2760"/>
                    <a:pt x="5806" y="2782"/>
                  </a:cubicBezTo>
                  <a:lnTo>
                    <a:pt x="5795" y="2804"/>
                  </a:lnTo>
                  <a:cubicBezTo>
                    <a:pt x="5795" y="2816"/>
                    <a:pt x="5795" y="2827"/>
                    <a:pt x="5806" y="2827"/>
                  </a:cubicBezTo>
                  <a:lnTo>
                    <a:pt x="5817" y="2827"/>
                  </a:lnTo>
                  <a:cubicBezTo>
                    <a:pt x="5828" y="2827"/>
                    <a:pt x="5839" y="2827"/>
                    <a:pt x="5839" y="2816"/>
                  </a:cubicBezTo>
                  <a:lnTo>
                    <a:pt x="5850" y="2804"/>
                  </a:lnTo>
                  <a:cubicBezTo>
                    <a:pt x="5850" y="2782"/>
                    <a:pt x="5861" y="2760"/>
                    <a:pt x="5872" y="2738"/>
                  </a:cubicBezTo>
                  <a:cubicBezTo>
                    <a:pt x="5872" y="2728"/>
                    <a:pt x="5872" y="2716"/>
                    <a:pt x="5861" y="2706"/>
                  </a:cubicBezTo>
                  <a:close/>
                  <a:moveTo>
                    <a:pt x="121" y="2816"/>
                  </a:moveTo>
                  <a:cubicBezTo>
                    <a:pt x="110" y="2816"/>
                    <a:pt x="110" y="2827"/>
                    <a:pt x="110" y="2838"/>
                  </a:cubicBezTo>
                  <a:cubicBezTo>
                    <a:pt x="121" y="2871"/>
                    <a:pt x="132" y="2893"/>
                    <a:pt x="143" y="2926"/>
                  </a:cubicBezTo>
                  <a:cubicBezTo>
                    <a:pt x="143" y="2926"/>
                    <a:pt x="155" y="2937"/>
                    <a:pt x="165" y="2937"/>
                  </a:cubicBezTo>
                  <a:cubicBezTo>
                    <a:pt x="177" y="2926"/>
                    <a:pt x="187" y="2915"/>
                    <a:pt x="177" y="2904"/>
                  </a:cubicBezTo>
                  <a:cubicBezTo>
                    <a:pt x="165" y="2882"/>
                    <a:pt x="155" y="2849"/>
                    <a:pt x="155" y="2827"/>
                  </a:cubicBezTo>
                  <a:cubicBezTo>
                    <a:pt x="143" y="2816"/>
                    <a:pt x="132" y="2816"/>
                    <a:pt x="121" y="2816"/>
                  </a:cubicBezTo>
                  <a:close/>
                  <a:moveTo>
                    <a:pt x="3863" y="2849"/>
                  </a:moveTo>
                  <a:cubicBezTo>
                    <a:pt x="3852" y="2849"/>
                    <a:pt x="3841" y="2860"/>
                    <a:pt x="3852" y="2871"/>
                  </a:cubicBezTo>
                  <a:cubicBezTo>
                    <a:pt x="3852" y="2904"/>
                    <a:pt x="3863" y="2926"/>
                    <a:pt x="3874" y="2959"/>
                  </a:cubicBezTo>
                  <a:cubicBezTo>
                    <a:pt x="3874" y="2970"/>
                    <a:pt x="3885" y="2970"/>
                    <a:pt x="3896" y="2970"/>
                  </a:cubicBezTo>
                  <a:cubicBezTo>
                    <a:pt x="3907" y="2970"/>
                    <a:pt x="3918" y="2959"/>
                    <a:pt x="3907" y="2948"/>
                  </a:cubicBezTo>
                  <a:cubicBezTo>
                    <a:pt x="3907" y="2915"/>
                    <a:pt x="3896" y="2893"/>
                    <a:pt x="3885" y="2860"/>
                  </a:cubicBezTo>
                  <a:cubicBezTo>
                    <a:pt x="3885" y="2849"/>
                    <a:pt x="3874" y="2849"/>
                    <a:pt x="3863" y="2849"/>
                  </a:cubicBezTo>
                  <a:close/>
                  <a:moveTo>
                    <a:pt x="2561" y="2849"/>
                  </a:moveTo>
                  <a:cubicBezTo>
                    <a:pt x="2549" y="2849"/>
                    <a:pt x="2539" y="2849"/>
                    <a:pt x="2539" y="2860"/>
                  </a:cubicBezTo>
                  <a:cubicBezTo>
                    <a:pt x="2527" y="2893"/>
                    <a:pt x="2517" y="2926"/>
                    <a:pt x="2517" y="2948"/>
                  </a:cubicBezTo>
                  <a:cubicBezTo>
                    <a:pt x="2517" y="2959"/>
                    <a:pt x="2527" y="2970"/>
                    <a:pt x="2539" y="2981"/>
                  </a:cubicBezTo>
                  <a:cubicBezTo>
                    <a:pt x="2549" y="2981"/>
                    <a:pt x="2561" y="2970"/>
                    <a:pt x="2561" y="2959"/>
                  </a:cubicBezTo>
                  <a:cubicBezTo>
                    <a:pt x="2561" y="2926"/>
                    <a:pt x="2571" y="2904"/>
                    <a:pt x="2571" y="2871"/>
                  </a:cubicBezTo>
                  <a:cubicBezTo>
                    <a:pt x="2583" y="2860"/>
                    <a:pt x="2571" y="2849"/>
                    <a:pt x="2561" y="2849"/>
                  </a:cubicBezTo>
                  <a:close/>
                  <a:moveTo>
                    <a:pt x="5795" y="2871"/>
                  </a:moveTo>
                  <a:cubicBezTo>
                    <a:pt x="5784" y="2871"/>
                    <a:pt x="5772" y="2871"/>
                    <a:pt x="5762" y="2882"/>
                  </a:cubicBezTo>
                  <a:cubicBezTo>
                    <a:pt x="5750" y="2904"/>
                    <a:pt x="5740" y="2937"/>
                    <a:pt x="5728" y="2959"/>
                  </a:cubicBezTo>
                  <a:cubicBezTo>
                    <a:pt x="5728" y="2970"/>
                    <a:pt x="5728" y="2981"/>
                    <a:pt x="5740" y="2993"/>
                  </a:cubicBezTo>
                  <a:lnTo>
                    <a:pt x="5750" y="2993"/>
                  </a:lnTo>
                  <a:lnTo>
                    <a:pt x="5762" y="2981"/>
                  </a:lnTo>
                  <a:cubicBezTo>
                    <a:pt x="5784" y="2948"/>
                    <a:pt x="5795" y="2926"/>
                    <a:pt x="5806" y="2904"/>
                  </a:cubicBezTo>
                  <a:cubicBezTo>
                    <a:pt x="5806" y="2893"/>
                    <a:pt x="5806" y="2882"/>
                    <a:pt x="5795" y="2871"/>
                  </a:cubicBezTo>
                  <a:close/>
                  <a:moveTo>
                    <a:pt x="198" y="2976"/>
                  </a:moveTo>
                  <a:cubicBezTo>
                    <a:pt x="195" y="2976"/>
                    <a:pt x="191" y="2978"/>
                    <a:pt x="187" y="2981"/>
                  </a:cubicBezTo>
                  <a:cubicBezTo>
                    <a:pt x="177" y="2981"/>
                    <a:pt x="165" y="2993"/>
                    <a:pt x="177" y="3003"/>
                  </a:cubicBezTo>
                  <a:cubicBezTo>
                    <a:pt x="187" y="3025"/>
                    <a:pt x="199" y="3059"/>
                    <a:pt x="209" y="3081"/>
                  </a:cubicBezTo>
                  <a:cubicBezTo>
                    <a:pt x="221" y="3091"/>
                    <a:pt x="221" y="3091"/>
                    <a:pt x="231" y="3091"/>
                  </a:cubicBezTo>
                  <a:lnTo>
                    <a:pt x="243" y="3091"/>
                  </a:lnTo>
                  <a:cubicBezTo>
                    <a:pt x="253" y="3091"/>
                    <a:pt x="253" y="3069"/>
                    <a:pt x="253" y="3069"/>
                  </a:cubicBezTo>
                  <a:cubicBezTo>
                    <a:pt x="243" y="3037"/>
                    <a:pt x="221" y="3015"/>
                    <a:pt x="209" y="2981"/>
                  </a:cubicBezTo>
                  <a:cubicBezTo>
                    <a:pt x="209" y="2981"/>
                    <a:pt x="205" y="2976"/>
                    <a:pt x="198" y="2976"/>
                  </a:cubicBezTo>
                  <a:close/>
                  <a:moveTo>
                    <a:pt x="2518" y="3021"/>
                  </a:moveTo>
                  <a:cubicBezTo>
                    <a:pt x="2511" y="3021"/>
                    <a:pt x="2505" y="3029"/>
                    <a:pt x="2505" y="3037"/>
                  </a:cubicBezTo>
                  <a:lnTo>
                    <a:pt x="2505" y="3114"/>
                  </a:lnTo>
                  <a:lnTo>
                    <a:pt x="2505" y="3125"/>
                  </a:lnTo>
                  <a:cubicBezTo>
                    <a:pt x="2505" y="3136"/>
                    <a:pt x="2517" y="3147"/>
                    <a:pt x="2527" y="3147"/>
                  </a:cubicBezTo>
                  <a:cubicBezTo>
                    <a:pt x="2539" y="3147"/>
                    <a:pt x="2549" y="3136"/>
                    <a:pt x="2549" y="3125"/>
                  </a:cubicBezTo>
                  <a:lnTo>
                    <a:pt x="2549" y="3114"/>
                  </a:lnTo>
                  <a:lnTo>
                    <a:pt x="2549" y="3047"/>
                  </a:lnTo>
                  <a:cubicBezTo>
                    <a:pt x="2549" y="3037"/>
                    <a:pt x="2539" y="3025"/>
                    <a:pt x="2527" y="3025"/>
                  </a:cubicBezTo>
                  <a:cubicBezTo>
                    <a:pt x="2524" y="3022"/>
                    <a:pt x="2521" y="3021"/>
                    <a:pt x="2518" y="3021"/>
                  </a:cubicBezTo>
                  <a:close/>
                  <a:moveTo>
                    <a:pt x="3907" y="3015"/>
                  </a:moveTo>
                  <a:cubicBezTo>
                    <a:pt x="3896" y="3015"/>
                    <a:pt x="3885" y="3025"/>
                    <a:pt x="3885" y="3037"/>
                  </a:cubicBezTo>
                  <a:cubicBezTo>
                    <a:pt x="3896" y="3069"/>
                    <a:pt x="3896" y="3103"/>
                    <a:pt x="3896" y="3125"/>
                  </a:cubicBezTo>
                  <a:cubicBezTo>
                    <a:pt x="3896" y="3136"/>
                    <a:pt x="3907" y="3147"/>
                    <a:pt x="3918" y="3147"/>
                  </a:cubicBezTo>
                  <a:cubicBezTo>
                    <a:pt x="3930" y="3147"/>
                    <a:pt x="3940" y="3136"/>
                    <a:pt x="3940" y="3125"/>
                  </a:cubicBezTo>
                  <a:cubicBezTo>
                    <a:pt x="3940" y="3091"/>
                    <a:pt x="3930" y="3059"/>
                    <a:pt x="3930" y="3037"/>
                  </a:cubicBezTo>
                  <a:cubicBezTo>
                    <a:pt x="3930" y="3025"/>
                    <a:pt x="3918" y="3015"/>
                    <a:pt x="3907" y="3015"/>
                  </a:cubicBezTo>
                  <a:close/>
                  <a:moveTo>
                    <a:pt x="5718" y="3025"/>
                  </a:moveTo>
                  <a:cubicBezTo>
                    <a:pt x="5706" y="3025"/>
                    <a:pt x="5696" y="3025"/>
                    <a:pt x="5684" y="3037"/>
                  </a:cubicBezTo>
                  <a:cubicBezTo>
                    <a:pt x="5674" y="3059"/>
                    <a:pt x="5662" y="3091"/>
                    <a:pt x="5652" y="3114"/>
                  </a:cubicBezTo>
                  <a:cubicBezTo>
                    <a:pt x="5640" y="3125"/>
                    <a:pt x="5652" y="3136"/>
                    <a:pt x="5662" y="3147"/>
                  </a:cubicBezTo>
                  <a:cubicBezTo>
                    <a:pt x="5674" y="3147"/>
                    <a:pt x="5684" y="3136"/>
                    <a:pt x="5684" y="3136"/>
                  </a:cubicBezTo>
                  <a:cubicBezTo>
                    <a:pt x="5696" y="3114"/>
                    <a:pt x="5718" y="3081"/>
                    <a:pt x="5728" y="3059"/>
                  </a:cubicBezTo>
                  <a:cubicBezTo>
                    <a:pt x="5728" y="3047"/>
                    <a:pt x="5728" y="3037"/>
                    <a:pt x="5718" y="3025"/>
                  </a:cubicBezTo>
                  <a:close/>
                  <a:moveTo>
                    <a:pt x="275" y="3131"/>
                  </a:moveTo>
                  <a:cubicBezTo>
                    <a:pt x="272" y="3131"/>
                    <a:pt x="268" y="3132"/>
                    <a:pt x="265" y="3136"/>
                  </a:cubicBezTo>
                  <a:cubicBezTo>
                    <a:pt x="253" y="3136"/>
                    <a:pt x="243" y="3147"/>
                    <a:pt x="253" y="3158"/>
                  </a:cubicBezTo>
                  <a:cubicBezTo>
                    <a:pt x="265" y="3191"/>
                    <a:pt x="276" y="3213"/>
                    <a:pt x="298" y="3235"/>
                  </a:cubicBezTo>
                  <a:cubicBezTo>
                    <a:pt x="298" y="3246"/>
                    <a:pt x="309" y="3246"/>
                    <a:pt x="309" y="3246"/>
                  </a:cubicBezTo>
                  <a:lnTo>
                    <a:pt x="320" y="3246"/>
                  </a:lnTo>
                  <a:cubicBezTo>
                    <a:pt x="331" y="3235"/>
                    <a:pt x="342" y="3224"/>
                    <a:pt x="331" y="3213"/>
                  </a:cubicBezTo>
                  <a:cubicBezTo>
                    <a:pt x="320" y="3191"/>
                    <a:pt x="298" y="3169"/>
                    <a:pt x="287" y="3136"/>
                  </a:cubicBezTo>
                  <a:cubicBezTo>
                    <a:pt x="287" y="3136"/>
                    <a:pt x="282" y="3131"/>
                    <a:pt x="275" y="3131"/>
                  </a:cubicBezTo>
                  <a:close/>
                  <a:moveTo>
                    <a:pt x="5640" y="3180"/>
                  </a:moveTo>
                  <a:cubicBezTo>
                    <a:pt x="5629" y="3180"/>
                    <a:pt x="5607" y="3180"/>
                    <a:pt x="5607" y="3191"/>
                  </a:cubicBezTo>
                  <a:cubicBezTo>
                    <a:pt x="5596" y="3213"/>
                    <a:pt x="5574" y="3235"/>
                    <a:pt x="5563" y="3268"/>
                  </a:cubicBezTo>
                  <a:cubicBezTo>
                    <a:pt x="5552" y="3268"/>
                    <a:pt x="5563" y="3290"/>
                    <a:pt x="5563" y="3290"/>
                  </a:cubicBezTo>
                  <a:lnTo>
                    <a:pt x="5596" y="3290"/>
                  </a:lnTo>
                  <a:cubicBezTo>
                    <a:pt x="5607" y="3257"/>
                    <a:pt x="5629" y="3235"/>
                    <a:pt x="5640" y="3213"/>
                  </a:cubicBezTo>
                  <a:cubicBezTo>
                    <a:pt x="5652" y="3202"/>
                    <a:pt x="5640" y="3191"/>
                    <a:pt x="5640" y="3180"/>
                  </a:cubicBezTo>
                  <a:close/>
                  <a:moveTo>
                    <a:pt x="2527" y="3191"/>
                  </a:moveTo>
                  <a:cubicBezTo>
                    <a:pt x="2517" y="3191"/>
                    <a:pt x="2505" y="3202"/>
                    <a:pt x="2505" y="3213"/>
                  </a:cubicBezTo>
                  <a:cubicBezTo>
                    <a:pt x="2505" y="3246"/>
                    <a:pt x="2517" y="3280"/>
                    <a:pt x="2517" y="3302"/>
                  </a:cubicBezTo>
                  <a:cubicBezTo>
                    <a:pt x="2517" y="3312"/>
                    <a:pt x="2527" y="3324"/>
                    <a:pt x="2539" y="3324"/>
                  </a:cubicBezTo>
                  <a:lnTo>
                    <a:pt x="2549" y="3324"/>
                  </a:lnTo>
                  <a:cubicBezTo>
                    <a:pt x="2561" y="3324"/>
                    <a:pt x="2561" y="3312"/>
                    <a:pt x="2561" y="3302"/>
                  </a:cubicBezTo>
                  <a:cubicBezTo>
                    <a:pt x="2561" y="3268"/>
                    <a:pt x="2549" y="3246"/>
                    <a:pt x="2549" y="3213"/>
                  </a:cubicBezTo>
                  <a:cubicBezTo>
                    <a:pt x="2549" y="3202"/>
                    <a:pt x="2539" y="3191"/>
                    <a:pt x="2527" y="3191"/>
                  </a:cubicBezTo>
                  <a:close/>
                  <a:moveTo>
                    <a:pt x="3918" y="3191"/>
                  </a:moveTo>
                  <a:cubicBezTo>
                    <a:pt x="3907" y="3191"/>
                    <a:pt x="3907" y="3202"/>
                    <a:pt x="3907" y="3213"/>
                  </a:cubicBezTo>
                  <a:cubicBezTo>
                    <a:pt x="3907" y="3246"/>
                    <a:pt x="3896" y="3268"/>
                    <a:pt x="3896" y="3290"/>
                  </a:cubicBezTo>
                  <a:cubicBezTo>
                    <a:pt x="3896" y="3312"/>
                    <a:pt x="3907" y="3312"/>
                    <a:pt x="3918" y="3324"/>
                  </a:cubicBezTo>
                  <a:cubicBezTo>
                    <a:pt x="3930" y="3324"/>
                    <a:pt x="3940" y="3312"/>
                    <a:pt x="3940" y="3302"/>
                  </a:cubicBezTo>
                  <a:lnTo>
                    <a:pt x="3940" y="3213"/>
                  </a:lnTo>
                  <a:cubicBezTo>
                    <a:pt x="3940" y="3202"/>
                    <a:pt x="3930" y="3191"/>
                    <a:pt x="3918" y="3191"/>
                  </a:cubicBezTo>
                  <a:close/>
                  <a:moveTo>
                    <a:pt x="342" y="3280"/>
                  </a:moveTo>
                  <a:cubicBezTo>
                    <a:pt x="342" y="3290"/>
                    <a:pt x="331" y="3302"/>
                    <a:pt x="342" y="3312"/>
                  </a:cubicBezTo>
                  <a:cubicBezTo>
                    <a:pt x="353" y="3334"/>
                    <a:pt x="375" y="3356"/>
                    <a:pt x="386" y="3390"/>
                  </a:cubicBezTo>
                  <a:lnTo>
                    <a:pt x="419" y="3390"/>
                  </a:lnTo>
                  <a:cubicBezTo>
                    <a:pt x="430" y="3378"/>
                    <a:pt x="430" y="3368"/>
                    <a:pt x="419" y="3356"/>
                  </a:cubicBezTo>
                  <a:cubicBezTo>
                    <a:pt x="408" y="3334"/>
                    <a:pt x="386" y="3312"/>
                    <a:pt x="375" y="3290"/>
                  </a:cubicBezTo>
                  <a:cubicBezTo>
                    <a:pt x="375" y="3280"/>
                    <a:pt x="353" y="3280"/>
                    <a:pt x="342" y="3280"/>
                  </a:cubicBezTo>
                  <a:close/>
                  <a:moveTo>
                    <a:pt x="5526" y="3326"/>
                  </a:moveTo>
                  <a:cubicBezTo>
                    <a:pt x="5522" y="3326"/>
                    <a:pt x="5519" y="3329"/>
                    <a:pt x="5519" y="3334"/>
                  </a:cubicBezTo>
                  <a:cubicBezTo>
                    <a:pt x="5497" y="3356"/>
                    <a:pt x="5485" y="3378"/>
                    <a:pt x="5463" y="3400"/>
                  </a:cubicBezTo>
                  <a:cubicBezTo>
                    <a:pt x="5463" y="3412"/>
                    <a:pt x="5463" y="3434"/>
                    <a:pt x="5475" y="3434"/>
                  </a:cubicBezTo>
                  <a:lnTo>
                    <a:pt x="5497" y="3434"/>
                  </a:lnTo>
                  <a:cubicBezTo>
                    <a:pt x="5519" y="3412"/>
                    <a:pt x="5530" y="3378"/>
                    <a:pt x="5552" y="3356"/>
                  </a:cubicBezTo>
                  <a:cubicBezTo>
                    <a:pt x="5552" y="3346"/>
                    <a:pt x="5552" y="3334"/>
                    <a:pt x="5541" y="3334"/>
                  </a:cubicBezTo>
                  <a:cubicBezTo>
                    <a:pt x="5535" y="3329"/>
                    <a:pt x="5530" y="3326"/>
                    <a:pt x="5526" y="3326"/>
                  </a:cubicBezTo>
                  <a:close/>
                  <a:moveTo>
                    <a:pt x="2549" y="3368"/>
                  </a:moveTo>
                  <a:cubicBezTo>
                    <a:pt x="2539" y="3368"/>
                    <a:pt x="2539" y="3378"/>
                    <a:pt x="2539" y="3390"/>
                  </a:cubicBezTo>
                  <a:cubicBezTo>
                    <a:pt x="2549" y="3423"/>
                    <a:pt x="2561" y="3445"/>
                    <a:pt x="2561" y="3478"/>
                  </a:cubicBezTo>
                  <a:cubicBezTo>
                    <a:pt x="2571" y="3489"/>
                    <a:pt x="2571" y="3489"/>
                    <a:pt x="2583" y="3489"/>
                  </a:cubicBezTo>
                  <a:lnTo>
                    <a:pt x="2594" y="3489"/>
                  </a:lnTo>
                  <a:cubicBezTo>
                    <a:pt x="2605" y="3489"/>
                    <a:pt x="2605" y="3467"/>
                    <a:pt x="2605" y="3467"/>
                  </a:cubicBezTo>
                  <a:cubicBezTo>
                    <a:pt x="2594" y="3434"/>
                    <a:pt x="2583" y="3412"/>
                    <a:pt x="2583" y="3378"/>
                  </a:cubicBezTo>
                  <a:cubicBezTo>
                    <a:pt x="2571" y="3368"/>
                    <a:pt x="2561" y="3368"/>
                    <a:pt x="2549" y="3368"/>
                  </a:cubicBezTo>
                  <a:close/>
                  <a:moveTo>
                    <a:pt x="3898" y="3363"/>
                  </a:moveTo>
                  <a:cubicBezTo>
                    <a:pt x="3891" y="3363"/>
                    <a:pt x="3885" y="3371"/>
                    <a:pt x="3885" y="3378"/>
                  </a:cubicBezTo>
                  <a:cubicBezTo>
                    <a:pt x="3885" y="3412"/>
                    <a:pt x="3874" y="3434"/>
                    <a:pt x="3874" y="3467"/>
                  </a:cubicBezTo>
                  <a:cubicBezTo>
                    <a:pt x="3874" y="3478"/>
                    <a:pt x="3874" y="3489"/>
                    <a:pt x="3885" y="3489"/>
                  </a:cubicBezTo>
                  <a:lnTo>
                    <a:pt x="3896" y="3489"/>
                  </a:lnTo>
                  <a:cubicBezTo>
                    <a:pt x="3907" y="3489"/>
                    <a:pt x="3907" y="3478"/>
                    <a:pt x="3918" y="3478"/>
                  </a:cubicBezTo>
                  <a:cubicBezTo>
                    <a:pt x="3918" y="3445"/>
                    <a:pt x="3930" y="3412"/>
                    <a:pt x="3930" y="3390"/>
                  </a:cubicBezTo>
                  <a:cubicBezTo>
                    <a:pt x="3930" y="3378"/>
                    <a:pt x="3930" y="3368"/>
                    <a:pt x="3907" y="3368"/>
                  </a:cubicBezTo>
                  <a:cubicBezTo>
                    <a:pt x="3904" y="3364"/>
                    <a:pt x="3901" y="3363"/>
                    <a:pt x="3898" y="3363"/>
                  </a:cubicBezTo>
                  <a:close/>
                  <a:moveTo>
                    <a:pt x="442" y="3423"/>
                  </a:moveTo>
                  <a:cubicBezTo>
                    <a:pt x="430" y="3434"/>
                    <a:pt x="430" y="3445"/>
                    <a:pt x="442" y="3456"/>
                  </a:cubicBezTo>
                  <a:cubicBezTo>
                    <a:pt x="452" y="3478"/>
                    <a:pt x="474" y="3500"/>
                    <a:pt x="496" y="3522"/>
                  </a:cubicBezTo>
                  <a:cubicBezTo>
                    <a:pt x="496" y="3533"/>
                    <a:pt x="496" y="3533"/>
                    <a:pt x="508" y="3533"/>
                  </a:cubicBezTo>
                  <a:lnTo>
                    <a:pt x="518" y="3533"/>
                  </a:lnTo>
                  <a:cubicBezTo>
                    <a:pt x="530" y="3522"/>
                    <a:pt x="530" y="3511"/>
                    <a:pt x="530" y="3500"/>
                  </a:cubicBezTo>
                  <a:cubicBezTo>
                    <a:pt x="508" y="3478"/>
                    <a:pt x="486" y="3456"/>
                    <a:pt x="474" y="3434"/>
                  </a:cubicBezTo>
                  <a:cubicBezTo>
                    <a:pt x="464" y="3423"/>
                    <a:pt x="452" y="3423"/>
                    <a:pt x="442" y="3423"/>
                  </a:cubicBezTo>
                  <a:close/>
                  <a:moveTo>
                    <a:pt x="5441" y="3467"/>
                  </a:moveTo>
                  <a:cubicBezTo>
                    <a:pt x="5431" y="3467"/>
                    <a:pt x="5419" y="3467"/>
                    <a:pt x="5419" y="3478"/>
                  </a:cubicBezTo>
                  <a:cubicBezTo>
                    <a:pt x="5397" y="3500"/>
                    <a:pt x="5375" y="3522"/>
                    <a:pt x="5365" y="3544"/>
                  </a:cubicBezTo>
                  <a:cubicBezTo>
                    <a:pt x="5353" y="3555"/>
                    <a:pt x="5353" y="3567"/>
                    <a:pt x="5365" y="3577"/>
                  </a:cubicBezTo>
                  <a:lnTo>
                    <a:pt x="5375" y="3577"/>
                  </a:lnTo>
                  <a:cubicBezTo>
                    <a:pt x="5387" y="3577"/>
                    <a:pt x="5387" y="3577"/>
                    <a:pt x="5397" y="3567"/>
                  </a:cubicBezTo>
                  <a:cubicBezTo>
                    <a:pt x="5409" y="3544"/>
                    <a:pt x="5431" y="3522"/>
                    <a:pt x="5453" y="3500"/>
                  </a:cubicBezTo>
                  <a:cubicBezTo>
                    <a:pt x="5453" y="3489"/>
                    <a:pt x="5453" y="3478"/>
                    <a:pt x="5441" y="3467"/>
                  </a:cubicBezTo>
                  <a:close/>
                  <a:moveTo>
                    <a:pt x="2614" y="3529"/>
                  </a:moveTo>
                  <a:cubicBezTo>
                    <a:pt x="2611" y="3529"/>
                    <a:pt x="2608" y="3530"/>
                    <a:pt x="2605" y="3533"/>
                  </a:cubicBezTo>
                  <a:cubicBezTo>
                    <a:pt x="2594" y="3533"/>
                    <a:pt x="2594" y="3544"/>
                    <a:pt x="2594" y="3555"/>
                  </a:cubicBezTo>
                  <a:cubicBezTo>
                    <a:pt x="2605" y="3589"/>
                    <a:pt x="2627" y="3611"/>
                    <a:pt x="2638" y="3633"/>
                  </a:cubicBezTo>
                  <a:cubicBezTo>
                    <a:pt x="2638" y="3643"/>
                    <a:pt x="2649" y="3643"/>
                    <a:pt x="2660" y="3643"/>
                  </a:cubicBezTo>
                  <a:cubicBezTo>
                    <a:pt x="2671" y="3643"/>
                    <a:pt x="2682" y="3633"/>
                    <a:pt x="2671" y="3621"/>
                  </a:cubicBezTo>
                  <a:cubicBezTo>
                    <a:pt x="2660" y="3589"/>
                    <a:pt x="2649" y="3567"/>
                    <a:pt x="2638" y="3544"/>
                  </a:cubicBezTo>
                  <a:cubicBezTo>
                    <a:pt x="2630" y="3536"/>
                    <a:pt x="2622" y="3529"/>
                    <a:pt x="2614" y="3529"/>
                  </a:cubicBezTo>
                  <a:close/>
                  <a:moveTo>
                    <a:pt x="3874" y="3533"/>
                  </a:moveTo>
                  <a:cubicBezTo>
                    <a:pt x="3863" y="3533"/>
                    <a:pt x="3852" y="3533"/>
                    <a:pt x="3852" y="3544"/>
                  </a:cubicBezTo>
                  <a:cubicBezTo>
                    <a:pt x="3841" y="3577"/>
                    <a:pt x="3830" y="3599"/>
                    <a:pt x="3819" y="3633"/>
                  </a:cubicBezTo>
                  <a:cubicBezTo>
                    <a:pt x="3819" y="3643"/>
                    <a:pt x="3830" y="3655"/>
                    <a:pt x="3841" y="3655"/>
                  </a:cubicBezTo>
                  <a:cubicBezTo>
                    <a:pt x="3852" y="3655"/>
                    <a:pt x="3863" y="3655"/>
                    <a:pt x="3863" y="3643"/>
                  </a:cubicBezTo>
                  <a:cubicBezTo>
                    <a:pt x="3874" y="3611"/>
                    <a:pt x="3885" y="3589"/>
                    <a:pt x="3885" y="3555"/>
                  </a:cubicBezTo>
                  <a:cubicBezTo>
                    <a:pt x="3896" y="3544"/>
                    <a:pt x="3885" y="3533"/>
                    <a:pt x="3874" y="3533"/>
                  </a:cubicBezTo>
                  <a:close/>
                  <a:moveTo>
                    <a:pt x="567" y="3558"/>
                  </a:moveTo>
                  <a:cubicBezTo>
                    <a:pt x="563" y="3558"/>
                    <a:pt x="557" y="3561"/>
                    <a:pt x="552" y="3567"/>
                  </a:cubicBezTo>
                  <a:cubicBezTo>
                    <a:pt x="540" y="3567"/>
                    <a:pt x="540" y="3589"/>
                    <a:pt x="552" y="3589"/>
                  </a:cubicBezTo>
                  <a:cubicBezTo>
                    <a:pt x="563" y="3621"/>
                    <a:pt x="585" y="3643"/>
                    <a:pt x="607" y="3665"/>
                  </a:cubicBezTo>
                  <a:lnTo>
                    <a:pt x="629" y="3665"/>
                  </a:lnTo>
                  <a:cubicBezTo>
                    <a:pt x="640" y="3655"/>
                    <a:pt x="640" y="3643"/>
                    <a:pt x="640" y="3633"/>
                  </a:cubicBezTo>
                  <a:lnTo>
                    <a:pt x="574" y="3567"/>
                  </a:lnTo>
                  <a:cubicBezTo>
                    <a:pt x="574" y="3561"/>
                    <a:pt x="571" y="3558"/>
                    <a:pt x="567" y="3558"/>
                  </a:cubicBezTo>
                  <a:close/>
                  <a:moveTo>
                    <a:pt x="5320" y="3602"/>
                  </a:moveTo>
                  <a:cubicBezTo>
                    <a:pt x="5314" y="3602"/>
                    <a:pt x="5309" y="3605"/>
                    <a:pt x="5309" y="3611"/>
                  </a:cubicBezTo>
                  <a:lnTo>
                    <a:pt x="5243" y="3677"/>
                  </a:lnTo>
                  <a:cubicBezTo>
                    <a:pt x="5243" y="3677"/>
                    <a:pt x="5243" y="3699"/>
                    <a:pt x="5254" y="3699"/>
                  </a:cubicBezTo>
                  <a:cubicBezTo>
                    <a:pt x="5254" y="3710"/>
                    <a:pt x="5254" y="3710"/>
                    <a:pt x="5265" y="3710"/>
                  </a:cubicBezTo>
                  <a:cubicBezTo>
                    <a:pt x="5265" y="3710"/>
                    <a:pt x="5276" y="3710"/>
                    <a:pt x="5276" y="3699"/>
                  </a:cubicBezTo>
                  <a:lnTo>
                    <a:pt x="5342" y="3633"/>
                  </a:lnTo>
                  <a:cubicBezTo>
                    <a:pt x="5342" y="3633"/>
                    <a:pt x="5342" y="3611"/>
                    <a:pt x="5331" y="3611"/>
                  </a:cubicBezTo>
                  <a:cubicBezTo>
                    <a:pt x="5331" y="3605"/>
                    <a:pt x="5325" y="3602"/>
                    <a:pt x="5320" y="3602"/>
                  </a:cubicBezTo>
                  <a:close/>
                  <a:moveTo>
                    <a:pt x="679" y="3690"/>
                  </a:moveTo>
                  <a:cubicBezTo>
                    <a:pt x="673" y="3690"/>
                    <a:pt x="668" y="3693"/>
                    <a:pt x="662" y="3699"/>
                  </a:cubicBezTo>
                  <a:cubicBezTo>
                    <a:pt x="651" y="3699"/>
                    <a:pt x="651" y="3721"/>
                    <a:pt x="662" y="3721"/>
                  </a:cubicBezTo>
                  <a:lnTo>
                    <a:pt x="729" y="3787"/>
                  </a:lnTo>
                  <a:cubicBezTo>
                    <a:pt x="729" y="3787"/>
                    <a:pt x="729" y="3798"/>
                    <a:pt x="739" y="3798"/>
                  </a:cubicBezTo>
                  <a:lnTo>
                    <a:pt x="751" y="3787"/>
                  </a:lnTo>
                  <a:cubicBezTo>
                    <a:pt x="761" y="3776"/>
                    <a:pt x="761" y="3765"/>
                    <a:pt x="751" y="3754"/>
                  </a:cubicBezTo>
                  <a:cubicBezTo>
                    <a:pt x="729" y="3743"/>
                    <a:pt x="717" y="3721"/>
                    <a:pt x="695" y="3699"/>
                  </a:cubicBezTo>
                  <a:cubicBezTo>
                    <a:pt x="690" y="3693"/>
                    <a:pt x="684" y="3690"/>
                    <a:pt x="679" y="3690"/>
                  </a:cubicBezTo>
                  <a:close/>
                  <a:moveTo>
                    <a:pt x="2704" y="3680"/>
                  </a:moveTo>
                  <a:cubicBezTo>
                    <a:pt x="2699" y="3680"/>
                    <a:pt x="2693" y="3682"/>
                    <a:pt x="2693" y="3687"/>
                  </a:cubicBezTo>
                  <a:cubicBezTo>
                    <a:pt x="2682" y="3687"/>
                    <a:pt x="2671" y="3699"/>
                    <a:pt x="2682" y="3710"/>
                  </a:cubicBezTo>
                  <a:cubicBezTo>
                    <a:pt x="2693" y="3743"/>
                    <a:pt x="2715" y="3765"/>
                    <a:pt x="2737" y="3787"/>
                  </a:cubicBezTo>
                  <a:lnTo>
                    <a:pt x="2748" y="3798"/>
                  </a:lnTo>
                  <a:cubicBezTo>
                    <a:pt x="2760" y="3798"/>
                    <a:pt x="2760" y="3787"/>
                    <a:pt x="2760" y="3787"/>
                  </a:cubicBezTo>
                  <a:cubicBezTo>
                    <a:pt x="2770" y="3787"/>
                    <a:pt x="2770" y="3765"/>
                    <a:pt x="2770" y="3765"/>
                  </a:cubicBezTo>
                  <a:cubicBezTo>
                    <a:pt x="2748" y="3743"/>
                    <a:pt x="2737" y="3710"/>
                    <a:pt x="2715" y="3687"/>
                  </a:cubicBezTo>
                  <a:cubicBezTo>
                    <a:pt x="2715" y="3682"/>
                    <a:pt x="2710" y="3680"/>
                    <a:pt x="2704" y="3680"/>
                  </a:cubicBezTo>
                  <a:close/>
                  <a:moveTo>
                    <a:pt x="3810" y="3694"/>
                  </a:moveTo>
                  <a:cubicBezTo>
                    <a:pt x="3802" y="3694"/>
                    <a:pt x="3797" y="3702"/>
                    <a:pt x="3797" y="3710"/>
                  </a:cubicBezTo>
                  <a:cubicBezTo>
                    <a:pt x="3775" y="3732"/>
                    <a:pt x="3764" y="3754"/>
                    <a:pt x="3753" y="3787"/>
                  </a:cubicBezTo>
                  <a:cubicBezTo>
                    <a:pt x="3753" y="3798"/>
                    <a:pt x="3753" y="3809"/>
                    <a:pt x="3764" y="3809"/>
                  </a:cubicBezTo>
                  <a:lnTo>
                    <a:pt x="3775" y="3820"/>
                  </a:lnTo>
                  <a:cubicBezTo>
                    <a:pt x="3786" y="3820"/>
                    <a:pt x="3786" y="3809"/>
                    <a:pt x="3797" y="3798"/>
                  </a:cubicBezTo>
                  <a:cubicBezTo>
                    <a:pt x="3808" y="3776"/>
                    <a:pt x="3819" y="3754"/>
                    <a:pt x="3830" y="3721"/>
                  </a:cubicBezTo>
                  <a:cubicBezTo>
                    <a:pt x="3830" y="3710"/>
                    <a:pt x="3830" y="3699"/>
                    <a:pt x="3819" y="3699"/>
                  </a:cubicBezTo>
                  <a:cubicBezTo>
                    <a:pt x="3816" y="3696"/>
                    <a:pt x="3812" y="3694"/>
                    <a:pt x="3810" y="3694"/>
                  </a:cubicBezTo>
                  <a:close/>
                  <a:moveTo>
                    <a:pt x="5204" y="3724"/>
                  </a:moveTo>
                  <a:cubicBezTo>
                    <a:pt x="5199" y="3724"/>
                    <a:pt x="5193" y="3726"/>
                    <a:pt x="5188" y="3732"/>
                  </a:cubicBezTo>
                  <a:lnTo>
                    <a:pt x="5122" y="3798"/>
                  </a:lnTo>
                  <a:lnTo>
                    <a:pt x="5122" y="3820"/>
                  </a:lnTo>
                  <a:cubicBezTo>
                    <a:pt x="5132" y="3831"/>
                    <a:pt x="5132" y="3831"/>
                    <a:pt x="5144" y="3831"/>
                  </a:cubicBezTo>
                  <a:cubicBezTo>
                    <a:pt x="5144" y="3831"/>
                    <a:pt x="5154" y="3831"/>
                    <a:pt x="5154" y="3820"/>
                  </a:cubicBezTo>
                  <a:cubicBezTo>
                    <a:pt x="5176" y="3809"/>
                    <a:pt x="5199" y="3787"/>
                    <a:pt x="5221" y="3765"/>
                  </a:cubicBezTo>
                  <a:lnTo>
                    <a:pt x="5221" y="3732"/>
                  </a:lnTo>
                  <a:cubicBezTo>
                    <a:pt x="5215" y="3726"/>
                    <a:pt x="5210" y="3724"/>
                    <a:pt x="5204" y="3724"/>
                  </a:cubicBezTo>
                  <a:close/>
                  <a:moveTo>
                    <a:pt x="800" y="3812"/>
                  </a:moveTo>
                  <a:cubicBezTo>
                    <a:pt x="795" y="3812"/>
                    <a:pt x="789" y="3815"/>
                    <a:pt x="783" y="3820"/>
                  </a:cubicBezTo>
                  <a:cubicBezTo>
                    <a:pt x="773" y="3831"/>
                    <a:pt x="773" y="3842"/>
                    <a:pt x="783" y="3853"/>
                  </a:cubicBezTo>
                  <a:cubicBezTo>
                    <a:pt x="805" y="3864"/>
                    <a:pt x="827" y="3886"/>
                    <a:pt x="850" y="3908"/>
                  </a:cubicBezTo>
                  <a:lnTo>
                    <a:pt x="883" y="3908"/>
                  </a:lnTo>
                  <a:lnTo>
                    <a:pt x="883" y="3876"/>
                  </a:lnTo>
                  <a:cubicBezTo>
                    <a:pt x="861" y="3853"/>
                    <a:pt x="839" y="3842"/>
                    <a:pt x="817" y="3820"/>
                  </a:cubicBezTo>
                  <a:cubicBezTo>
                    <a:pt x="811" y="3815"/>
                    <a:pt x="806" y="3812"/>
                    <a:pt x="800" y="3812"/>
                  </a:cubicBezTo>
                  <a:close/>
                  <a:moveTo>
                    <a:pt x="2792" y="3820"/>
                  </a:moveTo>
                  <a:cubicBezTo>
                    <a:pt x="2782" y="3831"/>
                    <a:pt x="2782" y="3842"/>
                    <a:pt x="2792" y="3853"/>
                  </a:cubicBezTo>
                  <a:cubicBezTo>
                    <a:pt x="2804" y="3876"/>
                    <a:pt x="2826" y="3898"/>
                    <a:pt x="2848" y="3920"/>
                  </a:cubicBezTo>
                  <a:lnTo>
                    <a:pt x="2881" y="3920"/>
                  </a:lnTo>
                  <a:cubicBezTo>
                    <a:pt x="2892" y="3908"/>
                    <a:pt x="2892" y="3898"/>
                    <a:pt x="2881" y="3886"/>
                  </a:cubicBezTo>
                  <a:cubicBezTo>
                    <a:pt x="2858" y="3864"/>
                    <a:pt x="2836" y="3842"/>
                    <a:pt x="2814" y="3831"/>
                  </a:cubicBezTo>
                  <a:cubicBezTo>
                    <a:pt x="2814" y="3820"/>
                    <a:pt x="2804" y="3820"/>
                    <a:pt x="2792" y="3820"/>
                  </a:cubicBezTo>
                  <a:close/>
                  <a:moveTo>
                    <a:pt x="5077" y="3845"/>
                  </a:moveTo>
                  <a:cubicBezTo>
                    <a:pt x="5072" y="3845"/>
                    <a:pt x="5066" y="3848"/>
                    <a:pt x="5066" y="3853"/>
                  </a:cubicBezTo>
                  <a:cubicBezTo>
                    <a:pt x="5044" y="3864"/>
                    <a:pt x="5022" y="3886"/>
                    <a:pt x="5000" y="3908"/>
                  </a:cubicBezTo>
                  <a:cubicBezTo>
                    <a:pt x="4989" y="3908"/>
                    <a:pt x="4989" y="3930"/>
                    <a:pt x="4989" y="3930"/>
                  </a:cubicBezTo>
                  <a:cubicBezTo>
                    <a:pt x="5000" y="3942"/>
                    <a:pt x="5000" y="3942"/>
                    <a:pt x="5011" y="3942"/>
                  </a:cubicBezTo>
                  <a:lnTo>
                    <a:pt x="5022" y="3942"/>
                  </a:lnTo>
                  <a:cubicBezTo>
                    <a:pt x="5044" y="3920"/>
                    <a:pt x="5066" y="3898"/>
                    <a:pt x="5088" y="3886"/>
                  </a:cubicBezTo>
                  <a:cubicBezTo>
                    <a:pt x="5100" y="3876"/>
                    <a:pt x="5100" y="3864"/>
                    <a:pt x="5088" y="3853"/>
                  </a:cubicBezTo>
                  <a:cubicBezTo>
                    <a:pt x="5088" y="3848"/>
                    <a:pt x="5083" y="3845"/>
                    <a:pt x="5077" y="3845"/>
                  </a:cubicBezTo>
                  <a:close/>
                  <a:moveTo>
                    <a:pt x="3732" y="3849"/>
                  </a:moveTo>
                  <a:cubicBezTo>
                    <a:pt x="3724" y="3849"/>
                    <a:pt x="3716" y="3857"/>
                    <a:pt x="3709" y="3864"/>
                  </a:cubicBezTo>
                  <a:cubicBezTo>
                    <a:pt x="3697" y="3886"/>
                    <a:pt x="3687" y="3908"/>
                    <a:pt x="3665" y="3930"/>
                  </a:cubicBezTo>
                  <a:cubicBezTo>
                    <a:pt x="3665" y="3942"/>
                    <a:pt x="3665" y="3952"/>
                    <a:pt x="3675" y="3964"/>
                  </a:cubicBezTo>
                  <a:lnTo>
                    <a:pt x="3687" y="3964"/>
                  </a:lnTo>
                  <a:cubicBezTo>
                    <a:pt x="3687" y="3964"/>
                    <a:pt x="3697" y="3964"/>
                    <a:pt x="3697" y="3952"/>
                  </a:cubicBezTo>
                  <a:cubicBezTo>
                    <a:pt x="3719" y="3930"/>
                    <a:pt x="3731" y="3908"/>
                    <a:pt x="3753" y="3876"/>
                  </a:cubicBezTo>
                  <a:cubicBezTo>
                    <a:pt x="3753" y="3876"/>
                    <a:pt x="3753" y="3853"/>
                    <a:pt x="3741" y="3853"/>
                  </a:cubicBezTo>
                  <a:cubicBezTo>
                    <a:pt x="3738" y="3850"/>
                    <a:pt x="3735" y="3849"/>
                    <a:pt x="3732" y="3849"/>
                  </a:cubicBezTo>
                  <a:close/>
                  <a:moveTo>
                    <a:pt x="938" y="3926"/>
                  </a:moveTo>
                  <a:cubicBezTo>
                    <a:pt x="931" y="3926"/>
                    <a:pt x="923" y="3930"/>
                    <a:pt x="916" y="3930"/>
                  </a:cubicBezTo>
                  <a:cubicBezTo>
                    <a:pt x="905" y="3942"/>
                    <a:pt x="905" y="3952"/>
                    <a:pt x="916" y="3964"/>
                  </a:cubicBezTo>
                  <a:cubicBezTo>
                    <a:pt x="938" y="3986"/>
                    <a:pt x="960" y="3997"/>
                    <a:pt x="982" y="4019"/>
                  </a:cubicBezTo>
                  <a:lnTo>
                    <a:pt x="1016" y="4019"/>
                  </a:lnTo>
                  <a:cubicBezTo>
                    <a:pt x="1026" y="4008"/>
                    <a:pt x="1016" y="3997"/>
                    <a:pt x="1016" y="3986"/>
                  </a:cubicBezTo>
                  <a:cubicBezTo>
                    <a:pt x="993" y="3964"/>
                    <a:pt x="971" y="3952"/>
                    <a:pt x="949" y="3930"/>
                  </a:cubicBezTo>
                  <a:cubicBezTo>
                    <a:pt x="945" y="3927"/>
                    <a:pt x="942" y="3926"/>
                    <a:pt x="938" y="3926"/>
                  </a:cubicBezTo>
                  <a:close/>
                  <a:moveTo>
                    <a:pt x="2936" y="3942"/>
                  </a:moveTo>
                  <a:cubicBezTo>
                    <a:pt x="2936" y="3942"/>
                    <a:pt x="2914" y="3942"/>
                    <a:pt x="2914" y="3952"/>
                  </a:cubicBezTo>
                  <a:cubicBezTo>
                    <a:pt x="2903" y="3952"/>
                    <a:pt x="2903" y="3974"/>
                    <a:pt x="2914" y="3974"/>
                  </a:cubicBezTo>
                  <a:cubicBezTo>
                    <a:pt x="2936" y="3997"/>
                    <a:pt x="2958" y="4019"/>
                    <a:pt x="2980" y="4030"/>
                  </a:cubicBezTo>
                  <a:lnTo>
                    <a:pt x="2991" y="4041"/>
                  </a:lnTo>
                  <a:cubicBezTo>
                    <a:pt x="3002" y="4041"/>
                    <a:pt x="3013" y="4030"/>
                    <a:pt x="3013" y="4030"/>
                  </a:cubicBezTo>
                  <a:cubicBezTo>
                    <a:pt x="3024" y="4019"/>
                    <a:pt x="3013" y="4008"/>
                    <a:pt x="3013" y="3997"/>
                  </a:cubicBezTo>
                  <a:cubicBezTo>
                    <a:pt x="2980" y="3986"/>
                    <a:pt x="2958" y="3964"/>
                    <a:pt x="2936" y="3942"/>
                  </a:cubicBezTo>
                  <a:close/>
                  <a:moveTo>
                    <a:pt x="4923" y="3952"/>
                  </a:moveTo>
                  <a:cubicBezTo>
                    <a:pt x="4901" y="3974"/>
                    <a:pt x="4879" y="3986"/>
                    <a:pt x="4857" y="4008"/>
                  </a:cubicBezTo>
                  <a:cubicBezTo>
                    <a:pt x="4845" y="4008"/>
                    <a:pt x="4845" y="4030"/>
                    <a:pt x="4845" y="4030"/>
                  </a:cubicBezTo>
                  <a:cubicBezTo>
                    <a:pt x="4857" y="4041"/>
                    <a:pt x="4857" y="4041"/>
                    <a:pt x="4867" y="4041"/>
                  </a:cubicBezTo>
                  <a:lnTo>
                    <a:pt x="4879" y="4041"/>
                  </a:lnTo>
                  <a:cubicBezTo>
                    <a:pt x="4901" y="4019"/>
                    <a:pt x="4923" y="4008"/>
                    <a:pt x="4956" y="3986"/>
                  </a:cubicBezTo>
                  <a:cubicBezTo>
                    <a:pt x="4956" y="3986"/>
                    <a:pt x="4967" y="3974"/>
                    <a:pt x="4956" y="3964"/>
                  </a:cubicBezTo>
                  <a:cubicBezTo>
                    <a:pt x="4945" y="3952"/>
                    <a:pt x="4934" y="3952"/>
                    <a:pt x="4923" y="3952"/>
                  </a:cubicBezTo>
                  <a:close/>
                  <a:moveTo>
                    <a:pt x="3637" y="3992"/>
                  </a:moveTo>
                  <a:cubicBezTo>
                    <a:pt x="3630" y="3992"/>
                    <a:pt x="3621" y="3997"/>
                    <a:pt x="3621" y="3997"/>
                  </a:cubicBezTo>
                  <a:cubicBezTo>
                    <a:pt x="3598" y="4019"/>
                    <a:pt x="3587" y="4041"/>
                    <a:pt x="3565" y="4063"/>
                  </a:cubicBezTo>
                  <a:cubicBezTo>
                    <a:pt x="3554" y="4074"/>
                    <a:pt x="3554" y="4085"/>
                    <a:pt x="3565" y="4096"/>
                  </a:cubicBezTo>
                  <a:lnTo>
                    <a:pt x="3576" y="4107"/>
                  </a:lnTo>
                  <a:cubicBezTo>
                    <a:pt x="3587" y="4107"/>
                    <a:pt x="3587" y="4096"/>
                    <a:pt x="3598" y="4096"/>
                  </a:cubicBezTo>
                  <a:cubicBezTo>
                    <a:pt x="3621" y="4074"/>
                    <a:pt x="3631" y="4052"/>
                    <a:pt x="3653" y="4030"/>
                  </a:cubicBezTo>
                  <a:cubicBezTo>
                    <a:pt x="3653" y="4019"/>
                    <a:pt x="3653" y="4008"/>
                    <a:pt x="3643" y="3997"/>
                  </a:cubicBezTo>
                  <a:cubicBezTo>
                    <a:pt x="3643" y="3993"/>
                    <a:pt x="3640" y="3992"/>
                    <a:pt x="3637" y="3992"/>
                  </a:cubicBezTo>
                  <a:close/>
                  <a:moveTo>
                    <a:pt x="1065" y="4033"/>
                  </a:moveTo>
                  <a:cubicBezTo>
                    <a:pt x="1059" y="4033"/>
                    <a:pt x="1054" y="4035"/>
                    <a:pt x="1048" y="4041"/>
                  </a:cubicBezTo>
                  <a:cubicBezTo>
                    <a:pt x="1048" y="4052"/>
                    <a:pt x="1048" y="4063"/>
                    <a:pt x="1060" y="4074"/>
                  </a:cubicBezTo>
                  <a:cubicBezTo>
                    <a:pt x="1082" y="4085"/>
                    <a:pt x="1104" y="4107"/>
                    <a:pt x="1126" y="4129"/>
                  </a:cubicBezTo>
                  <a:lnTo>
                    <a:pt x="1137" y="4129"/>
                  </a:lnTo>
                  <a:cubicBezTo>
                    <a:pt x="1148" y="4129"/>
                    <a:pt x="1148" y="4129"/>
                    <a:pt x="1159" y="4118"/>
                  </a:cubicBezTo>
                  <a:cubicBezTo>
                    <a:pt x="1159" y="4107"/>
                    <a:pt x="1159" y="4096"/>
                    <a:pt x="1148" y="4085"/>
                  </a:cubicBezTo>
                  <a:cubicBezTo>
                    <a:pt x="1126" y="4074"/>
                    <a:pt x="1104" y="4052"/>
                    <a:pt x="1082" y="4041"/>
                  </a:cubicBezTo>
                  <a:cubicBezTo>
                    <a:pt x="1076" y="4035"/>
                    <a:pt x="1070" y="4033"/>
                    <a:pt x="1065" y="4033"/>
                  </a:cubicBezTo>
                  <a:close/>
                  <a:moveTo>
                    <a:pt x="3063" y="4044"/>
                  </a:moveTo>
                  <a:cubicBezTo>
                    <a:pt x="3057" y="4044"/>
                    <a:pt x="3052" y="4046"/>
                    <a:pt x="3047" y="4052"/>
                  </a:cubicBezTo>
                  <a:cubicBezTo>
                    <a:pt x="3047" y="4063"/>
                    <a:pt x="3047" y="4074"/>
                    <a:pt x="3057" y="4085"/>
                  </a:cubicBezTo>
                  <a:cubicBezTo>
                    <a:pt x="3079" y="4096"/>
                    <a:pt x="3101" y="4118"/>
                    <a:pt x="3135" y="4129"/>
                  </a:cubicBezTo>
                  <a:lnTo>
                    <a:pt x="3145" y="4129"/>
                  </a:lnTo>
                  <a:cubicBezTo>
                    <a:pt x="3145" y="4129"/>
                    <a:pt x="3157" y="4129"/>
                    <a:pt x="3157" y="4118"/>
                  </a:cubicBezTo>
                  <a:cubicBezTo>
                    <a:pt x="3168" y="4107"/>
                    <a:pt x="3157" y="4096"/>
                    <a:pt x="3145" y="4096"/>
                  </a:cubicBezTo>
                  <a:cubicBezTo>
                    <a:pt x="3123" y="4074"/>
                    <a:pt x="3101" y="4063"/>
                    <a:pt x="3079" y="4052"/>
                  </a:cubicBezTo>
                  <a:cubicBezTo>
                    <a:pt x="3074" y="4046"/>
                    <a:pt x="3068" y="4044"/>
                    <a:pt x="3063" y="4044"/>
                  </a:cubicBezTo>
                  <a:close/>
                  <a:moveTo>
                    <a:pt x="4789" y="4047"/>
                  </a:moveTo>
                  <a:cubicBezTo>
                    <a:pt x="4786" y="4047"/>
                    <a:pt x="4782" y="4049"/>
                    <a:pt x="4779" y="4052"/>
                  </a:cubicBezTo>
                  <a:cubicBezTo>
                    <a:pt x="4757" y="4063"/>
                    <a:pt x="4735" y="4085"/>
                    <a:pt x="4713" y="4096"/>
                  </a:cubicBezTo>
                  <a:cubicBezTo>
                    <a:pt x="4702" y="4096"/>
                    <a:pt x="4691" y="4107"/>
                    <a:pt x="4702" y="4118"/>
                  </a:cubicBezTo>
                  <a:cubicBezTo>
                    <a:pt x="4702" y="4129"/>
                    <a:pt x="4713" y="4129"/>
                    <a:pt x="4724" y="4129"/>
                  </a:cubicBezTo>
                  <a:cubicBezTo>
                    <a:pt x="4757" y="4118"/>
                    <a:pt x="4779" y="4107"/>
                    <a:pt x="4801" y="4085"/>
                  </a:cubicBezTo>
                  <a:cubicBezTo>
                    <a:pt x="4813" y="4085"/>
                    <a:pt x="4813" y="4063"/>
                    <a:pt x="4813" y="4063"/>
                  </a:cubicBezTo>
                  <a:cubicBezTo>
                    <a:pt x="4805" y="4055"/>
                    <a:pt x="4797" y="4047"/>
                    <a:pt x="4789" y="4047"/>
                  </a:cubicBezTo>
                  <a:close/>
                  <a:moveTo>
                    <a:pt x="3223" y="4129"/>
                  </a:moveTo>
                  <a:cubicBezTo>
                    <a:pt x="3212" y="4129"/>
                    <a:pt x="3201" y="4129"/>
                    <a:pt x="3201" y="4140"/>
                  </a:cubicBezTo>
                  <a:cubicBezTo>
                    <a:pt x="3190" y="4151"/>
                    <a:pt x="3201" y="4163"/>
                    <a:pt x="3212" y="4173"/>
                  </a:cubicBezTo>
                  <a:cubicBezTo>
                    <a:pt x="3234" y="4185"/>
                    <a:pt x="3256" y="4195"/>
                    <a:pt x="3289" y="4207"/>
                  </a:cubicBezTo>
                  <a:lnTo>
                    <a:pt x="3300" y="4207"/>
                  </a:lnTo>
                  <a:cubicBezTo>
                    <a:pt x="3300" y="4207"/>
                    <a:pt x="3311" y="4207"/>
                    <a:pt x="3311" y="4195"/>
                  </a:cubicBezTo>
                  <a:cubicBezTo>
                    <a:pt x="3322" y="4185"/>
                    <a:pt x="3311" y="4173"/>
                    <a:pt x="3300" y="4173"/>
                  </a:cubicBezTo>
                  <a:cubicBezTo>
                    <a:pt x="3278" y="4163"/>
                    <a:pt x="3256" y="4151"/>
                    <a:pt x="3223" y="4129"/>
                  </a:cubicBezTo>
                  <a:close/>
                  <a:moveTo>
                    <a:pt x="4636" y="4129"/>
                  </a:moveTo>
                  <a:cubicBezTo>
                    <a:pt x="4602" y="4140"/>
                    <a:pt x="4580" y="4163"/>
                    <a:pt x="4558" y="4173"/>
                  </a:cubicBezTo>
                  <a:cubicBezTo>
                    <a:pt x="4548" y="4173"/>
                    <a:pt x="4536" y="4185"/>
                    <a:pt x="4548" y="4195"/>
                  </a:cubicBezTo>
                  <a:cubicBezTo>
                    <a:pt x="4548" y="4207"/>
                    <a:pt x="4558" y="4207"/>
                    <a:pt x="4558" y="4207"/>
                  </a:cubicBezTo>
                  <a:lnTo>
                    <a:pt x="4570" y="4207"/>
                  </a:lnTo>
                  <a:cubicBezTo>
                    <a:pt x="4602" y="4195"/>
                    <a:pt x="4625" y="4185"/>
                    <a:pt x="4647" y="4173"/>
                  </a:cubicBezTo>
                  <a:cubicBezTo>
                    <a:pt x="4658" y="4163"/>
                    <a:pt x="4669" y="4151"/>
                    <a:pt x="4658" y="4140"/>
                  </a:cubicBezTo>
                  <a:cubicBezTo>
                    <a:pt x="4658" y="4129"/>
                    <a:pt x="4647" y="4129"/>
                    <a:pt x="4636" y="4129"/>
                  </a:cubicBezTo>
                  <a:close/>
                  <a:moveTo>
                    <a:pt x="1208" y="4132"/>
                  </a:moveTo>
                  <a:cubicBezTo>
                    <a:pt x="1203" y="4132"/>
                    <a:pt x="1197" y="4135"/>
                    <a:pt x="1192" y="4140"/>
                  </a:cubicBezTo>
                  <a:cubicBezTo>
                    <a:pt x="1181" y="4151"/>
                    <a:pt x="1192" y="4163"/>
                    <a:pt x="1203" y="4173"/>
                  </a:cubicBezTo>
                  <a:cubicBezTo>
                    <a:pt x="1225" y="4185"/>
                    <a:pt x="1247" y="4207"/>
                    <a:pt x="1269" y="4217"/>
                  </a:cubicBezTo>
                  <a:lnTo>
                    <a:pt x="1303" y="4217"/>
                  </a:lnTo>
                  <a:cubicBezTo>
                    <a:pt x="1303" y="4207"/>
                    <a:pt x="1303" y="4195"/>
                    <a:pt x="1291" y="4185"/>
                  </a:cubicBezTo>
                  <a:cubicBezTo>
                    <a:pt x="1269" y="4173"/>
                    <a:pt x="1247" y="4151"/>
                    <a:pt x="1225" y="4140"/>
                  </a:cubicBezTo>
                  <a:cubicBezTo>
                    <a:pt x="1220" y="4135"/>
                    <a:pt x="1214" y="4132"/>
                    <a:pt x="1208" y="4132"/>
                  </a:cubicBezTo>
                  <a:close/>
                  <a:moveTo>
                    <a:pt x="4470" y="4195"/>
                  </a:moveTo>
                  <a:cubicBezTo>
                    <a:pt x="4448" y="4207"/>
                    <a:pt x="4415" y="4217"/>
                    <a:pt x="4393" y="4229"/>
                  </a:cubicBezTo>
                  <a:cubicBezTo>
                    <a:pt x="4382" y="4229"/>
                    <a:pt x="4371" y="4239"/>
                    <a:pt x="4382" y="4251"/>
                  </a:cubicBezTo>
                  <a:cubicBezTo>
                    <a:pt x="4382" y="4261"/>
                    <a:pt x="4393" y="4273"/>
                    <a:pt x="4404" y="4273"/>
                  </a:cubicBezTo>
                  <a:cubicBezTo>
                    <a:pt x="4437" y="4261"/>
                    <a:pt x="4459" y="4251"/>
                    <a:pt x="4492" y="4239"/>
                  </a:cubicBezTo>
                  <a:cubicBezTo>
                    <a:pt x="4504" y="4239"/>
                    <a:pt x="4504" y="4229"/>
                    <a:pt x="4504" y="4217"/>
                  </a:cubicBezTo>
                  <a:cubicBezTo>
                    <a:pt x="4492" y="4207"/>
                    <a:pt x="4481" y="4195"/>
                    <a:pt x="4470" y="4195"/>
                  </a:cubicBezTo>
                  <a:close/>
                  <a:moveTo>
                    <a:pt x="1359" y="4224"/>
                  </a:moveTo>
                  <a:cubicBezTo>
                    <a:pt x="1351" y="4224"/>
                    <a:pt x="1343" y="4232"/>
                    <a:pt x="1335" y="4239"/>
                  </a:cubicBezTo>
                  <a:cubicBezTo>
                    <a:pt x="1335" y="4251"/>
                    <a:pt x="1335" y="4261"/>
                    <a:pt x="1347" y="4261"/>
                  </a:cubicBezTo>
                  <a:lnTo>
                    <a:pt x="1357" y="4273"/>
                  </a:lnTo>
                  <a:lnTo>
                    <a:pt x="1423" y="4306"/>
                  </a:lnTo>
                  <a:lnTo>
                    <a:pt x="1435" y="4306"/>
                  </a:lnTo>
                  <a:cubicBezTo>
                    <a:pt x="1446" y="4306"/>
                    <a:pt x="1446" y="4306"/>
                    <a:pt x="1457" y="4295"/>
                  </a:cubicBezTo>
                  <a:cubicBezTo>
                    <a:pt x="1457" y="4284"/>
                    <a:pt x="1457" y="4273"/>
                    <a:pt x="1446" y="4273"/>
                  </a:cubicBezTo>
                  <a:cubicBezTo>
                    <a:pt x="1423" y="4261"/>
                    <a:pt x="1401" y="4239"/>
                    <a:pt x="1379" y="4229"/>
                  </a:cubicBezTo>
                  <a:lnTo>
                    <a:pt x="1369" y="4229"/>
                  </a:lnTo>
                  <a:cubicBezTo>
                    <a:pt x="1365" y="4225"/>
                    <a:pt x="1362" y="4224"/>
                    <a:pt x="1359" y="4224"/>
                  </a:cubicBezTo>
                  <a:close/>
                  <a:moveTo>
                    <a:pt x="3543" y="4251"/>
                  </a:moveTo>
                  <a:cubicBezTo>
                    <a:pt x="3532" y="4251"/>
                    <a:pt x="3521" y="4251"/>
                    <a:pt x="3521" y="4261"/>
                  </a:cubicBezTo>
                  <a:cubicBezTo>
                    <a:pt x="3521" y="4273"/>
                    <a:pt x="3521" y="4284"/>
                    <a:pt x="3532" y="4295"/>
                  </a:cubicBezTo>
                  <a:cubicBezTo>
                    <a:pt x="3565" y="4295"/>
                    <a:pt x="3598" y="4306"/>
                    <a:pt x="3621" y="4306"/>
                  </a:cubicBezTo>
                  <a:lnTo>
                    <a:pt x="3631" y="4306"/>
                  </a:lnTo>
                  <a:cubicBezTo>
                    <a:pt x="3643" y="4306"/>
                    <a:pt x="3643" y="4306"/>
                    <a:pt x="3643" y="4295"/>
                  </a:cubicBezTo>
                  <a:cubicBezTo>
                    <a:pt x="3653" y="4284"/>
                    <a:pt x="3643" y="4273"/>
                    <a:pt x="3631" y="4273"/>
                  </a:cubicBezTo>
                  <a:cubicBezTo>
                    <a:pt x="3598" y="4261"/>
                    <a:pt x="3576" y="4261"/>
                    <a:pt x="3543" y="4251"/>
                  </a:cubicBezTo>
                  <a:close/>
                  <a:moveTo>
                    <a:pt x="4315" y="4251"/>
                  </a:moveTo>
                  <a:cubicBezTo>
                    <a:pt x="4283" y="4261"/>
                    <a:pt x="4261" y="4261"/>
                    <a:pt x="4227" y="4273"/>
                  </a:cubicBezTo>
                  <a:cubicBezTo>
                    <a:pt x="4217" y="4273"/>
                    <a:pt x="4205" y="4284"/>
                    <a:pt x="4205" y="4295"/>
                  </a:cubicBezTo>
                  <a:cubicBezTo>
                    <a:pt x="4217" y="4306"/>
                    <a:pt x="4217" y="4317"/>
                    <a:pt x="4227" y="4317"/>
                  </a:cubicBezTo>
                  <a:lnTo>
                    <a:pt x="4239" y="4317"/>
                  </a:lnTo>
                  <a:cubicBezTo>
                    <a:pt x="4261" y="4306"/>
                    <a:pt x="4293" y="4295"/>
                    <a:pt x="4315" y="4295"/>
                  </a:cubicBezTo>
                  <a:cubicBezTo>
                    <a:pt x="4338" y="4295"/>
                    <a:pt x="4338" y="4273"/>
                    <a:pt x="4338" y="4261"/>
                  </a:cubicBezTo>
                  <a:cubicBezTo>
                    <a:pt x="4338" y="4251"/>
                    <a:pt x="4327" y="4251"/>
                    <a:pt x="4315" y="4251"/>
                  </a:cubicBezTo>
                  <a:close/>
                  <a:moveTo>
                    <a:pt x="3521" y="4121"/>
                  </a:moveTo>
                  <a:cubicBezTo>
                    <a:pt x="3516" y="4121"/>
                    <a:pt x="3510" y="4124"/>
                    <a:pt x="3510" y="4129"/>
                  </a:cubicBezTo>
                  <a:lnTo>
                    <a:pt x="3444" y="4195"/>
                  </a:lnTo>
                  <a:cubicBezTo>
                    <a:pt x="3432" y="4195"/>
                    <a:pt x="3432" y="4207"/>
                    <a:pt x="3444" y="4217"/>
                  </a:cubicBezTo>
                  <a:cubicBezTo>
                    <a:pt x="3422" y="4217"/>
                    <a:pt x="3400" y="4207"/>
                    <a:pt x="3388" y="4195"/>
                  </a:cubicBezTo>
                  <a:cubicBezTo>
                    <a:pt x="3378" y="4195"/>
                    <a:pt x="3356" y="4207"/>
                    <a:pt x="3356" y="4217"/>
                  </a:cubicBezTo>
                  <a:cubicBezTo>
                    <a:pt x="3356" y="4229"/>
                    <a:pt x="3356" y="4239"/>
                    <a:pt x="3366" y="4239"/>
                  </a:cubicBezTo>
                  <a:lnTo>
                    <a:pt x="3378" y="4239"/>
                  </a:lnTo>
                  <a:lnTo>
                    <a:pt x="3378" y="4251"/>
                  </a:lnTo>
                  <a:cubicBezTo>
                    <a:pt x="3356" y="4261"/>
                    <a:pt x="3334" y="4284"/>
                    <a:pt x="3311" y="4295"/>
                  </a:cubicBezTo>
                  <a:cubicBezTo>
                    <a:pt x="3300" y="4306"/>
                    <a:pt x="3300" y="4317"/>
                    <a:pt x="3311" y="4328"/>
                  </a:cubicBezTo>
                  <a:cubicBezTo>
                    <a:pt x="3311" y="4339"/>
                    <a:pt x="3322" y="4339"/>
                    <a:pt x="3322" y="4339"/>
                  </a:cubicBezTo>
                  <a:cubicBezTo>
                    <a:pt x="3334" y="4339"/>
                    <a:pt x="3334" y="4339"/>
                    <a:pt x="3334" y="4328"/>
                  </a:cubicBezTo>
                  <a:cubicBezTo>
                    <a:pt x="3356" y="4317"/>
                    <a:pt x="3388" y="4295"/>
                    <a:pt x="3410" y="4284"/>
                  </a:cubicBezTo>
                  <a:cubicBezTo>
                    <a:pt x="3410" y="4273"/>
                    <a:pt x="3422" y="4261"/>
                    <a:pt x="3410" y="4251"/>
                  </a:cubicBezTo>
                  <a:lnTo>
                    <a:pt x="3410" y="4251"/>
                  </a:lnTo>
                  <a:cubicBezTo>
                    <a:pt x="3422" y="4261"/>
                    <a:pt x="3444" y="4261"/>
                    <a:pt x="3454" y="4273"/>
                  </a:cubicBezTo>
                  <a:cubicBezTo>
                    <a:pt x="3466" y="4273"/>
                    <a:pt x="3477" y="4261"/>
                    <a:pt x="3477" y="4251"/>
                  </a:cubicBezTo>
                  <a:cubicBezTo>
                    <a:pt x="3477" y="4239"/>
                    <a:pt x="3477" y="4229"/>
                    <a:pt x="3466" y="4229"/>
                  </a:cubicBezTo>
                  <a:lnTo>
                    <a:pt x="3477" y="4217"/>
                  </a:lnTo>
                  <a:cubicBezTo>
                    <a:pt x="3499" y="4207"/>
                    <a:pt x="3521" y="4185"/>
                    <a:pt x="3532" y="4163"/>
                  </a:cubicBezTo>
                  <a:cubicBezTo>
                    <a:pt x="3543" y="4151"/>
                    <a:pt x="3543" y="4140"/>
                    <a:pt x="3532" y="4129"/>
                  </a:cubicBezTo>
                  <a:cubicBezTo>
                    <a:pt x="3532" y="4124"/>
                    <a:pt x="3527" y="4121"/>
                    <a:pt x="3521" y="4121"/>
                  </a:cubicBezTo>
                  <a:close/>
                  <a:moveTo>
                    <a:pt x="3719" y="4284"/>
                  </a:moveTo>
                  <a:cubicBezTo>
                    <a:pt x="3709" y="4284"/>
                    <a:pt x="3697" y="4284"/>
                    <a:pt x="3687" y="4306"/>
                  </a:cubicBezTo>
                  <a:cubicBezTo>
                    <a:pt x="3687" y="4317"/>
                    <a:pt x="3697" y="4328"/>
                    <a:pt x="3709" y="4328"/>
                  </a:cubicBezTo>
                  <a:cubicBezTo>
                    <a:pt x="3741" y="4328"/>
                    <a:pt x="3764" y="4328"/>
                    <a:pt x="3797" y="4339"/>
                  </a:cubicBezTo>
                  <a:cubicBezTo>
                    <a:pt x="3808" y="4339"/>
                    <a:pt x="3819" y="4328"/>
                    <a:pt x="3819" y="4317"/>
                  </a:cubicBezTo>
                  <a:cubicBezTo>
                    <a:pt x="3819" y="4306"/>
                    <a:pt x="3808" y="4295"/>
                    <a:pt x="3797" y="4295"/>
                  </a:cubicBezTo>
                  <a:cubicBezTo>
                    <a:pt x="3775" y="4295"/>
                    <a:pt x="3741" y="4284"/>
                    <a:pt x="3719" y="4284"/>
                  </a:cubicBezTo>
                  <a:close/>
                  <a:moveTo>
                    <a:pt x="3885" y="4295"/>
                  </a:moveTo>
                  <a:cubicBezTo>
                    <a:pt x="3874" y="4295"/>
                    <a:pt x="3863" y="4306"/>
                    <a:pt x="3863" y="4317"/>
                  </a:cubicBezTo>
                  <a:cubicBezTo>
                    <a:pt x="3863" y="4328"/>
                    <a:pt x="3874" y="4339"/>
                    <a:pt x="3885" y="4339"/>
                  </a:cubicBezTo>
                  <a:lnTo>
                    <a:pt x="3974" y="4339"/>
                  </a:lnTo>
                  <a:cubicBezTo>
                    <a:pt x="3984" y="4339"/>
                    <a:pt x="3996" y="4328"/>
                    <a:pt x="3996" y="4317"/>
                  </a:cubicBezTo>
                  <a:cubicBezTo>
                    <a:pt x="3996" y="4306"/>
                    <a:pt x="3984" y="4295"/>
                    <a:pt x="3974" y="4295"/>
                  </a:cubicBezTo>
                  <a:close/>
                  <a:moveTo>
                    <a:pt x="4139" y="4284"/>
                  </a:moveTo>
                  <a:cubicBezTo>
                    <a:pt x="4117" y="4284"/>
                    <a:pt x="4084" y="4295"/>
                    <a:pt x="4062" y="4295"/>
                  </a:cubicBezTo>
                  <a:cubicBezTo>
                    <a:pt x="4051" y="4295"/>
                    <a:pt x="4040" y="4306"/>
                    <a:pt x="4040" y="4317"/>
                  </a:cubicBezTo>
                  <a:cubicBezTo>
                    <a:pt x="4040" y="4328"/>
                    <a:pt x="4051" y="4339"/>
                    <a:pt x="4062" y="4339"/>
                  </a:cubicBezTo>
                  <a:cubicBezTo>
                    <a:pt x="4095" y="4328"/>
                    <a:pt x="4117" y="4328"/>
                    <a:pt x="4150" y="4328"/>
                  </a:cubicBezTo>
                  <a:cubicBezTo>
                    <a:pt x="4161" y="4328"/>
                    <a:pt x="4172" y="4317"/>
                    <a:pt x="4161" y="4306"/>
                  </a:cubicBezTo>
                  <a:cubicBezTo>
                    <a:pt x="4161" y="4295"/>
                    <a:pt x="4150" y="4284"/>
                    <a:pt x="4139" y="4284"/>
                  </a:cubicBezTo>
                  <a:close/>
                  <a:moveTo>
                    <a:pt x="1523" y="4306"/>
                  </a:moveTo>
                  <a:cubicBezTo>
                    <a:pt x="1512" y="4306"/>
                    <a:pt x="1501" y="4306"/>
                    <a:pt x="1490" y="4317"/>
                  </a:cubicBezTo>
                  <a:cubicBezTo>
                    <a:pt x="1490" y="4328"/>
                    <a:pt x="1490" y="4339"/>
                    <a:pt x="1501" y="4350"/>
                  </a:cubicBezTo>
                  <a:cubicBezTo>
                    <a:pt x="1523" y="4361"/>
                    <a:pt x="1556" y="4372"/>
                    <a:pt x="1578" y="4383"/>
                  </a:cubicBezTo>
                  <a:lnTo>
                    <a:pt x="1590" y="4383"/>
                  </a:lnTo>
                  <a:cubicBezTo>
                    <a:pt x="1600" y="4383"/>
                    <a:pt x="1600" y="4383"/>
                    <a:pt x="1612" y="4372"/>
                  </a:cubicBezTo>
                  <a:cubicBezTo>
                    <a:pt x="1612" y="4361"/>
                    <a:pt x="1612" y="4350"/>
                    <a:pt x="1600" y="4350"/>
                  </a:cubicBezTo>
                  <a:cubicBezTo>
                    <a:pt x="1567" y="4339"/>
                    <a:pt x="1545" y="4317"/>
                    <a:pt x="1523" y="4306"/>
                  </a:cubicBezTo>
                  <a:close/>
                  <a:moveTo>
                    <a:pt x="3260" y="4342"/>
                  </a:moveTo>
                  <a:cubicBezTo>
                    <a:pt x="3256" y="4342"/>
                    <a:pt x="3251" y="4344"/>
                    <a:pt x="3245" y="4350"/>
                  </a:cubicBezTo>
                  <a:cubicBezTo>
                    <a:pt x="3223" y="4361"/>
                    <a:pt x="3190" y="4372"/>
                    <a:pt x="3168" y="4394"/>
                  </a:cubicBezTo>
                  <a:cubicBezTo>
                    <a:pt x="3157" y="4394"/>
                    <a:pt x="3157" y="4405"/>
                    <a:pt x="3157" y="4416"/>
                  </a:cubicBezTo>
                  <a:cubicBezTo>
                    <a:pt x="3168" y="4427"/>
                    <a:pt x="3168" y="4427"/>
                    <a:pt x="3179" y="4427"/>
                  </a:cubicBezTo>
                  <a:lnTo>
                    <a:pt x="3190" y="4427"/>
                  </a:lnTo>
                  <a:cubicBezTo>
                    <a:pt x="3212" y="4416"/>
                    <a:pt x="3234" y="4394"/>
                    <a:pt x="3267" y="4383"/>
                  </a:cubicBezTo>
                  <a:cubicBezTo>
                    <a:pt x="3278" y="4372"/>
                    <a:pt x="3278" y="4361"/>
                    <a:pt x="3267" y="4350"/>
                  </a:cubicBezTo>
                  <a:cubicBezTo>
                    <a:pt x="3267" y="4344"/>
                    <a:pt x="3264" y="4342"/>
                    <a:pt x="3260" y="4342"/>
                  </a:cubicBezTo>
                  <a:close/>
                  <a:moveTo>
                    <a:pt x="1668" y="4379"/>
                  </a:moveTo>
                  <a:cubicBezTo>
                    <a:pt x="1660" y="4379"/>
                    <a:pt x="1652" y="4386"/>
                    <a:pt x="1644" y="4394"/>
                  </a:cubicBezTo>
                  <a:cubicBezTo>
                    <a:pt x="1644" y="4405"/>
                    <a:pt x="1644" y="4416"/>
                    <a:pt x="1656" y="4416"/>
                  </a:cubicBezTo>
                  <a:cubicBezTo>
                    <a:pt x="1688" y="4427"/>
                    <a:pt x="1710" y="4438"/>
                    <a:pt x="1744" y="4450"/>
                  </a:cubicBezTo>
                  <a:cubicBezTo>
                    <a:pt x="1755" y="4450"/>
                    <a:pt x="1766" y="4450"/>
                    <a:pt x="1766" y="4438"/>
                  </a:cubicBezTo>
                  <a:cubicBezTo>
                    <a:pt x="1777" y="4427"/>
                    <a:pt x="1766" y="4416"/>
                    <a:pt x="1755" y="4416"/>
                  </a:cubicBezTo>
                  <a:cubicBezTo>
                    <a:pt x="1733" y="4405"/>
                    <a:pt x="1700" y="4394"/>
                    <a:pt x="1678" y="4383"/>
                  </a:cubicBezTo>
                  <a:cubicBezTo>
                    <a:pt x="1674" y="4380"/>
                    <a:pt x="1671" y="4379"/>
                    <a:pt x="1668" y="4379"/>
                  </a:cubicBezTo>
                  <a:close/>
                  <a:moveTo>
                    <a:pt x="1832" y="4438"/>
                  </a:moveTo>
                  <a:cubicBezTo>
                    <a:pt x="1832" y="4438"/>
                    <a:pt x="1810" y="4450"/>
                    <a:pt x="1810" y="4460"/>
                  </a:cubicBezTo>
                  <a:cubicBezTo>
                    <a:pt x="1810" y="4472"/>
                    <a:pt x="1810" y="4482"/>
                    <a:pt x="1821" y="4482"/>
                  </a:cubicBezTo>
                  <a:cubicBezTo>
                    <a:pt x="1854" y="4494"/>
                    <a:pt x="1876" y="4504"/>
                    <a:pt x="1909" y="4504"/>
                  </a:cubicBezTo>
                  <a:cubicBezTo>
                    <a:pt x="1921" y="4504"/>
                    <a:pt x="1931" y="4504"/>
                    <a:pt x="1931" y="4494"/>
                  </a:cubicBezTo>
                  <a:cubicBezTo>
                    <a:pt x="1931" y="4482"/>
                    <a:pt x="1931" y="4472"/>
                    <a:pt x="1921" y="4472"/>
                  </a:cubicBezTo>
                  <a:cubicBezTo>
                    <a:pt x="1887" y="4460"/>
                    <a:pt x="1865" y="4450"/>
                    <a:pt x="1832" y="4438"/>
                  </a:cubicBezTo>
                  <a:close/>
                  <a:moveTo>
                    <a:pt x="3091" y="4427"/>
                  </a:moveTo>
                  <a:cubicBezTo>
                    <a:pt x="3069" y="4438"/>
                    <a:pt x="3035" y="4450"/>
                    <a:pt x="3013" y="4460"/>
                  </a:cubicBezTo>
                  <a:cubicBezTo>
                    <a:pt x="3002" y="4472"/>
                    <a:pt x="3002" y="4482"/>
                    <a:pt x="3002" y="4494"/>
                  </a:cubicBezTo>
                  <a:cubicBezTo>
                    <a:pt x="3002" y="4494"/>
                    <a:pt x="3013" y="4504"/>
                    <a:pt x="3024" y="4504"/>
                  </a:cubicBezTo>
                  <a:cubicBezTo>
                    <a:pt x="3057" y="4494"/>
                    <a:pt x="3079" y="4482"/>
                    <a:pt x="3113" y="4472"/>
                  </a:cubicBezTo>
                  <a:cubicBezTo>
                    <a:pt x="3123" y="4460"/>
                    <a:pt x="3123" y="4450"/>
                    <a:pt x="3123" y="4438"/>
                  </a:cubicBezTo>
                  <a:cubicBezTo>
                    <a:pt x="3113" y="4427"/>
                    <a:pt x="3101" y="4427"/>
                    <a:pt x="3091" y="4427"/>
                  </a:cubicBezTo>
                  <a:close/>
                  <a:moveTo>
                    <a:pt x="1997" y="4494"/>
                  </a:moveTo>
                  <a:cubicBezTo>
                    <a:pt x="1987" y="4494"/>
                    <a:pt x="1975" y="4494"/>
                    <a:pt x="1975" y="4504"/>
                  </a:cubicBezTo>
                  <a:cubicBezTo>
                    <a:pt x="1975" y="4516"/>
                    <a:pt x="1975" y="4526"/>
                    <a:pt x="1987" y="4538"/>
                  </a:cubicBezTo>
                  <a:cubicBezTo>
                    <a:pt x="2020" y="4538"/>
                    <a:pt x="2053" y="4548"/>
                    <a:pt x="2075" y="4548"/>
                  </a:cubicBezTo>
                  <a:lnTo>
                    <a:pt x="2086" y="4548"/>
                  </a:lnTo>
                  <a:cubicBezTo>
                    <a:pt x="2086" y="4548"/>
                    <a:pt x="2097" y="4548"/>
                    <a:pt x="2097" y="4538"/>
                  </a:cubicBezTo>
                  <a:cubicBezTo>
                    <a:pt x="2108" y="4526"/>
                    <a:pt x="2097" y="4516"/>
                    <a:pt x="2086" y="4516"/>
                  </a:cubicBezTo>
                  <a:cubicBezTo>
                    <a:pt x="2053" y="4504"/>
                    <a:pt x="2031" y="4504"/>
                    <a:pt x="1997" y="4494"/>
                  </a:cubicBezTo>
                  <a:close/>
                  <a:moveTo>
                    <a:pt x="2945" y="4489"/>
                  </a:moveTo>
                  <a:cubicBezTo>
                    <a:pt x="2942" y="4489"/>
                    <a:pt x="2939" y="4490"/>
                    <a:pt x="2936" y="4494"/>
                  </a:cubicBezTo>
                  <a:lnTo>
                    <a:pt x="2903" y="4494"/>
                  </a:lnTo>
                  <a:cubicBezTo>
                    <a:pt x="2892" y="4504"/>
                    <a:pt x="2870" y="4504"/>
                    <a:pt x="2848" y="4516"/>
                  </a:cubicBezTo>
                  <a:cubicBezTo>
                    <a:pt x="2836" y="4516"/>
                    <a:pt x="2836" y="4526"/>
                    <a:pt x="2836" y="4538"/>
                  </a:cubicBezTo>
                  <a:cubicBezTo>
                    <a:pt x="2836" y="4548"/>
                    <a:pt x="2848" y="4560"/>
                    <a:pt x="2858" y="4560"/>
                  </a:cubicBezTo>
                  <a:cubicBezTo>
                    <a:pt x="2881" y="4548"/>
                    <a:pt x="2903" y="4548"/>
                    <a:pt x="2925" y="4538"/>
                  </a:cubicBezTo>
                  <a:cubicBezTo>
                    <a:pt x="2925" y="4538"/>
                    <a:pt x="2936" y="4538"/>
                    <a:pt x="2947" y="4526"/>
                  </a:cubicBezTo>
                  <a:cubicBezTo>
                    <a:pt x="2958" y="4526"/>
                    <a:pt x="2958" y="4516"/>
                    <a:pt x="2958" y="4504"/>
                  </a:cubicBezTo>
                  <a:cubicBezTo>
                    <a:pt x="2958" y="4497"/>
                    <a:pt x="2953" y="4489"/>
                    <a:pt x="2945" y="4489"/>
                  </a:cubicBezTo>
                  <a:close/>
                  <a:moveTo>
                    <a:pt x="2174" y="4526"/>
                  </a:moveTo>
                  <a:cubicBezTo>
                    <a:pt x="2163" y="4526"/>
                    <a:pt x="2152" y="4538"/>
                    <a:pt x="2141" y="4548"/>
                  </a:cubicBezTo>
                  <a:cubicBezTo>
                    <a:pt x="2141" y="4560"/>
                    <a:pt x="2152" y="4571"/>
                    <a:pt x="2163" y="4571"/>
                  </a:cubicBezTo>
                  <a:cubicBezTo>
                    <a:pt x="2196" y="4571"/>
                    <a:pt x="2218" y="4582"/>
                    <a:pt x="2252" y="4582"/>
                  </a:cubicBezTo>
                  <a:cubicBezTo>
                    <a:pt x="2262" y="4582"/>
                    <a:pt x="2274" y="4582"/>
                    <a:pt x="2274" y="4571"/>
                  </a:cubicBezTo>
                  <a:cubicBezTo>
                    <a:pt x="2274" y="4560"/>
                    <a:pt x="2262" y="4548"/>
                    <a:pt x="2252" y="4538"/>
                  </a:cubicBezTo>
                  <a:cubicBezTo>
                    <a:pt x="2230" y="4538"/>
                    <a:pt x="2196" y="4538"/>
                    <a:pt x="2174" y="4526"/>
                  </a:cubicBezTo>
                  <a:close/>
                  <a:moveTo>
                    <a:pt x="2780" y="4533"/>
                  </a:moveTo>
                  <a:cubicBezTo>
                    <a:pt x="2777" y="4533"/>
                    <a:pt x="2774" y="4534"/>
                    <a:pt x="2770" y="4538"/>
                  </a:cubicBezTo>
                  <a:cubicBezTo>
                    <a:pt x="2737" y="4538"/>
                    <a:pt x="2715" y="4538"/>
                    <a:pt x="2682" y="4548"/>
                  </a:cubicBezTo>
                  <a:cubicBezTo>
                    <a:pt x="2671" y="4548"/>
                    <a:pt x="2660" y="4560"/>
                    <a:pt x="2660" y="4571"/>
                  </a:cubicBezTo>
                  <a:cubicBezTo>
                    <a:pt x="2671" y="4582"/>
                    <a:pt x="2671" y="4593"/>
                    <a:pt x="2682" y="4593"/>
                  </a:cubicBezTo>
                  <a:lnTo>
                    <a:pt x="2693" y="4582"/>
                  </a:lnTo>
                  <a:cubicBezTo>
                    <a:pt x="2715" y="4582"/>
                    <a:pt x="2748" y="4582"/>
                    <a:pt x="2770" y="4571"/>
                  </a:cubicBezTo>
                  <a:cubicBezTo>
                    <a:pt x="2782" y="4571"/>
                    <a:pt x="2792" y="4560"/>
                    <a:pt x="2792" y="4548"/>
                  </a:cubicBezTo>
                  <a:cubicBezTo>
                    <a:pt x="2792" y="4541"/>
                    <a:pt x="2787" y="4533"/>
                    <a:pt x="2780" y="4533"/>
                  </a:cubicBezTo>
                  <a:close/>
                  <a:moveTo>
                    <a:pt x="2340" y="4548"/>
                  </a:moveTo>
                  <a:cubicBezTo>
                    <a:pt x="2329" y="4548"/>
                    <a:pt x="2318" y="4560"/>
                    <a:pt x="2318" y="4571"/>
                  </a:cubicBezTo>
                  <a:cubicBezTo>
                    <a:pt x="2318" y="4582"/>
                    <a:pt x="2329" y="4593"/>
                    <a:pt x="2340" y="4593"/>
                  </a:cubicBezTo>
                  <a:cubicBezTo>
                    <a:pt x="2362" y="4593"/>
                    <a:pt x="2395" y="4593"/>
                    <a:pt x="2428" y="4604"/>
                  </a:cubicBezTo>
                  <a:cubicBezTo>
                    <a:pt x="2439" y="4604"/>
                    <a:pt x="2450" y="4593"/>
                    <a:pt x="2450" y="4582"/>
                  </a:cubicBezTo>
                  <a:cubicBezTo>
                    <a:pt x="2450" y="4571"/>
                    <a:pt x="2439" y="4560"/>
                    <a:pt x="2428" y="4560"/>
                  </a:cubicBezTo>
                  <a:cubicBezTo>
                    <a:pt x="2395" y="4560"/>
                    <a:pt x="2373" y="4548"/>
                    <a:pt x="2340" y="4548"/>
                  </a:cubicBezTo>
                  <a:close/>
                  <a:moveTo>
                    <a:pt x="2594" y="4548"/>
                  </a:moveTo>
                  <a:cubicBezTo>
                    <a:pt x="2571" y="4560"/>
                    <a:pt x="2539" y="4560"/>
                    <a:pt x="2517" y="4560"/>
                  </a:cubicBezTo>
                  <a:cubicBezTo>
                    <a:pt x="2505" y="4560"/>
                    <a:pt x="2495" y="4571"/>
                    <a:pt x="2495" y="4582"/>
                  </a:cubicBezTo>
                  <a:cubicBezTo>
                    <a:pt x="2495" y="4593"/>
                    <a:pt x="2505" y="4604"/>
                    <a:pt x="2517" y="4604"/>
                  </a:cubicBezTo>
                  <a:cubicBezTo>
                    <a:pt x="2539" y="4604"/>
                    <a:pt x="2571" y="4593"/>
                    <a:pt x="2605" y="4593"/>
                  </a:cubicBezTo>
                  <a:cubicBezTo>
                    <a:pt x="2616" y="4593"/>
                    <a:pt x="2616" y="4582"/>
                    <a:pt x="2616" y="4571"/>
                  </a:cubicBezTo>
                  <a:cubicBezTo>
                    <a:pt x="2616" y="4560"/>
                    <a:pt x="2605" y="4548"/>
                    <a:pt x="2594" y="4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18"/>
          <p:cNvSpPr txBox="1">
            <a:spLocks noGrp="1"/>
          </p:cNvSpPr>
          <p:nvPr>
            <p:ph type="title"/>
          </p:nvPr>
        </p:nvSpPr>
        <p:spPr>
          <a:xfrm>
            <a:off x="5435100" y="2049525"/>
            <a:ext cx="29958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subTitle" idx="1"/>
          </p:nvPr>
        </p:nvSpPr>
        <p:spPr>
          <a:xfrm>
            <a:off x="5435100" y="2546050"/>
            <a:ext cx="29958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26"/>
          <p:cNvGrpSpPr/>
          <p:nvPr/>
        </p:nvGrpSpPr>
        <p:grpSpPr>
          <a:xfrm>
            <a:off x="-591543" y="-621888"/>
            <a:ext cx="11018622" cy="5993408"/>
            <a:chOff x="-591543" y="-449077"/>
            <a:chExt cx="11018622" cy="5993408"/>
          </a:xfrm>
        </p:grpSpPr>
        <p:grpSp>
          <p:nvGrpSpPr>
            <p:cNvPr id="499" name="Google Shape;499;p26"/>
            <p:cNvGrpSpPr/>
            <p:nvPr/>
          </p:nvGrpSpPr>
          <p:grpSpPr>
            <a:xfrm flipH="1">
              <a:off x="-591543" y="-34946"/>
              <a:ext cx="10126372" cy="5579276"/>
              <a:chOff x="-439849" y="-187346"/>
              <a:chExt cx="10126372" cy="5579276"/>
            </a:xfrm>
          </p:grpSpPr>
          <p:sp>
            <p:nvSpPr>
              <p:cNvPr id="500" name="Google Shape;500;p26"/>
              <p:cNvSpPr/>
              <p:nvPr/>
            </p:nvSpPr>
            <p:spPr>
              <a:xfrm>
                <a:off x="1741099" y="-187346"/>
                <a:ext cx="1412072" cy="412975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8533599" y="892397"/>
                <a:ext cx="625826" cy="1556414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6016" extrusionOk="0">
                    <a:moveTo>
                      <a:pt x="2419" y="0"/>
                    </a:moveTo>
                    <a:cubicBezTo>
                      <a:pt x="1944" y="221"/>
                      <a:pt x="1524" y="518"/>
                      <a:pt x="1171" y="916"/>
                    </a:cubicBezTo>
                    <a:cubicBezTo>
                      <a:pt x="376" y="1799"/>
                      <a:pt x="1" y="3079"/>
                      <a:pt x="420" y="4217"/>
                    </a:cubicBezTo>
                    <a:cubicBezTo>
                      <a:pt x="741" y="5110"/>
                      <a:pt x="1492" y="5839"/>
                      <a:pt x="2419" y="6015"/>
                    </a:cubicBezTo>
                    <a:lnTo>
                      <a:pt x="24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8626836" y="-94150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6"/>
              <p:cNvSpPr/>
              <p:nvPr/>
            </p:nvSpPr>
            <p:spPr>
              <a:xfrm flipH="1">
                <a:off x="3922738" y="4817237"/>
                <a:ext cx="1725567" cy="574694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6"/>
              <p:cNvSpPr/>
              <p:nvPr/>
            </p:nvSpPr>
            <p:spPr>
              <a:xfrm>
                <a:off x="-439849" y="3705698"/>
                <a:ext cx="885573" cy="75414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6"/>
              <p:cNvSpPr/>
              <p:nvPr/>
            </p:nvSpPr>
            <p:spPr>
              <a:xfrm>
                <a:off x="-115471" y="218057"/>
                <a:ext cx="1125141" cy="150803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6"/>
              <p:cNvSpPr/>
              <p:nvPr/>
            </p:nvSpPr>
            <p:spPr>
              <a:xfrm>
                <a:off x="8626834" y="4502549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7" name="Google Shape;507;p26"/>
            <p:cNvSpPr/>
            <p:nvPr/>
          </p:nvSpPr>
          <p:spPr>
            <a:xfrm flipH="1">
              <a:off x="8073766" y="4772113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 rot="10800000">
              <a:off x="8701512" y="2022963"/>
              <a:ext cx="1725567" cy="1221723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 flipH="1">
              <a:off x="561083" y="-449077"/>
              <a:ext cx="1039359" cy="784116"/>
            </a:xfrm>
            <a:custGeom>
              <a:avLst/>
              <a:gdLst/>
              <a:ahLst/>
              <a:cxnLst/>
              <a:rect l="l" t="t" r="r" b="b"/>
              <a:pathLst>
                <a:path w="6104" h="4605" extrusionOk="0">
                  <a:moveTo>
                    <a:pt x="5784" y="1"/>
                  </a:moveTo>
                  <a:cubicBezTo>
                    <a:pt x="5772" y="1"/>
                    <a:pt x="5772" y="12"/>
                    <a:pt x="5772" y="23"/>
                  </a:cubicBezTo>
                  <a:cubicBezTo>
                    <a:pt x="5784" y="56"/>
                    <a:pt x="5795" y="78"/>
                    <a:pt x="5806" y="111"/>
                  </a:cubicBezTo>
                  <a:cubicBezTo>
                    <a:pt x="5817" y="111"/>
                    <a:pt x="5817" y="123"/>
                    <a:pt x="5828" y="123"/>
                  </a:cubicBezTo>
                  <a:lnTo>
                    <a:pt x="5839" y="123"/>
                  </a:lnTo>
                  <a:cubicBezTo>
                    <a:pt x="5850" y="111"/>
                    <a:pt x="5850" y="101"/>
                    <a:pt x="5850" y="89"/>
                  </a:cubicBezTo>
                  <a:cubicBezTo>
                    <a:pt x="5839" y="67"/>
                    <a:pt x="5828" y="34"/>
                    <a:pt x="5817" y="12"/>
                  </a:cubicBezTo>
                  <a:cubicBezTo>
                    <a:pt x="5806" y="1"/>
                    <a:pt x="5795" y="1"/>
                    <a:pt x="5784" y="1"/>
                  </a:cubicBezTo>
                  <a:close/>
                  <a:moveTo>
                    <a:pt x="5860" y="162"/>
                  </a:moveTo>
                  <a:cubicBezTo>
                    <a:pt x="5857" y="162"/>
                    <a:pt x="5853" y="163"/>
                    <a:pt x="5850" y="167"/>
                  </a:cubicBezTo>
                  <a:cubicBezTo>
                    <a:pt x="5839" y="167"/>
                    <a:pt x="5839" y="177"/>
                    <a:pt x="5839" y="189"/>
                  </a:cubicBezTo>
                  <a:cubicBezTo>
                    <a:pt x="5850" y="211"/>
                    <a:pt x="5861" y="244"/>
                    <a:pt x="5872" y="266"/>
                  </a:cubicBezTo>
                  <a:cubicBezTo>
                    <a:pt x="5872" y="277"/>
                    <a:pt x="5883" y="288"/>
                    <a:pt x="5894" y="288"/>
                  </a:cubicBezTo>
                  <a:cubicBezTo>
                    <a:pt x="5905" y="277"/>
                    <a:pt x="5916" y="266"/>
                    <a:pt x="5905" y="255"/>
                  </a:cubicBezTo>
                  <a:cubicBezTo>
                    <a:pt x="5894" y="233"/>
                    <a:pt x="5894" y="199"/>
                    <a:pt x="5883" y="177"/>
                  </a:cubicBezTo>
                  <a:cubicBezTo>
                    <a:pt x="5875" y="170"/>
                    <a:pt x="5867" y="162"/>
                    <a:pt x="5860" y="162"/>
                  </a:cubicBezTo>
                  <a:close/>
                  <a:moveTo>
                    <a:pt x="5905" y="321"/>
                  </a:moveTo>
                  <a:cubicBezTo>
                    <a:pt x="5894" y="332"/>
                    <a:pt x="5894" y="343"/>
                    <a:pt x="5894" y="354"/>
                  </a:cubicBezTo>
                  <a:cubicBezTo>
                    <a:pt x="5905" y="376"/>
                    <a:pt x="5916" y="410"/>
                    <a:pt x="5916" y="432"/>
                  </a:cubicBezTo>
                  <a:cubicBezTo>
                    <a:pt x="5927" y="442"/>
                    <a:pt x="5927" y="454"/>
                    <a:pt x="5938" y="454"/>
                  </a:cubicBezTo>
                  <a:lnTo>
                    <a:pt x="5949" y="454"/>
                  </a:lnTo>
                  <a:cubicBezTo>
                    <a:pt x="5961" y="442"/>
                    <a:pt x="5961" y="432"/>
                    <a:pt x="5961" y="420"/>
                  </a:cubicBezTo>
                  <a:cubicBezTo>
                    <a:pt x="5949" y="398"/>
                    <a:pt x="5949" y="365"/>
                    <a:pt x="5938" y="343"/>
                  </a:cubicBezTo>
                  <a:cubicBezTo>
                    <a:pt x="5938" y="332"/>
                    <a:pt x="5916" y="321"/>
                    <a:pt x="5905" y="321"/>
                  </a:cubicBezTo>
                  <a:close/>
                  <a:moveTo>
                    <a:pt x="5961" y="486"/>
                  </a:moveTo>
                  <a:cubicBezTo>
                    <a:pt x="5949" y="498"/>
                    <a:pt x="5938" y="509"/>
                    <a:pt x="5949" y="520"/>
                  </a:cubicBezTo>
                  <a:cubicBezTo>
                    <a:pt x="5949" y="542"/>
                    <a:pt x="5961" y="575"/>
                    <a:pt x="5961" y="597"/>
                  </a:cubicBezTo>
                  <a:cubicBezTo>
                    <a:pt x="5971" y="608"/>
                    <a:pt x="5971" y="619"/>
                    <a:pt x="5983" y="619"/>
                  </a:cubicBezTo>
                  <a:lnTo>
                    <a:pt x="5993" y="619"/>
                  </a:lnTo>
                  <a:cubicBezTo>
                    <a:pt x="6005" y="619"/>
                    <a:pt x="6005" y="608"/>
                    <a:pt x="6005" y="586"/>
                  </a:cubicBezTo>
                  <a:cubicBezTo>
                    <a:pt x="6005" y="564"/>
                    <a:pt x="5993" y="531"/>
                    <a:pt x="5983" y="509"/>
                  </a:cubicBezTo>
                  <a:cubicBezTo>
                    <a:pt x="5983" y="498"/>
                    <a:pt x="5971" y="486"/>
                    <a:pt x="5961" y="486"/>
                  </a:cubicBezTo>
                  <a:close/>
                  <a:moveTo>
                    <a:pt x="6005" y="663"/>
                  </a:moveTo>
                  <a:cubicBezTo>
                    <a:pt x="5993" y="663"/>
                    <a:pt x="5983" y="675"/>
                    <a:pt x="5983" y="685"/>
                  </a:cubicBezTo>
                  <a:cubicBezTo>
                    <a:pt x="5993" y="719"/>
                    <a:pt x="5993" y="741"/>
                    <a:pt x="6005" y="773"/>
                  </a:cubicBezTo>
                  <a:cubicBezTo>
                    <a:pt x="6005" y="785"/>
                    <a:pt x="6015" y="785"/>
                    <a:pt x="6027" y="785"/>
                  </a:cubicBezTo>
                  <a:cubicBezTo>
                    <a:pt x="6037" y="785"/>
                    <a:pt x="6049" y="773"/>
                    <a:pt x="6037" y="763"/>
                  </a:cubicBezTo>
                  <a:cubicBezTo>
                    <a:pt x="6037" y="729"/>
                    <a:pt x="6027" y="707"/>
                    <a:pt x="6027" y="675"/>
                  </a:cubicBezTo>
                  <a:cubicBezTo>
                    <a:pt x="6027" y="663"/>
                    <a:pt x="6015" y="663"/>
                    <a:pt x="6005" y="663"/>
                  </a:cubicBezTo>
                  <a:close/>
                  <a:moveTo>
                    <a:pt x="6037" y="829"/>
                  </a:moveTo>
                  <a:cubicBezTo>
                    <a:pt x="6027" y="829"/>
                    <a:pt x="6015" y="840"/>
                    <a:pt x="6015" y="851"/>
                  </a:cubicBezTo>
                  <a:cubicBezTo>
                    <a:pt x="6015" y="884"/>
                    <a:pt x="6027" y="917"/>
                    <a:pt x="6027" y="939"/>
                  </a:cubicBezTo>
                  <a:cubicBezTo>
                    <a:pt x="6027" y="950"/>
                    <a:pt x="6037" y="962"/>
                    <a:pt x="6049" y="962"/>
                  </a:cubicBezTo>
                  <a:cubicBezTo>
                    <a:pt x="6059" y="962"/>
                    <a:pt x="6071" y="950"/>
                    <a:pt x="6071" y="939"/>
                  </a:cubicBezTo>
                  <a:cubicBezTo>
                    <a:pt x="6071" y="906"/>
                    <a:pt x="6059" y="873"/>
                    <a:pt x="6059" y="851"/>
                  </a:cubicBezTo>
                  <a:cubicBezTo>
                    <a:pt x="6059" y="840"/>
                    <a:pt x="6049" y="829"/>
                    <a:pt x="6037" y="829"/>
                  </a:cubicBezTo>
                  <a:close/>
                  <a:moveTo>
                    <a:pt x="6059" y="1006"/>
                  </a:moveTo>
                  <a:cubicBezTo>
                    <a:pt x="6049" y="1006"/>
                    <a:pt x="6037" y="1016"/>
                    <a:pt x="6037" y="1028"/>
                  </a:cubicBezTo>
                  <a:cubicBezTo>
                    <a:pt x="6037" y="1050"/>
                    <a:pt x="6049" y="1082"/>
                    <a:pt x="6049" y="1116"/>
                  </a:cubicBezTo>
                  <a:cubicBezTo>
                    <a:pt x="6049" y="1127"/>
                    <a:pt x="6059" y="1127"/>
                    <a:pt x="6071" y="1127"/>
                  </a:cubicBezTo>
                  <a:cubicBezTo>
                    <a:pt x="6082" y="1127"/>
                    <a:pt x="6093" y="1116"/>
                    <a:pt x="6093" y="1105"/>
                  </a:cubicBezTo>
                  <a:cubicBezTo>
                    <a:pt x="6093" y="1082"/>
                    <a:pt x="6082" y="1050"/>
                    <a:pt x="6082" y="1016"/>
                  </a:cubicBezTo>
                  <a:cubicBezTo>
                    <a:pt x="6082" y="1006"/>
                    <a:pt x="6071" y="1006"/>
                    <a:pt x="6059" y="1006"/>
                  </a:cubicBezTo>
                  <a:close/>
                  <a:moveTo>
                    <a:pt x="6071" y="1171"/>
                  </a:moveTo>
                  <a:cubicBezTo>
                    <a:pt x="6059" y="1171"/>
                    <a:pt x="6059" y="1182"/>
                    <a:pt x="6059" y="1193"/>
                  </a:cubicBezTo>
                  <a:lnTo>
                    <a:pt x="6059" y="1281"/>
                  </a:lnTo>
                  <a:cubicBezTo>
                    <a:pt x="6059" y="1293"/>
                    <a:pt x="6071" y="1303"/>
                    <a:pt x="6082" y="1303"/>
                  </a:cubicBezTo>
                  <a:cubicBezTo>
                    <a:pt x="6093" y="1303"/>
                    <a:pt x="6104" y="1293"/>
                    <a:pt x="6104" y="1281"/>
                  </a:cubicBezTo>
                  <a:cubicBezTo>
                    <a:pt x="6104" y="1249"/>
                    <a:pt x="6104" y="1226"/>
                    <a:pt x="6093" y="1193"/>
                  </a:cubicBezTo>
                  <a:cubicBezTo>
                    <a:pt x="6093" y="1182"/>
                    <a:pt x="6082" y="1171"/>
                    <a:pt x="6071" y="1171"/>
                  </a:cubicBezTo>
                  <a:close/>
                  <a:moveTo>
                    <a:pt x="6082" y="1347"/>
                  </a:moveTo>
                  <a:cubicBezTo>
                    <a:pt x="6071" y="1347"/>
                    <a:pt x="6059" y="1359"/>
                    <a:pt x="6059" y="1369"/>
                  </a:cubicBezTo>
                  <a:lnTo>
                    <a:pt x="6059" y="1447"/>
                  </a:lnTo>
                  <a:lnTo>
                    <a:pt x="6059" y="1458"/>
                  </a:lnTo>
                  <a:cubicBezTo>
                    <a:pt x="6059" y="1469"/>
                    <a:pt x="6071" y="1480"/>
                    <a:pt x="6082" y="1480"/>
                  </a:cubicBezTo>
                  <a:cubicBezTo>
                    <a:pt x="6093" y="1480"/>
                    <a:pt x="6104" y="1469"/>
                    <a:pt x="6104" y="1458"/>
                  </a:cubicBezTo>
                  <a:lnTo>
                    <a:pt x="6104" y="1447"/>
                  </a:lnTo>
                  <a:lnTo>
                    <a:pt x="6104" y="1369"/>
                  </a:lnTo>
                  <a:cubicBezTo>
                    <a:pt x="6104" y="1359"/>
                    <a:pt x="6093" y="1347"/>
                    <a:pt x="6082" y="1347"/>
                  </a:cubicBezTo>
                  <a:close/>
                  <a:moveTo>
                    <a:pt x="6082" y="1524"/>
                  </a:moveTo>
                  <a:cubicBezTo>
                    <a:pt x="6071" y="1524"/>
                    <a:pt x="6059" y="1536"/>
                    <a:pt x="6059" y="1546"/>
                  </a:cubicBezTo>
                  <a:lnTo>
                    <a:pt x="6059" y="1634"/>
                  </a:lnTo>
                  <a:cubicBezTo>
                    <a:pt x="6059" y="1646"/>
                    <a:pt x="6071" y="1646"/>
                    <a:pt x="6082" y="1656"/>
                  </a:cubicBezTo>
                  <a:cubicBezTo>
                    <a:pt x="6093" y="1656"/>
                    <a:pt x="6104" y="1646"/>
                    <a:pt x="6104" y="1634"/>
                  </a:cubicBezTo>
                  <a:lnTo>
                    <a:pt x="6104" y="1546"/>
                  </a:lnTo>
                  <a:cubicBezTo>
                    <a:pt x="6104" y="1536"/>
                    <a:pt x="6093" y="1524"/>
                    <a:pt x="6082" y="1524"/>
                  </a:cubicBezTo>
                  <a:close/>
                  <a:moveTo>
                    <a:pt x="6071" y="1701"/>
                  </a:moveTo>
                  <a:cubicBezTo>
                    <a:pt x="6059" y="1701"/>
                    <a:pt x="6059" y="1701"/>
                    <a:pt x="6049" y="1712"/>
                  </a:cubicBezTo>
                  <a:lnTo>
                    <a:pt x="6049" y="1800"/>
                  </a:lnTo>
                  <a:cubicBezTo>
                    <a:pt x="6049" y="1811"/>
                    <a:pt x="6049" y="1822"/>
                    <a:pt x="6059" y="1822"/>
                  </a:cubicBezTo>
                  <a:lnTo>
                    <a:pt x="6071" y="1822"/>
                  </a:lnTo>
                  <a:cubicBezTo>
                    <a:pt x="6082" y="1822"/>
                    <a:pt x="6082" y="1811"/>
                    <a:pt x="6093" y="1800"/>
                  </a:cubicBezTo>
                  <a:lnTo>
                    <a:pt x="6093" y="1723"/>
                  </a:lnTo>
                  <a:cubicBezTo>
                    <a:pt x="6093" y="1712"/>
                    <a:pt x="6093" y="1701"/>
                    <a:pt x="6071" y="1701"/>
                  </a:cubicBezTo>
                  <a:close/>
                  <a:moveTo>
                    <a:pt x="6059" y="1867"/>
                  </a:moveTo>
                  <a:cubicBezTo>
                    <a:pt x="6049" y="1867"/>
                    <a:pt x="6037" y="1877"/>
                    <a:pt x="6037" y="1889"/>
                  </a:cubicBezTo>
                  <a:cubicBezTo>
                    <a:pt x="6037" y="1911"/>
                    <a:pt x="6027" y="1943"/>
                    <a:pt x="6027" y="1977"/>
                  </a:cubicBezTo>
                  <a:cubicBezTo>
                    <a:pt x="6027" y="1988"/>
                    <a:pt x="6027" y="1999"/>
                    <a:pt x="6037" y="1999"/>
                  </a:cubicBezTo>
                  <a:lnTo>
                    <a:pt x="6049" y="1999"/>
                  </a:lnTo>
                  <a:cubicBezTo>
                    <a:pt x="6059" y="1999"/>
                    <a:pt x="6059" y="1988"/>
                    <a:pt x="6071" y="1977"/>
                  </a:cubicBezTo>
                  <a:cubicBezTo>
                    <a:pt x="6071" y="1955"/>
                    <a:pt x="6071" y="1921"/>
                    <a:pt x="6082" y="1889"/>
                  </a:cubicBezTo>
                  <a:cubicBezTo>
                    <a:pt x="6082" y="1877"/>
                    <a:pt x="6071" y="1867"/>
                    <a:pt x="6059" y="1867"/>
                  </a:cubicBezTo>
                  <a:close/>
                  <a:moveTo>
                    <a:pt x="33" y="1955"/>
                  </a:moveTo>
                  <a:cubicBezTo>
                    <a:pt x="22" y="1955"/>
                    <a:pt x="11" y="1966"/>
                    <a:pt x="11" y="1977"/>
                  </a:cubicBezTo>
                  <a:cubicBezTo>
                    <a:pt x="0" y="2010"/>
                    <a:pt x="0" y="2032"/>
                    <a:pt x="0" y="2065"/>
                  </a:cubicBezTo>
                  <a:cubicBezTo>
                    <a:pt x="0" y="2076"/>
                    <a:pt x="11" y="2087"/>
                    <a:pt x="22" y="2087"/>
                  </a:cubicBezTo>
                  <a:cubicBezTo>
                    <a:pt x="33" y="2087"/>
                    <a:pt x="44" y="2076"/>
                    <a:pt x="44" y="2065"/>
                  </a:cubicBezTo>
                  <a:lnTo>
                    <a:pt x="44" y="1988"/>
                  </a:lnTo>
                  <a:cubicBezTo>
                    <a:pt x="55" y="1966"/>
                    <a:pt x="44" y="1966"/>
                    <a:pt x="33" y="1955"/>
                  </a:cubicBezTo>
                  <a:close/>
                  <a:moveTo>
                    <a:pt x="6037" y="2043"/>
                  </a:moveTo>
                  <a:cubicBezTo>
                    <a:pt x="6027" y="2043"/>
                    <a:pt x="6015" y="2043"/>
                    <a:pt x="6015" y="2054"/>
                  </a:cubicBezTo>
                  <a:cubicBezTo>
                    <a:pt x="6005" y="2087"/>
                    <a:pt x="6005" y="2109"/>
                    <a:pt x="5993" y="2142"/>
                  </a:cubicBezTo>
                  <a:cubicBezTo>
                    <a:pt x="5993" y="2154"/>
                    <a:pt x="6005" y="2164"/>
                    <a:pt x="6015" y="2164"/>
                  </a:cubicBezTo>
                  <a:cubicBezTo>
                    <a:pt x="6027" y="2164"/>
                    <a:pt x="6037" y="2164"/>
                    <a:pt x="6037" y="2154"/>
                  </a:cubicBezTo>
                  <a:cubicBezTo>
                    <a:pt x="6037" y="2120"/>
                    <a:pt x="6049" y="2098"/>
                    <a:pt x="6049" y="2065"/>
                  </a:cubicBezTo>
                  <a:cubicBezTo>
                    <a:pt x="6059" y="2054"/>
                    <a:pt x="6049" y="2043"/>
                    <a:pt x="6037" y="2043"/>
                  </a:cubicBezTo>
                  <a:close/>
                  <a:moveTo>
                    <a:pt x="11" y="2132"/>
                  </a:moveTo>
                  <a:cubicBezTo>
                    <a:pt x="0" y="2132"/>
                    <a:pt x="0" y="2142"/>
                    <a:pt x="0" y="2154"/>
                  </a:cubicBezTo>
                  <a:lnTo>
                    <a:pt x="0" y="2186"/>
                  </a:lnTo>
                  <a:lnTo>
                    <a:pt x="0" y="2242"/>
                  </a:lnTo>
                  <a:cubicBezTo>
                    <a:pt x="0" y="2253"/>
                    <a:pt x="0" y="2264"/>
                    <a:pt x="11" y="2264"/>
                  </a:cubicBezTo>
                  <a:lnTo>
                    <a:pt x="22" y="2264"/>
                  </a:lnTo>
                  <a:cubicBezTo>
                    <a:pt x="33" y="2264"/>
                    <a:pt x="33" y="2253"/>
                    <a:pt x="33" y="2242"/>
                  </a:cubicBezTo>
                  <a:lnTo>
                    <a:pt x="33" y="2186"/>
                  </a:lnTo>
                  <a:lnTo>
                    <a:pt x="33" y="2154"/>
                  </a:lnTo>
                  <a:cubicBezTo>
                    <a:pt x="33" y="2142"/>
                    <a:pt x="33" y="2132"/>
                    <a:pt x="11" y="2132"/>
                  </a:cubicBezTo>
                  <a:close/>
                  <a:moveTo>
                    <a:pt x="6005" y="2208"/>
                  </a:moveTo>
                  <a:cubicBezTo>
                    <a:pt x="5993" y="2208"/>
                    <a:pt x="5983" y="2220"/>
                    <a:pt x="5983" y="2230"/>
                  </a:cubicBezTo>
                  <a:cubicBezTo>
                    <a:pt x="5971" y="2253"/>
                    <a:pt x="5961" y="2286"/>
                    <a:pt x="5961" y="2308"/>
                  </a:cubicBezTo>
                  <a:cubicBezTo>
                    <a:pt x="5961" y="2319"/>
                    <a:pt x="5961" y="2330"/>
                    <a:pt x="5971" y="2341"/>
                  </a:cubicBezTo>
                  <a:lnTo>
                    <a:pt x="5983" y="2341"/>
                  </a:lnTo>
                  <a:cubicBezTo>
                    <a:pt x="5993" y="2341"/>
                    <a:pt x="5993" y="2330"/>
                    <a:pt x="6005" y="2319"/>
                  </a:cubicBezTo>
                  <a:cubicBezTo>
                    <a:pt x="6005" y="2297"/>
                    <a:pt x="6015" y="2264"/>
                    <a:pt x="6015" y="2242"/>
                  </a:cubicBezTo>
                  <a:cubicBezTo>
                    <a:pt x="6027" y="2220"/>
                    <a:pt x="6015" y="2208"/>
                    <a:pt x="6005" y="2208"/>
                  </a:cubicBezTo>
                  <a:close/>
                  <a:moveTo>
                    <a:pt x="3168" y="2308"/>
                  </a:moveTo>
                  <a:cubicBezTo>
                    <a:pt x="3135" y="2308"/>
                    <a:pt x="3113" y="2319"/>
                    <a:pt x="3079" y="2330"/>
                  </a:cubicBezTo>
                  <a:cubicBezTo>
                    <a:pt x="3069" y="2330"/>
                    <a:pt x="3057" y="2341"/>
                    <a:pt x="3069" y="2352"/>
                  </a:cubicBezTo>
                  <a:cubicBezTo>
                    <a:pt x="3069" y="2363"/>
                    <a:pt x="3079" y="2363"/>
                    <a:pt x="3079" y="2363"/>
                  </a:cubicBezTo>
                  <a:lnTo>
                    <a:pt x="3091" y="2363"/>
                  </a:lnTo>
                  <a:cubicBezTo>
                    <a:pt x="3113" y="2363"/>
                    <a:pt x="3145" y="2352"/>
                    <a:pt x="3168" y="2352"/>
                  </a:cubicBezTo>
                  <a:cubicBezTo>
                    <a:pt x="3179" y="2352"/>
                    <a:pt x="3190" y="2341"/>
                    <a:pt x="3190" y="2330"/>
                  </a:cubicBezTo>
                  <a:cubicBezTo>
                    <a:pt x="3190" y="2319"/>
                    <a:pt x="3179" y="2308"/>
                    <a:pt x="3168" y="2308"/>
                  </a:cubicBezTo>
                  <a:close/>
                  <a:moveTo>
                    <a:pt x="3256" y="2308"/>
                  </a:moveTo>
                  <a:cubicBezTo>
                    <a:pt x="3245" y="2308"/>
                    <a:pt x="3234" y="2319"/>
                    <a:pt x="3234" y="2330"/>
                  </a:cubicBezTo>
                  <a:cubicBezTo>
                    <a:pt x="3234" y="2341"/>
                    <a:pt x="3245" y="2352"/>
                    <a:pt x="3256" y="2352"/>
                  </a:cubicBezTo>
                  <a:lnTo>
                    <a:pt x="3300" y="2352"/>
                  </a:lnTo>
                  <a:cubicBezTo>
                    <a:pt x="3311" y="2352"/>
                    <a:pt x="3322" y="2352"/>
                    <a:pt x="3334" y="2363"/>
                  </a:cubicBezTo>
                  <a:lnTo>
                    <a:pt x="3344" y="2363"/>
                  </a:lnTo>
                  <a:cubicBezTo>
                    <a:pt x="3356" y="2363"/>
                    <a:pt x="3366" y="2352"/>
                    <a:pt x="3366" y="2341"/>
                  </a:cubicBezTo>
                  <a:cubicBezTo>
                    <a:pt x="3366" y="2330"/>
                    <a:pt x="3356" y="2319"/>
                    <a:pt x="3344" y="2319"/>
                  </a:cubicBezTo>
                  <a:cubicBezTo>
                    <a:pt x="3334" y="2319"/>
                    <a:pt x="3322" y="2319"/>
                    <a:pt x="3311" y="2308"/>
                  </a:cubicBezTo>
                  <a:close/>
                  <a:moveTo>
                    <a:pt x="3432" y="2341"/>
                  </a:moveTo>
                  <a:cubicBezTo>
                    <a:pt x="3422" y="2341"/>
                    <a:pt x="3410" y="2341"/>
                    <a:pt x="3410" y="2352"/>
                  </a:cubicBezTo>
                  <a:cubicBezTo>
                    <a:pt x="3400" y="2363"/>
                    <a:pt x="3410" y="2374"/>
                    <a:pt x="3422" y="2385"/>
                  </a:cubicBezTo>
                  <a:cubicBezTo>
                    <a:pt x="3444" y="2396"/>
                    <a:pt x="3466" y="2407"/>
                    <a:pt x="3499" y="2419"/>
                  </a:cubicBezTo>
                  <a:lnTo>
                    <a:pt x="3510" y="2419"/>
                  </a:lnTo>
                  <a:cubicBezTo>
                    <a:pt x="3510" y="2419"/>
                    <a:pt x="3521" y="2419"/>
                    <a:pt x="3521" y="2407"/>
                  </a:cubicBezTo>
                  <a:cubicBezTo>
                    <a:pt x="3532" y="2396"/>
                    <a:pt x="3521" y="2385"/>
                    <a:pt x="3510" y="2385"/>
                  </a:cubicBezTo>
                  <a:cubicBezTo>
                    <a:pt x="3488" y="2363"/>
                    <a:pt x="3466" y="2352"/>
                    <a:pt x="3432" y="2341"/>
                  </a:cubicBezTo>
                  <a:close/>
                  <a:moveTo>
                    <a:pt x="22" y="2308"/>
                  </a:moveTo>
                  <a:cubicBezTo>
                    <a:pt x="11" y="2308"/>
                    <a:pt x="0" y="2319"/>
                    <a:pt x="0" y="2330"/>
                  </a:cubicBezTo>
                  <a:cubicBezTo>
                    <a:pt x="0" y="2352"/>
                    <a:pt x="0" y="2385"/>
                    <a:pt x="11" y="2419"/>
                  </a:cubicBezTo>
                  <a:cubicBezTo>
                    <a:pt x="11" y="2429"/>
                    <a:pt x="22" y="2429"/>
                    <a:pt x="33" y="2429"/>
                  </a:cubicBezTo>
                  <a:cubicBezTo>
                    <a:pt x="44" y="2429"/>
                    <a:pt x="55" y="2419"/>
                    <a:pt x="55" y="2407"/>
                  </a:cubicBezTo>
                  <a:cubicBezTo>
                    <a:pt x="44" y="2385"/>
                    <a:pt x="44" y="2352"/>
                    <a:pt x="44" y="2330"/>
                  </a:cubicBezTo>
                  <a:cubicBezTo>
                    <a:pt x="44" y="2319"/>
                    <a:pt x="33" y="2308"/>
                    <a:pt x="22" y="2308"/>
                  </a:cubicBezTo>
                  <a:close/>
                  <a:moveTo>
                    <a:pt x="2991" y="2352"/>
                  </a:moveTo>
                  <a:cubicBezTo>
                    <a:pt x="2969" y="2363"/>
                    <a:pt x="2936" y="2374"/>
                    <a:pt x="2914" y="2385"/>
                  </a:cubicBezTo>
                  <a:cubicBezTo>
                    <a:pt x="2903" y="2396"/>
                    <a:pt x="2903" y="2407"/>
                    <a:pt x="2903" y="2419"/>
                  </a:cubicBezTo>
                  <a:cubicBezTo>
                    <a:pt x="2914" y="2429"/>
                    <a:pt x="2914" y="2429"/>
                    <a:pt x="2925" y="2429"/>
                  </a:cubicBezTo>
                  <a:lnTo>
                    <a:pt x="2936" y="2429"/>
                  </a:lnTo>
                  <a:cubicBezTo>
                    <a:pt x="2958" y="2407"/>
                    <a:pt x="2980" y="2396"/>
                    <a:pt x="3013" y="2385"/>
                  </a:cubicBezTo>
                  <a:cubicBezTo>
                    <a:pt x="3024" y="2385"/>
                    <a:pt x="3024" y="2374"/>
                    <a:pt x="3024" y="2363"/>
                  </a:cubicBezTo>
                  <a:cubicBezTo>
                    <a:pt x="3013" y="2352"/>
                    <a:pt x="3002" y="2352"/>
                    <a:pt x="2991" y="2352"/>
                  </a:cubicBezTo>
                  <a:close/>
                  <a:moveTo>
                    <a:pt x="5951" y="2381"/>
                  </a:moveTo>
                  <a:cubicBezTo>
                    <a:pt x="5944" y="2381"/>
                    <a:pt x="5938" y="2388"/>
                    <a:pt x="5938" y="2396"/>
                  </a:cubicBezTo>
                  <a:cubicBezTo>
                    <a:pt x="5927" y="2419"/>
                    <a:pt x="5916" y="2451"/>
                    <a:pt x="5916" y="2473"/>
                  </a:cubicBezTo>
                  <a:cubicBezTo>
                    <a:pt x="5905" y="2485"/>
                    <a:pt x="5916" y="2495"/>
                    <a:pt x="5927" y="2507"/>
                  </a:cubicBezTo>
                  <a:lnTo>
                    <a:pt x="5938" y="2507"/>
                  </a:lnTo>
                  <a:cubicBezTo>
                    <a:pt x="5938" y="2507"/>
                    <a:pt x="5949" y="2495"/>
                    <a:pt x="5949" y="2485"/>
                  </a:cubicBezTo>
                  <a:cubicBezTo>
                    <a:pt x="5961" y="2463"/>
                    <a:pt x="5971" y="2429"/>
                    <a:pt x="5983" y="2407"/>
                  </a:cubicBezTo>
                  <a:cubicBezTo>
                    <a:pt x="5983" y="2396"/>
                    <a:pt x="5971" y="2385"/>
                    <a:pt x="5961" y="2385"/>
                  </a:cubicBezTo>
                  <a:cubicBezTo>
                    <a:pt x="5957" y="2382"/>
                    <a:pt x="5954" y="2381"/>
                    <a:pt x="5951" y="2381"/>
                  </a:cubicBezTo>
                  <a:close/>
                  <a:moveTo>
                    <a:pt x="3572" y="2421"/>
                  </a:moveTo>
                  <a:cubicBezTo>
                    <a:pt x="3568" y="2421"/>
                    <a:pt x="3565" y="2424"/>
                    <a:pt x="3565" y="2429"/>
                  </a:cubicBezTo>
                  <a:cubicBezTo>
                    <a:pt x="3554" y="2441"/>
                    <a:pt x="3554" y="2451"/>
                    <a:pt x="3565" y="2463"/>
                  </a:cubicBezTo>
                  <a:cubicBezTo>
                    <a:pt x="3587" y="2473"/>
                    <a:pt x="3609" y="2495"/>
                    <a:pt x="3631" y="2517"/>
                  </a:cubicBezTo>
                  <a:lnTo>
                    <a:pt x="3665" y="2517"/>
                  </a:lnTo>
                  <a:lnTo>
                    <a:pt x="3665" y="2485"/>
                  </a:lnTo>
                  <a:cubicBezTo>
                    <a:pt x="3643" y="2463"/>
                    <a:pt x="3609" y="2451"/>
                    <a:pt x="3587" y="2429"/>
                  </a:cubicBezTo>
                  <a:cubicBezTo>
                    <a:pt x="3582" y="2424"/>
                    <a:pt x="3576" y="2421"/>
                    <a:pt x="3572" y="2421"/>
                  </a:cubicBezTo>
                  <a:close/>
                  <a:moveTo>
                    <a:pt x="2853" y="2432"/>
                  </a:moveTo>
                  <a:cubicBezTo>
                    <a:pt x="2848" y="2432"/>
                    <a:pt x="2842" y="2435"/>
                    <a:pt x="2836" y="2441"/>
                  </a:cubicBezTo>
                  <a:cubicBezTo>
                    <a:pt x="2814" y="2451"/>
                    <a:pt x="2792" y="2473"/>
                    <a:pt x="2770" y="2495"/>
                  </a:cubicBezTo>
                  <a:cubicBezTo>
                    <a:pt x="2760" y="2495"/>
                    <a:pt x="2760" y="2507"/>
                    <a:pt x="2770" y="2517"/>
                  </a:cubicBezTo>
                  <a:cubicBezTo>
                    <a:pt x="2770" y="2529"/>
                    <a:pt x="2770" y="2529"/>
                    <a:pt x="2782" y="2529"/>
                  </a:cubicBezTo>
                  <a:cubicBezTo>
                    <a:pt x="2782" y="2529"/>
                    <a:pt x="2792" y="2529"/>
                    <a:pt x="2792" y="2517"/>
                  </a:cubicBezTo>
                  <a:cubicBezTo>
                    <a:pt x="2814" y="2507"/>
                    <a:pt x="2836" y="2485"/>
                    <a:pt x="2858" y="2473"/>
                  </a:cubicBezTo>
                  <a:cubicBezTo>
                    <a:pt x="2870" y="2463"/>
                    <a:pt x="2870" y="2451"/>
                    <a:pt x="2870" y="2441"/>
                  </a:cubicBezTo>
                  <a:cubicBezTo>
                    <a:pt x="2864" y="2435"/>
                    <a:pt x="2859" y="2432"/>
                    <a:pt x="2853" y="2432"/>
                  </a:cubicBezTo>
                  <a:close/>
                  <a:moveTo>
                    <a:pt x="44" y="2473"/>
                  </a:moveTo>
                  <a:cubicBezTo>
                    <a:pt x="22" y="2485"/>
                    <a:pt x="22" y="2495"/>
                    <a:pt x="22" y="2507"/>
                  </a:cubicBezTo>
                  <a:cubicBezTo>
                    <a:pt x="22" y="2529"/>
                    <a:pt x="33" y="2562"/>
                    <a:pt x="33" y="2584"/>
                  </a:cubicBezTo>
                  <a:cubicBezTo>
                    <a:pt x="44" y="2595"/>
                    <a:pt x="44" y="2606"/>
                    <a:pt x="55" y="2606"/>
                  </a:cubicBezTo>
                  <a:lnTo>
                    <a:pt x="66" y="2606"/>
                  </a:lnTo>
                  <a:cubicBezTo>
                    <a:pt x="77" y="2606"/>
                    <a:pt x="77" y="2595"/>
                    <a:pt x="77" y="2584"/>
                  </a:cubicBezTo>
                  <a:cubicBezTo>
                    <a:pt x="77" y="2551"/>
                    <a:pt x="66" y="2529"/>
                    <a:pt x="66" y="2495"/>
                  </a:cubicBezTo>
                  <a:cubicBezTo>
                    <a:pt x="66" y="2485"/>
                    <a:pt x="55" y="2473"/>
                    <a:pt x="44" y="2473"/>
                  </a:cubicBezTo>
                  <a:close/>
                  <a:moveTo>
                    <a:pt x="2721" y="2542"/>
                  </a:moveTo>
                  <a:cubicBezTo>
                    <a:pt x="2715" y="2542"/>
                    <a:pt x="2710" y="2545"/>
                    <a:pt x="2704" y="2551"/>
                  </a:cubicBezTo>
                  <a:cubicBezTo>
                    <a:pt x="2682" y="2573"/>
                    <a:pt x="2660" y="2595"/>
                    <a:pt x="2649" y="2628"/>
                  </a:cubicBezTo>
                  <a:cubicBezTo>
                    <a:pt x="2638" y="2628"/>
                    <a:pt x="2649" y="2650"/>
                    <a:pt x="2649" y="2650"/>
                  </a:cubicBezTo>
                  <a:cubicBezTo>
                    <a:pt x="2660" y="2650"/>
                    <a:pt x="2660" y="2661"/>
                    <a:pt x="2671" y="2661"/>
                  </a:cubicBezTo>
                  <a:lnTo>
                    <a:pt x="2682" y="2650"/>
                  </a:lnTo>
                  <a:cubicBezTo>
                    <a:pt x="2704" y="2628"/>
                    <a:pt x="2715" y="2606"/>
                    <a:pt x="2737" y="2584"/>
                  </a:cubicBezTo>
                  <a:cubicBezTo>
                    <a:pt x="2748" y="2573"/>
                    <a:pt x="2737" y="2562"/>
                    <a:pt x="2737" y="2551"/>
                  </a:cubicBezTo>
                  <a:cubicBezTo>
                    <a:pt x="2732" y="2545"/>
                    <a:pt x="2726" y="2542"/>
                    <a:pt x="2721" y="2542"/>
                  </a:cubicBezTo>
                  <a:close/>
                  <a:moveTo>
                    <a:pt x="3703" y="2542"/>
                  </a:moveTo>
                  <a:cubicBezTo>
                    <a:pt x="3698" y="2542"/>
                    <a:pt x="3692" y="2545"/>
                    <a:pt x="3687" y="2551"/>
                  </a:cubicBezTo>
                  <a:cubicBezTo>
                    <a:pt x="3687" y="2562"/>
                    <a:pt x="3675" y="2573"/>
                    <a:pt x="3687" y="2584"/>
                  </a:cubicBezTo>
                  <a:cubicBezTo>
                    <a:pt x="3709" y="2595"/>
                    <a:pt x="3719" y="2628"/>
                    <a:pt x="3741" y="2650"/>
                  </a:cubicBezTo>
                  <a:lnTo>
                    <a:pt x="3753" y="2661"/>
                  </a:lnTo>
                  <a:cubicBezTo>
                    <a:pt x="3764" y="2661"/>
                    <a:pt x="3764" y="2650"/>
                    <a:pt x="3764" y="2650"/>
                  </a:cubicBezTo>
                  <a:cubicBezTo>
                    <a:pt x="3775" y="2650"/>
                    <a:pt x="3775" y="2628"/>
                    <a:pt x="3775" y="2628"/>
                  </a:cubicBezTo>
                  <a:cubicBezTo>
                    <a:pt x="3753" y="2595"/>
                    <a:pt x="3741" y="2573"/>
                    <a:pt x="3719" y="2551"/>
                  </a:cubicBezTo>
                  <a:cubicBezTo>
                    <a:pt x="3714" y="2545"/>
                    <a:pt x="3709" y="2542"/>
                    <a:pt x="3703" y="2542"/>
                  </a:cubicBezTo>
                  <a:close/>
                  <a:moveTo>
                    <a:pt x="5906" y="2546"/>
                  </a:moveTo>
                  <a:cubicBezTo>
                    <a:pt x="5899" y="2546"/>
                    <a:pt x="5891" y="2554"/>
                    <a:pt x="5883" y="2562"/>
                  </a:cubicBezTo>
                  <a:cubicBezTo>
                    <a:pt x="5883" y="2584"/>
                    <a:pt x="5872" y="2617"/>
                    <a:pt x="5861" y="2639"/>
                  </a:cubicBezTo>
                  <a:cubicBezTo>
                    <a:pt x="5861" y="2650"/>
                    <a:pt x="5861" y="2661"/>
                    <a:pt x="5872" y="2672"/>
                  </a:cubicBezTo>
                  <a:lnTo>
                    <a:pt x="5883" y="2672"/>
                  </a:lnTo>
                  <a:lnTo>
                    <a:pt x="5894" y="2661"/>
                  </a:lnTo>
                  <a:cubicBezTo>
                    <a:pt x="5905" y="2628"/>
                    <a:pt x="5916" y="2606"/>
                    <a:pt x="5927" y="2573"/>
                  </a:cubicBezTo>
                  <a:cubicBezTo>
                    <a:pt x="5927" y="2562"/>
                    <a:pt x="5927" y="2551"/>
                    <a:pt x="5916" y="2551"/>
                  </a:cubicBezTo>
                  <a:cubicBezTo>
                    <a:pt x="5913" y="2548"/>
                    <a:pt x="5910" y="2546"/>
                    <a:pt x="5906" y="2546"/>
                  </a:cubicBezTo>
                  <a:close/>
                  <a:moveTo>
                    <a:pt x="77" y="2650"/>
                  </a:moveTo>
                  <a:cubicBezTo>
                    <a:pt x="66" y="2650"/>
                    <a:pt x="55" y="2661"/>
                    <a:pt x="55" y="2672"/>
                  </a:cubicBezTo>
                  <a:cubicBezTo>
                    <a:pt x="66" y="2706"/>
                    <a:pt x="77" y="2728"/>
                    <a:pt x="88" y="2760"/>
                  </a:cubicBezTo>
                  <a:cubicBezTo>
                    <a:pt x="88" y="2772"/>
                    <a:pt x="99" y="2772"/>
                    <a:pt x="99" y="2772"/>
                  </a:cubicBezTo>
                  <a:lnTo>
                    <a:pt x="110" y="2772"/>
                  </a:lnTo>
                  <a:cubicBezTo>
                    <a:pt x="121" y="2772"/>
                    <a:pt x="121" y="2760"/>
                    <a:pt x="121" y="2750"/>
                  </a:cubicBezTo>
                  <a:cubicBezTo>
                    <a:pt x="110" y="2716"/>
                    <a:pt x="110" y="2694"/>
                    <a:pt x="99" y="2661"/>
                  </a:cubicBezTo>
                  <a:cubicBezTo>
                    <a:pt x="99" y="2650"/>
                    <a:pt x="88" y="2650"/>
                    <a:pt x="77" y="2650"/>
                  </a:cubicBezTo>
                  <a:close/>
                  <a:moveTo>
                    <a:pt x="2616" y="2689"/>
                  </a:moveTo>
                  <a:cubicBezTo>
                    <a:pt x="2610" y="2689"/>
                    <a:pt x="2605" y="2694"/>
                    <a:pt x="2605" y="2694"/>
                  </a:cubicBezTo>
                  <a:cubicBezTo>
                    <a:pt x="2583" y="2728"/>
                    <a:pt x="2571" y="2750"/>
                    <a:pt x="2561" y="2782"/>
                  </a:cubicBezTo>
                  <a:cubicBezTo>
                    <a:pt x="2561" y="2794"/>
                    <a:pt x="2561" y="2804"/>
                    <a:pt x="2571" y="2804"/>
                  </a:cubicBezTo>
                  <a:lnTo>
                    <a:pt x="2583" y="2804"/>
                  </a:lnTo>
                  <a:cubicBezTo>
                    <a:pt x="2594" y="2804"/>
                    <a:pt x="2605" y="2804"/>
                    <a:pt x="2605" y="2794"/>
                  </a:cubicBezTo>
                  <a:cubicBezTo>
                    <a:pt x="2616" y="2772"/>
                    <a:pt x="2627" y="2750"/>
                    <a:pt x="2638" y="2716"/>
                  </a:cubicBezTo>
                  <a:cubicBezTo>
                    <a:pt x="2649" y="2706"/>
                    <a:pt x="2638" y="2694"/>
                    <a:pt x="2627" y="2694"/>
                  </a:cubicBezTo>
                  <a:cubicBezTo>
                    <a:pt x="2623" y="2691"/>
                    <a:pt x="2620" y="2689"/>
                    <a:pt x="2616" y="2689"/>
                  </a:cubicBezTo>
                  <a:close/>
                  <a:moveTo>
                    <a:pt x="3797" y="2689"/>
                  </a:moveTo>
                  <a:cubicBezTo>
                    <a:pt x="3793" y="2689"/>
                    <a:pt x="3789" y="2691"/>
                    <a:pt x="3786" y="2694"/>
                  </a:cubicBezTo>
                  <a:cubicBezTo>
                    <a:pt x="3775" y="2694"/>
                    <a:pt x="3775" y="2706"/>
                    <a:pt x="3786" y="2716"/>
                  </a:cubicBezTo>
                  <a:cubicBezTo>
                    <a:pt x="3797" y="2738"/>
                    <a:pt x="3808" y="2772"/>
                    <a:pt x="3819" y="2794"/>
                  </a:cubicBezTo>
                  <a:cubicBezTo>
                    <a:pt x="3819" y="2804"/>
                    <a:pt x="3830" y="2804"/>
                    <a:pt x="3841" y="2804"/>
                  </a:cubicBezTo>
                  <a:cubicBezTo>
                    <a:pt x="3852" y="2804"/>
                    <a:pt x="3863" y="2794"/>
                    <a:pt x="3852" y="2782"/>
                  </a:cubicBezTo>
                  <a:cubicBezTo>
                    <a:pt x="3841" y="2750"/>
                    <a:pt x="3830" y="2728"/>
                    <a:pt x="3819" y="2694"/>
                  </a:cubicBezTo>
                  <a:cubicBezTo>
                    <a:pt x="3812" y="2694"/>
                    <a:pt x="3804" y="2689"/>
                    <a:pt x="3797" y="2689"/>
                  </a:cubicBezTo>
                  <a:close/>
                  <a:moveTo>
                    <a:pt x="5861" y="2706"/>
                  </a:moveTo>
                  <a:cubicBezTo>
                    <a:pt x="5850" y="2706"/>
                    <a:pt x="5839" y="2716"/>
                    <a:pt x="5828" y="2728"/>
                  </a:cubicBezTo>
                  <a:cubicBezTo>
                    <a:pt x="5817" y="2738"/>
                    <a:pt x="5817" y="2760"/>
                    <a:pt x="5806" y="2782"/>
                  </a:cubicBezTo>
                  <a:lnTo>
                    <a:pt x="5795" y="2804"/>
                  </a:lnTo>
                  <a:cubicBezTo>
                    <a:pt x="5795" y="2816"/>
                    <a:pt x="5795" y="2827"/>
                    <a:pt x="5806" y="2827"/>
                  </a:cubicBezTo>
                  <a:lnTo>
                    <a:pt x="5817" y="2827"/>
                  </a:lnTo>
                  <a:cubicBezTo>
                    <a:pt x="5828" y="2827"/>
                    <a:pt x="5839" y="2827"/>
                    <a:pt x="5839" y="2816"/>
                  </a:cubicBezTo>
                  <a:lnTo>
                    <a:pt x="5850" y="2804"/>
                  </a:lnTo>
                  <a:cubicBezTo>
                    <a:pt x="5850" y="2782"/>
                    <a:pt x="5861" y="2760"/>
                    <a:pt x="5872" y="2738"/>
                  </a:cubicBezTo>
                  <a:cubicBezTo>
                    <a:pt x="5872" y="2728"/>
                    <a:pt x="5872" y="2716"/>
                    <a:pt x="5861" y="2706"/>
                  </a:cubicBezTo>
                  <a:close/>
                  <a:moveTo>
                    <a:pt x="121" y="2816"/>
                  </a:moveTo>
                  <a:cubicBezTo>
                    <a:pt x="110" y="2816"/>
                    <a:pt x="110" y="2827"/>
                    <a:pt x="110" y="2838"/>
                  </a:cubicBezTo>
                  <a:cubicBezTo>
                    <a:pt x="121" y="2871"/>
                    <a:pt x="132" y="2893"/>
                    <a:pt x="143" y="2926"/>
                  </a:cubicBezTo>
                  <a:cubicBezTo>
                    <a:pt x="143" y="2926"/>
                    <a:pt x="155" y="2937"/>
                    <a:pt x="165" y="2937"/>
                  </a:cubicBezTo>
                  <a:cubicBezTo>
                    <a:pt x="177" y="2926"/>
                    <a:pt x="187" y="2915"/>
                    <a:pt x="177" y="2904"/>
                  </a:cubicBezTo>
                  <a:cubicBezTo>
                    <a:pt x="165" y="2882"/>
                    <a:pt x="155" y="2849"/>
                    <a:pt x="155" y="2827"/>
                  </a:cubicBezTo>
                  <a:cubicBezTo>
                    <a:pt x="143" y="2816"/>
                    <a:pt x="132" y="2816"/>
                    <a:pt x="121" y="2816"/>
                  </a:cubicBezTo>
                  <a:close/>
                  <a:moveTo>
                    <a:pt x="3863" y="2849"/>
                  </a:moveTo>
                  <a:cubicBezTo>
                    <a:pt x="3852" y="2849"/>
                    <a:pt x="3841" y="2860"/>
                    <a:pt x="3852" y="2871"/>
                  </a:cubicBezTo>
                  <a:cubicBezTo>
                    <a:pt x="3852" y="2904"/>
                    <a:pt x="3863" y="2926"/>
                    <a:pt x="3874" y="2959"/>
                  </a:cubicBezTo>
                  <a:cubicBezTo>
                    <a:pt x="3874" y="2970"/>
                    <a:pt x="3885" y="2970"/>
                    <a:pt x="3896" y="2970"/>
                  </a:cubicBezTo>
                  <a:cubicBezTo>
                    <a:pt x="3907" y="2970"/>
                    <a:pt x="3918" y="2959"/>
                    <a:pt x="3907" y="2948"/>
                  </a:cubicBezTo>
                  <a:cubicBezTo>
                    <a:pt x="3907" y="2915"/>
                    <a:pt x="3896" y="2893"/>
                    <a:pt x="3885" y="2860"/>
                  </a:cubicBezTo>
                  <a:cubicBezTo>
                    <a:pt x="3885" y="2849"/>
                    <a:pt x="3874" y="2849"/>
                    <a:pt x="3863" y="2849"/>
                  </a:cubicBezTo>
                  <a:close/>
                  <a:moveTo>
                    <a:pt x="2561" y="2849"/>
                  </a:moveTo>
                  <a:cubicBezTo>
                    <a:pt x="2549" y="2849"/>
                    <a:pt x="2539" y="2849"/>
                    <a:pt x="2539" y="2860"/>
                  </a:cubicBezTo>
                  <a:cubicBezTo>
                    <a:pt x="2527" y="2893"/>
                    <a:pt x="2517" y="2926"/>
                    <a:pt x="2517" y="2948"/>
                  </a:cubicBezTo>
                  <a:cubicBezTo>
                    <a:pt x="2517" y="2959"/>
                    <a:pt x="2527" y="2970"/>
                    <a:pt x="2539" y="2981"/>
                  </a:cubicBezTo>
                  <a:cubicBezTo>
                    <a:pt x="2549" y="2981"/>
                    <a:pt x="2561" y="2970"/>
                    <a:pt x="2561" y="2959"/>
                  </a:cubicBezTo>
                  <a:cubicBezTo>
                    <a:pt x="2561" y="2926"/>
                    <a:pt x="2571" y="2904"/>
                    <a:pt x="2571" y="2871"/>
                  </a:cubicBezTo>
                  <a:cubicBezTo>
                    <a:pt x="2583" y="2860"/>
                    <a:pt x="2571" y="2849"/>
                    <a:pt x="2561" y="2849"/>
                  </a:cubicBezTo>
                  <a:close/>
                  <a:moveTo>
                    <a:pt x="5795" y="2871"/>
                  </a:moveTo>
                  <a:cubicBezTo>
                    <a:pt x="5784" y="2871"/>
                    <a:pt x="5772" y="2871"/>
                    <a:pt x="5762" y="2882"/>
                  </a:cubicBezTo>
                  <a:cubicBezTo>
                    <a:pt x="5750" y="2904"/>
                    <a:pt x="5740" y="2937"/>
                    <a:pt x="5728" y="2959"/>
                  </a:cubicBezTo>
                  <a:cubicBezTo>
                    <a:pt x="5728" y="2970"/>
                    <a:pt x="5728" y="2981"/>
                    <a:pt x="5740" y="2993"/>
                  </a:cubicBezTo>
                  <a:lnTo>
                    <a:pt x="5750" y="2993"/>
                  </a:lnTo>
                  <a:lnTo>
                    <a:pt x="5762" y="2981"/>
                  </a:lnTo>
                  <a:cubicBezTo>
                    <a:pt x="5784" y="2948"/>
                    <a:pt x="5795" y="2926"/>
                    <a:pt x="5806" y="2904"/>
                  </a:cubicBezTo>
                  <a:cubicBezTo>
                    <a:pt x="5806" y="2893"/>
                    <a:pt x="5806" y="2882"/>
                    <a:pt x="5795" y="2871"/>
                  </a:cubicBezTo>
                  <a:close/>
                  <a:moveTo>
                    <a:pt x="198" y="2976"/>
                  </a:moveTo>
                  <a:cubicBezTo>
                    <a:pt x="195" y="2976"/>
                    <a:pt x="191" y="2978"/>
                    <a:pt x="187" y="2981"/>
                  </a:cubicBezTo>
                  <a:cubicBezTo>
                    <a:pt x="177" y="2981"/>
                    <a:pt x="165" y="2993"/>
                    <a:pt x="177" y="3003"/>
                  </a:cubicBezTo>
                  <a:cubicBezTo>
                    <a:pt x="187" y="3025"/>
                    <a:pt x="199" y="3059"/>
                    <a:pt x="209" y="3081"/>
                  </a:cubicBezTo>
                  <a:cubicBezTo>
                    <a:pt x="221" y="3091"/>
                    <a:pt x="221" y="3091"/>
                    <a:pt x="231" y="3091"/>
                  </a:cubicBezTo>
                  <a:lnTo>
                    <a:pt x="243" y="3091"/>
                  </a:lnTo>
                  <a:cubicBezTo>
                    <a:pt x="253" y="3091"/>
                    <a:pt x="253" y="3069"/>
                    <a:pt x="253" y="3069"/>
                  </a:cubicBezTo>
                  <a:cubicBezTo>
                    <a:pt x="243" y="3037"/>
                    <a:pt x="221" y="3015"/>
                    <a:pt x="209" y="2981"/>
                  </a:cubicBezTo>
                  <a:cubicBezTo>
                    <a:pt x="209" y="2981"/>
                    <a:pt x="205" y="2976"/>
                    <a:pt x="198" y="2976"/>
                  </a:cubicBezTo>
                  <a:close/>
                  <a:moveTo>
                    <a:pt x="2518" y="3021"/>
                  </a:moveTo>
                  <a:cubicBezTo>
                    <a:pt x="2511" y="3021"/>
                    <a:pt x="2505" y="3029"/>
                    <a:pt x="2505" y="3037"/>
                  </a:cubicBezTo>
                  <a:lnTo>
                    <a:pt x="2505" y="3114"/>
                  </a:lnTo>
                  <a:lnTo>
                    <a:pt x="2505" y="3125"/>
                  </a:lnTo>
                  <a:cubicBezTo>
                    <a:pt x="2505" y="3136"/>
                    <a:pt x="2517" y="3147"/>
                    <a:pt x="2527" y="3147"/>
                  </a:cubicBezTo>
                  <a:cubicBezTo>
                    <a:pt x="2539" y="3147"/>
                    <a:pt x="2549" y="3136"/>
                    <a:pt x="2549" y="3125"/>
                  </a:cubicBezTo>
                  <a:lnTo>
                    <a:pt x="2549" y="3114"/>
                  </a:lnTo>
                  <a:lnTo>
                    <a:pt x="2549" y="3047"/>
                  </a:lnTo>
                  <a:cubicBezTo>
                    <a:pt x="2549" y="3037"/>
                    <a:pt x="2539" y="3025"/>
                    <a:pt x="2527" y="3025"/>
                  </a:cubicBezTo>
                  <a:cubicBezTo>
                    <a:pt x="2524" y="3022"/>
                    <a:pt x="2521" y="3021"/>
                    <a:pt x="2518" y="3021"/>
                  </a:cubicBezTo>
                  <a:close/>
                  <a:moveTo>
                    <a:pt x="3907" y="3015"/>
                  </a:moveTo>
                  <a:cubicBezTo>
                    <a:pt x="3896" y="3015"/>
                    <a:pt x="3885" y="3025"/>
                    <a:pt x="3885" y="3037"/>
                  </a:cubicBezTo>
                  <a:cubicBezTo>
                    <a:pt x="3896" y="3069"/>
                    <a:pt x="3896" y="3103"/>
                    <a:pt x="3896" y="3125"/>
                  </a:cubicBezTo>
                  <a:cubicBezTo>
                    <a:pt x="3896" y="3136"/>
                    <a:pt x="3907" y="3147"/>
                    <a:pt x="3918" y="3147"/>
                  </a:cubicBezTo>
                  <a:cubicBezTo>
                    <a:pt x="3930" y="3147"/>
                    <a:pt x="3940" y="3136"/>
                    <a:pt x="3940" y="3125"/>
                  </a:cubicBezTo>
                  <a:cubicBezTo>
                    <a:pt x="3940" y="3091"/>
                    <a:pt x="3930" y="3059"/>
                    <a:pt x="3930" y="3037"/>
                  </a:cubicBezTo>
                  <a:cubicBezTo>
                    <a:pt x="3930" y="3025"/>
                    <a:pt x="3918" y="3015"/>
                    <a:pt x="3907" y="3015"/>
                  </a:cubicBezTo>
                  <a:close/>
                  <a:moveTo>
                    <a:pt x="5718" y="3025"/>
                  </a:moveTo>
                  <a:cubicBezTo>
                    <a:pt x="5706" y="3025"/>
                    <a:pt x="5696" y="3025"/>
                    <a:pt x="5684" y="3037"/>
                  </a:cubicBezTo>
                  <a:cubicBezTo>
                    <a:pt x="5674" y="3059"/>
                    <a:pt x="5662" y="3091"/>
                    <a:pt x="5652" y="3114"/>
                  </a:cubicBezTo>
                  <a:cubicBezTo>
                    <a:pt x="5640" y="3125"/>
                    <a:pt x="5652" y="3136"/>
                    <a:pt x="5662" y="3147"/>
                  </a:cubicBezTo>
                  <a:cubicBezTo>
                    <a:pt x="5674" y="3147"/>
                    <a:pt x="5684" y="3136"/>
                    <a:pt x="5684" y="3136"/>
                  </a:cubicBezTo>
                  <a:cubicBezTo>
                    <a:pt x="5696" y="3114"/>
                    <a:pt x="5718" y="3081"/>
                    <a:pt x="5728" y="3059"/>
                  </a:cubicBezTo>
                  <a:cubicBezTo>
                    <a:pt x="5728" y="3047"/>
                    <a:pt x="5728" y="3037"/>
                    <a:pt x="5718" y="3025"/>
                  </a:cubicBezTo>
                  <a:close/>
                  <a:moveTo>
                    <a:pt x="275" y="3131"/>
                  </a:moveTo>
                  <a:cubicBezTo>
                    <a:pt x="272" y="3131"/>
                    <a:pt x="268" y="3132"/>
                    <a:pt x="265" y="3136"/>
                  </a:cubicBezTo>
                  <a:cubicBezTo>
                    <a:pt x="253" y="3136"/>
                    <a:pt x="243" y="3147"/>
                    <a:pt x="253" y="3158"/>
                  </a:cubicBezTo>
                  <a:cubicBezTo>
                    <a:pt x="265" y="3191"/>
                    <a:pt x="276" y="3213"/>
                    <a:pt x="298" y="3235"/>
                  </a:cubicBezTo>
                  <a:cubicBezTo>
                    <a:pt x="298" y="3246"/>
                    <a:pt x="309" y="3246"/>
                    <a:pt x="309" y="3246"/>
                  </a:cubicBezTo>
                  <a:lnTo>
                    <a:pt x="320" y="3246"/>
                  </a:lnTo>
                  <a:cubicBezTo>
                    <a:pt x="331" y="3235"/>
                    <a:pt x="342" y="3224"/>
                    <a:pt x="331" y="3213"/>
                  </a:cubicBezTo>
                  <a:cubicBezTo>
                    <a:pt x="320" y="3191"/>
                    <a:pt x="298" y="3169"/>
                    <a:pt x="287" y="3136"/>
                  </a:cubicBezTo>
                  <a:cubicBezTo>
                    <a:pt x="287" y="3136"/>
                    <a:pt x="282" y="3131"/>
                    <a:pt x="275" y="3131"/>
                  </a:cubicBezTo>
                  <a:close/>
                  <a:moveTo>
                    <a:pt x="5640" y="3180"/>
                  </a:moveTo>
                  <a:cubicBezTo>
                    <a:pt x="5629" y="3180"/>
                    <a:pt x="5607" y="3180"/>
                    <a:pt x="5607" y="3191"/>
                  </a:cubicBezTo>
                  <a:cubicBezTo>
                    <a:pt x="5596" y="3213"/>
                    <a:pt x="5574" y="3235"/>
                    <a:pt x="5563" y="3268"/>
                  </a:cubicBezTo>
                  <a:cubicBezTo>
                    <a:pt x="5552" y="3268"/>
                    <a:pt x="5563" y="3290"/>
                    <a:pt x="5563" y="3290"/>
                  </a:cubicBezTo>
                  <a:lnTo>
                    <a:pt x="5596" y="3290"/>
                  </a:lnTo>
                  <a:cubicBezTo>
                    <a:pt x="5607" y="3257"/>
                    <a:pt x="5629" y="3235"/>
                    <a:pt x="5640" y="3213"/>
                  </a:cubicBezTo>
                  <a:cubicBezTo>
                    <a:pt x="5652" y="3202"/>
                    <a:pt x="5640" y="3191"/>
                    <a:pt x="5640" y="3180"/>
                  </a:cubicBezTo>
                  <a:close/>
                  <a:moveTo>
                    <a:pt x="2527" y="3191"/>
                  </a:moveTo>
                  <a:cubicBezTo>
                    <a:pt x="2517" y="3191"/>
                    <a:pt x="2505" y="3202"/>
                    <a:pt x="2505" y="3213"/>
                  </a:cubicBezTo>
                  <a:cubicBezTo>
                    <a:pt x="2505" y="3246"/>
                    <a:pt x="2517" y="3280"/>
                    <a:pt x="2517" y="3302"/>
                  </a:cubicBezTo>
                  <a:cubicBezTo>
                    <a:pt x="2517" y="3312"/>
                    <a:pt x="2527" y="3324"/>
                    <a:pt x="2539" y="3324"/>
                  </a:cubicBezTo>
                  <a:lnTo>
                    <a:pt x="2549" y="3324"/>
                  </a:lnTo>
                  <a:cubicBezTo>
                    <a:pt x="2561" y="3324"/>
                    <a:pt x="2561" y="3312"/>
                    <a:pt x="2561" y="3302"/>
                  </a:cubicBezTo>
                  <a:cubicBezTo>
                    <a:pt x="2561" y="3268"/>
                    <a:pt x="2549" y="3246"/>
                    <a:pt x="2549" y="3213"/>
                  </a:cubicBezTo>
                  <a:cubicBezTo>
                    <a:pt x="2549" y="3202"/>
                    <a:pt x="2539" y="3191"/>
                    <a:pt x="2527" y="3191"/>
                  </a:cubicBezTo>
                  <a:close/>
                  <a:moveTo>
                    <a:pt x="3918" y="3191"/>
                  </a:moveTo>
                  <a:cubicBezTo>
                    <a:pt x="3907" y="3191"/>
                    <a:pt x="3907" y="3202"/>
                    <a:pt x="3907" y="3213"/>
                  </a:cubicBezTo>
                  <a:cubicBezTo>
                    <a:pt x="3907" y="3246"/>
                    <a:pt x="3896" y="3268"/>
                    <a:pt x="3896" y="3290"/>
                  </a:cubicBezTo>
                  <a:cubicBezTo>
                    <a:pt x="3896" y="3312"/>
                    <a:pt x="3907" y="3312"/>
                    <a:pt x="3918" y="3324"/>
                  </a:cubicBezTo>
                  <a:cubicBezTo>
                    <a:pt x="3930" y="3324"/>
                    <a:pt x="3940" y="3312"/>
                    <a:pt x="3940" y="3302"/>
                  </a:cubicBezTo>
                  <a:lnTo>
                    <a:pt x="3940" y="3213"/>
                  </a:lnTo>
                  <a:cubicBezTo>
                    <a:pt x="3940" y="3202"/>
                    <a:pt x="3930" y="3191"/>
                    <a:pt x="3918" y="3191"/>
                  </a:cubicBezTo>
                  <a:close/>
                  <a:moveTo>
                    <a:pt x="342" y="3280"/>
                  </a:moveTo>
                  <a:cubicBezTo>
                    <a:pt x="342" y="3290"/>
                    <a:pt x="331" y="3302"/>
                    <a:pt x="342" y="3312"/>
                  </a:cubicBezTo>
                  <a:cubicBezTo>
                    <a:pt x="353" y="3334"/>
                    <a:pt x="375" y="3356"/>
                    <a:pt x="386" y="3390"/>
                  </a:cubicBezTo>
                  <a:lnTo>
                    <a:pt x="419" y="3390"/>
                  </a:lnTo>
                  <a:cubicBezTo>
                    <a:pt x="430" y="3378"/>
                    <a:pt x="430" y="3368"/>
                    <a:pt x="419" y="3356"/>
                  </a:cubicBezTo>
                  <a:cubicBezTo>
                    <a:pt x="408" y="3334"/>
                    <a:pt x="386" y="3312"/>
                    <a:pt x="375" y="3290"/>
                  </a:cubicBezTo>
                  <a:cubicBezTo>
                    <a:pt x="375" y="3280"/>
                    <a:pt x="353" y="3280"/>
                    <a:pt x="342" y="3280"/>
                  </a:cubicBezTo>
                  <a:close/>
                  <a:moveTo>
                    <a:pt x="5526" y="3326"/>
                  </a:moveTo>
                  <a:cubicBezTo>
                    <a:pt x="5522" y="3326"/>
                    <a:pt x="5519" y="3329"/>
                    <a:pt x="5519" y="3334"/>
                  </a:cubicBezTo>
                  <a:cubicBezTo>
                    <a:pt x="5497" y="3356"/>
                    <a:pt x="5485" y="3378"/>
                    <a:pt x="5463" y="3400"/>
                  </a:cubicBezTo>
                  <a:cubicBezTo>
                    <a:pt x="5463" y="3412"/>
                    <a:pt x="5463" y="3434"/>
                    <a:pt x="5475" y="3434"/>
                  </a:cubicBezTo>
                  <a:lnTo>
                    <a:pt x="5497" y="3434"/>
                  </a:lnTo>
                  <a:cubicBezTo>
                    <a:pt x="5519" y="3412"/>
                    <a:pt x="5530" y="3378"/>
                    <a:pt x="5552" y="3356"/>
                  </a:cubicBezTo>
                  <a:cubicBezTo>
                    <a:pt x="5552" y="3346"/>
                    <a:pt x="5552" y="3334"/>
                    <a:pt x="5541" y="3334"/>
                  </a:cubicBezTo>
                  <a:cubicBezTo>
                    <a:pt x="5535" y="3329"/>
                    <a:pt x="5530" y="3326"/>
                    <a:pt x="5526" y="3326"/>
                  </a:cubicBezTo>
                  <a:close/>
                  <a:moveTo>
                    <a:pt x="2549" y="3368"/>
                  </a:moveTo>
                  <a:cubicBezTo>
                    <a:pt x="2539" y="3368"/>
                    <a:pt x="2539" y="3378"/>
                    <a:pt x="2539" y="3390"/>
                  </a:cubicBezTo>
                  <a:cubicBezTo>
                    <a:pt x="2549" y="3423"/>
                    <a:pt x="2561" y="3445"/>
                    <a:pt x="2561" y="3478"/>
                  </a:cubicBezTo>
                  <a:cubicBezTo>
                    <a:pt x="2571" y="3489"/>
                    <a:pt x="2571" y="3489"/>
                    <a:pt x="2583" y="3489"/>
                  </a:cubicBezTo>
                  <a:lnTo>
                    <a:pt x="2594" y="3489"/>
                  </a:lnTo>
                  <a:cubicBezTo>
                    <a:pt x="2605" y="3489"/>
                    <a:pt x="2605" y="3467"/>
                    <a:pt x="2605" y="3467"/>
                  </a:cubicBezTo>
                  <a:cubicBezTo>
                    <a:pt x="2594" y="3434"/>
                    <a:pt x="2583" y="3412"/>
                    <a:pt x="2583" y="3378"/>
                  </a:cubicBezTo>
                  <a:cubicBezTo>
                    <a:pt x="2571" y="3368"/>
                    <a:pt x="2561" y="3368"/>
                    <a:pt x="2549" y="3368"/>
                  </a:cubicBezTo>
                  <a:close/>
                  <a:moveTo>
                    <a:pt x="3898" y="3363"/>
                  </a:moveTo>
                  <a:cubicBezTo>
                    <a:pt x="3891" y="3363"/>
                    <a:pt x="3885" y="3371"/>
                    <a:pt x="3885" y="3378"/>
                  </a:cubicBezTo>
                  <a:cubicBezTo>
                    <a:pt x="3885" y="3412"/>
                    <a:pt x="3874" y="3434"/>
                    <a:pt x="3874" y="3467"/>
                  </a:cubicBezTo>
                  <a:cubicBezTo>
                    <a:pt x="3874" y="3478"/>
                    <a:pt x="3874" y="3489"/>
                    <a:pt x="3885" y="3489"/>
                  </a:cubicBezTo>
                  <a:lnTo>
                    <a:pt x="3896" y="3489"/>
                  </a:lnTo>
                  <a:cubicBezTo>
                    <a:pt x="3907" y="3489"/>
                    <a:pt x="3907" y="3478"/>
                    <a:pt x="3918" y="3478"/>
                  </a:cubicBezTo>
                  <a:cubicBezTo>
                    <a:pt x="3918" y="3445"/>
                    <a:pt x="3930" y="3412"/>
                    <a:pt x="3930" y="3390"/>
                  </a:cubicBezTo>
                  <a:cubicBezTo>
                    <a:pt x="3930" y="3378"/>
                    <a:pt x="3930" y="3368"/>
                    <a:pt x="3907" y="3368"/>
                  </a:cubicBezTo>
                  <a:cubicBezTo>
                    <a:pt x="3904" y="3364"/>
                    <a:pt x="3901" y="3363"/>
                    <a:pt x="3898" y="3363"/>
                  </a:cubicBezTo>
                  <a:close/>
                  <a:moveTo>
                    <a:pt x="442" y="3423"/>
                  </a:moveTo>
                  <a:cubicBezTo>
                    <a:pt x="430" y="3434"/>
                    <a:pt x="430" y="3445"/>
                    <a:pt x="442" y="3456"/>
                  </a:cubicBezTo>
                  <a:cubicBezTo>
                    <a:pt x="452" y="3478"/>
                    <a:pt x="474" y="3500"/>
                    <a:pt x="496" y="3522"/>
                  </a:cubicBezTo>
                  <a:cubicBezTo>
                    <a:pt x="496" y="3533"/>
                    <a:pt x="496" y="3533"/>
                    <a:pt x="508" y="3533"/>
                  </a:cubicBezTo>
                  <a:lnTo>
                    <a:pt x="518" y="3533"/>
                  </a:lnTo>
                  <a:cubicBezTo>
                    <a:pt x="530" y="3522"/>
                    <a:pt x="530" y="3511"/>
                    <a:pt x="530" y="3500"/>
                  </a:cubicBezTo>
                  <a:cubicBezTo>
                    <a:pt x="508" y="3478"/>
                    <a:pt x="486" y="3456"/>
                    <a:pt x="474" y="3434"/>
                  </a:cubicBezTo>
                  <a:cubicBezTo>
                    <a:pt x="464" y="3423"/>
                    <a:pt x="452" y="3423"/>
                    <a:pt x="442" y="3423"/>
                  </a:cubicBezTo>
                  <a:close/>
                  <a:moveTo>
                    <a:pt x="5441" y="3467"/>
                  </a:moveTo>
                  <a:cubicBezTo>
                    <a:pt x="5431" y="3467"/>
                    <a:pt x="5419" y="3467"/>
                    <a:pt x="5419" y="3478"/>
                  </a:cubicBezTo>
                  <a:cubicBezTo>
                    <a:pt x="5397" y="3500"/>
                    <a:pt x="5375" y="3522"/>
                    <a:pt x="5365" y="3544"/>
                  </a:cubicBezTo>
                  <a:cubicBezTo>
                    <a:pt x="5353" y="3555"/>
                    <a:pt x="5353" y="3567"/>
                    <a:pt x="5365" y="3577"/>
                  </a:cubicBezTo>
                  <a:lnTo>
                    <a:pt x="5375" y="3577"/>
                  </a:lnTo>
                  <a:cubicBezTo>
                    <a:pt x="5387" y="3577"/>
                    <a:pt x="5387" y="3577"/>
                    <a:pt x="5397" y="3567"/>
                  </a:cubicBezTo>
                  <a:cubicBezTo>
                    <a:pt x="5409" y="3544"/>
                    <a:pt x="5431" y="3522"/>
                    <a:pt x="5453" y="3500"/>
                  </a:cubicBezTo>
                  <a:cubicBezTo>
                    <a:pt x="5453" y="3489"/>
                    <a:pt x="5453" y="3478"/>
                    <a:pt x="5441" y="3467"/>
                  </a:cubicBezTo>
                  <a:close/>
                  <a:moveTo>
                    <a:pt x="2614" y="3529"/>
                  </a:moveTo>
                  <a:cubicBezTo>
                    <a:pt x="2611" y="3529"/>
                    <a:pt x="2608" y="3530"/>
                    <a:pt x="2605" y="3533"/>
                  </a:cubicBezTo>
                  <a:cubicBezTo>
                    <a:pt x="2594" y="3533"/>
                    <a:pt x="2594" y="3544"/>
                    <a:pt x="2594" y="3555"/>
                  </a:cubicBezTo>
                  <a:cubicBezTo>
                    <a:pt x="2605" y="3589"/>
                    <a:pt x="2627" y="3611"/>
                    <a:pt x="2638" y="3633"/>
                  </a:cubicBezTo>
                  <a:cubicBezTo>
                    <a:pt x="2638" y="3643"/>
                    <a:pt x="2649" y="3643"/>
                    <a:pt x="2660" y="3643"/>
                  </a:cubicBezTo>
                  <a:cubicBezTo>
                    <a:pt x="2671" y="3643"/>
                    <a:pt x="2682" y="3633"/>
                    <a:pt x="2671" y="3621"/>
                  </a:cubicBezTo>
                  <a:cubicBezTo>
                    <a:pt x="2660" y="3589"/>
                    <a:pt x="2649" y="3567"/>
                    <a:pt x="2638" y="3544"/>
                  </a:cubicBezTo>
                  <a:cubicBezTo>
                    <a:pt x="2630" y="3536"/>
                    <a:pt x="2622" y="3529"/>
                    <a:pt x="2614" y="3529"/>
                  </a:cubicBezTo>
                  <a:close/>
                  <a:moveTo>
                    <a:pt x="3874" y="3533"/>
                  </a:moveTo>
                  <a:cubicBezTo>
                    <a:pt x="3863" y="3533"/>
                    <a:pt x="3852" y="3533"/>
                    <a:pt x="3852" y="3544"/>
                  </a:cubicBezTo>
                  <a:cubicBezTo>
                    <a:pt x="3841" y="3577"/>
                    <a:pt x="3830" y="3599"/>
                    <a:pt x="3819" y="3633"/>
                  </a:cubicBezTo>
                  <a:cubicBezTo>
                    <a:pt x="3819" y="3643"/>
                    <a:pt x="3830" y="3655"/>
                    <a:pt x="3841" y="3655"/>
                  </a:cubicBezTo>
                  <a:cubicBezTo>
                    <a:pt x="3852" y="3655"/>
                    <a:pt x="3863" y="3655"/>
                    <a:pt x="3863" y="3643"/>
                  </a:cubicBezTo>
                  <a:cubicBezTo>
                    <a:pt x="3874" y="3611"/>
                    <a:pt x="3885" y="3589"/>
                    <a:pt x="3885" y="3555"/>
                  </a:cubicBezTo>
                  <a:cubicBezTo>
                    <a:pt x="3896" y="3544"/>
                    <a:pt x="3885" y="3533"/>
                    <a:pt x="3874" y="3533"/>
                  </a:cubicBezTo>
                  <a:close/>
                  <a:moveTo>
                    <a:pt x="567" y="3558"/>
                  </a:moveTo>
                  <a:cubicBezTo>
                    <a:pt x="563" y="3558"/>
                    <a:pt x="557" y="3561"/>
                    <a:pt x="552" y="3567"/>
                  </a:cubicBezTo>
                  <a:cubicBezTo>
                    <a:pt x="540" y="3567"/>
                    <a:pt x="540" y="3589"/>
                    <a:pt x="552" y="3589"/>
                  </a:cubicBezTo>
                  <a:cubicBezTo>
                    <a:pt x="563" y="3621"/>
                    <a:pt x="585" y="3643"/>
                    <a:pt x="607" y="3665"/>
                  </a:cubicBezTo>
                  <a:lnTo>
                    <a:pt x="629" y="3665"/>
                  </a:lnTo>
                  <a:cubicBezTo>
                    <a:pt x="640" y="3655"/>
                    <a:pt x="640" y="3643"/>
                    <a:pt x="640" y="3633"/>
                  </a:cubicBezTo>
                  <a:lnTo>
                    <a:pt x="574" y="3567"/>
                  </a:lnTo>
                  <a:cubicBezTo>
                    <a:pt x="574" y="3561"/>
                    <a:pt x="571" y="3558"/>
                    <a:pt x="567" y="3558"/>
                  </a:cubicBezTo>
                  <a:close/>
                  <a:moveTo>
                    <a:pt x="5320" y="3602"/>
                  </a:moveTo>
                  <a:cubicBezTo>
                    <a:pt x="5314" y="3602"/>
                    <a:pt x="5309" y="3605"/>
                    <a:pt x="5309" y="3611"/>
                  </a:cubicBezTo>
                  <a:lnTo>
                    <a:pt x="5243" y="3677"/>
                  </a:lnTo>
                  <a:cubicBezTo>
                    <a:pt x="5243" y="3677"/>
                    <a:pt x="5243" y="3699"/>
                    <a:pt x="5254" y="3699"/>
                  </a:cubicBezTo>
                  <a:cubicBezTo>
                    <a:pt x="5254" y="3710"/>
                    <a:pt x="5254" y="3710"/>
                    <a:pt x="5265" y="3710"/>
                  </a:cubicBezTo>
                  <a:cubicBezTo>
                    <a:pt x="5265" y="3710"/>
                    <a:pt x="5276" y="3710"/>
                    <a:pt x="5276" y="3699"/>
                  </a:cubicBezTo>
                  <a:lnTo>
                    <a:pt x="5342" y="3633"/>
                  </a:lnTo>
                  <a:cubicBezTo>
                    <a:pt x="5342" y="3633"/>
                    <a:pt x="5342" y="3611"/>
                    <a:pt x="5331" y="3611"/>
                  </a:cubicBezTo>
                  <a:cubicBezTo>
                    <a:pt x="5331" y="3605"/>
                    <a:pt x="5325" y="3602"/>
                    <a:pt x="5320" y="3602"/>
                  </a:cubicBezTo>
                  <a:close/>
                  <a:moveTo>
                    <a:pt x="679" y="3690"/>
                  </a:moveTo>
                  <a:cubicBezTo>
                    <a:pt x="673" y="3690"/>
                    <a:pt x="668" y="3693"/>
                    <a:pt x="662" y="3699"/>
                  </a:cubicBezTo>
                  <a:cubicBezTo>
                    <a:pt x="651" y="3699"/>
                    <a:pt x="651" y="3721"/>
                    <a:pt x="662" y="3721"/>
                  </a:cubicBezTo>
                  <a:lnTo>
                    <a:pt x="729" y="3787"/>
                  </a:lnTo>
                  <a:cubicBezTo>
                    <a:pt x="729" y="3787"/>
                    <a:pt x="729" y="3798"/>
                    <a:pt x="739" y="3798"/>
                  </a:cubicBezTo>
                  <a:lnTo>
                    <a:pt x="751" y="3787"/>
                  </a:lnTo>
                  <a:cubicBezTo>
                    <a:pt x="761" y="3776"/>
                    <a:pt x="761" y="3765"/>
                    <a:pt x="751" y="3754"/>
                  </a:cubicBezTo>
                  <a:cubicBezTo>
                    <a:pt x="729" y="3743"/>
                    <a:pt x="717" y="3721"/>
                    <a:pt x="695" y="3699"/>
                  </a:cubicBezTo>
                  <a:cubicBezTo>
                    <a:pt x="690" y="3693"/>
                    <a:pt x="684" y="3690"/>
                    <a:pt x="679" y="3690"/>
                  </a:cubicBezTo>
                  <a:close/>
                  <a:moveTo>
                    <a:pt x="2704" y="3680"/>
                  </a:moveTo>
                  <a:cubicBezTo>
                    <a:pt x="2699" y="3680"/>
                    <a:pt x="2693" y="3682"/>
                    <a:pt x="2693" y="3687"/>
                  </a:cubicBezTo>
                  <a:cubicBezTo>
                    <a:pt x="2682" y="3687"/>
                    <a:pt x="2671" y="3699"/>
                    <a:pt x="2682" y="3710"/>
                  </a:cubicBezTo>
                  <a:cubicBezTo>
                    <a:pt x="2693" y="3743"/>
                    <a:pt x="2715" y="3765"/>
                    <a:pt x="2737" y="3787"/>
                  </a:cubicBezTo>
                  <a:lnTo>
                    <a:pt x="2748" y="3798"/>
                  </a:lnTo>
                  <a:cubicBezTo>
                    <a:pt x="2760" y="3798"/>
                    <a:pt x="2760" y="3787"/>
                    <a:pt x="2760" y="3787"/>
                  </a:cubicBezTo>
                  <a:cubicBezTo>
                    <a:pt x="2770" y="3787"/>
                    <a:pt x="2770" y="3765"/>
                    <a:pt x="2770" y="3765"/>
                  </a:cubicBezTo>
                  <a:cubicBezTo>
                    <a:pt x="2748" y="3743"/>
                    <a:pt x="2737" y="3710"/>
                    <a:pt x="2715" y="3687"/>
                  </a:cubicBezTo>
                  <a:cubicBezTo>
                    <a:pt x="2715" y="3682"/>
                    <a:pt x="2710" y="3680"/>
                    <a:pt x="2704" y="3680"/>
                  </a:cubicBezTo>
                  <a:close/>
                  <a:moveTo>
                    <a:pt x="3810" y="3694"/>
                  </a:moveTo>
                  <a:cubicBezTo>
                    <a:pt x="3802" y="3694"/>
                    <a:pt x="3797" y="3702"/>
                    <a:pt x="3797" y="3710"/>
                  </a:cubicBezTo>
                  <a:cubicBezTo>
                    <a:pt x="3775" y="3732"/>
                    <a:pt x="3764" y="3754"/>
                    <a:pt x="3753" y="3787"/>
                  </a:cubicBezTo>
                  <a:cubicBezTo>
                    <a:pt x="3753" y="3798"/>
                    <a:pt x="3753" y="3809"/>
                    <a:pt x="3764" y="3809"/>
                  </a:cubicBezTo>
                  <a:lnTo>
                    <a:pt x="3775" y="3820"/>
                  </a:lnTo>
                  <a:cubicBezTo>
                    <a:pt x="3786" y="3820"/>
                    <a:pt x="3786" y="3809"/>
                    <a:pt x="3797" y="3798"/>
                  </a:cubicBezTo>
                  <a:cubicBezTo>
                    <a:pt x="3808" y="3776"/>
                    <a:pt x="3819" y="3754"/>
                    <a:pt x="3830" y="3721"/>
                  </a:cubicBezTo>
                  <a:cubicBezTo>
                    <a:pt x="3830" y="3710"/>
                    <a:pt x="3830" y="3699"/>
                    <a:pt x="3819" y="3699"/>
                  </a:cubicBezTo>
                  <a:cubicBezTo>
                    <a:pt x="3816" y="3696"/>
                    <a:pt x="3812" y="3694"/>
                    <a:pt x="3810" y="3694"/>
                  </a:cubicBezTo>
                  <a:close/>
                  <a:moveTo>
                    <a:pt x="5204" y="3724"/>
                  </a:moveTo>
                  <a:cubicBezTo>
                    <a:pt x="5199" y="3724"/>
                    <a:pt x="5193" y="3726"/>
                    <a:pt x="5188" y="3732"/>
                  </a:cubicBezTo>
                  <a:lnTo>
                    <a:pt x="5122" y="3798"/>
                  </a:lnTo>
                  <a:lnTo>
                    <a:pt x="5122" y="3820"/>
                  </a:lnTo>
                  <a:cubicBezTo>
                    <a:pt x="5132" y="3831"/>
                    <a:pt x="5132" y="3831"/>
                    <a:pt x="5144" y="3831"/>
                  </a:cubicBezTo>
                  <a:cubicBezTo>
                    <a:pt x="5144" y="3831"/>
                    <a:pt x="5154" y="3831"/>
                    <a:pt x="5154" y="3820"/>
                  </a:cubicBezTo>
                  <a:cubicBezTo>
                    <a:pt x="5176" y="3809"/>
                    <a:pt x="5199" y="3787"/>
                    <a:pt x="5221" y="3765"/>
                  </a:cubicBezTo>
                  <a:lnTo>
                    <a:pt x="5221" y="3732"/>
                  </a:lnTo>
                  <a:cubicBezTo>
                    <a:pt x="5215" y="3726"/>
                    <a:pt x="5210" y="3724"/>
                    <a:pt x="5204" y="3724"/>
                  </a:cubicBezTo>
                  <a:close/>
                  <a:moveTo>
                    <a:pt x="800" y="3812"/>
                  </a:moveTo>
                  <a:cubicBezTo>
                    <a:pt x="795" y="3812"/>
                    <a:pt x="789" y="3815"/>
                    <a:pt x="783" y="3820"/>
                  </a:cubicBezTo>
                  <a:cubicBezTo>
                    <a:pt x="773" y="3831"/>
                    <a:pt x="773" y="3842"/>
                    <a:pt x="783" y="3853"/>
                  </a:cubicBezTo>
                  <a:cubicBezTo>
                    <a:pt x="805" y="3864"/>
                    <a:pt x="827" y="3886"/>
                    <a:pt x="850" y="3908"/>
                  </a:cubicBezTo>
                  <a:lnTo>
                    <a:pt x="883" y="3908"/>
                  </a:lnTo>
                  <a:lnTo>
                    <a:pt x="883" y="3876"/>
                  </a:lnTo>
                  <a:cubicBezTo>
                    <a:pt x="861" y="3853"/>
                    <a:pt x="839" y="3842"/>
                    <a:pt x="817" y="3820"/>
                  </a:cubicBezTo>
                  <a:cubicBezTo>
                    <a:pt x="811" y="3815"/>
                    <a:pt x="806" y="3812"/>
                    <a:pt x="800" y="3812"/>
                  </a:cubicBezTo>
                  <a:close/>
                  <a:moveTo>
                    <a:pt x="2792" y="3820"/>
                  </a:moveTo>
                  <a:cubicBezTo>
                    <a:pt x="2782" y="3831"/>
                    <a:pt x="2782" y="3842"/>
                    <a:pt x="2792" y="3853"/>
                  </a:cubicBezTo>
                  <a:cubicBezTo>
                    <a:pt x="2804" y="3876"/>
                    <a:pt x="2826" y="3898"/>
                    <a:pt x="2848" y="3920"/>
                  </a:cubicBezTo>
                  <a:lnTo>
                    <a:pt x="2881" y="3920"/>
                  </a:lnTo>
                  <a:cubicBezTo>
                    <a:pt x="2892" y="3908"/>
                    <a:pt x="2892" y="3898"/>
                    <a:pt x="2881" y="3886"/>
                  </a:cubicBezTo>
                  <a:cubicBezTo>
                    <a:pt x="2858" y="3864"/>
                    <a:pt x="2836" y="3842"/>
                    <a:pt x="2814" y="3831"/>
                  </a:cubicBezTo>
                  <a:cubicBezTo>
                    <a:pt x="2814" y="3820"/>
                    <a:pt x="2804" y="3820"/>
                    <a:pt x="2792" y="3820"/>
                  </a:cubicBezTo>
                  <a:close/>
                  <a:moveTo>
                    <a:pt x="5077" y="3845"/>
                  </a:moveTo>
                  <a:cubicBezTo>
                    <a:pt x="5072" y="3845"/>
                    <a:pt x="5066" y="3848"/>
                    <a:pt x="5066" y="3853"/>
                  </a:cubicBezTo>
                  <a:cubicBezTo>
                    <a:pt x="5044" y="3864"/>
                    <a:pt x="5022" y="3886"/>
                    <a:pt x="5000" y="3908"/>
                  </a:cubicBezTo>
                  <a:cubicBezTo>
                    <a:pt x="4989" y="3908"/>
                    <a:pt x="4989" y="3930"/>
                    <a:pt x="4989" y="3930"/>
                  </a:cubicBezTo>
                  <a:cubicBezTo>
                    <a:pt x="5000" y="3942"/>
                    <a:pt x="5000" y="3942"/>
                    <a:pt x="5011" y="3942"/>
                  </a:cubicBezTo>
                  <a:lnTo>
                    <a:pt x="5022" y="3942"/>
                  </a:lnTo>
                  <a:cubicBezTo>
                    <a:pt x="5044" y="3920"/>
                    <a:pt x="5066" y="3898"/>
                    <a:pt x="5088" y="3886"/>
                  </a:cubicBezTo>
                  <a:cubicBezTo>
                    <a:pt x="5100" y="3876"/>
                    <a:pt x="5100" y="3864"/>
                    <a:pt x="5088" y="3853"/>
                  </a:cubicBezTo>
                  <a:cubicBezTo>
                    <a:pt x="5088" y="3848"/>
                    <a:pt x="5083" y="3845"/>
                    <a:pt x="5077" y="3845"/>
                  </a:cubicBezTo>
                  <a:close/>
                  <a:moveTo>
                    <a:pt x="3732" y="3849"/>
                  </a:moveTo>
                  <a:cubicBezTo>
                    <a:pt x="3724" y="3849"/>
                    <a:pt x="3716" y="3857"/>
                    <a:pt x="3709" y="3864"/>
                  </a:cubicBezTo>
                  <a:cubicBezTo>
                    <a:pt x="3697" y="3886"/>
                    <a:pt x="3687" y="3908"/>
                    <a:pt x="3665" y="3930"/>
                  </a:cubicBezTo>
                  <a:cubicBezTo>
                    <a:pt x="3665" y="3942"/>
                    <a:pt x="3665" y="3952"/>
                    <a:pt x="3675" y="3964"/>
                  </a:cubicBezTo>
                  <a:lnTo>
                    <a:pt x="3687" y="3964"/>
                  </a:lnTo>
                  <a:cubicBezTo>
                    <a:pt x="3687" y="3964"/>
                    <a:pt x="3697" y="3964"/>
                    <a:pt x="3697" y="3952"/>
                  </a:cubicBezTo>
                  <a:cubicBezTo>
                    <a:pt x="3719" y="3930"/>
                    <a:pt x="3731" y="3908"/>
                    <a:pt x="3753" y="3876"/>
                  </a:cubicBezTo>
                  <a:cubicBezTo>
                    <a:pt x="3753" y="3876"/>
                    <a:pt x="3753" y="3853"/>
                    <a:pt x="3741" y="3853"/>
                  </a:cubicBezTo>
                  <a:cubicBezTo>
                    <a:pt x="3738" y="3850"/>
                    <a:pt x="3735" y="3849"/>
                    <a:pt x="3732" y="3849"/>
                  </a:cubicBezTo>
                  <a:close/>
                  <a:moveTo>
                    <a:pt x="938" y="3926"/>
                  </a:moveTo>
                  <a:cubicBezTo>
                    <a:pt x="931" y="3926"/>
                    <a:pt x="923" y="3930"/>
                    <a:pt x="916" y="3930"/>
                  </a:cubicBezTo>
                  <a:cubicBezTo>
                    <a:pt x="905" y="3942"/>
                    <a:pt x="905" y="3952"/>
                    <a:pt x="916" y="3964"/>
                  </a:cubicBezTo>
                  <a:cubicBezTo>
                    <a:pt x="938" y="3986"/>
                    <a:pt x="960" y="3997"/>
                    <a:pt x="982" y="4019"/>
                  </a:cubicBezTo>
                  <a:lnTo>
                    <a:pt x="1016" y="4019"/>
                  </a:lnTo>
                  <a:cubicBezTo>
                    <a:pt x="1026" y="4008"/>
                    <a:pt x="1016" y="3997"/>
                    <a:pt x="1016" y="3986"/>
                  </a:cubicBezTo>
                  <a:cubicBezTo>
                    <a:pt x="993" y="3964"/>
                    <a:pt x="971" y="3952"/>
                    <a:pt x="949" y="3930"/>
                  </a:cubicBezTo>
                  <a:cubicBezTo>
                    <a:pt x="945" y="3927"/>
                    <a:pt x="942" y="3926"/>
                    <a:pt x="938" y="3926"/>
                  </a:cubicBezTo>
                  <a:close/>
                  <a:moveTo>
                    <a:pt x="2936" y="3942"/>
                  </a:moveTo>
                  <a:cubicBezTo>
                    <a:pt x="2936" y="3942"/>
                    <a:pt x="2914" y="3942"/>
                    <a:pt x="2914" y="3952"/>
                  </a:cubicBezTo>
                  <a:cubicBezTo>
                    <a:pt x="2903" y="3952"/>
                    <a:pt x="2903" y="3974"/>
                    <a:pt x="2914" y="3974"/>
                  </a:cubicBezTo>
                  <a:cubicBezTo>
                    <a:pt x="2936" y="3997"/>
                    <a:pt x="2958" y="4019"/>
                    <a:pt x="2980" y="4030"/>
                  </a:cubicBezTo>
                  <a:lnTo>
                    <a:pt x="2991" y="4041"/>
                  </a:lnTo>
                  <a:cubicBezTo>
                    <a:pt x="3002" y="4041"/>
                    <a:pt x="3013" y="4030"/>
                    <a:pt x="3013" y="4030"/>
                  </a:cubicBezTo>
                  <a:cubicBezTo>
                    <a:pt x="3024" y="4019"/>
                    <a:pt x="3013" y="4008"/>
                    <a:pt x="3013" y="3997"/>
                  </a:cubicBezTo>
                  <a:cubicBezTo>
                    <a:pt x="2980" y="3986"/>
                    <a:pt x="2958" y="3964"/>
                    <a:pt x="2936" y="3942"/>
                  </a:cubicBezTo>
                  <a:close/>
                  <a:moveTo>
                    <a:pt x="4923" y="3952"/>
                  </a:moveTo>
                  <a:cubicBezTo>
                    <a:pt x="4901" y="3974"/>
                    <a:pt x="4879" y="3986"/>
                    <a:pt x="4857" y="4008"/>
                  </a:cubicBezTo>
                  <a:cubicBezTo>
                    <a:pt x="4845" y="4008"/>
                    <a:pt x="4845" y="4030"/>
                    <a:pt x="4845" y="4030"/>
                  </a:cubicBezTo>
                  <a:cubicBezTo>
                    <a:pt x="4857" y="4041"/>
                    <a:pt x="4857" y="4041"/>
                    <a:pt x="4867" y="4041"/>
                  </a:cubicBezTo>
                  <a:lnTo>
                    <a:pt x="4879" y="4041"/>
                  </a:lnTo>
                  <a:cubicBezTo>
                    <a:pt x="4901" y="4019"/>
                    <a:pt x="4923" y="4008"/>
                    <a:pt x="4956" y="3986"/>
                  </a:cubicBezTo>
                  <a:cubicBezTo>
                    <a:pt x="4956" y="3986"/>
                    <a:pt x="4967" y="3974"/>
                    <a:pt x="4956" y="3964"/>
                  </a:cubicBezTo>
                  <a:cubicBezTo>
                    <a:pt x="4945" y="3952"/>
                    <a:pt x="4934" y="3952"/>
                    <a:pt x="4923" y="3952"/>
                  </a:cubicBezTo>
                  <a:close/>
                  <a:moveTo>
                    <a:pt x="3637" y="3992"/>
                  </a:moveTo>
                  <a:cubicBezTo>
                    <a:pt x="3630" y="3992"/>
                    <a:pt x="3621" y="3997"/>
                    <a:pt x="3621" y="3997"/>
                  </a:cubicBezTo>
                  <a:cubicBezTo>
                    <a:pt x="3598" y="4019"/>
                    <a:pt x="3587" y="4041"/>
                    <a:pt x="3565" y="4063"/>
                  </a:cubicBezTo>
                  <a:cubicBezTo>
                    <a:pt x="3554" y="4074"/>
                    <a:pt x="3554" y="4085"/>
                    <a:pt x="3565" y="4096"/>
                  </a:cubicBezTo>
                  <a:lnTo>
                    <a:pt x="3576" y="4107"/>
                  </a:lnTo>
                  <a:cubicBezTo>
                    <a:pt x="3587" y="4107"/>
                    <a:pt x="3587" y="4096"/>
                    <a:pt x="3598" y="4096"/>
                  </a:cubicBezTo>
                  <a:cubicBezTo>
                    <a:pt x="3621" y="4074"/>
                    <a:pt x="3631" y="4052"/>
                    <a:pt x="3653" y="4030"/>
                  </a:cubicBezTo>
                  <a:cubicBezTo>
                    <a:pt x="3653" y="4019"/>
                    <a:pt x="3653" y="4008"/>
                    <a:pt x="3643" y="3997"/>
                  </a:cubicBezTo>
                  <a:cubicBezTo>
                    <a:pt x="3643" y="3993"/>
                    <a:pt x="3640" y="3992"/>
                    <a:pt x="3637" y="3992"/>
                  </a:cubicBezTo>
                  <a:close/>
                  <a:moveTo>
                    <a:pt x="1065" y="4033"/>
                  </a:moveTo>
                  <a:cubicBezTo>
                    <a:pt x="1059" y="4033"/>
                    <a:pt x="1054" y="4035"/>
                    <a:pt x="1048" y="4041"/>
                  </a:cubicBezTo>
                  <a:cubicBezTo>
                    <a:pt x="1048" y="4052"/>
                    <a:pt x="1048" y="4063"/>
                    <a:pt x="1060" y="4074"/>
                  </a:cubicBezTo>
                  <a:cubicBezTo>
                    <a:pt x="1082" y="4085"/>
                    <a:pt x="1104" y="4107"/>
                    <a:pt x="1126" y="4129"/>
                  </a:cubicBezTo>
                  <a:lnTo>
                    <a:pt x="1137" y="4129"/>
                  </a:lnTo>
                  <a:cubicBezTo>
                    <a:pt x="1148" y="4129"/>
                    <a:pt x="1148" y="4129"/>
                    <a:pt x="1159" y="4118"/>
                  </a:cubicBezTo>
                  <a:cubicBezTo>
                    <a:pt x="1159" y="4107"/>
                    <a:pt x="1159" y="4096"/>
                    <a:pt x="1148" y="4085"/>
                  </a:cubicBezTo>
                  <a:cubicBezTo>
                    <a:pt x="1126" y="4074"/>
                    <a:pt x="1104" y="4052"/>
                    <a:pt x="1082" y="4041"/>
                  </a:cubicBezTo>
                  <a:cubicBezTo>
                    <a:pt x="1076" y="4035"/>
                    <a:pt x="1070" y="4033"/>
                    <a:pt x="1065" y="4033"/>
                  </a:cubicBezTo>
                  <a:close/>
                  <a:moveTo>
                    <a:pt x="3063" y="4044"/>
                  </a:moveTo>
                  <a:cubicBezTo>
                    <a:pt x="3057" y="4044"/>
                    <a:pt x="3052" y="4046"/>
                    <a:pt x="3047" y="4052"/>
                  </a:cubicBezTo>
                  <a:cubicBezTo>
                    <a:pt x="3047" y="4063"/>
                    <a:pt x="3047" y="4074"/>
                    <a:pt x="3057" y="4085"/>
                  </a:cubicBezTo>
                  <a:cubicBezTo>
                    <a:pt x="3079" y="4096"/>
                    <a:pt x="3101" y="4118"/>
                    <a:pt x="3135" y="4129"/>
                  </a:cubicBezTo>
                  <a:lnTo>
                    <a:pt x="3145" y="4129"/>
                  </a:lnTo>
                  <a:cubicBezTo>
                    <a:pt x="3145" y="4129"/>
                    <a:pt x="3157" y="4129"/>
                    <a:pt x="3157" y="4118"/>
                  </a:cubicBezTo>
                  <a:cubicBezTo>
                    <a:pt x="3168" y="4107"/>
                    <a:pt x="3157" y="4096"/>
                    <a:pt x="3145" y="4096"/>
                  </a:cubicBezTo>
                  <a:cubicBezTo>
                    <a:pt x="3123" y="4074"/>
                    <a:pt x="3101" y="4063"/>
                    <a:pt x="3079" y="4052"/>
                  </a:cubicBezTo>
                  <a:cubicBezTo>
                    <a:pt x="3074" y="4046"/>
                    <a:pt x="3068" y="4044"/>
                    <a:pt x="3063" y="4044"/>
                  </a:cubicBezTo>
                  <a:close/>
                  <a:moveTo>
                    <a:pt x="4789" y="4047"/>
                  </a:moveTo>
                  <a:cubicBezTo>
                    <a:pt x="4786" y="4047"/>
                    <a:pt x="4782" y="4049"/>
                    <a:pt x="4779" y="4052"/>
                  </a:cubicBezTo>
                  <a:cubicBezTo>
                    <a:pt x="4757" y="4063"/>
                    <a:pt x="4735" y="4085"/>
                    <a:pt x="4713" y="4096"/>
                  </a:cubicBezTo>
                  <a:cubicBezTo>
                    <a:pt x="4702" y="4096"/>
                    <a:pt x="4691" y="4107"/>
                    <a:pt x="4702" y="4118"/>
                  </a:cubicBezTo>
                  <a:cubicBezTo>
                    <a:pt x="4702" y="4129"/>
                    <a:pt x="4713" y="4129"/>
                    <a:pt x="4724" y="4129"/>
                  </a:cubicBezTo>
                  <a:cubicBezTo>
                    <a:pt x="4757" y="4118"/>
                    <a:pt x="4779" y="4107"/>
                    <a:pt x="4801" y="4085"/>
                  </a:cubicBezTo>
                  <a:cubicBezTo>
                    <a:pt x="4813" y="4085"/>
                    <a:pt x="4813" y="4063"/>
                    <a:pt x="4813" y="4063"/>
                  </a:cubicBezTo>
                  <a:cubicBezTo>
                    <a:pt x="4805" y="4055"/>
                    <a:pt x="4797" y="4047"/>
                    <a:pt x="4789" y="4047"/>
                  </a:cubicBezTo>
                  <a:close/>
                  <a:moveTo>
                    <a:pt x="3223" y="4129"/>
                  </a:moveTo>
                  <a:cubicBezTo>
                    <a:pt x="3212" y="4129"/>
                    <a:pt x="3201" y="4129"/>
                    <a:pt x="3201" y="4140"/>
                  </a:cubicBezTo>
                  <a:cubicBezTo>
                    <a:pt x="3190" y="4151"/>
                    <a:pt x="3201" y="4163"/>
                    <a:pt x="3212" y="4173"/>
                  </a:cubicBezTo>
                  <a:cubicBezTo>
                    <a:pt x="3234" y="4185"/>
                    <a:pt x="3256" y="4195"/>
                    <a:pt x="3289" y="4207"/>
                  </a:cubicBezTo>
                  <a:lnTo>
                    <a:pt x="3300" y="4207"/>
                  </a:lnTo>
                  <a:cubicBezTo>
                    <a:pt x="3300" y="4207"/>
                    <a:pt x="3311" y="4207"/>
                    <a:pt x="3311" y="4195"/>
                  </a:cubicBezTo>
                  <a:cubicBezTo>
                    <a:pt x="3322" y="4185"/>
                    <a:pt x="3311" y="4173"/>
                    <a:pt x="3300" y="4173"/>
                  </a:cubicBezTo>
                  <a:cubicBezTo>
                    <a:pt x="3278" y="4163"/>
                    <a:pt x="3256" y="4151"/>
                    <a:pt x="3223" y="4129"/>
                  </a:cubicBezTo>
                  <a:close/>
                  <a:moveTo>
                    <a:pt x="4636" y="4129"/>
                  </a:moveTo>
                  <a:cubicBezTo>
                    <a:pt x="4602" y="4140"/>
                    <a:pt x="4580" y="4163"/>
                    <a:pt x="4558" y="4173"/>
                  </a:cubicBezTo>
                  <a:cubicBezTo>
                    <a:pt x="4548" y="4173"/>
                    <a:pt x="4536" y="4185"/>
                    <a:pt x="4548" y="4195"/>
                  </a:cubicBezTo>
                  <a:cubicBezTo>
                    <a:pt x="4548" y="4207"/>
                    <a:pt x="4558" y="4207"/>
                    <a:pt x="4558" y="4207"/>
                  </a:cubicBezTo>
                  <a:lnTo>
                    <a:pt x="4570" y="4207"/>
                  </a:lnTo>
                  <a:cubicBezTo>
                    <a:pt x="4602" y="4195"/>
                    <a:pt x="4625" y="4185"/>
                    <a:pt x="4647" y="4173"/>
                  </a:cubicBezTo>
                  <a:cubicBezTo>
                    <a:pt x="4658" y="4163"/>
                    <a:pt x="4669" y="4151"/>
                    <a:pt x="4658" y="4140"/>
                  </a:cubicBezTo>
                  <a:cubicBezTo>
                    <a:pt x="4658" y="4129"/>
                    <a:pt x="4647" y="4129"/>
                    <a:pt x="4636" y="4129"/>
                  </a:cubicBezTo>
                  <a:close/>
                  <a:moveTo>
                    <a:pt x="1208" y="4132"/>
                  </a:moveTo>
                  <a:cubicBezTo>
                    <a:pt x="1203" y="4132"/>
                    <a:pt x="1197" y="4135"/>
                    <a:pt x="1192" y="4140"/>
                  </a:cubicBezTo>
                  <a:cubicBezTo>
                    <a:pt x="1181" y="4151"/>
                    <a:pt x="1192" y="4163"/>
                    <a:pt x="1203" y="4173"/>
                  </a:cubicBezTo>
                  <a:cubicBezTo>
                    <a:pt x="1225" y="4185"/>
                    <a:pt x="1247" y="4207"/>
                    <a:pt x="1269" y="4217"/>
                  </a:cubicBezTo>
                  <a:lnTo>
                    <a:pt x="1303" y="4217"/>
                  </a:lnTo>
                  <a:cubicBezTo>
                    <a:pt x="1303" y="4207"/>
                    <a:pt x="1303" y="4195"/>
                    <a:pt x="1291" y="4185"/>
                  </a:cubicBezTo>
                  <a:cubicBezTo>
                    <a:pt x="1269" y="4173"/>
                    <a:pt x="1247" y="4151"/>
                    <a:pt x="1225" y="4140"/>
                  </a:cubicBezTo>
                  <a:cubicBezTo>
                    <a:pt x="1220" y="4135"/>
                    <a:pt x="1214" y="4132"/>
                    <a:pt x="1208" y="4132"/>
                  </a:cubicBezTo>
                  <a:close/>
                  <a:moveTo>
                    <a:pt x="4470" y="4195"/>
                  </a:moveTo>
                  <a:cubicBezTo>
                    <a:pt x="4448" y="4207"/>
                    <a:pt x="4415" y="4217"/>
                    <a:pt x="4393" y="4229"/>
                  </a:cubicBezTo>
                  <a:cubicBezTo>
                    <a:pt x="4382" y="4229"/>
                    <a:pt x="4371" y="4239"/>
                    <a:pt x="4382" y="4251"/>
                  </a:cubicBezTo>
                  <a:cubicBezTo>
                    <a:pt x="4382" y="4261"/>
                    <a:pt x="4393" y="4273"/>
                    <a:pt x="4404" y="4273"/>
                  </a:cubicBezTo>
                  <a:cubicBezTo>
                    <a:pt x="4437" y="4261"/>
                    <a:pt x="4459" y="4251"/>
                    <a:pt x="4492" y="4239"/>
                  </a:cubicBezTo>
                  <a:cubicBezTo>
                    <a:pt x="4504" y="4239"/>
                    <a:pt x="4504" y="4229"/>
                    <a:pt x="4504" y="4217"/>
                  </a:cubicBezTo>
                  <a:cubicBezTo>
                    <a:pt x="4492" y="4207"/>
                    <a:pt x="4481" y="4195"/>
                    <a:pt x="4470" y="4195"/>
                  </a:cubicBezTo>
                  <a:close/>
                  <a:moveTo>
                    <a:pt x="1359" y="4224"/>
                  </a:moveTo>
                  <a:cubicBezTo>
                    <a:pt x="1351" y="4224"/>
                    <a:pt x="1343" y="4232"/>
                    <a:pt x="1335" y="4239"/>
                  </a:cubicBezTo>
                  <a:cubicBezTo>
                    <a:pt x="1335" y="4251"/>
                    <a:pt x="1335" y="4261"/>
                    <a:pt x="1347" y="4261"/>
                  </a:cubicBezTo>
                  <a:lnTo>
                    <a:pt x="1357" y="4273"/>
                  </a:lnTo>
                  <a:lnTo>
                    <a:pt x="1423" y="4306"/>
                  </a:lnTo>
                  <a:lnTo>
                    <a:pt x="1435" y="4306"/>
                  </a:lnTo>
                  <a:cubicBezTo>
                    <a:pt x="1446" y="4306"/>
                    <a:pt x="1446" y="4306"/>
                    <a:pt x="1457" y="4295"/>
                  </a:cubicBezTo>
                  <a:cubicBezTo>
                    <a:pt x="1457" y="4284"/>
                    <a:pt x="1457" y="4273"/>
                    <a:pt x="1446" y="4273"/>
                  </a:cubicBezTo>
                  <a:cubicBezTo>
                    <a:pt x="1423" y="4261"/>
                    <a:pt x="1401" y="4239"/>
                    <a:pt x="1379" y="4229"/>
                  </a:cubicBezTo>
                  <a:lnTo>
                    <a:pt x="1369" y="4229"/>
                  </a:lnTo>
                  <a:cubicBezTo>
                    <a:pt x="1365" y="4225"/>
                    <a:pt x="1362" y="4224"/>
                    <a:pt x="1359" y="4224"/>
                  </a:cubicBezTo>
                  <a:close/>
                  <a:moveTo>
                    <a:pt x="3543" y="4251"/>
                  </a:moveTo>
                  <a:cubicBezTo>
                    <a:pt x="3532" y="4251"/>
                    <a:pt x="3521" y="4251"/>
                    <a:pt x="3521" y="4261"/>
                  </a:cubicBezTo>
                  <a:cubicBezTo>
                    <a:pt x="3521" y="4273"/>
                    <a:pt x="3521" y="4284"/>
                    <a:pt x="3532" y="4295"/>
                  </a:cubicBezTo>
                  <a:cubicBezTo>
                    <a:pt x="3565" y="4295"/>
                    <a:pt x="3598" y="4306"/>
                    <a:pt x="3621" y="4306"/>
                  </a:cubicBezTo>
                  <a:lnTo>
                    <a:pt x="3631" y="4306"/>
                  </a:lnTo>
                  <a:cubicBezTo>
                    <a:pt x="3643" y="4306"/>
                    <a:pt x="3643" y="4306"/>
                    <a:pt x="3643" y="4295"/>
                  </a:cubicBezTo>
                  <a:cubicBezTo>
                    <a:pt x="3653" y="4284"/>
                    <a:pt x="3643" y="4273"/>
                    <a:pt x="3631" y="4273"/>
                  </a:cubicBezTo>
                  <a:cubicBezTo>
                    <a:pt x="3598" y="4261"/>
                    <a:pt x="3576" y="4261"/>
                    <a:pt x="3543" y="4251"/>
                  </a:cubicBezTo>
                  <a:close/>
                  <a:moveTo>
                    <a:pt x="4315" y="4251"/>
                  </a:moveTo>
                  <a:cubicBezTo>
                    <a:pt x="4283" y="4261"/>
                    <a:pt x="4261" y="4261"/>
                    <a:pt x="4227" y="4273"/>
                  </a:cubicBezTo>
                  <a:cubicBezTo>
                    <a:pt x="4217" y="4273"/>
                    <a:pt x="4205" y="4284"/>
                    <a:pt x="4205" y="4295"/>
                  </a:cubicBezTo>
                  <a:cubicBezTo>
                    <a:pt x="4217" y="4306"/>
                    <a:pt x="4217" y="4317"/>
                    <a:pt x="4227" y="4317"/>
                  </a:cubicBezTo>
                  <a:lnTo>
                    <a:pt x="4239" y="4317"/>
                  </a:lnTo>
                  <a:cubicBezTo>
                    <a:pt x="4261" y="4306"/>
                    <a:pt x="4293" y="4295"/>
                    <a:pt x="4315" y="4295"/>
                  </a:cubicBezTo>
                  <a:cubicBezTo>
                    <a:pt x="4338" y="4295"/>
                    <a:pt x="4338" y="4273"/>
                    <a:pt x="4338" y="4261"/>
                  </a:cubicBezTo>
                  <a:cubicBezTo>
                    <a:pt x="4338" y="4251"/>
                    <a:pt x="4327" y="4251"/>
                    <a:pt x="4315" y="4251"/>
                  </a:cubicBezTo>
                  <a:close/>
                  <a:moveTo>
                    <a:pt x="3521" y="4121"/>
                  </a:moveTo>
                  <a:cubicBezTo>
                    <a:pt x="3516" y="4121"/>
                    <a:pt x="3510" y="4124"/>
                    <a:pt x="3510" y="4129"/>
                  </a:cubicBezTo>
                  <a:lnTo>
                    <a:pt x="3444" y="4195"/>
                  </a:lnTo>
                  <a:cubicBezTo>
                    <a:pt x="3432" y="4195"/>
                    <a:pt x="3432" y="4207"/>
                    <a:pt x="3444" y="4217"/>
                  </a:cubicBezTo>
                  <a:cubicBezTo>
                    <a:pt x="3422" y="4217"/>
                    <a:pt x="3400" y="4207"/>
                    <a:pt x="3388" y="4195"/>
                  </a:cubicBezTo>
                  <a:cubicBezTo>
                    <a:pt x="3378" y="4195"/>
                    <a:pt x="3356" y="4207"/>
                    <a:pt x="3356" y="4217"/>
                  </a:cubicBezTo>
                  <a:cubicBezTo>
                    <a:pt x="3356" y="4229"/>
                    <a:pt x="3356" y="4239"/>
                    <a:pt x="3366" y="4239"/>
                  </a:cubicBezTo>
                  <a:lnTo>
                    <a:pt x="3378" y="4239"/>
                  </a:lnTo>
                  <a:lnTo>
                    <a:pt x="3378" y="4251"/>
                  </a:lnTo>
                  <a:cubicBezTo>
                    <a:pt x="3356" y="4261"/>
                    <a:pt x="3334" y="4284"/>
                    <a:pt x="3311" y="4295"/>
                  </a:cubicBezTo>
                  <a:cubicBezTo>
                    <a:pt x="3300" y="4306"/>
                    <a:pt x="3300" y="4317"/>
                    <a:pt x="3311" y="4328"/>
                  </a:cubicBezTo>
                  <a:cubicBezTo>
                    <a:pt x="3311" y="4339"/>
                    <a:pt x="3322" y="4339"/>
                    <a:pt x="3322" y="4339"/>
                  </a:cubicBezTo>
                  <a:cubicBezTo>
                    <a:pt x="3334" y="4339"/>
                    <a:pt x="3334" y="4339"/>
                    <a:pt x="3334" y="4328"/>
                  </a:cubicBezTo>
                  <a:cubicBezTo>
                    <a:pt x="3356" y="4317"/>
                    <a:pt x="3388" y="4295"/>
                    <a:pt x="3410" y="4284"/>
                  </a:cubicBezTo>
                  <a:cubicBezTo>
                    <a:pt x="3410" y="4273"/>
                    <a:pt x="3422" y="4261"/>
                    <a:pt x="3410" y="4251"/>
                  </a:cubicBezTo>
                  <a:lnTo>
                    <a:pt x="3410" y="4251"/>
                  </a:lnTo>
                  <a:cubicBezTo>
                    <a:pt x="3422" y="4261"/>
                    <a:pt x="3444" y="4261"/>
                    <a:pt x="3454" y="4273"/>
                  </a:cubicBezTo>
                  <a:cubicBezTo>
                    <a:pt x="3466" y="4273"/>
                    <a:pt x="3477" y="4261"/>
                    <a:pt x="3477" y="4251"/>
                  </a:cubicBezTo>
                  <a:cubicBezTo>
                    <a:pt x="3477" y="4239"/>
                    <a:pt x="3477" y="4229"/>
                    <a:pt x="3466" y="4229"/>
                  </a:cubicBezTo>
                  <a:lnTo>
                    <a:pt x="3477" y="4217"/>
                  </a:lnTo>
                  <a:cubicBezTo>
                    <a:pt x="3499" y="4207"/>
                    <a:pt x="3521" y="4185"/>
                    <a:pt x="3532" y="4163"/>
                  </a:cubicBezTo>
                  <a:cubicBezTo>
                    <a:pt x="3543" y="4151"/>
                    <a:pt x="3543" y="4140"/>
                    <a:pt x="3532" y="4129"/>
                  </a:cubicBezTo>
                  <a:cubicBezTo>
                    <a:pt x="3532" y="4124"/>
                    <a:pt x="3527" y="4121"/>
                    <a:pt x="3521" y="4121"/>
                  </a:cubicBezTo>
                  <a:close/>
                  <a:moveTo>
                    <a:pt x="3719" y="4284"/>
                  </a:moveTo>
                  <a:cubicBezTo>
                    <a:pt x="3709" y="4284"/>
                    <a:pt x="3697" y="4284"/>
                    <a:pt x="3687" y="4306"/>
                  </a:cubicBezTo>
                  <a:cubicBezTo>
                    <a:pt x="3687" y="4317"/>
                    <a:pt x="3697" y="4328"/>
                    <a:pt x="3709" y="4328"/>
                  </a:cubicBezTo>
                  <a:cubicBezTo>
                    <a:pt x="3741" y="4328"/>
                    <a:pt x="3764" y="4328"/>
                    <a:pt x="3797" y="4339"/>
                  </a:cubicBezTo>
                  <a:cubicBezTo>
                    <a:pt x="3808" y="4339"/>
                    <a:pt x="3819" y="4328"/>
                    <a:pt x="3819" y="4317"/>
                  </a:cubicBezTo>
                  <a:cubicBezTo>
                    <a:pt x="3819" y="4306"/>
                    <a:pt x="3808" y="4295"/>
                    <a:pt x="3797" y="4295"/>
                  </a:cubicBezTo>
                  <a:cubicBezTo>
                    <a:pt x="3775" y="4295"/>
                    <a:pt x="3741" y="4284"/>
                    <a:pt x="3719" y="4284"/>
                  </a:cubicBezTo>
                  <a:close/>
                  <a:moveTo>
                    <a:pt x="3885" y="4295"/>
                  </a:moveTo>
                  <a:cubicBezTo>
                    <a:pt x="3874" y="4295"/>
                    <a:pt x="3863" y="4306"/>
                    <a:pt x="3863" y="4317"/>
                  </a:cubicBezTo>
                  <a:cubicBezTo>
                    <a:pt x="3863" y="4328"/>
                    <a:pt x="3874" y="4339"/>
                    <a:pt x="3885" y="4339"/>
                  </a:cubicBezTo>
                  <a:lnTo>
                    <a:pt x="3974" y="4339"/>
                  </a:lnTo>
                  <a:cubicBezTo>
                    <a:pt x="3984" y="4339"/>
                    <a:pt x="3996" y="4328"/>
                    <a:pt x="3996" y="4317"/>
                  </a:cubicBezTo>
                  <a:cubicBezTo>
                    <a:pt x="3996" y="4306"/>
                    <a:pt x="3984" y="4295"/>
                    <a:pt x="3974" y="4295"/>
                  </a:cubicBezTo>
                  <a:close/>
                  <a:moveTo>
                    <a:pt x="4139" y="4284"/>
                  </a:moveTo>
                  <a:cubicBezTo>
                    <a:pt x="4117" y="4284"/>
                    <a:pt x="4084" y="4295"/>
                    <a:pt x="4062" y="4295"/>
                  </a:cubicBezTo>
                  <a:cubicBezTo>
                    <a:pt x="4051" y="4295"/>
                    <a:pt x="4040" y="4306"/>
                    <a:pt x="4040" y="4317"/>
                  </a:cubicBezTo>
                  <a:cubicBezTo>
                    <a:pt x="4040" y="4328"/>
                    <a:pt x="4051" y="4339"/>
                    <a:pt x="4062" y="4339"/>
                  </a:cubicBezTo>
                  <a:cubicBezTo>
                    <a:pt x="4095" y="4328"/>
                    <a:pt x="4117" y="4328"/>
                    <a:pt x="4150" y="4328"/>
                  </a:cubicBezTo>
                  <a:cubicBezTo>
                    <a:pt x="4161" y="4328"/>
                    <a:pt x="4172" y="4317"/>
                    <a:pt x="4161" y="4306"/>
                  </a:cubicBezTo>
                  <a:cubicBezTo>
                    <a:pt x="4161" y="4295"/>
                    <a:pt x="4150" y="4284"/>
                    <a:pt x="4139" y="4284"/>
                  </a:cubicBezTo>
                  <a:close/>
                  <a:moveTo>
                    <a:pt x="1523" y="4306"/>
                  </a:moveTo>
                  <a:cubicBezTo>
                    <a:pt x="1512" y="4306"/>
                    <a:pt x="1501" y="4306"/>
                    <a:pt x="1490" y="4317"/>
                  </a:cubicBezTo>
                  <a:cubicBezTo>
                    <a:pt x="1490" y="4328"/>
                    <a:pt x="1490" y="4339"/>
                    <a:pt x="1501" y="4350"/>
                  </a:cubicBezTo>
                  <a:cubicBezTo>
                    <a:pt x="1523" y="4361"/>
                    <a:pt x="1556" y="4372"/>
                    <a:pt x="1578" y="4383"/>
                  </a:cubicBezTo>
                  <a:lnTo>
                    <a:pt x="1590" y="4383"/>
                  </a:lnTo>
                  <a:cubicBezTo>
                    <a:pt x="1600" y="4383"/>
                    <a:pt x="1600" y="4383"/>
                    <a:pt x="1612" y="4372"/>
                  </a:cubicBezTo>
                  <a:cubicBezTo>
                    <a:pt x="1612" y="4361"/>
                    <a:pt x="1612" y="4350"/>
                    <a:pt x="1600" y="4350"/>
                  </a:cubicBezTo>
                  <a:cubicBezTo>
                    <a:pt x="1567" y="4339"/>
                    <a:pt x="1545" y="4317"/>
                    <a:pt x="1523" y="4306"/>
                  </a:cubicBezTo>
                  <a:close/>
                  <a:moveTo>
                    <a:pt x="3260" y="4342"/>
                  </a:moveTo>
                  <a:cubicBezTo>
                    <a:pt x="3256" y="4342"/>
                    <a:pt x="3251" y="4344"/>
                    <a:pt x="3245" y="4350"/>
                  </a:cubicBezTo>
                  <a:cubicBezTo>
                    <a:pt x="3223" y="4361"/>
                    <a:pt x="3190" y="4372"/>
                    <a:pt x="3168" y="4394"/>
                  </a:cubicBezTo>
                  <a:cubicBezTo>
                    <a:pt x="3157" y="4394"/>
                    <a:pt x="3157" y="4405"/>
                    <a:pt x="3157" y="4416"/>
                  </a:cubicBezTo>
                  <a:cubicBezTo>
                    <a:pt x="3168" y="4427"/>
                    <a:pt x="3168" y="4427"/>
                    <a:pt x="3179" y="4427"/>
                  </a:cubicBezTo>
                  <a:lnTo>
                    <a:pt x="3190" y="4427"/>
                  </a:lnTo>
                  <a:cubicBezTo>
                    <a:pt x="3212" y="4416"/>
                    <a:pt x="3234" y="4394"/>
                    <a:pt x="3267" y="4383"/>
                  </a:cubicBezTo>
                  <a:cubicBezTo>
                    <a:pt x="3278" y="4372"/>
                    <a:pt x="3278" y="4361"/>
                    <a:pt x="3267" y="4350"/>
                  </a:cubicBezTo>
                  <a:cubicBezTo>
                    <a:pt x="3267" y="4344"/>
                    <a:pt x="3264" y="4342"/>
                    <a:pt x="3260" y="4342"/>
                  </a:cubicBezTo>
                  <a:close/>
                  <a:moveTo>
                    <a:pt x="1668" y="4379"/>
                  </a:moveTo>
                  <a:cubicBezTo>
                    <a:pt x="1660" y="4379"/>
                    <a:pt x="1652" y="4386"/>
                    <a:pt x="1644" y="4394"/>
                  </a:cubicBezTo>
                  <a:cubicBezTo>
                    <a:pt x="1644" y="4405"/>
                    <a:pt x="1644" y="4416"/>
                    <a:pt x="1656" y="4416"/>
                  </a:cubicBezTo>
                  <a:cubicBezTo>
                    <a:pt x="1688" y="4427"/>
                    <a:pt x="1710" y="4438"/>
                    <a:pt x="1744" y="4450"/>
                  </a:cubicBezTo>
                  <a:cubicBezTo>
                    <a:pt x="1755" y="4450"/>
                    <a:pt x="1766" y="4450"/>
                    <a:pt x="1766" y="4438"/>
                  </a:cubicBezTo>
                  <a:cubicBezTo>
                    <a:pt x="1777" y="4427"/>
                    <a:pt x="1766" y="4416"/>
                    <a:pt x="1755" y="4416"/>
                  </a:cubicBezTo>
                  <a:cubicBezTo>
                    <a:pt x="1733" y="4405"/>
                    <a:pt x="1700" y="4394"/>
                    <a:pt x="1678" y="4383"/>
                  </a:cubicBezTo>
                  <a:cubicBezTo>
                    <a:pt x="1674" y="4380"/>
                    <a:pt x="1671" y="4379"/>
                    <a:pt x="1668" y="4379"/>
                  </a:cubicBezTo>
                  <a:close/>
                  <a:moveTo>
                    <a:pt x="1832" y="4438"/>
                  </a:moveTo>
                  <a:cubicBezTo>
                    <a:pt x="1832" y="4438"/>
                    <a:pt x="1810" y="4450"/>
                    <a:pt x="1810" y="4460"/>
                  </a:cubicBezTo>
                  <a:cubicBezTo>
                    <a:pt x="1810" y="4472"/>
                    <a:pt x="1810" y="4482"/>
                    <a:pt x="1821" y="4482"/>
                  </a:cubicBezTo>
                  <a:cubicBezTo>
                    <a:pt x="1854" y="4494"/>
                    <a:pt x="1876" y="4504"/>
                    <a:pt x="1909" y="4504"/>
                  </a:cubicBezTo>
                  <a:cubicBezTo>
                    <a:pt x="1921" y="4504"/>
                    <a:pt x="1931" y="4504"/>
                    <a:pt x="1931" y="4494"/>
                  </a:cubicBezTo>
                  <a:cubicBezTo>
                    <a:pt x="1931" y="4482"/>
                    <a:pt x="1931" y="4472"/>
                    <a:pt x="1921" y="4472"/>
                  </a:cubicBezTo>
                  <a:cubicBezTo>
                    <a:pt x="1887" y="4460"/>
                    <a:pt x="1865" y="4450"/>
                    <a:pt x="1832" y="4438"/>
                  </a:cubicBezTo>
                  <a:close/>
                  <a:moveTo>
                    <a:pt x="3091" y="4427"/>
                  </a:moveTo>
                  <a:cubicBezTo>
                    <a:pt x="3069" y="4438"/>
                    <a:pt x="3035" y="4450"/>
                    <a:pt x="3013" y="4460"/>
                  </a:cubicBezTo>
                  <a:cubicBezTo>
                    <a:pt x="3002" y="4472"/>
                    <a:pt x="3002" y="4482"/>
                    <a:pt x="3002" y="4494"/>
                  </a:cubicBezTo>
                  <a:cubicBezTo>
                    <a:pt x="3002" y="4494"/>
                    <a:pt x="3013" y="4504"/>
                    <a:pt x="3024" y="4504"/>
                  </a:cubicBezTo>
                  <a:cubicBezTo>
                    <a:pt x="3057" y="4494"/>
                    <a:pt x="3079" y="4482"/>
                    <a:pt x="3113" y="4472"/>
                  </a:cubicBezTo>
                  <a:cubicBezTo>
                    <a:pt x="3123" y="4460"/>
                    <a:pt x="3123" y="4450"/>
                    <a:pt x="3123" y="4438"/>
                  </a:cubicBezTo>
                  <a:cubicBezTo>
                    <a:pt x="3113" y="4427"/>
                    <a:pt x="3101" y="4427"/>
                    <a:pt x="3091" y="4427"/>
                  </a:cubicBezTo>
                  <a:close/>
                  <a:moveTo>
                    <a:pt x="1997" y="4494"/>
                  </a:moveTo>
                  <a:cubicBezTo>
                    <a:pt x="1987" y="4494"/>
                    <a:pt x="1975" y="4494"/>
                    <a:pt x="1975" y="4504"/>
                  </a:cubicBezTo>
                  <a:cubicBezTo>
                    <a:pt x="1975" y="4516"/>
                    <a:pt x="1975" y="4526"/>
                    <a:pt x="1987" y="4538"/>
                  </a:cubicBezTo>
                  <a:cubicBezTo>
                    <a:pt x="2020" y="4538"/>
                    <a:pt x="2053" y="4548"/>
                    <a:pt x="2075" y="4548"/>
                  </a:cubicBezTo>
                  <a:lnTo>
                    <a:pt x="2086" y="4548"/>
                  </a:lnTo>
                  <a:cubicBezTo>
                    <a:pt x="2086" y="4548"/>
                    <a:pt x="2097" y="4548"/>
                    <a:pt x="2097" y="4538"/>
                  </a:cubicBezTo>
                  <a:cubicBezTo>
                    <a:pt x="2108" y="4526"/>
                    <a:pt x="2097" y="4516"/>
                    <a:pt x="2086" y="4516"/>
                  </a:cubicBezTo>
                  <a:cubicBezTo>
                    <a:pt x="2053" y="4504"/>
                    <a:pt x="2031" y="4504"/>
                    <a:pt x="1997" y="4494"/>
                  </a:cubicBezTo>
                  <a:close/>
                  <a:moveTo>
                    <a:pt x="2945" y="4489"/>
                  </a:moveTo>
                  <a:cubicBezTo>
                    <a:pt x="2942" y="4489"/>
                    <a:pt x="2939" y="4490"/>
                    <a:pt x="2936" y="4494"/>
                  </a:cubicBezTo>
                  <a:lnTo>
                    <a:pt x="2903" y="4494"/>
                  </a:lnTo>
                  <a:cubicBezTo>
                    <a:pt x="2892" y="4504"/>
                    <a:pt x="2870" y="4504"/>
                    <a:pt x="2848" y="4516"/>
                  </a:cubicBezTo>
                  <a:cubicBezTo>
                    <a:pt x="2836" y="4516"/>
                    <a:pt x="2836" y="4526"/>
                    <a:pt x="2836" y="4538"/>
                  </a:cubicBezTo>
                  <a:cubicBezTo>
                    <a:pt x="2836" y="4548"/>
                    <a:pt x="2848" y="4560"/>
                    <a:pt x="2858" y="4560"/>
                  </a:cubicBezTo>
                  <a:cubicBezTo>
                    <a:pt x="2881" y="4548"/>
                    <a:pt x="2903" y="4548"/>
                    <a:pt x="2925" y="4538"/>
                  </a:cubicBezTo>
                  <a:cubicBezTo>
                    <a:pt x="2925" y="4538"/>
                    <a:pt x="2936" y="4538"/>
                    <a:pt x="2947" y="4526"/>
                  </a:cubicBezTo>
                  <a:cubicBezTo>
                    <a:pt x="2958" y="4526"/>
                    <a:pt x="2958" y="4516"/>
                    <a:pt x="2958" y="4504"/>
                  </a:cubicBezTo>
                  <a:cubicBezTo>
                    <a:pt x="2958" y="4497"/>
                    <a:pt x="2953" y="4489"/>
                    <a:pt x="2945" y="4489"/>
                  </a:cubicBezTo>
                  <a:close/>
                  <a:moveTo>
                    <a:pt x="2174" y="4526"/>
                  </a:moveTo>
                  <a:cubicBezTo>
                    <a:pt x="2163" y="4526"/>
                    <a:pt x="2152" y="4538"/>
                    <a:pt x="2141" y="4548"/>
                  </a:cubicBezTo>
                  <a:cubicBezTo>
                    <a:pt x="2141" y="4560"/>
                    <a:pt x="2152" y="4571"/>
                    <a:pt x="2163" y="4571"/>
                  </a:cubicBezTo>
                  <a:cubicBezTo>
                    <a:pt x="2196" y="4571"/>
                    <a:pt x="2218" y="4582"/>
                    <a:pt x="2252" y="4582"/>
                  </a:cubicBezTo>
                  <a:cubicBezTo>
                    <a:pt x="2262" y="4582"/>
                    <a:pt x="2274" y="4582"/>
                    <a:pt x="2274" y="4571"/>
                  </a:cubicBezTo>
                  <a:cubicBezTo>
                    <a:pt x="2274" y="4560"/>
                    <a:pt x="2262" y="4548"/>
                    <a:pt x="2252" y="4538"/>
                  </a:cubicBezTo>
                  <a:cubicBezTo>
                    <a:pt x="2230" y="4538"/>
                    <a:pt x="2196" y="4538"/>
                    <a:pt x="2174" y="4526"/>
                  </a:cubicBezTo>
                  <a:close/>
                  <a:moveTo>
                    <a:pt x="2780" y="4533"/>
                  </a:moveTo>
                  <a:cubicBezTo>
                    <a:pt x="2777" y="4533"/>
                    <a:pt x="2774" y="4534"/>
                    <a:pt x="2770" y="4538"/>
                  </a:cubicBezTo>
                  <a:cubicBezTo>
                    <a:pt x="2737" y="4538"/>
                    <a:pt x="2715" y="4538"/>
                    <a:pt x="2682" y="4548"/>
                  </a:cubicBezTo>
                  <a:cubicBezTo>
                    <a:pt x="2671" y="4548"/>
                    <a:pt x="2660" y="4560"/>
                    <a:pt x="2660" y="4571"/>
                  </a:cubicBezTo>
                  <a:cubicBezTo>
                    <a:pt x="2671" y="4582"/>
                    <a:pt x="2671" y="4593"/>
                    <a:pt x="2682" y="4593"/>
                  </a:cubicBezTo>
                  <a:lnTo>
                    <a:pt x="2693" y="4582"/>
                  </a:lnTo>
                  <a:cubicBezTo>
                    <a:pt x="2715" y="4582"/>
                    <a:pt x="2748" y="4582"/>
                    <a:pt x="2770" y="4571"/>
                  </a:cubicBezTo>
                  <a:cubicBezTo>
                    <a:pt x="2782" y="4571"/>
                    <a:pt x="2792" y="4560"/>
                    <a:pt x="2792" y="4548"/>
                  </a:cubicBezTo>
                  <a:cubicBezTo>
                    <a:pt x="2792" y="4541"/>
                    <a:pt x="2787" y="4533"/>
                    <a:pt x="2780" y="4533"/>
                  </a:cubicBezTo>
                  <a:close/>
                  <a:moveTo>
                    <a:pt x="2340" y="4548"/>
                  </a:moveTo>
                  <a:cubicBezTo>
                    <a:pt x="2329" y="4548"/>
                    <a:pt x="2318" y="4560"/>
                    <a:pt x="2318" y="4571"/>
                  </a:cubicBezTo>
                  <a:cubicBezTo>
                    <a:pt x="2318" y="4582"/>
                    <a:pt x="2329" y="4593"/>
                    <a:pt x="2340" y="4593"/>
                  </a:cubicBezTo>
                  <a:cubicBezTo>
                    <a:pt x="2362" y="4593"/>
                    <a:pt x="2395" y="4593"/>
                    <a:pt x="2428" y="4604"/>
                  </a:cubicBezTo>
                  <a:cubicBezTo>
                    <a:pt x="2439" y="4604"/>
                    <a:pt x="2450" y="4593"/>
                    <a:pt x="2450" y="4582"/>
                  </a:cubicBezTo>
                  <a:cubicBezTo>
                    <a:pt x="2450" y="4571"/>
                    <a:pt x="2439" y="4560"/>
                    <a:pt x="2428" y="4560"/>
                  </a:cubicBezTo>
                  <a:cubicBezTo>
                    <a:pt x="2395" y="4560"/>
                    <a:pt x="2373" y="4548"/>
                    <a:pt x="2340" y="4548"/>
                  </a:cubicBezTo>
                  <a:close/>
                  <a:moveTo>
                    <a:pt x="2594" y="4548"/>
                  </a:moveTo>
                  <a:cubicBezTo>
                    <a:pt x="2571" y="4560"/>
                    <a:pt x="2539" y="4560"/>
                    <a:pt x="2517" y="4560"/>
                  </a:cubicBezTo>
                  <a:cubicBezTo>
                    <a:pt x="2505" y="4560"/>
                    <a:pt x="2495" y="4571"/>
                    <a:pt x="2495" y="4582"/>
                  </a:cubicBezTo>
                  <a:cubicBezTo>
                    <a:pt x="2495" y="4593"/>
                    <a:pt x="2505" y="4604"/>
                    <a:pt x="2517" y="4604"/>
                  </a:cubicBezTo>
                  <a:cubicBezTo>
                    <a:pt x="2539" y="4604"/>
                    <a:pt x="2571" y="4593"/>
                    <a:pt x="2605" y="4593"/>
                  </a:cubicBezTo>
                  <a:cubicBezTo>
                    <a:pt x="2616" y="4593"/>
                    <a:pt x="2616" y="4582"/>
                    <a:pt x="2616" y="4571"/>
                  </a:cubicBezTo>
                  <a:cubicBezTo>
                    <a:pt x="2616" y="4560"/>
                    <a:pt x="2605" y="4548"/>
                    <a:pt x="2594" y="4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 flipH="1">
              <a:off x="125295" y="617168"/>
              <a:ext cx="149260" cy="14926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0" y="1"/>
                  </a:moveTo>
                  <a:cubicBezTo>
                    <a:pt x="189" y="1"/>
                    <a:pt x="1" y="189"/>
                    <a:pt x="1" y="409"/>
                  </a:cubicBezTo>
                  <a:cubicBezTo>
                    <a:pt x="1" y="641"/>
                    <a:pt x="189" y="817"/>
                    <a:pt x="410" y="817"/>
                  </a:cubicBezTo>
                  <a:cubicBezTo>
                    <a:pt x="641" y="817"/>
                    <a:pt x="818" y="641"/>
                    <a:pt x="818" y="409"/>
                  </a:cubicBezTo>
                  <a:cubicBezTo>
                    <a:pt x="818" y="189"/>
                    <a:pt x="641" y="1"/>
                    <a:pt x="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" name="Google Shape;511;p26"/>
            <p:cNvGrpSpPr/>
            <p:nvPr/>
          </p:nvGrpSpPr>
          <p:grpSpPr>
            <a:xfrm flipH="1">
              <a:off x="199511" y="2838959"/>
              <a:ext cx="213042" cy="264332"/>
              <a:chOff x="10404042" y="2373100"/>
              <a:chExt cx="343505" cy="426273"/>
            </a:xfrm>
          </p:grpSpPr>
          <p:sp>
            <p:nvSpPr>
              <p:cNvPr id="512" name="Google Shape;512;p26"/>
              <p:cNvSpPr/>
              <p:nvPr/>
            </p:nvSpPr>
            <p:spPr>
              <a:xfrm>
                <a:off x="10566634" y="2373100"/>
                <a:ext cx="21919" cy="158994"/>
              </a:xfrm>
              <a:custGeom>
                <a:avLst/>
                <a:gdLst/>
                <a:ahLst/>
                <a:cxnLst/>
                <a:rect l="l" t="t" r="r" b="b"/>
                <a:pathLst>
                  <a:path w="67" h="486" extrusionOk="0">
                    <a:moveTo>
                      <a:pt x="0" y="0"/>
                    </a:moveTo>
                    <a:lnTo>
                      <a:pt x="0" y="486"/>
                    </a:lnTo>
                    <a:lnTo>
                      <a:pt x="66" y="48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6"/>
              <p:cNvSpPr/>
              <p:nvPr/>
            </p:nvSpPr>
            <p:spPr>
              <a:xfrm>
                <a:off x="10566634" y="2643651"/>
                <a:ext cx="21919" cy="155722"/>
              </a:xfrm>
              <a:custGeom>
                <a:avLst/>
                <a:gdLst/>
                <a:ahLst/>
                <a:cxnLst/>
                <a:rect l="l" t="t" r="r" b="b"/>
                <a:pathLst>
                  <a:path w="67" h="476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66" y="476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6"/>
              <p:cNvSpPr/>
              <p:nvPr/>
            </p:nvSpPr>
            <p:spPr>
              <a:xfrm>
                <a:off x="10635008" y="2575277"/>
                <a:ext cx="112539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43" y="77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6"/>
              <p:cNvSpPr/>
              <p:nvPr/>
            </p:nvSpPr>
            <p:spPr>
              <a:xfrm>
                <a:off x="10404042" y="2575277"/>
                <a:ext cx="115810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53" y="77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>
                <a:off x="10609818" y="2618461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45" y="1"/>
                    </a:moveTo>
                    <a:lnTo>
                      <a:pt x="1" y="56"/>
                    </a:lnTo>
                    <a:lnTo>
                      <a:pt x="188" y="244"/>
                    </a:lnTo>
                    <a:lnTo>
                      <a:pt x="243" y="200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>
                <a:off x="10465546" y="2474189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187" y="243"/>
                    </a:lnTo>
                    <a:lnTo>
                      <a:pt x="243" y="19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10465546" y="2618461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187" y="1"/>
                    </a:moveTo>
                    <a:lnTo>
                      <a:pt x="0" y="200"/>
                    </a:lnTo>
                    <a:lnTo>
                      <a:pt x="55" y="244"/>
                    </a:lnTo>
                    <a:lnTo>
                      <a:pt x="243" y="5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>
                <a:off x="10609818" y="2474189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188" y="0"/>
                    </a:moveTo>
                    <a:lnTo>
                      <a:pt x="1" y="199"/>
                    </a:lnTo>
                    <a:lnTo>
                      <a:pt x="45" y="243"/>
                    </a:lnTo>
                    <a:lnTo>
                      <a:pt x="243" y="55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26"/>
            <p:cNvSpPr/>
            <p:nvPr/>
          </p:nvSpPr>
          <p:spPr>
            <a:xfrm flipH="1">
              <a:off x="7490322" y="-121132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 flipH="1">
              <a:off x="182607" y="4226714"/>
              <a:ext cx="656472" cy="264311"/>
            </a:xfrm>
            <a:custGeom>
              <a:avLst/>
              <a:gdLst/>
              <a:ahLst/>
              <a:cxnLst/>
              <a:rect l="l" t="t" r="r" b="b"/>
              <a:pathLst>
                <a:path w="2916" h="1174" extrusionOk="0">
                  <a:moveTo>
                    <a:pt x="1367" y="128"/>
                  </a:moveTo>
                  <a:cubicBezTo>
                    <a:pt x="1480" y="128"/>
                    <a:pt x="1580" y="194"/>
                    <a:pt x="1622" y="312"/>
                  </a:cubicBezTo>
                  <a:cubicBezTo>
                    <a:pt x="1700" y="577"/>
                    <a:pt x="1523" y="787"/>
                    <a:pt x="1303" y="908"/>
                  </a:cubicBezTo>
                  <a:cubicBezTo>
                    <a:pt x="1170" y="832"/>
                    <a:pt x="1060" y="710"/>
                    <a:pt x="1038" y="545"/>
                  </a:cubicBezTo>
                  <a:cubicBezTo>
                    <a:pt x="1016" y="368"/>
                    <a:pt x="1092" y="202"/>
                    <a:pt x="1258" y="147"/>
                  </a:cubicBezTo>
                  <a:cubicBezTo>
                    <a:pt x="1295" y="134"/>
                    <a:pt x="1331" y="128"/>
                    <a:pt x="1367" y="128"/>
                  </a:cubicBezTo>
                  <a:close/>
                  <a:moveTo>
                    <a:pt x="1369" y="1"/>
                  </a:moveTo>
                  <a:cubicBezTo>
                    <a:pt x="1194" y="1"/>
                    <a:pt x="1020" y="117"/>
                    <a:pt x="949" y="280"/>
                  </a:cubicBezTo>
                  <a:cubicBezTo>
                    <a:pt x="872" y="489"/>
                    <a:pt x="938" y="732"/>
                    <a:pt x="1082" y="886"/>
                  </a:cubicBezTo>
                  <a:cubicBezTo>
                    <a:pt x="1104" y="920"/>
                    <a:pt x="1137" y="942"/>
                    <a:pt x="1170" y="975"/>
                  </a:cubicBezTo>
                  <a:cubicBezTo>
                    <a:pt x="1092" y="1008"/>
                    <a:pt x="1016" y="1030"/>
                    <a:pt x="949" y="1041"/>
                  </a:cubicBezTo>
                  <a:cubicBezTo>
                    <a:pt x="901" y="1049"/>
                    <a:pt x="852" y="1053"/>
                    <a:pt x="803" y="1053"/>
                  </a:cubicBezTo>
                  <a:cubicBezTo>
                    <a:pt x="637" y="1053"/>
                    <a:pt x="470" y="1006"/>
                    <a:pt x="342" y="886"/>
                  </a:cubicBezTo>
                  <a:cubicBezTo>
                    <a:pt x="199" y="765"/>
                    <a:pt x="121" y="567"/>
                    <a:pt x="165" y="368"/>
                  </a:cubicBezTo>
                  <a:cubicBezTo>
                    <a:pt x="179" y="327"/>
                    <a:pt x="142" y="299"/>
                    <a:pt x="106" y="299"/>
                  </a:cubicBezTo>
                  <a:cubicBezTo>
                    <a:pt x="84" y="299"/>
                    <a:pt x="63" y="309"/>
                    <a:pt x="55" y="334"/>
                  </a:cubicBezTo>
                  <a:cubicBezTo>
                    <a:pt x="0" y="545"/>
                    <a:pt x="66" y="754"/>
                    <a:pt x="199" y="920"/>
                  </a:cubicBezTo>
                  <a:cubicBezTo>
                    <a:pt x="353" y="1085"/>
                    <a:pt x="574" y="1173"/>
                    <a:pt x="795" y="1173"/>
                  </a:cubicBezTo>
                  <a:cubicBezTo>
                    <a:pt x="971" y="1173"/>
                    <a:pt x="1148" y="1129"/>
                    <a:pt x="1303" y="1041"/>
                  </a:cubicBezTo>
                  <a:cubicBezTo>
                    <a:pt x="1424" y="1107"/>
                    <a:pt x="1568" y="1141"/>
                    <a:pt x="1700" y="1141"/>
                  </a:cubicBezTo>
                  <a:cubicBezTo>
                    <a:pt x="1725" y="1142"/>
                    <a:pt x="1750" y="1143"/>
                    <a:pt x="1775" y="1143"/>
                  </a:cubicBezTo>
                  <a:cubicBezTo>
                    <a:pt x="2235" y="1143"/>
                    <a:pt x="2683" y="864"/>
                    <a:pt x="2892" y="456"/>
                  </a:cubicBezTo>
                  <a:cubicBezTo>
                    <a:pt x="2915" y="410"/>
                    <a:pt x="2873" y="363"/>
                    <a:pt x="2834" y="363"/>
                  </a:cubicBezTo>
                  <a:cubicBezTo>
                    <a:pt x="2818" y="363"/>
                    <a:pt x="2802" y="371"/>
                    <a:pt x="2792" y="390"/>
                  </a:cubicBezTo>
                  <a:cubicBezTo>
                    <a:pt x="2627" y="721"/>
                    <a:pt x="2296" y="953"/>
                    <a:pt x="1943" y="1008"/>
                  </a:cubicBezTo>
                  <a:cubicBezTo>
                    <a:pt x="1881" y="1020"/>
                    <a:pt x="1815" y="1027"/>
                    <a:pt x="1750" y="1027"/>
                  </a:cubicBezTo>
                  <a:cubicBezTo>
                    <a:pt x="1639" y="1027"/>
                    <a:pt x="1527" y="1009"/>
                    <a:pt x="1424" y="975"/>
                  </a:cubicBezTo>
                  <a:cubicBezTo>
                    <a:pt x="1435" y="964"/>
                    <a:pt x="1457" y="953"/>
                    <a:pt x="1468" y="942"/>
                  </a:cubicBezTo>
                  <a:cubicBezTo>
                    <a:pt x="1634" y="820"/>
                    <a:pt x="1766" y="633"/>
                    <a:pt x="1755" y="423"/>
                  </a:cubicBezTo>
                  <a:cubicBezTo>
                    <a:pt x="1755" y="224"/>
                    <a:pt x="1622" y="37"/>
                    <a:pt x="1413" y="3"/>
                  </a:cubicBezTo>
                  <a:cubicBezTo>
                    <a:pt x="1398" y="2"/>
                    <a:pt x="1383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8529124" y="4468118"/>
              <a:ext cx="125734" cy="125736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43161" y="3896881"/>
              <a:ext cx="125734" cy="125736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27" name="Google Shape;527;p27"/>
          <p:cNvGrpSpPr/>
          <p:nvPr/>
        </p:nvGrpSpPr>
        <p:grpSpPr>
          <a:xfrm>
            <a:off x="-585312" y="-795043"/>
            <a:ext cx="12447251" cy="6058874"/>
            <a:chOff x="-585312" y="-795043"/>
            <a:chExt cx="12447251" cy="6058874"/>
          </a:xfrm>
        </p:grpSpPr>
        <p:sp>
          <p:nvSpPr>
            <p:cNvPr id="528" name="Google Shape;528;p27"/>
            <p:cNvSpPr/>
            <p:nvPr/>
          </p:nvSpPr>
          <p:spPr>
            <a:xfrm>
              <a:off x="8526140" y="1044736"/>
              <a:ext cx="3335799" cy="2840828"/>
            </a:xfrm>
            <a:custGeom>
              <a:avLst/>
              <a:gdLst/>
              <a:ahLst/>
              <a:cxnLst/>
              <a:rect l="l" t="t" r="r" b="b"/>
              <a:pathLst>
                <a:path w="3423" h="2915" extrusionOk="0">
                  <a:moveTo>
                    <a:pt x="1600" y="1"/>
                  </a:moveTo>
                  <a:cubicBezTo>
                    <a:pt x="1534" y="1"/>
                    <a:pt x="1457" y="11"/>
                    <a:pt x="1391" y="23"/>
                  </a:cubicBezTo>
                  <a:lnTo>
                    <a:pt x="1380" y="23"/>
                  </a:lnTo>
                  <a:cubicBezTo>
                    <a:pt x="729" y="89"/>
                    <a:pt x="276" y="718"/>
                    <a:pt x="99" y="1314"/>
                  </a:cubicBezTo>
                  <a:cubicBezTo>
                    <a:pt x="0" y="1645"/>
                    <a:pt x="11" y="2010"/>
                    <a:pt x="210" y="2297"/>
                  </a:cubicBezTo>
                  <a:cubicBezTo>
                    <a:pt x="376" y="2550"/>
                    <a:pt x="651" y="2705"/>
                    <a:pt x="938" y="2793"/>
                  </a:cubicBezTo>
                  <a:cubicBezTo>
                    <a:pt x="1170" y="2871"/>
                    <a:pt x="1424" y="2915"/>
                    <a:pt x="1678" y="2915"/>
                  </a:cubicBezTo>
                  <a:cubicBezTo>
                    <a:pt x="2086" y="2915"/>
                    <a:pt x="2483" y="2793"/>
                    <a:pt x="2770" y="2484"/>
                  </a:cubicBezTo>
                  <a:cubicBezTo>
                    <a:pt x="3201" y="2042"/>
                    <a:pt x="3422" y="1237"/>
                    <a:pt x="3035" y="707"/>
                  </a:cubicBezTo>
                  <a:cubicBezTo>
                    <a:pt x="2826" y="409"/>
                    <a:pt x="2473" y="232"/>
                    <a:pt x="2142" y="100"/>
                  </a:cubicBezTo>
                  <a:cubicBezTo>
                    <a:pt x="1965" y="45"/>
                    <a:pt x="1788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27"/>
            <p:cNvGrpSpPr/>
            <p:nvPr/>
          </p:nvGrpSpPr>
          <p:grpSpPr>
            <a:xfrm>
              <a:off x="-585312" y="-795043"/>
              <a:ext cx="9770134" cy="5986058"/>
              <a:chOff x="-585312" y="-795043"/>
              <a:chExt cx="9770134" cy="5986058"/>
            </a:xfrm>
          </p:grpSpPr>
          <p:sp>
            <p:nvSpPr>
              <p:cNvPr id="530" name="Google Shape;530;p27"/>
              <p:cNvSpPr/>
              <p:nvPr/>
            </p:nvSpPr>
            <p:spPr>
              <a:xfrm>
                <a:off x="6424045" y="-47515"/>
                <a:ext cx="731497" cy="21393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8084311" y="0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 flipH="1">
                <a:off x="-585312" y="4604112"/>
                <a:ext cx="1725567" cy="574694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>
                <a:off x="4737275" y="-366525"/>
                <a:ext cx="625827" cy="532949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-285096" y="-795043"/>
                <a:ext cx="1125141" cy="150803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>
                <a:off x="8667656" y="4473864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7"/>
            <p:cNvGrpSpPr/>
            <p:nvPr/>
          </p:nvGrpSpPr>
          <p:grpSpPr>
            <a:xfrm rot="5400000">
              <a:off x="8355393" y="807616"/>
              <a:ext cx="629161" cy="478165"/>
              <a:chOff x="4489051" y="3853933"/>
              <a:chExt cx="810774" cy="616192"/>
            </a:xfrm>
          </p:grpSpPr>
          <p:sp>
            <p:nvSpPr>
              <p:cNvPr id="537" name="Google Shape;537;p27"/>
              <p:cNvSpPr/>
              <p:nvPr/>
            </p:nvSpPr>
            <p:spPr>
              <a:xfrm>
                <a:off x="4489051" y="4007737"/>
                <a:ext cx="94975" cy="9523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65" extrusionOk="0">
                    <a:moveTo>
                      <a:pt x="177" y="22"/>
                    </a:moveTo>
                    <a:cubicBezTo>
                      <a:pt x="221" y="22"/>
                      <a:pt x="265" y="34"/>
                      <a:pt x="298" y="66"/>
                    </a:cubicBezTo>
                    <a:cubicBezTo>
                      <a:pt x="331" y="100"/>
                      <a:pt x="342" y="144"/>
                      <a:pt x="342" y="188"/>
                    </a:cubicBezTo>
                    <a:cubicBezTo>
                      <a:pt x="342" y="232"/>
                      <a:pt x="331" y="277"/>
                      <a:pt x="298" y="299"/>
                    </a:cubicBezTo>
                    <a:cubicBezTo>
                      <a:pt x="265" y="331"/>
                      <a:pt x="221" y="353"/>
                      <a:pt x="177" y="353"/>
                    </a:cubicBezTo>
                    <a:cubicBezTo>
                      <a:pt x="132" y="353"/>
                      <a:pt x="88" y="331"/>
                      <a:pt x="66" y="299"/>
                    </a:cubicBezTo>
                    <a:cubicBezTo>
                      <a:pt x="33" y="277"/>
                      <a:pt x="11" y="232"/>
                      <a:pt x="11" y="188"/>
                    </a:cubicBezTo>
                    <a:cubicBezTo>
                      <a:pt x="11" y="144"/>
                      <a:pt x="33" y="100"/>
                      <a:pt x="66" y="66"/>
                    </a:cubicBezTo>
                    <a:cubicBezTo>
                      <a:pt x="88" y="34"/>
                      <a:pt x="132" y="22"/>
                      <a:pt x="177" y="22"/>
                    </a:cubicBezTo>
                    <a:close/>
                    <a:moveTo>
                      <a:pt x="177" y="0"/>
                    </a:moveTo>
                    <a:cubicBezTo>
                      <a:pt x="77" y="0"/>
                      <a:pt x="0" y="89"/>
                      <a:pt x="0" y="188"/>
                    </a:cubicBezTo>
                    <a:cubicBezTo>
                      <a:pt x="0" y="287"/>
                      <a:pt x="77" y="365"/>
                      <a:pt x="177" y="365"/>
                    </a:cubicBezTo>
                    <a:cubicBezTo>
                      <a:pt x="276" y="365"/>
                      <a:pt x="364" y="287"/>
                      <a:pt x="364" y="188"/>
                    </a:cubicBezTo>
                    <a:cubicBezTo>
                      <a:pt x="364" y="89"/>
                      <a:pt x="276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4716278" y="4222003"/>
                <a:ext cx="161509" cy="16151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619" extrusionOk="0">
                    <a:moveTo>
                      <a:pt x="310" y="0"/>
                    </a:moveTo>
                    <a:cubicBezTo>
                      <a:pt x="276" y="0"/>
                      <a:pt x="254" y="34"/>
                      <a:pt x="254" y="56"/>
                    </a:cubicBezTo>
                    <a:lnTo>
                      <a:pt x="254" y="255"/>
                    </a:lnTo>
                    <a:lnTo>
                      <a:pt x="55" y="255"/>
                    </a:lnTo>
                    <a:cubicBezTo>
                      <a:pt x="23" y="255"/>
                      <a:pt x="1" y="277"/>
                      <a:pt x="1" y="309"/>
                    </a:cubicBezTo>
                    <a:cubicBezTo>
                      <a:pt x="1" y="343"/>
                      <a:pt x="23" y="365"/>
                      <a:pt x="55" y="365"/>
                    </a:cubicBezTo>
                    <a:lnTo>
                      <a:pt x="254" y="365"/>
                    </a:lnTo>
                    <a:lnTo>
                      <a:pt x="254" y="564"/>
                    </a:lnTo>
                    <a:cubicBezTo>
                      <a:pt x="254" y="586"/>
                      <a:pt x="276" y="618"/>
                      <a:pt x="310" y="618"/>
                    </a:cubicBezTo>
                    <a:cubicBezTo>
                      <a:pt x="342" y="618"/>
                      <a:pt x="364" y="586"/>
                      <a:pt x="364" y="564"/>
                    </a:cubicBezTo>
                    <a:lnTo>
                      <a:pt x="364" y="365"/>
                    </a:lnTo>
                    <a:lnTo>
                      <a:pt x="552" y="365"/>
                    </a:lnTo>
                    <a:cubicBezTo>
                      <a:pt x="585" y="365"/>
                      <a:pt x="619" y="343"/>
                      <a:pt x="619" y="309"/>
                    </a:cubicBezTo>
                    <a:cubicBezTo>
                      <a:pt x="619" y="277"/>
                      <a:pt x="585" y="255"/>
                      <a:pt x="552" y="255"/>
                    </a:cubicBezTo>
                    <a:lnTo>
                      <a:pt x="364" y="255"/>
                    </a:lnTo>
                    <a:lnTo>
                      <a:pt x="364" y="56"/>
                    </a:lnTo>
                    <a:cubicBezTo>
                      <a:pt x="364" y="34"/>
                      <a:pt x="342" y="0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5138321" y="4293824"/>
                <a:ext cx="161505" cy="176301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1966" extrusionOk="0">
                    <a:moveTo>
                      <a:pt x="984" y="1"/>
                    </a:moveTo>
                    <a:lnTo>
                      <a:pt x="89" y="408"/>
                    </a:lnTo>
                    <a:lnTo>
                      <a:pt x="1" y="1391"/>
                    </a:lnTo>
                    <a:lnTo>
                      <a:pt x="818" y="1965"/>
                    </a:lnTo>
                    <a:lnTo>
                      <a:pt x="1712" y="1546"/>
                    </a:lnTo>
                    <a:lnTo>
                      <a:pt x="1801" y="563"/>
                    </a:lnTo>
                    <a:lnTo>
                      <a:pt x="9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5138312" y="3853933"/>
                <a:ext cx="119044" cy="119046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9" y="0"/>
                    </a:moveTo>
                    <a:cubicBezTo>
                      <a:pt x="177" y="0"/>
                      <a:pt x="0" y="188"/>
                      <a:pt x="0" y="409"/>
                    </a:cubicBezTo>
                    <a:cubicBezTo>
                      <a:pt x="0" y="640"/>
                      <a:pt x="177" y="817"/>
                      <a:pt x="409" y="817"/>
                    </a:cubicBezTo>
                    <a:cubicBezTo>
                      <a:pt x="630" y="817"/>
                      <a:pt x="817" y="640"/>
                      <a:pt x="817" y="409"/>
                    </a:cubicBezTo>
                    <a:cubicBezTo>
                      <a:pt x="817" y="188"/>
                      <a:pt x="630" y="0"/>
                      <a:pt x="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1" name="Google Shape;541;p27"/>
            <p:cNvSpPr/>
            <p:nvPr/>
          </p:nvSpPr>
          <p:spPr>
            <a:xfrm>
              <a:off x="7355007" y="-207832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3382982" y="4604093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 flipH="1">
              <a:off x="2274822" y="4675361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8812675" y="1593391"/>
              <a:ext cx="1432353" cy="2388958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36"/>
          <p:cNvGrpSpPr/>
          <p:nvPr/>
        </p:nvGrpSpPr>
        <p:grpSpPr>
          <a:xfrm>
            <a:off x="-396406" y="-806918"/>
            <a:ext cx="10664753" cy="6560390"/>
            <a:chOff x="-396406" y="-806918"/>
            <a:chExt cx="10664753" cy="6560390"/>
          </a:xfrm>
        </p:grpSpPr>
        <p:grpSp>
          <p:nvGrpSpPr>
            <p:cNvPr id="690" name="Google Shape;690;p36"/>
            <p:cNvGrpSpPr/>
            <p:nvPr/>
          </p:nvGrpSpPr>
          <p:grpSpPr>
            <a:xfrm flipH="1">
              <a:off x="-202799" y="-806918"/>
              <a:ext cx="9778547" cy="5981148"/>
              <a:chOff x="-482149" y="-806918"/>
              <a:chExt cx="9778547" cy="5981148"/>
            </a:xfrm>
          </p:grpSpPr>
          <p:sp>
            <p:nvSpPr>
              <p:cNvPr id="691" name="Google Shape;691;p36"/>
              <p:cNvSpPr/>
              <p:nvPr/>
            </p:nvSpPr>
            <p:spPr>
              <a:xfrm>
                <a:off x="2392858" y="-76200"/>
                <a:ext cx="1436631" cy="420149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>
                <a:off x="8533599" y="892397"/>
                <a:ext cx="625826" cy="1556414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6016" extrusionOk="0">
                    <a:moveTo>
                      <a:pt x="2419" y="0"/>
                    </a:moveTo>
                    <a:cubicBezTo>
                      <a:pt x="1944" y="221"/>
                      <a:pt x="1524" y="518"/>
                      <a:pt x="1171" y="916"/>
                    </a:cubicBezTo>
                    <a:cubicBezTo>
                      <a:pt x="376" y="1799"/>
                      <a:pt x="1" y="3079"/>
                      <a:pt x="420" y="4217"/>
                    </a:cubicBezTo>
                    <a:cubicBezTo>
                      <a:pt x="741" y="5110"/>
                      <a:pt x="1492" y="5839"/>
                      <a:pt x="2419" y="6015"/>
                    </a:cubicBezTo>
                    <a:lnTo>
                      <a:pt x="24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6"/>
              <p:cNvSpPr/>
              <p:nvPr/>
            </p:nvSpPr>
            <p:spPr>
              <a:xfrm>
                <a:off x="8236711" y="-228600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6"/>
              <p:cNvSpPr/>
              <p:nvPr/>
            </p:nvSpPr>
            <p:spPr>
              <a:xfrm flipH="1">
                <a:off x="2706976" y="4599537"/>
                <a:ext cx="1725567" cy="574694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6"/>
              <p:cNvSpPr/>
              <p:nvPr/>
            </p:nvSpPr>
            <p:spPr>
              <a:xfrm>
                <a:off x="-482149" y="3128523"/>
                <a:ext cx="885573" cy="75414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6"/>
              <p:cNvSpPr/>
              <p:nvPr/>
            </p:nvSpPr>
            <p:spPr>
              <a:xfrm>
                <a:off x="-462446" y="-806918"/>
                <a:ext cx="1125141" cy="150803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6"/>
              <p:cNvSpPr/>
              <p:nvPr/>
            </p:nvSpPr>
            <p:spPr>
              <a:xfrm>
                <a:off x="8626834" y="4426349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8" name="Google Shape;698;p36"/>
            <p:cNvSpPr/>
            <p:nvPr/>
          </p:nvSpPr>
          <p:spPr>
            <a:xfrm>
              <a:off x="4243757" y="-173707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396406" y="3520568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2279811" y="4655367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 rot="-3600000" flipH="1">
              <a:off x="8445150" y="4089988"/>
              <a:ext cx="1725567" cy="1221723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7226150" y="-472727"/>
              <a:ext cx="1039359" cy="784116"/>
            </a:xfrm>
            <a:custGeom>
              <a:avLst/>
              <a:gdLst/>
              <a:ahLst/>
              <a:cxnLst/>
              <a:rect l="l" t="t" r="r" b="b"/>
              <a:pathLst>
                <a:path w="6104" h="4605" extrusionOk="0">
                  <a:moveTo>
                    <a:pt x="5784" y="1"/>
                  </a:moveTo>
                  <a:cubicBezTo>
                    <a:pt x="5772" y="1"/>
                    <a:pt x="5772" y="12"/>
                    <a:pt x="5772" y="23"/>
                  </a:cubicBezTo>
                  <a:cubicBezTo>
                    <a:pt x="5784" y="56"/>
                    <a:pt x="5795" y="78"/>
                    <a:pt x="5806" y="111"/>
                  </a:cubicBezTo>
                  <a:cubicBezTo>
                    <a:pt x="5817" y="111"/>
                    <a:pt x="5817" y="123"/>
                    <a:pt x="5828" y="123"/>
                  </a:cubicBezTo>
                  <a:lnTo>
                    <a:pt x="5839" y="123"/>
                  </a:lnTo>
                  <a:cubicBezTo>
                    <a:pt x="5850" y="111"/>
                    <a:pt x="5850" y="101"/>
                    <a:pt x="5850" y="89"/>
                  </a:cubicBezTo>
                  <a:cubicBezTo>
                    <a:pt x="5839" y="67"/>
                    <a:pt x="5828" y="34"/>
                    <a:pt x="5817" y="12"/>
                  </a:cubicBezTo>
                  <a:cubicBezTo>
                    <a:pt x="5806" y="1"/>
                    <a:pt x="5795" y="1"/>
                    <a:pt x="5784" y="1"/>
                  </a:cubicBezTo>
                  <a:close/>
                  <a:moveTo>
                    <a:pt x="5860" y="162"/>
                  </a:moveTo>
                  <a:cubicBezTo>
                    <a:pt x="5857" y="162"/>
                    <a:pt x="5853" y="163"/>
                    <a:pt x="5850" y="167"/>
                  </a:cubicBezTo>
                  <a:cubicBezTo>
                    <a:pt x="5839" y="167"/>
                    <a:pt x="5839" y="177"/>
                    <a:pt x="5839" y="189"/>
                  </a:cubicBezTo>
                  <a:cubicBezTo>
                    <a:pt x="5850" y="211"/>
                    <a:pt x="5861" y="244"/>
                    <a:pt x="5872" y="266"/>
                  </a:cubicBezTo>
                  <a:cubicBezTo>
                    <a:pt x="5872" y="277"/>
                    <a:pt x="5883" y="288"/>
                    <a:pt x="5894" y="288"/>
                  </a:cubicBezTo>
                  <a:cubicBezTo>
                    <a:pt x="5905" y="277"/>
                    <a:pt x="5916" y="266"/>
                    <a:pt x="5905" y="255"/>
                  </a:cubicBezTo>
                  <a:cubicBezTo>
                    <a:pt x="5894" y="233"/>
                    <a:pt x="5894" y="199"/>
                    <a:pt x="5883" y="177"/>
                  </a:cubicBezTo>
                  <a:cubicBezTo>
                    <a:pt x="5875" y="170"/>
                    <a:pt x="5867" y="162"/>
                    <a:pt x="5860" y="162"/>
                  </a:cubicBezTo>
                  <a:close/>
                  <a:moveTo>
                    <a:pt x="5905" y="321"/>
                  </a:moveTo>
                  <a:cubicBezTo>
                    <a:pt x="5894" y="332"/>
                    <a:pt x="5894" y="343"/>
                    <a:pt x="5894" y="354"/>
                  </a:cubicBezTo>
                  <a:cubicBezTo>
                    <a:pt x="5905" y="376"/>
                    <a:pt x="5916" y="410"/>
                    <a:pt x="5916" y="432"/>
                  </a:cubicBezTo>
                  <a:cubicBezTo>
                    <a:pt x="5927" y="442"/>
                    <a:pt x="5927" y="454"/>
                    <a:pt x="5938" y="454"/>
                  </a:cubicBezTo>
                  <a:lnTo>
                    <a:pt x="5949" y="454"/>
                  </a:lnTo>
                  <a:cubicBezTo>
                    <a:pt x="5961" y="442"/>
                    <a:pt x="5961" y="432"/>
                    <a:pt x="5961" y="420"/>
                  </a:cubicBezTo>
                  <a:cubicBezTo>
                    <a:pt x="5949" y="398"/>
                    <a:pt x="5949" y="365"/>
                    <a:pt x="5938" y="343"/>
                  </a:cubicBezTo>
                  <a:cubicBezTo>
                    <a:pt x="5938" y="332"/>
                    <a:pt x="5916" y="321"/>
                    <a:pt x="5905" y="321"/>
                  </a:cubicBezTo>
                  <a:close/>
                  <a:moveTo>
                    <a:pt x="5961" y="486"/>
                  </a:moveTo>
                  <a:cubicBezTo>
                    <a:pt x="5949" y="498"/>
                    <a:pt x="5938" y="509"/>
                    <a:pt x="5949" y="520"/>
                  </a:cubicBezTo>
                  <a:cubicBezTo>
                    <a:pt x="5949" y="542"/>
                    <a:pt x="5961" y="575"/>
                    <a:pt x="5961" y="597"/>
                  </a:cubicBezTo>
                  <a:cubicBezTo>
                    <a:pt x="5971" y="608"/>
                    <a:pt x="5971" y="619"/>
                    <a:pt x="5983" y="619"/>
                  </a:cubicBezTo>
                  <a:lnTo>
                    <a:pt x="5993" y="619"/>
                  </a:lnTo>
                  <a:cubicBezTo>
                    <a:pt x="6005" y="619"/>
                    <a:pt x="6005" y="608"/>
                    <a:pt x="6005" y="586"/>
                  </a:cubicBezTo>
                  <a:cubicBezTo>
                    <a:pt x="6005" y="564"/>
                    <a:pt x="5993" y="531"/>
                    <a:pt x="5983" y="509"/>
                  </a:cubicBezTo>
                  <a:cubicBezTo>
                    <a:pt x="5983" y="498"/>
                    <a:pt x="5971" y="486"/>
                    <a:pt x="5961" y="486"/>
                  </a:cubicBezTo>
                  <a:close/>
                  <a:moveTo>
                    <a:pt x="6005" y="663"/>
                  </a:moveTo>
                  <a:cubicBezTo>
                    <a:pt x="5993" y="663"/>
                    <a:pt x="5983" y="675"/>
                    <a:pt x="5983" y="685"/>
                  </a:cubicBezTo>
                  <a:cubicBezTo>
                    <a:pt x="5993" y="719"/>
                    <a:pt x="5993" y="741"/>
                    <a:pt x="6005" y="773"/>
                  </a:cubicBezTo>
                  <a:cubicBezTo>
                    <a:pt x="6005" y="785"/>
                    <a:pt x="6015" y="785"/>
                    <a:pt x="6027" y="785"/>
                  </a:cubicBezTo>
                  <a:cubicBezTo>
                    <a:pt x="6037" y="785"/>
                    <a:pt x="6049" y="773"/>
                    <a:pt x="6037" y="763"/>
                  </a:cubicBezTo>
                  <a:cubicBezTo>
                    <a:pt x="6037" y="729"/>
                    <a:pt x="6027" y="707"/>
                    <a:pt x="6027" y="675"/>
                  </a:cubicBezTo>
                  <a:cubicBezTo>
                    <a:pt x="6027" y="663"/>
                    <a:pt x="6015" y="663"/>
                    <a:pt x="6005" y="663"/>
                  </a:cubicBezTo>
                  <a:close/>
                  <a:moveTo>
                    <a:pt x="6037" y="829"/>
                  </a:moveTo>
                  <a:cubicBezTo>
                    <a:pt x="6027" y="829"/>
                    <a:pt x="6015" y="840"/>
                    <a:pt x="6015" y="851"/>
                  </a:cubicBezTo>
                  <a:cubicBezTo>
                    <a:pt x="6015" y="884"/>
                    <a:pt x="6027" y="917"/>
                    <a:pt x="6027" y="939"/>
                  </a:cubicBezTo>
                  <a:cubicBezTo>
                    <a:pt x="6027" y="950"/>
                    <a:pt x="6037" y="962"/>
                    <a:pt x="6049" y="962"/>
                  </a:cubicBezTo>
                  <a:cubicBezTo>
                    <a:pt x="6059" y="962"/>
                    <a:pt x="6071" y="950"/>
                    <a:pt x="6071" y="939"/>
                  </a:cubicBezTo>
                  <a:cubicBezTo>
                    <a:pt x="6071" y="906"/>
                    <a:pt x="6059" y="873"/>
                    <a:pt x="6059" y="851"/>
                  </a:cubicBezTo>
                  <a:cubicBezTo>
                    <a:pt x="6059" y="840"/>
                    <a:pt x="6049" y="829"/>
                    <a:pt x="6037" y="829"/>
                  </a:cubicBezTo>
                  <a:close/>
                  <a:moveTo>
                    <a:pt x="6059" y="1006"/>
                  </a:moveTo>
                  <a:cubicBezTo>
                    <a:pt x="6049" y="1006"/>
                    <a:pt x="6037" y="1016"/>
                    <a:pt x="6037" y="1028"/>
                  </a:cubicBezTo>
                  <a:cubicBezTo>
                    <a:pt x="6037" y="1050"/>
                    <a:pt x="6049" y="1082"/>
                    <a:pt x="6049" y="1116"/>
                  </a:cubicBezTo>
                  <a:cubicBezTo>
                    <a:pt x="6049" y="1127"/>
                    <a:pt x="6059" y="1127"/>
                    <a:pt x="6071" y="1127"/>
                  </a:cubicBezTo>
                  <a:cubicBezTo>
                    <a:pt x="6082" y="1127"/>
                    <a:pt x="6093" y="1116"/>
                    <a:pt x="6093" y="1105"/>
                  </a:cubicBezTo>
                  <a:cubicBezTo>
                    <a:pt x="6093" y="1082"/>
                    <a:pt x="6082" y="1050"/>
                    <a:pt x="6082" y="1016"/>
                  </a:cubicBezTo>
                  <a:cubicBezTo>
                    <a:pt x="6082" y="1006"/>
                    <a:pt x="6071" y="1006"/>
                    <a:pt x="6059" y="1006"/>
                  </a:cubicBezTo>
                  <a:close/>
                  <a:moveTo>
                    <a:pt x="6071" y="1171"/>
                  </a:moveTo>
                  <a:cubicBezTo>
                    <a:pt x="6059" y="1171"/>
                    <a:pt x="6059" y="1182"/>
                    <a:pt x="6059" y="1193"/>
                  </a:cubicBezTo>
                  <a:lnTo>
                    <a:pt x="6059" y="1281"/>
                  </a:lnTo>
                  <a:cubicBezTo>
                    <a:pt x="6059" y="1293"/>
                    <a:pt x="6071" y="1303"/>
                    <a:pt x="6082" y="1303"/>
                  </a:cubicBezTo>
                  <a:cubicBezTo>
                    <a:pt x="6093" y="1303"/>
                    <a:pt x="6104" y="1293"/>
                    <a:pt x="6104" y="1281"/>
                  </a:cubicBezTo>
                  <a:cubicBezTo>
                    <a:pt x="6104" y="1249"/>
                    <a:pt x="6104" y="1226"/>
                    <a:pt x="6093" y="1193"/>
                  </a:cubicBezTo>
                  <a:cubicBezTo>
                    <a:pt x="6093" y="1182"/>
                    <a:pt x="6082" y="1171"/>
                    <a:pt x="6071" y="1171"/>
                  </a:cubicBezTo>
                  <a:close/>
                  <a:moveTo>
                    <a:pt x="6082" y="1347"/>
                  </a:moveTo>
                  <a:cubicBezTo>
                    <a:pt x="6071" y="1347"/>
                    <a:pt x="6059" y="1359"/>
                    <a:pt x="6059" y="1369"/>
                  </a:cubicBezTo>
                  <a:lnTo>
                    <a:pt x="6059" y="1447"/>
                  </a:lnTo>
                  <a:lnTo>
                    <a:pt x="6059" y="1458"/>
                  </a:lnTo>
                  <a:cubicBezTo>
                    <a:pt x="6059" y="1469"/>
                    <a:pt x="6071" y="1480"/>
                    <a:pt x="6082" y="1480"/>
                  </a:cubicBezTo>
                  <a:cubicBezTo>
                    <a:pt x="6093" y="1480"/>
                    <a:pt x="6104" y="1469"/>
                    <a:pt x="6104" y="1458"/>
                  </a:cubicBezTo>
                  <a:lnTo>
                    <a:pt x="6104" y="1447"/>
                  </a:lnTo>
                  <a:lnTo>
                    <a:pt x="6104" y="1369"/>
                  </a:lnTo>
                  <a:cubicBezTo>
                    <a:pt x="6104" y="1359"/>
                    <a:pt x="6093" y="1347"/>
                    <a:pt x="6082" y="1347"/>
                  </a:cubicBezTo>
                  <a:close/>
                  <a:moveTo>
                    <a:pt x="6082" y="1524"/>
                  </a:moveTo>
                  <a:cubicBezTo>
                    <a:pt x="6071" y="1524"/>
                    <a:pt x="6059" y="1536"/>
                    <a:pt x="6059" y="1546"/>
                  </a:cubicBezTo>
                  <a:lnTo>
                    <a:pt x="6059" y="1634"/>
                  </a:lnTo>
                  <a:cubicBezTo>
                    <a:pt x="6059" y="1646"/>
                    <a:pt x="6071" y="1646"/>
                    <a:pt x="6082" y="1656"/>
                  </a:cubicBezTo>
                  <a:cubicBezTo>
                    <a:pt x="6093" y="1656"/>
                    <a:pt x="6104" y="1646"/>
                    <a:pt x="6104" y="1634"/>
                  </a:cubicBezTo>
                  <a:lnTo>
                    <a:pt x="6104" y="1546"/>
                  </a:lnTo>
                  <a:cubicBezTo>
                    <a:pt x="6104" y="1536"/>
                    <a:pt x="6093" y="1524"/>
                    <a:pt x="6082" y="1524"/>
                  </a:cubicBezTo>
                  <a:close/>
                  <a:moveTo>
                    <a:pt x="6071" y="1701"/>
                  </a:moveTo>
                  <a:cubicBezTo>
                    <a:pt x="6059" y="1701"/>
                    <a:pt x="6059" y="1701"/>
                    <a:pt x="6049" y="1712"/>
                  </a:cubicBezTo>
                  <a:lnTo>
                    <a:pt x="6049" y="1800"/>
                  </a:lnTo>
                  <a:cubicBezTo>
                    <a:pt x="6049" y="1811"/>
                    <a:pt x="6049" y="1822"/>
                    <a:pt x="6059" y="1822"/>
                  </a:cubicBezTo>
                  <a:lnTo>
                    <a:pt x="6071" y="1822"/>
                  </a:lnTo>
                  <a:cubicBezTo>
                    <a:pt x="6082" y="1822"/>
                    <a:pt x="6082" y="1811"/>
                    <a:pt x="6093" y="1800"/>
                  </a:cubicBezTo>
                  <a:lnTo>
                    <a:pt x="6093" y="1723"/>
                  </a:lnTo>
                  <a:cubicBezTo>
                    <a:pt x="6093" y="1712"/>
                    <a:pt x="6093" y="1701"/>
                    <a:pt x="6071" y="1701"/>
                  </a:cubicBezTo>
                  <a:close/>
                  <a:moveTo>
                    <a:pt x="6059" y="1867"/>
                  </a:moveTo>
                  <a:cubicBezTo>
                    <a:pt x="6049" y="1867"/>
                    <a:pt x="6037" y="1877"/>
                    <a:pt x="6037" y="1889"/>
                  </a:cubicBezTo>
                  <a:cubicBezTo>
                    <a:pt x="6037" y="1911"/>
                    <a:pt x="6027" y="1943"/>
                    <a:pt x="6027" y="1977"/>
                  </a:cubicBezTo>
                  <a:cubicBezTo>
                    <a:pt x="6027" y="1988"/>
                    <a:pt x="6027" y="1999"/>
                    <a:pt x="6037" y="1999"/>
                  </a:cubicBezTo>
                  <a:lnTo>
                    <a:pt x="6049" y="1999"/>
                  </a:lnTo>
                  <a:cubicBezTo>
                    <a:pt x="6059" y="1999"/>
                    <a:pt x="6059" y="1988"/>
                    <a:pt x="6071" y="1977"/>
                  </a:cubicBezTo>
                  <a:cubicBezTo>
                    <a:pt x="6071" y="1955"/>
                    <a:pt x="6071" y="1921"/>
                    <a:pt x="6082" y="1889"/>
                  </a:cubicBezTo>
                  <a:cubicBezTo>
                    <a:pt x="6082" y="1877"/>
                    <a:pt x="6071" y="1867"/>
                    <a:pt x="6059" y="1867"/>
                  </a:cubicBezTo>
                  <a:close/>
                  <a:moveTo>
                    <a:pt x="33" y="1955"/>
                  </a:moveTo>
                  <a:cubicBezTo>
                    <a:pt x="22" y="1955"/>
                    <a:pt x="11" y="1966"/>
                    <a:pt x="11" y="1977"/>
                  </a:cubicBezTo>
                  <a:cubicBezTo>
                    <a:pt x="0" y="2010"/>
                    <a:pt x="0" y="2032"/>
                    <a:pt x="0" y="2065"/>
                  </a:cubicBezTo>
                  <a:cubicBezTo>
                    <a:pt x="0" y="2076"/>
                    <a:pt x="11" y="2087"/>
                    <a:pt x="22" y="2087"/>
                  </a:cubicBezTo>
                  <a:cubicBezTo>
                    <a:pt x="33" y="2087"/>
                    <a:pt x="44" y="2076"/>
                    <a:pt x="44" y="2065"/>
                  </a:cubicBezTo>
                  <a:lnTo>
                    <a:pt x="44" y="1988"/>
                  </a:lnTo>
                  <a:cubicBezTo>
                    <a:pt x="55" y="1966"/>
                    <a:pt x="44" y="1966"/>
                    <a:pt x="33" y="1955"/>
                  </a:cubicBezTo>
                  <a:close/>
                  <a:moveTo>
                    <a:pt x="6037" y="2043"/>
                  </a:moveTo>
                  <a:cubicBezTo>
                    <a:pt x="6027" y="2043"/>
                    <a:pt x="6015" y="2043"/>
                    <a:pt x="6015" y="2054"/>
                  </a:cubicBezTo>
                  <a:cubicBezTo>
                    <a:pt x="6005" y="2087"/>
                    <a:pt x="6005" y="2109"/>
                    <a:pt x="5993" y="2142"/>
                  </a:cubicBezTo>
                  <a:cubicBezTo>
                    <a:pt x="5993" y="2154"/>
                    <a:pt x="6005" y="2164"/>
                    <a:pt x="6015" y="2164"/>
                  </a:cubicBezTo>
                  <a:cubicBezTo>
                    <a:pt x="6027" y="2164"/>
                    <a:pt x="6037" y="2164"/>
                    <a:pt x="6037" y="2154"/>
                  </a:cubicBezTo>
                  <a:cubicBezTo>
                    <a:pt x="6037" y="2120"/>
                    <a:pt x="6049" y="2098"/>
                    <a:pt x="6049" y="2065"/>
                  </a:cubicBezTo>
                  <a:cubicBezTo>
                    <a:pt x="6059" y="2054"/>
                    <a:pt x="6049" y="2043"/>
                    <a:pt x="6037" y="2043"/>
                  </a:cubicBezTo>
                  <a:close/>
                  <a:moveTo>
                    <a:pt x="11" y="2132"/>
                  </a:moveTo>
                  <a:cubicBezTo>
                    <a:pt x="0" y="2132"/>
                    <a:pt x="0" y="2142"/>
                    <a:pt x="0" y="2154"/>
                  </a:cubicBezTo>
                  <a:lnTo>
                    <a:pt x="0" y="2186"/>
                  </a:lnTo>
                  <a:lnTo>
                    <a:pt x="0" y="2242"/>
                  </a:lnTo>
                  <a:cubicBezTo>
                    <a:pt x="0" y="2253"/>
                    <a:pt x="0" y="2264"/>
                    <a:pt x="11" y="2264"/>
                  </a:cubicBezTo>
                  <a:lnTo>
                    <a:pt x="22" y="2264"/>
                  </a:lnTo>
                  <a:cubicBezTo>
                    <a:pt x="33" y="2264"/>
                    <a:pt x="33" y="2253"/>
                    <a:pt x="33" y="2242"/>
                  </a:cubicBezTo>
                  <a:lnTo>
                    <a:pt x="33" y="2186"/>
                  </a:lnTo>
                  <a:lnTo>
                    <a:pt x="33" y="2154"/>
                  </a:lnTo>
                  <a:cubicBezTo>
                    <a:pt x="33" y="2142"/>
                    <a:pt x="33" y="2132"/>
                    <a:pt x="11" y="2132"/>
                  </a:cubicBezTo>
                  <a:close/>
                  <a:moveTo>
                    <a:pt x="6005" y="2208"/>
                  </a:moveTo>
                  <a:cubicBezTo>
                    <a:pt x="5993" y="2208"/>
                    <a:pt x="5983" y="2220"/>
                    <a:pt x="5983" y="2230"/>
                  </a:cubicBezTo>
                  <a:cubicBezTo>
                    <a:pt x="5971" y="2253"/>
                    <a:pt x="5961" y="2286"/>
                    <a:pt x="5961" y="2308"/>
                  </a:cubicBezTo>
                  <a:cubicBezTo>
                    <a:pt x="5961" y="2319"/>
                    <a:pt x="5961" y="2330"/>
                    <a:pt x="5971" y="2341"/>
                  </a:cubicBezTo>
                  <a:lnTo>
                    <a:pt x="5983" y="2341"/>
                  </a:lnTo>
                  <a:cubicBezTo>
                    <a:pt x="5993" y="2341"/>
                    <a:pt x="5993" y="2330"/>
                    <a:pt x="6005" y="2319"/>
                  </a:cubicBezTo>
                  <a:cubicBezTo>
                    <a:pt x="6005" y="2297"/>
                    <a:pt x="6015" y="2264"/>
                    <a:pt x="6015" y="2242"/>
                  </a:cubicBezTo>
                  <a:cubicBezTo>
                    <a:pt x="6027" y="2220"/>
                    <a:pt x="6015" y="2208"/>
                    <a:pt x="6005" y="2208"/>
                  </a:cubicBezTo>
                  <a:close/>
                  <a:moveTo>
                    <a:pt x="3168" y="2308"/>
                  </a:moveTo>
                  <a:cubicBezTo>
                    <a:pt x="3135" y="2308"/>
                    <a:pt x="3113" y="2319"/>
                    <a:pt x="3079" y="2330"/>
                  </a:cubicBezTo>
                  <a:cubicBezTo>
                    <a:pt x="3069" y="2330"/>
                    <a:pt x="3057" y="2341"/>
                    <a:pt x="3069" y="2352"/>
                  </a:cubicBezTo>
                  <a:cubicBezTo>
                    <a:pt x="3069" y="2363"/>
                    <a:pt x="3079" y="2363"/>
                    <a:pt x="3079" y="2363"/>
                  </a:cubicBezTo>
                  <a:lnTo>
                    <a:pt x="3091" y="2363"/>
                  </a:lnTo>
                  <a:cubicBezTo>
                    <a:pt x="3113" y="2363"/>
                    <a:pt x="3145" y="2352"/>
                    <a:pt x="3168" y="2352"/>
                  </a:cubicBezTo>
                  <a:cubicBezTo>
                    <a:pt x="3179" y="2352"/>
                    <a:pt x="3190" y="2341"/>
                    <a:pt x="3190" y="2330"/>
                  </a:cubicBezTo>
                  <a:cubicBezTo>
                    <a:pt x="3190" y="2319"/>
                    <a:pt x="3179" y="2308"/>
                    <a:pt x="3168" y="2308"/>
                  </a:cubicBezTo>
                  <a:close/>
                  <a:moveTo>
                    <a:pt x="3256" y="2308"/>
                  </a:moveTo>
                  <a:cubicBezTo>
                    <a:pt x="3245" y="2308"/>
                    <a:pt x="3234" y="2319"/>
                    <a:pt x="3234" y="2330"/>
                  </a:cubicBezTo>
                  <a:cubicBezTo>
                    <a:pt x="3234" y="2341"/>
                    <a:pt x="3245" y="2352"/>
                    <a:pt x="3256" y="2352"/>
                  </a:cubicBezTo>
                  <a:lnTo>
                    <a:pt x="3300" y="2352"/>
                  </a:lnTo>
                  <a:cubicBezTo>
                    <a:pt x="3311" y="2352"/>
                    <a:pt x="3322" y="2352"/>
                    <a:pt x="3334" y="2363"/>
                  </a:cubicBezTo>
                  <a:lnTo>
                    <a:pt x="3344" y="2363"/>
                  </a:lnTo>
                  <a:cubicBezTo>
                    <a:pt x="3356" y="2363"/>
                    <a:pt x="3366" y="2352"/>
                    <a:pt x="3366" y="2341"/>
                  </a:cubicBezTo>
                  <a:cubicBezTo>
                    <a:pt x="3366" y="2330"/>
                    <a:pt x="3356" y="2319"/>
                    <a:pt x="3344" y="2319"/>
                  </a:cubicBezTo>
                  <a:cubicBezTo>
                    <a:pt x="3334" y="2319"/>
                    <a:pt x="3322" y="2319"/>
                    <a:pt x="3311" y="2308"/>
                  </a:cubicBezTo>
                  <a:close/>
                  <a:moveTo>
                    <a:pt x="3432" y="2341"/>
                  </a:moveTo>
                  <a:cubicBezTo>
                    <a:pt x="3422" y="2341"/>
                    <a:pt x="3410" y="2341"/>
                    <a:pt x="3410" y="2352"/>
                  </a:cubicBezTo>
                  <a:cubicBezTo>
                    <a:pt x="3400" y="2363"/>
                    <a:pt x="3410" y="2374"/>
                    <a:pt x="3422" y="2385"/>
                  </a:cubicBezTo>
                  <a:cubicBezTo>
                    <a:pt x="3444" y="2396"/>
                    <a:pt x="3466" y="2407"/>
                    <a:pt x="3499" y="2419"/>
                  </a:cubicBezTo>
                  <a:lnTo>
                    <a:pt x="3510" y="2419"/>
                  </a:lnTo>
                  <a:cubicBezTo>
                    <a:pt x="3510" y="2419"/>
                    <a:pt x="3521" y="2419"/>
                    <a:pt x="3521" y="2407"/>
                  </a:cubicBezTo>
                  <a:cubicBezTo>
                    <a:pt x="3532" y="2396"/>
                    <a:pt x="3521" y="2385"/>
                    <a:pt x="3510" y="2385"/>
                  </a:cubicBezTo>
                  <a:cubicBezTo>
                    <a:pt x="3488" y="2363"/>
                    <a:pt x="3466" y="2352"/>
                    <a:pt x="3432" y="2341"/>
                  </a:cubicBezTo>
                  <a:close/>
                  <a:moveTo>
                    <a:pt x="22" y="2308"/>
                  </a:moveTo>
                  <a:cubicBezTo>
                    <a:pt x="11" y="2308"/>
                    <a:pt x="0" y="2319"/>
                    <a:pt x="0" y="2330"/>
                  </a:cubicBezTo>
                  <a:cubicBezTo>
                    <a:pt x="0" y="2352"/>
                    <a:pt x="0" y="2385"/>
                    <a:pt x="11" y="2419"/>
                  </a:cubicBezTo>
                  <a:cubicBezTo>
                    <a:pt x="11" y="2429"/>
                    <a:pt x="22" y="2429"/>
                    <a:pt x="33" y="2429"/>
                  </a:cubicBezTo>
                  <a:cubicBezTo>
                    <a:pt x="44" y="2429"/>
                    <a:pt x="55" y="2419"/>
                    <a:pt x="55" y="2407"/>
                  </a:cubicBezTo>
                  <a:cubicBezTo>
                    <a:pt x="44" y="2385"/>
                    <a:pt x="44" y="2352"/>
                    <a:pt x="44" y="2330"/>
                  </a:cubicBezTo>
                  <a:cubicBezTo>
                    <a:pt x="44" y="2319"/>
                    <a:pt x="33" y="2308"/>
                    <a:pt x="22" y="2308"/>
                  </a:cubicBezTo>
                  <a:close/>
                  <a:moveTo>
                    <a:pt x="2991" y="2352"/>
                  </a:moveTo>
                  <a:cubicBezTo>
                    <a:pt x="2969" y="2363"/>
                    <a:pt x="2936" y="2374"/>
                    <a:pt x="2914" y="2385"/>
                  </a:cubicBezTo>
                  <a:cubicBezTo>
                    <a:pt x="2903" y="2396"/>
                    <a:pt x="2903" y="2407"/>
                    <a:pt x="2903" y="2419"/>
                  </a:cubicBezTo>
                  <a:cubicBezTo>
                    <a:pt x="2914" y="2429"/>
                    <a:pt x="2914" y="2429"/>
                    <a:pt x="2925" y="2429"/>
                  </a:cubicBezTo>
                  <a:lnTo>
                    <a:pt x="2936" y="2429"/>
                  </a:lnTo>
                  <a:cubicBezTo>
                    <a:pt x="2958" y="2407"/>
                    <a:pt x="2980" y="2396"/>
                    <a:pt x="3013" y="2385"/>
                  </a:cubicBezTo>
                  <a:cubicBezTo>
                    <a:pt x="3024" y="2385"/>
                    <a:pt x="3024" y="2374"/>
                    <a:pt x="3024" y="2363"/>
                  </a:cubicBezTo>
                  <a:cubicBezTo>
                    <a:pt x="3013" y="2352"/>
                    <a:pt x="3002" y="2352"/>
                    <a:pt x="2991" y="2352"/>
                  </a:cubicBezTo>
                  <a:close/>
                  <a:moveTo>
                    <a:pt x="5951" y="2381"/>
                  </a:moveTo>
                  <a:cubicBezTo>
                    <a:pt x="5944" y="2381"/>
                    <a:pt x="5938" y="2388"/>
                    <a:pt x="5938" y="2396"/>
                  </a:cubicBezTo>
                  <a:cubicBezTo>
                    <a:pt x="5927" y="2419"/>
                    <a:pt x="5916" y="2451"/>
                    <a:pt x="5916" y="2473"/>
                  </a:cubicBezTo>
                  <a:cubicBezTo>
                    <a:pt x="5905" y="2485"/>
                    <a:pt x="5916" y="2495"/>
                    <a:pt x="5927" y="2507"/>
                  </a:cubicBezTo>
                  <a:lnTo>
                    <a:pt x="5938" y="2507"/>
                  </a:lnTo>
                  <a:cubicBezTo>
                    <a:pt x="5938" y="2507"/>
                    <a:pt x="5949" y="2495"/>
                    <a:pt x="5949" y="2485"/>
                  </a:cubicBezTo>
                  <a:cubicBezTo>
                    <a:pt x="5961" y="2463"/>
                    <a:pt x="5971" y="2429"/>
                    <a:pt x="5983" y="2407"/>
                  </a:cubicBezTo>
                  <a:cubicBezTo>
                    <a:pt x="5983" y="2396"/>
                    <a:pt x="5971" y="2385"/>
                    <a:pt x="5961" y="2385"/>
                  </a:cubicBezTo>
                  <a:cubicBezTo>
                    <a:pt x="5957" y="2382"/>
                    <a:pt x="5954" y="2381"/>
                    <a:pt x="5951" y="2381"/>
                  </a:cubicBezTo>
                  <a:close/>
                  <a:moveTo>
                    <a:pt x="3572" y="2421"/>
                  </a:moveTo>
                  <a:cubicBezTo>
                    <a:pt x="3568" y="2421"/>
                    <a:pt x="3565" y="2424"/>
                    <a:pt x="3565" y="2429"/>
                  </a:cubicBezTo>
                  <a:cubicBezTo>
                    <a:pt x="3554" y="2441"/>
                    <a:pt x="3554" y="2451"/>
                    <a:pt x="3565" y="2463"/>
                  </a:cubicBezTo>
                  <a:cubicBezTo>
                    <a:pt x="3587" y="2473"/>
                    <a:pt x="3609" y="2495"/>
                    <a:pt x="3631" y="2517"/>
                  </a:cubicBezTo>
                  <a:lnTo>
                    <a:pt x="3665" y="2517"/>
                  </a:lnTo>
                  <a:lnTo>
                    <a:pt x="3665" y="2485"/>
                  </a:lnTo>
                  <a:cubicBezTo>
                    <a:pt x="3643" y="2463"/>
                    <a:pt x="3609" y="2451"/>
                    <a:pt x="3587" y="2429"/>
                  </a:cubicBezTo>
                  <a:cubicBezTo>
                    <a:pt x="3582" y="2424"/>
                    <a:pt x="3576" y="2421"/>
                    <a:pt x="3572" y="2421"/>
                  </a:cubicBezTo>
                  <a:close/>
                  <a:moveTo>
                    <a:pt x="2853" y="2432"/>
                  </a:moveTo>
                  <a:cubicBezTo>
                    <a:pt x="2848" y="2432"/>
                    <a:pt x="2842" y="2435"/>
                    <a:pt x="2836" y="2441"/>
                  </a:cubicBezTo>
                  <a:cubicBezTo>
                    <a:pt x="2814" y="2451"/>
                    <a:pt x="2792" y="2473"/>
                    <a:pt x="2770" y="2495"/>
                  </a:cubicBezTo>
                  <a:cubicBezTo>
                    <a:pt x="2760" y="2495"/>
                    <a:pt x="2760" y="2507"/>
                    <a:pt x="2770" y="2517"/>
                  </a:cubicBezTo>
                  <a:cubicBezTo>
                    <a:pt x="2770" y="2529"/>
                    <a:pt x="2770" y="2529"/>
                    <a:pt x="2782" y="2529"/>
                  </a:cubicBezTo>
                  <a:cubicBezTo>
                    <a:pt x="2782" y="2529"/>
                    <a:pt x="2792" y="2529"/>
                    <a:pt x="2792" y="2517"/>
                  </a:cubicBezTo>
                  <a:cubicBezTo>
                    <a:pt x="2814" y="2507"/>
                    <a:pt x="2836" y="2485"/>
                    <a:pt x="2858" y="2473"/>
                  </a:cubicBezTo>
                  <a:cubicBezTo>
                    <a:pt x="2870" y="2463"/>
                    <a:pt x="2870" y="2451"/>
                    <a:pt x="2870" y="2441"/>
                  </a:cubicBezTo>
                  <a:cubicBezTo>
                    <a:pt x="2864" y="2435"/>
                    <a:pt x="2859" y="2432"/>
                    <a:pt x="2853" y="2432"/>
                  </a:cubicBezTo>
                  <a:close/>
                  <a:moveTo>
                    <a:pt x="44" y="2473"/>
                  </a:moveTo>
                  <a:cubicBezTo>
                    <a:pt x="22" y="2485"/>
                    <a:pt x="22" y="2495"/>
                    <a:pt x="22" y="2507"/>
                  </a:cubicBezTo>
                  <a:cubicBezTo>
                    <a:pt x="22" y="2529"/>
                    <a:pt x="33" y="2562"/>
                    <a:pt x="33" y="2584"/>
                  </a:cubicBezTo>
                  <a:cubicBezTo>
                    <a:pt x="44" y="2595"/>
                    <a:pt x="44" y="2606"/>
                    <a:pt x="55" y="2606"/>
                  </a:cubicBezTo>
                  <a:lnTo>
                    <a:pt x="66" y="2606"/>
                  </a:lnTo>
                  <a:cubicBezTo>
                    <a:pt x="77" y="2606"/>
                    <a:pt x="77" y="2595"/>
                    <a:pt x="77" y="2584"/>
                  </a:cubicBezTo>
                  <a:cubicBezTo>
                    <a:pt x="77" y="2551"/>
                    <a:pt x="66" y="2529"/>
                    <a:pt x="66" y="2495"/>
                  </a:cubicBezTo>
                  <a:cubicBezTo>
                    <a:pt x="66" y="2485"/>
                    <a:pt x="55" y="2473"/>
                    <a:pt x="44" y="2473"/>
                  </a:cubicBezTo>
                  <a:close/>
                  <a:moveTo>
                    <a:pt x="2721" y="2542"/>
                  </a:moveTo>
                  <a:cubicBezTo>
                    <a:pt x="2715" y="2542"/>
                    <a:pt x="2710" y="2545"/>
                    <a:pt x="2704" y="2551"/>
                  </a:cubicBezTo>
                  <a:cubicBezTo>
                    <a:pt x="2682" y="2573"/>
                    <a:pt x="2660" y="2595"/>
                    <a:pt x="2649" y="2628"/>
                  </a:cubicBezTo>
                  <a:cubicBezTo>
                    <a:pt x="2638" y="2628"/>
                    <a:pt x="2649" y="2650"/>
                    <a:pt x="2649" y="2650"/>
                  </a:cubicBezTo>
                  <a:cubicBezTo>
                    <a:pt x="2660" y="2650"/>
                    <a:pt x="2660" y="2661"/>
                    <a:pt x="2671" y="2661"/>
                  </a:cubicBezTo>
                  <a:lnTo>
                    <a:pt x="2682" y="2650"/>
                  </a:lnTo>
                  <a:cubicBezTo>
                    <a:pt x="2704" y="2628"/>
                    <a:pt x="2715" y="2606"/>
                    <a:pt x="2737" y="2584"/>
                  </a:cubicBezTo>
                  <a:cubicBezTo>
                    <a:pt x="2748" y="2573"/>
                    <a:pt x="2737" y="2562"/>
                    <a:pt x="2737" y="2551"/>
                  </a:cubicBezTo>
                  <a:cubicBezTo>
                    <a:pt x="2732" y="2545"/>
                    <a:pt x="2726" y="2542"/>
                    <a:pt x="2721" y="2542"/>
                  </a:cubicBezTo>
                  <a:close/>
                  <a:moveTo>
                    <a:pt x="3703" y="2542"/>
                  </a:moveTo>
                  <a:cubicBezTo>
                    <a:pt x="3698" y="2542"/>
                    <a:pt x="3692" y="2545"/>
                    <a:pt x="3687" y="2551"/>
                  </a:cubicBezTo>
                  <a:cubicBezTo>
                    <a:pt x="3687" y="2562"/>
                    <a:pt x="3675" y="2573"/>
                    <a:pt x="3687" y="2584"/>
                  </a:cubicBezTo>
                  <a:cubicBezTo>
                    <a:pt x="3709" y="2595"/>
                    <a:pt x="3719" y="2628"/>
                    <a:pt x="3741" y="2650"/>
                  </a:cubicBezTo>
                  <a:lnTo>
                    <a:pt x="3753" y="2661"/>
                  </a:lnTo>
                  <a:cubicBezTo>
                    <a:pt x="3764" y="2661"/>
                    <a:pt x="3764" y="2650"/>
                    <a:pt x="3764" y="2650"/>
                  </a:cubicBezTo>
                  <a:cubicBezTo>
                    <a:pt x="3775" y="2650"/>
                    <a:pt x="3775" y="2628"/>
                    <a:pt x="3775" y="2628"/>
                  </a:cubicBezTo>
                  <a:cubicBezTo>
                    <a:pt x="3753" y="2595"/>
                    <a:pt x="3741" y="2573"/>
                    <a:pt x="3719" y="2551"/>
                  </a:cubicBezTo>
                  <a:cubicBezTo>
                    <a:pt x="3714" y="2545"/>
                    <a:pt x="3709" y="2542"/>
                    <a:pt x="3703" y="2542"/>
                  </a:cubicBezTo>
                  <a:close/>
                  <a:moveTo>
                    <a:pt x="5906" y="2546"/>
                  </a:moveTo>
                  <a:cubicBezTo>
                    <a:pt x="5899" y="2546"/>
                    <a:pt x="5891" y="2554"/>
                    <a:pt x="5883" y="2562"/>
                  </a:cubicBezTo>
                  <a:cubicBezTo>
                    <a:pt x="5883" y="2584"/>
                    <a:pt x="5872" y="2617"/>
                    <a:pt x="5861" y="2639"/>
                  </a:cubicBezTo>
                  <a:cubicBezTo>
                    <a:pt x="5861" y="2650"/>
                    <a:pt x="5861" y="2661"/>
                    <a:pt x="5872" y="2672"/>
                  </a:cubicBezTo>
                  <a:lnTo>
                    <a:pt x="5883" y="2672"/>
                  </a:lnTo>
                  <a:lnTo>
                    <a:pt x="5894" y="2661"/>
                  </a:lnTo>
                  <a:cubicBezTo>
                    <a:pt x="5905" y="2628"/>
                    <a:pt x="5916" y="2606"/>
                    <a:pt x="5927" y="2573"/>
                  </a:cubicBezTo>
                  <a:cubicBezTo>
                    <a:pt x="5927" y="2562"/>
                    <a:pt x="5927" y="2551"/>
                    <a:pt x="5916" y="2551"/>
                  </a:cubicBezTo>
                  <a:cubicBezTo>
                    <a:pt x="5913" y="2548"/>
                    <a:pt x="5910" y="2546"/>
                    <a:pt x="5906" y="2546"/>
                  </a:cubicBezTo>
                  <a:close/>
                  <a:moveTo>
                    <a:pt x="77" y="2650"/>
                  </a:moveTo>
                  <a:cubicBezTo>
                    <a:pt x="66" y="2650"/>
                    <a:pt x="55" y="2661"/>
                    <a:pt x="55" y="2672"/>
                  </a:cubicBezTo>
                  <a:cubicBezTo>
                    <a:pt x="66" y="2706"/>
                    <a:pt x="77" y="2728"/>
                    <a:pt x="88" y="2760"/>
                  </a:cubicBezTo>
                  <a:cubicBezTo>
                    <a:pt x="88" y="2772"/>
                    <a:pt x="99" y="2772"/>
                    <a:pt x="99" y="2772"/>
                  </a:cubicBezTo>
                  <a:lnTo>
                    <a:pt x="110" y="2772"/>
                  </a:lnTo>
                  <a:cubicBezTo>
                    <a:pt x="121" y="2772"/>
                    <a:pt x="121" y="2760"/>
                    <a:pt x="121" y="2750"/>
                  </a:cubicBezTo>
                  <a:cubicBezTo>
                    <a:pt x="110" y="2716"/>
                    <a:pt x="110" y="2694"/>
                    <a:pt x="99" y="2661"/>
                  </a:cubicBezTo>
                  <a:cubicBezTo>
                    <a:pt x="99" y="2650"/>
                    <a:pt x="88" y="2650"/>
                    <a:pt x="77" y="2650"/>
                  </a:cubicBezTo>
                  <a:close/>
                  <a:moveTo>
                    <a:pt x="2616" y="2689"/>
                  </a:moveTo>
                  <a:cubicBezTo>
                    <a:pt x="2610" y="2689"/>
                    <a:pt x="2605" y="2694"/>
                    <a:pt x="2605" y="2694"/>
                  </a:cubicBezTo>
                  <a:cubicBezTo>
                    <a:pt x="2583" y="2728"/>
                    <a:pt x="2571" y="2750"/>
                    <a:pt x="2561" y="2782"/>
                  </a:cubicBezTo>
                  <a:cubicBezTo>
                    <a:pt x="2561" y="2794"/>
                    <a:pt x="2561" y="2804"/>
                    <a:pt x="2571" y="2804"/>
                  </a:cubicBezTo>
                  <a:lnTo>
                    <a:pt x="2583" y="2804"/>
                  </a:lnTo>
                  <a:cubicBezTo>
                    <a:pt x="2594" y="2804"/>
                    <a:pt x="2605" y="2804"/>
                    <a:pt x="2605" y="2794"/>
                  </a:cubicBezTo>
                  <a:cubicBezTo>
                    <a:pt x="2616" y="2772"/>
                    <a:pt x="2627" y="2750"/>
                    <a:pt x="2638" y="2716"/>
                  </a:cubicBezTo>
                  <a:cubicBezTo>
                    <a:pt x="2649" y="2706"/>
                    <a:pt x="2638" y="2694"/>
                    <a:pt x="2627" y="2694"/>
                  </a:cubicBezTo>
                  <a:cubicBezTo>
                    <a:pt x="2623" y="2691"/>
                    <a:pt x="2620" y="2689"/>
                    <a:pt x="2616" y="2689"/>
                  </a:cubicBezTo>
                  <a:close/>
                  <a:moveTo>
                    <a:pt x="3797" y="2689"/>
                  </a:moveTo>
                  <a:cubicBezTo>
                    <a:pt x="3793" y="2689"/>
                    <a:pt x="3789" y="2691"/>
                    <a:pt x="3786" y="2694"/>
                  </a:cubicBezTo>
                  <a:cubicBezTo>
                    <a:pt x="3775" y="2694"/>
                    <a:pt x="3775" y="2706"/>
                    <a:pt x="3786" y="2716"/>
                  </a:cubicBezTo>
                  <a:cubicBezTo>
                    <a:pt x="3797" y="2738"/>
                    <a:pt x="3808" y="2772"/>
                    <a:pt x="3819" y="2794"/>
                  </a:cubicBezTo>
                  <a:cubicBezTo>
                    <a:pt x="3819" y="2804"/>
                    <a:pt x="3830" y="2804"/>
                    <a:pt x="3841" y="2804"/>
                  </a:cubicBezTo>
                  <a:cubicBezTo>
                    <a:pt x="3852" y="2804"/>
                    <a:pt x="3863" y="2794"/>
                    <a:pt x="3852" y="2782"/>
                  </a:cubicBezTo>
                  <a:cubicBezTo>
                    <a:pt x="3841" y="2750"/>
                    <a:pt x="3830" y="2728"/>
                    <a:pt x="3819" y="2694"/>
                  </a:cubicBezTo>
                  <a:cubicBezTo>
                    <a:pt x="3812" y="2694"/>
                    <a:pt x="3804" y="2689"/>
                    <a:pt x="3797" y="2689"/>
                  </a:cubicBezTo>
                  <a:close/>
                  <a:moveTo>
                    <a:pt x="5861" y="2706"/>
                  </a:moveTo>
                  <a:cubicBezTo>
                    <a:pt x="5850" y="2706"/>
                    <a:pt x="5839" y="2716"/>
                    <a:pt x="5828" y="2728"/>
                  </a:cubicBezTo>
                  <a:cubicBezTo>
                    <a:pt x="5817" y="2738"/>
                    <a:pt x="5817" y="2760"/>
                    <a:pt x="5806" y="2782"/>
                  </a:cubicBezTo>
                  <a:lnTo>
                    <a:pt x="5795" y="2804"/>
                  </a:lnTo>
                  <a:cubicBezTo>
                    <a:pt x="5795" y="2816"/>
                    <a:pt x="5795" y="2827"/>
                    <a:pt x="5806" y="2827"/>
                  </a:cubicBezTo>
                  <a:lnTo>
                    <a:pt x="5817" y="2827"/>
                  </a:lnTo>
                  <a:cubicBezTo>
                    <a:pt x="5828" y="2827"/>
                    <a:pt x="5839" y="2827"/>
                    <a:pt x="5839" y="2816"/>
                  </a:cubicBezTo>
                  <a:lnTo>
                    <a:pt x="5850" y="2804"/>
                  </a:lnTo>
                  <a:cubicBezTo>
                    <a:pt x="5850" y="2782"/>
                    <a:pt x="5861" y="2760"/>
                    <a:pt x="5872" y="2738"/>
                  </a:cubicBezTo>
                  <a:cubicBezTo>
                    <a:pt x="5872" y="2728"/>
                    <a:pt x="5872" y="2716"/>
                    <a:pt x="5861" y="2706"/>
                  </a:cubicBezTo>
                  <a:close/>
                  <a:moveTo>
                    <a:pt x="121" y="2816"/>
                  </a:moveTo>
                  <a:cubicBezTo>
                    <a:pt x="110" y="2816"/>
                    <a:pt x="110" y="2827"/>
                    <a:pt x="110" y="2838"/>
                  </a:cubicBezTo>
                  <a:cubicBezTo>
                    <a:pt x="121" y="2871"/>
                    <a:pt x="132" y="2893"/>
                    <a:pt x="143" y="2926"/>
                  </a:cubicBezTo>
                  <a:cubicBezTo>
                    <a:pt x="143" y="2926"/>
                    <a:pt x="155" y="2937"/>
                    <a:pt x="165" y="2937"/>
                  </a:cubicBezTo>
                  <a:cubicBezTo>
                    <a:pt x="177" y="2926"/>
                    <a:pt x="187" y="2915"/>
                    <a:pt x="177" y="2904"/>
                  </a:cubicBezTo>
                  <a:cubicBezTo>
                    <a:pt x="165" y="2882"/>
                    <a:pt x="155" y="2849"/>
                    <a:pt x="155" y="2827"/>
                  </a:cubicBezTo>
                  <a:cubicBezTo>
                    <a:pt x="143" y="2816"/>
                    <a:pt x="132" y="2816"/>
                    <a:pt x="121" y="2816"/>
                  </a:cubicBezTo>
                  <a:close/>
                  <a:moveTo>
                    <a:pt x="3863" y="2849"/>
                  </a:moveTo>
                  <a:cubicBezTo>
                    <a:pt x="3852" y="2849"/>
                    <a:pt x="3841" y="2860"/>
                    <a:pt x="3852" y="2871"/>
                  </a:cubicBezTo>
                  <a:cubicBezTo>
                    <a:pt x="3852" y="2904"/>
                    <a:pt x="3863" y="2926"/>
                    <a:pt x="3874" y="2959"/>
                  </a:cubicBezTo>
                  <a:cubicBezTo>
                    <a:pt x="3874" y="2970"/>
                    <a:pt x="3885" y="2970"/>
                    <a:pt x="3896" y="2970"/>
                  </a:cubicBezTo>
                  <a:cubicBezTo>
                    <a:pt x="3907" y="2970"/>
                    <a:pt x="3918" y="2959"/>
                    <a:pt x="3907" y="2948"/>
                  </a:cubicBezTo>
                  <a:cubicBezTo>
                    <a:pt x="3907" y="2915"/>
                    <a:pt x="3896" y="2893"/>
                    <a:pt x="3885" y="2860"/>
                  </a:cubicBezTo>
                  <a:cubicBezTo>
                    <a:pt x="3885" y="2849"/>
                    <a:pt x="3874" y="2849"/>
                    <a:pt x="3863" y="2849"/>
                  </a:cubicBezTo>
                  <a:close/>
                  <a:moveTo>
                    <a:pt x="2561" y="2849"/>
                  </a:moveTo>
                  <a:cubicBezTo>
                    <a:pt x="2549" y="2849"/>
                    <a:pt x="2539" y="2849"/>
                    <a:pt x="2539" y="2860"/>
                  </a:cubicBezTo>
                  <a:cubicBezTo>
                    <a:pt x="2527" y="2893"/>
                    <a:pt x="2517" y="2926"/>
                    <a:pt x="2517" y="2948"/>
                  </a:cubicBezTo>
                  <a:cubicBezTo>
                    <a:pt x="2517" y="2959"/>
                    <a:pt x="2527" y="2970"/>
                    <a:pt x="2539" y="2981"/>
                  </a:cubicBezTo>
                  <a:cubicBezTo>
                    <a:pt x="2549" y="2981"/>
                    <a:pt x="2561" y="2970"/>
                    <a:pt x="2561" y="2959"/>
                  </a:cubicBezTo>
                  <a:cubicBezTo>
                    <a:pt x="2561" y="2926"/>
                    <a:pt x="2571" y="2904"/>
                    <a:pt x="2571" y="2871"/>
                  </a:cubicBezTo>
                  <a:cubicBezTo>
                    <a:pt x="2583" y="2860"/>
                    <a:pt x="2571" y="2849"/>
                    <a:pt x="2561" y="2849"/>
                  </a:cubicBezTo>
                  <a:close/>
                  <a:moveTo>
                    <a:pt x="5795" y="2871"/>
                  </a:moveTo>
                  <a:cubicBezTo>
                    <a:pt x="5784" y="2871"/>
                    <a:pt x="5772" y="2871"/>
                    <a:pt x="5762" y="2882"/>
                  </a:cubicBezTo>
                  <a:cubicBezTo>
                    <a:pt x="5750" y="2904"/>
                    <a:pt x="5740" y="2937"/>
                    <a:pt x="5728" y="2959"/>
                  </a:cubicBezTo>
                  <a:cubicBezTo>
                    <a:pt x="5728" y="2970"/>
                    <a:pt x="5728" y="2981"/>
                    <a:pt x="5740" y="2993"/>
                  </a:cubicBezTo>
                  <a:lnTo>
                    <a:pt x="5750" y="2993"/>
                  </a:lnTo>
                  <a:lnTo>
                    <a:pt x="5762" y="2981"/>
                  </a:lnTo>
                  <a:cubicBezTo>
                    <a:pt x="5784" y="2948"/>
                    <a:pt x="5795" y="2926"/>
                    <a:pt x="5806" y="2904"/>
                  </a:cubicBezTo>
                  <a:cubicBezTo>
                    <a:pt x="5806" y="2893"/>
                    <a:pt x="5806" y="2882"/>
                    <a:pt x="5795" y="2871"/>
                  </a:cubicBezTo>
                  <a:close/>
                  <a:moveTo>
                    <a:pt x="198" y="2976"/>
                  </a:moveTo>
                  <a:cubicBezTo>
                    <a:pt x="195" y="2976"/>
                    <a:pt x="191" y="2978"/>
                    <a:pt x="187" y="2981"/>
                  </a:cubicBezTo>
                  <a:cubicBezTo>
                    <a:pt x="177" y="2981"/>
                    <a:pt x="165" y="2993"/>
                    <a:pt x="177" y="3003"/>
                  </a:cubicBezTo>
                  <a:cubicBezTo>
                    <a:pt x="187" y="3025"/>
                    <a:pt x="199" y="3059"/>
                    <a:pt x="209" y="3081"/>
                  </a:cubicBezTo>
                  <a:cubicBezTo>
                    <a:pt x="221" y="3091"/>
                    <a:pt x="221" y="3091"/>
                    <a:pt x="231" y="3091"/>
                  </a:cubicBezTo>
                  <a:lnTo>
                    <a:pt x="243" y="3091"/>
                  </a:lnTo>
                  <a:cubicBezTo>
                    <a:pt x="253" y="3091"/>
                    <a:pt x="253" y="3069"/>
                    <a:pt x="253" y="3069"/>
                  </a:cubicBezTo>
                  <a:cubicBezTo>
                    <a:pt x="243" y="3037"/>
                    <a:pt x="221" y="3015"/>
                    <a:pt x="209" y="2981"/>
                  </a:cubicBezTo>
                  <a:cubicBezTo>
                    <a:pt x="209" y="2981"/>
                    <a:pt x="205" y="2976"/>
                    <a:pt x="198" y="2976"/>
                  </a:cubicBezTo>
                  <a:close/>
                  <a:moveTo>
                    <a:pt x="2518" y="3021"/>
                  </a:moveTo>
                  <a:cubicBezTo>
                    <a:pt x="2511" y="3021"/>
                    <a:pt x="2505" y="3029"/>
                    <a:pt x="2505" y="3037"/>
                  </a:cubicBezTo>
                  <a:lnTo>
                    <a:pt x="2505" y="3114"/>
                  </a:lnTo>
                  <a:lnTo>
                    <a:pt x="2505" y="3125"/>
                  </a:lnTo>
                  <a:cubicBezTo>
                    <a:pt x="2505" y="3136"/>
                    <a:pt x="2517" y="3147"/>
                    <a:pt x="2527" y="3147"/>
                  </a:cubicBezTo>
                  <a:cubicBezTo>
                    <a:pt x="2539" y="3147"/>
                    <a:pt x="2549" y="3136"/>
                    <a:pt x="2549" y="3125"/>
                  </a:cubicBezTo>
                  <a:lnTo>
                    <a:pt x="2549" y="3114"/>
                  </a:lnTo>
                  <a:lnTo>
                    <a:pt x="2549" y="3047"/>
                  </a:lnTo>
                  <a:cubicBezTo>
                    <a:pt x="2549" y="3037"/>
                    <a:pt x="2539" y="3025"/>
                    <a:pt x="2527" y="3025"/>
                  </a:cubicBezTo>
                  <a:cubicBezTo>
                    <a:pt x="2524" y="3022"/>
                    <a:pt x="2521" y="3021"/>
                    <a:pt x="2518" y="3021"/>
                  </a:cubicBezTo>
                  <a:close/>
                  <a:moveTo>
                    <a:pt x="3907" y="3015"/>
                  </a:moveTo>
                  <a:cubicBezTo>
                    <a:pt x="3896" y="3015"/>
                    <a:pt x="3885" y="3025"/>
                    <a:pt x="3885" y="3037"/>
                  </a:cubicBezTo>
                  <a:cubicBezTo>
                    <a:pt x="3896" y="3069"/>
                    <a:pt x="3896" y="3103"/>
                    <a:pt x="3896" y="3125"/>
                  </a:cubicBezTo>
                  <a:cubicBezTo>
                    <a:pt x="3896" y="3136"/>
                    <a:pt x="3907" y="3147"/>
                    <a:pt x="3918" y="3147"/>
                  </a:cubicBezTo>
                  <a:cubicBezTo>
                    <a:pt x="3930" y="3147"/>
                    <a:pt x="3940" y="3136"/>
                    <a:pt x="3940" y="3125"/>
                  </a:cubicBezTo>
                  <a:cubicBezTo>
                    <a:pt x="3940" y="3091"/>
                    <a:pt x="3930" y="3059"/>
                    <a:pt x="3930" y="3037"/>
                  </a:cubicBezTo>
                  <a:cubicBezTo>
                    <a:pt x="3930" y="3025"/>
                    <a:pt x="3918" y="3015"/>
                    <a:pt x="3907" y="3015"/>
                  </a:cubicBezTo>
                  <a:close/>
                  <a:moveTo>
                    <a:pt x="5718" y="3025"/>
                  </a:moveTo>
                  <a:cubicBezTo>
                    <a:pt x="5706" y="3025"/>
                    <a:pt x="5696" y="3025"/>
                    <a:pt x="5684" y="3037"/>
                  </a:cubicBezTo>
                  <a:cubicBezTo>
                    <a:pt x="5674" y="3059"/>
                    <a:pt x="5662" y="3091"/>
                    <a:pt x="5652" y="3114"/>
                  </a:cubicBezTo>
                  <a:cubicBezTo>
                    <a:pt x="5640" y="3125"/>
                    <a:pt x="5652" y="3136"/>
                    <a:pt x="5662" y="3147"/>
                  </a:cubicBezTo>
                  <a:cubicBezTo>
                    <a:pt x="5674" y="3147"/>
                    <a:pt x="5684" y="3136"/>
                    <a:pt x="5684" y="3136"/>
                  </a:cubicBezTo>
                  <a:cubicBezTo>
                    <a:pt x="5696" y="3114"/>
                    <a:pt x="5718" y="3081"/>
                    <a:pt x="5728" y="3059"/>
                  </a:cubicBezTo>
                  <a:cubicBezTo>
                    <a:pt x="5728" y="3047"/>
                    <a:pt x="5728" y="3037"/>
                    <a:pt x="5718" y="3025"/>
                  </a:cubicBezTo>
                  <a:close/>
                  <a:moveTo>
                    <a:pt x="275" y="3131"/>
                  </a:moveTo>
                  <a:cubicBezTo>
                    <a:pt x="272" y="3131"/>
                    <a:pt x="268" y="3132"/>
                    <a:pt x="265" y="3136"/>
                  </a:cubicBezTo>
                  <a:cubicBezTo>
                    <a:pt x="253" y="3136"/>
                    <a:pt x="243" y="3147"/>
                    <a:pt x="253" y="3158"/>
                  </a:cubicBezTo>
                  <a:cubicBezTo>
                    <a:pt x="265" y="3191"/>
                    <a:pt x="276" y="3213"/>
                    <a:pt x="298" y="3235"/>
                  </a:cubicBezTo>
                  <a:cubicBezTo>
                    <a:pt x="298" y="3246"/>
                    <a:pt x="309" y="3246"/>
                    <a:pt x="309" y="3246"/>
                  </a:cubicBezTo>
                  <a:lnTo>
                    <a:pt x="320" y="3246"/>
                  </a:lnTo>
                  <a:cubicBezTo>
                    <a:pt x="331" y="3235"/>
                    <a:pt x="342" y="3224"/>
                    <a:pt x="331" y="3213"/>
                  </a:cubicBezTo>
                  <a:cubicBezTo>
                    <a:pt x="320" y="3191"/>
                    <a:pt x="298" y="3169"/>
                    <a:pt x="287" y="3136"/>
                  </a:cubicBezTo>
                  <a:cubicBezTo>
                    <a:pt x="287" y="3136"/>
                    <a:pt x="282" y="3131"/>
                    <a:pt x="275" y="3131"/>
                  </a:cubicBezTo>
                  <a:close/>
                  <a:moveTo>
                    <a:pt x="5640" y="3180"/>
                  </a:moveTo>
                  <a:cubicBezTo>
                    <a:pt x="5629" y="3180"/>
                    <a:pt x="5607" y="3180"/>
                    <a:pt x="5607" y="3191"/>
                  </a:cubicBezTo>
                  <a:cubicBezTo>
                    <a:pt x="5596" y="3213"/>
                    <a:pt x="5574" y="3235"/>
                    <a:pt x="5563" y="3268"/>
                  </a:cubicBezTo>
                  <a:cubicBezTo>
                    <a:pt x="5552" y="3268"/>
                    <a:pt x="5563" y="3290"/>
                    <a:pt x="5563" y="3290"/>
                  </a:cubicBezTo>
                  <a:lnTo>
                    <a:pt x="5596" y="3290"/>
                  </a:lnTo>
                  <a:cubicBezTo>
                    <a:pt x="5607" y="3257"/>
                    <a:pt x="5629" y="3235"/>
                    <a:pt x="5640" y="3213"/>
                  </a:cubicBezTo>
                  <a:cubicBezTo>
                    <a:pt x="5652" y="3202"/>
                    <a:pt x="5640" y="3191"/>
                    <a:pt x="5640" y="3180"/>
                  </a:cubicBezTo>
                  <a:close/>
                  <a:moveTo>
                    <a:pt x="2527" y="3191"/>
                  </a:moveTo>
                  <a:cubicBezTo>
                    <a:pt x="2517" y="3191"/>
                    <a:pt x="2505" y="3202"/>
                    <a:pt x="2505" y="3213"/>
                  </a:cubicBezTo>
                  <a:cubicBezTo>
                    <a:pt x="2505" y="3246"/>
                    <a:pt x="2517" y="3280"/>
                    <a:pt x="2517" y="3302"/>
                  </a:cubicBezTo>
                  <a:cubicBezTo>
                    <a:pt x="2517" y="3312"/>
                    <a:pt x="2527" y="3324"/>
                    <a:pt x="2539" y="3324"/>
                  </a:cubicBezTo>
                  <a:lnTo>
                    <a:pt x="2549" y="3324"/>
                  </a:lnTo>
                  <a:cubicBezTo>
                    <a:pt x="2561" y="3324"/>
                    <a:pt x="2561" y="3312"/>
                    <a:pt x="2561" y="3302"/>
                  </a:cubicBezTo>
                  <a:cubicBezTo>
                    <a:pt x="2561" y="3268"/>
                    <a:pt x="2549" y="3246"/>
                    <a:pt x="2549" y="3213"/>
                  </a:cubicBezTo>
                  <a:cubicBezTo>
                    <a:pt x="2549" y="3202"/>
                    <a:pt x="2539" y="3191"/>
                    <a:pt x="2527" y="3191"/>
                  </a:cubicBezTo>
                  <a:close/>
                  <a:moveTo>
                    <a:pt x="3918" y="3191"/>
                  </a:moveTo>
                  <a:cubicBezTo>
                    <a:pt x="3907" y="3191"/>
                    <a:pt x="3907" y="3202"/>
                    <a:pt x="3907" y="3213"/>
                  </a:cubicBezTo>
                  <a:cubicBezTo>
                    <a:pt x="3907" y="3246"/>
                    <a:pt x="3896" y="3268"/>
                    <a:pt x="3896" y="3290"/>
                  </a:cubicBezTo>
                  <a:cubicBezTo>
                    <a:pt x="3896" y="3312"/>
                    <a:pt x="3907" y="3312"/>
                    <a:pt x="3918" y="3324"/>
                  </a:cubicBezTo>
                  <a:cubicBezTo>
                    <a:pt x="3930" y="3324"/>
                    <a:pt x="3940" y="3312"/>
                    <a:pt x="3940" y="3302"/>
                  </a:cubicBezTo>
                  <a:lnTo>
                    <a:pt x="3940" y="3213"/>
                  </a:lnTo>
                  <a:cubicBezTo>
                    <a:pt x="3940" y="3202"/>
                    <a:pt x="3930" y="3191"/>
                    <a:pt x="3918" y="3191"/>
                  </a:cubicBezTo>
                  <a:close/>
                  <a:moveTo>
                    <a:pt x="342" y="3280"/>
                  </a:moveTo>
                  <a:cubicBezTo>
                    <a:pt x="342" y="3290"/>
                    <a:pt x="331" y="3302"/>
                    <a:pt x="342" y="3312"/>
                  </a:cubicBezTo>
                  <a:cubicBezTo>
                    <a:pt x="353" y="3334"/>
                    <a:pt x="375" y="3356"/>
                    <a:pt x="386" y="3390"/>
                  </a:cubicBezTo>
                  <a:lnTo>
                    <a:pt x="419" y="3390"/>
                  </a:lnTo>
                  <a:cubicBezTo>
                    <a:pt x="430" y="3378"/>
                    <a:pt x="430" y="3368"/>
                    <a:pt x="419" y="3356"/>
                  </a:cubicBezTo>
                  <a:cubicBezTo>
                    <a:pt x="408" y="3334"/>
                    <a:pt x="386" y="3312"/>
                    <a:pt x="375" y="3290"/>
                  </a:cubicBezTo>
                  <a:cubicBezTo>
                    <a:pt x="375" y="3280"/>
                    <a:pt x="353" y="3280"/>
                    <a:pt x="342" y="3280"/>
                  </a:cubicBezTo>
                  <a:close/>
                  <a:moveTo>
                    <a:pt x="5526" y="3326"/>
                  </a:moveTo>
                  <a:cubicBezTo>
                    <a:pt x="5522" y="3326"/>
                    <a:pt x="5519" y="3329"/>
                    <a:pt x="5519" y="3334"/>
                  </a:cubicBezTo>
                  <a:cubicBezTo>
                    <a:pt x="5497" y="3356"/>
                    <a:pt x="5485" y="3378"/>
                    <a:pt x="5463" y="3400"/>
                  </a:cubicBezTo>
                  <a:cubicBezTo>
                    <a:pt x="5463" y="3412"/>
                    <a:pt x="5463" y="3434"/>
                    <a:pt x="5475" y="3434"/>
                  </a:cubicBezTo>
                  <a:lnTo>
                    <a:pt x="5497" y="3434"/>
                  </a:lnTo>
                  <a:cubicBezTo>
                    <a:pt x="5519" y="3412"/>
                    <a:pt x="5530" y="3378"/>
                    <a:pt x="5552" y="3356"/>
                  </a:cubicBezTo>
                  <a:cubicBezTo>
                    <a:pt x="5552" y="3346"/>
                    <a:pt x="5552" y="3334"/>
                    <a:pt x="5541" y="3334"/>
                  </a:cubicBezTo>
                  <a:cubicBezTo>
                    <a:pt x="5535" y="3329"/>
                    <a:pt x="5530" y="3326"/>
                    <a:pt x="5526" y="3326"/>
                  </a:cubicBezTo>
                  <a:close/>
                  <a:moveTo>
                    <a:pt x="2549" y="3368"/>
                  </a:moveTo>
                  <a:cubicBezTo>
                    <a:pt x="2539" y="3368"/>
                    <a:pt x="2539" y="3378"/>
                    <a:pt x="2539" y="3390"/>
                  </a:cubicBezTo>
                  <a:cubicBezTo>
                    <a:pt x="2549" y="3423"/>
                    <a:pt x="2561" y="3445"/>
                    <a:pt x="2561" y="3478"/>
                  </a:cubicBezTo>
                  <a:cubicBezTo>
                    <a:pt x="2571" y="3489"/>
                    <a:pt x="2571" y="3489"/>
                    <a:pt x="2583" y="3489"/>
                  </a:cubicBezTo>
                  <a:lnTo>
                    <a:pt x="2594" y="3489"/>
                  </a:lnTo>
                  <a:cubicBezTo>
                    <a:pt x="2605" y="3489"/>
                    <a:pt x="2605" y="3467"/>
                    <a:pt x="2605" y="3467"/>
                  </a:cubicBezTo>
                  <a:cubicBezTo>
                    <a:pt x="2594" y="3434"/>
                    <a:pt x="2583" y="3412"/>
                    <a:pt x="2583" y="3378"/>
                  </a:cubicBezTo>
                  <a:cubicBezTo>
                    <a:pt x="2571" y="3368"/>
                    <a:pt x="2561" y="3368"/>
                    <a:pt x="2549" y="3368"/>
                  </a:cubicBezTo>
                  <a:close/>
                  <a:moveTo>
                    <a:pt x="3898" y="3363"/>
                  </a:moveTo>
                  <a:cubicBezTo>
                    <a:pt x="3891" y="3363"/>
                    <a:pt x="3885" y="3371"/>
                    <a:pt x="3885" y="3378"/>
                  </a:cubicBezTo>
                  <a:cubicBezTo>
                    <a:pt x="3885" y="3412"/>
                    <a:pt x="3874" y="3434"/>
                    <a:pt x="3874" y="3467"/>
                  </a:cubicBezTo>
                  <a:cubicBezTo>
                    <a:pt x="3874" y="3478"/>
                    <a:pt x="3874" y="3489"/>
                    <a:pt x="3885" y="3489"/>
                  </a:cubicBezTo>
                  <a:lnTo>
                    <a:pt x="3896" y="3489"/>
                  </a:lnTo>
                  <a:cubicBezTo>
                    <a:pt x="3907" y="3489"/>
                    <a:pt x="3907" y="3478"/>
                    <a:pt x="3918" y="3478"/>
                  </a:cubicBezTo>
                  <a:cubicBezTo>
                    <a:pt x="3918" y="3445"/>
                    <a:pt x="3930" y="3412"/>
                    <a:pt x="3930" y="3390"/>
                  </a:cubicBezTo>
                  <a:cubicBezTo>
                    <a:pt x="3930" y="3378"/>
                    <a:pt x="3930" y="3368"/>
                    <a:pt x="3907" y="3368"/>
                  </a:cubicBezTo>
                  <a:cubicBezTo>
                    <a:pt x="3904" y="3364"/>
                    <a:pt x="3901" y="3363"/>
                    <a:pt x="3898" y="3363"/>
                  </a:cubicBezTo>
                  <a:close/>
                  <a:moveTo>
                    <a:pt x="442" y="3423"/>
                  </a:moveTo>
                  <a:cubicBezTo>
                    <a:pt x="430" y="3434"/>
                    <a:pt x="430" y="3445"/>
                    <a:pt x="442" y="3456"/>
                  </a:cubicBezTo>
                  <a:cubicBezTo>
                    <a:pt x="452" y="3478"/>
                    <a:pt x="474" y="3500"/>
                    <a:pt x="496" y="3522"/>
                  </a:cubicBezTo>
                  <a:cubicBezTo>
                    <a:pt x="496" y="3533"/>
                    <a:pt x="496" y="3533"/>
                    <a:pt x="508" y="3533"/>
                  </a:cubicBezTo>
                  <a:lnTo>
                    <a:pt x="518" y="3533"/>
                  </a:lnTo>
                  <a:cubicBezTo>
                    <a:pt x="530" y="3522"/>
                    <a:pt x="530" y="3511"/>
                    <a:pt x="530" y="3500"/>
                  </a:cubicBezTo>
                  <a:cubicBezTo>
                    <a:pt x="508" y="3478"/>
                    <a:pt x="486" y="3456"/>
                    <a:pt x="474" y="3434"/>
                  </a:cubicBezTo>
                  <a:cubicBezTo>
                    <a:pt x="464" y="3423"/>
                    <a:pt x="452" y="3423"/>
                    <a:pt x="442" y="3423"/>
                  </a:cubicBezTo>
                  <a:close/>
                  <a:moveTo>
                    <a:pt x="5441" y="3467"/>
                  </a:moveTo>
                  <a:cubicBezTo>
                    <a:pt x="5431" y="3467"/>
                    <a:pt x="5419" y="3467"/>
                    <a:pt x="5419" y="3478"/>
                  </a:cubicBezTo>
                  <a:cubicBezTo>
                    <a:pt x="5397" y="3500"/>
                    <a:pt x="5375" y="3522"/>
                    <a:pt x="5365" y="3544"/>
                  </a:cubicBezTo>
                  <a:cubicBezTo>
                    <a:pt x="5353" y="3555"/>
                    <a:pt x="5353" y="3567"/>
                    <a:pt x="5365" y="3577"/>
                  </a:cubicBezTo>
                  <a:lnTo>
                    <a:pt x="5375" y="3577"/>
                  </a:lnTo>
                  <a:cubicBezTo>
                    <a:pt x="5387" y="3577"/>
                    <a:pt x="5387" y="3577"/>
                    <a:pt x="5397" y="3567"/>
                  </a:cubicBezTo>
                  <a:cubicBezTo>
                    <a:pt x="5409" y="3544"/>
                    <a:pt x="5431" y="3522"/>
                    <a:pt x="5453" y="3500"/>
                  </a:cubicBezTo>
                  <a:cubicBezTo>
                    <a:pt x="5453" y="3489"/>
                    <a:pt x="5453" y="3478"/>
                    <a:pt x="5441" y="3467"/>
                  </a:cubicBezTo>
                  <a:close/>
                  <a:moveTo>
                    <a:pt x="2614" y="3529"/>
                  </a:moveTo>
                  <a:cubicBezTo>
                    <a:pt x="2611" y="3529"/>
                    <a:pt x="2608" y="3530"/>
                    <a:pt x="2605" y="3533"/>
                  </a:cubicBezTo>
                  <a:cubicBezTo>
                    <a:pt x="2594" y="3533"/>
                    <a:pt x="2594" y="3544"/>
                    <a:pt x="2594" y="3555"/>
                  </a:cubicBezTo>
                  <a:cubicBezTo>
                    <a:pt x="2605" y="3589"/>
                    <a:pt x="2627" y="3611"/>
                    <a:pt x="2638" y="3633"/>
                  </a:cubicBezTo>
                  <a:cubicBezTo>
                    <a:pt x="2638" y="3643"/>
                    <a:pt x="2649" y="3643"/>
                    <a:pt x="2660" y="3643"/>
                  </a:cubicBezTo>
                  <a:cubicBezTo>
                    <a:pt x="2671" y="3643"/>
                    <a:pt x="2682" y="3633"/>
                    <a:pt x="2671" y="3621"/>
                  </a:cubicBezTo>
                  <a:cubicBezTo>
                    <a:pt x="2660" y="3589"/>
                    <a:pt x="2649" y="3567"/>
                    <a:pt x="2638" y="3544"/>
                  </a:cubicBezTo>
                  <a:cubicBezTo>
                    <a:pt x="2630" y="3536"/>
                    <a:pt x="2622" y="3529"/>
                    <a:pt x="2614" y="3529"/>
                  </a:cubicBezTo>
                  <a:close/>
                  <a:moveTo>
                    <a:pt x="3874" y="3533"/>
                  </a:moveTo>
                  <a:cubicBezTo>
                    <a:pt x="3863" y="3533"/>
                    <a:pt x="3852" y="3533"/>
                    <a:pt x="3852" y="3544"/>
                  </a:cubicBezTo>
                  <a:cubicBezTo>
                    <a:pt x="3841" y="3577"/>
                    <a:pt x="3830" y="3599"/>
                    <a:pt x="3819" y="3633"/>
                  </a:cubicBezTo>
                  <a:cubicBezTo>
                    <a:pt x="3819" y="3643"/>
                    <a:pt x="3830" y="3655"/>
                    <a:pt x="3841" y="3655"/>
                  </a:cubicBezTo>
                  <a:cubicBezTo>
                    <a:pt x="3852" y="3655"/>
                    <a:pt x="3863" y="3655"/>
                    <a:pt x="3863" y="3643"/>
                  </a:cubicBezTo>
                  <a:cubicBezTo>
                    <a:pt x="3874" y="3611"/>
                    <a:pt x="3885" y="3589"/>
                    <a:pt x="3885" y="3555"/>
                  </a:cubicBezTo>
                  <a:cubicBezTo>
                    <a:pt x="3896" y="3544"/>
                    <a:pt x="3885" y="3533"/>
                    <a:pt x="3874" y="3533"/>
                  </a:cubicBezTo>
                  <a:close/>
                  <a:moveTo>
                    <a:pt x="567" y="3558"/>
                  </a:moveTo>
                  <a:cubicBezTo>
                    <a:pt x="563" y="3558"/>
                    <a:pt x="557" y="3561"/>
                    <a:pt x="552" y="3567"/>
                  </a:cubicBezTo>
                  <a:cubicBezTo>
                    <a:pt x="540" y="3567"/>
                    <a:pt x="540" y="3589"/>
                    <a:pt x="552" y="3589"/>
                  </a:cubicBezTo>
                  <a:cubicBezTo>
                    <a:pt x="563" y="3621"/>
                    <a:pt x="585" y="3643"/>
                    <a:pt x="607" y="3665"/>
                  </a:cubicBezTo>
                  <a:lnTo>
                    <a:pt x="629" y="3665"/>
                  </a:lnTo>
                  <a:cubicBezTo>
                    <a:pt x="640" y="3655"/>
                    <a:pt x="640" y="3643"/>
                    <a:pt x="640" y="3633"/>
                  </a:cubicBezTo>
                  <a:lnTo>
                    <a:pt x="574" y="3567"/>
                  </a:lnTo>
                  <a:cubicBezTo>
                    <a:pt x="574" y="3561"/>
                    <a:pt x="571" y="3558"/>
                    <a:pt x="567" y="3558"/>
                  </a:cubicBezTo>
                  <a:close/>
                  <a:moveTo>
                    <a:pt x="5320" y="3602"/>
                  </a:moveTo>
                  <a:cubicBezTo>
                    <a:pt x="5314" y="3602"/>
                    <a:pt x="5309" y="3605"/>
                    <a:pt x="5309" y="3611"/>
                  </a:cubicBezTo>
                  <a:lnTo>
                    <a:pt x="5243" y="3677"/>
                  </a:lnTo>
                  <a:cubicBezTo>
                    <a:pt x="5243" y="3677"/>
                    <a:pt x="5243" y="3699"/>
                    <a:pt x="5254" y="3699"/>
                  </a:cubicBezTo>
                  <a:cubicBezTo>
                    <a:pt x="5254" y="3710"/>
                    <a:pt x="5254" y="3710"/>
                    <a:pt x="5265" y="3710"/>
                  </a:cubicBezTo>
                  <a:cubicBezTo>
                    <a:pt x="5265" y="3710"/>
                    <a:pt x="5276" y="3710"/>
                    <a:pt x="5276" y="3699"/>
                  </a:cubicBezTo>
                  <a:lnTo>
                    <a:pt x="5342" y="3633"/>
                  </a:lnTo>
                  <a:cubicBezTo>
                    <a:pt x="5342" y="3633"/>
                    <a:pt x="5342" y="3611"/>
                    <a:pt x="5331" y="3611"/>
                  </a:cubicBezTo>
                  <a:cubicBezTo>
                    <a:pt x="5331" y="3605"/>
                    <a:pt x="5325" y="3602"/>
                    <a:pt x="5320" y="3602"/>
                  </a:cubicBezTo>
                  <a:close/>
                  <a:moveTo>
                    <a:pt x="679" y="3690"/>
                  </a:moveTo>
                  <a:cubicBezTo>
                    <a:pt x="673" y="3690"/>
                    <a:pt x="668" y="3693"/>
                    <a:pt x="662" y="3699"/>
                  </a:cubicBezTo>
                  <a:cubicBezTo>
                    <a:pt x="651" y="3699"/>
                    <a:pt x="651" y="3721"/>
                    <a:pt x="662" y="3721"/>
                  </a:cubicBezTo>
                  <a:lnTo>
                    <a:pt x="729" y="3787"/>
                  </a:lnTo>
                  <a:cubicBezTo>
                    <a:pt x="729" y="3787"/>
                    <a:pt x="729" y="3798"/>
                    <a:pt x="739" y="3798"/>
                  </a:cubicBezTo>
                  <a:lnTo>
                    <a:pt x="751" y="3787"/>
                  </a:lnTo>
                  <a:cubicBezTo>
                    <a:pt x="761" y="3776"/>
                    <a:pt x="761" y="3765"/>
                    <a:pt x="751" y="3754"/>
                  </a:cubicBezTo>
                  <a:cubicBezTo>
                    <a:pt x="729" y="3743"/>
                    <a:pt x="717" y="3721"/>
                    <a:pt x="695" y="3699"/>
                  </a:cubicBezTo>
                  <a:cubicBezTo>
                    <a:pt x="690" y="3693"/>
                    <a:pt x="684" y="3690"/>
                    <a:pt x="679" y="3690"/>
                  </a:cubicBezTo>
                  <a:close/>
                  <a:moveTo>
                    <a:pt x="2704" y="3680"/>
                  </a:moveTo>
                  <a:cubicBezTo>
                    <a:pt x="2699" y="3680"/>
                    <a:pt x="2693" y="3682"/>
                    <a:pt x="2693" y="3687"/>
                  </a:cubicBezTo>
                  <a:cubicBezTo>
                    <a:pt x="2682" y="3687"/>
                    <a:pt x="2671" y="3699"/>
                    <a:pt x="2682" y="3710"/>
                  </a:cubicBezTo>
                  <a:cubicBezTo>
                    <a:pt x="2693" y="3743"/>
                    <a:pt x="2715" y="3765"/>
                    <a:pt x="2737" y="3787"/>
                  </a:cubicBezTo>
                  <a:lnTo>
                    <a:pt x="2748" y="3798"/>
                  </a:lnTo>
                  <a:cubicBezTo>
                    <a:pt x="2760" y="3798"/>
                    <a:pt x="2760" y="3787"/>
                    <a:pt x="2760" y="3787"/>
                  </a:cubicBezTo>
                  <a:cubicBezTo>
                    <a:pt x="2770" y="3787"/>
                    <a:pt x="2770" y="3765"/>
                    <a:pt x="2770" y="3765"/>
                  </a:cubicBezTo>
                  <a:cubicBezTo>
                    <a:pt x="2748" y="3743"/>
                    <a:pt x="2737" y="3710"/>
                    <a:pt x="2715" y="3687"/>
                  </a:cubicBezTo>
                  <a:cubicBezTo>
                    <a:pt x="2715" y="3682"/>
                    <a:pt x="2710" y="3680"/>
                    <a:pt x="2704" y="3680"/>
                  </a:cubicBezTo>
                  <a:close/>
                  <a:moveTo>
                    <a:pt x="3810" y="3694"/>
                  </a:moveTo>
                  <a:cubicBezTo>
                    <a:pt x="3802" y="3694"/>
                    <a:pt x="3797" y="3702"/>
                    <a:pt x="3797" y="3710"/>
                  </a:cubicBezTo>
                  <a:cubicBezTo>
                    <a:pt x="3775" y="3732"/>
                    <a:pt x="3764" y="3754"/>
                    <a:pt x="3753" y="3787"/>
                  </a:cubicBezTo>
                  <a:cubicBezTo>
                    <a:pt x="3753" y="3798"/>
                    <a:pt x="3753" y="3809"/>
                    <a:pt x="3764" y="3809"/>
                  </a:cubicBezTo>
                  <a:lnTo>
                    <a:pt x="3775" y="3820"/>
                  </a:lnTo>
                  <a:cubicBezTo>
                    <a:pt x="3786" y="3820"/>
                    <a:pt x="3786" y="3809"/>
                    <a:pt x="3797" y="3798"/>
                  </a:cubicBezTo>
                  <a:cubicBezTo>
                    <a:pt x="3808" y="3776"/>
                    <a:pt x="3819" y="3754"/>
                    <a:pt x="3830" y="3721"/>
                  </a:cubicBezTo>
                  <a:cubicBezTo>
                    <a:pt x="3830" y="3710"/>
                    <a:pt x="3830" y="3699"/>
                    <a:pt x="3819" y="3699"/>
                  </a:cubicBezTo>
                  <a:cubicBezTo>
                    <a:pt x="3816" y="3696"/>
                    <a:pt x="3812" y="3694"/>
                    <a:pt x="3810" y="3694"/>
                  </a:cubicBezTo>
                  <a:close/>
                  <a:moveTo>
                    <a:pt x="5204" y="3724"/>
                  </a:moveTo>
                  <a:cubicBezTo>
                    <a:pt x="5199" y="3724"/>
                    <a:pt x="5193" y="3726"/>
                    <a:pt x="5188" y="3732"/>
                  </a:cubicBezTo>
                  <a:lnTo>
                    <a:pt x="5122" y="3798"/>
                  </a:lnTo>
                  <a:lnTo>
                    <a:pt x="5122" y="3820"/>
                  </a:lnTo>
                  <a:cubicBezTo>
                    <a:pt x="5132" y="3831"/>
                    <a:pt x="5132" y="3831"/>
                    <a:pt x="5144" y="3831"/>
                  </a:cubicBezTo>
                  <a:cubicBezTo>
                    <a:pt x="5144" y="3831"/>
                    <a:pt x="5154" y="3831"/>
                    <a:pt x="5154" y="3820"/>
                  </a:cubicBezTo>
                  <a:cubicBezTo>
                    <a:pt x="5176" y="3809"/>
                    <a:pt x="5199" y="3787"/>
                    <a:pt x="5221" y="3765"/>
                  </a:cubicBezTo>
                  <a:lnTo>
                    <a:pt x="5221" y="3732"/>
                  </a:lnTo>
                  <a:cubicBezTo>
                    <a:pt x="5215" y="3726"/>
                    <a:pt x="5210" y="3724"/>
                    <a:pt x="5204" y="3724"/>
                  </a:cubicBezTo>
                  <a:close/>
                  <a:moveTo>
                    <a:pt x="800" y="3812"/>
                  </a:moveTo>
                  <a:cubicBezTo>
                    <a:pt x="795" y="3812"/>
                    <a:pt x="789" y="3815"/>
                    <a:pt x="783" y="3820"/>
                  </a:cubicBezTo>
                  <a:cubicBezTo>
                    <a:pt x="773" y="3831"/>
                    <a:pt x="773" y="3842"/>
                    <a:pt x="783" y="3853"/>
                  </a:cubicBezTo>
                  <a:cubicBezTo>
                    <a:pt x="805" y="3864"/>
                    <a:pt x="827" y="3886"/>
                    <a:pt x="850" y="3908"/>
                  </a:cubicBezTo>
                  <a:lnTo>
                    <a:pt x="883" y="3908"/>
                  </a:lnTo>
                  <a:lnTo>
                    <a:pt x="883" y="3876"/>
                  </a:lnTo>
                  <a:cubicBezTo>
                    <a:pt x="861" y="3853"/>
                    <a:pt x="839" y="3842"/>
                    <a:pt x="817" y="3820"/>
                  </a:cubicBezTo>
                  <a:cubicBezTo>
                    <a:pt x="811" y="3815"/>
                    <a:pt x="806" y="3812"/>
                    <a:pt x="800" y="3812"/>
                  </a:cubicBezTo>
                  <a:close/>
                  <a:moveTo>
                    <a:pt x="2792" y="3820"/>
                  </a:moveTo>
                  <a:cubicBezTo>
                    <a:pt x="2782" y="3831"/>
                    <a:pt x="2782" y="3842"/>
                    <a:pt x="2792" y="3853"/>
                  </a:cubicBezTo>
                  <a:cubicBezTo>
                    <a:pt x="2804" y="3876"/>
                    <a:pt x="2826" y="3898"/>
                    <a:pt x="2848" y="3920"/>
                  </a:cubicBezTo>
                  <a:lnTo>
                    <a:pt x="2881" y="3920"/>
                  </a:lnTo>
                  <a:cubicBezTo>
                    <a:pt x="2892" y="3908"/>
                    <a:pt x="2892" y="3898"/>
                    <a:pt x="2881" y="3886"/>
                  </a:cubicBezTo>
                  <a:cubicBezTo>
                    <a:pt x="2858" y="3864"/>
                    <a:pt x="2836" y="3842"/>
                    <a:pt x="2814" y="3831"/>
                  </a:cubicBezTo>
                  <a:cubicBezTo>
                    <a:pt x="2814" y="3820"/>
                    <a:pt x="2804" y="3820"/>
                    <a:pt x="2792" y="3820"/>
                  </a:cubicBezTo>
                  <a:close/>
                  <a:moveTo>
                    <a:pt x="5077" y="3845"/>
                  </a:moveTo>
                  <a:cubicBezTo>
                    <a:pt x="5072" y="3845"/>
                    <a:pt x="5066" y="3848"/>
                    <a:pt x="5066" y="3853"/>
                  </a:cubicBezTo>
                  <a:cubicBezTo>
                    <a:pt x="5044" y="3864"/>
                    <a:pt x="5022" y="3886"/>
                    <a:pt x="5000" y="3908"/>
                  </a:cubicBezTo>
                  <a:cubicBezTo>
                    <a:pt x="4989" y="3908"/>
                    <a:pt x="4989" y="3930"/>
                    <a:pt x="4989" y="3930"/>
                  </a:cubicBezTo>
                  <a:cubicBezTo>
                    <a:pt x="5000" y="3942"/>
                    <a:pt x="5000" y="3942"/>
                    <a:pt x="5011" y="3942"/>
                  </a:cubicBezTo>
                  <a:lnTo>
                    <a:pt x="5022" y="3942"/>
                  </a:lnTo>
                  <a:cubicBezTo>
                    <a:pt x="5044" y="3920"/>
                    <a:pt x="5066" y="3898"/>
                    <a:pt x="5088" y="3886"/>
                  </a:cubicBezTo>
                  <a:cubicBezTo>
                    <a:pt x="5100" y="3876"/>
                    <a:pt x="5100" y="3864"/>
                    <a:pt x="5088" y="3853"/>
                  </a:cubicBezTo>
                  <a:cubicBezTo>
                    <a:pt x="5088" y="3848"/>
                    <a:pt x="5083" y="3845"/>
                    <a:pt x="5077" y="3845"/>
                  </a:cubicBezTo>
                  <a:close/>
                  <a:moveTo>
                    <a:pt x="3732" y="3849"/>
                  </a:moveTo>
                  <a:cubicBezTo>
                    <a:pt x="3724" y="3849"/>
                    <a:pt x="3716" y="3857"/>
                    <a:pt x="3709" y="3864"/>
                  </a:cubicBezTo>
                  <a:cubicBezTo>
                    <a:pt x="3697" y="3886"/>
                    <a:pt x="3687" y="3908"/>
                    <a:pt x="3665" y="3930"/>
                  </a:cubicBezTo>
                  <a:cubicBezTo>
                    <a:pt x="3665" y="3942"/>
                    <a:pt x="3665" y="3952"/>
                    <a:pt x="3675" y="3964"/>
                  </a:cubicBezTo>
                  <a:lnTo>
                    <a:pt x="3687" y="3964"/>
                  </a:lnTo>
                  <a:cubicBezTo>
                    <a:pt x="3687" y="3964"/>
                    <a:pt x="3697" y="3964"/>
                    <a:pt x="3697" y="3952"/>
                  </a:cubicBezTo>
                  <a:cubicBezTo>
                    <a:pt x="3719" y="3930"/>
                    <a:pt x="3731" y="3908"/>
                    <a:pt x="3753" y="3876"/>
                  </a:cubicBezTo>
                  <a:cubicBezTo>
                    <a:pt x="3753" y="3876"/>
                    <a:pt x="3753" y="3853"/>
                    <a:pt x="3741" y="3853"/>
                  </a:cubicBezTo>
                  <a:cubicBezTo>
                    <a:pt x="3738" y="3850"/>
                    <a:pt x="3735" y="3849"/>
                    <a:pt x="3732" y="3849"/>
                  </a:cubicBezTo>
                  <a:close/>
                  <a:moveTo>
                    <a:pt x="938" y="3926"/>
                  </a:moveTo>
                  <a:cubicBezTo>
                    <a:pt x="931" y="3926"/>
                    <a:pt x="923" y="3930"/>
                    <a:pt x="916" y="3930"/>
                  </a:cubicBezTo>
                  <a:cubicBezTo>
                    <a:pt x="905" y="3942"/>
                    <a:pt x="905" y="3952"/>
                    <a:pt x="916" y="3964"/>
                  </a:cubicBezTo>
                  <a:cubicBezTo>
                    <a:pt x="938" y="3986"/>
                    <a:pt x="960" y="3997"/>
                    <a:pt x="982" y="4019"/>
                  </a:cubicBezTo>
                  <a:lnTo>
                    <a:pt x="1016" y="4019"/>
                  </a:lnTo>
                  <a:cubicBezTo>
                    <a:pt x="1026" y="4008"/>
                    <a:pt x="1016" y="3997"/>
                    <a:pt x="1016" y="3986"/>
                  </a:cubicBezTo>
                  <a:cubicBezTo>
                    <a:pt x="993" y="3964"/>
                    <a:pt x="971" y="3952"/>
                    <a:pt x="949" y="3930"/>
                  </a:cubicBezTo>
                  <a:cubicBezTo>
                    <a:pt x="945" y="3927"/>
                    <a:pt x="942" y="3926"/>
                    <a:pt x="938" y="3926"/>
                  </a:cubicBezTo>
                  <a:close/>
                  <a:moveTo>
                    <a:pt x="2936" y="3942"/>
                  </a:moveTo>
                  <a:cubicBezTo>
                    <a:pt x="2936" y="3942"/>
                    <a:pt x="2914" y="3942"/>
                    <a:pt x="2914" y="3952"/>
                  </a:cubicBezTo>
                  <a:cubicBezTo>
                    <a:pt x="2903" y="3952"/>
                    <a:pt x="2903" y="3974"/>
                    <a:pt x="2914" y="3974"/>
                  </a:cubicBezTo>
                  <a:cubicBezTo>
                    <a:pt x="2936" y="3997"/>
                    <a:pt x="2958" y="4019"/>
                    <a:pt x="2980" y="4030"/>
                  </a:cubicBezTo>
                  <a:lnTo>
                    <a:pt x="2991" y="4041"/>
                  </a:lnTo>
                  <a:cubicBezTo>
                    <a:pt x="3002" y="4041"/>
                    <a:pt x="3013" y="4030"/>
                    <a:pt x="3013" y="4030"/>
                  </a:cubicBezTo>
                  <a:cubicBezTo>
                    <a:pt x="3024" y="4019"/>
                    <a:pt x="3013" y="4008"/>
                    <a:pt x="3013" y="3997"/>
                  </a:cubicBezTo>
                  <a:cubicBezTo>
                    <a:pt x="2980" y="3986"/>
                    <a:pt x="2958" y="3964"/>
                    <a:pt x="2936" y="3942"/>
                  </a:cubicBezTo>
                  <a:close/>
                  <a:moveTo>
                    <a:pt x="4923" y="3952"/>
                  </a:moveTo>
                  <a:cubicBezTo>
                    <a:pt x="4901" y="3974"/>
                    <a:pt x="4879" y="3986"/>
                    <a:pt x="4857" y="4008"/>
                  </a:cubicBezTo>
                  <a:cubicBezTo>
                    <a:pt x="4845" y="4008"/>
                    <a:pt x="4845" y="4030"/>
                    <a:pt x="4845" y="4030"/>
                  </a:cubicBezTo>
                  <a:cubicBezTo>
                    <a:pt x="4857" y="4041"/>
                    <a:pt x="4857" y="4041"/>
                    <a:pt x="4867" y="4041"/>
                  </a:cubicBezTo>
                  <a:lnTo>
                    <a:pt x="4879" y="4041"/>
                  </a:lnTo>
                  <a:cubicBezTo>
                    <a:pt x="4901" y="4019"/>
                    <a:pt x="4923" y="4008"/>
                    <a:pt x="4956" y="3986"/>
                  </a:cubicBezTo>
                  <a:cubicBezTo>
                    <a:pt x="4956" y="3986"/>
                    <a:pt x="4967" y="3974"/>
                    <a:pt x="4956" y="3964"/>
                  </a:cubicBezTo>
                  <a:cubicBezTo>
                    <a:pt x="4945" y="3952"/>
                    <a:pt x="4934" y="3952"/>
                    <a:pt x="4923" y="3952"/>
                  </a:cubicBezTo>
                  <a:close/>
                  <a:moveTo>
                    <a:pt x="3637" y="3992"/>
                  </a:moveTo>
                  <a:cubicBezTo>
                    <a:pt x="3630" y="3992"/>
                    <a:pt x="3621" y="3997"/>
                    <a:pt x="3621" y="3997"/>
                  </a:cubicBezTo>
                  <a:cubicBezTo>
                    <a:pt x="3598" y="4019"/>
                    <a:pt x="3587" y="4041"/>
                    <a:pt x="3565" y="4063"/>
                  </a:cubicBezTo>
                  <a:cubicBezTo>
                    <a:pt x="3554" y="4074"/>
                    <a:pt x="3554" y="4085"/>
                    <a:pt x="3565" y="4096"/>
                  </a:cubicBezTo>
                  <a:lnTo>
                    <a:pt x="3576" y="4107"/>
                  </a:lnTo>
                  <a:cubicBezTo>
                    <a:pt x="3587" y="4107"/>
                    <a:pt x="3587" y="4096"/>
                    <a:pt x="3598" y="4096"/>
                  </a:cubicBezTo>
                  <a:cubicBezTo>
                    <a:pt x="3621" y="4074"/>
                    <a:pt x="3631" y="4052"/>
                    <a:pt x="3653" y="4030"/>
                  </a:cubicBezTo>
                  <a:cubicBezTo>
                    <a:pt x="3653" y="4019"/>
                    <a:pt x="3653" y="4008"/>
                    <a:pt x="3643" y="3997"/>
                  </a:cubicBezTo>
                  <a:cubicBezTo>
                    <a:pt x="3643" y="3993"/>
                    <a:pt x="3640" y="3992"/>
                    <a:pt x="3637" y="3992"/>
                  </a:cubicBezTo>
                  <a:close/>
                  <a:moveTo>
                    <a:pt x="1065" y="4033"/>
                  </a:moveTo>
                  <a:cubicBezTo>
                    <a:pt x="1059" y="4033"/>
                    <a:pt x="1054" y="4035"/>
                    <a:pt x="1048" y="4041"/>
                  </a:cubicBezTo>
                  <a:cubicBezTo>
                    <a:pt x="1048" y="4052"/>
                    <a:pt x="1048" y="4063"/>
                    <a:pt x="1060" y="4074"/>
                  </a:cubicBezTo>
                  <a:cubicBezTo>
                    <a:pt x="1082" y="4085"/>
                    <a:pt x="1104" y="4107"/>
                    <a:pt x="1126" y="4129"/>
                  </a:cubicBezTo>
                  <a:lnTo>
                    <a:pt x="1137" y="4129"/>
                  </a:lnTo>
                  <a:cubicBezTo>
                    <a:pt x="1148" y="4129"/>
                    <a:pt x="1148" y="4129"/>
                    <a:pt x="1159" y="4118"/>
                  </a:cubicBezTo>
                  <a:cubicBezTo>
                    <a:pt x="1159" y="4107"/>
                    <a:pt x="1159" y="4096"/>
                    <a:pt x="1148" y="4085"/>
                  </a:cubicBezTo>
                  <a:cubicBezTo>
                    <a:pt x="1126" y="4074"/>
                    <a:pt x="1104" y="4052"/>
                    <a:pt x="1082" y="4041"/>
                  </a:cubicBezTo>
                  <a:cubicBezTo>
                    <a:pt x="1076" y="4035"/>
                    <a:pt x="1070" y="4033"/>
                    <a:pt x="1065" y="4033"/>
                  </a:cubicBezTo>
                  <a:close/>
                  <a:moveTo>
                    <a:pt x="3063" y="4044"/>
                  </a:moveTo>
                  <a:cubicBezTo>
                    <a:pt x="3057" y="4044"/>
                    <a:pt x="3052" y="4046"/>
                    <a:pt x="3047" y="4052"/>
                  </a:cubicBezTo>
                  <a:cubicBezTo>
                    <a:pt x="3047" y="4063"/>
                    <a:pt x="3047" y="4074"/>
                    <a:pt x="3057" y="4085"/>
                  </a:cubicBezTo>
                  <a:cubicBezTo>
                    <a:pt x="3079" y="4096"/>
                    <a:pt x="3101" y="4118"/>
                    <a:pt x="3135" y="4129"/>
                  </a:cubicBezTo>
                  <a:lnTo>
                    <a:pt x="3145" y="4129"/>
                  </a:lnTo>
                  <a:cubicBezTo>
                    <a:pt x="3145" y="4129"/>
                    <a:pt x="3157" y="4129"/>
                    <a:pt x="3157" y="4118"/>
                  </a:cubicBezTo>
                  <a:cubicBezTo>
                    <a:pt x="3168" y="4107"/>
                    <a:pt x="3157" y="4096"/>
                    <a:pt x="3145" y="4096"/>
                  </a:cubicBezTo>
                  <a:cubicBezTo>
                    <a:pt x="3123" y="4074"/>
                    <a:pt x="3101" y="4063"/>
                    <a:pt x="3079" y="4052"/>
                  </a:cubicBezTo>
                  <a:cubicBezTo>
                    <a:pt x="3074" y="4046"/>
                    <a:pt x="3068" y="4044"/>
                    <a:pt x="3063" y="4044"/>
                  </a:cubicBezTo>
                  <a:close/>
                  <a:moveTo>
                    <a:pt x="4789" y="4047"/>
                  </a:moveTo>
                  <a:cubicBezTo>
                    <a:pt x="4786" y="4047"/>
                    <a:pt x="4782" y="4049"/>
                    <a:pt x="4779" y="4052"/>
                  </a:cubicBezTo>
                  <a:cubicBezTo>
                    <a:pt x="4757" y="4063"/>
                    <a:pt x="4735" y="4085"/>
                    <a:pt x="4713" y="4096"/>
                  </a:cubicBezTo>
                  <a:cubicBezTo>
                    <a:pt x="4702" y="4096"/>
                    <a:pt x="4691" y="4107"/>
                    <a:pt x="4702" y="4118"/>
                  </a:cubicBezTo>
                  <a:cubicBezTo>
                    <a:pt x="4702" y="4129"/>
                    <a:pt x="4713" y="4129"/>
                    <a:pt x="4724" y="4129"/>
                  </a:cubicBezTo>
                  <a:cubicBezTo>
                    <a:pt x="4757" y="4118"/>
                    <a:pt x="4779" y="4107"/>
                    <a:pt x="4801" y="4085"/>
                  </a:cubicBezTo>
                  <a:cubicBezTo>
                    <a:pt x="4813" y="4085"/>
                    <a:pt x="4813" y="4063"/>
                    <a:pt x="4813" y="4063"/>
                  </a:cubicBezTo>
                  <a:cubicBezTo>
                    <a:pt x="4805" y="4055"/>
                    <a:pt x="4797" y="4047"/>
                    <a:pt x="4789" y="4047"/>
                  </a:cubicBezTo>
                  <a:close/>
                  <a:moveTo>
                    <a:pt x="3223" y="4129"/>
                  </a:moveTo>
                  <a:cubicBezTo>
                    <a:pt x="3212" y="4129"/>
                    <a:pt x="3201" y="4129"/>
                    <a:pt x="3201" y="4140"/>
                  </a:cubicBezTo>
                  <a:cubicBezTo>
                    <a:pt x="3190" y="4151"/>
                    <a:pt x="3201" y="4163"/>
                    <a:pt x="3212" y="4173"/>
                  </a:cubicBezTo>
                  <a:cubicBezTo>
                    <a:pt x="3234" y="4185"/>
                    <a:pt x="3256" y="4195"/>
                    <a:pt x="3289" y="4207"/>
                  </a:cubicBezTo>
                  <a:lnTo>
                    <a:pt x="3300" y="4207"/>
                  </a:lnTo>
                  <a:cubicBezTo>
                    <a:pt x="3300" y="4207"/>
                    <a:pt x="3311" y="4207"/>
                    <a:pt x="3311" y="4195"/>
                  </a:cubicBezTo>
                  <a:cubicBezTo>
                    <a:pt x="3322" y="4185"/>
                    <a:pt x="3311" y="4173"/>
                    <a:pt x="3300" y="4173"/>
                  </a:cubicBezTo>
                  <a:cubicBezTo>
                    <a:pt x="3278" y="4163"/>
                    <a:pt x="3256" y="4151"/>
                    <a:pt x="3223" y="4129"/>
                  </a:cubicBezTo>
                  <a:close/>
                  <a:moveTo>
                    <a:pt x="4636" y="4129"/>
                  </a:moveTo>
                  <a:cubicBezTo>
                    <a:pt x="4602" y="4140"/>
                    <a:pt x="4580" y="4163"/>
                    <a:pt x="4558" y="4173"/>
                  </a:cubicBezTo>
                  <a:cubicBezTo>
                    <a:pt x="4548" y="4173"/>
                    <a:pt x="4536" y="4185"/>
                    <a:pt x="4548" y="4195"/>
                  </a:cubicBezTo>
                  <a:cubicBezTo>
                    <a:pt x="4548" y="4207"/>
                    <a:pt x="4558" y="4207"/>
                    <a:pt x="4558" y="4207"/>
                  </a:cubicBezTo>
                  <a:lnTo>
                    <a:pt x="4570" y="4207"/>
                  </a:lnTo>
                  <a:cubicBezTo>
                    <a:pt x="4602" y="4195"/>
                    <a:pt x="4625" y="4185"/>
                    <a:pt x="4647" y="4173"/>
                  </a:cubicBezTo>
                  <a:cubicBezTo>
                    <a:pt x="4658" y="4163"/>
                    <a:pt x="4669" y="4151"/>
                    <a:pt x="4658" y="4140"/>
                  </a:cubicBezTo>
                  <a:cubicBezTo>
                    <a:pt x="4658" y="4129"/>
                    <a:pt x="4647" y="4129"/>
                    <a:pt x="4636" y="4129"/>
                  </a:cubicBezTo>
                  <a:close/>
                  <a:moveTo>
                    <a:pt x="1208" y="4132"/>
                  </a:moveTo>
                  <a:cubicBezTo>
                    <a:pt x="1203" y="4132"/>
                    <a:pt x="1197" y="4135"/>
                    <a:pt x="1192" y="4140"/>
                  </a:cubicBezTo>
                  <a:cubicBezTo>
                    <a:pt x="1181" y="4151"/>
                    <a:pt x="1192" y="4163"/>
                    <a:pt x="1203" y="4173"/>
                  </a:cubicBezTo>
                  <a:cubicBezTo>
                    <a:pt x="1225" y="4185"/>
                    <a:pt x="1247" y="4207"/>
                    <a:pt x="1269" y="4217"/>
                  </a:cubicBezTo>
                  <a:lnTo>
                    <a:pt x="1303" y="4217"/>
                  </a:lnTo>
                  <a:cubicBezTo>
                    <a:pt x="1303" y="4207"/>
                    <a:pt x="1303" y="4195"/>
                    <a:pt x="1291" y="4185"/>
                  </a:cubicBezTo>
                  <a:cubicBezTo>
                    <a:pt x="1269" y="4173"/>
                    <a:pt x="1247" y="4151"/>
                    <a:pt x="1225" y="4140"/>
                  </a:cubicBezTo>
                  <a:cubicBezTo>
                    <a:pt x="1220" y="4135"/>
                    <a:pt x="1214" y="4132"/>
                    <a:pt x="1208" y="4132"/>
                  </a:cubicBezTo>
                  <a:close/>
                  <a:moveTo>
                    <a:pt x="4470" y="4195"/>
                  </a:moveTo>
                  <a:cubicBezTo>
                    <a:pt x="4448" y="4207"/>
                    <a:pt x="4415" y="4217"/>
                    <a:pt x="4393" y="4229"/>
                  </a:cubicBezTo>
                  <a:cubicBezTo>
                    <a:pt x="4382" y="4229"/>
                    <a:pt x="4371" y="4239"/>
                    <a:pt x="4382" y="4251"/>
                  </a:cubicBezTo>
                  <a:cubicBezTo>
                    <a:pt x="4382" y="4261"/>
                    <a:pt x="4393" y="4273"/>
                    <a:pt x="4404" y="4273"/>
                  </a:cubicBezTo>
                  <a:cubicBezTo>
                    <a:pt x="4437" y="4261"/>
                    <a:pt x="4459" y="4251"/>
                    <a:pt x="4492" y="4239"/>
                  </a:cubicBezTo>
                  <a:cubicBezTo>
                    <a:pt x="4504" y="4239"/>
                    <a:pt x="4504" y="4229"/>
                    <a:pt x="4504" y="4217"/>
                  </a:cubicBezTo>
                  <a:cubicBezTo>
                    <a:pt x="4492" y="4207"/>
                    <a:pt x="4481" y="4195"/>
                    <a:pt x="4470" y="4195"/>
                  </a:cubicBezTo>
                  <a:close/>
                  <a:moveTo>
                    <a:pt x="1359" y="4224"/>
                  </a:moveTo>
                  <a:cubicBezTo>
                    <a:pt x="1351" y="4224"/>
                    <a:pt x="1343" y="4232"/>
                    <a:pt x="1335" y="4239"/>
                  </a:cubicBezTo>
                  <a:cubicBezTo>
                    <a:pt x="1335" y="4251"/>
                    <a:pt x="1335" y="4261"/>
                    <a:pt x="1347" y="4261"/>
                  </a:cubicBezTo>
                  <a:lnTo>
                    <a:pt x="1357" y="4273"/>
                  </a:lnTo>
                  <a:lnTo>
                    <a:pt x="1423" y="4306"/>
                  </a:lnTo>
                  <a:lnTo>
                    <a:pt x="1435" y="4306"/>
                  </a:lnTo>
                  <a:cubicBezTo>
                    <a:pt x="1446" y="4306"/>
                    <a:pt x="1446" y="4306"/>
                    <a:pt x="1457" y="4295"/>
                  </a:cubicBezTo>
                  <a:cubicBezTo>
                    <a:pt x="1457" y="4284"/>
                    <a:pt x="1457" y="4273"/>
                    <a:pt x="1446" y="4273"/>
                  </a:cubicBezTo>
                  <a:cubicBezTo>
                    <a:pt x="1423" y="4261"/>
                    <a:pt x="1401" y="4239"/>
                    <a:pt x="1379" y="4229"/>
                  </a:cubicBezTo>
                  <a:lnTo>
                    <a:pt x="1369" y="4229"/>
                  </a:lnTo>
                  <a:cubicBezTo>
                    <a:pt x="1365" y="4225"/>
                    <a:pt x="1362" y="4224"/>
                    <a:pt x="1359" y="4224"/>
                  </a:cubicBezTo>
                  <a:close/>
                  <a:moveTo>
                    <a:pt x="3543" y="4251"/>
                  </a:moveTo>
                  <a:cubicBezTo>
                    <a:pt x="3532" y="4251"/>
                    <a:pt x="3521" y="4251"/>
                    <a:pt x="3521" y="4261"/>
                  </a:cubicBezTo>
                  <a:cubicBezTo>
                    <a:pt x="3521" y="4273"/>
                    <a:pt x="3521" y="4284"/>
                    <a:pt x="3532" y="4295"/>
                  </a:cubicBezTo>
                  <a:cubicBezTo>
                    <a:pt x="3565" y="4295"/>
                    <a:pt x="3598" y="4306"/>
                    <a:pt x="3621" y="4306"/>
                  </a:cubicBezTo>
                  <a:lnTo>
                    <a:pt x="3631" y="4306"/>
                  </a:lnTo>
                  <a:cubicBezTo>
                    <a:pt x="3643" y="4306"/>
                    <a:pt x="3643" y="4306"/>
                    <a:pt x="3643" y="4295"/>
                  </a:cubicBezTo>
                  <a:cubicBezTo>
                    <a:pt x="3653" y="4284"/>
                    <a:pt x="3643" y="4273"/>
                    <a:pt x="3631" y="4273"/>
                  </a:cubicBezTo>
                  <a:cubicBezTo>
                    <a:pt x="3598" y="4261"/>
                    <a:pt x="3576" y="4261"/>
                    <a:pt x="3543" y="4251"/>
                  </a:cubicBezTo>
                  <a:close/>
                  <a:moveTo>
                    <a:pt x="4315" y="4251"/>
                  </a:moveTo>
                  <a:cubicBezTo>
                    <a:pt x="4283" y="4261"/>
                    <a:pt x="4261" y="4261"/>
                    <a:pt x="4227" y="4273"/>
                  </a:cubicBezTo>
                  <a:cubicBezTo>
                    <a:pt x="4217" y="4273"/>
                    <a:pt x="4205" y="4284"/>
                    <a:pt x="4205" y="4295"/>
                  </a:cubicBezTo>
                  <a:cubicBezTo>
                    <a:pt x="4217" y="4306"/>
                    <a:pt x="4217" y="4317"/>
                    <a:pt x="4227" y="4317"/>
                  </a:cubicBezTo>
                  <a:lnTo>
                    <a:pt x="4239" y="4317"/>
                  </a:lnTo>
                  <a:cubicBezTo>
                    <a:pt x="4261" y="4306"/>
                    <a:pt x="4293" y="4295"/>
                    <a:pt x="4315" y="4295"/>
                  </a:cubicBezTo>
                  <a:cubicBezTo>
                    <a:pt x="4338" y="4295"/>
                    <a:pt x="4338" y="4273"/>
                    <a:pt x="4338" y="4261"/>
                  </a:cubicBezTo>
                  <a:cubicBezTo>
                    <a:pt x="4338" y="4251"/>
                    <a:pt x="4327" y="4251"/>
                    <a:pt x="4315" y="4251"/>
                  </a:cubicBezTo>
                  <a:close/>
                  <a:moveTo>
                    <a:pt x="3521" y="4121"/>
                  </a:moveTo>
                  <a:cubicBezTo>
                    <a:pt x="3516" y="4121"/>
                    <a:pt x="3510" y="4124"/>
                    <a:pt x="3510" y="4129"/>
                  </a:cubicBezTo>
                  <a:lnTo>
                    <a:pt x="3444" y="4195"/>
                  </a:lnTo>
                  <a:cubicBezTo>
                    <a:pt x="3432" y="4195"/>
                    <a:pt x="3432" y="4207"/>
                    <a:pt x="3444" y="4217"/>
                  </a:cubicBezTo>
                  <a:cubicBezTo>
                    <a:pt x="3422" y="4217"/>
                    <a:pt x="3400" y="4207"/>
                    <a:pt x="3388" y="4195"/>
                  </a:cubicBezTo>
                  <a:cubicBezTo>
                    <a:pt x="3378" y="4195"/>
                    <a:pt x="3356" y="4207"/>
                    <a:pt x="3356" y="4217"/>
                  </a:cubicBezTo>
                  <a:cubicBezTo>
                    <a:pt x="3356" y="4229"/>
                    <a:pt x="3356" y="4239"/>
                    <a:pt x="3366" y="4239"/>
                  </a:cubicBezTo>
                  <a:lnTo>
                    <a:pt x="3378" y="4239"/>
                  </a:lnTo>
                  <a:lnTo>
                    <a:pt x="3378" y="4251"/>
                  </a:lnTo>
                  <a:cubicBezTo>
                    <a:pt x="3356" y="4261"/>
                    <a:pt x="3334" y="4284"/>
                    <a:pt x="3311" y="4295"/>
                  </a:cubicBezTo>
                  <a:cubicBezTo>
                    <a:pt x="3300" y="4306"/>
                    <a:pt x="3300" y="4317"/>
                    <a:pt x="3311" y="4328"/>
                  </a:cubicBezTo>
                  <a:cubicBezTo>
                    <a:pt x="3311" y="4339"/>
                    <a:pt x="3322" y="4339"/>
                    <a:pt x="3322" y="4339"/>
                  </a:cubicBezTo>
                  <a:cubicBezTo>
                    <a:pt x="3334" y="4339"/>
                    <a:pt x="3334" y="4339"/>
                    <a:pt x="3334" y="4328"/>
                  </a:cubicBezTo>
                  <a:cubicBezTo>
                    <a:pt x="3356" y="4317"/>
                    <a:pt x="3388" y="4295"/>
                    <a:pt x="3410" y="4284"/>
                  </a:cubicBezTo>
                  <a:cubicBezTo>
                    <a:pt x="3410" y="4273"/>
                    <a:pt x="3422" y="4261"/>
                    <a:pt x="3410" y="4251"/>
                  </a:cubicBezTo>
                  <a:lnTo>
                    <a:pt x="3410" y="4251"/>
                  </a:lnTo>
                  <a:cubicBezTo>
                    <a:pt x="3422" y="4261"/>
                    <a:pt x="3444" y="4261"/>
                    <a:pt x="3454" y="4273"/>
                  </a:cubicBezTo>
                  <a:cubicBezTo>
                    <a:pt x="3466" y="4273"/>
                    <a:pt x="3477" y="4261"/>
                    <a:pt x="3477" y="4251"/>
                  </a:cubicBezTo>
                  <a:cubicBezTo>
                    <a:pt x="3477" y="4239"/>
                    <a:pt x="3477" y="4229"/>
                    <a:pt x="3466" y="4229"/>
                  </a:cubicBezTo>
                  <a:lnTo>
                    <a:pt x="3477" y="4217"/>
                  </a:lnTo>
                  <a:cubicBezTo>
                    <a:pt x="3499" y="4207"/>
                    <a:pt x="3521" y="4185"/>
                    <a:pt x="3532" y="4163"/>
                  </a:cubicBezTo>
                  <a:cubicBezTo>
                    <a:pt x="3543" y="4151"/>
                    <a:pt x="3543" y="4140"/>
                    <a:pt x="3532" y="4129"/>
                  </a:cubicBezTo>
                  <a:cubicBezTo>
                    <a:pt x="3532" y="4124"/>
                    <a:pt x="3527" y="4121"/>
                    <a:pt x="3521" y="4121"/>
                  </a:cubicBezTo>
                  <a:close/>
                  <a:moveTo>
                    <a:pt x="3719" y="4284"/>
                  </a:moveTo>
                  <a:cubicBezTo>
                    <a:pt x="3709" y="4284"/>
                    <a:pt x="3697" y="4284"/>
                    <a:pt x="3687" y="4306"/>
                  </a:cubicBezTo>
                  <a:cubicBezTo>
                    <a:pt x="3687" y="4317"/>
                    <a:pt x="3697" y="4328"/>
                    <a:pt x="3709" y="4328"/>
                  </a:cubicBezTo>
                  <a:cubicBezTo>
                    <a:pt x="3741" y="4328"/>
                    <a:pt x="3764" y="4328"/>
                    <a:pt x="3797" y="4339"/>
                  </a:cubicBezTo>
                  <a:cubicBezTo>
                    <a:pt x="3808" y="4339"/>
                    <a:pt x="3819" y="4328"/>
                    <a:pt x="3819" y="4317"/>
                  </a:cubicBezTo>
                  <a:cubicBezTo>
                    <a:pt x="3819" y="4306"/>
                    <a:pt x="3808" y="4295"/>
                    <a:pt x="3797" y="4295"/>
                  </a:cubicBezTo>
                  <a:cubicBezTo>
                    <a:pt x="3775" y="4295"/>
                    <a:pt x="3741" y="4284"/>
                    <a:pt x="3719" y="4284"/>
                  </a:cubicBezTo>
                  <a:close/>
                  <a:moveTo>
                    <a:pt x="3885" y="4295"/>
                  </a:moveTo>
                  <a:cubicBezTo>
                    <a:pt x="3874" y="4295"/>
                    <a:pt x="3863" y="4306"/>
                    <a:pt x="3863" y="4317"/>
                  </a:cubicBezTo>
                  <a:cubicBezTo>
                    <a:pt x="3863" y="4328"/>
                    <a:pt x="3874" y="4339"/>
                    <a:pt x="3885" y="4339"/>
                  </a:cubicBezTo>
                  <a:lnTo>
                    <a:pt x="3974" y="4339"/>
                  </a:lnTo>
                  <a:cubicBezTo>
                    <a:pt x="3984" y="4339"/>
                    <a:pt x="3996" y="4328"/>
                    <a:pt x="3996" y="4317"/>
                  </a:cubicBezTo>
                  <a:cubicBezTo>
                    <a:pt x="3996" y="4306"/>
                    <a:pt x="3984" y="4295"/>
                    <a:pt x="3974" y="4295"/>
                  </a:cubicBezTo>
                  <a:close/>
                  <a:moveTo>
                    <a:pt x="4139" y="4284"/>
                  </a:moveTo>
                  <a:cubicBezTo>
                    <a:pt x="4117" y="4284"/>
                    <a:pt x="4084" y="4295"/>
                    <a:pt x="4062" y="4295"/>
                  </a:cubicBezTo>
                  <a:cubicBezTo>
                    <a:pt x="4051" y="4295"/>
                    <a:pt x="4040" y="4306"/>
                    <a:pt x="4040" y="4317"/>
                  </a:cubicBezTo>
                  <a:cubicBezTo>
                    <a:pt x="4040" y="4328"/>
                    <a:pt x="4051" y="4339"/>
                    <a:pt x="4062" y="4339"/>
                  </a:cubicBezTo>
                  <a:cubicBezTo>
                    <a:pt x="4095" y="4328"/>
                    <a:pt x="4117" y="4328"/>
                    <a:pt x="4150" y="4328"/>
                  </a:cubicBezTo>
                  <a:cubicBezTo>
                    <a:pt x="4161" y="4328"/>
                    <a:pt x="4172" y="4317"/>
                    <a:pt x="4161" y="4306"/>
                  </a:cubicBezTo>
                  <a:cubicBezTo>
                    <a:pt x="4161" y="4295"/>
                    <a:pt x="4150" y="4284"/>
                    <a:pt x="4139" y="4284"/>
                  </a:cubicBezTo>
                  <a:close/>
                  <a:moveTo>
                    <a:pt x="1523" y="4306"/>
                  </a:moveTo>
                  <a:cubicBezTo>
                    <a:pt x="1512" y="4306"/>
                    <a:pt x="1501" y="4306"/>
                    <a:pt x="1490" y="4317"/>
                  </a:cubicBezTo>
                  <a:cubicBezTo>
                    <a:pt x="1490" y="4328"/>
                    <a:pt x="1490" y="4339"/>
                    <a:pt x="1501" y="4350"/>
                  </a:cubicBezTo>
                  <a:cubicBezTo>
                    <a:pt x="1523" y="4361"/>
                    <a:pt x="1556" y="4372"/>
                    <a:pt x="1578" y="4383"/>
                  </a:cubicBezTo>
                  <a:lnTo>
                    <a:pt x="1590" y="4383"/>
                  </a:lnTo>
                  <a:cubicBezTo>
                    <a:pt x="1600" y="4383"/>
                    <a:pt x="1600" y="4383"/>
                    <a:pt x="1612" y="4372"/>
                  </a:cubicBezTo>
                  <a:cubicBezTo>
                    <a:pt x="1612" y="4361"/>
                    <a:pt x="1612" y="4350"/>
                    <a:pt x="1600" y="4350"/>
                  </a:cubicBezTo>
                  <a:cubicBezTo>
                    <a:pt x="1567" y="4339"/>
                    <a:pt x="1545" y="4317"/>
                    <a:pt x="1523" y="4306"/>
                  </a:cubicBezTo>
                  <a:close/>
                  <a:moveTo>
                    <a:pt x="3260" y="4342"/>
                  </a:moveTo>
                  <a:cubicBezTo>
                    <a:pt x="3256" y="4342"/>
                    <a:pt x="3251" y="4344"/>
                    <a:pt x="3245" y="4350"/>
                  </a:cubicBezTo>
                  <a:cubicBezTo>
                    <a:pt x="3223" y="4361"/>
                    <a:pt x="3190" y="4372"/>
                    <a:pt x="3168" y="4394"/>
                  </a:cubicBezTo>
                  <a:cubicBezTo>
                    <a:pt x="3157" y="4394"/>
                    <a:pt x="3157" y="4405"/>
                    <a:pt x="3157" y="4416"/>
                  </a:cubicBezTo>
                  <a:cubicBezTo>
                    <a:pt x="3168" y="4427"/>
                    <a:pt x="3168" y="4427"/>
                    <a:pt x="3179" y="4427"/>
                  </a:cubicBezTo>
                  <a:lnTo>
                    <a:pt x="3190" y="4427"/>
                  </a:lnTo>
                  <a:cubicBezTo>
                    <a:pt x="3212" y="4416"/>
                    <a:pt x="3234" y="4394"/>
                    <a:pt x="3267" y="4383"/>
                  </a:cubicBezTo>
                  <a:cubicBezTo>
                    <a:pt x="3278" y="4372"/>
                    <a:pt x="3278" y="4361"/>
                    <a:pt x="3267" y="4350"/>
                  </a:cubicBezTo>
                  <a:cubicBezTo>
                    <a:pt x="3267" y="4344"/>
                    <a:pt x="3264" y="4342"/>
                    <a:pt x="3260" y="4342"/>
                  </a:cubicBezTo>
                  <a:close/>
                  <a:moveTo>
                    <a:pt x="1668" y="4379"/>
                  </a:moveTo>
                  <a:cubicBezTo>
                    <a:pt x="1660" y="4379"/>
                    <a:pt x="1652" y="4386"/>
                    <a:pt x="1644" y="4394"/>
                  </a:cubicBezTo>
                  <a:cubicBezTo>
                    <a:pt x="1644" y="4405"/>
                    <a:pt x="1644" y="4416"/>
                    <a:pt x="1656" y="4416"/>
                  </a:cubicBezTo>
                  <a:cubicBezTo>
                    <a:pt x="1688" y="4427"/>
                    <a:pt x="1710" y="4438"/>
                    <a:pt x="1744" y="4450"/>
                  </a:cubicBezTo>
                  <a:cubicBezTo>
                    <a:pt x="1755" y="4450"/>
                    <a:pt x="1766" y="4450"/>
                    <a:pt x="1766" y="4438"/>
                  </a:cubicBezTo>
                  <a:cubicBezTo>
                    <a:pt x="1777" y="4427"/>
                    <a:pt x="1766" y="4416"/>
                    <a:pt x="1755" y="4416"/>
                  </a:cubicBezTo>
                  <a:cubicBezTo>
                    <a:pt x="1733" y="4405"/>
                    <a:pt x="1700" y="4394"/>
                    <a:pt x="1678" y="4383"/>
                  </a:cubicBezTo>
                  <a:cubicBezTo>
                    <a:pt x="1674" y="4380"/>
                    <a:pt x="1671" y="4379"/>
                    <a:pt x="1668" y="4379"/>
                  </a:cubicBezTo>
                  <a:close/>
                  <a:moveTo>
                    <a:pt x="1832" y="4438"/>
                  </a:moveTo>
                  <a:cubicBezTo>
                    <a:pt x="1832" y="4438"/>
                    <a:pt x="1810" y="4450"/>
                    <a:pt x="1810" y="4460"/>
                  </a:cubicBezTo>
                  <a:cubicBezTo>
                    <a:pt x="1810" y="4472"/>
                    <a:pt x="1810" y="4482"/>
                    <a:pt x="1821" y="4482"/>
                  </a:cubicBezTo>
                  <a:cubicBezTo>
                    <a:pt x="1854" y="4494"/>
                    <a:pt x="1876" y="4504"/>
                    <a:pt x="1909" y="4504"/>
                  </a:cubicBezTo>
                  <a:cubicBezTo>
                    <a:pt x="1921" y="4504"/>
                    <a:pt x="1931" y="4504"/>
                    <a:pt x="1931" y="4494"/>
                  </a:cubicBezTo>
                  <a:cubicBezTo>
                    <a:pt x="1931" y="4482"/>
                    <a:pt x="1931" y="4472"/>
                    <a:pt x="1921" y="4472"/>
                  </a:cubicBezTo>
                  <a:cubicBezTo>
                    <a:pt x="1887" y="4460"/>
                    <a:pt x="1865" y="4450"/>
                    <a:pt x="1832" y="4438"/>
                  </a:cubicBezTo>
                  <a:close/>
                  <a:moveTo>
                    <a:pt x="3091" y="4427"/>
                  </a:moveTo>
                  <a:cubicBezTo>
                    <a:pt x="3069" y="4438"/>
                    <a:pt x="3035" y="4450"/>
                    <a:pt x="3013" y="4460"/>
                  </a:cubicBezTo>
                  <a:cubicBezTo>
                    <a:pt x="3002" y="4472"/>
                    <a:pt x="3002" y="4482"/>
                    <a:pt x="3002" y="4494"/>
                  </a:cubicBezTo>
                  <a:cubicBezTo>
                    <a:pt x="3002" y="4494"/>
                    <a:pt x="3013" y="4504"/>
                    <a:pt x="3024" y="4504"/>
                  </a:cubicBezTo>
                  <a:cubicBezTo>
                    <a:pt x="3057" y="4494"/>
                    <a:pt x="3079" y="4482"/>
                    <a:pt x="3113" y="4472"/>
                  </a:cubicBezTo>
                  <a:cubicBezTo>
                    <a:pt x="3123" y="4460"/>
                    <a:pt x="3123" y="4450"/>
                    <a:pt x="3123" y="4438"/>
                  </a:cubicBezTo>
                  <a:cubicBezTo>
                    <a:pt x="3113" y="4427"/>
                    <a:pt x="3101" y="4427"/>
                    <a:pt x="3091" y="4427"/>
                  </a:cubicBezTo>
                  <a:close/>
                  <a:moveTo>
                    <a:pt x="1997" y="4494"/>
                  </a:moveTo>
                  <a:cubicBezTo>
                    <a:pt x="1987" y="4494"/>
                    <a:pt x="1975" y="4494"/>
                    <a:pt x="1975" y="4504"/>
                  </a:cubicBezTo>
                  <a:cubicBezTo>
                    <a:pt x="1975" y="4516"/>
                    <a:pt x="1975" y="4526"/>
                    <a:pt x="1987" y="4538"/>
                  </a:cubicBezTo>
                  <a:cubicBezTo>
                    <a:pt x="2020" y="4538"/>
                    <a:pt x="2053" y="4548"/>
                    <a:pt x="2075" y="4548"/>
                  </a:cubicBezTo>
                  <a:lnTo>
                    <a:pt x="2086" y="4548"/>
                  </a:lnTo>
                  <a:cubicBezTo>
                    <a:pt x="2086" y="4548"/>
                    <a:pt x="2097" y="4548"/>
                    <a:pt x="2097" y="4538"/>
                  </a:cubicBezTo>
                  <a:cubicBezTo>
                    <a:pt x="2108" y="4526"/>
                    <a:pt x="2097" y="4516"/>
                    <a:pt x="2086" y="4516"/>
                  </a:cubicBezTo>
                  <a:cubicBezTo>
                    <a:pt x="2053" y="4504"/>
                    <a:pt x="2031" y="4504"/>
                    <a:pt x="1997" y="4494"/>
                  </a:cubicBezTo>
                  <a:close/>
                  <a:moveTo>
                    <a:pt x="2945" y="4489"/>
                  </a:moveTo>
                  <a:cubicBezTo>
                    <a:pt x="2942" y="4489"/>
                    <a:pt x="2939" y="4490"/>
                    <a:pt x="2936" y="4494"/>
                  </a:cubicBezTo>
                  <a:lnTo>
                    <a:pt x="2903" y="4494"/>
                  </a:lnTo>
                  <a:cubicBezTo>
                    <a:pt x="2892" y="4504"/>
                    <a:pt x="2870" y="4504"/>
                    <a:pt x="2848" y="4516"/>
                  </a:cubicBezTo>
                  <a:cubicBezTo>
                    <a:pt x="2836" y="4516"/>
                    <a:pt x="2836" y="4526"/>
                    <a:pt x="2836" y="4538"/>
                  </a:cubicBezTo>
                  <a:cubicBezTo>
                    <a:pt x="2836" y="4548"/>
                    <a:pt x="2848" y="4560"/>
                    <a:pt x="2858" y="4560"/>
                  </a:cubicBezTo>
                  <a:cubicBezTo>
                    <a:pt x="2881" y="4548"/>
                    <a:pt x="2903" y="4548"/>
                    <a:pt x="2925" y="4538"/>
                  </a:cubicBezTo>
                  <a:cubicBezTo>
                    <a:pt x="2925" y="4538"/>
                    <a:pt x="2936" y="4538"/>
                    <a:pt x="2947" y="4526"/>
                  </a:cubicBezTo>
                  <a:cubicBezTo>
                    <a:pt x="2958" y="4526"/>
                    <a:pt x="2958" y="4516"/>
                    <a:pt x="2958" y="4504"/>
                  </a:cubicBezTo>
                  <a:cubicBezTo>
                    <a:pt x="2958" y="4497"/>
                    <a:pt x="2953" y="4489"/>
                    <a:pt x="2945" y="4489"/>
                  </a:cubicBezTo>
                  <a:close/>
                  <a:moveTo>
                    <a:pt x="2174" y="4526"/>
                  </a:moveTo>
                  <a:cubicBezTo>
                    <a:pt x="2163" y="4526"/>
                    <a:pt x="2152" y="4538"/>
                    <a:pt x="2141" y="4548"/>
                  </a:cubicBezTo>
                  <a:cubicBezTo>
                    <a:pt x="2141" y="4560"/>
                    <a:pt x="2152" y="4571"/>
                    <a:pt x="2163" y="4571"/>
                  </a:cubicBezTo>
                  <a:cubicBezTo>
                    <a:pt x="2196" y="4571"/>
                    <a:pt x="2218" y="4582"/>
                    <a:pt x="2252" y="4582"/>
                  </a:cubicBezTo>
                  <a:cubicBezTo>
                    <a:pt x="2262" y="4582"/>
                    <a:pt x="2274" y="4582"/>
                    <a:pt x="2274" y="4571"/>
                  </a:cubicBezTo>
                  <a:cubicBezTo>
                    <a:pt x="2274" y="4560"/>
                    <a:pt x="2262" y="4548"/>
                    <a:pt x="2252" y="4538"/>
                  </a:cubicBezTo>
                  <a:cubicBezTo>
                    <a:pt x="2230" y="4538"/>
                    <a:pt x="2196" y="4538"/>
                    <a:pt x="2174" y="4526"/>
                  </a:cubicBezTo>
                  <a:close/>
                  <a:moveTo>
                    <a:pt x="2780" y="4533"/>
                  </a:moveTo>
                  <a:cubicBezTo>
                    <a:pt x="2777" y="4533"/>
                    <a:pt x="2774" y="4534"/>
                    <a:pt x="2770" y="4538"/>
                  </a:cubicBezTo>
                  <a:cubicBezTo>
                    <a:pt x="2737" y="4538"/>
                    <a:pt x="2715" y="4538"/>
                    <a:pt x="2682" y="4548"/>
                  </a:cubicBezTo>
                  <a:cubicBezTo>
                    <a:pt x="2671" y="4548"/>
                    <a:pt x="2660" y="4560"/>
                    <a:pt x="2660" y="4571"/>
                  </a:cubicBezTo>
                  <a:cubicBezTo>
                    <a:pt x="2671" y="4582"/>
                    <a:pt x="2671" y="4593"/>
                    <a:pt x="2682" y="4593"/>
                  </a:cubicBezTo>
                  <a:lnTo>
                    <a:pt x="2693" y="4582"/>
                  </a:lnTo>
                  <a:cubicBezTo>
                    <a:pt x="2715" y="4582"/>
                    <a:pt x="2748" y="4582"/>
                    <a:pt x="2770" y="4571"/>
                  </a:cubicBezTo>
                  <a:cubicBezTo>
                    <a:pt x="2782" y="4571"/>
                    <a:pt x="2792" y="4560"/>
                    <a:pt x="2792" y="4548"/>
                  </a:cubicBezTo>
                  <a:cubicBezTo>
                    <a:pt x="2792" y="4541"/>
                    <a:pt x="2787" y="4533"/>
                    <a:pt x="2780" y="4533"/>
                  </a:cubicBezTo>
                  <a:close/>
                  <a:moveTo>
                    <a:pt x="2340" y="4548"/>
                  </a:moveTo>
                  <a:cubicBezTo>
                    <a:pt x="2329" y="4548"/>
                    <a:pt x="2318" y="4560"/>
                    <a:pt x="2318" y="4571"/>
                  </a:cubicBezTo>
                  <a:cubicBezTo>
                    <a:pt x="2318" y="4582"/>
                    <a:pt x="2329" y="4593"/>
                    <a:pt x="2340" y="4593"/>
                  </a:cubicBezTo>
                  <a:cubicBezTo>
                    <a:pt x="2362" y="4593"/>
                    <a:pt x="2395" y="4593"/>
                    <a:pt x="2428" y="4604"/>
                  </a:cubicBezTo>
                  <a:cubicBezTo>
                    <a:pt x="2439" y="4604"/>
                    <a:pt x="2450" y="4593"/>
                    <a:pt x="2450" y="4582"/>
                  </a:cubicBezTo>
                  <a:cubicBezTo>
                    <a:pt x="2450" y="4571"/>
                    <a:pt x="2439" y="4560"/>
                    <a:pt x="2428" y="4560"/>
                  </a:cubicBezTo>
                  <a:cubicBezTo>
                    <a:pt x="2395" y="4560"/>
                    <a:pt x="2373" y="4548"/>
                    <a:pt x="2340" y="4548"/>
                  </a:cubicBezTo>
                  <a:close/>
                  <a:moveTo>
                    <a:pt x="2594" y="4548"/>
                  </a:moveTo>
                  <a:cubicBezTo>
                    <a:pt x="2571" y="4560"/>
                    <a:pt x="2539" y="4560"/>
                    <a:pt x="2517" y="4560"/>
                  </a:cubicBezTo>
                  <a:cubicBezTo>
                    <a:pt x="2505" y="4560"/>
                    <a:pt x="2495" y="4571"/>
                    <a:pt x="2495" y="4582"/>
                  </a:cubicBezTo>
                  <a:cubicBezTo>
                    <a:pt x="2495" y="4593"/>
                    <a:pt x="2505" y="4604"/>
                    <a:pt x="2517" y="4604"/>
                  </a:cubicBezTo>
                  <a:cubicBezTo>
                    <a:pt x="2539" y="4604"/>
                    <a:pt x="2571" y="4593"/>
                    <a:pt x="2605" y="4593"/>
                  </a:cubicBezTo>
                  <a:cubicBezTo>
                    <a:pt x="2616" y="4593"/>
                    <a:pt x="2616" y="4582"/>
                    <a:pt x="2616" y="4571"/>
                  </a:cubicBezTo>
                  <a:cubicBezTo>
                    <a:pt x="2616" y="4560"/>
                    <a:pt x="2605" y="4548"/>
                    <a:pt x="2594" y="4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36"/>
          <p:cNvSpPr txBox="1">
            <a:spLocks noGrp="1"/>
          </p:cNvSpPr>
          <p:nvPr>
            <p:ph type="title" hasCustomPrompt="1"/>
          </p:nvPr>
        </p:nvSpPr>
        <p:spPr>
          <a:xfrm>
            <a:off x="4882175" y="832153"/>
            <a:ext cx="35487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4" name="Google Shape;704;p36"/>
          <p:cNvSpPr txBox="1">
            <a:spLocks noGrp="1"/>
          </p:cNvSpPr>
          <p:nvPr>
            <p:ph type="subTitle" idx="1"/>
          </p:nvPr>
        </p:nvSpPr>
        <p:spPr>
          <a:xfrm>
            <a:off x="4882175" y="1396681"/>
            <a:ext cx="3548700" cy="32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05" name="Google Shape;705;p36"/>
          <p:cNvSpPr txBox="1">
            <a:spLocks noGrp="1"/>
          </p:cNvSpPr>
          <p:nvPr>
            <p:ph type="title" idx="2" hasCustomPrompt="1"/>
          </p:nvPr>
        </p:nvSpPr>
        <p:spPr>
          <a:xfrm>
            <a:off x="4882175" y="2129867"/>
            <a:ext cx="35487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6" name="Google Shape;706;p36"/>
          <p:cNvSpPr txBox="1">
            <a:spLocks noGrp="1"/>
          </p:cNvSpPr>
          <p:nvPr>
            <p:ph type="subTitle" idx="3"/>
          </p:nvPr>
        </p:nvSpPr>
        <p:spPr>
          <a:xfrm>
            <a:off x="4882175" y="2694717"/>
            <a:ext cx="3548700" cy="32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07" name="Google Shape;707;p36"/>
          <p:cNvSpPr txBox="1">
            <a:spLocks noGrp="1"/>
          </p:cNvSpPr>
          <p:nvPr>
            <p:ph type="title" idx="4" hasCustomPrompt="1"/>
          </p:nvPr>
        </p:nvSpPr>
        <p:spPr>
          <a:xfrm>
            <a:off x="4882175" y="3427581"/>
            <a:ext cx="35487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8" name="Google Shape;708;p36"/>
          <p:cNvSpPr txBox="1">
            <a:spLocks noGrp="1"/>
          </p:cNvSpPr>
          <p:nvPr>
            <p:ph type="subTitle" idx="5"/>
          </p:nvPr>
        </p:nvSpPr>
        <p:spPr>
          <a:xfrm>
            <a:off x="4882175" y="3984947"/>
            <a:ext cx="3548700" cy="32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38"/>
          <p:cNvGrpSpPr/>
          <p:nvPr/>
        </p:nvGrpSpPr>
        <p:grpSpPr>
          <a:xfrm>
            <a:off x="-681550" y="-1359693"/>
            <a:ext cx="9882725" cy="6744577"/>
            <a:chOff x="-681550" y="-1359693"/>
            <a:chExt cx="9882725" cy="6744577"/>
          </a:xfrm>
        </p:grpSpPr>
        <p:grpSp>
          <p:nvGrpSpPr>
            <p:cNvPr id="735" name="Google Shape;735;p38"/>
            <p:cNvGrpSpPr/>
            <p:nvPr/>
          </p:nvGrpSpPr>
          <p:grpSpPr>
            <a:xfrm flipH="1">
              <a:off x="-57171" y="-241368"/>
              <a:ext cx="9258346" cy="5626252"/>
              <a:chOff x="-60021" y="-248618"/>
              <a:chExt cx="9258346" cy="5626252"/>
            </a:xfrm>
          </p:grpSpPr>
          <p:sp>
            <p:nvSpPr>
              <p:cNvPr id="736" name="Google Shape;736;p38"/>
              <p:cNvSpPr/>
              <p:nvPr/>
            </p:nvSpPr>
            <p:spPr>
              <a:xfrm>
                <a:off x="-60021" y="4192213"/>
                <a:ext cx="1185162" cy="1185421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4582" extrusionOk="0">
                    <a:moveTo>
                      <a:pt x="0" y="0"/>
                    </a:moveTo>
                    <a:lnTo>
                      <a:pt x="0" y="4582"/>
                    </a:lnTo>
                    <a:lnTo>
                      <a:pt x="4150" y="4582"/>
                    </a:lnTo>
                    <a:cubicBezTo>
                      <a:pt x="4470" y="3985"/>
                      <a:pt x="4580" y="3257"/>
                      <a:pt x="4327" y="2605"/>
                    </a:cubicBezTo>
                    <a:cubicBezTo>
                      <a:pt x="4051" y="1877"/>
                      <a:pt x="3444" y="1347"/>
                      <a:pt x="2792" y="961"/>
                    </a:cubicBezTo>
                    <a:cubicBezTo>
                      <a:pt x="1931" y="453"/>
                      <a:pt x="982" y="13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2392858" y="-40564"/>
                <a:ext cx="1436631" cy="420149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1624" extrusionOk="0">
                    <a:moveTo>
                      <a:pt x="1" y="1"/>
                    </a:moveTo>
                    <a:cubicBezTo>
                      <a:pt x="376" y="674"/>
                      <a:pt x="994" y="1182"/>
                      <a:pt x="1711" y="1447"/>
                    </a:cubicBezTo>
                    <a:cubicBezTo>
                      <a:pt x="2054" y="1568"/>
                      <a:pt x="2396" y="1624"/>
                      <a:pt x="2749" y="1624"/>
                    </a:cubicBezTo>
                    <a:cubicBezTo>
                      <a:pt x="3246" y="1624"/>
                      <a:pt x="3742" y="1513"/>
                      <a:pt x="4184" y="1292"/>
                    </a:cubicBezTo>
                    <a:cubicBezTo>
                      <a:pt x="4571" y="1104"/>
                      <a:pt x="4924" y="839"/>
                      <a:pt x="5199" y="520"/>
                    </a:cubicBezTo>
                    <a:cubicBezTo>
                      <a:pt x="5332" y="365"/>
                      <a:pt x="5454" y="189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8"/>
              <p:cNvSpPr/>
              <p:nvPr/>
            </p:nvSpPr>
            <p:spPr>
              <a:xfrm>
                <a:off x="8572499" y="2026147"/>
                <a:ext cx="625826" cy="1556414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6016" extrusionOk="0">
                    <a:moveTo>
                      <a:pt x="2419" y="0"/>
                    </a:moveTo>
                    <a:cubicBezTo>
                      <a:pt x="1944" y="221"/>
                      <a:pt x="1524" y="518"/>
                      <a:pt x="1171" y="916"/>
                    </a:cubicBezTo>
                    <a:cubicBezTo>
                      <a:pt x="376" y="1799"/>
                      <a:pt x="1" y="3079"/>
                      <a:pt x="420" y="4217"/>
                    </a:cubicBezTo>
                    <a:cubicBezTo>
                      <a:pt x="741" y="5110"/>
                      <a:pt x="1492" y="5839"/>
                      <a:pt x="2419" y="6015"/>
                    </a:cubicBezTo>
                    <a:lnTo>
                      <a:pt x="24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8"/>
              <p:cNvSpPr/>
              <p:nvPr/>
            </p:nvSpPr>
            <p:spPr>
              <a:xfrm>
                <a:off x="8096189" y="-52442"/>
                <a:ext cx="1059686" cy="540192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2088" extrusionOk="0">
                    <a:moveTo>
                      <a:pt x="133" y="1"/>
                    </a:moveTo>
                    <a:cubicBezTo>
                      <a:pt x="0" y="939"/>
                      <a:pt x="773" y="1822"/>
                      <a:pt x="1678" y="2021"/>
                    </a:cubicBezTo>
                    <a:cubicBezTo>
                      <a:pt x="1866" y="2065"/>
                      <a:pt x="2053" y="2087"/>
                      <a:pt x="2241" y="2087"/>
                    </a:cubicBezTo>
                    <a:cubicBezTo>
                      <a:pt x="2904" y="2087"/>
                      <a:pt x="3532" y="1833"/>
                      <a:pt x="4096" y="1469"/>
                    </a:cubicBezTo>
                    <a:lnTo>
                      <a:pt x="40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8"/>
              <p:cNvSpPr/>
              <p:nvPr/>
            </p:nvSpPr>
            <p:spPr>
              <a:xfrm>
                <a:off x="3164025" y="4717225"/>
                <a:ext cx="1279911" cy="426276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2706" extrusionOk="0">
                    <a:moveTo>
                      <a:pt x="4825" y="1"/>
                    </a:moveTo>
                    <a:cubicBezTo>
                      <a:pt x="4229" y="1"/>
                      <a:pt x="3621" y="123"/>
                      <a:pt x="3069" y="332"/>
                    </a:cubicBezTo>
                    <a:cubicBezTo>
                      <a:pt x="1833" y="807"/>
                      <a:pt x="829" y="1690"/>
                      <a:pt x="1" y="2706"/>
                    </a:cubicBezTo>
                    <a:lnTo>
                      <a:pt x="8070" y="2706"/>
                    </a:lnTo>
                    <a:cubicBezTo>
                      <a:pt x="8125" y="2275"/>
                      <a:pt x="7970" y="1811"/>
                      <a:pt x="7749" y="1447"/>
                    </a:cubicBezTo>
                    <a:cubicBezTo>
                      <a:pt x="7463" y="1006"/>
                      <a:pt x="7043" y="641"/>
                      <a:pt x="6569" y="398"/>
                    </a:cubicBezTo>
                    <a:cubicBezTo>
                      <a:pt x="6028" y="123"/>
                      <a:pt x="5432" y="1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5866853" y="532150"/>
                <a:ext cx="646879" cy="55087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915" extrusionOk="0">
                    <a:moveTo>
                      <a:pt x="1600" y="1"/>
                    </a:moveTo>
                    <a:cubicBezTo>
                      <a:pt x="1534" y="1"/>
                      <a:pt x="1457" y="11"/>
                      <a:pt x="1391" y="23"/>
                    </a:cubicBezTo>
                    <a:lnTo>
                      <a:pt x="1380" y="23"/>
                    </a:lnTo>
                    <a:cubicBezTo>
                      <a:pt x="729" y="89"/>
                      <a:pt x="276" y="718"/>
                      <a:pt x="99" y="1314"/>
                    </a:cubicBezTo>
                    <a:cubicBezTo>
                      <a:pt x="0" y="1645"/>
                      <a:pt x="11" y="2010"/>
                      <a:pt x="210" y="2297"/>
                    </a:cubicBezTo>
                    <a:cubicBezTo>
                      <a:pt x="376" y="2550"/>
                      <a:pt x="651" y="2705"/>
                      <a:pt x="938" y="2793"/>
                    </a:cubicBezTo>
                    <a:cubicBezTo>
                      <a:pt x="1170" y="2871"/>
                      <a:pt x="1424" y="2915"/>
                      <a:pt x="1678" y="2915"/>
                    </a:cubicBezTo>
                    <a:cubicBezTo>
                      <a:pt x="2086" y="2915"/>
                      <a:pt x="2483" y="2793"/>
                      <a:pt x="2770" y="2484"/>
                    </a:cubicBezTo>
                    <a:cubicBezTo>
                      <a:pt x="3201" y="2042"/>
                      <a:pt x="3422" y="1237"/>
                      <a:pt x="3035" y="707"/>
                    </a:cubicBezTo>
                    <a:cubicBezTo>
                      <a:pt x="2826" y="409"/>
                      <a:pt x="2473" y="232"/>
                      <a:pt x="2142" y="100"/>
                    </a:cubicBezTo>
                    <a:cubicBezTo>
                      <a:pt x="1965" y="45"/>
                      <a:pt x="178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4" y="-248618"/>
                <a:ext cx="1125141" cy="150803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5829" extrusionOk="0">
                    <a:moveTo>
                      <a:pt x="0" y="0"/>
                    </a:moveTo>
                    <a:lnTo>
                      <a:pt x="0" y="5552"/>
                    </a:lnTo>
                    <a:cubicBezTo>
                      <a:pt x="464" y="5750"/>
                      <a:pt x="982" y="5817"/>
                      <a:pt x="1479" y="5828"/>
                    </a:cubicBezTo>
                    <a:lnTo>
                      <a:pt x="1534" y="5828"/>
                    </a:lnTo>
                    <a:cubicBezTo>
                      <a:pt x="2284" y="5828"/>
                      <a:pt x="3157" y="5674"/>
                      <a:pt x="3697" y="5100"/>
                    </a:cubicBezTo>
                    <a:cubicBezTo>
                      <a:pt x="4349" y="4393"/>
                      <a:pt x="4172" y="3378"/>
                      <a:pt x="3719" y="2605"/>
                    </a:cubicBezTo>
                    <a:cubicBezTo>
                      <a:pt x="3289" y="1854"/>
                      <a:pt x="2627" y="1236"/>
                      <a:pt x="1899" y="783"/>
                    </a:cubicBezTo>
                    <a:cubicBezTo>
                      <a:pt x="1313" y="419"/>
                      <a:pt x="673" y="15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8626834" y="4426349"/>
                <a:ext cx="517166" cy="7171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72" extrusionOk="0">
                    <a:moveTo>
                      <a:pt x="1999" y="1"/>
                    </a:moveTo>
                    <a:cubicBezTo>
                      <a:pt x="883" y="376"/>
                      <a:pt x="0" y="1624"/>
                      <a:pt x="365" y="2772"/>
                    </a:cubicBezTo>
                    <a:lnTo>
                      <a:pt x="1999" y="2772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38"/>
            <p:cNvSpPr/>
            <p:nvPr/>
          </p:nvSpPr>
          <p:spPr>
            <a:xfrm>
              <a:off x="7281582" y="-241382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681844" y="4631281"/>
              <a:ext cx="656476" cy="652857"/>
            </a:xfrm>
            <a:custGeom>
              <a:avLst/>
              <a:gdLst/>
              <a:ahLst/>
              <a:cxnLst/>
              <a:rect l="l" t="t" r="r" b="b"/>
              <a:pathLst>
                <a:path w="2540" h="2526" extrusionOk="0">
                  <a:moveTo>
                    <a:pt x="2222" y="0"/>
                  </a:moveTo>
                  <a:cubicBezTo>
                    <a:pt x="2210" y="0"/>
                    <a:pt x="2198" y="3"/>
                    <a:pt x="2186" y="10"/>
                  </a:cubicBezTo>
                  <a:cubicBezTo>
                    <a:pt x="1491" y="452"/>
                    <a:pt x="796" y="904"/>
                    <a:pt x="101" y="1346"/>
                  </a:cubicBezTo>
                  <a:cubicBezTo>
                    <a:pt x="37" y="1391"/>
                    <a:pt x="78" y="1481"/>
                    <a:pt x="132" y="1481"/>
                  </a:cubicBezTo>
                  <a:cubicBezTo>
                    <a:pt x="143" y="1481"/>
                    <a:pt x="155" y="1477"/>
                    <a:pt x="167" y="1467"/>
                  </a:cubicBezTo>
                  <a:lnTo>
                    <a:pt x="1988" y="297"/>
                  </a:lnTo>
                  <a:lnTo>
                    <a:pt x="1988" y="297"/>
                  </a:lnTo>
                  <a:cubicBezTo>
                    <a:pt x="1933" y="352"/>
                    <a:pt x="1867" y="408"/>
                    <a:pt x="1811" y="452"/>
                  </a:cubicBezTo>
                  <a:cubicBezTo>
                    <a:pt x="1668" y="584"/>
                    <a:pt x="1524" y="705"/>
                    <a:pt x="1381" y="827"/>
                  </a:cubicBezTo>
                  <a:cubicBezTo>
                    <a:pt x="1083" y="1081"/>
                    <a:pt x="785" y="1335"/>
                    <a:pt x="509" y="1600"/>
                  </a:cubicBezTo>
                  <a:cubicBezTo>
                    <a:pt x="344" y="1743"/>
                    <a:pt x="189" y="1897"/>
                    <a:pt x="45" y="2064"/>
                  </a:cubicBezTo>
                  <a:cubicBezTo>
                    <a:pt x="1" y="2108"/>
                    <a:pt x="36" y="2174"/>
                    <a:pt x="86" y="2174"/>
                  </a:cubicBezTo>
                  <a:cubicBezTo>
                    <a:pt x="98" y="2174"/>
                    <a:pt x="110" y="2171"/>
                    <a:pt x="123" y="2162"/>
                  </a:cubicBezTo>
                  <a:cubicBezTo>
                    <a:pt x="509" y="1964"/>
                    <a:pt x="895" y="1754"/>
                    <a:pt x="1281" y="1544"/>
                  </a:cubicBezTo>
                  <a:cubicBezTo>
                    <a:pt x="1469" y="1445"/>
                    <a:pt x="1668" y="1335"/>
                    <a:pt x="1855" y="1235"/>
                  </a:cubicBezTo>
                  <a:cubicBezTo>
                    <a:pt x="1955" y="1180"/>
                    <a:pt x="2043" y="1136"/>
                    <a:pt x="2142" y="1081"/>
                  </a:cubicBezTo>
                  <a:cubicBezTo>
                    <a:pt x="2158" y="1073"/>
                    <a:pt x="2173" y="1065"/>
                    <a:pt x="2189" y="1053"/>
                  </a:cubicBezTo>
                  <a:lnTo>
                    <a:pt x="2189" y="1053"/>
                  </a:lnTo>
                  <a:cubicBezTo>
                    <a:pt x="1765" y="1422"/>
                    <a:pt x="1330" y="1770"/>
                    <a:pt x="873" y="2096"/>
                  </a:cubicBezTo>
                  <a:cubicBezTo>
                    <a:pt x="851" y="2118"/>
                    <a:pt x="829" y="2152"/>
                    <a:pt x="851" y="2184"/>
                  </a:cubicBezTo>
                  <a:cubicBezTo>
                    <a:pt x="891" y="2236"/>
                    <a:pt x="940" y="2255"/>
                    <a:pt x="992" y="2255"/>
                  </a:cubicBezTo>
                  <a:cubicBezTo>
                    <a:pt x="1040" y="2255"/>
                    <a:pt x="1090" y="2239"/>
                    <a:pt x="1138" y="2218"/>
                  </a:cubicBezTo>
                  <a:cubicBezTo>
                    <a:pt x="1281" y="2162"/>
                    <a:pt x="1414" y="2086"/>
                    <a:pt x="1558" y="2019"/>
                  </a:cubicBezTo>
                  <a:cubicBezTo>
                    <a:pt x="1756" y="1931"/>
                    <a:pt x="1966" y="1831"/>
                    <a:pt x="2164" y="1732"/>
                  </a:cubicBezTo>
                  <a:lnTo>
                    <a:pt x="2164" y="1732"/>
                  </a:lnTo>
                  <a:cubicBezTo>
                    <a:pt x="2098" y="1809"/>
                    <a:pt x="2021" y="1875"/>
                    <a:pt x="1944" y="1942"/>
                  </a:cubicBezTo>
                  <a:cubicBezTo>
                    <a:pt x="1801" y="2052"/>
                    <a:pt x="1657" y="2184"/>
                    <a:pt x="1590" y="2373"/>
                  </a:cubicBezTo>
                  <a:cubicBezTo>
                    <a:pt x="1590" y="2395"/>
                    <a:pt x="1602" y="2427"/>
                    <a:pt x="1624" y="2449"/>
                  </a:cubicBezTo>
                  <a:lnTo>
                    <a:pt x="1756" y="2516"/>
                  </a:lnTo>
                  <a:cubicBezTo>
                    <a:pt x="1769" y="2523"/>
                    <a:pt x="1781" y="2526"/>
                    <a:pt x="1792" y="2526"/>
                  </a:cubicBezTo>
                  <a:cubicBezTo>
                    <a:pt x="1851" y="2526"/>
                    <a:pt x="1887" y="2442"/>
                    <a:pt x="1823" y="2405"/>
                  </a:cubicBezTo>
                  <a:cubicBezTo>
                    <a:pt x="1801" y="2383"/>
                    <a:pt x="1778" y="2373"/>
                    <a:pt x="1745" y="2361"/>
                  </a:cubicBezTo>
                  <a:cubicBezTo>
                    <a:pt x="1811" y="2207"/>
                    <a:pt x="1955" y="2108"/>
                    <a:pt x="2076" y="2008"/>
                  </a:cubicBezTo>
                  <a:cubicBezTo>
                    <a:pt x="2208" y="1887"/>
                    <a:pt x="2352" y="1765"/>
                    <a:pt x="2429" y="1600"/>
                  </a:cubicBezTo>
                  <a:cubicBezTo>
                    <a:pt x="2448" y="1544"/>
                    <a:pt x="2411" y="1495"/>
                    <a:pt x="2360" y="1495"/>
                  </a:cubicBezTo>
                  <a:cubicBezTo>
                    <a:pt x="2350" y="1495"/>
                    <a:pt x="2340" y="1497"/>
                    <a:pt x="2330" y="1500"/>
                  </a:cubicBezTo>
                  <a:lnTo>
                    <a:pt x="1612" y="1843"/>
                  </a:lnTo>
                  <a:cubicBezTo>
                    <a:pt x="1491" y="1897"/>
                    <a:pt x="1381" y="1953"/>
                    <a:pt x="1259" y="2008"/>
                  </a:cubicBezTo>
                  <a:cubicBezTo>
                    <a:pt x="1215" y="2030"/>
                    <a:pt x="1171" y="2052"/>
                    <a:pt x="1138" y="2074"/>
                  </a:cubicBezTo>
                  <a:cubicBezTo>
                    <a:pt x="1602" y="1732"/>
                    <a:pt x="2054" y="1368"/>
                    <a:pt x="2495" y="982"/>
                  </a:cubicBezTo>
                  <a:cubicBezTo>
                    <a:pt x="2540" y="948"/>
                    <a:pt x="2518" y="882"/>
                    <a:pt x="2463" y="871"/>
                  </a:cubicBezTo>
                  <a:cubicBezTo>
                    <a:pt x="2434" y="863"/>
                    <a:pt x="2404" y="860"/>
                    <a:pt x="2375" y="860"/>
                  </a:cubicBezTo>
                  <a:cubicBezTo>
                    <a:pt x="2204" y="860"/>
                    <a:pt x="2030" y="983"/>
                    <a:pt x="1889" y="1059"/>
                  </a:cubicBezTo>
                  <a:cubicBezTo>
                    <a:pt x="1679" y="1169"/>
                    <a:pt x="1480" y="1279"/>
                    <a:pt x="1271" y="1390"/>
                  </a:cubicBezTo>
                  <a:cubicBezTo>
                    <a:pt x="1006" y="1534"/>
                    <a:pt x="729" y="1688"/>
                    <a:pt x="464" y="1831"/>
                  </a:cubicBezTo>
                  <a:cubicBezTo>
                    <a:pt x="917" y="1390"/>
                    <a:pt x="1425" y="982"/>
                    <a:pt x="1899" y="562"/>
                  </a:cubicBezTo>
                  <a:cubicBezTo>
                    <a:pt x="2054" y="430"/>
                    <a:pt x="2242" y="286"/>
                    <a:pt x="2286" y="87"/>
                  </a:cubicBezTo>
                  <a:cubicBezTo>
                    <a:pt x="2304" y="44"/>
                    <a:pt x="2266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 flipH="1">
              <a:off x="6693722" y="4663486"/>
              <a:ext cx="938215" cy="588470"/>
            </a:xfrm>
            <a:custGeom>
              <a:avLst/>
              <a:gdLst/>
              <a:ahLst/>
              <a:cxnLst/>
              <a:rect l="l" t="t" r="r" b="b"/>
              <a:pathLst>
                <a:path w="5510" h="3456" extrusionOk="0">
                  <a:moveTo>
                    <a:pt x="2706" y="1"/>
                  </a:moveTo>
                  <a:cubicBezTo>
                    <a:pt x="2672" y="1"/>
                    <a:pt x="2650" y="12"/>
                    <a:pt x="2617" y="12"/>
                  </a:cubicBezTo>
                  <a:cubicBezTo>
                    <a:pt x="2606" y="23"/>
                    <a:pt x="2595" y="34"/>
                    <a:pt x="2606" y="45"/>
                  </a:cubicBezTo>
                  <a:lnTo>
                    <a:pt x="2617" y="56"/>
                  </a:lnTo>
                  <a:lnTo>
                    <a:pt x="2628" y="56"/>
                  </a:lnTo>
                  <a:cubicBezTo>
                    <a:pt x="2650" y="45"/>
                    <a:pt x="2684" y="45"/>
                    <a:pt x="2706" y="45"/>
                  </a:cubicBezTo>
                  <a:cubicBezTo>
                    <a:pt x="2716" y="45"/>
                    <a:pt x="2728" y="34"/>
                    <a:pt x="2728" y="23"/>
                  </a:cubicBezTo>
                  <a:cubicBezTo>
                    <a:pt x="2728" y="12"/>
                    <a:pt x="2716" y="1"/>
                    <a:pt x="2706" y="1"/>
                  </a:cubicBezTo>
                  <a:close/>
                  <a:moveTo>
                    <a:pt x="2794" y="1"/>
                  </a:moveTo>
                  <a:cubicBezTo>
                    <a:pt x="2783" y="1"/>
                    <a:pt x="2772" y="12"/>
                    <a:pt x="2772" y="23"/>
                  </a:cubicBezTo>
                  <a:cubicBezTo>
                    <a:pt x="2772" y="34"/>
                    <a:pt x="2783" y="45"/>
                    <a:pt x="2794" y="45"/>
                  </a:cubicBezTo>
                  <a:cubicBezTo>
                    <a:pt x="2816" y="45"/>
                    <a:pt x="2849" y="56"/>
                    <a:pt x="2871" y="56"/>
                  </a:cubicBezTo>
                  <a:cubicBezTo>
                    <a:pt x="2871" y="67"/>
                    <a:pt x="2871" y="67"/>
                    <a:pt x="2882" y="67"/>
                  </a:cubicBezTo>
                  <a:cubicBezTo>
                    <a:pt x="2882" y="67"/>
                    <a:pt x="2893" y="56"/>
                    <a:pt x="2893" y="45"/>
                  </a:cubicBezTo>
                  <a:cubicBezTo>
                    <a:pt x="2904" y="34"/>
                    <a:pt x="2893" y="23"/>
                    <a:pt x="2882" y="23"/>
                  </a:cubicBezTo>
                  <a:cubicBezTo>
                    <a:pt x="2860" y="12"/>
                    <a:pt x="2827" y="12"/>
                    <a:pt x="2794" y="1"/>
                  </a:cubicBezTo>
                  <a:close/>
                  <a:moveTo>
                    <a:pt x="2539" y="40"/>
                  </a:moveTo>
                  <a:cubicBezTo>
                    <a:pt x="2535" y="40"/>
                    <a:pt x="2532" y="42"/>
                    <a:pt x="2529" y="45"/>
                  </a:cubicBezTo>
                  <a:cubicBezTo>
                    <a:pt x="2507" y="56"/>
                    <a:pt x="2473" y="67"/>
                    <a:pt x="2451" y="78"/>
                  </a:cubicBezTo>
                  <a:cubicBezTo>
                    <a:pt x="2441" y="89"/>
                    <a:pt x="2441" y="100"/>
                    <a:pt x="2441" y="111"/>
                  </a:cubicBezTo>
                  <a:cubicBezTo>
                    <a:pt x="2451" y="111"/>
                    <a:pt x="2451" y="122"/>
                    <a:pt x="2463" y="122"/>
                  </a:cubicBezTo>
                  <a:cubicBezTo>
                    <a:pt x="2463" y="122"/>
                    <a:pt x="2473" y="122"/>
                    <a:pt x="2473" y="111"/>
                  </a:cubicBezTo>
                  <a:cubicBezTo>
                    <a:pt x="2496" y="100"/>
                    <a:pt x="2518" y="89"/>
                    <a:pt x="2551" y="78"/>
                  </a:cubicBezTo>
                  <a:cubicBezTo>
                    <a:pt x="2562" y="78"/>
                    <a:pt x="2562" y="67"/>
                    <a:pt x="2562" y="56"/>
                  </a:cubicBezTo>
                  <a:cubicBezTo>
                    <a:pt x="2554" y="48"/>
                    <a:pt x="2546" y="40"/>
                    <a:pt x="2539" y="40"/>
                  </a:cubicBezTo>
                  <a:close/>
                  <a:moveTo>
                    <a:pt x="2971" y="56"/>
                  </a:moveTo>
                  <a:cubicBezTo>
                    <a:pt x="2959" y="56"/>
                    <a:pt x="2949" y="56"/>
                    <a:pt x="2937" y="67"/>
                  </a:cubicBezTo>
                  <a:cubicBezTo>
                    <a:pt x="2926" y="78"/>
                    <a:pt x="2937" y="89"/>
                    <a:pt x="2949" y="89"/>
                  </a:cubicBezTo>
                  <a:cubicBezTo>
                    <a:pt x="2971" y="111"/>
                    <a:pt x="2993" y="122"/>
                    <a:pt x="3015" y="145"/>
                  </a:cubicBezTo>
                  <a:lnTo>
                    <a:pt x="3025" y="145"/>
                  </a:lnTo>
                  <a:cubicBezTo>
                    <a:pt x="3037" y="145"/>
                    <a:pt x="3037" y="145"/>
                    <a:pt x="3037" y="133"/>
                  </a:cubicBezTo>
                  <a:cubicBezTo>
                    <a:pt x="3047" y="133"/>
                    <a:pt x="3047" y="111"/>
                    <a:pt x="3037" y="111"/>
                  </a:cubicBezTo>
                  <a:cubicBezTo>
                    <a:pt x="3015" y="89"/>
                    <a:pt x="2993" y="67"/>
                    <a:pt x="2971" y="56"/>
                  </a:cubicBezTo>
                  <a:close/>
                  <a:moveTo>
                    <a:pt x="2391" y="125"/>
                  </a:moveTo>
                  <a:cubicBezTo>
                    <a:pt x="2385" y="125"/>
                    <a:pt x="2380" y="128"/>
                    <a:pt x="2375" y="133"/>
                  </a:cubicBezTo>
                  <a:cubicBezTo>
                    <a:pt x="2352" y="145"/>
                    <a:pt x="2330" y="167"/>
                    <a:pt x="2308" y="189"/>
                  </a:cubicBezTo>
                  <a:lnTo>
                    <a:pt x="2308" y="221"/>
                  </a:lnTo>
                  <a:lnTo>
                    <a:pt x="2341" y="221"/>
                  </a:lnTo>
                  <a:cubicBezTo>
                    <a:pt x="2363" y="199"/>
                    <a:pt x="2385" y="177"/>
                    <a:pt x="2407" y="167"/>
                  </a:cubicBezTo>
                  <a:cubicBezTo>
                    <a:pt x="2407" y="155"/>
                    <a:pt x="2419" y="145"/>
                    <a:pt x="2407" y="133"/>
                  </a:cubicBezTo>
                  <a:cubicBezTo>
                    <a:pt x="2402" y="128"/>
                    <a:pt x="2396" y="125"/>
                    <a:pt x="2391" y="125"/>
                  </a:cubicBezTo>
                  <a:close/>
                  <a:moveTo>
                    <a:pt x="3070" y="167"/>
                  </a:moveTo>
                  <a:cubicBezTo>
                    <a:pt x="3059" y="177"/>
                    <a:pt x="3059" y="189"/>
                    <a:pt x="3070" y="199"/>
                  </a:cubicBezTo>
                  <a:cubicBezTo>
                    <a:pt x="3092" y="221"/>
                    <a:pt x="3103" y="243"/>
                    <a:pt x="3114" y="266"/>
                  </a:cubicBezTo>
                  <a:cubicBezTo>
                    <a:pt x="3125" y="277"/>
                    <a:pt x="3125" y="277"/>
                    <a:pt x="3136" y="277"/>
                  </a:cubicBezTo>
                  <a:lnTo>
                    <a:pt x="3147" y="277"/>
                  </a:lnTo>
                  <a:cubicBezTo>
                    <a:pt x="3158" y="266"/>
                    <a:pt x="3158" y="255"/>
                    <a:pt x="3158" y="243"/>
                  </a:cubicBezTo>
                  <a:cubicBezTo>
                    <a:pt x="3136" y="221"/>
                    <a:pt x="3125" y="199"/>
                    <a:pt x="3103" y="177"/>
                  </a:cubicBezTo>
                  <a:cubicBezTo>
                    <a:pt x="3092" y="167"/>
                    <a:pt x="3081" y="167"/>
                    <a:pt x="3070" y="167"/>
                  </a:cubicBezTo>
                  <a:close/>
                  <a:moveTo>
                    <a:pt x="2269" y="246"/>
                  </a:moveTo>
                  <a:cubicBezTo>
                    <a:pt x="2264" y="246"/>
                    <a:pt x="2258" y="249"/>
                    <a:pt x="2253" y="255"/>
                  </a:cubicBezTo>
                  <a:cubicBezTo>
                    <a:pt x="2231" y="277"/>
                    <a:pt x="2220" y="299"/>
                    <a:pt x="2198" y="332"/>
                  </a:cubicBezTo>
                  <a:cubicBezTo>
                    <a:pt x="2198" y="332"/>
                    <a:pt x="2198" y="354"/>
                    <a:pt x="2209" y="354"/>
                  </a:cubicBezTo>
                  <a:lnTo>
                    <a:pt x="2242" y="354"/>
                  </a:lnTo>
                  <a:cubicBezTo>
                    <a:pt x="2253" y="321"/>
                    <a:pt x="2264" y="299"/>
                    <a:pt x="2286" y="277"/>
                  </a:cubicBezTo>
                  <a:cubicBezTo>
                    <a:pt x="2297" y="266"/>
                    <a:pt x="2286" y="255"/>
                    <a:pt x="2286" y="255"/>
                  </a:cubicBezTo>
                  <a:cubicBezTo>
                    <a:pt x="2281" y="249"/>
                    <a:pt x="2275" y="246"/>
                    <a:pt x="2269" y="246"/>
                  </a:cubicBezTo>
                  <a:close/>
                  <a:moveTo>
                    <a:pt x="3174" y="316"/>
                  </a:moveTo>
                  <a:cubicBezTo>
                    <a:pt x="3171" y="316"/>
                    <a:pt x="3169" y="318"/>
                    <a:pt x="3169" y="321"/>
                  </a:cubicBezTo>
                  <a:cubicBezTo>
                    <a:pt x="3158" y="321"/>
                    <a:pt x="3147" y="332"/>
                    <a:pt x="3147" y="343"/>
                  </a:cubicBezTo>
                  <a:cubicBezTo>
                    <a:pt x="3158" y="365"/>
                    <a:pt x="3169" y="398"/>
                    <a:pt x="3180" y="420"/>
                  </a:cubicBezTo>
                  <a:cubicBezTo>
                    <a:pt x="3180" y="432"/>
                    <a:pt x="3191" y="442"/>
                    <a:pt x="3202" y="442"/>
                  </a:cubicBezTo>
                  <a:lnTo>
                    <a:pt x="3202" y="432"/>
                  </a:lnTo>
                  <a:cubicBezTo>
                    <a:pt x="3213" y="432"/>
                    <a:pt x="3224" y="420"/>
                    <a:pt x="3213" y="409"/>
                  </a:cubicBezTo>
                  <a:cubicBezTo>
                    <a:pt x="3213" y="387"/>
                    <a:pt x="3202" y="354"/>
                    <a:pt x="3191" y="332"/>
                  </a:cubicBezTo>
                  <a:cubicBezTo>
                    <a:pt x="3191" y="324"/>
                    <a:pt x="3180" y="316"/>
                    <a:pt x="3174" y="316"/>
                  </a:cubicBezTo>
                  <a:close/>
                  <a:moveTo>
                    <a:pt x="2177" y="394"/>
                  </a:moveTo>
                  <a:cubicBezTo>
                    <a:pt x="2170" y="394"/>
                    <a:pt x="2164" y="401"/>
                    <a:pt x="2164" y="409"/>
                  </a:cubicBezTo>
                  <a:cubicBezTo>
                    <a:pt x="2142" y="432"/>
                    <a:pt x="2132" y="454"/>
                    <a:pt x="2120" y="486"/>
                  </a:cubicBezTo>
                  <a:cubicBezTo>
                    <a:pt x="2120" y="498"/>
                    <a:pt x="2120" y="508"/>
                    <a:pt x="2132" y="508"/>
                  </a:cubicBezTo>
                  <a:lnTo>
                    <a:pt x="2142" y="508"/>
                  </a:lnTo>
                  <a:cubicBezTo>
                    <a:pt x="2154" y="508"/>
                    <a:pt x="2164" y="508"/>
                    <a:pt x="2164" y="498"/>
                  </a:cubicBezTo>
                  <a:cubicBezTo>
                    <a:pt x="2176" y="476"/>
                    <a:pt x="2186" y="442"/>
                    <a:pt x="2198" y="420"/>
                  </a:cubicBezTo>
                  <a:cubicBezTo>
                    <a:pt x="2198" y="409"/>
                    <a:pt x="2198" y="398"/>
                    <a:pt x="2186" y="398"/>
                  </a:cubicBezTo>
                  <a:cubicBezTo>
                    <a:pt x="2183" y="395"/>
                    <a:pt x="2180" y="394"/>
                    <a:pt x="2177" y="394"/>
                  </a:cubicBezTo>
                  <a:close/>
                  <a:moveTo>
                    <a:pt x="3213" y="476"/>
                  </a:moveTo>
                  <a:cubicBezTo>
                    <a:pt x="3202" y="486"/>
                    <a:pt x="3191" y="498"/>
                    <a:pt x="3191" y="508"/>
                  </a:cubicBezTo>
                  <a:cubicBezTo>
                    <a:pt x="3202" y="530"/>
                    <a:pt x="3202" y="564"/>
                    <a:pt x="3202" y="586"/>
                  </a:cubicBezTo>
                  <a:cubicBezTo>
                    <a:pt x="3202" y="597"/>
                    <a:pt x="3213" y="608"/>
                    <a:pt x="3224" y="608"/>
                  </a:cubicBezTo>
                  <a:cubicBezTo>
                    <a:pt x="3236" y="608"/>
                    <a:pt x="3246" y="597"/>
                    <a:pt x="3246" y="586"/>
                  </a:cubicBezTo>
                  <a:cubicBezTo>
                    <a:pt x="3246" y="553"/>
                    <a:pt x="3246" y="530"/>
                    <a:pt x="3236" y="498"/>
                  </a:cubicBezTo>
                  <a:cubicBezTo>
                    <a:pt x="3236" y="486"/>
                    <a:pt x="3224" y="476"/>
                    <a:pt x="3213" y="476"/>
                  </a:cubicBezTo>
                  <a:close/>
                  <a:moveTo>
                    <a:pt x="2120" y="553"/>
                  </a:moveTo>
                  <a:cubicBezTo>
                    <a:pt x="2110" y="553"/>
                    <a:pt x="2098" y="553"/>
                    <a:pt x="2098" y="564"/>
                  </a:cubicBezTo>
                  <a:cubicBezTo>
                    <a:pt x="2088" y="597"/>
                    <a:pt x="2076" y="619"/>
                    <a:pt x="2076" y="652"/>
                  </a:cubicBezTo>
                  <a:cubicBezTo>
                    <a:pt x="2066" y="663"/>
                    <a:pt x="2076" y="674"/>
                    <a:pt x="2088" y="674"/>
                  </a:cubicBezTo>
                  <a:cubicBezTo>
                    <a:pt x="2098" y="674"/>
                    <a:pt x="2110" y="674"/>
                    <a:pt x="2110" y="663"/>
                  </a:cubicBezTo>
                  <a:cubicBezTo>
                    <a:pt x="2120" y="630"/>
                    <a:pt x="2132" y="608"/>
                    <a:pt x="2132" y="575"/>
                  </a:cubicBezTo>
                  <a:cubicBezTo>
                    <a:pt x="2142" y="564"/>
                    <a:pt x="2132" y="553"/>
                    <a:pt x="2120" y="553"/>
                  </a:cubicBezTo>
                  <a:close/>
                  <a:moveTo>
                    <a:pt x="3236" y="652"/>
                  </a:moveTo>
                  <a:cubicBezTo>
                    <a:pt x="3224" y="652"/>
                    <a:pt x="3213" y="663"/>
                    <a:pt x="3213" y="674"/>
                  </a:cubicBezTo>
                  <a:lnTo>
                    <a:pt x="3213" y="685"/>
                  </a:lnTo>
                  <a:lnTo>
                    <a:pt x="3213" y="751"/>
                  </a:lnTo>
                  <a:cubicBezTo>
                    <a:pt x="3202" y="773"/>
                    <a:pt x="3213" y="773"/>
                    <a:pt x="3224" y="773"/>
                  </a:cubicBezTo>
                  <a:cubicBezTo>
                    <a:pt x="3236" y="773"/>
                    <a:pt x="3246" y="773"/>
                    <a:pt x="3246" y="763"/>
                  </a:cubicBezTo>
                  <a:lnTo>
                    <a:pt x="3246" y="685"/>
                  </a:lnTo>
                  <a:lnTo>
                    <a:pt x="3246" y="674"/>
                  </a:lnTo>
                  <a:cubicBezTo>
                    <a:pt x="3246" y="663"/>
                    <a:pt x="3246" y="652"/>
                    <a:pt x="3236" y="652"/>
                  </a:cubicBezTo>
                  <a:close/>
                  <a:moveTo>
                    <a:pt x="2076" y="719"/>
                  </a:moveTo>
                  <a:cubicBezTo>
                    <a:pt x="2066" y="719"/>
                    <a:pt x="2054" y="729"/>
                    <a:pt x="2054" y="741"/>
                  </a:cubicBezTo>
                  <a:cubicBezTo>
                    <a:pt x="2054" y="763"/>
                    <a:pt x="2043" y="785"/>
                    <a:pt x="2043" y="807"/>
                  </a:cubicBezTo>
                  <a:lnTo>
                    <a:pt x="2043" y="817"/>
                  </a:lnTo>
                  <a:cubicBezTo>
                    <a:pt x="2043" y="829"/>
                    <a:pt x="2043" y="839"/>
                    <a:pt x="2054" y="851"/>
                  </a:cubicBezTo>
                  <a:lnTo>
                    <a:pt x="2066" y="851"/>
                  </a:lnTo>
                  <a:cubicBezTo>
                    <a:pt x="2076" y="851"/>
                    <a:pt x="2076" y="839"/>
                    <a:pt x="2076" y="829"/>
                  </a:cubicBezTo>
                  <a:lnTo>
                    <a:pt x="2088" y="817"/>
                  </a:lnTo>
                  <a:cubicBezTo>
                    <a:pt x="2088" y="795"/>
                    <a:pt x="2088" y="763"/>
                    <a:pt x="2098" y="741"/>
                  </a:cubicBezTo>
                  <a:cubicBezTo>
                    <a:pt x="2098" y="729"/>
                    <a:pt x="2088" y="719"/>
                    <a:pt x="2076" y="719"/>
                  </a:cubicBezTo>
                  <a:close/>
                  <a:moveTo>
                    <a:pt x="3224" y="817"/>
                  </a:moveTo>
                  <a:cubicBezTo>
                    <a:pt x="3213" y="817"/>
                    <a:pt x="3202" y="829"/>
                    <a:pt x="3202" y="839"/>
                  </a:cubicBezTo>
                  <a:cubicBezTo>
                    <a:pt x="3202" y="873"/>
                    <a:pt x="3191" y="895"/>
                    <a:pt x="3191" y="928"/>
                  </a:cubicBezTo>
                  <a:cubicBezTo>
                    <a:pt x="3191" y="939"/>
                    <a:pt x="3191" y="950"/>
                    <a:pt x="3202" y="950"/>
                  </a:cubicBezTo>
                  <a:lnTo>
                    <a:pt x="3213" y="950"/>
                  </a:lnTo>
                  <a:cubicBezTo>
                    <a:pt x="3213" y="950"/>
                    <a:pt x="3224" y="939"/>
                    <a:pt x="3224" y="928"/>
                  </a:cubicBezTo>
                  <a:cubicBezTo>
                    <a:pt x="3236" y="906"/>
                    <a:pt x="3236" y="873"/>
                    <a:pt x="3246" y="851"/>
                  </a:cubicBezTo>
                  <a:cubicBezTo>
                    <a:pt x="3246" y="839"/>
                    <a:pt x="3236" y="829"/>
                    <a:pt x="3224" y="817"/>
                  </a:cubicBezTo>
                  <a:close/>
                  <a:moveTo>
                    <a:pt x="2045" y="890"/>
                  </a:moveTo>
                  <a:cubicBezTo>
                    <a:pt x="2038" y="890"/>
                    <a:pt x="2032" y="898"/>
                    <a:pt x="2032" y="906"/>
                  </a:cubicBezTo>
                  <a:cubicBezTo>
                    <a:pt x="2032" y="939"/>
                    <a:pt x="2032" y="972"/>
                    <a:pt x="2021" y="994"/>
                  </a:cubicBezTo>
                  <a:cubicBezTo>
                    <a:pt x="2021" y="1006"/>
                    <a:pt x="2032" y="1016"/>
                    <a:pt x="2043" y="1016"/>
                  </a:cubicBezTo>
                  <a:cubicBezTo>
                    <a:pt x="2054" y="1016"/>
                    <a:pt x="2066" y="1006"/>
                    <a:pt x="2066" y="994"/>
                  </a:cubicBezTo>
                  <a:cubicBezTo>
                    <a:pt x="2066" y="972"/>
                    <a:pt x="2066" y="939"/>
                    <a:pt x="2076" y="917"/>
                  </a:cubicBezTo>
                  <a:cubicBezTo>
                    <a:pt x="2076" y="906"/>
                    <a:pt x="2066" y="895"/>
                    <a:pt x="2054" y="895"/>
                  </a:cubicBezTo>
                  <a:cubicBezTo>
                    <a:pt x="2051" y="892"/>
                    <a:pt x="2048" y="890"/>
                    <a:pt x="2045" y="890"/>
                  </a:cubicBezTo>
                  <a:close/>
                  <a:moveTo>
                    <a:pt x="3191" y="994"/>
                  </a:moveTo>
                  <a:cubicBezTo>
                    <a:pt x="3180" y="994"/>
                    <a:pt x="3169" y="994"/>
                    <a:pt x="3169" y="1006"/>
                  </a:cubicBezTo>
                  <a:cubicBezTo>
                    <a:pt x="3169" y="1038"/>
                    <a:pt x="3158" y="1060"/>
                    <a:pt x="3147" y="1094"/>
                  </a:cubicBezTo>
                  <a:cubicBezTo>
                    <a:pt x="3147" y="1104"/>
                    <a:pt x="3158" y="1116"/>
                    <a:pt x="3169" y="1116"/>
                  </a:cubicBezTo>
                  <a:cubicBezTo>
                    <a:pt x="3180" y="1116"/>
                    <a:pt x="3191" y="1116"/>
                    <a:pt x="3191" y="1104"/>
                  </a:cubicBezTo>
                  <a:cubicBezTo>
                    <a:pt x="3202" y="1072"/>
                    <a:pt x="3202" y="1050"/>
                    <a:pt x="3213" y="1016"/>
                  </a:cubicBezTo>
                  <a:cubicBezTo>
                    <a:pt x="3213" y="1006"/>
                    <a:pt x="3202" y="994"/>
                    <a:pt x="3191" y="994"/>
                  </a:cubicBezTo>
                  <a:close/>
                  <a:moveTo>
                    <a:pt x="2043" y="1060"/>
                  </a:moveTo>
                  <a:cubicBezTo>
                    <a:pt x="2032" y="1060"/>
                    <a:pt x="2021" y="1072"/>
                    <a:pt x="2021" y="1082"/>
                  </a:cubicBezTo>
                  <a:lnTo>
                    <a:pt x="2021" y="1171"/>
                  </a:lnTo>
                  <a:cubicBezTo>
                    <a:pt x="2032" y="1182"/>
                    <a:pt x="2032" y="1193"/>
                    <a:pt x="2043" y="1193"/>
                  </a:cubicBezTo>
                  <a:cubicBezTo>
                    <a:pt x="2054" y="1193"/>
                    <a:pt x="2066" y="1182"/>
                    <a:pt x="2066" y="1171"/>
                  </a:cubicBezTo>
                  <a:lnTo>
                    <a:pt x="2066" y="1082"/>
                  </a:lnTo>
                  <a:cubicBezTo>
                    <a:pt x="2066" y="1072"/>
                    <a:pt x="2054" y="1060"/>
                    <a:pt x="2043" y="1060"/>
                  </a:cubicBezTo>
                  <a:close/>
                  <a:moveTo>
                    <a:pt x="3147" y="1160"/>
                  </a:moveTo>
                  <a:cubicBezTo>
                    <a:pt x="3136" y="1160"/>
                    <a:pt x="3125" y="1160"/>
                    <a:pt x="3125" y="1171"/>
                  </a:cubicBezTo>
                  <a:cubicBezTo>
                    <a:pt x="3114" y="1204"/>
                    <a:pt x="3114" y="1226"/>
                    <a:pt x="3103" y="1259"/>
                  </a:cubicBezTo>
                  <a:cubicBezTo>
                    <a:pt x="3092" y="1270"/>
                    <a:pt x="3103" y="1281"/>
                    <a:pt x="3114" y="1281"/>
                  </a:cubicBezTo>
                  <a:lnTo>
                    <a:pt x="3125" y="1281"/>
                  </a:lnTo>
                  <a:cubicBezTo>
                    <a:pt x="3125" y="1281"/>
                    <a:pt x="3136" y="1281"/>
                    <a:pt x="3136" y="1270"/>
                  </a:cubicBezTo>
                  <a:cubicBezTo>
                    <a:pt x="3147" y="1237"/>
                    <a:pt x="3158" y="1215"/>
                    <a:pt x="3169" y="1182"/>
                  </a:cubicBezTo>
                  <a:cubicBezTo>
                    <a:pt x="3169" y="1171"/>
                    <a:pt x="3158" y="1160"/>
                    <a:pt x="3147" y="1160"/>
                  </a:cubicBezTo>
                  <a:close/>
                  <a:moveTo>
                    <a:pt x="2054" y="1237"/>
                  </a:moveTo>
                  <a:cubicBezTo>
                    <a:pt x="2043" y="1237"/>
                    <a:pt x="2032" y="1248"/>
                    <a:pt x="2032" y="1259"/>
                  </a:cubicBezTo>
                  <a:cubicBezTo>
                    <a:pt x="2032" y="1281"/>
                    <a:pt x="2043" y="1315"/>
                    <a:pt x="2043" y="1347"/>
                  </a:cubicBezTo>
                  <a:cubicBezTo>
                    <a:pt x="2043" y="1359"/>
                    <a:pt x="2054" y="1359"/>
                    <a:pt x="2066" y="1359"/>
                  </a:cubicBezTo>
                  <a:cubicBezTo>
                    <a:pt x="2076" y="1359"/>
                    <a:pt x="2088" y="1347"/>
                    <a:pt x="2088" y="1337"/>
                  </a:cubicBezTo>
                  <a:cubicBezTo>
                    <a:pt x="2076" y="1315"/>
                    <a:pt x="2076" y="1281"/>
                    <a:pt x="2076" y="1248"/>
                  </a:cubicBezTo>
                  <a:cubicBezTo>
                    <a:pt x="2076" y="1237"/>
                    <a:pt x="2066" y="1237"/>
                    <a:pt x="2054" y="1237"/>
                  </a:cubicBezTo>
                  <a:close/>
                  <a:moveTo>
                    <a:pt x="3093" y="1321"/>
                  </a:moveTo>
                  <a:cubicBezTo>
                    <a:pt x="3085" y="1321"/>
                    <a:pt x="3078" y="1328"/>
                    <a:pt x="3070" y="1337"/>
                  </a:cubicBezTo>
                  <a:cubicBezTo>
                    <a:pt x="3059" y="1359"/>
                    <a:pt x="3047" y="1391"/>
                    <a:pt x="3037" y="1413"/>
                  </a:cubicBezTo>
                  <a:cubicBezTo>
                    <a:pt x="3037" y="1425"/>
                    <a:pt x="3037" y="1436"/>
                    <a:pt x="3047" y="1447"/>
                  </a:cubicBezTo>
                  <a:lnTo>
                    <a:pt x="3059" y="1447"/>
                  </a:lnTo>
                  <a:cubicBezTo>
                    <a:pt x="3070" y="1447"/>
                    <a:pt x="3081" y="1436"/>
                    <a:pt x="3081" y="1436"/>
                  </a:cubicBezTo>
                  <a:cubicBezTo>
                    <a:pt x="3092" y="1403"/>
                    <a:pt x="3103" y="1381"/>
                    <a:pt x="3114" y="1347"/>
                  </a:cubicBezTo>
                  <a:cubicBezTo>
                    <a:pt x="3114" y="1337"/>
                    <a:pt x="3114" y="1325"/>
                    <a:pt x="3103" y="1325"/>
                  </a:cubicBezTo>
                  <a:cubicBezTo>
                    <a:pt x="3100" y="1322"/>
                    <a:pt x="3096" y="1321"/>
                    <a:pt x="3093" y="1321"/>
                  </a:cubicBezTo>
                  <a:close/>
                  <a:moveTo>
                    <a:pt x="2076" y="1403"/>
                  </a:moveTo>
                  <a:cubicBezTo>
                    <a:pt x="2066" y="1403"/>
                    <a:pt x="2054" y="1413"/>
                    <a:pt x="2054" y="1425"/>
                  </a:cubicBezTo>
                  <a:cubicBezTo>
                    <a:pt x="2066" y="1458"/>
                    <a:pt x="2066" y="1491"/>
                    <a:pt x="2076" y="1513"/>
                  </a:cubicBezTo>
                  <a:cubicBezTo>
                    <a:pt x="2076" y="1524"/>
                    <a:pt x="2088" y="1535"/>
                    <a:pt x="2088" y="1535"/>
                  </a:cubicBezTo>
                  <a:lnTo>
                    <a:pt x="2098" y="1535"/>
                  </a:lnTo>
                  <a:cubicBezTo>
                    <a:pt x="2110" y="1524"/>
                    <a:pt x="2120" y="1513"/>
                    <a:pt x="2110" y="1502"/>
                  </a:cubicBezTo>
                  <a:cubicBezTo>
                    <a:pt x="2110" y="1480"/>
                    <a:pt x="2098" y="1447"/>
                    <a:pt x="2098" y="1425"/>
                  </a:cubicBezTo>
                  <a:cubicBezTo>
                    <a:pt x="2098" y="1413"/>
                    <a:pt x="2088" y="1403"/>
                    <a:pt x="2076" y="1403"/>
                  </a:cubicBezTo>
                  <a:close/>
                  <a:moveTo>
                    <a:pt x="3037" y="1480"/>
                  </a:moveTo>
                  <a:cubicBezTo>
                    <a:pt x="3025" y="1480"/>
                    <a:pt x="3015" y="1480"/>
                    <a:pt x="3003" y="1491"/>
                  </a:cubicBezTo>
                  <a:cubicBezTo>
                    <a:pt x="2993" y="1524"/>
                    <a:pt x="2981" y="1546"/>
                    <a:pt x="2971" y="1568"/>
                  </a:cubicBezTo>
                  <a:cubicBezTo>
                    <a:pt x="2971" y="1579"/>
                    <a:pt x="2971" y="1590"/>
                    <a:pt x="2981" y="1602"/>
                  </a:cubicBezTo>
                  <a:lnTo>
                    <a:pt x="2993" y="1602"/>
                  </a:lnTo>
                  <a:cubicBezTo>
                    <a:pt x="3003" y="1602"/>
                    <a:pt x="3003" y="1602"/>
                    <a:pt x="3015" y="1590"/>
                  </a:cubicBezTo>
                  <a:cubicBezTo>
                    <a:pt x="3025" y="1568"/>
                    <a:pt x="3037" y="1535"/>
                    <a:pt x="3047" y="1513"/>
                  </a:cubicBezTo>
                  <a:cubicBezTo>
                    <a:pt x="3047" y="1502"/>
                    <a:pt x="3047" y="1491"/>
                    <a:pt x="3037" y="1480"/>
                  </a:cubicBezTo>
                  <a:close/>
                  <a:moveTo>
                    <a:pt x="2110" y="1568"/>
                  </a:moveTo>
                  <a:cubicBezTo>
                    <a:pt x="2098" y="1579"/>
                    <a:pt x="2088" y="1590"/>
                    <a:pt x="2088" y="1602"/>
                  </a:cubicBezTo>
                  <a:cubicBezTo>
                    <a:pt x="2098" y="1624"/>
                    <a:pt x="2110" y="1656"/>
                    <a:pt x="2120" y="1678"/>
                  </a:cubicBezTo>
                  <a:cubicBezTo>
                    <a:pt x="2120" y="1690"/>
                    <a:pt x="2132" y="1700"/>
                    <a:pt x="2132" y="1700"/>
                  </a:cubicBezTo>
                  <a:lnTo>
                    <a:pt x="2142" y="1700"/>
                  </a:lnTo>
                  <a:cubicBezTo>
                    <a:pt x="2154" y="1690"/>
                    <a:pt x="2154" y="1678"/>
                    <a:pt x="2154" y="1668"/>
                  </a:cubicBezTo>
                  <a:cubicBezTo>
                    <a:pt x="2142" y="1646"/>
                    <a:pt x="2142" y="1612"/>
                    <a:pt x="2132" y="1590"/>
                  </a:cubicBezTo>
                  <a:cubicBezTo>
                    <a:pt x="2132" y="1579"/>
                    <a:pt x="2120" y="1568"/>
                    <a:pt x="2110" y="1568"/>
                  </a:cubicBezTo>
                  <a:close/>
                  <a:moveTo>
                    <a:pt x="2959" y="1634"/>
                  </a:moveTo>
                  <a:cubicBezTo>
                    <a:pt x="2949" y="1634"/>
                    <a:pt x="2937" y="1634"/>
                    <a:pt x="2937" y="1646"/>
                  </a:cubicBezTo>
                  <a:cubicBezTo>
                    <a:pt x="2926" y="1678"/>
                    <a:pt x="2904" y="1700"/>
                    <a:pt x="2893" y="1723"/>
                  </a:cubicBezTo>
                  <a:cubicBezTo>
                    <a:pt x="2893" y="1734"/>
                    <a:pt x="2893" y="1745"/>
                    <a:pt x="2904" y="1756"/>
                  </a:cubicBezTo>
                  <a:lnTo>
                    <a:pt x="2915" y="1756"/>
                  </a:lnTo>
                  <a:lnTo>
                    <a:pt x="2926" y="1745"/>
                  </a:lnTo>
                  <a:cubicBezTo>
                    <a:pt x="2949" y="1723"/>
                    <a:pt x="2959" y="1690"/>
                    <a:pt x="2971" y="1668"/>
                  </a:cubicBezTo>
                  <a:cubicBezTo>
                    <a:pt x="2981" y="1656"/>
                    <a:pt x="2971" y="1646"/>
                    <a:pt x="2959" y="1634"/>
                  </a:cubicBezTo>
                  <a:close/>
                  <a:moveTo>
                    <a:pt x="2154" y="1734"/>
                  </a:moveTo>
                  <a:cubicBezTo>
                    <a:pt x="2142" y="1745"/>
                    <a:pt x="2142" y="1756"/>
                    <a:pt x="2142" y="1767"/>
                  </a:cubicBezTo>
                  <a:cubicBezTo>
                    <a:pt x="2154" y="1789"/>
                    <a:pt x="2164" y="1822"/>
                    <a:pt x="2176" y="1844"/>
                  </a:cubicBezTo>
                  <a:cubicBezTo>
                    <a:pt x="2176" y="1855"/>
                    <a:pt x="2186" y="1855"/>
                    <a:pt x="2186" y="1855"/>
                  </a:cubicBezTo>
                  <a:lnTo>
                    <a:pt x="2198" y="1855"/>
                  </a:lnTo>
                  <a:cubicBezTo>
                    <a:pt x="2209" y="1855"/>
                    <a:pt x="2220" y="1844"/>
                    <a:pt x="2209" y="1833"/>
                  </a:cubicBezTo>
                  <a:cubicBezTo>
                    <a:pt x="2198" y="1800"/>
                    <a:pt x="2186" y="1778"/>
                    <a:pt x="2186" y="1756"/>
                  </a:cubicBezTo>
                  <a:cubicBezTo>
                    <a:pt x="2176" y="1745"/>
                    <a:pt x="2164" y="1734"/>
                    <a:pt x="2154" y="1734"/>
                  </a:cubicBezTo>
                  <a:close/>
                  <a:moveTo>
                    <a:pt x="2882" y="1789"/>
                  </a:moveTo>
                  <a:cubicBezTo>
                    <a:pt x="2871" y="1789"/>
                    <a:pt x="2860" y="1789"/>
                    <a:pt x="2849" y="1800"/>
                  </a:cubicBezTo>
                  <a:cubicBezTo>
                    <a:pt x="2838" y="1822"/>
                    <a:pt x="2827" y="1844"/>
                    <a:pt x="2805" y="1866"/>
                  </a:cubicBezTo>
                  <a:cubicBezTo>
                    <a:pt x="2805" y="1877"/>
                    <a:pt x="2805" y="1889"/>
                    <a:pt x="2816" y="1899"/>
                  </a:cubicBezTo>
                  <a:lnTo>
                    <a:pt x="2827" y="1899"/>
                  </a:lnTo>
                  <a:cubicBezTo>
                    <a:pt x="2827" y="1899"/>
                    <a:pt x="2838" y="1899"/>
                    <a:pt x="2838" y="1889"/>
                  </a:cubicBezTo>
                  <a:cubicBezTo>
                    <a:pt x="2860" y="1866"/>
                    <a:pt x="2871" y="1844"/>
                    <a:pt x="2893" y="1822"/>
                  </a:cubicBezTo>
                  <a:cubicBezTo>
                    <a:pt x="2893" y="1811"/>
                    <a:pt x="2893" y="1800"/>
                    <a:pt x="2882" y="1789"/>
                  </a:cubicBezTo>
                  <a:close/>
                  <a:moveTo>
                    <a:pt x="2220" y="1899"/>
                  </a:moveTo>
                  <a:cubicBezTo>
                    <a:pt x="2209" y="1899"/>
                    <a:pt x="2198" y="1911"/>
                    <a:pt x="2209" y="1921"/>
                  </a:cubicBezTo>
                  <a:cubicBezTo>
                    <a:pt x="2220" y="1955"/>
                    <a:pt x="2231" y="1977"/>
                    <a:pt x="2242" y="2010"/>
                  </a:cubicBezTo>
                  <a:cubicBezTo>
                    <a:pt x="2242" y="2010"/>
                    <a:pt x="2253" y="2021"/>
                    <a:pt x="2264" y="2021"/>
                  </a:cubicBezTo>
                  <a:lnTo>
                    <a:pt x="2264" y="2010"/>
                  </a:lnTo>
                  <a:cubicBezTo>
                    <a:pt x="2275" y="2010"/>
                    <a:pt x="2286" y="1999"/>
                    <a:pt x="2275" y="1987"/>
                  </a:cubicBezTo>
                  <a:cubicBezTo>
                    <a:pt x="2264" y="1965"/>
                    <a:pt x="2253" y="1933"/>
                    <a:pt x="2242" y="1911"/>
                  </a:cubicBezTo>
                  <a:cubicBezTo>
                    <a:pt x="2242" y="1899"/>
                    <a:pt x="2231" y="1899"/>
                    <a:pt x="2220" y="1899"/>
                  </a:cubicBezTo>
                  <a:close/>
                  <a:moveTo>
                    <a:pt x="2794" y="1933"/>
                  </a:moveTo>
                  <a:cubicBezTo>
                    <a:pt x="2783" y="1933"/>
                    <a:pt x="2772" y="1933"/>
                    <a:pt x="2760" y="1943"/>
                  </a:cubicBezTo>
                  <a:cubicBezTo>
                    <a:pt x="2750" y="1965"/>
                    <a:pt x="2728" y="1987"/>
                    <a:pt x="2716" y="2010"/>
                  </a:cubicBezTo>
                  <a:cubicBezTo>
                    <a:pt x="2706" y="2021"/>
                    <a:pt x="2706" y="2032"/>
                    <a:pt x="2716" y="2043"/>
                  </a:cubicBezTo>
                  <a:lnTo>
                    <a:pt x="2728" y="2043"/>
                  </a:lnTo>
                  <a:cubicBezTo>
                    <a:pt x="2738" y="2043"/>
                    <a:pt x="2738" y="2043"/>
                    <a:pt x="2750" y="2032"/>
                  </a:cubicBezTo>
                  <a:cubicBezTo>
                    <a:pt x="2760" y="2010"/>
                    <a:pt x="2783" y="1987"/>
                    <a:pt x="2794" y="1965"/>
                  </a:cubicBezTo>
                  <a:cubicBezTo>
                    <a:pt x="2805" y="1955"/>
                    <a:pt x="2805" y="1943"/>
                    <a:pt x="2794" y="1933"/>
                  </a:cubicBezTo>
                  <a:close/>
                  <a:moveTo>
                    <a:pt x="2286" y="2054"/>
                  </a:moveTo>
                  <a:cubicBezTo>
                    <a:pt x="2275" y="2065"/>
                    <a:pt x="2275" y="2076"/>
                    <a:pt x="2275" y="2087"/>
                  </a:cubicBezTo>
                  <a:cubicBezTo>
                    <a:pt x="2297" y="2109"/>
                    <a:pt x="2308" y="2131"/>
                    <a:pt x="2319" y="2164"/>
                  </a:cubicBezTo>
                  <a:lnTo>
                    <a:pt x="2352" y="2164"/>
                  </a:lnTo>
                  <a:cubicBezTo>
                    <a:pt x="2363" y="2164"/>
                    <a:pt x="2363" y="2153"/>
                    <a:pt x="2352" y="2142"/>
                  </a:cubicBezTo>
                  <a:cubicBezTo>
                    <a:pt x="2341" y="2109"/>
                    <a:pt x="2330" y="2087"/>
                    <a:pt x="2319" y="2065"/>
                  </a:cubicBezTo>
                  <a:cubicBezTo>
                    <a:pt x="2308" y="2054"/>
                    <a:pt x="2297" y="2054"/>
                    <a:pt x="2286" y="2054"/>
                  </a:cubicBezTo>
                  <a:close/>
                  <a:moveTo>
                    <a:pt x="2662" y="2076"/>
                  </a:moveTo>
                  <a:cubicBezTo>
                    <a:pt x="2639" y="2109"/>
                    <a:pt x="2628" y="2131"/>
                    <a:pt x="2606" y="2153"/>
                  </a:cubicBezTo>
                  <a:cubicBezTo>
                    <a:pt x="2606" y="2153"/>
                    <a:pt x="2606" y="2176"/>
                    <a:pt x="2617" y="2176"/>
                  </a:cubicBezTo>
                  <a:cubicBezTo>
                    <a:pt x="2617" y="2186"/>
                    <a:pt x="2617" y="2186"/>
                    <a:pt x="2628" y="2186"/>
                  </a:cubicBezTo>
                  <a:lnTo>
                    <a:pt x="2639" y="2176"/>
                  </a:lnTo>
                  <a:cubicBezTo>
                    <a:pt x="2662" y="2153"/>
                    <a:pt x="2672" y="2131"/>
                    <a:pt x="2694" y="2109"/>
                  </a:cubicBezTo>
                  <a:cubicBezTo>
                    <a:pt x="2706" y="2098"/>
                    <a:pt x="2706" y="2087"/>
                    <a:pt x="2694" y="2076"/>
                  </a:cubicBezTo>
                  <a:close/>
                  <a:moveTo>
                    <a:pt x="2584" y="2208"/>
                  </a:moveTo>
                  <a:cubicBezTo>
                    <a:pt x="2573" y="2208"/>
                    <a:pt x="2562" y="2208"/>
                    <a:pt x="2551" y="2220"/>
                  </a:cubicBezTo>
                  <a:lnTo>
                    <a:pt x="2496" y="2274"/>
                  </a:lnTo>
                  <a:cubicBezTo>
                    <a:pt x="2485" y="2286"/>
                    <a:pt x="2496" y="2297"/>
                    <a:pt x="2496" y="2308"/>
                  </a:cubicBezTo>
                  <a:lnTo>
                    <a:pt x="2529" y="2308"/>
                  </a:lnTo>
                  <a:cubicBezTo>
                    <a:pt x="2551" y="2286"/>
                    <a:pt x="2562" y="2264"/>
                    <a:pt x="2584" y="2242"/>
                  </a:cubicBezTo>
                  <a:cubicBezTo>
                    <a:pt x="2595" y="2230"/>
                    <a:pt x="2595" y="2220"/>
                    <a:pt x="2584" y="2208"/>
                  </a:cubicBezTo>
                  <a:close/>
                  <a:moveTo>
                    <a:pt x="2390" y="2200"/>
                  </a:moveTo>
                  <a:cubicBezTo>
                    <a:pt x="2385" y="2200"/>
                    <a:pt x="2380" y="2203"/>
                    <a:pt x="2375" y="2208"/>
                  </a:cubicBezTo>
                  <a:cubicBezTo>
                    <a:pt x="2363" y="2208"/>
                    <a:pt x="2363" y="2220"/>
                    <a:pt x="2363" y="2230"/>
                  </a:cubicBezTo>
                  <a:cubicBezTo>
                    <a:pt x="2385" y="2264"/>
                    <a:pt x="2397" y="2286"/>
                    <a:pt x="2407" y="2308"/>
                  </a:cubicBezTo>
                  <a:cubicBezTo>
                    <a:pt x="2419" y="2308"/>
                    <a:pt x="2419" y="2319"/>
                    <a:pt x="2429" y="2319"/>
                  </a:cubicBezTo>
                  <a:cubicBezTo>
                    <a:pt x="2429" y="2319"/>
                    <a:pt x="2441" y="2319"/>
                    <a:pt x="2441" y="2308"/>
                  </a:cubicBezTo>
                  <a:cubicBezTo>
                    <a:pt x="2451" y="2308"/>
                    <a:pt x="2451" y="2297"/>
                    <a:pt x="2451" y="2286"/>
                  </a:cubicBezTo>
                  <a:cubicBezTo>
                    <a:pt x="2429" y="2264"/>
                    <a:pt x="2419" y="2242"/>
                    <a:pt x="2397" y="2208"/>
                  </a:cubicBezTo>
                  <a:cubicBezTo>
                    <a:pt x="2397" y="2203"/>
                    <a:pt x="2394" y="2200"/>
                    <a:pt x="2390" y="2200"/>
                  </a:cubicBezTo>
                  <a:close/>
                  <a:moveTo>
                    <a:pt x="2457" y="2333"/>
                  </a:moveTo>
                  <a:cubicBezTo>
                    <a:pt x="2452" y="2333"/>
                    <a:pt x="2446" y="2335"/>
                    <a:pt x="2441" y="2341"/>
                  </a:cubicBezTo>
                  <a:cubicBezTo>
                    <a:pt x="2419" y="2363"/>
                    <a:pt x="2397" y="2385"/>
                    <a:pt x="2375" y="2396"/>
                  </a:cubicBezTo>
                  <a:lnTo>
                    <a:pt x="2375" y="2429"/>
                  </a:lnTo>
                  <a:cubicBezTo>
                    <a:pt x="2380" y="2435"/>
                    <a:pt x="2385" y="2438"/>
                    <a:pt x="2391" y="2438"/>
                  </a:cubicBezTo>
                  <a:cubicBezTo>
                    <a:pt x="2396" y="2438"/>
                    <a:pt x="2402" y="2435"/>
                    <a:pt x="2407" y="2429"/>
                  </a:cubicBezTo>
                  <a:cubicBezTo>
                    <a:pt x="2429" y="2418"/>
                    <a:pt x="2441" y="2396"/>
                    <a:pt x="2463" y="2374"/>
                  </a:cubicBezTo>
                  <a:cubicBezTo>
                    <a:pt x="2473" y="2407"/>
                    <a:pt x="2496" y="2429"/>
                    <a:pt x="2518" y="2451"/>
                  </a:cubicBezTo>
                  <a:lnTo>
                    <a:pt x="2540" y="2451"/>
                  </a:lnTo>
                  <a:cubicBezTo>
                    <a:pt x="2551" y="2440"/>
                    <a:pt x="2551" y="2429"/>
                    <a:pt x="2551" y="2418"/>
                  </a:cubicBezTo>
                  <a:cubicBezTo>
                    <a:pt x="2529" y="2396"/>
                    <a:pt x="2507" y="2374"/>
                    <a:pt x="2496" y="2352"/>
                  </a:cubicBezTo>
                  <a:cubicBezTo>
                    <a:pt x="2485" y="2352"/>
                    <a:pt x="2485" y="2341"/>
                    <a:pt x="2473" y="2341"/>
                  </a:cubicBezTo>
                  <a:cubicBezTo>
                    <a:pt x="2468" y="2335"/>
                    <a:pt x="2463" y="2333"/>
                    <a:pt x="2457" y="2333"/>
                  </a:cubicBezTo>
                  <a:close/>
                  <a:moveTo>
                    <a:pt x="2334" y="2454"/>
                  </a:moveTo>
                  <a:cubicBezTo>
                    <a:pt x="2330" y="2454"/>
                    <a:pt x="2325" y="2457"/>
                    <a:pt x="2319" y="2463"/>
                  </a:cubicBezTo>
                  <a:cubicBezTo>
                    <a:pt x="2297" y="2485"/>
                    <a:pt x="2275" y="2495"/>
                    <a:pt x="2253" y="2517"/>
                  </a:cubicBezTo>
                  <a:cubicBezTo>
                    <a:pt x="2242" y="2529"/>
                    <a:pt x="2242" y="2539"/>
                    <a:pt x="2253" y="2551"/>
                  </a:cubicBezTo>
                  <a:lnTo>
                    <a:pt x="2275" y="2551"/>
                  </a:lnTo>
                  <a:cubicBezTo>
                    <a:pt x="2297" y="2529"/>
                    <a:pt x="2319" y="2507"/>
                    <a:pt x="2341" y="2495"/>
                  </a:cubicBezTo>
                  <a:cubicBezTo>
                    <a:pt x="2352" y="2485"/>
                    <a:pt x="2352" y="2473"/>
                    <a:pt x="2341" y="2463"/>
                  </a:cubicBezTo>
                  <a:cubicBezTo>
                    <a:pt x="2341" y="2457"/>
                    <a:pt x="2338" y="2454"/>
                    <a:pt x="2334" y="2454"/>
                  </a:cubicBezTo>
                  <a:close/>
                  <a:moveTo>
                    <a:pt x="2573" y="2485"/>
                  </a:moveTo>
                  <a:cubicBezTo>
                    <a:pt x="2562" y="2495"/>
                    <a:pt x="2562" y="2507"/>
                    <a:pt x="2562" y="2517"/>
                  </a:cubicBezTo>
                  <a:lnTo>
                    <a:pt x="2628" y="2584"/>
                  </a:lnTo>
                  <a:lnTo>
                    <a:pt x="2650" y="2584"/>
                  </a:lnTo>
                  <a:cubicBezTo>
                    <a:pt x="2662" y="2573"/>
                    <a:pt x="2662" y="2561"/>
                    <a:pt x="2650" y="2551"/>
                  </a:cubicBezTo>
                  <a:cubicBezTo>
                    <a:pt x="2639" y="2529"/>
                    <a:pt x="2617" y="2507"/>
                    <a:pt x="2595" y="2485"/>
                  </a:cubicBezTo>
                  <a:close/>
                  <a:moveTo>
                    <a:pt x="2203" y="2564"/>
                  </a:moveTo>
                  <a:cubicBezTo>
                    <a:pt x="2198" y="2564"/>
                    <a:pt x="2192" y="2567"/>
                    <a:pt x="2186" y="2573"/>
                  </a:cubicBezTo>
                  <a:cubicBezTo>
                    <a:pt x="2164" y="2584"/>
                    <a:pt x="2142" y="2606"/>
                    <a:pt x="2120" y="2628"/>
                  </a:cubicBezTo>
                  <a:cubicBezTo>
                    <a:pt x="2110" y="2628"/>
                    <a:pt x="2110" y="2639"/>
                    <a:pt x="2120" y="2650"/>
                  </a:cubicBezTo>
                  <a:cubicBezTo>
                    <a:pt x="2120" y="2661"/>
                    <a:pt x="2132" y="2661"/>
                    <a:pt x="2132" y="2661"/>
                  </a:cubicBezTo>
                  <a:lnTo>
                    <a:pt x="2142" y="2661"/>
                  </a:lnTo>
                  <a:cubicBezTo>
                    <a:pt x="2164" y="2639"/>
                    <a:pt x="2186" y="2617"/>
                    <a:pt x="2209" y="2606"/>
                  </a:cubicBezTo>
                  <a:cubicBezTo>
                    <a:pt x="2220" y="2595"/>
                    <a:pt x="2220" y="2584"/>
                    <a:pt x="2220" y="2573"/>
                  </a:cubicBezTo>
                  <a:cubicBezTo>
                    <a:pt x="2214" y="2567"/>
                    <a:pt x="2209" y="2564"/>
                    <a:pt x="2203" y="2564"/>
                  </a:cubicBezTo>
                  <a:close/>
                  <a:moveTo>
                    <a:pt x="2700" y="2608"/>
                  </a:moveTo>
                  <a:cubicBezTo>
                    <a:pt x="2694" y="2608"/>
                    <a:pt x="2689" y="2611"/>
                    <a:pt x="2684" y="2617"/>
                  </a:cubicBezTo>
                  <a:cubicBezTo>
                    <a:pt x="2672" y="2628"/>
                    <a:pt x="2672" y="2639"/>
                    <a:pt x="2684" y="2650"/>
                  </a:cubicBezTo>
                  <a:cubicBezTo>
                    <a:pt x="2706" y="2672"/>
                    <a:pt x="2728" y="2683"/>
                    <a:pt x="2738" y="2705"/>
                  </a:cubicBezTo>
                  <a:cubicBezTo>
                    <a:pt x="2750" y="2716"/>
                    <a:pt x="2750" y="2716"/>
                    <a:pt x="2760" y="2716"/>
                  </a:cubicBezTo>
                  <a:cubicBezTo>
                    <a:pt x="2760" y="2716"/>
                    <a:pt x="2772" y="2716"/>
                    <a:pt x="2772" y="2705"/>
                  </a:cubicBezTo>
                  <a:cubicBezTo>
                    <a:pt x="2783" y="2694"/>
                    <a:pt x="2783" y="2683"/>
                    <a:pt x="2772" y="2683"/>
                  </a:cubicBezTo>
                  <a:cubicBezTo>
                    <a:pt x="2750" y="2661"/>
                    <a:pt x="2728" y="2639"/>
                    <a:pt x="2716" y="2617"/>
                  </a:cubicBezTo>
                  <a:cubicBezTo>
                    <a:pt x="2711" y="2611"/>
                    <a:pt x="2705" y="2608"/>
                    <a:pt x="2700" y="2608"/>
                  </a:cubicBezTo>
                  <a:close/>
                  <a:moveTo>
                    <a:pt x="2054" y="2672"/>
                  </a:moveTo>
                  <a:cubicBezTo>
                    <a:pt x="2043" y="2683"/>
                    <a:pt x="2021" y="2694"/>
                    <a:pt x="2010" y="2705"/>
                  </a:cubicBezTo>
                  <a:cubicBezTo>
                    <a:pt x="1999" y="2705"/>
                    <a:pt x="1988" y="2716"/>
                    <a:pt x="1977" y="2727"/>
                  </a:cubicBezTo>
                  <a:cubicBezTo>
                    <a:pt x="1966" y="2727"/>
                    <a:pt x="1966" y="2738"/>
                    <a:pt x="1977" y="2750"/>
                  </a:cubicBezTo>
                  <a:cubicBezTo>
                    <a:pt x="1977" y="2760"/>
                    <a:pt x="1988" y="2760"/>
                    <a:pt x="1988" y="2760"/>
                  </a:cubicBezTo>
                  <a:lnTo>
                    <a:pt x="1999" y="2760"/>
                  </a:lnTo>
                  <a:cubicBezTo>
                    <a:pt x="2010" y="2750"/>
                    <a:pt x="2021" y="2738"/>
                    <a:pt x="2032" y="2738"/>
                  </a:cubicBezTo>
                  <a:cubicBezTo>
                    <a:pt x="2054" y="2727"/>
                    <a:pt x="2066" y="2716"/>
                    <a:pt x="2076" y="2705"/>
                  </a:cubicBezTo>
                  <a:cubicBezTo>
                    <a:pt x="2088" y="2705"/>
                    <a:pt x="2088" y="2683"/>
                    <a:pt x="2076" y="2683"/>
                  </a:cubicBezTo>
                  <a:cubicBezTo>
                    <a:pt x="2076" y="2672"/>
                    <a:pt x="2066" y="2672"/>
                    <a:pt x="2054" y="2672"/>
                  </a:cubicBezTo>
                  <a:close/>
                  <a:moveTo>
                    <a:pt x="2821" y="2730"/>
                  </a:moveTo>
                  <a:cubicBezTo>
                    <a:pt x="2816" y="2730"/>
                    <a:pt x="2810" y="2733"/>
                    <a:pt x="2805" y="2738"/>
                  </a:cubicBezTo>
                  <a:cubicBezTo>
                    <a:pt x="2794" y="2750"/>
                    <a:pt x="2794" y="2760"/>
                    <a:pt x="2805" y="2772"/>
                  </a:cubicBezTo>
                  <a:cubicBezTo>
                    <a:pt x="2827" y="2782"/>
                    <a:pt x="2849" y="2804"/>
                    <a:pt x="2871" y="2826"/>
                  </a:cubicBezTo>
                  <a:lnTo>
                    <a:pt x="2904" y="2826"/>
                  </a:lnTo>
                  <a:lnTo>
                    <a:pt x="2904" y="2794"/>
                  </a:lnTo>
                  <a:cubicBezTo>
                    <a:pt x="2882" y="2772"/>
                    <a:pt x="2860" y="2760"/>
                    <a:pt x="2838" y="2738"/>
                  </a:cubicBezTo>
                  <a:cubicBezTo>
                    <a:pt x="2832" y="2733"/>
                    <a:pt x="2827" y="2730"/>
                    <a:pt x="2821" y="2730"/>
                  </a:cubicBezTo>
                  <a:close/>
                  <a:moveTo>
                    <a:pt x="1926" y="2763"/>
                  </a:moveTo>
                  <a:cubicBezTo>
                    <a:pt x="1922" y="2763"/>
                    <a:pt x="1916" y="2766"/>
                    <a:pt x="1911" y="2772"/>
                  </a:cubicBezTo>
                  <a:cubicBezTo>
                    <a:pt x="1889" y="2782"/>
                    <a:pt x="1855" y="2794"/>
                    <a:pt x="1833" y="2816"/>
                  </a:cubicBezTo>
                  <a:cubicBezTo>
                    <a:pt x="1823" y="2816"/>
                    <a:pt x="1823" y="2826"/>
                    <a:pt x="1833" y="2838"/>
                  </a:cubicBezTo>
                  <a:cubicBezTo>
                    <a:pt x="1833" y="2848"/>
                    <a:pt x="1833" y="2848"/>
                    <a:pt x="1845" y="2848"/>
                  </a:cubicBezTo>
                  <a:lnTo>
                    <a:pt x="1855" y="2848"/>
                  </a:lnTo>
                  <a:cubicBezTo>
                    <a:pt x="1877" y="2838"/>
                    <a:pt x="1911" y="2816"/>
                    <a:pt x="1933" y="2804"/>
                  </a:cubicBezTo>
                  <a:cubicBezTo>
                    <a:pt x="1944" y="2794"/>
                    <a:pt x="1944" y="2782"/>
                    <a:pt x="1933" y="2772"/>
                  </a:cubicBezTo>
                  <a:cubicBezTo>
                    <a:pt x="1933" y="2766"/>
                    <a:pt x="1930" y="2763"/>
                    <a:pt x="1926" y="2763"/>
                  </a:cubicBezTo>
                  <a:close/>
                  <a:moveTo>
                    <a:pt x="1756" y="2848"/>
                  </a:moveTo>
                  <a:cubicBezTo>
                    <a:pt x="1734" y="2870"/>
                    <a:pt x="1712" y="2882"/>
                    <a:pt x="1690" y="2893"/>
                  </a:cubicBezTo>
                  <a:cubicBezTo>
                    <a:pt x="1679" y="2893"/>
                    <a:pt x="1668" y="2915"/>
                    <a:pt x="1679" y="2926"/>
                  </a:cubicBezTo>
                  <a:lnTo>
                    <a:pt x="1690" y="2937"/>
                  </a:lnTo>
                  <a:cubicBezTo>
                    <a:pt x="1701" y="2937"/>
                    <a:pt x="1701" y="2926"/>
                    <a:pt x="1701" y="2926"/>
                  </a:cubicBezTo>
                  <a:cubicBezTo>
                    <a:pt x="1734" y="2915"/>
                    <a:pt x="1756" y="2904"/>
                    <a:pt x="1779" y="2893"/>
                  </a:cubicBezTo>
                  <a:cubicBezTo>
                    <a:pt x="1789" y="2882"/>
                    <a:pt x="1789" y="2870"/>
                    <a:pt x="1789" y="2860"/>
                  </a:cubicBezTo>
                  <a:cubicBezTo>
                    <a:pt x="1779" y="2848"/>
                    <a:pt x="1767" y="2848"/>
                    <a:pt x="1756" y="2848"/>
                  </a:cubicBezTo>
                  <a:close/>
                  <a:moveTo>
                    <a:pt x="2948" y="2840"/>
                  </a:moveTo>
                  <a:cubicBezTo>
                    <a:pt x="2943" y="2840"/>
                    <a:pt x="2937" y="2843"/>
                    <a:pt x="2937" y="2848"/>
                  </a:cubicBezTo>
                  <a:cubicBezTo>
                    <a:pt x="2926" y="2860"/>
                    <a:pt x="2926" y="2870"/>
                    <a:pt x="2937" y="2882"/>
                  </a:cubicBezTo>
                  <a:cubicBezTo>
                    <a:pt x="2959" y="2893"/>
                    <a:pt x="2981" y="2915"/>
                    <a:pt x="3003" y="2937"/>
                  </a:cubicBezTo>
                  <a:lnTo>
                    <a:pt x="3025" y="2937"/>
                  </a:lnTo>
                  <a:cubicBezTo>
                    <a:pt x="3025" y="2937"/>
                    <a:pt x="3037" y="2937"/>
                    <a:pt x="3037" y="2926"/>
                  </a:cubicBezTo>
                  <a:cubicBezTo>
                    <a:pt x="3047" y="2915"/>
                    <a:pt x="3037" y="2904"/>
                    <a:pt x="3037" y="2904"/>
                  </a:cubicBezTo>
                  <a:cubicBezTo>
                    <a:pt x="3015" y="2882"/>
                    <a:pt x="2993" y="2860"/>
                    <a:pt x="2959" y="2848"/>
                  </a:cubicBezTo>
                  <a:cubicBezTo>
                    <a:pt x="2959" y="2843"/>
                    <a:pt x="2954" y="2840"/>
                    <a:pt x="2948" y="2840"/>
                  </a:cubicBezTo>
                  <a:close/>
                  <a:moveTo>
                    <a:pt x="1613" y="2926"/>
                  </a:moveTo>
                  <a:cubicBezTo>
                    <a:pt x="1580" y="2937"/>
                    <a:pt x="1558" y="2948"/>
                    <a:pt x="1524" y="2959"/>
                  </a:cubicBezTo>
                  <a:cubicBezTo>
                    <a:pt x="1524" y="2970"/>
                    <a:pt x="1514" y="2981"/>
                    <a:pt x="1514" y="2992"/>
                  </a:cubicBezTo>
                  <a:cubicBezTo>
                    <a:pt x="1524" y="3003"/>
                    <a:pt x="1524" y="3003"/>
                    <a:pt x="1536" y="3003"/>
                  </a:cubicBezTo>
                  <a:lnTo>
                    <a:pt x="1546" y="3003"/>
                  </a:lnTo>
                  <a:cubicBezTo>
                    <a:pt x="1568" y="2992"/>
                    <a:pt x="1602" y="2981"/>
                    <a:pt x="1624" y="2970"/>
                  </a:cubicBezTo>
                  <a:cubicBezTo>
                    <a:pt x="1635" y="2959"/>
                    <a:pt x="1635" y="2948"/>
                    <a:pt x="1635" y="2937"/>
                  </a:cubicBezTo>
                  <a:cubicBezTo>
                    <a:pt x="1635" y="2926"/>
                    <a:pt x="1624" y="2926"/>
                    <a:pt x="1613" y="2926"/>
                  </a:cubicBezTo>
                  <a:close/>
                  <a:moveTo>
                    <a:pt x="3092" y="2943"/>
                  </a:moveTo>
                  <a:cubicBezTo>
                    <a:pt x="3084" y="2943"/>
                    <a:pt x="3077" y="2948"/>
                    <a:pt x="3070" y="2948"/>
                  </a:cubicBezTo>
                  <a:cubicBezTo>
                    <a:pt x="3070" y="2959"/>
                    <a:pt x="3070" y="2981"/>
                    <a:pt x="3081" y="2981"/>
                  </a:cubicBezTo>
                  <a:lnTo>
                    <a:pt x="3092" y="2992"/>
                  </a:lnTo>
                  <a:cubicBezTo>
                    <a:pt x="3114" y="3003"/>
                    <a:pt x="3136" y="3014"/>
                    <a:pt x="3147" y="3025"/>
                  </a:cubicBezTo>
                  <a:lnTo>
                    <a:pt x="3158" y="3037"/>
                  </a:lnTo>
                  <a:cubicBezTo>
                    <a:pt x="3169" y="3037"/>
                    <a:pt x="3180" y="3025"/>
                    <a:pt x="3180" y="3025"/>
                  </a:cubicBezTo>
                  <a:cubicBezTo>
                    <a:pt x="3191" y="3014"/>
                    <a:pt x="3180" y="3003"/>
                    <a:pt x="3169" y="2992"/>
                  </a:cubicBezTo>
                  <a:cubicBezTo>
                    <a:pt x="3158" y="2981"/>
                    <a:pt x="3136" y="2970"/>
                    <a:pt x="3114" y="2959"/>
                  </a:cubicBezTo>
                  <a:lnTo>
                    <a:pt x="3103" y="2948"/>
                  </a:lnTo>
                  <a:cubicBezTo>
                    <a:pt x="3099" y="2944"/>
                    <a:pt x="3096" y="2943"/>
                    <a:pt x="3092" y="2943"/>
                  </a:cubicBezTo>
                  <a:close/>
                  <a:moveTo>
                    <a:pt x="1447" y="2992"/>
                  </a:moveTo>
                  <a:cubicBezTo>
                    <a:pt x="1425" y="3003"/>
                    <a:pt x="1392" y="3014"/>
                    <a:pt x="1370" y="3025"/>
                  </a:cubicBezTo>
                  <a:cubicBezTo>
                    <a:pt x="1359" y="3025"/>
                    <a:pt x="1359" y="3037"/>
                    <a:pt x="1359" y="3047"/>
                  </a:cubicBezTo>
                  <a:cubicBezTo>
                    <a:pt x="1359" y="3059"/>
                    <a:pt x="1370" y="3069"/>
                    <a:pt x="1381" y="3069"/>
                  </a:cubicBezTo>
                  <a:cubicBezTo>
                    <a:pt x="1414" y="3059"/>
                    <a:pt x="1436" y="3047"/>
                    <a:pt x="1469" y="3037"/>
                  </a:cubicBezTo>
                  <a:cubicBezTo>
                    <a:pt x="1480" y="3025"/>
                    <a:pt x="1480" y="3014"/>
                    <a:pt x="1480" y="3003"/>
                  </a:cubicBezTo>
                  <a:cubicBezTo>
                    <a:pt x="1469" y="2992"/>
                    <a:pt x="1458" y="2992"/>
                    <a:pt x="1447" y="2992"/>
                  </a:cubicBezTo>
                  <a:close/>
                  <a:moveTo>
                    <a:pt x="1293" y="3047"/>
                  </a:moveTo>
                  <a:cubicBezTo>
                    <a:pt x="1259" y="3059"/>
                    <a:pt x="1237" y="3069"/>
                    <a:pt x="1205" y="3081"/>
                  </a:cubicBezTo>
                  <a:cubicBezTo>
                    <a:pt x="1193" y="3081"/>
                    <a:pt x="1193" y="3091"/>
                    <a:pt x="1193" y="3103"/>
                  </a:cubicBezTo>
                  <a:cubicBezTo>
                    <a:pt x="1193" y="3113"/>
                    <a:pt x="1205" y="3113"/>
                    <a:pt x="1215" y="3113"/>
                  </a:cubicBezTo>
                  <a:cubicBezTo>
                    <a:pt x="1249" y="3113"/>
                    <a:pt x="1271" y="3103"/>
                    <a:pt x="1303" y="3091"/>
                  </a:cubicBezTo>
                  <a:cubicBezTo>
                    <a:pt x="1315" y="3091"/>
                    <a:pt x="1315" y="3081"/>
                    <a:pt x="1315" y="3069"/>
                  </a:cubicBezTo>
                  <a:cubicBezTo>
                    <a:pt x="1315" y="3059"/>
                    <a:pt x="1303" y="3047"/>
                    <a:pt x="1293" y="3047"/>
                  </a:cubicBezTo>
                  <a:close/>
                  <a:moveTo>
                    <a:pt x="3246" y="3037"/>
                  </a:moveTo>
                  <a:cubicBezTo>
                    <a:pt x="3236" y="3037"/>
                    <a:pt x="3224" y="3037"/>
                    <a:pt x="3224" y="3047"/>
                  </a:cubicBezTo>
                  <a:cubicBezTo>
                    <a:pt x="3213" y="3059"/>
                    <a:pt x="3213" y="3069"/>
                    <a:pt x="3224" y="3069"/>
                  </a:cubicBezTo>
                  <a:cubicBezTo>
                    <a:pt x="3246" y="3091"/>
                    <a:pt x="3280" y="3103"/>
                    <a:pt x="3302" y="3113"/>
                  </a:cubicBezTo>
                  <a:lnTo>
                    <a:pt x="3312" y="3113"/>
                  </a:lnTo>
                  <a:cubicBezTo>
                    <a:pt x="3324" y="3113"/>
                    <a:pt x="3324" y="3113"/>
                    <a:pt x="3334" y="3103"/>
                  </a:cubicBezTo>
                  <a:cubicBezTo>
                    <a:pt x="3334" y="3103"/>
                    <a:pt x="3334" y="3081"/>
                    <a:pt x="3324" y="3081"/>
                  </a:cubicBezTo>
                  <a:cubicBezTo>
                    <a:pt x="3302" y="3069"/>
                    <a:pt x="3268" y="3047"/>
                    <a:pt x="3246" y="3037"/>
                  </a:cubicBezTo>
                  <a:close/>
                  <a:moveTo>
                    <a:pt x="1137" y="3098"/>
                  </a:moveTo>
                  <a:cubicBezTo>
                    <a:pt x="1134" y="3098"/>
                    <a:pt x="1130" y="3099"/>
                    <a:pt x="1127" y="3103"/>
                  </a:cubicBezTo>
                  <a:cubicBezTo>
                    <a:pt x="1094" y="3103"/>
                    <a:pt x="1072" y="3113"/>
                    <a:pt x="1039" y="3113"/>
                  </a:cubicBezTo>
                  <a:cubicBezTo>
                    <a:pt x="1028" y="3125"/>
                    <a:pt x="1028" y="3135"/>
                    <a:pt x="1028" y="3147"/>
                  </a:cubicBezTo>
                  <a:cubicBezTo>
                    <a:pt x="1028" y="3147"/>
                    <a:pt x="1039" y="3157"/>
                    <a:pt x="1050" y="3157"/>
                  </a:cubicBezTo>
                  <a:cubicBezTo>
                    <a:pt x="1083" y="3147"/>
                    <a:pt x="1105" y="3147"/>
                    <a:pt x="1138" y="3135"/>
                  </a:cubicBezTo>
                  <a:cubicBezTo>
                    <a:pt x="1149" y="3135"/>
                    <a:pt x="1149" y="3125"/>
                    <a:pt x="1149" y="3113"/>
                  </a:cubicBezTo>
                  <a:cubicBezTo>
                    <a:pt x="1149" y="3106"/>
                    <a:pt x="1144" y="3098"/>
                    <a:pt x="1137" y="3098"/>
                  </a:cubicBezTo>
                  <a:close/>
                  <a:moveTo>
                    <a:pt x="962" y="3135"/>
                  </a:moveTo>
                  <a:cubicBezTo>
                    <a:pt x="928" y="3135"/>
                    <a:pt x="906" y="3147"/>
                    <a:pt x="873" y="3147"/>
                  </a:cubicBezTo>
                  <a:cubicBezTo>
                    <a:pt x="862" y="3147"/>
                    <a:pt x="851" y="3157"/>
                    <a:pt x="851" y="3169"/>
                  </a:cubicBezTo>
                  <a:cubicBezTo>
                    <a:pt x="862" y="3180"/>
                    <a:pt x="862" y="3191"/>
                    <a:pt x="873" y="3191"/>
                  </a:cubicBezTo>
                  <a:lnTo>
                    <a:pt x="884" y="3191"/>
                  </a:lnTo>
                  <a:cubicBezTo>
                    <a:pt x="906" y="3191"/>
                    <a:pt x="940" y="3180"/>
                    <a:pt x="962" y="3180"/>
                  </a:cubicBezTo>
                  <a:cubicBezTo>
                    <a:pt x="972" y="3169"/>
                    <a:pt x="984" y="3157"/>
                    <a:pt x="984" y="3147"/>
                  </a:cubicBezTo>
                  <a:cubicBezTo>
                    <a:pt x="984" y="3135"/>
                    <a:pt x="972" y="3135"/>
                    <a:pt x="962" y="3135"/>
                  </a:cubicBezTo>
                  <a:close/>
                  <a:moveTo>
                    <a:pt x="3401" y="3113"/>
                  </a:moveTo>
                  <a:cubicBezTo>
                    <a:pt x="3390" y="3113"/>
                    <a:pt x="3379" y="3113"/>
                    <a:pt x="3368" y="3125"/>
                  </a:cubicBezTo>
                  <a:cubicBezTo>
                    <a:pt x="3368" y="3135"/>
                    <a:pt x="3368" y="3147"/>
                    <a:pt x="3379" y="3157"/>
                  </a:cubicBezTo>
                  <a:cubicBezTo>
                    <a:pt x="3401" y="3169"/>
                    <a:pt x="3434" y="3180"/>
                    <a:pt x="3456" y="3191"/>
                  </a:cubicBezTo>
                  <a:lnTo>
                    <a:pt x="3467" y="3191"/>
                  </a:lnTo>
                  <a:cubicBezTo>
                    <a:pt x="3478" y="3191"/>
                    <a:pt x="3478" y="3191"/>
                    <a:pt x="3489" y="3180"/>
                  </a:cubicBezTo>
                  <a:cubicBezTo>
                    <a:pt x="3489" y="3169"/>
                    <a:pt x="3489" y="3157"/>
                    <a:pt x="3478" y="3157"/>
                  </a:cubicBezTo>
                  <a:cubicBezTo>
                    <a:pt x="3445" y="3147"/>
                    <a:pt x="3423" y="3135"/>
                    <a:pt x="3401" y="3113"/>
                  </a:cubicBezTo>
                  <a:close/>
                  <a:moveTo>
                    <a:pt x="23" y="3147"/>
                  </a:moveTo>
                  <a:cubicBezTo>
                    <a:pt x="12" y="3147"/>
                    <a:pt x="1" y="3157"/>
                    <a:pt x="1" y="3169"/>
                  </a:cubicBezTo>
                  <a:cubicBezTo>
                    <a:pt x="1" y="3180"/>
                    <a:pt x="1" y="3191"/>
                    <a:pt x="12" y="3191"/>
                  </a:cubicBezTo>
                  <a:cubicBezTo>
                    <a:pt x="45" y="3191"/>
                    <a:pt x="79" y="3202"/>
                    <a:pt x="101" y="3202"/>
                  </a:cubicBezTo>
                  <a:cubicBezTo>
                    <a:pt x="111" y="3202"/>
                    <a:pt x="123" y="3191"/>
                    <a:pt x="123" y="3180"/>
                  </a:cubicBezTo>
                  <a:cubicBezTo>
                    <a:pt x="123" y="3169"/>
                    <a:pt x="123" y="3157"/>
                    <a:pt x="111" y="3157"/>
                  </a:cubicBezTo>
                  <a:cubicBezTo>
                    <a:pt x="79" y="3157"/>
                    <a:pt x="57" y="3157"/>
                    <a:pt x="23" y="3147"/>
                  </a:cubicBezTo>
                  <a:close/>
                  <a:moveTo>
                    <a:pt x="189" y="3169"/>
                  </a:moveTo>
                  <a:cubicBezTo>
                    <a:pt x="178" y="3169"/>
                    <a:pt x="167" y="3180"/>
                    <a:pt x="167" y="3191"/>
                  </a:cubicBezTo>
                  <a:cubicBezTo>
                    <a:pt x="167" y="3202"/>
                    <a:pt x="178" y="3213"/>
                    <a:pt x="189" y="3213"/>
                  </a:cubicBezTo>
                  <a:lnTo>
                    <a:pt x="277" y="3213"/>
                  </a:lnTo>
                  <a:cubicBezTo>
                    <a:pt x="288" y="3213"/>
                    <a:pt x="299" y="3213"/>
                    <a:pt x="299" y="3202"/>
                  </a:cubicBezTo>
                  <a:cubicBezTo>
                    <a:pt x="299" y="3191"/>
                    <a:pt x="288" y="3180"/>
                    <a:pt x="277" y="3180"/>
                  </a:cubicBezTo>
                  <a:cubicBezTo>
                    <a:pt x="244" y="3180"/>
                    <a:pt x="222" y="3169"/>
                    <a:pt x="189" y="3169"/>
                  </a:cubicBezTo>
                  <a:close/>
                  <a:moveTo>
                    <a:pt x="785" y="3157"/>
                  </a:moveTo>
                  <a:cubicBezTo>
                    <a:pt x="763" y="3169"/>
                    <a:pt x="729" y="3169"/>
                    <a:pt x="707" y="3169"/>
                  </a:cubicBezTo>
                  <a:cubicBezTo>
                    <a:pt x="697" y="3169"/>
                    <a:pt x="685" y="3180"/>
                    <a:pt x="685" y="3191"/>
                  </a:cubicBezTo>
                  <a:cubicBezTo>
                    <a:pt x="685" y="3202"/>
                    <a:pt x="697" y="3213"/>
                    <a:pt x="707" y="3213"/>
                  </a:cubicBezTo>
                  <a:cubicBezTo>
                    <a:pt x="741" y="3213"/>
                    <a:pt x="763" y="3202"/>
                    <a:pt x="796" y="3202"/>
                  </a:cubicBezTo>
                  <a:cubicBezTo>
                    <a:pt x="807" y="3202"/>
                    <a:pt x="818" y="3191"/>
                    <a:pt x="807" y="3180"/>
                  </a:cubicBezTo>
                  <a:cubicBezTo>
                    <a:pt x="807" y="3169"/>
                    <a:pt x="796" y="3157"/>
                    <a:pt x="785" y="3157"/>
                  </a:cubicBezTo>
                  <a:close/>
                  <a:moveTo>
                    <a:pt x="366" y="3180"/>
                  </a:moveTo>
                  <a:cubicBezTo>
                    <a:pt x="354" y="3180"/>
                    <a:pt x="344" y="3191"/>
                    <a:pt x="344" y="3202"/>
                  </a:cubicBezTo>
                  <a:cubicBezTo>
                    <a:pt x="344" y="3213"/>
                    <a:pt x="354" y="3224"/>
                    <a:pt x="366" y="3224"/>
                  </a:cubicBezTo>
                  <a:lnTo>
                    <a:pt x="442" y="3224"/>
                  </a:lnTo>
                  <a:cubicBezTo>
                    <a:pt x="465" y="3224"/>
                    <a:pt x="465" y="3213"/>
                    <a:pt x="465" y="3202"/>
                  </a:cubicBezTo>
                  <a:cubicBezTo>
                    <a:pt x="465" y="3191"/>
                    <a:pt x="465" y="3180"/>
                    <a:pt x="442" y="3180"/>
                  </a:cubicBezTo>
                  <a:close/>
                  <a:moveTo>
                    <a:pt x="531" y="3180"/>
                  </a:moveTo>
                  <a:cubicBezTo>
                    <a:pt x="520" y="3180"/>
                    <a:pt x="509" y="3191"/>
                    <a:pt x="509" y="3202"/>
                  </a:cubicBezTo>
                  <a:cubicBezTo>
                    <a:pt x="509" y="3213"/>
                    <a:pt x="520" y="3224"/>
                    <a:pt x="531" y="3224"/>
                  </a:cubicBezTo>
                  <a:cubicBezTo>
                    <a:pt x="564" y="3224"/>
                    <a:pt x="597" y="3224"/>
                    <a:pt x="619" y="3213"/>
                  </a:cubicBezTo>
                  <a:cubicBezTo>
                    <a:pt x="631" y="3213"/>
                    <a:pt x="641" y="3202"/>
                    <a:pt x="641" y="3191"/>
                  </a:cubicBezTo>
                  <a:cubicBezTo>
                    <a:pt x="641" y="3180"/>
                    <a:pt x="631" y="3180"/>
                    <a:pt x="619" y="3180"/>
                  </a:cubicBezTo>
                  <a:close/>
                  <a:moveTo>
                    <a:pt x="3546" y="3186"/>
                  </a:moveTo>
                  <a:cubicBezTo>
                    <a:pt x="3538" y="3186"/>
                    <a:pt x="3530" y="3194"/>
                    <a:pt x="3523" y="3202"/>
                  </a:cubicBezTo>
                  <a:cubicBezTo>
                    <a:pt x="3523" y="3213"/>
                    <a:pt x="3523" y="3224"/>
                    <a:pt x="3533" y="3224"/>
                  </a:cubicBezTo>
                  <a:cubicBezTo>
                    <a:pt x="3567" y="3235"/>
                    <a:pt x="3589" y="3246"/>
                    <a:pt x="3621" y="3257"/>
                  </a:cubicBezTo>
                  <a:cubicBezTo>
                    <a:pt x="3633" y="3257"/>
                    <a:pt x="3644" y="3257"/>
                    <a:pt x="3644" y="3246"/>
                  </a:cubicBezTo>
                  <a:cubicBezTo>
                    <a:pt x="3644" y="3235"/>
                    <a:pt x="3644" y="3224"/>
                    <a:pt x="3633" y="3224"/>
                  </a:cubicBezTo>
                  <a:cubicBezTo>
                    <a:pt x="3611" y="3213"/>
                    <a:pt x="3577" y="3202"/>
                    <a:pt x="3555" y="3191"/>
                  </a:cubicBezTo>
                  <a:cubicBezTo>
                    <a:pt x="3552" y="3188"/>
                    <a:pt x="3549" y="3186"/>
                    <a:pt x="3546" y="3186"/>
                  </a:cubicBezTo>
                  <a:close/>
                  <a:moveTo>
                    <a:pt x="3710" y="3246"/>
                  </a:moveTo>
                  <a:cubicBezTo>
                    <a:pt x="3699" y="3246"/>
                    <a:pt x="3688" y="3257"/>
                    <a:pt x="3688" y="3268"/>
                  </a:cubicBezTo>
                  <a:cubicBezTo>
                    <a:pt x="3688" y="3279"/>
                    <a:pt x="3688" y="3290"/>
                    <a:pt x="3699" y="3290"/>
                  </a:cubicBezTo>
                  <a:cubicBezTo>
                    <a:pt x="3732" y="3301"/>
                    <a:pt x="3754" y="3312"/>
                    <a:pt x="3787" y="3312"/>
                  </a:cubicBezTo>
                  <a:cubicBezTo>
                    <a:pt x="3798" y="3312"/>
                    <a:pt x="3810" y="3312"/>
                    <a:pt x="3810" y="3301"/>
                  </a:cubicBezTo>
                  <a:cubicBezTo>
                    <a:pt x="3810" y="3290"/>
                    <a:pt x="3810" y="3279"/>
                    <a:pt x="3798" y="3279"/>
                  </a:cubicBezTo>
                  <a:cubicBezTo>
                    <a:pt x="3765" y="3268"/>
                    <a:pt x="3743" y="3257"/>
                    <a:pt x="3710" y="3246"/>
                  </a:cubicBezTo>
                  <a:close/>
                  <a:moveTo>
                    <a:pt x="3876" y="3301"/>
                  </a:moveTo>
                  <a:cubicBezTo>
                    <a:pt x="3864" y="3301"/>
                    <a:pt x="3854" y="3301"/>
                    <a:pt x="3854" y="3312"/>
                  </a:cubicBezTo>
                  <a:cubicBezTo>
                    <a:pt x="3842" y="3323"/>
                    <a:pt x="3854" y="3334"/>
                    <a:pt x="3864" y="3346"/>
                  </a:cubicBezTo>
                  <a:cubicBezTo>
                    <a:pt x="3898" y="3346"/>
                    <a:pt x="3920" y="3356"/>
                    <a:pt x="3953" y="3368"/>
                  </a:cubicBezTo>
                  <a:cubicBezTo>
                    <a:pt x="3964" y="3368"/>
                    <a:pt x="3975" y="3356"/>
                    <a:pt x="3975" y="3346"/>
                  </a:cubicBezTo>
                  <a:cubicBezTo>
                    <a:pt x="3975" y="3334"/>
                    <a:pt x="3975" y="3323"/>
                    <a:pt x="3964" y="3323"/>
                  </a:cubicBezTo>
                  <a:cubicBezTo>
                    <a:pt x="3930" y="3312"/>
                    <a:pt x="3908" y="3312"/>
                    <a:pt x="3876" y="3301"/>
                  </a:cubicBezTo>
                  <a:close/>
                  <a:moveTo>
                    <a:pt x="4041" y="3346"/>
                  </a:moveTo>
                  <a:cubicBezTo>
                    <a:pt x="4030" y="3346"/>
                    <a:pt x="4019" y="3346"/>
                    <a:pt x="4019" y="3356"/>
                  </a:cubicBezTo>
                  <a:cubicBezTo>
                    <a:pt x="4019" y="3368"/>
                    <a:pt x="4019" y="3378"/>
                    <a:pt x="4030" y="3378"/>
                  </a:cubicBezTo>
                  <a:cubicBezTo>
                    <a:pt x="4063" y="3390"/>
                    <a:pt x="4085" y="3400"/>
                    <a:pt x="4119" y="3400"/>
                  </a:cubicBezTo>
                  <a:cubicBezTo>
                    <a:pt x="4129" y="3400"/>
                    <a:pt x="4141" y="3390"/>
                    <a:pt x="4141" y="3390"/>
                  </a:cubicBezTo>
                  <a:cubicBezTo>
                    <a:pt x="4141" y="3368"/>
                    <a:pt x="4141" y="3368"/>
                    <a:pt x="4129" y="3356"/>
                  </a:cubicBezTo>
                  <a:cubicBezTo>
                    <a:pt x="4097" y="3356"/>
                    <a:pt x="4074" y="3346"/>
                    <a:pt x="4041" y="3346"/>
                  </a:cubicBezTo>
                  <a:close/>
                  <a:moveTo>
                    <a:pt x="5487" y="3334"/>
                  </a:moveTo>
                  <a:cubicBezTo>
                    <a:pt x="5454" y="3346"/>
                    <a:pt x="5432" y="3346"/>
                    <a:pt x="5399" y="3356"/>
                  </a:cubicBezTo>
                  <a:cubicBezTo>
                    <a:pt x="5388" y="3356"/>
                    <a:pt x="5388" y="3368"/>
                    <a:pt x="5388" y="3378"/>
                  </a:cubicBezTo>
                  <a:cubicBezTo>
                    <a:pt x="5388" y="3390"/>
                    <a:pt x="5399" y="3400"/>
                    <a:pt x="5410" y="3400"/>
                  </a:cubicBezTo>
                  <a:cubicBezTo>
                    <a:pt x="5443" y="3390"/>
                    <a:pt x="5465" y="3390"/>
                    <a:pt x="5498" y="3378"/>
                  </a:cubicBezTo>
                  <a:cubicBezTo>
                    <a:pt x="5509" y="3378"/>
                    <a:pt x="5509" y="3368"/>
                    <a:pt x="5509" y="3356"/>
                  </a:cubicBezTo>
                  <a:cubicBezTo>
                    <a:pt x="5509" y="3346"/>
                    <a:pt x="5498" y="3334"/>
                    <a:pt x="5487" y="3334"/>
                  </a:cubicBezTo>
                  <a:close/>
                  <a:moveTo>
                    <a:pt x="5321" y="3368"/>
                  </a:moveTo>
                  <a:cubicBezTo>
                    <a:pt x="5289" y="3378"/>
                    <a:pt x="5267" y="3378"/>
                    <a:pt x="5233" y="3378"/>
                  </a:cubicBezTo>
                  <a:cubicBezTo>
                    <a:pt x="5222" y="3378"/>
                    <a:pt x="5211" y="3390"/>
                    <a:pt x="5211" y="3400"/>
                  </a:cubicBezTo>
                  <a:cubicBezTo>
                    <a:pt x="5211" y="3412"/>
                    <a:pt x="5222" y="3422"/>
                    <a:pt x="5233" y="3422"/>
                  </a:cubicBezTo>
                  <a:cubicBezTo>
                    <a:pt x="5267" y="3422"/>
                    <a:pt x="5299" y="3412"/>
                    <a:pt x="5321" y="3412"/>
                  </a:cubicBezTo>
                  <a:cubicBezTo>
                    <a:pt x="5333" y="3412"/>
                    <a:pt x="5343" y="3400"/>
                    <a:pt x="5343" y="3390"/>
                  </a:cubicBezTo>
                  <a:cubicBezTo>
                    <a:pt x="5343" y="3378"/>
                    <a:pt x="5333" y="3368"/>
                    <a:pt x="5321" y="3368"/>
                  </a:cubicBezTo>
                  <a:close/>
                  <a:moveTo>
                    <a:pt x="4197" y="3374"/>
                  </a:moveTo>
                  <a:cubicBezTo>
                    <a:pt x="4190" y="3374"/>
                    <a:pt x="4185" y="3382"/>
                    <a:pt x="4185" y="3390"/>
                  </a:cubicBezTo>
                  <a:cubicBezTo>
                    <a:pt x="4185" y="3400"/>
                    <a:pt x="4195" y="3412"/>
                    <a:pt x="4207" y="3412"/>
                  </a:cubicBezTo>
                  <a:cubicBezTo>
                    <a:pt x="4229" y="3422"/>
                    <a:pt x="4262" y="3422"/>
                    <a:pt x="4284" y="3434"/>
                  </a:cubicBezTo>
                  <a:lnTo>
                    <a:pt x="4295" y="3434"/>
                  </a:lnTo>
                  <a:cubicBezTo>
                    <a:pt x="4306" y="3434"/>
                    <a:pt x="4306" y="3422"/>
                    <a:pt x="4317" y="3412"/>
                  </a:cubicBezTo>
                  <a:cubicBezTo>
                    <a:pt x="4317" y="3400"/>
                    <a:pt x="4306" y="3390"/>
                    <a:pt x="4295" y="3390"/>
                  </a:cubicBezTo>
                  <a:cubicBezTo>
                    <a:pt x="4262" y="3378"/>
                    <a:pt x="4240" y="3378"/>
                    <a:pt x="4207" y="3378"/>
                  </a:cubicBezTo>
                  <a:cubicBezTo>
                    <a:pt x="4204" y="3375"/>
                    <a:pt x="4200" y="3374"/>
                    <a:pt x="4197" y="3374"/>
                  </a:cubicBezTo>
                  <a:close/>
                  <a:moveTo>
                    <a:pt x="4383" y="3400"/>
                  </a:moveTo>
                  <a:cubicBezTo>
                    <a:pt x="4372" y="3400"/>
                    <a:pt x="4361" y="3400"/>
                    <a:pt x="4361" y="3412"/>
                  </a:cubicBezTo>
                  <a:cubicBezTo>
                    <a:pt x="4350" y="3422"/>
                    <a:pt x="4361" y="3434"/>
                    <a:pt x="4372" y="3434"/>
                  </a:cubicBezTo>
                  <a:cubicBezTo>
                    <a:pt x="4406" y="3444"/>
                    <a:pt x="4428" y="3444"/>
                    <a:pt x="4460" y="3444"/>
                  </a:cubicBezTo>
                  <a:cubicBezTo>
                    <a:pt x="4472" y="3444"/>
                    <a:pt x="4482" y="3434"/>
                    <a:pt x="4482" y="3422"/>
                  </a:cubicBezTo>
                  <a:cubicBezTo>
                    <a:pt x="4482" y="3412"/>
                    <a:pt x="4472" y="3412"/>
                    <a:pt x="4460" y="3400"/>
                  </a:cubicBezTo>
                  <a:close/>
                  <a:moveTo>
                    <a:pt x="5145" y="3390"/>
                  </a:moveTo>
                  <a:cubicBezTo>
                    <a:pt x="5123" y="3400"/>
                    <a:pt x="5090" y="3400"/>
                    <a:pt x="5068" y="3400"/>
                  </a:cubicBezTo>
                  <a:cubicBezTo>
                    <a:pt x="5056" y="3400"/>
                    <a:pt x="5046" y="3412"/>
                    <a:pt x="5046" y="3422"/>
                  </a:cubicBezTo>
                  <a:cubicBezTo>
                    <a:pt x="5046" y="3434"/>
                    <a:pt x="5056" y="3444"/>
                    <a:pt x="5068" y="3444"/>
                  </a:cubicBezTo>
                  <a:cubicBezTo>
                    <a:pt x="5090" y="3444"/>
                    <a:pt x="5123" y="3434"/>
                    <a:pt x="5156" y="3434"/>
                  </a:cubicBezTo>
                  <a:cubicBezTo>
                    <a:pt x="5167" y="3434"/>
                    <a:pt x="5167" y="3422"/>
                    <a:pt x="5167" y="3412"/>
                  </a:cubicBezTo>
                  <a:cubicBezTo>
                    <a:pt x="5167" y="3400"/>
                    <a:pt x="5156" y="3390"/>
                    <a:pt x="5145" y="3390"/>
                  </a:cubicBezTo>
                  <a:close/>
                  <a:moveTo>
                    <a:pt x="4549" y="3412"/>
                  </a:moveTo>
                  <a:cubicBezTo>
                    <a:pt x="4538" y="3412"/>
                    <a:pt x="4527" y="3422"/>
                    <a:pt x="4527" y="3434"/>
                  </a:cubicBezTo>
                  <a:cubicBezTo>
                    <a:pt x="4527" y="3444"/>
                    <a:pt x="4538" y="3456"/>
                    <a:pt x="4549" y="3456"/>
                  </a:cubicBezTo>
                  <a:lnTo>
                    <a:pt x="4637" y="3456"/>
                  </a:lnTo>
                  <a:cubicBezTo>
                    <a:pt x="4648" y="3456"/>
                    <a:pt x="4659" y="3444"/>
                    <a:pt x="4659" y="3434"/>
                  </a:cubicBezTo>
                  <a:cubicBezTo>
                    <a:pt x="4659" y="3422"/>
                    <a:pt x="4648" y="3412"/>
                    <a:pt x="4637" y="3412"/>
                  </a:cubicBezTo>
                  <a:close/>
                  <a:moveTo>
                    <a:pt x="4725" y="3412"/>
                  </a:moveTo>
                  <a:cubicBezTo>
                    <a:pt x="4715" y="3412"/>
                    <a:pt x="4703" y="3422"/>
                    <a:pt x="4703" y="3434"/>
                  </a:cubicBezTo>
                  <a:cubicBezTo>
                    <a:pt x="4703" y="3444"/>
                    <a:pt x="4715" y="3456"/>
                    <a:pt x="4725" y="3456"/>
                  </a:cubicBezTo>
                  <a:lnTo>
                    <a:pt x="4803" y="3456"/>
                  </a:lnTo>
                  <a:cubicBezTo>
                    <a:pt x="4814" y="3456"/>
                    <a:pt x="4825" y="3444"/>
                    <a:pt x="4825" y="3434"/>
                  </a:cubicBezTo>
                  <a:cubicBezTo>
                    <a:pt x="4825" y="3422"/>
                    <a:pt x="4814" y="3412"/>
                    <a:pt x="4803" y="3412"/>
                  </a:cubicBezTo>
                  <a:close/>
                  <a:moveTo>
                    <a:pt x="4891" y="3412"/>
                  </a:moveTo>
                  <a:cubicBezTo>
                    <a:pt x="4880" y="3412"/>
                    <a:pt x="4869" y="3422"/>
                    <a:pt x="4869" y="3434"/>
                  </a:cubicBezTo>
                  <a:cubicBezTo>
                    <a:pt x="4869" y="3444"/>
                    <a:pt x="4880" y="3456"/>
                    <a:pt x="4891" y="3456"/>
                  </a:cubicBezTo>
                  <a:cubicBezTo>
                    <a:pt x="4924" y="3456"/>
                    <a:pt x="4946" y="3456"/>
                    <a:pt x="4980" y="3444"/>
                  </a:cubicBezTo>
                  <a:cubicBezTo>
                    <a:pt x="4990" y="3444"/>
                    <a:pt x="5002" y="3444"/>
                    <a:pt x="5002" y="3422"/>
                  </a:cubicBezTo>
                  <a:cubicBezTo>
                    <a:pt x="5002" y="3412"/>
                    <a:pt x="4990" y="3412"/>
                    <a:pt x="4980" y="3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-681550" y="604338"/>
              <a:ext cx="1144831" cy="1909413"/>
            </a:xfrm>
            <a:custGeom>
              <a:avLst/>
              <a:gdLst/>
              <a:ahLst/>
              <a:cxnLst/>
              <a:rect l="l" t="t" r="r" b="b"/>
              <a:pathLst>
                <a:path w="8412" h="14030" extrusionOk="0">
                  <a:moveTo>
                    <a:pt x="7164" y="1"/>
                  </a:moveTo>
                  <a:cubicBezTo>
                    <a:pt x="7154" y="1"/>
                    <a:pt x="7142" y="11"/>
                    <a:pt x="7142" y="33"/>
                  </a:cubicBezTo>
                  <a:cubicBezTo>
                    <a:pt x="7142" y="45"/>
                    <a:pt x="7154" y="45"/>
                    <a:pt x="7164" y="45"/>
                  </a:cubicBezTo>
                  <a:lnTo>
                    <a:pt x="7252" y="45"/>
                  </a:lnTo>
                  <a:cubicBezTo>
                    <a:pt x="7264" y="45"/>
                    <a:pt x="7275" y="33"/>
                    <a:pt x="7275" y="23"/>
                  </a:cubicBezTo>
                  <a:cubicBezTo>
                    <a:pt x="7275" y="11"/>
                    <a:pt x="7264" y="1"/>
                    <a:pt x="7252" y="1"/>
                  </a:cubicBezTo>
                  <a:close/>
                  <a:moveTo>
                    <a:pt x="7352" y="11"/>
                  </a:moveTo>
                  <a:cubicBezTo>
                    <a:pt x="7330" y="11"/>
                    <a:pt x="7330" y="11"/>
                    <a:pt x="7319" y="33"/>
                  </a:cubicBezTo>
                  <a:cubicBezTo>
                    <a:pt x="7319" y="45"/>
                    <a:pt x="7330" y="55"/>
                    <a:pt x="7341" y="55"/>
                  </a:cubicBezTo>
                  <a:lnTo>
                    <a:pt x="7441" y="55"/>
                  </a:lnTo>
                  <a:cubicBezTo>
                    <a:pt x="7451" y="55"/>
                    <a:pt x="7463" y="45"/>
                    <a:pt x="7463" y="33"/>
                  </a:cubicBezTo>
                  <a:cubicBezTo>
                    <a:pt x="7463" y="23"/>
                    <a:pt x="7451" y="11"/>
                    <a:pt x="7441" y="11"/>
                  </a:cubicBezTo>
                  <a:close/>
                  <a:moveTo>
                    <a:pt x="7065" y="11"/>
                  </a:moveTo>
                  <a:cubicBezTo>
                    <a:pt x="7043" y="11"/>
                    <a:pt x="7010" y="23"/>
                    <a:pt x="6977" y="23"/>
                  </a:cubicBezTo>
                  <a:cubicBezTo>
                    <a:pt x="6965" y="23"/>
                    <a:pt x="6955" y="33"/>
                    <a:pt x="6955" y="45"/>
                  </a:cubicBezTo>
                  <a:cubicBezTo>
                    <a:pt x="6965" y="55"/>
                    <a:pt x="6965" y="67"/>
                    <a:pt x="6977" y="67"/>
                  </a:cubicBezTo>
                  <a:lnTo>
                    <a:pt x="6988" y="67"/>
                  </a:lnTo>
                  <a:cubicBezTo>
                    <a:pt x="7010" y="67"/>
                    <a:pt x="7043" y="55"/>
                    <a:pt x="7076" y="55"/>
                  </a:cubicBezTo>
                  <a:cubicBezTo>
                    <a:pt x="7087" y="55"/>
                    <a:pt x="7098" y="45"/>
                    <a:pt x="7098" y="33"/>
                  </a:cubicBezTo>
                  <a:cubicBezTo>
                    <a:pt x="7087" y="23"/>
                    <a:pt x="7076" y="11"/>
                    <a:pt x="7065" y="11"/>
                  </a:cubicBezTo>
                  <a:close/>
                  <a:moveTo>
                    <a:pt x="7529" y="23"/>
                  </a:moveTo>
                  <a:cubicBezTo>
                    <a:pt x="7517" y="23"/>
                    <a:pt x="7507" y="33"/>
                    <a:pt x="7507" y="45"/>
                  </a:cubicBezTo>
                  <a:cubicBezTo>
                    <a:pt x="7507" y="55"/>
                    <a:pt x="7517" y="67"/>
                    <a:pt x="7529" y="67"/>
                  </a:cubicBezTo>
                  <a:cubicBezTo>
                    <a:pt x="7551" y="67"/>
                    <a:pt x="7584" y="77"/>
                    <a:pt x="7617" y="77"/>
                  </a:cubicBezTo>
                  <a:cubicBezTo>
                    <a:pt x="7628" y="77"/>
                    <a:pt x="7639" y="77"/>
                    <a:pt x="7639" y="67"/>
                  </a:cubicBezTo>
                  <a:cubicBezTo>
                    <a:pt x="7639" y="55"/>
                    <a:pt x="7639" y="33"/>
                    <a:pt x="7628" y="33"/>
                  </a:cubicBezTo>
                  <a:cubicBezTo>
                    <a:pt x="7595" y="33"/>
                    <a:pt x="7562" y="23"/>
                    <a:pt x="7529" y="23"/>
                  </a:cubicBezTo>
                  <a:close/>
                  <a:moveTo>
                    <a:pt x="6889" y="45"/>
                  </a:moveTo>
                  <a:cubicBezTo>
                    <a:pt x="6855" y="55"/>
                    <a:pt x="6822" y="55"/>
                    <a:pt x="6800" y="67"/>
                  </a:cubicBezTo>
                  <a:cubicBezTo>
                    <a:pt x="6789" y="77"/>
                    <a:pt x="6778" y="89"/>
                    <a:pt x="6778" y="100"/>
                  </a:cubicBezTo>
                  <a:cubicBezTo>
                    <a:pt x="6789" y="111"/>
                    <a:pt x="6789" y="111"/>
                    <a:pt x="6800" y="111"/>
                  </a:cubicBezTo>
                  <a:lnTo>
                    <a:pt x="6811" y="111"/>
                  </a:lnTo>
                  <a:cubicBezTo>
                    <a:pt x="6833" y="100"/>
                    <a:pt x="6867" y="89"/>
                    <a:pt x="6899" y="89"/>
                  </a:cubicBezTo>
                  <a:cubicBezTo>
                    <a:pt x="6911" y="89"/>
                    <a:pt x="6911" y="67"/>
                    <a:pt x="6911" y="55"/>
                  </a:cubicBezTo>
                  <a:cubicBezTo>
                    <a:pt x="6911" y="45"/>
                    <a:pt x="6899" y="45"/>
                    <a:pt x="6889" y="45"/>
                  </a:cubicBezTo>
                  <a:close/>
                  <a:moveTo>
                    <a:pt x="7716" y="55"/>
                  </a:moveTo>
                  <a:cubicBezTo>
                    <a:pt x="7705" y="55"/>
                    <a:pt x="7694" y="55"/>
                    <a:pt x="7683" y="67"/>
                  </a:cubicBezTo>
                  <a:cubicBezTo>
                    <a:pt x="7683" y="89"/>
                    <a:pt x="7694" y="100"/>
                    <a:pt x="7705" y="100"/>
                  </a:cubicBezTo>
                  <a:cubicBezTo>
                    <a:pt x="7738" y="100"/>
                    <a:pt x="7760" y="111"/>
                    <a:pt x="7794" y="122"/>
                  </a:cubicBezTo>
                  <a:cubicBezTo>
                    <a:pt x="7804" y="122"/>
                    <a:pt x="7816" y="111"/>
                    <a:pt x="7816" y="111"/>
                  </a:cubicBezTo>
                  <a:cubicBezTo>
                    <a:pt x="7826" y="100"/>
                    <a:pt x="7816" y="77"/>
                    <a:pt x="7804" y="77"/>
                  </a:cubicBezTo>
                  <a:cubicBezTo>
                    <a:pt x="7772" y="67"/>
                    <a:pt x="7750" y="67"/>
                    <a:pt x="7716" y="55"/>
                  </a:cubicBezTo>
                  <a:close/>
                  <a:moveTo>
                    <a:pt x="6721" y="106"/>
                  </a:moveTo>
                  <a:cubicBezTo>
                    <a:pt x="6718" y="106"/>
                    <a:pt x="6715" y="108"/>
                    <a:pt x="6712" y="111"/>
                  </a:cubicBezTo>
                  <a:cubicBezTo>
                    <a:pt x="6679" y="122"/>
                    <a:pt x="6656" y="133"/>
                    <a:pt x="6624" y="155"/>
                  </a:cubicBezTo>
                  <a:cubicBezTo>
                    <a:pt x="6612" y="155"/>
                    <a:pt x="6612" y="166"/>
                    <a:pt x="6624" y="177"/>
                  </a:cubicBezTo>
                  <a:cubicBezTo>
                    <a:pt x="6624" y="188"/>
                    <a:pt x="6634" y="188"/>
                    <a:pt x="6634" y="188"/>
                  </a:cubicBezTo>
                  <a:lnTo>
                    <a:pt x="6646" y="188"/>
                  </a:lnTo>
                  <a:cubicBezTo>
                    <a:pt x="6679" y="177"/>
                    <a:pt x="6701" y="155"/>
                    <a:pt x="6723" y="144"/>
                  </a:cubicBezTo>
                  <a:cubicBezTo>
                    <a:pt x="6734" y="144"/>
                    <a:pt x="6745" y="133"/>
                    <a:pt x="6734" y="122"/>
                  </a:cubicBezTo>
                  <a:cubicBezTo>
                    <a:pt x="6734" y="114"/>
                    <a:pt x="6728" y="106"/>
                    <a:pt x="6721" y="106"/>
                  </a:cubicBezTo>
                  <a:close/>
                  <a:moveTo>
                    <a:pt x="7883" y="106"/>
                  </a:moveTo>
                  <a:cubicBezTo>
                    <a:pt x="7876" y="106"/>
                    <a:pt x="7871" y="114"/>
                    <a:pt x="7871" y="122"/>
                  </a:cubicBezTo>
                  <a:cubicBezTo>
                    <a:pt x="7860" y="133"/>
                    <a:pt x="7871" y="144"/>
                    <a:pt x="7882" y="144"/>
                  </a:cubicBezTo>
                  <a:cubicBezTo>
                    <a:pt x="7904" y="155"/>
                    <a:pt x="7937" y="166"/>
                    <a:pt x="7959" y="188"/>
                  </a:cubicBezTo>
                  <a:lnTo>
                    <a:pt x="7970" y="188"/>
                  </a:lnTo>
                  <a:cubicBezTo>
                    <a:pt x="7981" y="188"/>
                    <a:pt x="7992" y="177"/>
                    <a:pt x="7992" y="177"/>
                  </a:cubicBezTo>
                  <a:cubicBezTo>
                    <a:pt x="7992" y="166"/>
                    <a:pt x="7992" y="144"/>
                    <a:pt x="7981" y="144"/>
                  </a:cubicBezTo>
                  <a:cubicBezTo>
                    <a:pt x="7948" y="133"/>
                    <a:pt x="7926" y="122"/>
                    <a:pt x="7893" y="111"/>
                  </a:cubicBezTo>
                  <a:cubicBezTo>
                    <a:pt x="7890" y="108"/>
                    <a:pt x="7886" y="106"/>
                    <a:pt x="7883" y="106"/>
                  </a:cubicBezTo>
                  <a:close/>
                  <a:moveTo>
                    <a:pt x="8049" y="180"/>
                  </a:moveTo>
                  <a:cubicBezTo>
                    <a:pt x="8042" y="180"/>
                    <a:pt x="8037" y="183"/>
                    <a:pt x="8037" y="188"/>
                  </a:cubicBezTo>
                  <a:cubicBezTo>
                    <a:pt x="8025" y="199"/>
                    <a:pt x="8037" y="221"/>
                    <a:pt x="8047" y="221"/>
                  </a:cubicBezTo>
                  <a:cubicBezTo>
                    <a:pt x="8069" y="232"/>
                    <a:pt x="8091" y="254"/>
                    <a:pt x="8113" y="266"/>
                  </a:cubicBezTo>
                  <a:cubicBezTo>
                    <a:pt x="8125" y="276"/>
                    <a:pt x="8125" y="276"/>
                    <a:pt x="8136" y="276"/>
                  </a:cubicBezTo>
                  <a:lnTo>
                    <a:pt x="8147" y="266"/>
                  </a:lnTo>
                  <a:cubicBezTo>
                    <a:pt x="8158" y="254"/>
                    <a:pt x="8158" y="243"/>
                    <a:pt x="8147" y="232"/>
                  </a:cubicBezTo>
                  <a:cubicBezTo>
                    <a:pt x="8113" y="221"/>
                    <a:pt x="8091" y="199"/>
                    <a:pt x="8069" y="188"/>
                  </a:cubicBezTo>
                  <a:cubicBezTo>
                    <a:pt x="8064" y="183"/>
                    <a:pt x="8056" y="180"/>
                    <a:pt x="8049" y="180"/>
                  </a:cubicBezTo>
                  <a:close/>
                  <a:moveTo>
                    <a:pt x="6546" y="199"/>
                  </a:moveTo>
                  <a:cubicBezTo>
                    <a:pt x="6524" y="221"/>
                    <a:pt x="6502" y="243"/>
                    <a:pt x="6469" y="254"/>
                  </a:cubicBezTo>
                  <a:cubicBezTo>
                    <a:pt x="6469" y="266"/>
                    <a:pt x="6458" y="276"/>
                    <a:pt x="6469" y="288"/>
                  </a:cubicBezTo>
                  <a:cubicBezTo>
                    <a:pt x="6480" y="298"/>
                    <a:pt x="6480" y="298"/>
                    <a:pt x="6491" y="298"/>
                  </a:cubicBezTo>
                  <a:lnTo>
                    <a:pt x="6502" y="298"/>
                  </a:lnTo>
                  <a:cubicBezTo>
                    <a:pt x="6524" y="276"/>
                    <a:pt x="6546" y="254"/>
                    <a:pt x="6568" y="243"/>
                  </a:cubicBezTo>
                  <a:cubicBezTo>
                    <a:pt x="6580" y="232"/>
                    <a:pt x="6590" y="221"/>
                    <a:pt x="6580" y="210"/>
                  </a:cubicBezTo>
                  <a:cubicBezTo>
                    <a:pt x="6568" y="199"/>
                    <a:pt x="6558" y="199"/>
                    <a:pt x="6546" y="199"/>
                  </a:cubicBezTo>
                  <a:close/>
                  <a:moveTo>
                    <a:pt x="8213" y="288"/>
                  </a:moveTo>
                  <a:cubicBezTo>
                    <a:pt x="8213" y="288"/>
                    <a:pt x="8191" y="288"/>
                    <a:pt x="8191" y="298"/>
                  </a:cubicBezTo>
                  <a:cubicBezTo>
                    <a:pt x="8180" y="298"/>
                    <a:pt x="8180" y="320"/>
                    <a:pt x="8191" y="320"/>
                  </a:cubicBezTo>
                  <a:cubicBezTo>
                    <a:pt x="8213" y="342"/>
                    <a:pt x="8235" y="364"/>
                    <a:pt x="8246" y="386"/>
                  </a:cubicBezTo>
                  <a:cubicBezTo>
                    <a:pt x="8257" y="398"/>
                    <a:pt x="8257" y="398"/>
                    <a:pt x="8268" y="398"/>
                  </a:cubicBezTo>
                  <a:cubicBezTo>
                    <a:pt x="8268" y="398"/>
                    <a:pt x="8279" y="398"/>
                    <a:pt x="8279" y="386"/>
                  </a:cubicBezTo>
                  <a:cubicBezTo>
                    <a:pt x="8290" y="386"/>
                    <a:pt x="8290" y="364"/>
                    <a:pt x="8290" y="354"/>
                  </a:cubicBezTo>
                  <a:cubicBezTo>
                    <a:pt x="8268" y="332"/>
                    <a:pt x="8246" y="310"/>
                    <a:pt x="8213" y="288"/>
                  </a:cubicBezTo>
                  <a:close/>
                  <a:moveTo>
                    <a:pt x="6419" y="312"/>
                  </a:moveTo>
                  <a:cubicBezTo>
                    <a:pt x="6414" y="312"/>
                    <a:pt x="6408" y="315"/>
                    <a:pt x="6403" y="320"/>
                  </a:cubicBezTo>
                  <a:lnTo>
                    <a:pt x="6337" y="386"/>
                  </a:lnTo>
                  <a:cubicBezTo>
                    <a:pt x="6325" y="398"/>
                    <a:pt x="6325" y="409"/>
                    <a:pt x="6337" y="420"/>
                  </a:cubicBezTo>
                  <a:lnTo>
                    <a:pt x="6369" y="420"/>
                  </a:lnTo>
                  <a:lnTo>
                    <a:pt x="6436" y="354"/>
                  </a:lnTo>
                  <a:cubicBezTo>
                    <a:pt x="6447" y="342"/>
                    <a:pt x="6447" y="332"/>
                    <a:pt x="6436" y="320"/>
                  </a:cubicBezTo>
                  <a:cubicBezTo>
                    <a:pt x="6430" y="315"/>
                    <a:pt x="6425" y="312"/>
                    <a:pt x="6419" y="312"/>
                  </a:cubicBezTo>
                  <a:close/>
                  <a:moveTo>
                    <a:pt x="8322" y="426"/>
                  </a:moveTo>
                  <a:cubicBezTo>
                    <a:pt x="8319" y="426"/>
                    <a:pt x="8315" y="428"/>
                    <a:pt x="8312" y="431"/>
                  </a:cubicBezTo>
                  <a:cubicBezTo>
                    <a:pt x="8302" y="431"/>
                    <a:pt x="8302" y="453"/>
                    <a:pt x="8302" y="464"/>
                  </a:cubicBezTo>
                  <a:cubicBezTo>
                    <a:pt x="8312" y="486"/>
                    <a:pt x="8334" y="508"/>
                    <a:pt x="8334" y="541"/>
                  </a:cubicBezTo>
                  <a:cubicBezTo>
                    <a:pt x="8346" y="553"/>
                    <a:pt x="8346" y="553"/>
                    <a:pt x="8356" y="553"/>
                  </a:cubicBezTo>
                  <a:lnTo>
                    <a:pt x="8368" y="553"/>
                  </a:lnTo>
                  <a:cubicBezTo>
                    <a:pt x="8378" y="553"/>
                    <a:pt x="8390" y="530"/>
                    <a:pt x="8378" y="519"/>
                  </a:cubicBezTo>
                  <a:cubicBezTo>
                    <a:pt x="8368" y="497"/>
                    <a:pt x="8356" y="464"/>
                    <a:pt x="8346" y="442"/>
                  </a:cubicBezTo>
                  <a:cubicBezTo>
                    <a:pt x="8338" y="434"/>
                    <a:pt x="8330" y="426"/>
                    <a:pt x="8322" y="426"/>
                  </a:cubicBezTo>
                  <a:close/>
                  <a:moveTo>
                    <a:pt x="6292" y="445"/>
                  </a:moveTo>
                  <a:cubicBezTo>
                    <a:pt x="6287" y="445"/>
                    <a:pt x="6281" y="447"/>
                    <a:pt x="6281" y="453"/>
                  </a:cubicBezTo>
                  <a:cubicBezTo>
                    <a:pt x="6259" y="475"/>
                    <a:pt x="6237" y="508"/>
                    <a:pt x="6215" y="530"/>
                  </a:cubicBezTo>
                  <a:cubicBezTo>
                    <a:pt x="6215" y="541"/>
                    <a:pt x="6215" y="553"/>
                    <a:pt x="6226" y="563"/>
                  </a:cubicBezTo>
                  <a:lnTo>
                    <a:pt x="6237" y="563"/>
                  </a:lnTo>
                  <a:cubicBezTo>
                    <a:pt x="6237" y="563"/>
                    <a:pt x="6248" y="563"/>
                    <a:pt x="6248" y="553"/>
                  </a:cubicBezTo>
                  <a:lnTo>
                    <a:pt x="6315" y="486"/>
                  </a:lnTo>
                  <a:cubicBezTo>
                    <a:pt x="6315" y="475"/>
                    <a:pt x="6315" y="464"/>
                    <a:pt x="6303" y="453"/>
                  </a:cubicBezTo>
                  <a:cubicBezTo>
                    <a:pt x="6303" y="447"/>
                    <a:pt x="6298" y="445"/>
                    <a:pt x="6292" y="445"/>
                  </a:cubicBezTo>
                  <a:close/>
                  <a:moveTo>
                    <a:pt x="6183" y="592"/>
                  </a:moveTo>
                  <a:cubicBezTo>
                    <a:pt x="6176" y="592"/>
                    <a:pt x="6168" y="600"/>
                    <a:pt x="6160" y="607"/>
                  </a:cubicBezTo>
                  <a:cubicBezTo>
                    <a:pt x="6149" y="629"/>
                    <a:pt x="6127" y="651"/>
                    <a:pt x="6105" y="673"/>
                  </a:cubicBezTo>
                  <a:cubicBezTo>
                    <a:pt x="6105" y="685"/>
                    <a:pt x="6105" y="707"/>
                    <a:pt x="6116" y="707"/>
                  </a:cubicBezTo>
                  <a:lnTo>
                    <a:pt x="6127" y="718"/>
                  </a:lnTo>
                  <a:cubicBezTo>
                    <a:pt x="6138" y="718"/>
                    <a:pt x="6138" y="707"/>
                    <a:pt x="6149" y="707"/>
                  </a:cubicBezTo>
                  <a:cubicBezTo>
                    <a:pt x="6160" y="673"/>
                    <a:pt x="6182" y="651"/>
                    <a:pt x="6204" y="629"/>
                  </a:cubicBezTo>
                  <a:cubicBezTo>
                    <a:pt x="6204" y="619"/>
                    <a:pt x="6204" y="607"/>
                    <a:pt x="6193" y="597"/>
                  </a:cubicBezTo>
                  <a:cubicBezTo>
                    <a:pt x="6190" y="593"/>
                    <a:pt x="6187" y="592"/>
                    <a:pt x="6183" y="592"/>
                  </a:cubicBezTo>
                  <a:close/>
                  <a:moveTo>
                    <a:pt x="8378" y="597"/>
                  </a:moveTo>
                  <a:cubicBezTo>
                    <a:pt x="8368" y="597"/>
                    <a:pt x="8356" y="607"/>
                    <a:pt x="8356" y="619"/>
                  </a:cubicBezTo>
                  <a:cubicBezTo>
                    <a:pt x="8356" y="629"/>
                    <a:pt x="8368" y="641"/>
                    <a:pt x="8368" y="651"/>
                  </a:cubicBezTo>
                  <a:lnTo>
                    <a:pt x="8368" y="696"/>
                  </a:lnTo>
                  <a:lnTo>
                    <a:pt x="8368" y="707"/>
                  </a:lnTo>
                  <a:cubicBezTo>
                    <a:pt x="8368" y="718"/>
                    <a:pt x="8378" y="729"/>
                    <a:pt x="8390" y="729"/>
                  </a:cubicBezTo>
                  <a:cubicBezTo>
                    <a:pt x="8400" y="729"/>
                    <a:pt x="8412" y="729"/>
                    <a:pt x="8412" y="707"/>
                  </a:cubicBezTo>
                  <a:lnTo>
                    <a:pt x="8412" y="696"/>
                  </a:lnTo>
                  <a:lnTo>
                    <a:pt x="8412" y="651"/>
                  </a:lnTo>
                  <a:cubicBezTo>
                    <a:pt x="8412" y="641"/>
                    <a:pt x="8400" y="629"/>
                    <a:pt x="8400" y="619"/>
                  </a:cubicBezTo>
                  <a:cubicBezTo>
                    <a:pt x="8400" y="607"/>
                    <a:pt x="8390" y="597"/>
                    <a:pt x="8378" y="597"/>
                  </a:cubicBezTo>
                  <a:close/>
                  <a:moveTo>
                    <a:pt x="6073" y="743"/>
                  </a:moveTo>
                  <a:cubicBezTo>
                    <a:pt x="6066" y="743"/>
                    <a:pt x="6060" y="745"/>
                    <a:pt x="6060" y="751"/>
                  </a:cubicBezTo>
                  <a:cubicBezTo>
                    <a:pt x="6038" y="784"/>
                    <a:pt x="6028" y="806"/>
                    <a:pt x="6006" y="828"/>
                  </a:cubicBezTo>
                  <a:cubicBezTo>
                    <a:pt x="6006" y="839"/>
                    <a:pt x="6006" y="862"/>
                    <a:pt x="6016" y="862"/>
                  </a:cubicBezTo>
                  <a:lnTo>
                    <a:pt x="6050" y="862"/>
                  </a:lnTo>
                  <a:cubicBezTo>
                    <a:pt x="6060" y="828"/>
                    <a:pt x="6082" y="806"/>
                    <a:pt x="6094" y="784"/>
                  </a:cubicBezTo>
                  <a:cubicBezTo>
                    <a:pt x="6105" y="773"/>
                    <a:pt x="6105" y="751"/>
                    <a:pt x="6094" y="751"/>
                  </a:cubicBezTo>
                  <a:cubicBezTo>
                    <a:pt x="6088" y="745"/>
                    <a:pt x="6080" y="743"/>
                    <a:pt x="6073" y="743"/>
                  </a:cubicBezTo>
                  <a:close/>
                  <a:moveTo>
                    <a:pt x="8369" y="779"/>
                  </a:moveTo>
                  <a:cubicBezTo>
                    <a:pt x="8362" y="779"/>
                    <a:pt x="8356" y="787"/>
                    <a:pt x="8356" y="795"/>
                  </a:cubicBezTo>
                  <a:cubicBezTo>
                    <a:pt x="8346" y="828"/>
                    <a:pt x="8334" y="850"/>
                    <a:pt x="8324" y="884"/>
                  </a:cubicBezTo>
                  <a:cubicBezTo>
                    <a:pt x="8324" y="894"/>
                    <a:pt x="8324" y="906"/>
                    <a:pt x="8334" y="906"/>
                  </a:cubicBezTo>
                  <a:lnTo>
                    <a:pt x="8346" y="906"/>
                  </a:lnTo>
                  <a:cubicBezTo>
                    <a:pt x="8356" y="906"/>
                    <a:pt x="8368" y="906"/>
                    <a:pt x="8368" y="894"/>
                  </a:cubicBezTo>
                  <a:cubicBezTo>
                    <a:pt x="8378" y="872"/>
                    <a:pt x="8390" y="839"/>
                    <a:pt x="8400" y="806"/>
                  </a:cubicBezTo>
                  <a:cubicBezTo>
                    <a:pt x="8400" y="795"/>
                    <a:pt x="8390" y="784"/>
                    <a:pt x="8378" y="784"/>
                  </a:cubicBezTo>
                  <a:cubicBezTo>
                    <a:pt x="8375" y="781"/>
                    <a:pt x="8372" y="779"/>
                    <a:pt x="8369" y="779"/>
                  </a:cubicBezTo>
                  <a:close/>
                  <a:moveTo>
                    <a:pt x="5985" y="901"/>
                  </a:moveTo>
                  <a:cubicBezTo>
                    <a:pt x="5977" y="901"/>
                    <a:pt x="5969" y="909"/>
                    <a:pt x="5961" y="916"/>
                  </a:cubicBezTo>
                  <a:cubicBezTo>
                    <a:pt x="5950" y="938"/>
                    <a:pt x="5928" y="960"/>
                    <a:pt x="5917" y="994"/>
                  </a:cubicBezTo>
                  <a:cubicBezTo>
                    <a:pt x="5906" y="1005"/>
                    <a:pt x="5917" y="1016"/>
                    <a:pt x="5928" y="1016"/>
                  </a:cubicBezTo>
                  <a:cubicBezTo>
                    <a:pt x="5928" y="1027"/>
                    <a:pt x="5928" y="1027"/>
                    <a:pt x="5939" y="1027"/>
                  </a:cubicBezTo>
                  <a:lnTo>
                    <a:pt x="5950" y="1016"/>
                  </a:lnTo>
                  <a:cubicBezTo>
                    <a:pt x="5972" y="983"/>
                    <a:pt x="5984" y="960"/>
                    <a:pt x="5994" y="938"/>
                  </a:cubicBezTo>
                  <a:cubicBezTo>
                    <a:pt x="6006" y="928"/>
                    <a:pt x="6006" y="906"/>
                    <a:pt x="5994" y="906"/>
                  </a:cubicBezTo>
                  <a:cubicBezTo>
                    <a:pt x="5991" y="902"/>
                    <a:pt x="5988" y="901"/>
                    <a:pt x="5985" y="901"/>
                  </a:cubicBezTo>
                  <a:close/>
                  <a:moveTo>
                    <a:pt x="8312" y="950"/>
                  </a:moveTo>
                  <a:cubicBezTo>
                    <a:pt x="8302" y="950"/>
                    <a:pt x="8290" y="950"/>
                    <a:pt x="8290" y="960"/>
                  </a:cubicBezTo>
                  <a:cubicBezTo>
                    <a:pt x="8268" y="983"/>
                    <a:pt x="8257" y="1005"/>
                    <a:pt x="8235" y="1027"/>
                  </a:cubicBezTo>
                  <a:cubicBezTo>
                    <a:pt x="8224" y="1038"/>
                    <a:pt x="8224" y="1060"/>
                    <a:pt x="8235" y="1060"/>
                  </a:cubicBezTo>
                  <a:cubicBezTo>
                    <a:pt x="8246" y="1071"/>
                    <a:pt x="8246" y="1071"/>
                    <a:pt x="8257" y="1071"/>
                  </a:cubicBezTo>
                  <a:lnTo>
                    <a:pt x="8268" y="1060"/>
                  </a:lnTo>
                  <a:cubicBezTo>
                    <a:pt x="8290" y="1038"/>
                    <a:pt x="8312" y="1005"/>
                    <a:pt x="8324" y="983"/>
                  </a:cubicBezTo>
                  <a:cubicBezTo>
                    <a:pt x="8334" y="972"/>
                    <a:pt x="8324" y="960"/>
                    <a:pt x="8312" y="950"/>
                  </a:cubicBezTo>
                  <a:close/>
                  <a:moveTo>
                    <a:pt x="5895" y="1060"/>
                  </a:moveTo>
                  <a:cubicBezTo>
                    <a:pt x="5884" y="1060"/>
                    <a:pt x="5873" y="1060"/>
                    <a:pt x="5873" y="1071"/>
                  </a:cubicBezTo>
                  <a:cubicBezTo>
                    <a:pt x="5851" y="1093"/>
                    <a:pt x="5840" y="1126"/>
                    <a:pt x="5829" y="1149"/>
                  </a:cubicBezTo>
                  <a:cubicBezTo>
                    <a:pt x="5818" y="1159"/>
                    <a:pt x="5829" y="1181"/>
                    <a:pt x="5840" y="1181"/>
                  </a:cubicBezTo>
                  <a:lnTo>
                    <a:pt x="5851" y="1181"/>
                  </a:lnTo>
                  <a:cubicBezTo>
                    <a:pt x="5851" y="1181"/>
                    <a:pt x="5862" y="1181"/>
                    <a:pt x="5862" y="1171"/>
                  </a:cubicBezTo>
                  <a:cubicBezTo>
                    <a:pt x="5884" y="1149"/>
                    <a:pt x="5895" y="1115"/>
                    <a:pt x="5906" y="1093"/>
                  </a:cubicBezTo>
                  <a:cubicBezTo>
                    <a:pt x="5917" y="1082"/>
                    <a:pt x="5906" y="1071"/>
                    <a:pt x="5895" y="1060"/>
                  </a:cubicBezTo>
                  <a:close/>
                  <a:moveTo>
                    <a:pt x="8202" y="1093"/>
                  </a:moveTo>
                  <a:cubicBezTo>
                    <a:pt x="8202" y="1093"/>
                    <a:pt x="8180" y="1093"/>
                    <a:pt x="8180" y="1104"/>
                  </a:cubicBezTo>
                  <a:cubicBezTo>
                    <a:pt x="8158" y="1115"/>
                    <a:pt x="8136" y="1137"/>
                    <a:pt x="8113" y="1159"/>
                  </a:cubicBezTo>
                  <a:cubicBezTo>
                    <a:pt x="8103" y="1171"/>
                    <a:pt x="8103" y="1181"/>
                    <a:pt x="8103" y="1193"/>
                  </a:cubicBezTo>
                  <a:cubicBezTo>
                    <a:pt x="8113" y="1193"/>
                    <a:pt x="8113" y="1203"/>
                    <a:pt x="8125" y="1203"/>
                  </a:cubicBezTo>
                  <a:lnTo>
                    <a:pt x="8136" y="1193"/>
                  </a:lnTo>
                  <a:cubicBezTo>
                    <a:pt x="8158" y="1171"/>
                    <a:pt x="8191" y="1149"/>
                    <a:pt x="8213" y="1126"/>
                  </a:cubicBezTo>
                  <a:cubicBezTo>
                    <a:pt x="8213" y="1126"/>
                    <a:pt x="8213" y="1104"/>
                    <a:pt x="8202" y="1093"/>
                  </a:cubicBezTo>
                  <a:close/>
                  <a:moveTo>
                    <a:pt x="4228" y="1215"/>
                  </a:moveTo>
                  <a:cubicBezTo>
                    <a:pt x="4206" y="1215"/>
                    <a:pt x="4206" y="1225"/>
                    <a:pt x="4206" y="1237"/>
                  </a:cubicBezTo>
                  <a:cubicBezTo>
                    <a:pt x="4206" y="1247"/>
                    <a:pt x="4206" y="1259"/>
                    <a:pt x="4228" y="1259"/>
                  </a:cubicBezTo>
                  <a:lnTo>
                    <a:pt x="4316" y="1259"/>
                  </a:lnTo>
                  <a:cubicBezTo>
                    <a:pt x="4328" y="1259"/>
                    <a:pt x="4338" y="1259"/>
                    <a:pt x="4338" y="1237"/>
                  </a:cubicBezTo>
                  <a:cubicBezTo>
                    <a:pt x="4338" y="1225"/>
                    <a:pt x="4328" y="1215"/>
                    <a:pt x="4316" y="1215"/>
                  </a:cubicBezTo>
                  <a:close/>
                  <a:moveTo>
                    <a:pt x="4129" y="1215"/>
                  </a:moveTo>
                  <a:cubicBezTo>
                    <a:pt x="4096" y="1225"/>
                    <a:pt x="4063" y="1225"/>
                    <a:pt x="4041" y="1225"/>
                  </a:cubicBezTo>
                  <a:cubicBezTo>
                    <a:pt x="4029" y="1225"/>
                    <a:pt x="4019" y="1237"/>
                    <a:pt x="4019" y="1247"/>
                  </a:cubicBezTo>
                  <a:cubicBezTo>
                    <a:pt x="4019" y="1259"/>
                    <a:pt x="4029" y="1270"/>
                    <a:pt x="4041" y="1270"/>
                  </a:cubicBezTo>
                  <a:cubicBezTo>
                    <a:pt x="4074" y="1270"/>
                    <a:pt x="4107" y="1270"/>
                    <a:pt x="4129" y="1259"/>
                  </a:cubicBezTo>
                  <a:cubicBezTo>
                    <a:pt x="4140" y="1259"/>
                    <a:pt x="4151" y="1247"/>
                    <a:pt x="4151" y="1237"/>
                  </a:cubicBezTo>
                  <a:cubicBezTo>
                    <a:pt x="4151" y="1225"/>
                    <a:pt x="4140" y="1215"/>
                    <a:pt x="4129" y="1215"/>
                  </a:cubicBezTo>
                  <a:close/>
                  <a:moveTo>
                    <a:pt x="4405" y="1225"/>
                  </a:moveTo>
                  <a:cubicBezTo>
                    <a:pt x="4394" y="1225"/>
                    <a:pt x="4383" y="1237"/>
                    <a:pt x="4383" y="1247"/>
                  </a:cubicBezTo>
                  <a:cubicBezTo>
                    <a:pt x="4383" y="1259"/>
                    <a:pt x="4394" y="1270"/>
                    <a:pt x="4405" y="1270"/>
                  </a:cubicBezTo>
                  <a:cubicBezTo>
                    <a:pt x="4438" y="1270"/>
                    <a:pt x="4460" y="1281"/>
                    <a:pt x="4493" y="1281"/>
                  </a:cubicBezTo>
                  <a:cubicBezTo>
                    <a:pt x="4504" y="1281"/>
                    <a:pt x="4515" y="1270"/>
                    <a:pt x="4515" y="1259"/>
                  </a:cubicBezTo>
                  <a:cubicBezTo>
                    <a:pt x="4527" y="1247"/>
                    <a:pt x="4515" y="1237"/>
                    <a:pt x="4504" y="1237"/>
                  </a:cubicBezTo>
                  <a:cubicBezTo>
                    <a:pt x="4471" y="1237"/>
                    <a:pt x="4438" y="1225"/>
                    <a:pt x="4405" y="1225"/>
                  </a:cubicBezTo>
                  <a:close/>
                  <a:moveTo>
                    <a:pt x="3941" y="1237"/>
                  </a:moveTo>
                  <a:cubicBezTo>
                    <a:pt x="3919" y="1247"/>
                    <a:pt x="3886" y="1259"/>
                    <a:pt x="3853" y="1259"/>
                  </a:cubicBezTo>
                  <a:cubicBezTo>
                    <a:pt x="3842" y="1270"/>
                    <a:pt x="3831" y="1281"/>
                    <a:pt x="3842" y="1292"/>
                  </a:cubicBezTo>
                  <a:cubicBezTo>
                    <a:pt x="3842" y="1303"/>
                    <a:pt x="3853" y="1303"/>
                    <a:pt x="3864" y="1303"/>
                  </a:cubicBezTo>
                  <a:cubicBezTo>
                    <a:pt x="3897" y="1303"/>
                    <a:pt x="3919" y="1292"/>
                    <a:pt x="3953" y="1281"/>
                  </a:cubicBezTo>
                  <a:cubicBezTo>
                    <a:pt x="3963" y="1281"/>
                    <a:pt x="3975" y="1270"/>
                    <a:pt x="3975" y="1259"/>
                  </a:cubicBezTo>
                  <a:cubicBezTo>
                    <a:pt x="3975" y="1247"/>
                    <a:pt x="3953" y="1237"/>
                    <a:pt x="3941" y="1237"/>
                  </a:cubicBezTo>
                  <a:close/>
                  <a:moveTo>
                    <a:pt x="8037" y="1215"/>
                  </a:moveTo>
                  <a:cubicBezTo>
                    <a:pt x="8015" y="1237"/>
                    <a:pt x="7992" y="1247"/>
                    <a:pt x="7970" y="1270"/>
                  </a:cubicBezTo>
                  <a:cubicBezTo>
                    <a:pt x="7959" y="1270"/>
                    <a:pt x="7948" y="1292"/>
                    <a:pt x="7959" y="1303"/>
                  </a:cubicBezTo>
                  <a:lnTo>
                    <a:pt x="7992" y="1303"/>
                  </a:lnTo>
                  <a:cubicBezTo>
                    <a:pt x="8015" y="1292"/>
                    <a:pt x="8037" y="1270"/>
                    <a:pt x="8069" y="1247"/>
                  </a:cubicBezTo>
                  <a:cubicBezTo>
                    <a:pt x="8081" y="1247"/>
                    <a:pt x="8081" y="1225"/>
                    <a:pt x="8069" y="1225"/>
                  </a:cubicBezTo>
                  <a:cubicBezTo>
                    <a:pt x="8059" y="1215"/>
                    <a:pt x="8047" y="1215"/>
                    <a:pt x="8037" y="1215"/>
                  </a:cubicBezTo>
                  <a:close/>
                  <a:moveTo>
                    <a:pt x="4593" y="1247"/>
                  </a:moveTo>
                  <a:cubicBezTo>
                    <a:pt x="4581" y="1247"/>
                    <a:pt x="4571" y="1259"/>
                    <a:pt x="4571" y="1270"/>
                  </a:cubicBezTo>
                  <a:cubicBezTo>
                    <a:pt x="4559" y="1281"/>
                    <a:pt x="4571" y="1292"/>
                    <a:pt x="4581" y="1292"/>
                  </a:cubicBezTo>
                  <a:cubicBezTo>
                    <a:pt x="4615" y="1303"/>
                    <a:pt x="4648" y="1303"/>
                    <a:pt x="4670" y="1314"/>
                  </a:cubicBezTo>
                  <a:lnTo>
                    <a:pt x="4681" y="1314"/>
                  </a:lnTo>
                  <a:cubicBezTo>
                    <a:pt x="4692" y="1314"/>
                    <a:pt x="4703" y="1303"/>
                    <a:pt x="4703" y="1292"/>
                  </a:cubicBezTo>
                  <a:cubicBezTo>
                    <a:pt x="4703" y="1281"/>
                    <a:pt x="4692" y="1270"/>
                    <a:pt x="4681" y="1270"/>
                  </a:cubicBezTo>
                  <a:cubicBezTo>
                    <a:pt x="4648" y="1259"/>
                    <a:pt x="4625" y="1259"/>
                    <a:pt x="4593" y="1247"/>
                  </a:cubicBezTo>
                  <a:close/>
                  <a:moveTo>
                    <a:pt x="4760" y="1287"/>
                  </a:moveTo>
                  <a:cubicBezTo>
                    <a:pt x="4753" y="1287"/>
                    <a:pt x="4747" y="1295"/>
                    <a:pt x="4747" y="1303"/>
                  </a:cubicBezTo>
                  <a:cubicBezTo>
                    <a:pt x="4747" y="1314"/>
                    <a:pt x="4747" y="1325"/>
                    <a:pt x="4758" y="1325"/>
                  </a:cubicBezTo>
                  <a:cubicBezTo>
                    <a:pt x="4791" y="1336"/>
                    <a:pt x="4824" y="1347"/>
                    <a:pt x="4858" y="1347"/>
                  </a:cubicBezTo>
                  <a:cubicBezTo>
                    <a:pt x="4868" y="1347"/>
                    <a:pt x="4880" y="1347"/>
                    <a:pt x="4880" y="1336"/>
                  </a:cubicBezTo>
                  <a:cubicBezTo>
                    <a:pt x="4880" y="1325"/>
                    <a:pt x="4880" y="1314"/>
                    <a:pt x="4858" y="1303"/>
                  </a:cubicBezTo>
                  <a:cubicBezTo>
                    <a:pt x="4836" y="1303"/>
                    <a:pt x="4802" y="1292"/>
                    <a:pt x="4769" y="1292"/>
                  </a:cubicBezTo>
                  <a:cubicBezTo>
                    <a:pt x="4766" y="1289"/>
                    <a:pt x="4763" y="1287"/>
                    <a:pt x="4760" y="1287"/>
                  </a:cubicBezTo>
                  <a:close/>
                  <a:moveTo>
                    <a:pt x="5818" y="1225"/>
                  </a:moveTo>
                  <a:cubicBezTo>
                    <a:pt x="5807" y="1225"/>
                    <a:pt x="5795" y="1225"/>
                    <a:pt x="5785" y="1237"/>
                  </a:cubicBezTo>
                  <a:cubicBezTo>
                    <a:pt x="5773" y="1270"/>
                    <a:pt x="5763" y="1292"/>
                    <a:pt x="5751" y="1325"/>
                  </a:cubicBezTo>
                  <a:cubicBezTo>
                    <a:pt x="5741" y="1336"/>
                    <a:pt x="5751" y="1347"/>
                    <a:pt x="5763" y="1347"/>
                  </a:cubicBezTo>
                  <a:lnTo>
                    <a:pt x="5773" y="1347"/>
                  </a:lnTo>
                  <a:cubicBezTo>
                    <a:pt x="5785" y="1347"/>
                    <a:pt x="5785" y="1347"/>
                    <a:pt x="5795" y="1336"/>
                  </a:cubicBezTo>
                  <a:cubicBezTo>
                    <a:pt x="5807" y="1314"/>
                    <a:pt x="5818" y="1281"/>
                    <a:pt x="5829" y="1259"/>
                  </a:cubicBezTo>
                  <a:cubicBezTo>
                    <a:pt x="5829" y="1247"/>
                    <a:pt x="5829" y="1225"/>
                    <a:pt x="5818" y="1225"/>
                  </a:cubicBezTo>
                  <a:close/>
                  <a:moveTo>
                    <a:pt x="3774" y="1287"/>
                  </a:moveTo>
                  <a:cubicBezTo>
                    <a:pt x="3771" y="1287"/>
                    <a:pt x="3768" y="1289"/>
                    <a:pt x="3764" y="1292"/>
                  </a:cubicBezTo>
                  <a:cubicBezTo>
                    <a:pt x="3732" y="1303"/>
                    <a:pt x="3710" y="1314"/>
                    <a:pt x="3676" y="1325"/>
                  </a:cubicBezTo>
                  <a:cubicBezTo>
                    <a:pt x="3666" y="1325"/>
                    <a:pt x="3666" y="1336"/>
                    <a:pt x="3666" y="1347"/>
                  </a:cubicBezTo>
                  <a:cubicBezTo>
                    <a:pt x="3666" y="1358"/>
                    <a:pt x="3676" y="1369"/>
                    <a:pt x="3688" y="1369"/>
                  </a:cubicBezTo>
                  <a:cubicBezTo>
                    <a:pt x="3688" y="1369"/>
                    <a:pt x="3688" y="1358"/>
                    <a:pt x="3698" y="1358"/>
                  </a:cubicBezTo>
                  <a:cubicBezTo>
                    <a:pt x="3720" y="1347"/>
                    <a:pt x="3754" y="1336"/>
                    <a:pt x="3776" y="1325"/>
                  </a:cubicBezTo>
                  <a:cubicBezTo>
                    <a:pt x="3787" y="1325"/>
                    <a:pt x="3798" y="1314"/>
                    <a:pt x="3798" y="1303"/>
                  </a:cubicBezTo>
                  <a:cubicBezTo>
                    <a:pt x="3790" y="1295"/>
                    <a:pt x="3782" y="1287"/>
                    <a:pt x="3774" y="1287"/>
                  </a:cubicBezTo>
                  <a:close/>
                  <a:moveTo>
                    <a:pt x="7893" y="1309"/>
                  </a:moveTo>
                  <a:cubicBezTo>
                    <a:pt x="7889" y="1309"/>
                    <a:pt x="7885" y="1311"/>
                    <a:pt x="7882" y="1314"/>
                  </a:cubicBezTo>
                  <a:cubicBezTo>
                    <a:pt x="7882" y="1314"/>
                    <a:pt x="7871" y="1325"/>
                    <a:pt x="7860" y="1325"/>
                  </a:cubicBezTo>
                  <a:cubicBezTo>
                    <a:pt x="7838" y="1336"/>
                    <a:pt x="7826" y="1347"/>
                    <a:pt x="7804" y="1358"/>
                  </a:cubicBezTo>
                  <a:cubicBezTo>
                    <a:pt x="7794" y="1358"/>
                    <a:pt x="7794" y="1369"/>
                    <a:pt x="7794" y="1380"/>
                  </a:cubicBezTo>
                  <a:cubicBezTo>
                    <a:pt x="7804" y="1391"/>
                    <a:pt x="7804" y="1391"/>
                    <a:pt x="7816" y="1391"/>
                  </a:cubicBezTo>
                  <a:lnTo>
                    <a:pt x="7826" y="1391"/>
                  </a:lnTo>
                  <a:cubicBezTo>
                    <a:pt x="7849" y="1380"/>
                    <a:pt x="7860" y="1380"/>
                    <a:pt x="7882" y="1369"/>
                  </a:cubicBezTo>
                  <a:cubicBezTo>
                    <a:pt x="7893" y="1358"/>
                    <a:pt x="7904" y="1358"/>
                    <a:pt x="7904" y="1347"/>
                  </a:cubicBezTo>
                  <a:cubicBezTo>
                    <a:pt x="7915" y="1347"/>
                    <a:pt x="7926" y="1336"/>
                    <a:pt x="7915" y="1325"/>
                  </a:cubicBezTo>
                  <a:cubicBezTo>
                    <a:pt x="7915" y="1317"/>
                    <a:pt x="7904" y="1309"/>
                    <a:pt x="7893" y="1309"/>
                  </a:cubicBezTo>
                  <a:close/>
                  <a:moveTo>
                    <a:pt x="4940" y="1331"/>
                  </a:moveTo>
                  <a:cubicBezTo>
                    <a:pt x="4929" y="1331"/>
                    <a:pt x="4924" y="1339"/>
                    <a:pt x="4924" y="1347"/>
                  </a:cubicBezTo>
                  <a:cubicBezTo>
                    <a:pt x="4924" y="1358"/>
                    <a:pt x="4924" y="1369"/>
                    <a:pt x="4946" y="1369"/>
                  </a:cubicBezTo>
                  <a:cubicBezTo>
                    <a:pt x="4968" y="1380"/>
                    <a:pt x="5001" y="1391"/>
                    <a:pt x="5034" y="1402"/>
                  </a:cubicBezTo>
                  <a:cubicBezTo>
                    <a:pt x="5045" y="1402"/>
                    <a:pt x="5056" y="1391"/>
                    <a:pt x="5056" y="1380"/>
                  </a:cubicBezTo>
                  <a:cubicBezTo>
                    <a:pt x="5056" y="1369"/>
                    <a:pt x="5056" y="1358"/>
                    <a:pt x="5045" y="1358"/>
                  </a:cubicBezTo>
                  <a:cubicBezTo>
                    <a:pt x="5012" y="1347"/>
                    <a:pt x="4979" y="1336"/>
                    <a:pt x="4957" y="1336"/>
                  </a:cubicBezTo>
                  <a:cubicBezTo>
                    <a:pt x="4950" y="1333"/>
                    <a:pt x="4945" y="1331"/>
                    <a:pt x="4940" y="1331"/>
                  </a:cubicBezTo>
                  <a:close/>
                  <a:moveTo>
                    <a:pt x="3588" y="1358"/>
                  </a:moveTo>
                  <a:cubicBezTo>
                    <a:pt x="3566" y="1380"/>
                    <a:pt x="3533" y="1391"/>
                    <a:pt x="3511" y="1413"/>
                  </a:cubicBezTo>
                  <a:cubicBezTo>
                    <a:pt x="3500" y="1413"/>
                    <a:pt x="3500" y="1436"/>
                    <a:pt x="3511" y="1436"/>
                  </a:cubicBezTo>
                  <a:cubicBezTo>
                    <a:pt x="3511" y="1446"/>
                    <a:pt x="3522" y="1446"/>
                    <a:pt x="3522" y="1446"/>
                  </a:cubicBezTo>
                  <a:lnTo>
                    <a:pt x="3533" y="1446"/>
                  </a:lnTo>
                  <a:cubicBezTo>
                    <a:pt x="3566" y="1436"/>
                    <a:pt x="3588" y="1413"/>
                    <a:pt x="3610" y="1402"/>
                  </a:cubicBezTo>
                  <a:cubicBezTo>
                    <a:pt x="3621" y="1391"/>
                    <a:pt x="3632" y="1380"/>
                    <a:pt x="3621" y="1369"/>
                  </a:cubicBezTo>
                  <a:cubicBezTo>
                    <a:pt x="3621" y="1358"/>
                    <a:pt x="3599" y="1358"/>
                    <a:pt x="3588" y="1358"/>
                  </a:cubicBezTo>
                  <a:close/>
                  <a:moveTo>
                    <a:pt x="5133" y="1380"/>
                  </a:moveTo>
                  <a:cubicBezTo>
                    <a:pt x="5123" y="1380"/>
                    <a:pt x="5101" y="1380"/>
                    <a:pt x="5101" y="1391"/>
                  </a:cubicBezTo>
                  <a:cubicBezTo>
                    <a:pt x="5101" y="1402"/>
                    <a:pt x="5111" y="1413"/>
                    <a:pt x="5123" y="1424"/>
                  </a:cubicBezTo>
                  <a:lnTo>
                    <a:pt x="5211" y="1446"/>
                  </a:lnTo>
                  <a:cubicBezTo>
                    <a:pt x="5221" y="1446"/>
                    <a:pt x="5233" y="1436"/>
                    <a:pt x="5233" y="1424"/>
                  </a:cubicBezTo>
                  <a:cubicBezTo>
                    <a:pt x="5233" y="1413"/>
                    <a:pt x="5233" y="1402"/>
                    <a:pt x="5221" y="1402"/>
                  </a:cubicBezTo>
                  <a:lnTo>
                    <a:pt x="5133" y="1380"/>
                  </a:lnTo>
                  <a:close/>
                  <a:moveTo>
                    <a:pt x="7728" y="1391"/>
                  </a:moveTo>
                  <a:cubicBezTo>
                    <a:pt x="7694" y="1402"/>
                    <a:pt x="7672" y="1413"/>
                    <a:pt x="7639" y="1424"/>
                  </a:cubicBezTo>
                  <a:cubicBezTo>
                    <a:pt x="7628" y="1436"/>
                    <a:pt x="7628" y="1446"/>
                    <a:pt x="7628" y="1458"/>
                  </a:cubicBezTo>
                  <a:cubicBezTo>
                    <a:pt x="7628" y="1468"/>
                    <a:pt x="7639" y="1468"/>
                    <a:pt x="7650" y="1468"/>
                  </a:cubicBezTo>
                  <a:lnTo>
                    <a:pt x="7661" y="1468"/>
                  </a:lnTo>
                  <a:cubicBezTo>
                    <a:pt x="7683" y="1458"/>
                    <a:pt x="7716" y="1446"/>
                    <a:pt x="7738" y="1436"/>
                  </a:cubicBezTo>
                  <a:cubicBezTo>
                    <a:pt x="7750" y="1424"/>
                    <a:pt x="7760" y="1413"/>
                    <a:pt x="7750" y="1402"/>
                  </a:cubicBezTo>
                  <a:cubicBezTo>
                    <a:pt x="7750" y="1391"/>
                    <a:pt x="7738" y="1391"/>
                    <a:pt x="7728" y="1391"/>
                  </a:cubicBezTo>
                  <a:close/>
                  <a:moveTo>
                    <a:pt x="5310" y="1424"/>
                  </a:moveTo>
                  <a:cubicBezTo>
                    <a:pt x="5299" y="1424"/>
                    <a:pt x="5288" y="1424"/>
                    <a:pt x="5277" y="1446"/>
                  </a:cubicBezTo>
                  <a:cubicBezTo>
                    <a:pt x="5277" y="1458"/>
                    <a:pt x="5288" y="1468"/>
                    <a:pt x="5299" y="1468"/>
                  </a:cubicBezTo>
                  <a:lnTo>
                    <a:pt x="5321" y="1480"/>
                  </a:lnTo>
                  <a:cubicBezTo>
                    <a:pt x="5343" y="1480"/>
                    <a:pt x="5365" y="1490"/>
                    <a:pt x="5388" y="1490"/>
                  </a:cubicBezTo>
                  <a:cubicBezTo>
                    <a:pt x="5398" y="1490"/>
                    <a:pt x="5410" y="1490"/>
                    <a:pt x="5410" y="1480"/>
                  </a:cubicBezTo>
                  <a:cubicBezTo>
                    <a:pt x="5410" y="1468"/>
                    <a:pt x="5410" y="1446"/>
                    <a:pt x="5398" y="1446"/>
                  </a:cubicBezTo>
                  <a:cubicBezTo>
                    <a:pt x="5376" y="1446"/>
                    <a:pt x="5354" y="1436"/>
                    <a:pt x="5332" y="1436"/>
                  </a:cubicBezTo>
                  <a:lnTo>
                    <a:pt x="5310" y="1424"/>
                  </a:lnTo>
                  <a:close/>
                  <a:moveTo>
                    <a:pt x="7551" y="1458"/>
                  </a:moveTo>
                  <a:cubicBezTo>
                    <a:pt x="7529" y="1468"/>
                    <a:pt x="7495" y="1480"/>
                    <a:pt x="7463" y="1490"/>
                  </a:cubicBezTo>
                  <a:cubicBezTo>
                    <a:pt x="7451" y="1490"/>
                    <a:pt x="7451" y="1502"/>
                    <a:pt x="7451" y="1512"/>
                  </a:cubicBezTo>
                  <a:cubicBezTo>
                    <a:pt x="7451" y="1524"/>
                    <a:pt x="7463" y="1524"/>
                    <a:pt x="7473" y="1524"/>
                  </a:cubicBezTo>
                  <a:lnTo>
                    <a:pt x="7485" y="1524"/>
                  </a:lnTo>
                  <a:cubicBezTo>
                    <a:pt x="7507" y="1524"/>
                    <a:pt x="7539" y="1512"/>
                    <a:pt x="7573" y="1502"/>
                  </a:cubicBezTo>
                  <a:cubicBezTo>
                    <a:pt x="7584" y="1490"/>
                    <a:pt x="7584" y="1480"/>
                    <a:pt x="7584" y="1468"/>
                  </a:cubicBezTo>
                  <a:cubicBezTo>
                    <a:pt x="7584" y="1458"/>
                    <a:pt x="7562" y="1458"/>
                    <a:pt x="7551" y="1458"/>
                  </a:cubicBezTo>
                  <a:close/>
                  <a:moveTo>
                    <a:pt x="5486" y="1468"/>
                  </a:moveTo>
                  <a:cubicBezTo>
                    <a:pt x="5476" y="1468"/>
                    <a:pt x="5464" y="1480"/>
                    <a:pt x="5454" y="1490"/>
                  </a:cubicBezTo>
                  <a:cubicBezTo>
                    <a:pt x="5454" y="1502"/>
                    <a:pt x="5464" y="1512"/>
                    <a:pt x="5476" y="1512"/>
                  </a:cubicBezTo>
                  <a:cubicBezTo>
                    <a:pt x="5508" y="1524"/>
                    <a:pt x="5531" y="1524"/>
                    <a:pt x="5564" y="1534"/>
                  </a:cubicBezTo>
                  <a:cubicBezTo>
                    <a:pt x="5575" y="1534"/>
                    <a:pt x="5586" y="1524"/>
                    <a:pt x="5586" y="1512"/>
                  </a:cubicBezTo>
                  <a:cubicBezTo>
                    <a:pt x="5597" y="1502"/>
                    <a:pt x="5586" y="1490"/>
                    <a:pt x="5575" y="1490"/>
                  </a:cubicBezTo>
                  <a:cubicBezTo>
                    <a:pt x="5542" y="1480"/>
                    <a:pt x="5508" y="1480"/>
                    <a:pt x="5486" y="1468"/>
                  </a:cubicBezTo>
                  <a:close/>
                  <a:moveTo>
                    <a:pt x="3450" y="1460"/>
                  </a:moveTo>
                  <a:cubicBezTo>
                    <a:pt x="3445" y="1460"/>
                    <a:pt x="3439" y="1463"/>
                    <a:pt x="3433" y="1468"/>
                  </a:cubicBezTo>
                  <a:cubicBezTo>
                    <a:pt x="3411" y="1480"/>
                    <a:pt x="3389" y="1502"/>
                    <a:pt x="3367" y="1524"/>
                  </a:cubicBezTo>
                  <a:cubicBezTo>
                    <a:pt x="3357" y="1534"/>
                    <a:pt x="3357" y="1546"/>
                    <a:pt x="3367" y="1557"/>
                  </a:cubicBezTo>
                  <a:cubicBezTo>
                    <a:pt x="3367" y="1568"/>
                    <a:pt x="3379" y="1568"/>
                    <a:pt x="3379" y="1568"/>
                  </a:cubicBezTo>
                  <a:cubicBezTo>
                    <a:pt x="3389" y="1568"/>
                    <a:pt x="3389" y="1568"/>
                    <a:pt x="3401" y="1557"/>
                  </a:cubicBezTo>
                  <a:cubicBezTo>
                    <a:pt x="3423" y="1534"/>
                    <a:pt x="3445" y="1524"/>
                    <a:pt x="3467" y="1502"/>
                  </a:cubicBezTo>
                  <a:cubicBezTo>
                    <a:pt x="3477" y="1490"/>
                    <a:pt x="3477" y="1480"/>
                    <a:pt x="3467" y="1468"/>
                  </a:cubicBezTo>
                  <a:cubicBezTo>
                    <a:pt x="3461" y="1463"/>
                    <a:pt x="3456" y="1460"/>
                    <a:pt x="3450" y="1460"/>
                  </a:cubicBezTo>
                  <a:close/>
                  <a:moveTo>
                    <a:pt x="5741" y="1391"/>
                  </a:moveTo>
                  <a:cubicBezTo>
                    <a:pt x="5729" y="1391"/>
                    <a:pt x="5719" y="1402"/>
                    <a:pt x="5719" y="1413"/>
                  </a:cubicBezTo>
                  <a:cubicBezTo>
                    <a:pt x="5707" y="1436"/>
                    <a:pt x="5697" y="1468"/>
                    <a:pt x="5685" y="1502"/>
                  </a:cubicBezTo>
                  <a:cubicBezTo>
                    <a:pt x="5685" y="1502"/>
                    <a:pt x="5685" y="1512"/>
                    <a:pt x="5697" y="1512"/>
                  </a:cubicBezTo>
                  <a:lnTo>
                    <a:pt x="5663" y="1512"/>
                  </a:lnTo>
                  <a:cubicBezTo>
                    <a:pt x="5660" y="1509"/>
                    <a:pt x="5657" y="1508"/>
                    <a:pt x="5654" y="1508"/>
                  </a:cubicBezTo>
                  <a:cubicBezTo>
                    <a:pt x="5647" y="1508"/>
                    <a:pt x="5641" y="1516"/>
                    <a:pt x="5641" y="1524"/>
                  </a:cubicBezTo>
                  <a:cubicBezTo>
                    <a:pt x="5630" y="1534"/>
                    <a:pt x="5641" y="1546"/>
                    <a:pt x="5652" y="1557"/>
                  </a:cubicBezTo>
                  <a:cubicBezTo>
                    <a:pt x="5685" y="1557"/>
                    <a:pt x="5719" y="1568"/>
                    <a:pt x="5741" y="1568"/>
                  </a:cubicBezTo>
                  <a:lnTo>
                    <a:pt x="5751" y="1568"/>
                  </a:lnTo>
                  <a:cubicBezTo>
                    <a:pt x="5763" y="1568"/>
                    <a:pt x="5763" y="1568"/>
                    <a:pt x="5773" y="1557"/>
                  </a:cubicBezTo>
                  <a:cubicBezTo>
                    <a:pt x="5773" y="1534"/>
                    <a:pt x="5763" y="1524"/>
                    <a:pt x="5751" y="1524"/>
                  </a:cubicBezTo>
                  <a:lnTo>
                    <a:pt x="5729" y="1524"/>
                  </a:lnTo>
                  <a:lnTo>
                    <a:pt x="5729" y="1512"/>
                  </a:lnTo>
                  <a:cubicBezTo>
                    <a:pt x="5741" y="1480"/>
                    <a:pt x="5751" y="1458"/>
                    <a:pt x="5763" y="1424"/>
                  </a:cubicBezTo>
                  <a:cubicBezTo>
                    <a:pt x="5763" y="1413"/>
                    <a:pt x="5763" y="1402"/>
                    <a:pt x="5741" y="1391"/>
                  </a:cubicBezTo>
                  <a:close/>
                  <a:moveTo>
                    <a:pt x="7385" y="1512"/>
                  </a:moveTo>
                  <a:cubicBezTo>
                    <a:pt x="7352" y="1524"/>
                    <a:pt x="7319" y="1524"/>
                    <a:pt x="7297" y="1534"/>
                  </a:cubicBezTo>
                  <a:cubicBezTo>
                    <a:pt x="7286" y="1534"/>
                    <a:pt x="7275" y="1546"/>
                    <a:pt x="7275" y="1557"/>
                  </a:cubicBezTo>
                  <a:cubicBezTo>
                    <a:pt x="7275" y="1568"/>
                    <a:pt x="7286" y="1579"/>
                    <a:pt x="7297" y="1579"/>
                  </a:cubicBezTo>
                  <a:cubicBezTo>
                    <a:pt x="7330" y="1568"/>
                    <a:pt x="7363" y="1557"/>
                    <a:pt x="7396" y="1557"/>
                  </a:cubicBezTo>
                  <a:cubicBezTo>
                    <a:pt x="7407" y="1546"/>
                    <a:pt x="7407" y="1534"/>
                    <a:pt x="7407" y="1524"/>
                  </a:cubicBezTo>
                  <a:cubicBezTo>
                    <a:pt x="7407" y="1512"/>
                    <a:pt x="7396" y="1512"/>
                    <a:pt x="7385" y="1512"/>
                  </a:cubicBezTo>
                  <a:close/>
                  <a:moveTo>
                    <a:pt x="5840" y="1546"/>
                  </a:moveTo>
                  <a:cubicBezTo>
                    <a:pt x="5829" y="1546"/>
                    <a:pt x="5818" y="1546"/>
                    <a:pt x="5818" y="1557"/>
                  </a:cubicBezTo>
                  <a:cubicBezTo>
                    <a:pt x="5818" y="1568"/>
                    <a:pt x="5818" y="1579"/>
                    <a:pt x="5840" y="1590"/>
                  </a:cubicBezTo>
                  <a:cubicBezTo>
                    <a:pt x="5862" y="1590"/>
                    <a:pt x="5895" y="1601"/>
                    <a:pt x="5928" y="1601"/>
                  </a:cubicBezTo>
                  <a:cubicBezTo>
                    <a:pt x="5939" y="1601"/>
                    <a:pt x="5950" y="1590"/>
                    <a:pt x="5950" y="1579"/>
                  </a:cubicBezTo>
                  <a:cubicBezTo>
                    <a:pt x="5950" y="1568"/>
                    <a:pt x="5939" y="1557"/>
                    <a:pt x="5928" y="1557"/>
                  </a:cubicBezTo>
                  <a:cubicBezTo>
                    <a:pt x="5906" y="1557"/>
                    <a:pt x="5873" y="1546"/>
                    <a:pt x="5840" y="1546"/>
                  </a:cubicBezTo>
                  <a:close/>
                  <a:moveTo>
                    <a:pt x="7218" y="1552"/>
                  </a:moveTo>
                  <a:cubicBezTo>
                    <a:pt x="7215" y="1552"/>
                    <a:pt x="7212" y="1553"/>
                    <a:pt x="7208" y="1557"/>
                  </a:cubicBezTo>
                  <a:cubicBezTo>
                    <a:pt x="7176" y="1557"/>
                    <a:pt x="7142" y="1568"/>
                    <a:pt x="7109" y="1568"/>
                  </a:cubicBezTo>
                  <a:cubicBezTo>
                    <a:pt x="7098" y="1568"/>
                    <a:pt x="7098" y="1579"/>
                    <a:pt x="7098" y="1590"/>
                  </a:cubicBezTo>
                  <a:cubicBezTo>
                    <a:pt x="7098" y="1601"/>
                    <a:pt x="7109" y="1612"/>
                    <a:pt x="7120" y="1612"/>
                  </a:cubicBezTo>
                  <a:cubicBezTo>
                    <a:pt x="7154" y="1612"/>
                    <a:pt x="7186" y="1601"/>
                    <a:pt x="7208" y="1590"/>
                  </a:cubicBezTo>
                  <a:cubicBezTo>
                    <a:pt x="7220" y="1590"/>
                    <a:pt x="7230" y="1579"/>
                    <a:pt x="7230" y="1568"/>
                  </a:cubicBezTo>
                  <a:cubicBezTo>
                    <a:pt x="7230" y="1560"/>
                    <a:pt x="7225" y="1552"/>
                    <a:pt x="7218" y="1552"/>
                  </a:cubicBezTo>
                  <a:close/>
                  <a:moveTo>
                    <a:pt x="6028" y="1568"/>
                  </a:moveTo>
                  <a:cubicBezTo>
                    <a:pt x="6016" y="1568"/>
                    <a:pt x="5994" y="1579"/>
                    <a:pt x="5994" y="1590"/>
                  </a:cubicBezTo>
                  <a:cubicBezTo>
                    <a:pt x="5994" y="1601"/>
                    <a:pt x="6006" y="1612"/>
                    <a:pt x="6016" y="1612"/>
                  </a:cubicBezTo>
                  <a:cubicBezTo>
                    <a:pt x="6050" y="1623"/>
                    <a:pt x="6082" y="1623"/>
                    <a:pt x="6105" y="1623"/>
                  </a:cubicBezTo>
                  <a:lnTo>
                    <a:pt x="6116" y="1623"/>
                  </a:lnTo>
                  <a:cubicBezTo>
                    <a:pt x="6127" y="1623"/>
                    <a:pt x="6127" y="1612"/>
                    <a:pt x="6138" y="1601"/>
                  </a:cubicBezTo>
                  <a:cubicBezTo>
                    <a:pt x="6138" y="1590"/>
                    <a:pt x="6127" y="1579"/>
                    <a:pt x="6116" y="1579"/>
                  </a:cubicBezTo>
                  <a:cubicBezTo>
                    <a:pt x="6082" y="1579"/>
                    <a:pt x="6050" y="1579"/>
                    <a:pt x="6028" y="1568"/>
                  </a:cubicBezTo>
                  <a:close/>
                  <a:moveTo>
                    <a:pt x="7021" y="1579"/>
                  </a:moveTo>
                  <a:cubicBezTo>
                    <a:pt x="6999" y="1590"/>
                    <a:pt x="6965" y="1590"/>
                    <a:pt x="6933" y="1590"/>
                  </a:cubicBezTo>
                  <a:cubicBezTo>
                    <a:pt x="6921" y="1590"/>
                    <a:pt x="6911" y="1601"/>
                    <a:pt x="6911" y="1612"/>
                  </a:cubicBezTo>
                  <a:cubicBezTo>
                    <a:pt x="6911" y="1623"/>
                    <a:pt x="6921" y="1634"/>
                    <a:pt x="6933" y="1634"/>
                  </a:cubicBezTo>
                  <a:cubicBezTo>
                    <a:pt x="6965" y="1634"/>
                    <a:pt x="6999" y="1634"/>
                    <a:pt x="7032" y="1623"/>
                  </a:cubicBezTo>
                  <a:cubicBezTo>
                    <a:pt x="7043" y="1623"/>
                    <a:pt x="7054" y="1612"/>
                    <a:pt x="7043" y="1601"/>
                  </a:cubicBezTo>
                  <a:cubicBezTo>
                    <a:pt x="7043" y="1590"/>
                    <a:pt x="7032" y="1579"/>
                    <a:pt x="7021" y="1579"/>
                  </a:cubicBezTo>
                  <a:close/>
                  <a:moveTo>
                    <a:pt x="6204" y="1590"/>
                  </a:moveTo>
                  <a:cubicBezTo>
                    <a:pt x="6193" y="1590"/>
                    <a:pt x="6182" y="1601"/>
                    <a:pt x="6182" y="1612"/>
                  </a:cubicBezTo>
                  <a:cubicBezTo>
                    <a:pt x="6182" y="1623"/>
                    <a:pt x="6193" y="1634"/>
                    <a:pt x="6204" y="1634"/>
                  </a:cubicBezTo>
                  <a:cubicBezTo>
                    <a:pt x="6226" y="1634"/>
                    <a:pt x="6259" y="1645"/>
                    <a:pt x="6293" y="1645"/>
                  </a:cubicBezTo>
                  <a:cubicBezTo>
                    <a:pt x="6303" y="1645"/>
                    <a:pt x="6315" y="1634"/>
                    <a:pt x="6315" y="1623"/>
                  </a:cubicBezTo>
                  <a:cubicBezTo>
                    <a:pt x="6315" y="1612"/>
                    <a:pt x="6303" y="1601"/>
                    <a:pt x="6293" y="1601"/>
                  </a:cubicBezTo>
                  <a:cubicBezTo>
                    <a:pt x="6271" y="1601"/>
                    <a:pt x="6237" y="1590"/>
                    <a:pt x="6204" y="1590"/>
                  </a:cubicBezTo>
                  <a:close/>
                  <a:moveTo>
                    <a:pt x="6756" y="1601"/>
                  </a:moveTo>
                  <a:cubicBezTo>
                    <a:pt x="6734" y="1601"/>
                    <a:pt x="6734" y="1612"/>
                    <a:pt x="6734" y="1623"/>
                  </a:cubicBezTo>
                  <a:cubicBezTo>
                    <a:pt x="6734" y="1645"/>
                    <a:pt x="6745" y="1645"/>
                    <a:pt x="6756" y="1645"/>
                  </a:cubicBezTo>
                  <a:lnTo>
                    <a:pt x="6845" y="1645"/>
                  </a:lnTo>
                  <a:cubicBezTo>
                    <a:pt x="6855" y="1645"/>
                    <a:pt x="6867" y="1634"/>
                    <a:pt x="6867" y="1623"/>
                  </a:cubicBezTo>
                  <a:cubicBezTo>
                    <a:pt x="6867" y="1612"/>
                    <a:pt x="6855" y="1601"/>
                    <a:pt x="6845" y="1601"/>
                  </a:cubicBezTo>
                  <a:close/>
                  <a:moveTo>
                    <a:pt x="6392" y="1601"/>
                  </a:moveTo>
                  <a:cubicBezTo>
                    <a:pt x="6369" y="1601"/>
                    <a:pt x="6359" y="1612"/>
                    <a:pt x="6359" y="1623"/>
                  </a:cubicBezTo>
                  <a:cubicBezTo>
                    <a:pt x="6359" y="1634"/>
                    <a:pt x="6369" y="1645"/>
                    <a:pt x="6381" y="1645"/>
                  </a:cubicBezTo>
                  <a:cubicBezTo>
                    <a:pt x="6414" y="1645"/>
                    <a:pt x="6447" y="1656"/>
                    <a:pt x="6480" y="1656"/>
                  </a:cubicBezTo>
                  <a:cubicBezTo>
                    <a:pt x="6491" y="1656"/>
                    <a:pt x="6502" y="1645"/>
                    <a:pt x="6502" y="1634"/>
                  </a:cubicBezTo>
                  <a:cubicBezTo>
                    <a:pt x="6502" y="1623"/>
                    <a:pt x="6491" y="1612"/>
                    <a:pt x="6480" y="1612"/>
                  </a:cubicBezTo>
                  <a:cubicBezTo>
                    <a:pt x="6447" y="1601"/>
                    <a:pt x="6414" y="1601"/>
                    <a:pt x="6392" y="1601"/>
                  </a:cubicBezTo>
                  <a:close/>
                  <a:moveTo>
                    <a:pt x="6568" y="1612"/>
                  </a:moveTo>
                  <a:cubicBezTo>
                    <a:pt x="6558" y="1612"/>
                    <a:pt x="6546" y="1623"/>
                    <a:pt x="6546" y="1634"/>
                  </a:cubicBezTo>
                  <a:cubicBezTo>
                    <a:pt x="6546" y="1645"/>
                    <a:pt x="6558" y="1656"/>
                    <a:pt x="6568" y="1656"/>
                  </a:cubicBezTo>
                  <a:lnTo>
                    <a:pt x="6656" y="1656"/>
                  </a:lnTo>
                  <a:cubicBezTo>
                    <a:pt x="6679" y="1656"/>
                    <a:pt x="6679" y="1645"/>
                    <a:pt x="6679" y="1634"/>
                  </a:cubicBezTo>
                  <a:cubicBezTo>
                    <a:pt x="6679" y="1623"/>
                    <a:pt x="6668" y="1612"/>
                    <a:pt x="6656" y="1612"/>
                  </a:cubicBezTo>
                  <a:close/>
                  <a:moveTo>
                    <a:pt x="5697" y="1568"/>
                  </a:moveTo>
                  <a:cubicBezTo>
                    <a:pt x="5685" y="1568"/>
                    <a:pt x="5674" y="1579"/>
                    <a:pt x="5663" y="1590"/>
                  </a:cubicBezTo>
                  <a:cubicBezTo>
                    <a:pt x="5663" y="1623"/>
                    <a:pt x="5652" y="1645"/>
                    <a:pt x="5652" y="1678"/>
                  </a:cubicBezTo>
                  <a:cubicBezTo>
                    <a:pt x="5652" y="1689"/>
                    <a:pt x="5663" y="1700"/>
                    <a:pt x="5674" y="1700"/>
                  </a:cubicBezTo>
                  <a:cubicBezTo>
                    <a:pt x="5685" y="1700"/>
                    <a:pt x="5697" y="1700"/>
                    <a:pt x="5697" y="1689"/>
                  </a:cubicBezTo>
                  <a:cubicBezTo>
                    <a:pt x="5697" y="1656"/>
                    <a:pt x="5707" y="1623"/>
                    <a:pt x="5707" y="1601"/>
                  </a:cubicBezTo>
                  <a:cubicBezTo>
                    <a:pt x="5719" y="1590"/>
                    <a:pt x="5707" y="1579"/>
                    <a:pt x="5697" y="1568"/>
                  </a:cubicBezTo>
                  <a:close/>
                  <a:moveTo>
                    <a:pt x="5663" y="1755"/>
                  </a:moveTo>
                  <a:cubicBezTo>
                    <a:pt x="5652" y="1755"/>
                    <a:pt x="5641" y="1755"/>
                    <a:pt x="5641" y="1777"/>
                  </a:cubicBezTo>
                  <a:lnTo>
                    <a:pt x="5641" y="1844"/>
                  </a:lnTo>
                  <a:lnTo>
                    <a:pt x="5641" y="1866"/>
                  </a:lnTo>
                  <a:cubicBezTo>
                    <a:pt x="5641" y="1877"/>
                    <a:pt x="5652" y="1888"/>
                    <a:pt x="5663" y="1888"/>
                  </a:cubicBezTo>
                  <a:cubicBezTo>
                    <a:pt x="5674" y="1888"/>
                    <a:pt x="5685" y="1877"/>
                    <a:pt x="5685" y="1866"/>
                  </a:cubicBezTo>
                  <a:lnTo>
                    <a:pt x="5685" y="1844"/>
                  </a:lnTo>
                  <a:lnTo>
                    <a:pt x="5685" y="1777"/>
                  </a:lnTo>
                  <a:cubicBezTo>
                    <a:pt x="5685" y="1767"/>
                    <a:pt x="5674" y="1755"/>
                    <a:pt x="5663" y="1755"/>
                  </a:cubicBezTo>
                  <a:close/>
                  <a:moveTo>
                    <a:pt x="5663" y="1932"/>
                  </a:moveTo>
                  <a:cubicBezTo>
                    <a:pt x="5652" y="1932"/>
                    <a:pt x="5641" y="1943"/>
                    <a:pt x="5641" y="1954"/>
                  </a:cubicBezTo>
                  <a:cubicBezTo>
                    <a:pt x="5652" y="1987"/>
                    <a:pt x="5652" y="2020"/>
                    <a:pt x="5652" y="2054"/>
                  </a:cubicBezTo>
                  <a:cubicBezTo>
                    <a:pt x="5663" y="2064"/>
                    <a:pt x="5663" y="2076"/>
                    <a:pt x="5674" y="2076"/>
                  </a:cubicBezTo>
                  <a:lnTo>
                    <a:pt x="5685" y="2076"/>
                  </a:lnTo>
                  <a:cubicBezTo>
                    <a:pt x="5697" y="2064"/>
                    <a:pt x="5707" y="2054"/>
                    <a:pt x="5697" y="2042"/>
                  </a:cubicBezTo>
                  <a:cubicBezTo>
                    <a:pt x="5697" y="2020"/>
                    <a:pt x="5697" y="1987"/>
                    <a:pt x="5685" y="1954"/>
                  </a:cubicBezTo>
                  <a:cubicBezTo>
                    <a:pt x="5685" y="1943"/>
                    <a:pt x="5674" y="1932"/>
                    <a:pt x="5663" y="1932"/>
                  </a:cubicBezTo>
                  <a:close/>
                  <a:moveTo>
                    <a:pt x="5685" y="2120"/>
                  </a:moveTo>
                  <a:cubicBezTo>
                    <a:pt x="5674" y="2120"/>
                    <a:pt x="5674" y="2131"/>
                    <a:pt x="5674" y="2142"/>
                  </a:cubicBezTo>
                  <a:cubicBezTo>
                    <a:pt x="5685" y="2175"/>
                    <a:pt x="5685" y="2208"/>
                    <a:pt x="5697" y="2230"/>
                  </a:cubicBezTo>
                  <a:cubicBezTo>
                    <a:pt x="5697" y="2241"/>
                    <a:pt x="5707" y="2252"/>
                    <a:pt x="5719" y="2252"/>
                  </a:cubicBezTo>
                  <a:cubicBezTo>
                    <a:pt x="5741" y="2241"/>
                    <a:pt x="5741" y="2230"/>
                    <a:pt x="5741" y="2219"/>
                  </a:cubicBezTo>
                  <a:cubicBezTo>
                    <a:pt x="5729" y="2197"/>
                    <a:pt x="5719" y="2164"/>
                    <a:pt x="5719" y="2131"/>
                  </a:cubicBezTo>
                  <a:cubicBezTo>
                    <a:pt x="5719" y="2120"/>
                    <a:pt x="5707" y="2120"/>
                    <a:pt x="5685" y="2120"/>
                  </a:cubicBezTo>
                  <a:close/>
                  <a:moveTo>
                    <a:pt x="5750" y="2292"/>
                  </a:moveTo>
                  <a:cubicBezTo>
                    <a:pt x="5747" y="2292"/>
                    <a:pt x="5744" y="2293"/>
                    <a:pt x="5741" y="2297"/>
                  </a:cubicBezTo>
                  <a:cubicBezTo>
                    <a:pt x="5729" y="2297"/>
                    <a:pt x="5719" y="2307"/>
                    <a:pt x="5729" y="2319"/>
                  </a:cubicBezTo>
                  <a:cubicBezTo>
                    <a:pt x="5729" y="2351"/>
                    <a:pt x="5741" y="2385"/>
                    <a:pt x="5763" y="2407"/>
                  </a:cubicBezTo>
                  <a:cubicBezTo>
                    <a:pt x="5763" y="2417"/>
                    <a:pt x="5773" y="2429"/>
                    <a:pt x="5773" y="2429"/>
                  </a:cubicBezTo>
                  <a:cubicBezTo>
                    <a:pt x="5785" y="2429"/>
                    <a:pt x="5785" y="2417"/>
                    <a:pt x="5785" y="2417"/>
                  </a:cubicBezTo>
                  <a:cubicBezTo>
                    <a:pt x="5795" y="2417"/>
                    <a:pt x="5807" y="2407"/>
                    <a:pt x="5795" y="2395"/>
                  </a:cubicBezTo>
                  <a:cubicBezTo>
                    <a:pt x="5785" y="2363"/>
                    <a:pt x="5773" y="2341"/>
                    <a:pt x="5763" y="2307"/>
                  </a:cubicBezTo>
                  <a:cubicBezTo>
                    <a:pt x="5763" y="2300"/>
                    <a:pt x="5757" y="2292"/>
                    <a:pt x="5750" y="2292"/>
                  </a:cubicBezTo>
                  <a:close/>
                  <a:moveTo>
                    <a:pt x="5807" y="2462"/>
                  </a:moveTo>
                  <a:cubicBezTo>
                    <a:pt x="5795" y="2473"/>
                    <a:pt x="5785" y="2484"/>
                    <a:pt x="5795" y="2495"/>
                  </a:cubicBezTo>
                  <a:cubicBezTo>
                    <a:pt x="5807" y="2517"/>
                    <a:pt x="5818" y="2550"/>
                    <a:pt x="5840" y="2572"/>
                  </a:cubicBezTo>
                  <a:cubicBezTo>
                    <a:pt x="5840" y="2584"/>
                    <a:pt x="5851" y="2594"/>
                    <a:pt x="5851" y="2594"/>
                  </a:cubicBezTo>
                  <a:cubicBezTo>
                    <a:pt x="5862" y="2594"/>
                    <a:pt x="5862" y="2584"/>
                    <a:pt x="5862" y="2584"/>
                  </a:cubicBezTo>
                  <a:cubicBezTo>
                    <a:pt x="5873" y="2584"/>
                    <a:pt x="5884" y="2572"/>
                    <a:pt x="5873" y="2561"/>
                  </a:cubicBezTo>
                  <a:cubicBezTo>
                    <a:pt x="5862" y="2528"/>
                    <a:pt x="5851" y="2506"/>
                    <a:pt x="5840" y="2473"/>
                  </a:cubicBezTo>
                  <a:cubicBezTo>
                    <a:pt x="5829" y="2462"/>
                    <a:pt x="5818" y="2462"/>
                    <a:pt x="5807" y="2462"/>
                  </a:cubicBezTo>
                  <a:close/>
                  <a:moveTo>
                    <a:pt x="5884" y="2628"/>
                  </a:moveTo>
                  <a:cubicBezTo>
                    <a:pt x="5873" y="2638"/>
                    <a:pt x="5873" y="2650"/>
                    <a:pt x="5884" y="2660"/>
                  </a:cubicBezTo>
                  <a:cubicBezTo>
                    <a:pt x="5895" y="2682"/>
                    <a:pt x="5917" y="2716"/>
                    <a:pt x="5928" y="2738"/>
                  </a:cubicBezTo>
                  <a:cubicBezTo>
                    <a:pt x="5928" y="2749"/>
                    <a:pt x="5939" y="2749"/>
                    <a:pt x="5950" y="2749"/>
                  </a:cubicBezTo>
                  <a:lnTo>
                    <a:pt x="5961" y="2749"/>
                  </a:lnTo>
                  <a:cubicBezTo>
                    <a:pt x="5972" y="2738"/>
                    <a:pt x="5972" y="2727"/>
                    <a:pt x="5961" y="2716"/>
                  </a:cubicBezTo>
                  <a:cubicBezTo>
                    <a:pt x="5950" y="2694"/>
                    <a:pt x="5939" y="2660"/>
                    <a:pt x="5917" y="2638"/>
                  </a:cubicBezTo>
                  <a:cubicBezTo>
                    <a:pt x="5917" y="2628"/>
                    <a:pt x="5895" y="2628"/>
                    <a:pt x="5884" y="2628"/>
                  </a:cubicBezTo>
                  <a:close/>
                  <a:moveTo>
                    <a:pt x="5984" y="2782"/>
                  </a:moveTo>
                  <a:cubicBezTo>
                    <a:pt x="5972" y="2793"/>
                    <a:pt x="5972" y="2804"/>
                    <a:pt x="5984" y="2815"/>
                  </a:cubicBezTo>
                  <a:cubicBezTo>
                    <a:pt x="5994" y="2837"/>
                    <a:pt x="6016" y="2870"/>
                    <a:pt x="6038" y="2893"/>
                  </a:cubicBezTo>
                  <a:lnTo>
                    <a:pt x="6050" y="2903"/>
                  </a:lnTo>
                  <a:cubicBezTo>
                    <a:pt x="6060" y="2903"/>
                    <a:pt x="6060" y="2893"/>
                    <a:pt x="6060" y="2893"/>
                  </a:cubicBezTo>
                  <a:cubicBezTo>
                    <a:pt x="6072" y="2881"/>
                    <a:pt x="6082" y="2870"/>
                    <a:pt x="6072" y="2859"/>
                  </a:cubicBezTo>
                  <a:cubicBezTo>
                    <a:pt x="6050" y="2837"/>
                    <a:pt x="6038" y="2815"/>
                    <a:pt x="6016" y="2793"/>
                  </a:cubicBezTo>
                  <a:cubicBezTo>
                    <a:pt x="6006" y="2782"/>
                    <a:pt x="5994" y="2782"/>
                    <a:pt x="5984" y="2782"/>
                  </a:cubicBezTo>
                  <a:close/>
                  <a:moveTo>
                    <a:pt x="6110" y="2928"/>
                  </a:moveTo>
                  <a:cubicBezTo>
                    <a:pt x="6105" y="2928"/>
                    <a:pt x="6099" y="2931"/>
                    <a:pt x="6094" y="2937"/>
                  </a:cubicBezTo>
                  <a:cubicBezTo>
                    <a:pt x="6082" y="2937"/>
                    <a:pt x="6082" y="2959"/>
                    <a:pt x="6094" y="2959"/>
                  </a:cubicBezTo>
                  <a:cubicBezTo>
                    <a:pt x="6116" y="2991"/>
                    <a:pt x="6127" y="3014"/>
                    <a:pt x="6149" y="3036"/>
                  </a:cubicBezTo>
                  <a:lnTo>
                    <a:pt x="6182" y="3036"/>
                  </a:lnTo>
                  <a:cubicBezTo>
                    <a:pt x="6193" y="3025"/>
                    <a:pt x="6193" y="3014"/>
                    <a:pt x="6182" y="3003"/>
                  </a:cubicBezTo>
                  <a:cubicBezTo>
                    <a:pt x="6160" y="2981"/>
                    <a:pt x="6149" y="2959"/>
                    <a:pt x="6127" y="2937"/>
                  </a:cubicBezTo>
                  <a:cubicBezTo>
                    <a:pt x="6121" y="2931"/>
                    <a:pt x="6116" y="2928"/>
                    <a:pt x="6110" y="2928"/>
                  </a:cubicBezTo>
                  <a:close/>
                  <a:moveTo>
                    <a:pt x="6232" y="3061"/>
                  </a:moveTo>
                  <a:cubicBezTo>
                    <a:pt x="6226" y="3061"/>
                    <a:pt x="6221" y="3063"/>
                    <a:pt x="6215" y="3069"/>
                  </a:cubicBezTo>
                  <a:cubicBezTo>
                    <a:pt x="6204" y="3080"/>
                    <a:pt x="6204" y="3091"/>
                    <a:pt x="6215" y="3102"/>
                  </a:cubicBezTo>
                  <a:cubicBezTo>
                    <a:pt x="6226" y="3113"/>
                    <a:pt x="6237" y="3124"/>
                    <a:pt x="6237" y="3135"/>
                  </a:cubicBezTo>
                  <a:cubicBezTo>
                    <a:pt x="6259" y="3146"/>
                    <a:pt x="6271" y="3157"/>
                    <a:pt x="6281" y="3168"/>
                  </a:cubicBezTo>
                  <a:lnTo>
                    <a:pt x="6293" y="3180"/>
                  </a:lnTo>
                  <a:cubicBezTo>
                    <a:pt x="6303" y="3180"/>
                    <a:pt x="6303" y="3168"/>
                    <a:pt x="6303" y="3168"/>
                  </a:cubicBezTo>
                  <a:cubicBezTo>
                    <a:pt x="6315" y="3157"/>
                    <a:pt x="6315" y="3146"/>
                    <a:pt x="6303" y="3135"/>
                  </a:cubicBezTo>
                  <a:lnTo>
                    <a:pt x="6271" y="3102"/>
                  </a:lnTo>
                  <a:cubicBezTo>
                    <a:pt x="6271" y="3091"/>
                    <a:pt x="6259" y="3080"/>
                    <a:pt x="6248" y="3069"/>
                  </a:cubicBezTo>
                  <a:cubicBezTo>
                    <a:pt x="6243" y="3063"/>
                    <a:pt x="6237" y="3061"/>
                    <a:pt x="6232" y="3061"/>
                  </a:cubicBezTo>
                  <a:close/>
                  <a:moveTo>
                    <a:pt x="6358" y="3193"/>
                  </a:moveTo>
                  <a:cubicBezTo>
                    <a:pt x="6353" y="3193"/>
                    <a:pt x="6347" y="3196"/>
                    <a:pt x="6347" y="3202"/>
                  </a:cubicBezTo>
                  <a:cubicBezTo>
                    <a:pt x="6337" y="3212"/>
                    <a:pt x="6337" y="3224"/>
                    <a:pt x="6347" y="3234"/>
                  </a:cubicBezTo>
                  <a:lnTo>
                    <a:pt x="6414" y="3301"/>
                  </a:lnTo>
                  <a:lnTo>
                    <a:pt x="6447" y="3301"/>
                  </a:lnTo>
                  <a:cubicBezTo>
                    <a:pt x="6447" y="3290"/>
                    <a:pt x="6447" y="3268"/>
                    <a:pt x="6436" y="3268"/>
                  </a:cubicBezTo>
                  <a:lnTo>
                    <a:pt x="6369" y="3202"/>
                  </a:lnTo>
                  <a:cubicBezTo>
                    <a:pt x="6369" y="3196"/>
                    <a:pt x="6364" y="3193"/>
                    <a:pt x="6358" y="3193"/>
                  </a:cubicBezTo>
                  <a:close/>
                  <a:moveTo>
                    <a:pt x="6480" y="3323"/>
                  </a:moveTo>
                  <a:cubicBezTo>
                    <a:pt x="6469" y="3334"/>
                    <a:pt x="6469" y="3356"/>
                    <a:pt x="6480" y="3356"/>
                  </a:cubicBezTo>
                  <a:lnTo>
                    <a:pt x="6546" y="3422"/>
                  </a:lnTo>
                  <a:lnTo>
                    <a:pt x="6580" y="3422"/>
                  </a:lnTo>
                  <a:cubicBezTo>
                    <a:pt x="6590" y="3411"/>
                    <a:pt x="6590" y="3389"/>
                    <a:pt x="6580" y="3389"/>
                  </a:cubicBezTo>
                  <a:lnTo>
                    <a:pt x="6513" y="3323"/>
                  </a:lnTo>
                  <a:close/>
                  <a:moveTo>
                    <a:pt x="6629" y="3436"/>
                  </a:moveTo>
                  <a:cubicBezTo>
                    <a:pt x="6624" y="3436"/>
                    <a:pt x="6618" y="3439"/>
                    <a:pt x="6612" y="3444"/>
                  </a:cubicBezTo>
                  <a:cubicBezTo>
                    <a:pt x="6612" y="3455"/>
                    <a:pt x="6612" y="3467"/>
                    <a:pt x="6624" y="3477"/>
                  </a:cubicBezTo>
                  <a:cubicBezTo>
                    <a:pt x="6646" y="3499"/>
                    <a:pt x="6668" y="3521"/>
                    <a:pt x="6690" y="3533"/>
                  </a:cubicBezTo>
                  <a:cubicBezTo>
                    <a:pt x="6690" y="3543"/>
                    <a:pt x="6701" y="3543"/>
                    <a:pt x="6701" y="3543"/>
                  </a:cubicBezTo>
                  <a:cubicBezTo>
                    <a:pt x="6712" y="3543"/>
                    <a:pt x="6712" y="3543"/>
                    <a:pt x="6723" y="3533"/>
                  </a:cubicBezTo>
                  <a:cubicBezTo>
                    <a:pt x="6723" y="3521"/>
                    <a:pt x="6723" y="3511"/>
                    <a:pt x="6712" y="3499"/>
                  </a:cubicBezTo>
                  <a:cubicBezTo>
                    <a:pt x="6690" y="3489"/>
                    <a:pt x="6668" y="3467"/>
                    <a:pt x="6646" y="3444"/>
                  </a:cubicBezTo>
                  <a:cubicBezTo>
                    <a:pt x="6640" y="3439"/>
                    <a:pt x="6635" y="3436"/>
                    <a:pt x="6629" y="3436"/>
                  </a:cubicBezTo>
                  <a:close/>
                  <a:moveTo>
                    <a:pt x="6773" y="3558"/>
                  </a:moveTo>
                  <a:cubicBezTo>
                    <a:pt x="6767" y="3558"/>
                    <a:pt x="6762" y="3560"/>
                    <a:pt x="6756" y="3565"/>
                  </a:cubicBezTo>
                  <a:cubicBezTo>
                    <a:pt x="6745" y="3577"/>
                    <a:pt x="6756" y="3588"/>
                    <a:pt x="6756" y="3599"/>
                  </a:cubicBezTo>
                  <a:cubicBezTo>
                    <a:pt x="6789" y="3610"/>
                    <a:pt x="6811" y="3632"/>
                    <a:pt x="6833" y="3654"/>
                  </a:cubicBezTo>
                  <a:lnTo>
                    <a:pt x="6867" y="3654"/>
                  </a:lnTo>
                  <a:cubicBezTo>
                    <a:pt x="6867" y="3643"/>
                    <a:pt x="6867" y="3621"/>
                    <a:pt x="6855" y="3621"/>
                  </a:cubicBezTo>
                  <a:cubicBezTo>
                    <a:pt x="6833" y="3599"/>
                    <a:pt x="6811" y="3577"/>
                    <a:pt x="6789" y="3565"/>
                  </a:cubicBezTo>
                  <a:cubicBezTo>
                    <a:pt x="6784" y="3560"/>
                    <a:pt x="6778" y="3558"/>
                    <a:pt x="6773" y="3558"/>
                  </a:cubicBezTo>
                  <a:close/>
                  <a:moveTo>
                    <a:pt x="6916" y="3668"/>
                  </a:moveTo>
                  <a:cubicBezTo>
                    <a:pt x="6911" y="3668"/>
                    <a:pt x="6905" y="3671"/>
                    <a:pt x="6899" y="3676"/>
                  </a:cubicBezTo>
                  <a:cubicBezTo>
                    <a:pt x="6889" y="3687"/>
                    <a:pt x="6899" y="3698"/>
                    <a:pt x="6899" y="3709"/>
                  </a:cubicBezTo>
                  <a:lnTo>
                    <a:pt x="6977" y="3764"/>
                  </a:lnTo>
                  <a:cubicBezTo>
                    <a:pt x="6977" y="3776"/>
                    <a:pt x="6988" y="3776"/>
                    <a:pt x="6988" y="3776"/>
                  </a:cubicBezTo>
                  <a:cubicBezTo>
                    <a:pt x="6999" y="3776"/>
                    <a:pt x="6999" y="3764"/>
                    <a:pt x="7010" y="3764"/>
                  </a:cubicBezTo>
                  <a:cubicBezTo>
                    <a:pt x="7010" y="3754"/>
                    <a:pt x="7010" y="3742"/>
                    <a:pt x="6999" y="3731"/>
                  </a:cubicBezTo>
                  <a:lnTo>
                    <a:pt x="6933" y="3676"/>
                  </a:lnTo>
                  <a:cubicBezTo>
                    <a:pt x="6927" y="3671"/>
                    <a:pt x="6922" y="3668"/>
                    <a:pt x="6916" y="3668"/>
                  </a:cubicBezTo>
                  <a:close/>
                  <a:moveTo>
                    <a:pt x="7076" y="3786"/>
                  </a:moveTo>
                  <a:cubicBezTo>
                    <a:pt x="7065" y="3786"/>
                    <a:pt x="7054" y="3786"/>
                    <a:pt x="7043" y="3798"/>
                  </a:cubicBezTo>
                  <a:cubicBezTo>
                    <a:pt x="7032" y="3798"/>
                    <a:pt x="7043" y="3820"/>
                    <a:pt x="7043" y="3820"/>
                  </a:cubicBezTo>
                  <a:cubicBezTo>
                    <a:pt x="7076" y="3842"/>
                    <a:pt x="7098" y="3864"/>
                    <a:pt x="7120" y="3886"/>
                  </a:cubicBezTo>
                  <a:lnTo>
                    <a:pt x="7132" y="3886"/>
                  </a:lnTo>
                  <a:cubicBezTo>
                    <a:pt x="7142" y="3886"/>
                    <a:pt x="7142" y="3886"/>
                    <a:pt x="7154" y="3875"/>
                  </a:cubicBezTo>
                  <a:cubicBezTo>
                    <a:pt x="7154" y="3864"/>
                    <a:pt x="7154" y="3852"/>
                    <a:pt x="7142" y="3852"/>
                  </a:cubicBezTo>
                  <a:lnTo>
                    <a:pt x="7076" y="3786"/>
                  </a:lnTo>
                  <a:close/>
                  <a:moveTo>
                    <a:pt x="7203" y="3899"/>
                  </a:moveTo>
                  <a:cubicBezTo>
                    <a:pt x="7198" y="3899"/>
                    <a:pt x="7192" y="3902"/>
                    <a:pt x="7186" y="3908"/>
                  </a:cubicBezTo>
                  <a:cubicBezTo>
                    <a:pt x="7176" y="3919"/>
                    <a:pt x="7176" y="3930"/>
                    <a:pt x="7186" y="3941"/>
                  </a:cubicBezTo>
                  <a:cubicBezTo>
                    <a:pt x="7208" y="3963"/>
                    <a:pt x="7242" y="3974"/>
                    <a:pt x="7264" y="3996"/>
                  </a:cubicBezTo>
                  <a:cubicBezTo>
                    <a:pt x="7264" y="4007"/>
                    <a:pt x="7264" y="4007"/>
                    <a:pt x="7275" y="4007"/>
                  </a:cubicBezTo>
                  <a:lnTo>
                    <a:pt x="7286" y="3996"/>
                  </a:lnTo>
                  <a:cubicBezTo>
                    <a:pt x="7297" y="3985"/>
                    <a:pt x="7297" y="3974"/>
                    <a:pt x="7286" y="3963"/>
                  </a:cubicBezTo>
                  <a:cubicBezTo>
                    <a:pt x="7264" y="3941"/>
                    <a:pt x="7242" y="3930"/>
                    <a:pt x="7220" y="3908"/>
                  </a:cubicBezTo>
                  <a:cubicBezTo>
                    <a:pt x="7214" y="3902"/>
                    <a:pt x="7209" y="3899"/>
                    <a:pt x="7203" y="3899"/>
                  </a:cubicBezTo>
                  <a:close/>
                  <a:moveTo>
                    <a:pt x="7343" y="4021"/>
                  </a:moveTo>
                  <a:cubicBezTo>
                    <a:pt x="7336" y="4021"/>
                    <a:pt x="7330" y="4024"/>
                    <a:pt x="7330" y="4029"/>
                  </a:cubicBezTo>
                  <a:cubicBezTo>
                    <a:pt x="7319" y="4041"/>
                    <a:pt x="7319" y="4051"/>
                    <a:pt x="7330" y="4063"/>
                  </a:cubicBezTo>
                  <a:cubicBezTo>
                    <a:pt x="7352" y="4073"/>
                    <a:pt x="7374" y="4095"/>
                    <a:pt x="7396" y="4117"/>
                  </a:cubicBezTo>
                  <a:cubicBezTo>
                    <a:pt x="7407" y="4117"/>
                    <a:pt x="7407" y="4129"/>
                    <a:pt x="7407" y="4129"/>
                  </a:cubicBezTo>
                  <a:cubicBezTo>
                    <a:pt x="7419" y="4129"/>
                    <a:pt x="7429" y="4117"/>
                    <a:pt x="7429" y="4117"/>
                  </a:cubicBezTo>
                  <a:cubicBezTo>
                    <a:pt x="7441" y="4107"/>
                    <a:pt x="7441" y="4095"/>
                    <a:pt x="7429" y="4085"/>
                  </a:cubicBezTo>
                  <a:cubicBezTo>
                    <a:pt x="7407" y="4063"/>
                    <a:pt x="7385" y="4041"/>
                    <a:pt x="7363" y="4029"/>
                  </a:cubicBezTo>
                  <a:cubicBezTo>
                    <a:pt x="7358" y="4024"/>
                    <a:pt x="7349" y="4021"/>
                    <a:pt x="7343" y="4021"/>
                  </a:cubicBezTo>
                  <a:close/>
                  <a:moveTo>
                    <a:pt x="7479" y="4142"/>
                  </a:moveTo>
                  <a:cubicBezTo>
                    <a:pt x="7473" y="4142"/>
                    <a:pt x="7468" y="4145"/>
                    <a:pt x="7463" y="4151"/>
                  </a:cubicBezTo>
                  <a:cubicBezTo>
                    <a:pt x="7451" y="4162"/>
                    <a:pt x="7451" y="4173"/>
                    <a:pt x="7463" y="4184"/>
                  </a:cubicBezTo>
                  <a:cubicBezTo>
                    <a:pt x="7485" y="4206"/>
                    <a:pt x="7507" y="4217"/>
                    <a:pt x="7529" y="4239"/>
                  </a:cubicBezTo>
                  <a:cubicBezTo>
                    <a:pt x="7539" y="4250"/>
                    <a:pt x="7539" y="4250"/>
                    <a:pt x="7551" y="4250"/>
                  </a:cubicBezTo>
                  <a:cubicBezTo>
                    <a:pt x="7551" y="4250"/>
                    <a:pt x="7562" y="4250"/>
                    <a:pt x="7562" y="4239"/>
                  </a:cubicBezTo>
                  <a:cubicBezTo>
                    <a:pt x="7573" y="4239"/>
                    <a:pt x="7573" y="4217"/>
                    <a:pt x="7562" y="4217"/>
                  </a:cubicBezTo>
                  <a:lnTo>
                    <a:pt x="7495" y="4151"/>
                  </a:lnTo>
                  <a:cubicBezTo>
                    <a:pt x="7490" y="4145"/>
                    <a:pt x="7485" y="4142"/>
                    <a:pt x="7479" y="4142"/>
                  </a:cubicBezTo>
                  <a:close/>
                  <a:moveTo>
                    <a:pt x="7595" y="4272"/>
                  </a:moveTo>
                  <a:cubicBezTo>
                    <a:pt x="7584" y="4283"/>
                    <a:pt x="7584" y="4294"/>
                    <a:pt x="7595" y="4305"/>
                  </a:cubicBezTo>
                  <a:lnTo>
                    <a:pt x="7661" y="4372"/>
                  </a:lnTo>
                  <a:cubicBezTo>
                    <a:pt x="7661" y="4382"/>
                    <a:pt x="7672" y="4382"/>
                    <a:pt x="7672" y="4382"/>
                  </a:cubicBezTo>
                  <a:cubicBezTo>
                    <a:pt x="7683" y="4382"/>
                    <a:pt x="7683" y="4382"/>
                    <a:pt x="7683" y="4372"/>
                  </a:cubicBezTo>
                  <a:cubicBezTo>
                    <a:pt x="7694" y="4372"/>
                    <a:pt x="7694" y="4350"/>
                    <a:pt x="7694" y="4350"/>
                  </a:cubicBezTo>
                  <a:lnTo>
                    <a:pt x="7628" y="4283"/>
                  </a:lnTo>
                  <a:cubicBezTo>
                    <a:pt x="7617" y="4272"/>
                    <a:pt x="7606" y="4272"/>
                    <a:pt x="7595" y="4272"/>
                  </a:cubicBezTo>
                  <a:close/>
                  <a:moveTo>
                    <a:pt x="7733" y="4407"/>
                  </a:moveTo>
                  <a:cubicBezTo>
                    <a:pt x="7727" y="4407"/>
                    <a:pt x="7722" y="4410"/>
                    <a:pt x="7716" y="4416"/>
                  </a:cubicBezTo>
                  <a:cubicBezTo>
                    <a:pt x="7705" y="4416"/>
                    <a:pt x="7705" y="4438"/>
                    <a:pt x="7716" y="4448"/>
                  </a:cubicBezTo>
                  <a:cubicBezTo>
                    <a:pt x="7738" y="4471"/>
                    <a:pt x="7760" y="4493"/>
                    <a:pt x="7772" y="4515"/>
                  </a:cubicBezTo>
                  <a:cubicBezTo>
                    <a:pt x="7782" y="4515"/>
                    <a:pt x="7782" y="4526"/>
                    <a:pt x="7794" y="4526"/>
                  </a:cubicBezTo>
                  <a:cubicBezTo>
                    <a:pt x="7794" y="4526"/>
                    <a:pt x="7804" y="4526"/>
                    <a:pt x="7804" y="4515"/>
                  </a:cubicBezTo>
                  <a:cubicBezTo>
                    <a:pt x="7816" y="4515"/>
                    <a:pt x="7816" y="4493"/>
                    <a:pt x="7804" y="4482"/>
                  </a:cubicBezTo>
                  <a:cubicBezTo>
                    <a:pt x="7794" y="4460"/>
                    <a:pt x="7772" y="4438"/>
                    <a:pt x="7750" y="4416"/>
                  </a:cubicBezTo>
                  <a:cubicBezTo>
                    <a:pt x="7744" y="4410"/>
                    <a:pt x="7738" y="4407"/>
                    <a:pt x="7733" y="4407"/>
                  </a:cubicBezTo>
                  <a:close/>
                  <a:moveTo>
                    <a:pt x="7854" y="4551"/>
                  </a:moveTo>
                  <a:cubicBezTo>
                    <a:pt x="7849" y="4551"/>
                    <a:pt x="7843" y="4554"/>
                    <a:pt x="7838" y="4559"/>
                  </a:cubicBezTo>
                  <a:cubicBezTo>
                    <a:pt x="7826" y="4559"/>
                    <a:pt x="7826" y="4581"/>
                    <a:pt x="7826" y="4581"/>
                  </a:cubicBezTo>
                  <a:cubicBezTo>
                    <a:pt x="7849" y="4615"/>
                    <a:pt x="7871" y="4637"/>
                    <a:pt x="7882" y="4659"/>
                  </a:cubicBezTo>
                  <a:cubicBezTo>
                    <a:pt x="7882" y="4669"/>
                    <a:pt x="7893" y="4669"/>
                    <a:pt x="7904" y="4669"/>
                  </a:cubicBezTo>
                  <a:lnTo>
                    <a:pt x="7915" y="4669"/>
                  </a:lnTo>
                  <a:cubicBezTo>
                    <a:pt x="7926" y="4659"/>
                    <a:pt x="7926" y="4647"/>
                    <a:pt x="7915" y="4637"/>
                  </a:cubicBezTo>
                  <a:cubicBezTo>
                    <a:pt x="7904" y="4615"/>
                    <a:pt x="7882" y="4581"/>
                    <a:pt x="7871" y="4559"/>
                  </a:cubicBezTo>
                  <a:cubicBezTo>
                    <a:pt x="7865" y="4554"/>
                    <a:pt x="7860" y="4551"/>
                    <a:pt x="7854" y="4551"/>
                  </a:cubicBezTo>
                  <a:close/>
                  <a:moveTo>
                    <a:pt x="7937" y="4703"/>
                  </a:moveTo>
                  <a:cubicBezTo>
                    <a:pt x="7926" y="4713"/>
                    <a:pt x="7926" y="4725"/>
                    <a:pt x="7937" y="4735"/>
                  </a:cubicBezTo>
                  <a:cubicBezTo>
                    <a:pt x="7948" y="4758"/>
                    <a:pt x="7959" y="4791"/>
                    <a:pt x="7981" y="4813"/>
                  </a:cubicBezTo>
                  <a:cubicBezTo>
                    <a:pt x="7981" y="4824"/>
                    <a:pt x="7992" y="4824"/>
                    <a:pt x="8003" y="4824"/>
                  </a:cubicBezTo>
                  <a:lnTo>
                    <a:pt x="8015" y="4824"/>
                  </a:lnTo>
                  <a:cubicBezTo>
                    <a:pt x="8025" y="4813"/>
                    <a:pt x="8025" y="4802"/>
                    <a:pt x="8015" y="4791"/>
                  </a:cubicBezTo>
                  <a:cubicBezTo>
                    <a:pt x="8003" y="4769"/>
                    <a:pt x="7981" y="4735"/>
                    <a:pt x="7970" y="4713"/>
                  </a:cubicBezTo>
                  <a:cubicBezTo>
                    <a:pt x="7959" y="4703"/>
                    <a:pt x="7948" y="4703"/>
                    <a:pt x="7937" y="4703"/>
                  </a:cubicBezTo>
                  <a:close/>
                  <a:moveTo>
                    <a:pt x="8046" y="4864"/>
                  </a:moveTo>
                  <a:cubicBezTo>
                    <a:pt x="8043" y="4864"/>
                    <a:pt x="8040" y="4865"/>
                    <a:pt x="8037" y="4868"/>
                  </a:cubicBezTo>
                  <a:cubicBezTo>
                    <a:pt x="8025" y="4868"/>
                    <a:pt x="8015" y="4879"/>
                    <a:pt x="8025" y="4890"/>
                  </a:cubicBezTo>
                  <a:cubicBezTo>
                    <a:pt x="8037" y="4924"/>
                    <a:pt x="8047" y="4946"/>
                    <a:pt x="8059" y="4978"/>
                  </a:cubicBezTo>
                  <a:cubicBezTo>
                    <a:pt x="8069" y="4978"/>
                    <a:pt x="8069" y="4990"/>
                    <a:pt x="8081" y="4990"/>
                  </a:cubicBezTo>
                  <a:lnTo>
                    <a:pt x="8091" y="4990"/>
                  </a:lnTo>
                  <a:cubicBezTo>
                    <a:pt x="8103" y="4978"/>
                    <a:pt x="8103" y="4968"/>
                    <a:pt x="8103" y="4956"/>
                  </a:cubicBezTo>
                  <a:cubicBezTo>
                    <a:pt x="8091" y="4934"/>
                    <a:pt x="8081" y="4902"/>
                    <a:pt x="8059" y="4879"/>
                  </a:cubicBezTo>
                  <a:cubicBezTo>
                    <a:pt x="8059" y="4871"/>
                    <a:pt x="8053" y="4864"/>
                    <a:pt x="8046" y="4864"/>
                  </a:cubicBezTo>
                  <a:close/>
                  <a:moveTo>
                    <a:pt x="8123" y="5029"/>
                  </a:moveTo>
                  <a:cubicBezTo>
                    <a:pt x="8120" y="5029"/>
                    <a:pt x="8117" y="5031"/>
                    <a:pt x="8113" y="5034"/>
                  </a:cubicBezTo>
                  <a:cubicBezTo>
                    <a:pt x="8103" y="5034"/>
                    <a:pt x="8091" y="5045"/>
                    <a:pt x="8091" y="5056"/>
                  </a:cubicBezTo>
                  <a:cubicBezTo>
                    <a:pt x="8103" y="5089"/>
                    <a:pt x="8113" y="5111"/>
                    <a:pt x="8125" y="5144"/>
                  </a:cubicBezTo>
                  <a:cubicBezTo>
                    <a:pt x="8125" y="5155"/>
                    <a:pt x="8136" y="5155"/>
                    <a:pt x="8147" y="5155"/>
                  </a:cubicBezTo>
                  <a:lnTo>
                    <a:pt x="8158" y="5155"/>
                  </a:lnTo>
                  <a:cubicBezTo>
                    <a:pt x="8169" y="5155"/>
                    <a:pt x="8169" y="5144"/>
                    <a:pt x="8169" y="5133"/>
                  </a:cubicBezTo>
                  <a:cubicBezTo>
                    <a:pt x="8158" y="5100"/>
                    <a:pt x="8147" y="5067"/>
                    <a:pt x="8136" y="5045"/>
                  </a:cubicBezTo>
                  <a:cubicBezTo>
                    <a:pt x="8136" y="5037"/>
                    <a:pt x="8130" y="5029"/>
                    <a:pt x="8123" y="5029"/>
                  </a:cubicBezTo>
                  <a:close/>
                  <a:moveTo>
                    <a:pt x="8169" y="5199"/>
                  </a:moveTo>
                  <a:cubicBezTo>
                    <a:pt x="8158" y="5211"/>
                    <a:pt x="8147" y="5221"/>
                    <a:pt x="8147" y="5233"/>
                  </a:cubicBezTo>
                  <a:cubicBezTo>
                    <a:pt x="8158" y="5265"/>
                    <a:pt x="8169" y="5287"/>
                    <a:pt x="8169" y="5321"/>
                  </a:cubicBezTo>
                  <a:cubicBezTo>
                    <a:pt x="8169" y="5332"/>
                    <a:pt x="8180" y="5343"/>
                    <a:pt x="8191" y="5343"/>
                  </a:cubicBezTo>
                  <a:lnTo>
                    <a:pt x="8202" y="5332"/>
                  </a:lnTo>
                  <a:cubicBezTo>
                    <a:pt x="8213" y="5332"/>
                    <a:pt x="8213" y="5321"/>
                    <a:pt x="8213" y="5309"/>
                  </a:cubicBezTo>
                  <a:cubicBezTo>
                    <a:pt x="8213" y="5277"/>
                    <a:pt x="8202" y="5255"/>
                    <a:pt x="8191" y="5221"/>
                  </a:cubicBezTo>
                  <a:cubicBezTo>
                    <a:pt x="8191" y="5211"/>
                    <a:pt x="8180" y="5199"/>
                    <a:pt x="8169" y="5199"/>
                  </a:cubicBezTo>
                  <a:close/>
                  <a:moveTo>
                    <a:pt x="8202" y="5387"/>
                  </a:moveTo>
                  <a:cubicBezTo>
                    <a:pt x="8191" y="5387"/>
                    <a:pt x="8180" y="5398"/>
                    <a:pt x="8180" y="5409"/>
                  </a:cubicBezTo>
                  <a:cubicBezTo>
                    <a:pt x="8191" y="5442"/>
                    <a:pt x="8191" y="5464"/>
                    <a:pt x="8191" y="5498"/>
                  </a:cubicBezTo>
                  <a:cubicBezTo>
                    <a:pt x="8191" y="5508"/>
                    <a:pt x="8202" y="5520"/>
                    <a:pt x="8213" y="5520"/>
                  </a:cubicBezTo>
                  <a:cubicBezTo>
                    <a:pt x="8224" y="5520"/>
                    <a:pt x="8235" y="5508"/>
                    <a:pt x="8235" y="5498"/>
                  </a:cubicBezTo>
                  <a:cubicBezTo>
                    <a:pt x="8235" y="5464"/>
                    <a:pt x="8235" y="5431"/>
                    <a:pt x="8224" y="5398"/>
                  </a:cubicBezTo>
                  <a:cubicBezTo>
                    <a:pt x="8224" y="5387"/>
                    <a:pt x="8213" y="5387"/>
                    <a:pt x="8202" y="5387"/>
                  </a:cubicBezTo>
                  <a:close/>
                  <a:moveTo>
                    <a:pt x="8213" y="5564"/>
                  </a:moveTo>
                  <a:cubicBezTo>
                    <a:pt x="8202" y="5564"/>
                    <a:pt x="8191" y="5574"/>
                    <a:pt x="8191" y="5586"/>
                  </a:cubicBezTo>
                  <a:lnTo>
                    <a:pt x="8191" y="5674"/>
                  </a:lnTo>
                  <a:cubicBezTo>
                    <a:pt x="8191" y="5696"/>
                    <a:pt x="8202" y="5707"/>
                    <a:pt x="8213" y="5707"/>
                  </a:cubicBezTo>
                  <a:cubicBezTo>
                    <a:pt x="8224" y="5707"/>
                    <a:pt x="8235" y="5696"/>
                    <a:pt x="8235" y="5685"/>
                  </a:cubicBezTo>
                  <a:lnTo>
                    <a:pt x="8235" y="5586"/>
                  </a:lnTo>
                  <a:cubicBezTo>
                    <a:pt x="8235" y="5574"/>
                    <a:pt x="8235" y="5564"/>
                    <a:pt x="8213" y="5564"/>
                  </a:cubicBezTo>
                  <a:close/>
                  <a:moveTo>
                    <a:pt x="2771" y="5762"/>
                  </a:moveTo>
                  <a:cubicBezTo>
                    <a:pt x="2760" y="5762"/>
                    <a:pt x="2749" y="5773"/>
                    <a:pt x="2749" y="5785"/>
                  </a:cubicBezTo>
                  <a:cubicBezTo>
                    <a:pt x="2749" y="5795"/>
                    <a:pt x="2760" y="5807"/>
                    <a:pt x="2771" y="5807"/>
                  </a:cubicBezTo>
                  <a:lnTo>
                    <a:pt x="2871" y="5807"/>
                  </a:lnTo>
                  <a:cubicBezTo>
                    <a:pt x="2881" y="5807"/>
                    <a:pt x="2893" y="5795"/>
                    <a:pt x="2893" y="5785"/>
                  </a:cubicBezTo>
                  <a:cubicBezTo>
                    <a:pt x="2893" y="5773"/>
                    <a:pt x="2881" y="5762"/>
                    <a:pt x="2871" y="5762"/>
                  </a:cubicBezTo>
                  <a:close/>
                  <a:moveTo>
                    <a:pt x="2683" y="5773"/>
                  </a:moveTo>
                  <a:cubicBezTo>
                    <a:pt x="2650" y="5773"/>
                    <a:pt x="2617" y="5785"/>
                    <a:pt x="2594" y="5785"/>
                  </a:cubicBezTo>
                  <a:cubicBezTo>
                    <a:pt x="2572" y="5795"/>
                    <a:pt x="2572" y="5807"/>
                    <a:pt x="2572" y="5817"/>
                  </a:cubicBezTo>
                  <a:cubicBezTo>
                    <a:pt x="2572" y="5829"/>
                    <a:pt x="2584" y="5829"/>
                    <a:pt x="2594" y="5829"/>
                  </a:cubicBezTo>
                  <a:cubicBezTo>
                    <a:pt x="2628" y="5829"/>
                    <a:pt x="2661" y="5817"/>
                    <a:pt x="2683" y="5817"/>
                  </a:cubicBezTo>
                  <a:cubicBezTo>
                    <a:pt x="2705" y="5817"/>
                    <a:pt x="2705" y="5807"/>
                    <a:pt x="2705" y="5795"/>
                  </a:cubicBezTo>
                  <a:cubicBezTo>
                    <a:pt x="2705" y="5785"/>
                    <a:pt x="2694" y="5773"/>
                    <a:pt x="2683" y="5773"/>
                  </a:cubicBezTo>
                  <a:close/>
                  <a:moveTo>
                    <a:pt x="2959" y="5773"/>
                  </a:moveTo>
                  <a:cubicBezTo>
                    <a:pt x="2948" y="5773"/>
                    <a:pt x="2937" y="5773"/>
                    <a:pt x="2937" y="5795"/>
                  </a:cubicBezTo>
                  <a:cubicBezTo>
                    <a:pt x="2937" y="5807"/>
                    <a:pt x="2948" y="5817"/>
                    <a:pt x="2959" y="5817"/>
                  </a:cubicBezTo>
                  <a:cubicBezTo>
                    <a:pt x="2981" y="5817"/>
                    <a:pt x="3014" y="5817"/>
                    <a:pt x="3047" y="5829"/>
                  </a:cubicBezTo>
                  <a:cubicBezTo>
                    <a:pt x="3058" y="5829"/>
                    <a:pt x="3070" y="5817"/>
                    <a:pt x="3070" y="5807"/>
                  </a:cubicBezTo>
                  <a:cubicBezTo>
                    <a:pt x="3070" y="5795"/>
                    <a:pt x="3070" y="5785"/>
                    <a:pt x="3058" y="5785"/>
                  </a:cubicBezTo>
                  <a:cubicBezTo>
                    <a:pt x="3025" y="5785"/>
                    <a:pt x="2992" y="5773"/>
                    <a:pt x="2959" y="5773"/>
                  </a:cubicBezTo>
                  <a:close/>
                  <a:moveTo>
                    <a:pt x="3146" y="5807"/>
                  </a:moveTo>
                  <a:cubicBezTo>
                    <a:pt x="3136" y="5807"/>
                    <a:pt x="3124" y="5807"/>
                    <a:pt x="3114" y="5817"/>
                  </a:cubicBezTo>
                  <a:cubicBezTo>
                    <a:pt x="3114" y="5829"/>
                    <a:pt x="3124" y="5851"/>
                    <a:pt x="3136" y="5851"/>
                  </a:cubicBezTo>
                  <a:cubicBezTo>
                    <a:pt x="3158" y="5861"/>
                    <a:pt x="3190" y="5861"/>
                    <a:pt x="3224" y="5873"/>
                  </a:cubicBezTo>
                  <a:cubicBezTo>
                    <a:pt x="3235" y="5873"/>
                    <a:pt x="3246" y="5873"/>
                    <a:pt x="3246" y="5861"/>
                  </a:cubicBezTo>
                  <a:cubicBezTo>
                    <a:pt x="3246" y="5851"/>
                    <a:pt x="3246" y="5839"/>
                    <a:pt x="3235" y="5839"/>
                  </a:cubicBezTo>
                  <a:cubicBezTo>
                    <a:pt x="3202" y="5829"/>
                    <a:pt x="3180" y="5817"/>
                    <a:pt x="3146" y="5807"/>
                  </a:cubicBezTo>
                  <a:close/>
                  <a:moveTo>
                    <a:pt x="8202" y="5751"/>
                  </a:moveTo>
                  <a:cubicBezTo>
                    <a:pt x="8191" y="5751"/>
                    <a:pt x="8180" y="5751"/>
                    <a:pt x="8180" y="5773"/>
                  </a:cubicBezTo>
                  <a:cubicBezTo>
                    <a:pt x="8180" y="5795"/>
                    <a:pt x="8169" y="5829"/>
                    <a:pt x="8169" y="5861"/>
                  </a:cubicBezTo>
                  <a:cubicBezTo>
                    <a:pt x="8158" y="5873"/>
                    <a:pt x="8169" y="5883"/>
                    <a:pt x="8180" y="5883"/>
                  </a:cubicBezTo>
                  <a:lnTo>
                    <a:pt x="8191" y="5883"/>
                  </a:lnTo>
                  <a:cubicBezTo>
                    <a:pt x="8191" y="5883"/>
                    <a:pt x="8202" y="5873"/>
                    <a:pt x="8202" y="5861"/>
                  </a:cubicBezTo>
                  <a:cubicBezTo>
                    <a:pt x="8213" y="5839"/>
                    <a:pt x="8224" y="5807"/>
                    <a:pt x="8224" y="5773"/>
                  </a:cubicBezTo>
                  <a:cubicBezTo>
                    <a:pt x="8224" y="5762"/>
                    <a:pt x="8213" y="5751"/>
                    <a:pt x="8202" y="5751"/>
                  </a:cubicBezTo>
                  <a:close/>
                  <a:moveTo>
                    <a:pt x="2507" y="5813"/>
                  </a:moveTo>
                  <a:cubicBezTo>
                    <a:pt x="2503" y="5813"/>
                    <a:pt x="2499" y="5814"/>
                    <a:pt x="2496" y="5817"/>
                  </a:cubicBezTo>
                  <a:cubicBezTo>
                    <a:pt x="2473" y="5829"/>
                    <a:pt x="2440" y="5839"/>
                    <a:pt x="2407" y="5851"/>
                  </a:cubicBezTo>
                  <a:cubicBezTo>
                    <a:pt x="2396" y="5851"/>
                    <a:pt x="2396" y="5873"/>
                    <a:pt x="2396" y="5883"/>
                  </a:cubicBezTo>
                  <a:cubicBezTo>
                    <a:pt x="2407" y="5883"/>
                    <a:pt x="2407" y="5895"/>
                    <a:pt x="2418" y="5895"/>
                  </a:cubicBezTo>
                  <a:lnTo>
                    <a:pt x="2429" y="5895"/>
                  </a:lnTo>
                  <a:cubicBezTo>
                    <a:pt x="2451" y="5873"/>
                    <a:pt x="2484" y="5861"/>
                    <a:pt x="2518" y="5861"/>
                  </a:cubicBezTo>
                  <a:cubicBezTo>
                    <a:pt x="2528" y="5851"/>
                    <a:pt x="2528" y="5839"/>
                    <a:pt x="2528" y="5829"/>
                  </a:cubicBezTo>
                  <a:cubicBezTo>
                    <a:pt x="2528" y="5821"/>
                    <a:pt x="2517" y="5813"/>
                    <a:pt x="2507" y="5813"/>
                  </a:cubicBezTo>
                  <a:close/>
                  <a:moveTo>
                    <a:pt x="3313" y="5868"/>
                  </a:moveTo>
                  <a:cubicBezTo>
                    <a:pt x="3306" y="5868"/>
                    <a:pt x="3298" y="5876"/>
                    <a:pt x="3290" y="5883"/>
                  </a:cubicBezTo>
                  <a:cubicBezTo>
                    <a:pt x="3290" y="5895"/>
                    <a:pt x="3290" y="5906"/>
                    <a:pt x="3301" y="5906"/>
                  </a:cubicBezTo>
                  <a:cubicBezTo>
                    <a:pt x="3334" y="5928"/>
                    <a:pt x="3357" y="5939"/>
                    <a:pt x="3379" y="5950"/>
                  </a:cubicBezTo>
                  <a:lnTo>
                    <a:pt x="3389" y="5950"/>
                  </a:lnTo>
                  <a:cubicBezTo>
                    <a:pt x="3401" y="5950"/>
                    <a:pt x="3411" y="5950"/>
                    <a:pt x="3411" y="5939"/>
                  </a:cubicBezTo>
                  <a:cubicBezTo>
                    <a:pt x="3423" y="5928"/>
                    <a:pt x="3411" y="5917"/>
                    <a:pt x="3401" y="5917"/>
                  </a:cubicBezTo>
                  <a:cubicBezTo>
                    <a:pt x="3379" y="5895"/>
                    <a:pt x="3345" y="5883"/>
                    <a:pt x="3323" y="5873"/>
                  </a:cubicBezTo>
                  <a:cubicBezTo>
                    <a:pt x="3320" y="5869"/>
                    <a:pt x="3317" y="5868"/>
                    <a:pt x="3313" y="5868"/>
                  </a:cubicBezTo>
                  <a:close/>
                  <a:moveTo>
                    <a:pt x="2340" y="5890"/>
                  </a:moveTo>
                  <a:cubicBezTo>
                    <a:pt x="2336" y="5890"/>
                    <a:pt x="2333" y="5892"/>
                    <a:pt x="2330" y="5895"/>
                  </a:cubicBezTo>
                  <a:cubicBezTo>
                    <a:pt x="2297" y="5906"/>
                    <a:pt x="2275" y="5928"/>
                    <a:pt x="2253" y="5950"/>
                  </a:cubicBezTo>
                  <a:cubicBezTo>
                    <a:pt x="2241" y="5950"/>
                    <a:pt x="2241" y="5972"/>
                    <a:pt x="2241" y="5983"/>
                  </a:cubicBezTo>
                  <a:lnTo>
                    <a:pt x="2275" y="5983"/>
                  </a:lnTo>
                  <a:cubicBezTo>
                    <a:pt x="2297" y="5961"/>
                    <a:pt x="2330" y="5950"/>
                    <a:pt x="2352" y="5928"/>
                  </a:cubicBezTo>
                  <a:cubicBezTo>
                    <a:pt x="2363" y="5928"/>
                    <a:pt x="2363" y="5906"/>
                    <a:pt x="2363" y="5906"/>
                  </a:cubicBezTo>
                  <a:cubicBezTo>
                    <a:pt x="2355" y="5898"/>
                    <a:pt x="2347" y="5890"/>
                    <a:pt x="2340" y="5890"/>
                  </a:cubicBezTo>
                  <a:close/>
                  <a:moveTo>
                    <a:pt x="3477" y="5956"/>
                  </a:moveTo>
                  <a:cubicBezTo>
                    <a:pt x="3466" y="5956"/>
                    <a:pt x="3455" y="5964"/>
                    <a:pt x="3455" y="5972"/>
                  </a:cubicBezTo>
                  <a:cubicBezTo>
                    <a:pt x="3445" y="5972"/>
                    <a:pt x="3445" y="5994"/>
                    <a:pt x="3455" y="5994"/>
                  </a:cubicBezTo>
                  <a:cubicBezTo>
                    <a:pt x="3489" y="6016"/>
                    <a:pt x="3511" y="6027"/>
                    <a:pt x="3533" y="6049"/>
                  </a:cubicBezTo>
                  <a:lnTo>
                    <a:pt x="3566" y="6049"/>
                  </a:lnTo>
                  <a:cubicBezTo>
                    <a:pt x="3577" y="6038"/>
                    <a:pt x="3566" y="6016"/>
                    <a:pt x="3555" y="6016"/>
                  </a:cubicBezTo>
                  <a:cubicBezTo>
                    <a:pt x="3533" y="5994"/>
                    <a:pt x="3511" y="5983"/>
                    <a:pt x="3489" y="5961"/>
                  </a:cubicBezTo>
                  <a:cubicBezTo>
                    <a:pt x="3486" y="5958"/>
                    <a:pt x="3481" y="5956"/>
                    <a:pt x="3477" y="5956"/>
                  </a:cubicBezTo>
                  <a:close/>
                  <a:moveTo>
                    <a:pt x="8169" y="5928"/>
                  </a:moveTo>
                  <a:cubicBezTo>
                    <a:pt x="8158" y="5928"/>
                    <a:pt x="8147" y="5928"/>
                    <a:pt x="8147" y="5950"/>
                  </a:cubicBezTo>
                  <a:cubicBezTo>
                    <a:pt x="8136" y="5972"/>
                    <a:pt x="8125" y="6005"/>
                    <a:pt x="8113" y="6027"/>
                  </a:cubicBezTo>
                  <a:cubicBezTo>
                    <a:pt x="8113" y="6038"/>
                    <a:pt x="8113" y="6060"/>
                    <a:pt x="8125" y="6060"/>
                  </a:cubicBezTo>
                  <a:lnTo>
                    <a:pt x="8136" y="6060"/>
                  </a:lnTo>
                  <a:cubicBezTo>
                    <a:pt x="8147" y="6060"/>
                    <a:pt x="8158" y="6049"/>
                    <a:pt x="8158" y="6049"/>
                  </a:cubicBezTo>
                  <a:cubicBezTo>
                    <a:pt x="8169" y="6016"/>
                    <a:pt x="8180" y="5983"/>
                    <a:pt x="8180" y="5961"/>
                  </a:cubicBezTo>
                  <a:cubicBezTo>
                    <a:pt x="8191" y="5950"/>
                    <a:pt x="8180" y="5928"/>
                    <a:pt x="8169" y="5928"/>
                  </a:cubicBezTo>
                  <a:close/>
                  <a:moveTo>
                    <a:pt x="2175" y="6005"/>
                  </a:moveTo>
                  <a:cubicBezTo>
                    <a:pt x="2175" y="6016"/>
                    <a:pt x="2164" y="6027"/>
                    <a:pt x="2153" y="6038"/>
                  </a:cubicBezTo>
                  <a:cubicBezTo>
                    <a:pt x="2142" y="6049"/>
                    <a:pt x="2131" y="6072"/>
                    <a:pt x="2120" y="6082"/>
                  </a:cubicBezTo>
                  <a:cubicBezTo>
                    <a:pt x="2109" y="6094"/>
                    <a:pt x="2109" y="6104"/>
                    <a:pt x="2120" y="6116"/>
                  </a:cubicBezTo>
                  <a:lnTo>
                    <a:pt x="2131" y="6116"/>
                  </a:lnTo>
                  <a:cubicBezTo>
                    <a:pt x="2142" y="6116"/>
                    <a:pt x="2153" y="6116"/>
                    <a:pt x="2153" y="6104"/>
                  </a:cubicBezTo>
                  <a:lnTo>
                    <a:pt x="2186" y="6072"/>
                  </a:lnTo>
                  <a:cubicBezTo>
                    <a:pt x="2197" y="6060"/>
                    <a:pt x="2209" y="6049"/>
                    <a:pt x="2209" y="6038"/>
                  </a:cubicBezTo>
                  <a:cubicBezTo>
                    <a:pt x="2219" y="6027"/>
                    <a:pt x="2219" y="6016"/>
                    <a:pt x="2209" y="6005"/>
                  </a:cubicBezTo>
                  <a:close/>
                  <a:moveTo>
                    <a:pt x="3616" y="6063"/>
                  </a:moveTo>
                  <a:cubicBezTo>
                    <a:pt x="3610" y="6063"/>
                    <a:pt x="3605" y="6066"/>
                    <a:pt x="3599" y="6072"/>
                  </a:cubicBezTo>
                  <a:lnTo>
                    <a:pt x="3599" y="6104"/>
                  </a:lnTo>
                  <a:lnTo>
                    <a:pt x="3666" y="6170"/>
                  </a:lnTo>
                  <a:lnTo>
                    <a:pt x="3698" y="6170"/>
                  </a:lnTo>
                  <a:cubicBezTo>
                    <a:pt x="3710" y="6160"/>
                    <a:pt x="3710" y="6148"/>
                    <a:pt x="3698" y="6138"/>
                  </a:cubicBezTo>
                  <a:lnTo>
                    <a:pt x="3632" y="6072"/>
                  </a:lnTo>
                  <a:cubicBezTo>
                    <a:pt x="3627" y="6066"/>
                    <a:pt x="3621" y="6063"/>
                    <a:pt x="3616" y="6063"/>
                  </a:cubicBezTo>
                  <a:close/>
                  <a:moveTo>
                    <a:pt x="8113" y="6104"/>
                  </a:moveTo>
                  <a:cubicBezTo>
                    <a:pt x="8103" y="6104"/>
                    <a:pt x="8091" y="6104"/>
                    <a:pt x="8081" y="6116"/>
                  </a:cubicBezTo>
                  <a:cubicBezTo>
                    <a:pt x="8069" y="6148"/>
                    <a:pt x="8059" y="6170"/>
                    <a:pt x="8047" y="6193"/>
                  </a:cubicBezTo>
                  <a:cubicBezTo>
                    <a:pt x="8037" y="6204"/>
                    <a:pt x="8047" y="6226"/>
                    <a:pt x="8059" y="6226"/>
                  </a:cubicBezTo>
                  <a:lnTo>
                    <a:pt x="8069" y="6226"/>
                  </a:lnTo>
                  <a:cubicBezTo>
                    <a:pt x="8069" y="6226"/>
                    <a:pt x="8081" y="6226"/>
                    <a:pt x="8081" y="6215"/>
                  </a:cubicBezTo>
                  <a:cubicBezTo>
                    <a:pt x="8103" y="6193"/>
                    <a:pt x="8113" y="6160"/>
                    <a:pt x="8125" y="6138"/>
                  </a:cubicBezTo>
                  <a:cubicBezTo>
                    <a:pt x="8125" y="6126"/>
                    <a:pt x="8125" y="6104"/>
                    <a:pt x="8113" y="6104"/>
                  </a:cubicBezTo>
                  <a:close/>
                  <a:moveTo>
                    <a:pt x="2098" y="6148"/>
                  </a:moveTo>
                  <a:cubicBezTo>
                    <a:pt x="2087" y="6148"/>
                    <a:pt x="2076" y="6148"/>
                    <a:pt x="2065" y="6160"/>
                  </a:cubicBezTo>
                  <a:cubicBezTo>
                    <a:pt x="2054" y="6193"/>
                    <a:pt x="2032" y="6215"/>
                    <a:pt x="2020" y="6248"/>
                  </a:cubicBezTo>
                  <a:cubicBezTo>
                    <a:pt x="2020" y="6259"/>
                    <a:pt x="2020" y="6270"/>
                    <a:pt x="2032" y="6270"/>
                  </a:cubicBezTo>
                  <a:lnTo>
                    <a:pt x="2043" y="6270"/>
                  </a:lnTo>
                  <a:cubicBezTo>
                    <a:pt x="2054" y="6270"/>
                    <a:pt x="2065" y="6270"/>
                    <a:pt x="2065" y="6259"/>
                  </a:cubicBezTo>
                  <a:cubicBezTo>
                    <a:pt x="2076" y="6237"/>
                    <a:pt x="2087" y="6204"/>
                    <a:pt x="2109" y="6182"/>
                  </a:cubicBezTo>
                  <a:cubicBezTo>
                    <a:pt x="2109" y="6170"/>
                    <a:pt x="2109" y="6160"/>
                    <a:pt x="2098" y="6148"/>
                  </a:cubicBezTo>
                  <a:close/>
                  <a:moveTo>
                    <a:pt x="3748" y="6195"/>
                  </a:moveTo>
                  <a:cubicBezTo>
                    <a:pt x="3743" y="6195"/>
                    <a:pt x="3737" y="6198"/>
                    <a:pt x="3732" y="6204"/>
                  </a:cubicBezTo>
                  <a:cubicBezTo>
                    <a:pt x="3720" y="6215"/>
                    <a:pt x="3720" y="6226"/>
                    <a:pt x="3732" y="6237"/>
                  </a:cubicBezTo>
                  <a:cubicBezTo>
                    <a:pt x="3754" y="6259"/>
                    <a:pt x="3776" y="6281"/>
                    <a:pt x="3787" y="6303"/>
                  </a:cubicBezTo>
                  <a:cubicBezTo>
                    <a:pt x="3798" y="6303"/>
                    <a:pt x="3798" y="6314"/>
                    <a:pt x="3809" y="6314"/>
                  </a:cubicBezTo>
                  <a:cubicBezTo>
                    <a:pt x="3809" y="6314"/>
                    <a:pt x="3820" y="6314"/>
                    <a:pt x="3820" y="6303"/>
                  </a:cubicBezTo>
                  <a:cubicBezTo>
                    <a:pt x="3831" y="6303"/>
                    <a:pt x="3831" y="6281"/>
                    <a:pt x="3820" y="6270"/>
                  </a:cubicBezTo>
                  <a:cubicBezTo>
                    <a:pt x="3809" y="6248"/>
                    <a:pt x="3787" y="6226"/>
                    <a:pt x="3764" y="6204"/>
                  </a:cubicBezTo>
                  <a:cubicBezTo>
                    <a:pt x="3759" y="6198"/>
                    <a:pt x="3754" y="6195"/>
                    <a:pt x="3748" y="6195"/>
                  </a:cubicBezTo>
                  <a:close/>
                  <a:moveTo>
                    <a:pt x="8027" y="6265"/>
                  </a:moveTo>
                  <a:cubicBezTo>
                    <a:pt x="8019" y="6265"/>
                    <a:pt x="8011" y="6273"/>
                    <a:pt x="8003" y="6281"/>
                  </a:cubicBezTo>
                  <a:cubicBezTo>
                    <a:pt x="7992" y="6303"/>
                    <a:pt x="7970" y="6336"/>
                    <a:pt x="7959" y="6359"/>
                  </a:cubicBezTo>
                  <a:cubicBezTo>
                    <a:pt x="7948" y="6369"/>
                    <a:pt x="7959" y="6381"/>
                    <a:pt x="7970" y="6391"/>
                  </a:cubicBezTo>
                  <a:lnTo>
                    <a:pt x="7981" y="6391"/>
                  </a:lnTo>
                  <a:cubicBezTo>
                    <a:pt x="7981" y="6391"/>
                    <a:pt x="7992" y="6391"/>
                    <a:pt x="7992" y="6381"/>
                  </a:cubicBezTo>
                  <a:cubicBezTo>
                    <a:pt x="8015" y="6359"/>
                    <a:pt x="8025" y="6325"/>
                    <a:pt x="8047" y="6303"/>
                  </a:cubicBezTo>
                  <a:cubicBezTo>
                    <a:pt x="8047" y="6292"/>
                    <a:pt x="8047" y="6281"/>
                    <a:pt x="8037" y="6270"/>
                  </a:cubicBezTo>
                  <a:cubicBezTo>
                    <a:pt x="8033" y="6267"/>
                    <a:pt x="8030" y="6265"/>
                    <a:pt x="8027" y="6265"/>
                  </a:cubicBezTo>
                  <a:close/>
                  <a:moveTo>
                    <a:pt x="2020" y="6314"/>
                  </a:moveTo>
                  <a:cubicBezTo>
                    <a:pt x="2010" y="6314"/>
                    <a:pt x="1998" y="6325"/>
                    <a:pt x="1988" y="6336"/>
                  </a:cubicBezTo>
                  <a:cubicBezTo>
                    <a:pt x="1988" y="6359"/>
                    <a:pt x="1976" y="6391"/>
                    <a:pt x="1976" y="6425"/>
                  </a:cubicBezTo>
                  <a:cubicBezTo>
                    <a:pt x="1966" y="6435"/>
                    <a:pt x="1976" y="6447"/>
                    <a:pt x="1988" y="6447"/>
                  </a:cubicBezTo>
                  <a:lnTo>
                    <a:pt x="1998" y="6447"/>
                  </a:lnTo>
                  <a:cubicBezTo>
                    <a:pt x="1998" y="6447"/>
                    <a:pt x="2010" y="6447"/>
                    <a:pt x="2020" y="6435"/>
                  </a:cubicBezTo>
                  <a:cubicBezTo>
                    <a:pt x="2020" y="6403"/>
                    <a:pt x="2032" y="6369"/>
                    <a:pt x="2032" y="6347"/>
                  </a:cubicBezTo>
                  <a:cubicBezTo>
                    <a:pt x="2043" y="6336"/>
                    <a:pt x="2032" y="6325"/>
                    <a:pt x="2020" y="6314"/>
                  </a:cubicBezTo>
                  <a:close/>
                  <a:moveTo>
                    <a:pt x="3868" y="6339"/>
                  </a:moveTo>
                  <a:cubicBezTo>
                    <a:pt x="3864" y="6339"/>
                    <a:pt x="3859" y="6342"/>
                    <a:pt x="3853" y="6347"/>
                  </a:cubicBezTo>
                  <a:cubicBezTo>
                    <a:pt x="3842" y="6347"/>
                    <a:pt x="3842" y="6369"/>
                    <a:pt x="3842" y="6381"/>
                  </a:cubicBezTo>
                  <a:cubicBezTo>
                    <a:pt x="3864" y="6403"/>
                    <a:pt x="3875" y="6425"/>
                    <a:pt x="3897" y="6447"/>
                  </a:cubicBezTo>
                  <a:cubicBezTo>
                    <a:pt x="3897" y="6457"/>
                    <a:pt x="3908" y="6457"/>
                    <a:pt x="3908" y="6457"/>
                  </a:cubicBezTo>
                  <a:lnTo>
                    <a:pt x="3919" y="6457"/>
                  </a:lnTo>
                  <a:cubicBezTo>
                    <a:pt x="3930" y="6457"/>
                    <a:pt x="3941" y="6435"/>
                    <a:pt x="3930" y="6425"/>
                  </a:cubicBezTo>
                  <a:cubicBezTo>
                    <a:pt x="3919" y="6403"/>
                    <a:pt x="3897" y="6381"/>
                    <a:pt x="3875" y="6347"/>
                  </a:cubicBezTo>
                  <a:cubicBezTo>
                    <a:pt x="3875" y="6342"/>
                    <a:pt x="3872" y="6339"/>
                    <a:pt x="3868" y="6339"/>
                  </a:cubicBezTo>
                  <a:close/>
                  <a:moveTo>
                    <a:pt x="7937" y="6425"/>
                  </a:moveTo>
                  <a:cubicBezTo>
                    <a:pt x="7926" y="6425"/>
                    <a:pt x="7915" y="6425"/>
                    <a:pt x="7915" y="6435"/>
                  </a:cubicBezTo>
                  <a:cubicBezTo>
                    <a:pt x="7893" y="6457"/>
                    <a:pt x="7871" y="6480"/>
                    <a:pt x="7860" y="6502"/>
                  </a:cubicBezTo>
                  <a:cubicBezTo>
                    <a:pt x="7849" y="6513"/>
                    <a:pt x="7849" y="6535"/>
                    <a:pt x="7860" y="6535"/>
                  </a:cubicBezTo>
                  <a:lnTo>
                    <a:pt x="7871" y="6546"/>
                  </a:lnTo>
                  <a:cubicBezTo>
                    <a:pt x="7882" y="6546"/>
                    <a:pt x="7893" y="6535"/>
                    <a:pt x="7893" y="6535"/>
                  </a:cubicBezTo>
                  <a:cubicBezTo>
                    <a:pt x="7915" y="6513"/>
                    <a:pt x="7926" y="6480"/>
                    <a:pt x="7948" y="6457"/>
                  </a:cubicBezTo>
                  <a:cubicBezTo>
                    <a:pt x="7948" y="6447"/>
                    <a:pt x="7948" y="6435"/>
                    <a:pt x="7937" y="6425"/>
                  </a:cubicBezTo>
                  <a:close/>
                  <a:moveTo>
                    <a:pt x="3953" y="6497"/>
                  </a:moveTo>
                  <a:cubicBezTo>
                    <a:pt x="3949" y="6497"/>
                    <a:pt x="3944" y="6499"/>
                    <a:pt x="3941" y="6502"/>
                  </a:cubicBezTo>
                  <a:cubicBezTo>
                    <a:pt x="3930" y="6502"/>
                    <a:pt x="3930" y="6524"/>
                    <a:pt x="3941" y="6535"/>
                  </a:cubicBezTo>
                  <a:cubicBezTo>
                    <a:pt x="3953" y="6557"/>
                    <a:pt x="3963" y="6579"/>
                    <a:pt x="3975" y="6612"/>
                  </a:cubicBezTo>
                  <a:cubicBezTo>
                    <a:pt x="3975" y="6623"/>
                    <a:pt x="3985" y="6623"/>
                    <a:pt x="3997" y="6623"/>
                  </a:cubicBezTo>
                  <a:lnTo>
                    <a:pt x="4007" y="6623"/>
                  </a:lnTo>
                  <a:cubicBezTo>
                    <a:pt x="4019" y="6623"/>
                    <a:pt x="4019" y="6601"/>
                    <a:pt x="4019" y="6590"/>
                  </a:cubicBezTo>
                  <a:cubicBezTo>
                    <a:pt x="4007" y="6568"/>
                    <a:pt x="3985" y="6535"/>
                    <a:pt x="3975" y="6513"/>
                  </a:cubicBezTo>
                  <a:cubicBezTo>
                    <a:pt x="3975" y="6505"/>
                    <a:pt x="3964" y="6497"/>
                    <a:pt x="3953" y="6497"/>
                  </a:cubicBezTo>
                  <a:close/>
                  <a:moveTo>
                    <a:pt x="1988" y="6502"/>
                  </a:moveTo>
                  <a:cubicBezTo>
                    <a:pt x="1976" y="6502"/>
                    <a:pt x="1966" y="6502"/>
                    <a:pt x="1966" y="6524"/>
                  </a:cubicBezTo>
                  <a:cubicBezTo>
                    <a:pt x="1954" y="6546"/>
                    <a:pt x="1954" y="6568"/>
                    <a:pt x="1954" y="6590"/>
                  </a:cubicBezTo>
                  <a:lnTo>
                    <a:pt x="1954" y="6612"/>
                  </a:lnTo>
                  <a:cubicBezTo>
                    <a:pt x="1954" y="6623"/>
                    <a:pt x="1966" y="6634"/>
                    <a:pt x="1976" y="6634"/>
                  </a:cubicBezTo>
                  <a:cubicBezTo>
                    <a:pt x="1988" y="6634"/>
                    <a:pt x="1998" y="6623"/>
                    <a:pt x="1998" y="6612"/>
                  </a:cubicBezTo>
                  <a:lnTo>
                    <a:pt x="1998" y="6590"/>
                  </a:lnTo>
                  <a:cubicBezTo>
                    <a:pt x="1998" y="6568"/>
                    <a:pt x="1998" y="6546"/>
                    <a:pt x="2010" y="6524"/>
                  </a:cubicBezTo>
                  <a:cubicBezTo>
                    <a:pt x="2010" y="6513"/>
                    <a:pt x="1998" y="6502"/>
                    <a:pt x="1988" y="6502"/>
                  </a:cubicBezTo>
                  <a:close/>
                  <a:moveTo>
                    <a:pt x="7815" y="6571"/>
                  </a:moveTo>
                  <a:cubicBezTo>
                    <a:pt x="7810" y="6571"/>
                    <a:pt x="7804" y="6574"/>
                    <a:pt x="7804" y="6579"/>
                  </a:cubicBezTo>
                  <a:lnTo>
                    <a:pt x="7738" y="6646"/>
                  </a:lnTo>
                  <a:lnTo>
                    <a:pt x="7738" y="6678"/>
                  </a:lnTo>
                  <a:cubicBezTo>
                    <a:pt x="7750" y="6678"/>
                    <a:pt x="7750" y="6690"/>
                    <a:pt x="7760" y="6690"/>
                  </a:cubicBezTo>
                  <a:lnTo>
                    <a:pt x="7772" y="6678"/>
                  </a:lnTo>
                  <a:cubicBezTo>
                    <a:pt x="7794" y="6656"/>
                    <a:pt x="7816" y="6634"/>
                    <a:pt x="7838" y="6601"/>
                  </a:cubicBezTo>
                  <a:cubicBezTo>
                    <a:pt x="7838" y="6601"/>
                    <a:pt x="7838" y="6579"/>
                    <a:pt x="7826" y="6579"/>
                  </a:cubicBezTo>
                  <a:cubicBezTo>
                    <a:pt x="7826" y="6574"/>
                    <a:pt x="7821" y="6571"/>
                    <a:pt x="7815" y="6571"/>
                  </a:cubicBezTo>
                  <a:close/>
                  <a:moveTo>
                    <a:pt x="4019" y="6668"/>
                  </a:moveTo>
                  <a:cubicBezTo>
                    <a:pt x="4007" y="6668"/>
                    <a:pt x="4007" y="6690"/>
                    <a:pt x="4007" y="6700"/>
                  </a:cubicBezTo>
                  <a:cubicBezTo>
                    <a:pt x="4019" y="6722"/>
                    <a:pt x="4029" y="6756"/>
                    <a:pt x="4041" y="6778"/>
                  </a:cubicBezTo>
                  <a:cubicBezTo>
                    <a:pt x="4041" y="6789"/>
                    <a:pt x="4051" y="6800"/>
                    <a:pt x="4063" y="6800"/>
                  </a:cubicBezTo>
                  <a:cubicBezTo>
                    <a:pt x="4074" y="6789"/>
                    <a:pt x="4085" y="6778"/>
                    <a:pt x="4085" y="6766"/>
                  </a:cubicBezTo>
                  <a:cubicBezTo>
                    <a:pt x="4074" y="6734"/>
                    <a:pt x="4063" y="6712"/>
                    <a:pt x="4051" y="6678"/>
                  </a:cubicBezTo>
                  <a:cubicBezTo>
                    <a:pt x="4051" y="6668"/>
                    <a:pt x="4029" y="6668"/>
                    <a:pt x="4019" y="6668"/>
                  </a:cubicBezTo>
                  <a:close/>
                  <a:moveTo>
                    <a:pt x="1988" y="6678"/>
                  </a:moveTo>
                  <a:cubicBezTo>
                    <a:pt x="1976" y="6678"/>
                    <a:pt x="1966" y="6690"/>
                    <a:pt x="1966" y="6700"/>
                  </a:cubicBezTo>
                  <a:cubicBezTo>
                    <a:pt x="1966" y="6734"/>
                    <a:pt x="1976" y="6766"/>
                    <a:pt x="1976" y="6800"/>
                  </a:cubicBezTo>
                  <a:cubicBezTo>
                    <a:pt x="1976" y="6811"/>
                    <a:pt x="1988" y="6811"/>
                    <a:pt x="1998" y="6811"/>
                  </a:cubicBezTo>
                  <a:lnTo>
                    <a:pt x="2010" y="6811"/>
                  </a:lnTo>
                  <a:cubicBezTo>
                    <a:pt x="2020" y="6811"/>
                    <a:pt x="2020" y="6800"/>
                    <a:pt x="2020" y="6789"/>
                  </a:cubicBezTo>
                  <a:cubicBezTo>
                    <a:pt x="2020" y="6756"/>
                    <a:pt x="2010" y="6734"/>
                    <a:pt x="2010" y="6700"/>
                  </a:cubicBezTo>
                  <a:cubicBezTo>
                    <a:pt x="2010" y="6690"/>
                    <a:pt x="1998" y="6678"/>
                    <a:pt x="1988" y="6678"/>
                  </a:cubicBezTo>
                  <a:close/>
                  <a:moveTo>
                    <a:pt x="7694" y="6703"/>
                  </a:moveTo>
                  <a:cubicBezTo>
                    <a:pt x="7689" y="6703"/>
                    <a:pt x="7683" y="6706"/>
                    <a:pt x="7683" y="6712"/>
                  </a:cubicBezTo>
                  <a:lnTo>
                    <a:pt x="7617" y="6778"/>
                  </a:lnTo>
                  <a:cubicBezTo>
                    <a:pt x="7606" y="6789"/>
                    <a:pt x="7606" y="6800"/>
                    <a:pt x="7617" y="6811"/>
                  </a:cubicBezTo>
                  <a:lnTo>
                    <a:pt x="7639" y="6811"/>
                  </a:lnTo>
                  <a:cubicBezTo>
                    <a:pt x="7672" y="6789"/>
                    <a:pt x="7694" y="6766"/>
                    <a:pt x="7705" y="6744"/>
                  </a:cubicBezTo>
                  <a:cubicBezTo>
                    <a:pt x="7716" y="6734"/>
                    <a:pt x="7716" y="6722"/>
                    <a:pt x="7705" y="6712"/>
                  </a:cubicBezTo>
                  <a:cubicBezTo>
                    <a:pt x="7705" y="6706"/>
                    <a:pt x="7700" y="6703"/>
                    <a:pt x="7694" y="6703"/>
                  </a:cubicBezTo>
                  <a:close/>
                  <a:moveTo>
                    <a:pt x="7551" y="6833"/>
                  </a:moveTo>
                  <a:cubicBezTo>
                    <a:pt x="7529" y="6855"/>
                    <a:pt x="7517" y="6866"/>
                    <a:pt x="7495" y="6877"/>
                  </a:cubicBezTo>
                  <a:lnTo>
                    <a:pt x="7473" y="6899"/>
                  </a:lnTo>
                  <a:cubicBezTo>
                    <a:pt x="7463" y="6899"/>
                    <a:pt x="7463" y="6910"/>
                    <a:pt x="7473" y="6921"/>
                  </a:cubicBezTo>
                  <a:cubicBezTo>
                    <a:pt x="7473" y="6933"/>
                    <a:pt x="7485" y="6933"/>
                    <a:pt x="7485" y="6933"/>
                  </a:cubicBezTo>
                  <a:lnTo>
                    <a:pt x="7507" y="6933"/>
                  </a:lnTo>
                  <a:cubicBezTo>
                    <a:pt x="7507" y="6921"/>
                    <a:pt x="7517" y="6921"/>
                    <a:pt x="7529" y="6910"/>
                  </a:cubicBezTo>
                  <a:cubicBezTo>
                    <a:pt x="7539" y="6899"/>
                    <a:pt x="7562" y="6888"/>
                    <a:pt x="7573" y="6866"/>
                  </a:cubicBezTo>
                  <a:cubicBezTo>
                    <a:pt x="7584" y="6866"/>
                    <a:pt x="7584" y="6844"/>
                    <a:pt x="7573" y="6844"/>
                  </a:cubicBezTo>
                  <a:cubicBezTo>
                    <a:pt x="7573" y="6833"/>
                    <a:pt x="7551" y="6833"/>
                    <a:pt x="7551" y="6833"/>
                  </a:cubicBezTo>
                  <a:close/>
                  <a:moveTo>
                    <a:pt x="4074" y="6844"/>
                  </a:moveTo>
                  <a:cubicBezTo>
                    <a:pt x="4063" y="6844"/>
                    <a:pt x="4063" y="6855"/>
                    <a:pt x="4063" y="6866"/>
                  </a:cubicBezTo>
                  <a:cubicBezTo>
                    <a:pt x="4063" y="6899"/>
                    <a:pt x="4074" y="6933"/>
                    <a:pt x="4074" y="6955"/>
                  </a:cubicBezTo>
                  <a:cubicBezTo>
                    <a:pt x="4085" y="6965"/>
                    <a:pt x="4085" y="6977"/>
                    <a:pt x="4096" y="6977"/>
                  </a:cubicBezTo>
                  <a:lnTo>
                    <a:pt x="4107" y="6977"/>
                  </a:lnTo>
                  <a:cubicBezTo>
                    <a:pt x="4118" y="6977"/>
                    <a:pt x="4129" y="6965"/>
                    <a:pt x="4118" y="6955"/>
                  </a:cubicBezTo>
                  <a:cubicBezTo>
                    <a:pt x="4118" y="6921"/>
                    <a:pt x="4107" y="6888"/>
                    <a:pt x="4107" y="6855"/>
                  </a:cubicBezTo>
                  <a:cubicBezTo>
                    <a:pt x="4096" y="6844"/>
                    <a:pt x="4085" y="6844"/>
                    <a:pt x="4074" y="6844"/>
                  </a:cubicBezTo>
                  <a:close/>
                  <a:moveTo>
                    <a:pt x="2030" y="6861"/>
                  </a:moveTo>
                  <a:cubicBezTo>
                    <a:pt x="2027" y="6861"/>
                    <a:pt x="2024" y="6863"/>
                    <a:pt x="2020" y="6866"/>
                  </a:cubicBezTo>
                  <a:cubicBezTo>
                    <a:pt x="2010" y="6866"/>
                    <a:pt x="1998" y="6877"/>
                    <a:pt x="1998" y="6888"/>
                  </a:cubicBezTo>
                  <a:cubicBezTo>
                    <a:pt x="2010" y="6921"/>
                    <a:pt x="2020" y="6943"/>
                    <a:pt x="2032" y="6977"/>
                  </a:cubicBezTo>
                  <a:cubicBezTo>
                    <a:pt x="2032" y="6987"/>
                    <a:pt x="2043" y="6987"/>
                    <a:pt x="2054" y="6987"/>
                  </a:cubicBezTo>
                  <a:lnTo>
                    <a:pt x="2065" y="6987"/>
                  </a:lnTo>
                  <a:cubicBezTo>
                    <a:pt x="2076" y="6987"/>
                    <a:pt x="2076" y="6977"/>
                    <a:pt x="2076" y="6965"/>
                  </a:cubicBezTo>
                  <a:cubicBezTo>
                    <a:pt x="2065" y="6933"/>
                    <a:pt x="2054" y="6910"/>
                    <a:pt x="2043" y="6877"/>
                  </a:cubicBezTo>
                  <a:cubicBezTo>
                    <a:pt x="2043" y="6869"/>
                    <a:pt x="2037" y="6861"/>
                    <a:pt x="2030" y="6861"/>
                  </a:cubicBezTo>
                  <a:close/>
                  <a:moveTo>
                    <a:pt x="7422" y="6946"/>
                  </a:moveTo>
                  <a:cubicBezTo>
                    <a:pt x="7418" y="6946"/>
                    <a:pt x="7413" y="6949"/>
                    <a:pt x="7407" y="6955"/>
                  </a:cubicBezTo>
                  <a:cubicBezTo>
                    <a:pt x="7374" y="6965"/>
                    <a:pt x="7352" y="6987"/>
                    <a:pt x="7330" y="6999"/>
                  </a:cubicBezTo>
                  <a:cubicBezTo>
                    <a:pt x="7319" y="7009"/>
                    <a:pt x="7319" y="7021"/>
                    <a:pt x="7319" y="7031"/>
                  </a:cubicBezTo>
                  <a:cubicBezTo>
                    <a:pt x="7330" y="7043"/>
                    <a:pt x="7330" y="7043"/>
                    <a:pt x="7341" y="7043"/>
                  </a:cubicBezTo>
                  <a:lnTo>
                    <a:pt x="7352" y="7043"/>
                  </a:lnTo>
                  <a:cubicBezTo>
                    <a:pt x="7374" y="7021"/>
                    <a:pt x="7407" y="6999"/>
                    <a:pt x="7429" y="6987"/>
                  </a:cubicBezTo>
                  <a:cubicBezTo>
                    <a:pt x="7441" y="6977"/>
                    <a:pt x="7441" y="6965"/>
                    <a:pt x="7429" y="6955"/>
                  </a:cubicBezTo>
                  <a:cubicBezTo>
                    <a:pt x="7429" y="6949"/>
                    <a:pt x="7426" y="6946"/>
                    <a:pt x="7422" y="6946"/>
                  </a:cubicBezTo>
                  <a:close/>
                  <a:moveTo>
                    <a:pt x="7269" y="7046"/>
                  </a:moveTo>
                  <a:cubicBezTo>
                    <a:pt x="7264" y="7046"/>
                    <a:pt x="7258" y="7048"/>
                    <a:pt x="7252" y="7053"/>
                  </a:cubicBezTo>
                  <a:cubicBezTo>
                    <a:pt x="7230" y="7065"/>
                    <a:pt x="7198" y="7087"/>
                    <a:pt x="7176" y="7098"/>
                  </a:cubicBezTo>
                  <a:cubicBezTo>
                    <a:pt x="7164" y="7109"/>
                    <a:pt x="7164" y="7120"/>
                    <a:pt x="7164" y="7131"/>
                  </a:cubicBezTo>
                  <a:cubicBezTo>
                    <a:pt x="7176" y="7131"/>
                    <a:pt x="7176" y="7142"/>
                    <a:pt x="7186" y="7142"/>
                  </a:cubicBezTo>
                  <a:cubicBezTo>
                    <a:pt x="7186" y="7142"/>
                    <a:pt x="7198" y="7142"/>
                    <a:pt x="7198" y="7131"/>
                  </a:cubicBezTo>
                  <a:cubicBezTo>
                    <a:pt x="7220" y="7120"/>
                    <a:pt x="7252" y="7109"/>
                    <a:pt x="7275" y="7087"/>
                  </a:cubicBezTo>
                  <a:cubicBezTo>
                    <a:pt x="7286" y="7087"/>
                    <a:pt x="7286" y="7065"/>
                    <a:pt x="7286" y="7053"/>
                  </a:cubicBezTo>
                  <a:cubicBezTo>
                    <a:pt x="7280" y="7048"/>
                    <a:pt x="7275" y="7046"/>
                    <a:pt x="7269" y="7046"/>
                  </a:cubicBezTo>
                  <a:close/>
                  <a:moveTo>
                    <a:pt x="2076" y="7031"/>
                  </a:moveTo>
                  <a:cubicBezTo>
                    <a:pt x="2065" y="7043"/>
                    <a:pt x="2065" y="7053"/>
                    <a:pt x="2065" y="7065"/>
                  </a:cubicBezTo>
                  <a:cubicBezTo>
                    <a:pt x="2087" y="7087"/>
                    <a:pt x="2098" y="7120"/>
                    <a:pt x="2109" y="7142"/>
                  </a:cubicBezTo>
                  <a:cubicBezTo>
                    <a:pt x="2120" y="7153"/>
                    <a:pt x="2131" y="7153"/>
                    <a:pt x="2131" y="7153"/>
                  </a:cubicBezTo>
                  <a:lnTo>
                    <a:pt x="2142" y="7153"/>
                  </a:lnTo>
                  <a:cubicBezTo>
                    <a:pt x="2153" y="7142"/>
                    <a:pt x="2153" y="7131"/>
                    <a:pt x="2153" y="7120"/>
                  </a:cubicBezTo>
                  <a:cubicBezTo>
                    <a:pt x="2142" y="7098"/>
                    <a:pt x="2120" y="7076"/>
                    <a:pt x="2109" y="7043"/>
                  </a:cubicBezTo>
                  <a:cubicBezTo>
                    <a:pt x="2109" y="7031"/>
                    <a:pt x="2087" y="7031"/>
                    <a:pt x="2076" y="7031"/>
                  </a:cubicBezTo>
                  <a:close/>
                  <a:moveTo>
                    <a:pt x="4107" y="7021"/>
                  </a:moveTo>
                  <a:cubicBezTo>
                    <a:pt x="4096" y="7021"/>
                    <a:pt x="4085" y="7031"/>
                    <a:pt x="4085" y="7043"/>
                  </a:cubicBezTo>
                  <a:cubicBezTo>
                    <a:pt x="4096" y="7076"/>
                    <a:pt x="4096" y="7109"/>
                    <a:pt x="4096" y="7142"/>
                  </a:cubicBezTo>
                  <a:cubicBezTo>
                    <a:pt x="4096" y="7153"/>
                    <a:pt x="4107" y="7153"/>
                    <a:pt x="4118" y="7153"/>
                  </a:cubicBezTo>
                  <a:cubicBezTo>
                    <a:pt x="4129" y="7153"/>
                    <a:pt x="4140" y="7153"/>
                    <a:pt x="4140" y="7131"/>
                  </a:cubicBezTo>
                  <a:cubicBezTo>
                    <a:pt x="4140" y="7109"/>
                    <a:pt x="4140" y="7076"/>
                    <a:pt x="4129" y="7043"/>
                  </a:cubicBezTo>
                  <a:cubicBezTo>
                    <a:pt x="4129" y="7031"/>
                    <a:pt x="4118" y="7021"/>
                    <a:pt x="4107" y="7021"/>
                  </a:cubicBezTo>
                  <a:close/>
                  <a:moveTo>
                    <a:pt x="7098" y="7142"/>
                  </a:moveTo>
                  <a:cubicBezTo>
                    <a:pt x="7065" y="7153"/>
                    <a:pt x="7043" y="7175"/>
                    <a:pt x="7010" y="7186"/>
                  </a:cubicBezTo>
                  <a:cubicBezTo>
                    <a:pt x="6999" y="7186"/>
                    <a:pt x="6999" y="7208"/>
                    <a:pt x="7010" y="7219"/>
                  </a:cubicBezTo>
                  <a:lnTo>
                    <a:pt x="7021" y="7230"/>
                  </a:lnTo>
                  <a:lnTo>
                    <a:pt x="7032" y="7230"/>
                  </a:lnTo>
                  <a:cubicBezTo>
                    <a:pt x="7065" y="7208"/>
                    <a:pt x="7087" y="7197"/>
                    <a:pt x="7120" y="7186"/>
                  </a:cubicBezTo>
                  <a:cubicBezTo>
                    <a:pt x="7132" y="7175"/>
                    <a:pt x="7132" y="7164"/>
                    <a:pt x="7120" y="7153"/>
                  </a:cubicBezTo>
                  <a:cubicBezTo>
                    <a:pt x="7120" y="7142"/>
                    <a:pt x="7109" y="7142"/>
                    <a:pt x="7098" y="7142"/>
                  </a:cubicBezTo>
                  <a:close/>
                  <a:moveTo>
                    <a:pt x="2186" y="7189"/>
                  </a:moveTo>
                  <a:cubicBezTo>
                    <a:pt x="2181" y="7189"/>
                    <a:pt x="2175" y="7192"/>
                    <a:pt x="2175" y="7197"/>
                  </a:cubicBezTo>
                  <a:cubicBezTo>
                    <a:pt x="2164" y="7197"/>
                    <a:pt x="2153" y="7219"/>
                    <a:pt x="2164" y="7219"/>
                  </a:cubicBezTo>
                  <a:cubicBezTo>
                    <a:pt x="2175" y="7242"/>
                    <a:pt x="2186" y="7252"/>
                    <a:pt x="2209" y="7274"/>
                  </a:cubicBezTo>
                  <a:cubicBezTo>
                    <a:pt x="2209" y="7286"/>
                    <a:pt x="2219" y="7286"/>
                    <a:pt x="2219" y="7296"/>
                  </a:cubicBezTo>
                  <a:cubicBezTo>
                    <a:pt x="2231" y="7308"/>
                    <a:pt x="2231" y="7308"/>
                    <a:pt x="2241" y="7308"/>
                  </a:cubicBezTo>
                  <a:cubicBezTo>
                    <a:pt x="2241" y="7308"/>
                    <a:pt x="2253" y="7308"/>
                    <a:pt x="2253" y="7296"/>
                  </a:cubicBezTo>
                  <a:cubicBezTo>
                    <a:pt x="2263" y="7296"/>
                    <a:pt x="2263" y="7274"/>
                    <a:pt x="2253" y="7264"/>
                  </a:cubicBezTo>
                  <a:cubicBezTo>
                    <a:pt x="2253" y="7264"/>
                    <a:pt x="2241" y="7252"/>
                    <a:pt x="2241" y="7242"/>
                  </a:cubicBezTo>
                  <a:cubicBezTo>
                    <a:pt x="2231" y="7230"/>
                    <a:pt x="2209" y="7219"/>
                    <a:pt x="2197" y="7197"/>
                  </a:cubicBezTo>
                  <a:cubicBezTo>
                    <a:pt x="2197" y="7192"/>
                    <a:pt x="2192" y="7189"/>
                    <a:pt x="2186" y="7189"/>
                  </a:cubicBezTo>
                  <a:close/>
                  <a:moveTo>
                    <a:pt x="6942" y="7226"/>
                  </a:moveTo>
                  <a:cubicBezTo>
                    <a:pt x="6939" y="7226"/>
                    <a:pt x="6936" y="7227"/>
                    <a:pt x="6933" y="7230"/>
                  </a:cubicBezTo>
                  <a:cubicBezTo>
                    <a:pt x="6911" y="7242"/>
                    <a:pt x="6877" y="7252"/>
                    <a:pt x="6855" y="7264"/>
                  </a:cubicBezTo>
                  <a:cubicBezTo>
                    <a:pt x="6845" y="7274"/>
                    <a:pt x="6833" y="7286"/>
                    <a:pt x="6845" y="7296"/>
                  </a:cubicBezTo>
                  <a:lnTo>
                    <a:pt x="6855" y="7308"/>
                  </a:lnTo>
                  <a:lnTo>
                    <a:pt x="6867" y="7308"/>
                  </a:lnTo>
                  <a:cubicBezTo>
                    <a:pt x="6899" y="7296"/>
                    <a:pt x="6921" y="7274"/>
                    <a:pt x="6955" y="7264"/>
                  </a:cubicBezTo>
                  <a:cubicBezTo>
                    <a:pt x="6965" y="7264"/>
                    <a:pt x="6965" y="7252"/>
                    <a:pt x="6965" y="7242"/>
                  </a:cubicBezTo>
                  <a:cubicBezTo>
                    <a:pt x="6958" y="7233"/>
                    <a:pt x="6950" y="7226"/>
                    <a:pt x="6942" y="7226"/>
                  </a:cubicBezTo>
                  <a:close/>
                  <a:moveTo>
                    <a:pt x="4118" y="7208"/>
                  </a:moveTo>
                  <a:cubicBezTo>
                    <a:pt x="4107" y="7208"/>
                    <a:pt x="4096" y="7219"/>
                    <a:pt x="4096" y="7230"/>
                  </a:cubicBezTo>
                  <a:cubicBezTo>
                    <a:pt x="4096" y="7252"/>
                    <a:pt x="4096" y="7286"/>
                    <a:pt x="4085" y="7318"/>
                  </a:cubicBezTo>
                  <a:cubicBezTo>
                    <a:pt x="4085" y="7330"/>
                    <a:pt x="4096" y="7340"/>
                    <a:pt x="4107" y="7340"/>
                  </a:cubicBezTo>
                  <a:cubicBezTo>
                    <a:pt x="4118" y="7340"/>
                    <a:pt x="4129" y="7330"/>
                    <a:pt x="4129" y="7318"/>
                  </a:cubicBezTo>
                  <a:cubicBezTo>
                    <a:pt x="4140" y="7296"/>
                    <a:pt x="4140" y="7264"/>
                    <a:pt x="4140" y="7230"/>
                  </a:cubicBezTo>
                  <a:cubicBezTo>
                    <a:pt x="4140" y="7219"/>
                    <a:pt x="4129" y="7208"/>
                    <a:pt x="4118" y="7208"/>
                  </a:cubicBezTo>
                  <a:close/>
                  <a:moveTo>
                    <a:pt x="6767" y="7296"/>
                  </a:moveTo>
                  <a:cubicBezTo>
                    <a:pt x="6734" y="7308"/>
                    <a:pt x="6712" y="7330"/>
                    <a:pt x="6679" y="7340"/>
                  </a:cubicBezTo>
                  <a:cubicBezTo>
                    <a:pt x="6668" y="7340"/>
                    <a:pt x="6668" y="7352"/>
                    <a:pt x="6668" y="7363"/>
                  </a:cubicBezTo>
                  <a:cubicBezTo>
                    <a:pt x="6679" y="7374"/>
                    <a:pt x="6679" y="7374"/>
                    <a:pt x="6690" y="7374"/>
                  </a:cubicBezTo>
                  <a:lnTo>
                    <a:pt x="6701" y="7374"/>
                  </a:lnTo>
                  <a:cubicBezTo>
                    <a:pt x="6723" y="7363"/>
                    <a:pt x="6756" y="7352"/>
                    <a:pt x="6789" y="7340"/>
                  </a:cubicBezTo>
                  <a:cubicBezTo>
                    <a:pt x="6800" y="7340"/>
                    <a:pt x="6800" y="7318"/>
                    <a:pt x="6800" y="7308"/>
                  </a:cubicBezTo>
                  <a:cubicBezTo>
                    <a:pt x="6789" y="7296"/>
                    <a:pt x="6778" y="7296"/>
                    <a:pt x="6767" y="7296"/>
                  </a:cubicBezTo>
                  <a:close/>
                  <a:moveTo>
                    <a:pt x="2285" y="7330"/>
                  </a:moveTo>
                  <a:cubicBezTo>
                    <a:pt x="2275" y="7340"/>
                    <a:pt x="2275" y="7352"/>
                    <a:pt x="2285" y="7363"/>
                  </a:cubicBezTo>
                  <a:lnTo>
                    <a:pt x="2352" y="7429"/>
                  </a:lnTo>
                  <a:cubicBezTo>
                    <a:pt x="2363" y="7429"/>
                    <a:pt x="2363" y="7440"/>
                    <a:pt x="2374" y="7440"/>
                  </a:cubicBezTo>
                  <a:lnTo>
                    <a:pt x="2385" y="7429"/>
                  </a:lnTo>
                  <a:cubicBezTo>
                    <a:pt x="2396" y="7418"/>
                    <a:pt x="2396" y="7407"/>
                    <a:pt x="2385" y="7396"/>
                  </a:cubicBezTo>
                  <a:lnTo>
                    <a:pt x="2319" y="7330"/>
                  </a:lnTo>
                  <a:close/>
                  <a:moveTo>
                    <a:pt x="6611" y="7369"/>
                  </a:moveTo>
                  <a:cubicBezTo>
                    <a:pt x="6608" y="7369"/>
                    <a:pt x="6605" y="7371"/>
                    <a:pt x="6602" y="7374"/>
                  </a:cubicBezTo>
                  <a:cubicBezTo>
                    <a:pt x="6568" y="7385"/>
                    <a:pt x="6535" y="7396"/>
                    <a:pt x="6513" y="7396"/>
                  </a:cubicBezTo>
                  <a:cubicBezTo>
                    <a:pt x="6502" y="7407"/>
                    <a:pt x="6491" y="7418"/>
                    <a:pt x="6502" y="7429"/>
                  </a:cubicBezTo>
                  <a:cubicBezTo>
                    <a:pt x="6502" y="7440"/>
                    <a:pt x="6513" y="7440"/>
                    <a:pt x="6524" y="7440"/>
                  </a:cubicBezTo>
                  <a:cubicBezTo>
                    <a:pt x="6558" y="7429"/>
                    <a:pt x="6580" y="7418"/>
                    <a:pt x="6612" y="7407"/>
                  </a:cubicBezTo>
                  <a:cubicBezTo>
                    <a:pt x="6624" y="7407"/>
                    <a:pt x="6634" y="7396"/>
                    <a:pt x="6624" y="7385"/>
                  </a:cubicBezTo>
                  <a:cubicBezTo>
                    <a:pt x="6624" y="7377"/>
                    <a:pt x="6618" y="7369"/>
                    <a:pt x="6611" y="7369"/>
                  </a:cubicBezTo>
                  <a:close/>
                  <a:moveTo>
                    <a:pt x="6425" y="7429"/>
                  </a:moveTo>
                  <a:cubicBezTo>
                    <a:pt x="6392" y="7440"/>
                    <a:pt x="6369" y="7451"/>
                    <a:pt x="6337" y="7462"/>
                  </a:cubicBezTo>
                  <a:cubicBezTo>
                    <a:pt x="6325" y="7462"/>
                    <a:pt x="6325" y="7473"/>
                    <a:pt x="6325" y="7484"/>
                  </a:cubicBezTo>
                  <a:cubicBezTo>
                    <a:pt x="6325" y="7495"/>
                    <a:pt x="6337" y="7506"/>
                    <a:pt x="6347" y="7506"/>
                  </a:cubicBezTo>
                  <a:cubicBezTo>
                    <a:pt x="6381" y="7495"/>
                    <a:pt x="6414" y="7484"/>
                    <a:pt x="6436" y="7473"/>
                  </a:cubicBezTo>
                  <a:cubicBezTo>
                    <a:pt x="6447" y="7473"/>
                    <a:pt x="6458" y="7451"/>
                    <a:pt x="6458" y="7440"/>
                  </a:cubicBezTo>
                  <a:cubicBezTo>
                    <a:pt x="6447" y="7429"/>
                    <a:pt x="6436" y="7429"/>
                    <a:pt x="6425" y="7429"/>
                  </a:cubicBezTo>
                  <a:close/>
                  <a:moveTo>
                    <a:pt x="4096" y="7385"/>
                  </a:moveTo>
                  <a:cubicBezTo>
                    <a:pt x="4085" y="7385"/>
                    <a:pt x="4074" y="7396"/>
                    <a:pt x="4074" y="7407"/>
                  </a:cubicBezTo>
                  <a:cubicBezTo>
                    <a:pt x="4063" y="7440"/>
                    <a:pt x="4063" y="7462"/>
                    <a:pt x="4051" y="7495"/>
                  </a:cubicBezTo>
                  <a:cubicBezTo>
                    <a:pt x="4051" y="7506"/>
                    <a:pt x="4063" y="7517"/>
                    <a:pt x="4074" y="7517"/>
                  </a:cubicBezTo>
                  <a:cubicBezTo>
                    <a:pt x="4085" y="7517"/>
                    <a:pt x="4096" y="7517"/>
                    <a:pt x="4096" y="7506"/>
                  </a:cubicBezTo>
                  <a:cubicBezTo>
                    <a:pt x="4107" y="7473"/>
                    <a:pt x="4107" y="7451"/>
                    <a:pt x="4118" y="7418"/>
                  </a:cubicBezTo>
                  <a:cubicBezTo>
                    <a:pt x="4118" y="7407"/>
                    <a:pt x="4107" y="7396"/>
                    <a:pt x="4096" y="7385"/>
                  </a:cubicBezTo>
                  <a:close/>
                  <a:moveTo>
                    <a:pt x="2451" y="7451"/>
                  </a:moveTo>
                  <a:cubicBezTo>
                    <a:pt x="2440" y="7451"/>
                    <a:pt x="2429" y="7451"/>
                    <a:pt x="2429" y="7462"/>
                  </a:cubicBezTo>
                  <a:cubicBezTo>
                    <a:pt x="2418" y="7462"/>
                    <a:pt x="2418" y="7484"/>
                    <a:pt x="2429" y="7484"/>
                  </a:cubicBezTo>
                  <a:cubicBezTo>
                    <a:pt x="2451" y="7506"/>
                    <a:pt x="2473" y="7529"/>
                    <a:pt x="2506" y="7539"/>
                  </a:cubicBezTo>
                  <a:cubicBezTo>
                    <a:pt x="2506" y="7539"/>
                    <a:pt x="2506" y="7551"/>
                    <a:pt x="2518" y="7551"/>
                  </a:cubicBezTo>
                  <a:cubicBezTo>
                    <a:pt x="2528" y="7551"/>
                    <a:pt x="2528" y="7539"/>
                    <a:pt x="2540" y="7539"/>
                  </a:cubicBezTo>
                  <a:cubicBezTo>
                    <a:pt x="2540" y="7529"/>
                    <a:pt x="2540" y="7517"/>
                    <a:pt x="2528" y="7506"/>
                  </a:cubicBezTo>
                  <a:cubicBezTo>
                    <a:pt x="2506" y="7484"/>
                    <a:pt x="2473" y="7473"/>
                    <a:pt x="2451" y="7451"/>
                  </a:cubicBezTo>
                  <a:close/>
                  <a:moveTo>
                    <a:pt x="6248" y="7484"/>
                  </a:moveTo>
                  <a:cubicBezTo>
                    <a:pt x="6226" y="7495"/>
                    <a:pt x="6193" y="7506"/>
                    <a:pt x="6160" y="7517"/>
                  </a:cubicBezTo>
                  <a:cubicBezTo>
                    <a:pt x="6149" y="7517"/>
                    <a:pt x="6149" y="7529"/>
                    <a:pt x="6149" y="7539"/>
                  </a:cubicBezTo>
                  <a:cubicBezTo>
                    <a:pt x="6149" y="7551"/>
                    <a:pt x="6160" y="7561"/>
                    <a:pt x="6171" y="7561"/>
                  </a:cubicBezTo>
                  <a:lnTo>
                    <a:pt x="6182" y="7561"/>
                  </a:lnTo>
                  <a:cubicBezTo>
                    <a:pt x="6204" y="7551"/>
                    <a:pt x="6237" y="7539"/>
                    <a:pt x="6271" y="7529"/>
                  </a:cubicBezTo>
                  <a:cubicBezTo>
                    <a:pt x="6281" y="7529"/>
                    <a:pt x="6281" y="7517"/>
                    <a:pt x="6281" y="7506"/>
                  </a:cubicBezTo>
                  <a:cubicBezTo>
                    <a:pt x="6271" y="7495"/>
                    <a:pt x="6259" y="7484"/>
                    <a:pt x="6248" y="7484"/>
                  </a:cubicBezTo>
                  <a:close/>
                  <a:moveTo>
                    <a:pt x="6072" y="7539"/>
                  </a:moveTo>
                  <a:lnTo>
                    <a:pt x="6072" y="7551"/>
                  </a:lnTo>
                  <a:cubicBezTo>
                    <a:pt x="6038" y="7551"/>
                    <a:pt x="6016" y="7561"/>
                    <a:pt x="5984" y="7573"/>
                  </a:cubicBezTo>
                  <a:cubicBezTo>
                    <a:pt x="5972" y="7573"/>
                    <a:pt x="5972" y="7583"/>
                    <a:pt x="5972" y="7595"/>
                  </a:cubicBezTo>
                  <a:cubicBezTo>
                    <a:pt x="5972" y="7605"/>
                    <a:pt x="5984" y="7617"/>
                    <a:pt x="5994" y="7617"/>
                  </a:cubicBezTo>
                  <a:lnTo>
                    <a:pt x="6006" y="7617"/>
                  </a:lnTo>
                  <a:cubicBezTo>
                    <a:pt x="6028" y="7605"/>
                    <a:pt x="6050" y="7595"/>
                    <a:pt x="6082" y="7583"/>
                  </a:cubicBezTo>
                  <a:lnTo>
                    <a:pt x="6094" y="7583"/>
                  </a:lnTo>
                  <a:cubicBezTo>
                    <a:pt x="6105" y="7583"/>
                    <a:pt x="6105" y="7573"/>
                    <a:pt x="6105" y="7561"/>
                  </a:cubicBezTo>
                  <a:cubicBezTo>
                    <a:pt x="6105" y="7551"/>
                    <a:pt x="6094" y="7539"/>
                    <a:pt x="6072" y="7539"/>
                  </a:cubicBezTo>
                  <a:close/>
                  <a:moveTo>
                    <a:pt x="2606" y="7551"/>
                  </a:moveTo>
                  <a:cubicBezTo>
                    <a:pt x="2594" y="7551"/>
                    <a:pt x="2584" y="7551"/>
                    <a:pt x="2572" y="7561"/>
                  </a:cubicBezTo>
                  <a:cubicBezTo>
                    <a:pt x="2572" y="7573"/>
                    <a:pt x="2572" y="7583"/>
                    <a:pt x="2584" y="7595"/>
                  </a:cubicBezTo>
                  <a:cubicBezTo>
                    <a:pt x="2606" y="7605"/>
                    <a:pt x="2639" y="7627"/>
                    <a:pt x="2661" y="7639"/>
                  </a:cubicBezTo>
                  <a:lnTo>
                    <a:pt x="2672" y="7639"/>
                  </a:lnTo>
                  <a:cubicBezTo>
                    <a:pt x="2683" y="7639"/>
                    <a:pt x="2694" y="7639"/>
                    <a:pt x="2694" y="7627"/>
                  </a:cubicBezTo>
                  <a:cubicBezTo>
                    <a:pt x="2694" y="7617"/>
                    <a:pt x="2694" y="7605"/>
                    <a:pt x="2683" y="7595"/>
                  </a:cubicBezTo>
                  <a:cubicBezTo>
                    <a:pt x="2661" y="7583"/>
                    <a:pt x="2628" y="7573"/>
                    <a:pt x="2606" y="7551"/>
                  </a:cubicBezTo>
                  <a:close/>
                  <a:moveTo>
                    <a:pt x="5906" y="7595"/>
                  </a:moveTo>
                  <a:cubicBezTo>
                    <a:pt x="5873" y="7605"/>
                    <a:pt x="5840" y="7605"/>
                    <a:pt x="5818" y="7617"/>
                  </a:cubicBezTo>
                  <a:cubicBezTo>
                    <a:pt x="5795" y="7617"/>
                    <a:pt x="5795" y="7639"/>
                    <a:pt x="5795" y="7650"/>
                  </a:cubicBezTo>
                  <a:cubicBezTo>
                    <a:pt x="5795" y="7661"/>
                    <a:pt x="5807" y="7661"/>
                    <a:pt x="5818" y="7661"/>
                  </a:cubicBezTo>
                  <a:lnTo>
                    <a:pt x="5829" y="7661"/>
                  </a:lnTo>
                  <a:cubicBezTo>
                    <a:pt x="5851" y="7650"/>
                    <a:pt x="5884" y="7650"/>
                    <a:pt x="5917" y="7639"/>
                  </a:cubicBezTo>
                  <a:cubicBezTo>
                    <a:pt x="5928" y="7627"/>
                    <a:pt x="5928" y="7617"/>
                    <a:pt x="5928" y="7605"/>
                  </a:cubicBezTo>
                  <a:cubicBezTo>
                    <a:pt x="5928" y="7595"/>
                    <a:pt x="5917" y="7595"/>
                    <a:pt x="5906" y="7595"/>
                  </a:cubicBezTo>
                  <a:close/>
                  <a:moveTo>
                    <a:pt x="4051" y="7561"/>
                  </a:moveTo>
                  <a:cubicBezTo>
                    <a:pt x="4041" y="7561"/>
                    <a:pt x="4029" y="7573"/>
                    <a:pt x="4029" y="7583"/>
                  </a:cubicBezTo>
                  <a:cubicBezTo>
                    <a:pt x="4019" y="7605"/>
                    <a:pt x="4007" y="7639"/>
                    <a:pt x="3997" y="7661"/>
                  </a:cubicBezTo>
                  <a:cubicBezTo>
                    <a:pt x="3997" y="7672"/>
                    <a:pt x="3997" y="7694"/>
                    <a:pt x="4007" y="7694"/>
                  </a:cubicBezTo>
                  <a:lnTo>
                    <a:pt x="4019" y="7694"/>
                  </a:lnTo>
                  <a:cubicBezTo>
                    <a:pt x="4029" y="7694"/>
                    <a:pt x="4029" y="7694"/>
                    <a:pt x="4041" y="7683"/>
                  </a:cubicBezTo>
                  <a:cubicBezTo>
                    <a:pt x="4051" y="7650"/>
                    <a:pt x="4063" y="7627"/>
                    <a:pt x="4074" y="7595"/>
                  </a:cubicBezTo>
                  <a:cubicBezTo>
                    <a:pt x="4074" y="7583"/>
                    <a:pt x="4063" y="7573"/>
                    <a:pt x="4051" y="7561"/>
                  </a:cubicBezTo>
                  <a:close/>
                  <a:moveTo>
                    <a:pt x="5729" y="7639"/>
                  </a:moveTo>
                  <a:cubicBezTo>
                    <a:pt x="5697" y="7650"/>
                    <a:pt x="5663" y="7661"/>
                    <a:pt x="5630" y="7661"/>
                  </a:cubicBezTo>
                  <a:cubicBezTo>
                    <a:pt x="5619" y="7672"/>
                    <a:pt x="5619" y="7683"/>
                    <a:pt x="5619" y="7694"/>
                  </a:cubicBezTo>
                  <a:cubicBezTo>
                    <a:pt x="5619" y="7705"/>
                    <a:pt x="5630" y="7705"/>
                    <a:pt x="5641" y="7705"/>
                  </a:cubicBezTo>
                  <a:cubicBezTo>
                    <a:pt x="5674" y="7705"/>
                    <a:pt x="5707" y="7694"/>
                    <a:pt x="5741" y="7683"/>
                  </a:cubicBezTo>
                  <a:cubicBezTo>
                    <a:pt x="5751" y="7683"/>
                    <a:pt x="5751" y="7672"/>
                    <a:pt x="5751" y="7661"/>
                  </a:cubicBezTo>
                  <a:cubicBezTo>
                    <a:pt x="5751" y="7650"/>
                    <a:pt x="5741" y="7639"/>
                    <a:pt x="5729" y="7639"/>
                  </a:cubicBezTo>
                  <a:close/>
                  <a:moveTo>
                    <a:pt x="2751" y="7634"/>
                  </a:moveTo>
                  <a:cubicBezTo>
                    <a:pt x="2744" y="7634"/>
                    <a:pt x="2738" y="7642"/>
                    <a:pt x="2738" y="7650"/>
                  </a:cubicBezTo>
                  <a:cubicBezTo>
                    <a:pt x="2727" y="7661"/>
                    <a:pt x="2738" y="7672"/>
                    <a:pt x="2749" y="7683"/>
                  </a:cubicBezTo>
                  <a:cubicBezTo>
                    <a:pt x="2771" y="7694"/>
                    <a:pt x="2805" y="7705"/>
                    <a:pt x="2837" y="7716"/>
                  </a:cubicBezTo>
                  <a:cubicBezTo>
                    <a:pt x="2849" y="7716"/>
                    <a:pt x="2859" y="7716"/>
                    <a:pt x="2859" y="7705"/>
                  </a:cubicBezTo>
                  <a:cubicBezTo>
                    <a:pt x="2871" y="7694"/>
                    <a:pt x="2859" y="7683"/>
                    <a:pt x="2849" y="7672"/>
                  </a:cubicBezTo>
                  <a:cubicBezTo>
                    <a:pt x="2815" y="7661"/>
                    <a:pt x="2793" y="7650"/>
                    <a:pt x="2760" y="7639"/>
                  </a:cubicBezTo>
                  <a:cubicBezTo>
                    <a:pt x="2757" y="7636"/>
                    <a:pt x="2754" y="7634"/>
                    <a:pt x="2751" y="7634"/>
                  </a:cubicBezTo>
                  <a:close/>
                  <a:moveTo>
                    <a:pt x="5542" y="7683"/>
                  </a:moveTo>
                  <a:cubicBezTo>
                    <a:pt x="5520" y="7694"/>
                    <a:pt x="5486" y="7705"/>
                    <a:pt x="5454" y="7705"/>
                  </a:cubicBezTo>
                  <a:cubicBezTo>
                    <a:pt x="5442" y="7716"/>
                    <a:pt x="5442" y="7727"/>
                    <a:pt x="5442" y="7738"/>
                  </a:cubicBezTo>
                  <a:cubicBezTo>
                    <a:pt x="5442" y="7749"/>
                    <a:pt x="5454" y="7749"/>
                    <a:pt x="5464" y="7749"/>
                  </a:cubicBezTo>
                  <a:cubicBezTo>
                    <a:pt x="5498" y="7749"/>
                    <a:pt x="5531" y="7738"/>
                    <a:pt x="5553" y="7727"/>
                  </a:cubicBezTo>
                  <a:cubicBezTo>
                    <a:pt x="5564" y="7727"/>
                    <a:pt x="5575" y="7716"/>
                    <a:pt x="5575" y="7705"/>
                  </a:cubicBezTo>
                  <a:cubicBezTo>
                    <a:pt x="5575" y="7694"/>
                    <a:pt x="5564" y="7683"/>
                    <a:pt x="5542" y="7683"/>
                  </a:cubicBezTo>
                  <a:close/>
                  <a:moveTo>
                    <a:pt x="2937" y="7705"/>
                  </a:moveTo>
                  <a:cubicBezTo>
                    <a:pt x="2926" y="7705"/>
                    <a:pt x="2915" y="7705"/>
                    <a:pt x="2904" y="7716"/>
                  </a:cubicBezTo>
                  <a:cubicBezTo>
                    <a:pt x="2904" y="7727"/>
                    <a:pt x="2904" y="7738"/>
                    <a:pt x="2915" y="7749"/>
                  </a:cubicBezTo>
                  <a:cubicBezTo>
                    <a:pt x="2948" y="7760"/>
                    <a:pt x="2981" y="7771"/>
                    <a:pt x="3003" y="7782"/>
                  </a:cubicBezTo>
                  <a:lnTo>
                    <a:pt x="3014" y="7782"/>
                  </a:lnTo>
                  <a:cubicBezTo>
                    <a:pt x="3025" y="7782"/>
                    <a:pt x="3036" y="7771"/>
                    <a:pt x="3036" y="7760"/>
                  </a:cubicBezTo>
                  <a:cubicBezTo>
                    <a:pt x="3036" y="7749"/>
                    <a:pt x="3036" y="7738"/>
                    <a:pt x="3025" y="7738"/>
                  </a:cubicBezTo>
                  <a:cubicBezTo>
                    <a:pt x="2992" y="7727"/>
                    <a:pt x="2959" y="7716"/>
                    <a:pt x="2937" y="7705"/>
                  </a:cubicBezTo>
                  <a:close/>
                  <a:moveTo>
                    <a:pt x="5365" y="7727"/>
                  </a:moveTo>
                  <a:cubicBezTo>
                    <a:pt x="5343" y="7738"/>
                    <a:pt x="5310" y="7738"/>
                    <a:pt x="5277" y="7749"/>
                  </a:cubicBezTo>
                  <a:cubicBezTo>
                    <a:pt x="5266" y="7749"/>
                    <a:pt x="5255" y="7760"/>
                    <a:pt x="5266" y="7771"/>
                  </a:cubicBezTo>
                  <a:cubicBezTo>
                    <a:pt x="5266" y="7782"/>
                    <a:pt x="5277" y="7793"/>
                    <a:pt x="5288" y="7793"/>
                  </a:cubicBezTo>
                  <a:cubicBezTo>
                    <a:pt x="5321" y="7782"/>
                    <a:pt x="5343" y="7782"/>
                    <a:pt x="5376" y="7771"/>
                  </a:cubicBezTo>
                  <a:cubicBezTo>
                    <a:pt x="5388" y="7771"/>
                    <a:pt x="5398" y="7760"/>
                    <a:pt x="5398" y="7749"/>
                  </a:cubicBezTo>
                  <a:cubicBezTo>
                    <a:pt x="5388" y="7738"/>
                    <a:pt x="5376" y="7727"/>
                    <a:pt x="5365" y="7727"/>
                  </a:cubicBezTo>
                  <a:close/>
                  <a:moveTo>
                    <a:pt x="3102" y="7760"/>
                  </a:moveTo>
                  <a:cubicBezTo>
                    <a:pt x="3092" y="7760"/>
                    <a:pt x="3080" y="7760"/>
                    <a:pt x="3080" y="7771"/>
                  </a:cubicBezTo>
                  <a:cubicBezTo>
                    <a:pt x="3080" y="7793"/>
                    <a:pt x="3080" y="7804"/>
                    <a:pt x="3092" y="7804"/>
                  </a:cubicBezTo>
                  <a:cubicBezTo>
                    <a:pt x="3124" y="7816"/>
                    <a:pt x="3158" y="7816"/>
                    <a:pt x="3180" y="7826"/>
                  </a:cubicBezTo>
                  <a:lnTo>
                    <a:pt x="3190" y="7826"/>
                  </a:lnTo>
                  <a:cubicBezTo>
                    <a:pt x="3202" y="7826"/>
                    <a:pt x="3213" y="7816"/>
                    <a:pt x="3213" y="7816"/>
                  </a:cubicBezTo>
                  <a:cubicBezTo>
                    <a:pt x="3213" y="7793"/>
                    <a:pt x="3202" y="7782"/>
                    <a:pt x="3190" y="7782"/>
                  </a:cubicBezTo>
                  <a:cubicBezTo>
                    <a:pt x="3168" y="7771"/>
                    <a:pt x="3136" y="7771"/>
                    <a:pt x="3102" y="7760"/>
                  </a:cubicBezTo>
                  <a:close/>
                  <a:moveTo>
                    <a:pt x="5198" y="7767"/>
                  </a:moveTo>
                  <a:cubicBezTo>
                    <a:pt x="5195" y="7767"/>
                    <a:pt x="5192" y="7768"/>
                    <a:pt x="5189" y="7771"/>
                  </a:cubicBezTo>
                  <a:cubicBezTo>
                    <a:pt x="5155" y="7771"/>
                    <a:pt x="5133" y="7782"/>
                    <a:pt x="5101" y="7782"/>
                  </a:cubicBezTo>
                  <a:cubicBezTo>
                    <a:pt x="5089" y="7782"/>
                    <a:pt x="5078" y="7793"/>
                    <a:pt x="5078" y="7804"/>
                  </a:cubicBezTo>
                  <a:cubicBezTo>
                    <a:pt x="5078" y="7816"/>
                    <a:pt x="5089" y="7826"/>
                    <a:pt x="5101" y="7826"/>
                  </a:cubicBezTo>
                  <a:lnTo>
                    <a:pt x="5111" y="7826"/>
                  </a:lnTo>
                  <a:cubicBezTo>
                    <a:pt x="5133" y="7826"/>
                    <a:pt x="5167" y="7816"/>
                    <a:pt x="5199" y="7804"/>
                  </a:cubicBezTo>
                  <a:cubicBezTo>
                    <a:pt x="5211" y="7804"/>
                    <a:pt x="5221" y="7793"/>
                    <a:pt x="5211" y="7782"/>
                  </a:cubicBezTo>
                  <a:cubicBezTo>
                    <a:pt x="5211" y="7775"/>
                    <a:pt x="5205" y="7767"/>
                    <a:pt x="5198" y="7767"/>
                  </a:cubicBezTo>
                  <a:close/>
                  <a:moveTo>
                    <a:pt x="3279" y="7804"/>
                  </a:moveTo>
                  <a:cubicBezTo>
                    <a:pt x="3268" y="7804"/>
                    <a:pt x="3257" y="7804"/>
                    <a:pt x="3257" y="7816"/>
                  </a:cubicBezTo>
                  <a:cubicBezTo>
                    <a:pt x="3257" y="7838"/>
                    <a:pt x="3268" y="7848"/>
                    <a:pt x="3279" y="7848"/>
                  </a:cubicBezTo>
                  <a:cubicBezTo>
                    <a:pt x="3301" y="7848"/>
                    <a:pt x="3334" y="7860"/>
                    <a:pt x="3367" y="7860"/>
                  </a:cubicBezTo>
                  <a:cubicBezTo>
                    <a:pt x="3379" y="7860"/>
                    <a:pt x="3389" y="7860"/>
                    <a:pt x="3389" y="7848"/>
                  </a:cubicBezTo>
                  <a:cubicBezTo>
                    <a:pt x="3389" y="7838"/>
                    <a:pt x="3389" y="7826"/>
                    <a:pt x="3379" y="7816"/>
                  </a:cubicBezTo>
                  <a:cubicBezTo>
                    <a:pt x="3345" y="7816"/>
                    <a:pt x="3312" y="7804"/>
                    <a:pt x="3279" y="7804"/>
                  </a:cubicBezTo>
                  <a:close/>
                  <a:moveTo>
                    <a:pt x="3985" y="7738"/>
                  </a:moveTo>
                  <a:cubicBezTo>
                    <a:pt x="3975" y="7738"/>
                    <a:pt x="3963" y="7738"/>
                    <a:pt x="3963" y="7749"/>
                  </a:cubicBezTo>
                  <a:cubicBezTo>
                    <a:pt x="3953" y="7771"/>
                    <a:pt x="3930" y="7804"/>
                    <a:pt x="3919" y="7826"/>
                  </a:cubicBezTo>
                  <a:cubicBezTo>
                    <a:pt x="3919" y="7838"/>
                    <a:pt x="3919" y="7848"/>
                    <a:pt x="3930" y="7860"/>
                  </a:cubicBezTo>
                  <a:lnTo>
                    <a:pt x="3941" y="7860"/>
                  </a:lnTo>
                  <a:cubicBezTo>
                    <a:pt x="3953" y="7860"/>
                    <a:pt x="3953" y="7860"/>
                    <a:pt x="3963" y="7848"/>
                  </a:cubicBezTo>
                  <a:cubicBezTo>
                    <a:pt x="3975" y="7826"/>
                    <a:pt x="3985" y="7793"/>
                    <a:pt x="3997" y="7771"/>
                  </a:cubicBezTo>
                  <a:cubicBezTo>
                    <a:pt x="4007" y="7760"/>
                    <a:pt x="3997" y="7738"/>
                    <a:pt x="3985" y="7738"/>
                  </a:cubicBezTo>
                  <a:close/>
                  <a:moveTo>
                    <a:pt x="5021" y="7800"/>
                  </a:moveTo>
                  <a:cubicBezTo>
                    <a:pt x="5018" y="7800"/>
                    <a:pt x="5015" y="7801"/>
                    <a:pt x="5012" y="7804"/>
                  </a:cubicBezTo>
                  <a:cubicBezTo>
                    <a:pt x="4979" y="7804"/>
                    <a:pt x="4946" y="7804"/>
                    <a:pt x="4924" y="7816"/>
                  </a:cubicBezTo>
                  <a:cubicBezTo>
                    <a:pt x="4902" y="7816"/>
                    <a:pt x="4902" y="7826"/>
                    <a:pt x="4902" y="7838"/>
                  </a:cubicBezTo>
                  <a:cubicBezTo>
                    <a:pt x="4902" y="7848"/>
                    <a:pt x="4912" y="7860"/>
                    <a:pt x="4924" y="7860"/>
                  </a:cubicBezTo>
                  <a:cubicBezTo>
                    <a:pt x="4957" y="7848"/>
                    <a:pt x="4990" y="7848"/>
                    <a:pt x="5012" y="7838"/>
                  </a:cubicBezTo>
                  <a:cubicBezTo>
                    <a:pt x="5034" y="7838"/>
                    <a:pt x="5034" y="7826"/>
                    <a:pt x="5034" y="7816"/>
                  </a:cubicBezTo>
                  <a:cubicBezTo>
                    <a:pt x="5034" y="7807"/>
                    <a:pt x="5029" y="7800"/>
                    <a:pt x="5021" y="7800"/>
                  </a:cubicBezTo>
                  <a:close/>
                  <a:moveTo>
                    <a:pt x="4824" y="7826"/>
                  </a:moveTo>
                  <a:cubicBezTo>
                    <a:pt x="4802" y="7826"/>
                    <a:pt x="4769" y="7838"/>
                    <a:pt x="4736" y="7838"/>
                  </a:cubicBezTo>
                  <a:cubicBezTo>
                    <a:pt x="4725" y="7838"/>
                    <a:pt x="4714" y="7848"/>
                    <a:pt x="4714" y="7860"/>
                  </a:cubicBezTo>
                  <a:cubicBezTo>
                    <a:pt x="4725" y="7870"/>
                    <a:pt x="4725" y="7882"/>
                    <a:pt x="4736" y="7882"/>
                  </a:cubicBezTo>
                  <a:lnTo>
                    <a:pt x="4747" y="7882"/>
                  </a:lnTo>
                  <a:cubicBezTo>
                    <a:pt x="4769" y="7882"/>
                    <a:pt x="4802" y="7870"/>
                    <a:pt x="4836" y="7870"/>
                  </a:cubicBezTo>
                  <a:cubicBezTo>
                    <a:pt x="4846" y="7870"/>
                    <a:pt x="4858" y="7860"/>
                    <a:pt x="4858" y="7848"/>
                  </a:cubicBezTo>
                  <a:cubicBezTo>
                    <a:pt x="4846" y="7838"/>
                    <a:pt x="4836" y="7826"/>
                    <a:pt x="4824" y="7826"/>
                  </a:cubicBezTo>
                  <a:close/>
                  <a:moveTo>
                    <a:pt x="3467" y="7838"/>
                  </a:moveTo>
                  <a:cubicBezTo>
                    <a:pt x="3455" y="7838"/>
                    <a:pt x="3445" y="7838"/>
                    <a:pt x="3433" y="7848"/>
                  </a:cubicBezTo>
                  <a:cubicBezTo>
                    <a:pt x="3433" y="7870"/>
                    <a:pt x="3445" y="7882"/>
                    <a:pt x="3455" y="7882"/>
                  </a:cubicBezTo>
                  <a:cubicBezTo>
                    <a:pt x="3489" y="7882"/>
                    <a:pt x="3522" y="7892"/>
                    <a:pt x="3544" y="7892"/>
                  </a:cubicBezTo>
                  <a:lnTo>
                    <a:pt x="3555" y="7892"/>
                  </a:lnTo>
                  <a:cubicBezTo>
                    <a:pt x="3566" y="7892"/>
                    <a:pt x="3577" y="7882"/>
                    <a:pt x="3577" y="7870"/>
                  </a:cubicBezTo>
                  <a:cubicBezTo>
                    <a:pt x="3577" y="7860"/>
                    <a:pt x="3566" y="7848"/>
                    <a:pt x="3555" y="7848"/>
                  </a:cubicBezTo>
                  <a:cubicBezTo>
                    <a:pt x="3522" y="7848"/>
                    <a:pt x="3489" y="7838"/>
                    <a:pt x="3467" y="7838"/>
                  </a:cubicBezTo>
                  <a:close/>
                  <a:moveTo>
                    <a:pt x="4648" y="7848"/>
                  </a:moveTo>
                  <a:cubicBezTo>
                    <a:pt x="4615" y="7848"/>
                    <a:pt x="4581" y="7860"/>
                    <a:pt x="4559" y="7860"/>
                  </a:cubicBezTo>
                  <a:cubicBezTo>
                    <a:pt x="4549" y="7860"/>
                    <a:pt x="4537" y="7870"/>
                    <a:pt x="4537" y="7882"/>
                  </a:cubicBezTo>
                  <a:cubicBezTo>
                    <a:pt x="4537" y="7892"/>
                    <a:pt x="4549" y="7904"/>
                    <a:pt x="4559" y="7904"/>
                  </a:cubicBezTo>
                  <a:cubicBezTo>
                    <a:pt x="4593" y="7904"/>
                    <a:pt x="4625" y="7892"/>
                    <a:pt x="4648" y="7892"/>
                  </a:cubicBezTo>
                  <a:cubicBezTo>
                    <a:pt x="4659" y="7892"/>
                    <a:pt x="4670" y="7882"/>
                    <a:pt x="4670" y="7870"/>
                  </a:cubicBezTo>
                  <a:cubicBezTo>
                    <a:pt x="4670" y="7860"/>
                    <a:pt x="4659" y="7848"/>
                    <a:pt x="4648" y="7848"/>
                  </a:cubicBezTo>
                  <a:close/>
                  <a:moveTo>
                    <a:pt x="3643" y="7860"/>
                  </a:moveTo>
                  <a:cubicBezTo>
                    <a:pt x="3632" y="7860"/>
                    <a:pt x="3621" y="7870"/>
                    <a:pt x="3621" y="7882"/>
                  </a:cubicBezTo>
                  <a:cubicBezTo>
                    <a:pt x="3621" y="7892"/>
                    <a:pt x="3632" y="7904"/>
                    <a:pt x="3643" y="7904"/>
                  </a:cubicBezTo>
                  <a:cubicBezTo>
                    <a:pt x="3666" y="7904"/>
                    <a:pt x="3698" y="7904"/>
                    <a:pt x="3732" y="7914"/>
                  </a:cubicBezTo>
                  <a:cubicBezTo>
                    <a:pt x="3742" y="7914"/>
                    <a:pt x="3754" y="7904"/>
                    <a:pt x="3754" y="7892"/>
                  </a:cubicBezTo>
                  <a:cubicBezTo>
                    <a:pt x="3754" y="7882"/>
                    <a:pt x="3742" y="7870"/>
                    <a:pt x="3732" y="7870"/>
                  </a:cubicBezTo>
                  <a:cubicBezTo>
                    <a:pt x="3710" y="7860"/>
                    <a:pt x="3676" y="7860"/>
                    <a:pt x="3643" y="7860"/>
                  </a:cubicBezTo>
                  <a:close/>
                  <a:moveTo>
                    <a:pt x="4372" y="7870"/>
                  </a:moveTo>
                  <a:cubicBezTo>
                    <a:pt x="4361" y="7870"/>
                    <a:pt x="4350" y="7882"/>
                    <a:pt x="4350" y="7892"/>
                  </a:cubicBezTo>
                  <a:cubicBezTo>
                    <a:pt x="4350" y="7904"/>
                    <a:pt x="4361" y="7914"/>
                    <a:pt x="4372" y="7914"/>
                  </a:cubicBezTo>
                  <a:lnTo>
                    <a:pt x="4471" y="7914"/>
                  </a:lnTo>
                  <a:cubicBezTo>
                    <a:pt x="4482" y="7914"/>
                    <a:pt x="4493" y="7904"/>
                    <a:pt x="4493" y="7892"/>
                  </a:cubicBezTo>
                  <a:cubicBezTo>
                    <a:pt x="4493" y="7870"/>
                    <a:pt x="4482" y="7870"/>
                    <a:pt x="4460" y="7870"/>
                  </a:cubicBezTo>
                  <a:close/>
                  <a:moveTo>
                    <a:pt x="4007" y="7882"/>
                  </a:moveTo>
                  <a:cubicBezTo>
                    <a:pt x="3997" y="7882"/>
                    <a:pt x="3985" y="7892"/>
                    <a:pt x="3985" y="7904"/>
                  </a:cubicBezTo>
                  <a:cubicBezTo>
                    <a:pt x="3985" y="7914"/>
                    <a:pt x="3997" y="7926"/>
                    <a:pt x="4007" y="7926"/>
                  </a:cubicBezTo>
                  <a:lnTo>
                    <a:pt x="4096" y="7926"/>
                  </a:lnTo>
                  <a:cubicBezTo>
                    <a:pt x="4118" y="7926"/>
                    <a:pt x="4118" y="7914"/>
                    <a:pt x="4118" y="7904"/>
                  </a:cubicBezTo>
                  <a:cubicBezTo>
                    <a:pt x="4118" y="7892"/>
                    <a:pt x="4118" y="7882"/>
                    <a:pt x="4096" y="7882"/>
                  </a:cubicBezTo>
                  <a:close/>
                  <a:moveTo>
                    <a:pt x="4195" y="7882"/>
                  </a:moveTo>
                  <a:cubicBezTo>
                    <a:pt x="4184" y="7882"/>
                    <a:pt x="4173" y="7892"/>
                    <a:pt x="4173" y="7904"/>
                  </a:cubicBezTo>
                  <a:cubicBezTo>
                    <a:pt x="4173" y="7914"/>
                    <a:pt x="4184" y="7926"/>
                    <a:pt x="4195" y="7926"/>
                  </a:cubicBezTo>
                  <a:lnTo>
                    <a:pt x="4284" y="7926"/>
                  </a:lnTo>
                  <a:cubicBezTo>
                    <a:pt x="4294" y="7926"/>
                    <a:pt x="4306" y="7914"/>
                    <a:pt x="4306" y="7904"/>
                  </a:cubicBezTo>
                  <a:cubicBezTo>
                    <a:pt x="4306" y="7882"/>
                    <a:pt x="4294" y="7882"/>
                    <a:pt x="4284" y="7882"/>
                  </a:cubicBezTo>
                  <a:close/>
                  <a:moveTo>
                    <a:pt x="3831" y="7870"/>
                  </a:moveTo>
                  <a:cubicBezTo>
                    <a:pt x="3820" y="7870"/>
                    <a:pt x="3809" y="7882"/>
                    <a:pt x="3798" y="7892"/>
                  </a:cubicBezTo>
                  <a:cubicBezTo>
                    <a:pt x="3798" y="7904"/>
                    <a:pt x="3809" y="7914"/>
                    <a:pt x="3820" y="7914"/>
                  </a:cubicBezTo>
                  <a:cubicBezTo>
                    <a:pt x="3842" y="7914"/>
                    <a:pt x="3853" y="7914"/>
                    <a:pt x="3864" y="7926"/>
                  </a:cubicBezTo>
                  <a:cubicBezTo>
                    <a:pt x="3853" y="7937"/>
                    <a:pt x="3842" y="7959"/>
                    <a:pt x="3831" y="7981"/>
                  </a:cubicBezTo>
                  <a:cubicBezTo>
                    <a:pt x="3820" y="7992"/>
                    <a:pt x="3820" y="8003"/>
                    <a:pt x="3831" y="8014"/>
                  </a:cubicBezTo>
                  <a:lnTo>
                    <a:pt x="3864" y="8014"/>
                  </a:lnTo>
                  <a:cubicBezTo>
                    <a:pt x="3886" y="7981"/>
                    <a:pt x="3897" y="7959"/>
                    <a:pt x="3908" y="7926"/>
                  </a:cubicBezTo>
                  <a:lnTo>
                    <a:pt x="3919" y="7926"/>
                  </a:lnTo>
                  <a:cubicBezTo>
                    <a:pt x="3930" y="7926"/>
                    <a:pt x="3941" y="7914"/>
                    <a:pt x="3941" y="7904"/>
                  </a:cubicBezTo>
                  <a:cubicBezTo>
                    <a:pt x="3941" y="7892"/>
                    <a:pt x="3930" y="7882"/>
                    <a:pt x="3919" y="7882"/>
                  </a:cubicBezTo>
                  <a:cubicBezTo>
                    <a:pt x="3886" y="7882"/>
                    <a:pt x="3853" y="7870"/>
                    <a:pt x="3831" y="7870"/>
                  </a:cubicBezTo>
                  <a:close/>
                  <a:moveTo>
                    <a:pt x="3792" y="8050"/>
                  </a:moveTo>
                  <a:cubicBezTo>
                    <a:pt x="3787" y="8050"/>
                    <a:pt x="3781" y="8053"/>
                    <a:pt x="3776" y="8058"/>
                  </a:cubicBezTo>
                  <a:cubicBezTo>
                    <a:pt x="3754" y="8080"/>
                    <a:pt x="3742" y="8103"/>
                    <a:pt x="3720" y="8135"/>
                  </a:cubicBezTo>
                  <a:cubicBezTo>
                    <a:pt x="3710" y="8135"/>
                    <a:pt x="3710" y="8157"/>
                    <a:pt x="3720" y="8157"/>
                  </a:cubicBezTo>
                  <a:lnTo>
                    <a:pt x="3732" y="8169"/>
                  </a:lnTo>
                  <a:cubicBezTo>
                    <a:pt x="3742" y="8169"/>
                    <a:pt x="3754" y="8169"/>
                    <a:pt x="3754" y="8157"/>
                  </a:cubicBezTo>
                  <a:cubicBezTo>
                    <a:pt x="3776" y="8135"/>
                    <a:pt x="3787" y="8113"/>
                    <a:pt x="3809" y="8080"/>
                  </a:cubicBezTo>
                  <a:cubicBezTo>
                    <a:pt x="3820" y="8080"/>
                    <a:pt x="3820" y="8058"/>
                    <a:pt x="3809" y="8058"/>
                  </a:cubicBezTo>
                  <a:cubicBezTo>
                    <a:pt x="3803" y="8053"/>
                    <a:pt x="3798" y="8050"/>
                    <a:pt x="3792" y="8050"/>
                  </a:cubicBezTo>
                  <a:close/>
                  <a:moveTo>
                    <a:pt x="3677" y="8193"/>
                  </a:moveTo>
                  <a:cubicBezTo>
                    <a:pt x="3671" y="8193"/>
                    <a:pt x="3666" y="8196"/>
                    <a:pt x="3666" y="8201"/>
                  </a:cubicBezTo>
                  <a:lnTo>
                    <a:pt x="3599" y="8268"/>
                  </a:lnTo>
                  <a:cubicBezTo>
                    <a:pt x="3588" y="8279"/>
                    <a:pt x="3588" y="8290"/>
                    <a:pt x="3599" y="8301"/>
                  </a:cubicBezTo>
                  <a:lnTo>
                    <a:pt x="3632" y="8301"/>
                  </a:lnTo>
                  <a:cubicBezTo>
                    <a:pt x="3654" y="8279"/>
                    <a:pt x="3676" y="8257"/>
                    <a:pt x="3698" y="8224"/>
                  </a:cubicBezTo>
                  <a:cubicBezTo>
                    <a:pt x="3698" y="8224"/>
                    <a:pt x="3698" y="8201"/>
                    <a:pt x="3688" y="8201"/>
                  </a:cubicBezTo>
                  <a:cubicBezTo>
                    <a:pt x="3688" y="8196"/>
                    <a:pt x="3682" y="8193"/>
                    <a:pt x="3677" y="8193"/>
                  </a:cubicBezTo>
                  <a:close/>
                  <a:moveTo>
                    <a:pt x="3549" y="8326"/>
                  </a:moveTo>
                  <a:cubicBezTo>
                    <a:pt x="3544" y="8326"/>
                    <a:pt x="3538" y="8329"/>
                    <a:pt x="3533" y="8334"/>
                  </a:cubicBezTo>
                  <a:lnTo>
                    <a:pt x="3467" y="8400"/>
                  </a:lnTo>
                  <a:cubicBezTo>
                    <a:pt x="3455" y="8400"/>
                    <a:pt x="3455" y="8422"/>
                    <a:pt x="3467" y="8422"/>
                  </a:cubicBezTo>
                  <a:cubicBezTo>
                    <a:pt x="3477" y="8434"/>
                    <a:pt x="3477" y="8434"/>
                    <a:pt x="3489" y="8434"/>
                  </a:cubicBezTo>
                  <a:cubicBezTo>
                    <a:pt x="3489" y="8434"/>
                    <a:pt x="3500" y="8434"/>
                    <a:pt x="3500" y="8422"/>
                  </a:cubicBezTo>
                  <a:cubicBezTo>
                    <a:pt x="3522" y="8412"/>
                    <a:pt x="3544" y="8390"/>
                    <a:pt x="3566" y="8367"/>
                  </a:cubicBezTo>
                  <a:cubicBezTo>
                    <a:pt x="3577" y="8356"/>
                    <a:pt x="3577" y="8345"/>
                    <a:pt x="3566" y="8334"/>
                  </a:cubicBezTo>
                  <a:cubicBezTo>
                    <a:pt x="3560" y="8329"/>
                    <a:pt x="3555" y="8326"/>
                    <a:pt x="3549" y="8326"/>
                  </a:cubicBezTo>
                  <a:close/>
                  <a:moveTo>
                    <a:pt x="3417" y="8447"/>
                  </a:moveTo>
                  <a:cubicBezTo>
                    <a:pt x="3411" y="8447"/>
                    <a:pt x="3406" y="8450"/>
                    <a:pt x="3401" y="8456"/>
                  </a:cubicBezTo>
                  <a:cubicBezTo>
                    <a:pt x="3379" y="8478"/>
                    <a:pt x="3357" y="8500"/>
                    <a:pt x="3334" y="8511"/>
                  </a:cubicBezTo>
                  <a:cubicBezTo>
                    <a:pt x="3323" y="8522"/>
                    <a:pt x="3323" y="8533"/>
                    <a:pt x="3334" y="8544"/>
                  </a:cubicBezTo>
                  <a:cubicBezTo>
                    <a:pt x="3334" y="8555"/>
                    <a:pt x="3345" y="8555"/>
                    <a:pt x="3345" y="8555"/>
                  </a:cubicBezTo>
                  <a:lnTo>
                    <a:pt x="3357" y="8555"/>
                  </a:lnTo>
                  <a:cubicBezTo>
                    <a:pt x="3389" y="8533"/>
                    <a:pt x="3411" y="8511"/>
                    <a:pt x="3433" y="8488"/>
                  </a:cubicBezTo>
                  <a:cubicBezTo>
                    <a:pt x="3445" y="8478"/>
                    <a:pt x="3445" y="8466"/>
                    <a:pt x="3433" y="8456"/>
                  </a:cubicBezTo>
                  <a:cubicBezTo>
                    <a:pt x="3428" y="8450"/>
                    <a:pt x="3423" y="8447"/>
                    <a:pt x="3417" y="8447"/>
                  </a:cubicBezTo>
                  <a:close/>
                  <a:moveTo>
                    <a:pt x="3278" y="8569"/>
                  </a:moveTo>
                  <a:cubicBezTo>
                    <a:pt x="3271" y="8569"/>
                    <a:pt x="3262" y="8571"/>
                    <a:pt x="3257" y="8577"/>
                  </a:cubicBezTo>
                  <a:cubicBezTo>
                    <a:pt x="3235" y="8588"/>
                    <a:pt x="3213" y="8610"/>
                    <a:pt x="3190" y="8632"/>
                  </a:cubicBezTo>
                  <a:cubicBezTo>
                    <a:pt x="3180" y="8632"/>
                    <a:pt x="3180" y="8654"/>
                    <a:pt x="3180" y="8654"/>
                  </a:cubicBezTo>
                  <a:cubicBezTo>
                    <a:pt x="3190" y="8665"/>
                    <a:pt x="3190" y="8665"/>
                    <a:pt x="3202" y="8665"/>
                  </a:cubicBezTo>
                  <a:lnTo>
                    <a:pt x="3213" y="8665"/>
                  </a:lnTo>
                  <a:cubicBezTo>
                    <a:pt x="3246" y="8643"/>
                    <a:pt x="3268" y="8621"/>
                    <a:pt x="3290" y="8610"/>
                  </a:cubicBezTo>
                  <a:cubicBezTo>
                    <a:pt x="3301" y="8599"/>
                    <a:pt x="3301" y="8588"/>
                    <a:pt x="3290" y="8577"/>
                  </a:cubicBezTo>
                  <a:cubicBezTo>
                    <a:pt x="3290" y="8571"/>
                    <a:pt x="3285" y="8569"/>
                    <a:pt x="3278" y="8569"/>
                  </a:cubicBezTo>
                  <a:close/>
                  <a:moveTo>
                    <a:pt x="3130" y="8679"/>
                  </a:moveTo>
                  <a:cubicBezTo>
                    <a:pt x="3124" y="8679"/>
                    <a:pt x="3119" y="8682"/>
                    <a:pt x="3114" y="8687"/>
                  </a:cubicBezTo>
                  <a:cubicBezTo>
                    <a:pt x="3092" y="8699"/>
                    <a:pt x="3070" y="8721"/>
                    <a:pt x="3036" y="8731"/>
                  </a:cubicBezTo>
                  <a:cubicBezTo>
                    <a:pt x="3036" y="8743"/>
                    <a:pt x="3025" y="8753"/>
                    <a:pt x="3036" y="8765"/>
                  </a:cubicBezTo>
                  <a:cubicBezTo>
                    <a:pt x="3036" y="8775"/>
                    <a:pt x="3047" y="8775"/>
                    <a:pt x="3058" y="8775"/>
                  </a:cubicBezTo>
                  <a:lnTo>
                    <a:pt x="3070" y="8775"/>
                  </a:lnTo>
                  <a:cubicBezTo>
                    <a:pt x="3092" y="8753"/>
                    <a:pt x="3114" y="8731"/>
                    <a:pt x="3146" y="8721"/>
                  </a:cubicBezTo>
                  <a:cubicBezTo>
                    <a:pt x="3146" y="8709"/>
                    <a:pt x="3158" y="8699"/>
                    <a:pt x="3146" y="8687"/>
                  </a:cubicBezTo>
                  <a:cubicBezTo>
                    <a:pt x="3141" y="8682"/>
                    <a:pt x="3136" y="8679"/>
                    <a:pt x="3130" y="8679"/>
                  </a:cubicBezTo>
                  <a:close/>
                  <a:moveTo>
                    <a:pt x="2981" y="8782"/>
                  </a:moveTo>
                  <a:cubicBezTo>
                    <a:pt x="2977" y="8782"/>
                    <a:pt x="2974" y="8783"/>
                    <a:pt x="2970" y="8787"/>
                  </a:cubicBezTo>
                  <a:cubicBezTo>
                    <a:pt x="2937" y="8797"/>
                    <a:pt x="2915" y="8820"/>
                    <a:pt x="2893" y="8831"/>
                  </a:cubicBezTo>
                  <a:cubicBezTo>
                    <a:pt x="2881" y="8842"/>
                    <a:pt x="2871" y="8853"/>
                    <a:pt x="2881" y="8864"/>
                  </a:cubicBezTo>
                  <a:cubicBezTo>
                    <a:pt x="2881" y="8875"/>
                    <a:pt x="2893" y="8875"/>
                    <a:pt x="2904" y="8875"/>
                  </a:cubicBezTo>
                  <a:lnTo>
                    <a:pt x="2915" y="8875"/>
                  </a:lnTo>
                  <a:cubicBezTo>
                    <a:pt x="2937" y="8853"/>
                    <a:pt x="2959" y="8842"/>
                    <a:pt x="2992" y="8820"/>
                  </a:cubicBezTo>
                  <a:cubicBezTo>
                    <a:pt x="3003" y="8820"/>
                    <a:pt x="3003" y="8797"/>
                    <a:pt x="2992" y="8787"/>
                  </a:cubicBezTo>
                  <a:cubicBezTo>
                    <a:pt x="2992" y="8787"/>
                    <a:pt x="2987" y="8782"/>
                    <a:pt x="2981" y="8782"/>
                  </a:cubicBezTo>
                  <a:close/>
                  <a:moveTo>
                    <a:pt x="2825" y="8881"/>
                  </a:moveTo>
                  <a:cubicBezTo>
                    <a:pt x="2822" y="8881"/>
                    <a:pt x="2819" y="8883"/>
                    <a:pt x="2815" y="8886"/>
                  </a:cubicBezTo>
                  <a:cubicBezTo>
                    <a:pt x="2783" y="8897"/>
                    <a:pt x="2760" y="8919"/>
                    <a:pt x="2738" y="8930"/>
                  </a:cubicBezTo>
                  <a:cubicBezTo>
                    <a:pt x="2727" y="8941"/>
                    <a:pt x="2716" y="8952"/>
                    <a:pt x="2727" y="8964"/>
                  </a:cubicBezTo>
                  <a:cubicBezTo>
                    <a:pt x="2727" y="8974"/>
                    <a:pt x="2738" y="8974"/>
                    <a:pt x="2749" y="8974"/>
                  </a:cubicBezTo>
                  <a:lnTo>
                    <a:pt x="2760" y="8974"/>
                  </a:lnTo>
                  <a:cubicBezTo>
                    <a:pt x="2783" y="8952"/>
                    <a:pt x="2805" y="8941"/>
                    <a:pt x="2837" y="8919"/>
                  </a:cubicBezTo>
                  <a:cubicBezTo>
                    <a:pt x="2849" y="8919"/>
                    <a:pt x="2849" y="8897"/>
                    <a:pt x="2837" y="8897"/>
                  </a:cubicBezTo>
                  <a:cubicBezTo>
                    <a:pt x="2837" y="8889"/>
                    <a:pt x="2832" y="8881"/>
                    <a:pt x="2825" y="8881"/>
                  </a:cubicBezTo>
                  <a:close/>
                  <a:moveTo>
                    <a:pt x="2672" y="8977"/>
                  </a:moveTo>
                  <a:cubicBezTo>
                    <a:pt x="2666" y="8977"/>
                    <a:pt x="2661" y="8980"/>
                    <a:pt x="2661" y="8986"/>
                  </a:cubicBezTo>
                  <a:cubicBezTo>
                    <a:pt x="2628" y="8996"/>
                    <a:pt x="2606" y="9008"/>
                    <a:pt x="2572" y="9030"/>
                  </a:cubicBezTo>
                  <a:cubicBezTo>
                    <a:pt x="2562" y="9030"/>
                    <a:pt x="2562" y="9052"/>
                    <a:pt x="2572" y="9062"/>
                  </a:cubicBezTo>
                  <a:lnTo>
                    <a:pt x="2584" y="9074"/>
                  </a:lnTo>
                  <a:cubicBezTo>
                    <a:pt x="2594" y="9074"/>
                    <a:pt x="2594" y="9062"/>
                    <a:pt x="2594" y="9062"/>
                  </a:cubicBezTo>
                  <a:cubicBezTo>
                    <a:pt x="2628" y="9052"/>
                    <a:pt x="2650" y="9030"/>
                    <a:pt x="2683" y="9018"/>
                  </a:cubicBezTo>
                  <a:cubicBezTo>
                    <a:pt x="2694" y="9008"/>
                    <a:pt x="2694" y="8996"/>
                    <a:pt x="2683" y="8986"/>
                  </a:cubicBezTo>
                  <a:cubicBezTo>
                    <a:pt x="2683" y="8980"/>
                    <a:pt x="2677" y="8977"/>
                    <a:pt x="2672" y="8977"/>
                  </a:cubicBezTo>
                  <a:close/>
                  <a:moveTo>
                    <a:pt x="2505" y="9069"/>
                  </a:moveTo>
                  <a:cubicBezTo>
                    <a:pt x="2502" y="9069"/>
                    <a:pt x="2499" y="9070"/>
                    <a:pt x="2496" y="9074"/>
                  </a:cubicBezTo>
                  <a:cubicBezTo>
                    <a:pt x="2473" y="9084"/>
                    <a:pt x="2440" y="9107"/>
                    <a:pt x="2418" y="9118"/>
                  </a:cubicBezTo>
                  <a:cubicBezTo>
                    <a:pt x="2407" y="9129"/>
                    <a:pt x="2407" y="9140"/>
                    <a:pt x="2407" y="9151"/>
                  </a:cubicBezTo>
                  <a:cubicBezTo>
                    <a:pt x="2418" y="9151"/>
                    <a:pt x="2418" y="9162"/>
                    <a:pt x="2429" y="9162"/>
                  </a:cubicBezTo>
                  <a:lnTo>
                    <a:pt x="2440" y="9162"/>
                  </a:lnTo>
                  <a:cubicBezTo>
                    <a:pt x="2462" y="9140"/>
                    <a:pt x="2496" y="9129"/>
                    <a:pt x="2518" y="9107"/>
                  </a:cubicBezTo>
                  <a:cubicBezTo>
                    <a:pt x="2528" y="9107"/>
                    <a:pt x="2540" y="9096"/>
                    <a:pt x="2528" y="9084"/>
                  </a:cubicBezTo>
                  <a:cubicBezTo>
                    <a:pt x="2521" y="9077"/>
                    <a:pt x="2513" y="9069"/>
                    <a:pt x="2505" y="9069"/>
                  </a:cubicBezTo>
                  <a:close/>
                  <a:moveTo>
                    <a:pt x="2341" y="9162"/>
                  </a:moveTo>
                  <a:lnTo>
                    <a:pt x="2263" y="9206"/>
                  </a:lnTo>
                  <a:cubicBezTo>
                    <a:pt x="2253" y="9217"/>
                    <a:pt x="2241" y="9228"/>
                    <a:pt x="2253" y="9239"/>
                  </a:cubicBezTo>
                  <a:cubicBezTo>
                    <a:pt x="2253" y="9250"/>
                    <a:pt x="2263" y="9250"/>
                    <a:pt x="2275" y="9250"/>
                  </a:cubicBezTo>
                  <a:lnTo>
                    <a:pt x="2363" y="9206"/>
                  </a:lnTo>
                  <a:cubicBezTo>
                    <a:pt x="2374" y="9195"/>
                    <a:pt x="2374" y="9184"/>
                    <a:pt x="2374" y="9173"/>
                  </a:cubicBezTo>
                  <a:cubicBezTo>
                    <a:pt x="2363" y="9162"/>
                    <a:pt x="2352" y="9162"/>
                    <a:pt x="2341" y="9162"/>
                  </a:cubicBezTo>
                  <a:close/>
                  <a:moveTo>
                    <a:pt x="2175" y="9250"/>
                  </a:moveTo>
                  <a:lnTo>
                    <a:pt x="2098" y="9295"/>
                  </a:lnTo>
                  <a:cubicBezTo>
                    <a:pt x="2087" y="9305"/>
                    <a:pt x="2087" y="9317"/>
                    <a:pt x="2087" y="9327"/>
                  </a:cubicBezTo>
                  <a:cubicBezTo>
                    <a:pt x="2098" y="9339"/>
                    <a:pt x="2098" y="9339"/>
                    <a:pt x="2109" y="9339"/>
                  </a:cubicBezTo>
                  <a:lnTo>
                    <a:pt x="2120" y="9339"/>
                  </a:lnTo>
                  <a:lnTo>
                    <a:pt x="2197" y="9295"/>
                  </a:lnTo>
                  <a:cubicBezTo>
                    <a:pt x="2209" y="9283"/>
                    <a:pt x="2219" y="9273"/>
                    <a:pt x="2209" y="9261"/>
                  </a:cubicBezTo>
                  <a:cubicBezTo>
                    <a:pt x="2197" y="9250"/>
                    <a:pt x="2186" y="9250"/>
                    <a:pt x="2175" y="9250"/>
                  </a:cubicBezTo>
                  <a:close/>
                  <a:moveTo>
                    <a:pt x="2020" y="9339"/>
                  </a:moveTo>
                  <a:cubicBezTo>
                    <a:pt x="1988" y="9361"/>
                    <a:pt x="1966" y="9371"/>
                    <a:pt x="1944" y="9394"/>
                  </a:cubicBezTo>
                  <a:cubicBezTo>
                    <a:pt x="1932" y="9394"/>
                    <a:pt x="1922" y="9405"/>
                    <a:pt x="1932" y="9416"/>
                  </a:cubicBezTo>
                  <a:cubicBezTo>
                    <a:pt x="1932" y="9427"/>
                    <a:pt x="1944" y="9427"/>
                    <a:pt x="1954" y="9427"/>
                  </a:cubicBezTo>
                  <a:lnTo>
                    <a:pt x="1966" y="9427"/>
                  </a:lnTo>
                  <a:cubicBezTo>
                    <a:pt x="1988" y="9416"/>
                    <a:pt x="2010" y="9394"/>
                    <a:pt x="2043" y="9383"/>
                  </a:cubicBezTo>
                  <a:cubicBezTo>
                    <a:pt x="2054" y="9371"/>
                    <a:pt x="2054" y="9361"/>
                    <a:pt x="2054" y="9349"/>
                  </a:cubicBezTo>
                  <a:cubicBezTo>
                    <a:pt x="2043" y="9339"/>
                    <a:pt x="2032" y="9339"/>
                    <a:pt x="2020" y="9339"/>
                  </a:cubicBezTo>
                  <a:close/>
                  <a:moveTo>
                    <a:pt x="1872" y="9430"/>
                  </a:moveTo>
                  <a:cubicBezTo>
                    <a:pt x="1866" y="9430"/>
                    <a:pt x="1861" y="9432"/>
                    <a:pt x="1855" y="9438"/>
                  </a:cubicBezTo>
                  <a:cubicBezTo>
                    <a:pt x="1833" y="9449"/>
                    <a:pt x="1800" y="9460"/>
                    <a:pt x="1778" y="9482"/>
                  </a:cubicBezTo>
                  <a:cubicBezTo>
                    <a:pt x="1767" y="9482"/>
                    <a:pt x="1767" y="9504"/>
                    <a:pt x="1767" y="9515"/>
                  </a:cubicBezTo>
                  <a:cubicBezTo>
                    <a:pt x="1778" y="9515"/>
                    <a:pt x="1778" y="9526"/>
                    <a:pt x="1789" y="9526"/>
                  </a:cubicBezTo>
                  <a:lnTo>
                    <a:pt x="1800" y="9515"/>
                  </a:lnTo>
                  <a:cubicBezTo>
                    <a:pt x="1822" y="9504"/>
                    <a:pt x="1855" y="9482"/>
                    <a:pt x="1877" y="9471"/>
                  </a:cubicBezTo>
                  <a:cubicBezTo>
                    <a:pt x="1888" y="9471"/>
                    <a:pt x="1899" y="9449"/>
                    <a:pt x="1888" y="9438"/>
                  </a:cubicBezTo>
                  <a:cubicBezTo>
                    <a:pt x="1883" y="9432"/>
                    <a:pt x="1877" y="9430"/>
                    <a:pt x="1872" y="9430"/>
                  </a:cubicBezTo>
                  <a:close/>
                  <a:moveTo>
                    <a:pt x="1710" y="9522"/>
                  </a:moveTo>
                  <a:cubicBezTo>
                    <a:pt x="1707" y="9522"/>
                    <a:pt x="1704" y="9523"/>
                    <a:pt x="1701" y="9526"/>
                  </a:cubicBezTo>
                  <a:cubicBezTo>
                    <a:pt x="1679" y="9537"/>
                    <a:pt x="1645" y="9560"/>
                    <a:pt x="1623" y="9570"/>
                  </a:cubicBezTo>
                  <a:cubicBezTo>
                    <a:pt x="1612" y="9582"/>
                    <a:pt x="1612" y="9592"/>
                    <a:pt x="1612" y="9604"/>
                  </a:cubicBezTo>
                  <a:cubicBezTo>
                    <a:pt x="1612" y="9614"/>
                    <a:pt x="1623" y="9614"/>
                    <a:pt x="1635" y="9614"/>
                  </a:cubicBezTo>
                  <a:lnTo>
                    <a:pt x="1645" y="9614"/>
                  </a:lnTo>
                  <a:cubicBezTo>
                    <a:pt x="1667" y="9592"/>
                    <a:pt x="1701" y="9582"/>
                    <a:pt x="1723" y="9560"/>
                  </a:cubicBezTo>
                  <a:cubicBezTo>
                    <a:pt x="1733" y="9560"/>
                    <a:pt x="1733" y="9548"/>
                    <a:pt x="1733" y="9537"/>
                  </a:cubicBezTo>
                  <a:cubicBezTo>
                    <a:pt x="1726" y="9529"/>
                    <a:pt x="1718" y="9522"/>
                    <a:pt x="1710" y="9522"/>
                  </a:cubicBezTo>
                  <a:close/>
                  <a:moveTo>
                    <a:pt x="1561" y="9617"/>
                  </a:moveTo>
                  <a:cubicBezTo>
                    <a:pt x="1557" y="9617"/>
                    <a:pt x="1552" y="9620"/>
                    <a:pt x="1546" y="9626"/>
                  </a:cubicBezTo>
                  <a:cubicBezTo>
                    <a:pt x="1513" y="9636"/>
                    <a:pt x="1491" y="9658"/>
                    <a:pt x="1469" y="9670"/>
                  </a:cubicBezTo>
                  <a:cubicBezTo>
                    <a:pt x="1458" y="9681"/>
                    <a:pt x="1446" y="9692"/>
                    <a:pt x="1458" y="9703"/>
                  </a:cubicBezTo>
                  <a:cubicBezTo>
                    <a:pt x="1458" y="9703"/>
                    <a:pt x="1469" y="9714"/>
                    <a:pt x="1480" y="9714"/>
                  </a:cubicBezTo>
                  <a:lnTo>
                    <a:pt x="1491" y="9703"/>
                  </a:lnTo>
                  <a:cubicBezTo>
                    <a:pt x="1513" y="9692"/>
                    <a:pt x="1535" y="9681"/>
                    <a:pt x="1568" y="9658"/>
                  </a:cubicBezTo>
                  <a:cubicBezTo>
                    <a:pt x="1579" y="9648"/>
                    <a:pt x="1579" y="9636"/>
                    <a:pt x="1568" y="9626"/>
                  </a:cubicBezTo>
                  <a:cubicBezTo>
                    <a:pt x="1568" y="9620"/>
                    <a:pt x="1565" y="9617"/>
                    <a:pt x="1561" y="9617"/>
                  </a:cubicBezTo>
                  <a:close/>
                  <a:moveTo>
                    <a:pt x="1407" y="9717"/>
                  </a:moveTo>
                  <a:cubicBezTo>
                    <a:pt x="1403" y="9717"/>
                    <a:pt x="1397" y="9719"/>
                    <a:pt x="1392" y="9725"/>
                  </a:cubicBezTo>
                  <a:lnTo>
                    <a:pt x="1370" y="9725"/>
                  </a:lnTo>
                  <a:cubicBezTo>
                    <a:pt x="1348" y="9747"/>
                    <a:pt x="1336" y="9758"/>
                    <a:pt x="1314" y="9769"/>
                  </a:cubicBezTo>
                  <a:cubicBezTo>
                    <a:pt x="1303" y="9780"/>
                    <a:pt x="1303" y="9791"/>
                    <a:pt x="1303" y="9802"/>
                  </a:cubicBezTo>
                  <a:cubicBezTo>
                    <a:pt x="1314" y="9813"/>
                    <a:pt x="1314" y="9813"/>
                    <a:pt x="1326" y="9813"/>
                  </a:cubicBezTo>
                  <a:lnTo>
                    <a:pt x="1336" y="9813"/>
                  </a:lnTo>
                  <a:cubicBezTo>
                    <a:pt x="1358" y="9791"/>
                    <a:pt x="1380" y="9780"/>
                    <a:pt x="1402" y="9769"/>
                  </a:cubicBezTo>
                  <a:lnTo>
                    <a:pt x="1414" y="9758"/>
                  </a:lnTo>
                  <a:cubicBezTo>
                    <a:pt x="1424" y="9747"/>
                    <a:pt x="1424" y="9736"/>
                    <a:pt x="1414" y="9725"/>
                  </a:cubicBezTo>
                  <a:cubicBezTo>
                    <a:pt x="1414" y="9719"/>
                    <a:pt x="1411" y="9717"/>
                    <a:pt x="1407" y="9717"/>
                  </a:cubicBezTo>
                  <a:close/>
                  <a:moveTo>
                    <a:pt x="1247" y="9820"/>
                  </a:moveTo>
                  <a:cubicBezTo>
                    <a:pt x="1244" y="9820"/>
                    <a:pt x="1240" y="9821"/>
                    <a:pt x="1237" y="9824"/>
                  </a:cubicBezTo>
                  <a:cubicBezTo>
                    <a:pt x="1215" y="9847"/>
                    <a:pt x="1182" y="9857"/>
                    <a:pt x="1159" y="9879"/>
                  </a:cubicBezTo>
                  <a:cubicBezTo>
                    <a:pt x="1149" y="9891"/>
                    <a:pt x="1149" y="9901"/>
                    <a:pt x="1159" y="9913"/>
                  </a:cubicBezTo>
                  <a:lnTo>
                    <a:pt x="1171" y="9923"/>
                  </a:lnTo>
                  <a:cubicBezTo>
                    <a:pt x="1182" y="9923"/>
                    <a:pt x="1182" y="9913"/>
                    <a:pt x="1182" y="9913"/>
                  </a:cubicBezTo>
                  <a:cubicBezTo>
                    <a:pt x="1215" y="9901"/>
                    <a:pt x="1237" y="9879"/>
                    <a:pt x="1259" y="9857"/>
                  </a:cubicBezTo>
                  <a:cubicBezTo>
                    <a:pt x="1270" y="9857"/>
                    <a:pt x="1270" y="9835"/>
                    <a:pt x="1270" y="9835"/>
                  </a:cubicBezTo>
                  <a:cubicBezTo>
                    <a:pt x="1262" y="9828"/>
                    <a:pt x="1255" y="9820"/>
                    <a:pt x="1247" y="9820"/>
                  </a:cubicBezTo>
                  <a:close/>
                  <a:moveTo>
                    <a:pt x="1103" y="9926"/>
                  </a:moveTo>
                  <a:cubicBezTo>
                    <a:pt x="1096" y="9926"/>
                    <a:pt x="1088" y="9929"/>
                    <a:pt x="1083" y="9935"/>
                  </a:cubicBezTo>
                  <a:cubicBezTo>
                    <a:pt x="1061" y="9957"/>
                    <a:pt x="1039" y="9968"/>
                    <a:pt x="1016" y="9990"/>
                  </a:cubicBezTo>
                  <a:cubicBezTo>
                    <a:pt x="1005" y="10001"/>
                    <a:pt x="1005" y="10012"/>
                    <a:pt x="1016" y="10023"/>
                  </a:cubicBezTo>
                  <a:lnTo>
                    <a:pt x="1027" y="10034"/>
                  </a:lnTo>
                  <a:cubicBezTo>
                    <a:pt x="1039" y="10034"/>
                    <a:pt x="1039" y="10034"/>
                    <a:pt x="1039" y="10023"/>
                  </a:cubicBezTo>
                  <a:cubicBezTo>
                    <a:pt x="1071" y="10012"/>
                    <a:pt x="1093" y="9990"/>
                    <a:pt x="1115" y="9968"/>
                  </a:cubicBezTo>
                  <a:cubicBezTo>
                    <a:pt x="1127" y="9968"/>
                    <a:pt x="1127" y="9945"/>
                    <a:pt x="1115" y="9935"/>
                  </a:cubicBezTo>
                  <a:cubicBezTo>
                    <a:pt x="1115" y="9929"/>
                    <a:pt x="1110" y="9926"/>
                    <a:pt x="1103" y="9926"/>
                  </a:cubicBezTo>
                  <a:close/>
                  <a:moveTo>
                    <a:pt x="960" y="10048"/>
                  </a:moveTo>
                  <a:cubicBezTo>
                    <a:pt x="953" y="10048"/>
                    <a:pt x="944" y="10051"/>
                    <a:pt x="939" y="10056"/>
                  </a:cubicBezTo>
                  <a:cubicBezTo>
                    <a:pt x="917" y="10067"/>
                    <a:pt x="895" y="10089"/>
                    <a:pt x="873" y="10111"/>
                  </a:cubicBezTo>
                  <a:cubicBezTo>
                    <a:pt x="862" y="10122"/>
                    <a:pt x="862" y="10134"/>
                    <a:pt x="873" y="10144"/>
                  </a:cubicBezTo>
                  <a:lnTo>
                    <a:pt x="906" y="10144"/>
                  </a:lnTo>
                  <a:cubicBezTo>
                    <a:pt x="928" y="10122"/>
                    <a:pt x="950" y="10100"/>
                    <a:pt x="972" y="10089"/>
                  </a:cubicBezTo>
                  <a:cubicBezTo>
                    <a:pt x="983" y="10078"/>
                    <a:pt x="983" y="10067"/>
                    <a:pt x="972" y="10056"/>
                  </a:cubicBezTo>
                  <a:cubicBezTo>
                    <a:pt x="972" y="10051"/>
                    <a:pt x="967" y="10048"/>
                    <a:pt x="960" y="10048"/>
                  </a:cubicBezTo>
                  <a:close/>
                  <a:moveTo>
                    <a:pt x="823" y="10169"/>
                  </a:moveTo>
                  <a:cubicBezTo>
                    <a:pt x="818" y="10169"/>
                    <a:pt x="812" y="10172"/>
                    <a:pt x="806" y="10178"/>
                  </a:cubicBezTo>
                  <a:cubicBezTo>
                    <a:pt x="784" y="10200"/>
                    <a:pt x="762" y="10210"/>
                    <a:pt x="740" y="10232"/>
                  </a:cubicBezTo>
                  <a:cubicBezTo>
                    <a:pt x="729" y="10244"/>
                    <a:pt x="729" y="10255"/>
                    <a:pt x="740" y="10266"/>
                  </a:cubicBezTo>
                  <a:cubicBezTo>
                    <a:pt x="740" y="10277"/>
                    <a:pt x="752" y="10277"/>
                    <a:pt x="752" y="10277"/>
                  </a:cubicBezTo>
                  <a:cubicBezTo>
                    <a:pt x="762" y="10277"/>
                    <a:pt x="762" y="10277"/>
                    <a:pt x="774" y="10266"/>
                  </a:cubicBezTo>
                  <a:cubicBezTo>
                    <a:pt x="796" y="10244"/>
                    <a:pt x="818" y="10222"/>
                    <a:pt x="840" y="10210"/>
                  </a:cubicBezTo>
                  <a:lnTo>
                    <a:pt x="840" y="10178"/>
                  </a:lnTo>
                  <a:cubicBezTo>
                    <a:pt x="834" y="10172"/>
                    <a:pt x="829" y="10169"/>
                    <a:pt x="823" y="10169"/>
                  </a:cubicBezTo>
                  <a:close/>
                  <a:moveTo>
                    <a:pt x="674" y="10299"/>
                  </a:moveTo>
                  <a:lnTo>
                    <a:pt x="608" y="10365"/>
                  </a:lnTo>
                  <a:lnTo>
                    <a:pt x="608" y="10398"/>
                  </a:lnTo>
                  <a:cubicBezTo>
                    <a:pt x="619" y="10409"/>
                    <a:pt x="619" y="10409"/>
                    <a:pt x="630" y="10409"/>
                  </a:cubicBezTo>
                  <a:cubicBezTo>
                    <a:pt x="630" y="10409"/>
                    <a:pt x="641" y="10409"/>
                    <a:pt x="641" y="10398"/>
                  </a:cubicBezTo>
                  <a:lnTo>
                    <a:pt x="707" y="10332"/>
                  </a:lnTo>
                  <a:cubicBezTo>
                    <a:pt x="718" y="10321"/>
                    <a:pt x="718" y="10310"/>
                    <a:pt x="707" y="10299"/>
                  </a:cubicBezTo>
                  <a:close/>
                  <a:moveTo>
                    <a:pt x="565" y="10434"/>
                  </a:moveTo>
                  <a:cubicBezTo>
                    <a:pt x="558" y="10434"/>
                    <a:pt x="553" y="10437"/>
                    <a:pt x="553" y="10443"/>
                  </a:cubicBezTo>
                  <a:lnTo>
                    <a:pt x="487" y="10509"/>
                  </a:lnTo>
                  <a:cubicBezTo>
                    <a:pt x="487" y="10519"/>
                    <a:pt x="487" y="10531"/>
                    <a:pt x="497" y="10542"/>
                  </a:cubicBezTo>
                  <a:lnTo>
                    <a:pt x="509" y="10553"/>
                  </a:lnTo>
                  <a:cubicBezTo>
                    <a:pt x="519" y="10553"/>
                    <a:pt x="519" y="10542"/>
                    <a:pt x="531" y="10542"/>
                  </a:cubicBezTo>
                  <a:cubicBezTo>
                    <a:pt x="541" y="10519"/>
                    <a:pt x="563" y="10487"/>
                    <a:pt x="586" y="10465"/>
                  </a:cubicBezTo>
                  <a:cubicBezTo>
                    <a:pt x="597" y="10465"/>
                    <a:pt x="586" y="10443"/>
                    <a:pt x="586" y="10443"/>
                  </a:cubicBezTo>
                  <a:cubicBezTo>
                    <a:pt x="580" y="10437"/>
                    <a:pt x="572" y="10434"/>
                    <a:pt x="565" y="10434"/>
                  </a:cubicBezTo>
                  <a:close/>
                  <a:moveTo>
                    <a:pt x="465" y="10575"/>
                  </a:moveTo>
                  <a:cubicBezTo>
                    <a:pt x="453" y="10575"/>
                    <a:pt x="442" y="10575"/>
                    <a:pt x="431" y="10586"/>
                  </a:cubicBezTo>
                  <a:cubicBezTo>
                    <a:pt x="420" y="10608"/>
                    <a:pt x="398" y="10630"/>
                    <a:pt x="376" y="10663"/>
                  </a:cubicBezTo>
                  <a:cubicBezTo>
                    <a:pt x="376" y="10674"/>
                    <a:pt x="376" y="10685"/>
                    <a:pt x="387" y="10696"/>
                  </a:cubicBezTo>
                  <a:lnTo>
                    <a:pt x="398" y="10696"/>
                  </a:lnTo>
                  <a:cubicBezTo>
                    <a:pt x="409" y="10696"/>
                    <a:pt x="409" y="10696"/>
                    <a:pt x="420" y="10685"/>
                  </a:cubicBezTo>
                  <a:cubicBezTo>
                    <a:pt x="431" y="10663"/>
                    <a:pt x="453" y="10641"/>
                    <a:pt x="475" y="10608"/>
                  </a:cubicBezTo>
                  <a:cubicBezTo>
                    <a:pt x="475" y="10597"/>
                    <a:pt x="475" y="10586"/>
                    <a:pt x="465" y="10575"/>
                  </a:cubicBezTo>
                  <a:close/>
                  <a:moveTo>
                    <a:pt x="365" y="10730"/>
                  </a:moveTo>
                  <a:cubicBezTo>
                    <a:pt x="354" y="10730"/>
                    <a:pt x="332" y="10730"/>
                    <a:pt x="332" y="10740"/>
                  </a:cubicBezTo>
                  <a:cubicBezTo>
                    <a:pt x="310" y="10762"/>
                    <a:pt x="299" y="10796"/>
                    <a:pt x="276" y="10818"/>
                  </a:cubicBezTo>
                  <a:cubicBezTo>
                    <a:pt x="276" y="10828"/>
                    <a:pt x="276" y="10840"/>
                    <a:pt x="288" y="10851"/>
                  </a:cubicBezTo>
                  <a:lnTo>
                    <a:pt x="299" y="10851"/>
                  </a:lnTo>
                  <a:cubicBezTo>
                    <a:pt x="310" y="10851"/>
                    <a:pt x="321" y="10851"/>
                    <a:pt x="321" y="10840"/>
                  </a:cubicBezTo>
                  <a:cubicBezTo>
                    <a:pt x="332" y="10818"/>
                    <a:pt x="354" y="10784"/>
                    <a:pt x="365" y="10762"/>
                  </a:cubicBezTo>
                  <a:cubicBezTo>
                    <a:pt x="376" y="10752"/>
                    <a:pt x="376" y="10740"/>
                    <a:pt x="365" y="10730"/>
                  </a:cubicBezTo>
                  <a:close/>
                  <a:moveTo>
                    <a:pt x="266" y="10884"/>
                  </a:moveTo>
                  <a:cubicBezTo>
                    <a:pt x="254" y="10884"/>
                    <a:pt x="244" y="10884"/>
                    <a:pt x="232" y="10895"/>
                  </a:cubicBezTo>
                  <a:cubicBezTo>
                    <a:pt x="222" y="10928"/>
                    <a:pt x="210" y="10950"/>
                    <a:pt x="200" y="10983"/>
                  </a:cubicBezTo>
                  <a:cubicBezTo>
                    <a:pt x="188" y="10995"/>
                    <a:pt x="200" y="11005"/>
                    <a:pt x="210" y="11005"/>
                  </a:cubicBezTo>
                  <a:cubicBezTo>
                    <a:pt x="210" y="11017"/>
                    <a:pt x="210" y="11017"/>
                    <a:pt x="222" y="11017"/>
                  </a:cubicBezTo>
                  <a:lnTo>
                    <a:pt x="232" y="11005"/>
                  </a:lnTo>
                  <a:cubicBezTo>
                    <a:pt x="254" y="10972"/>
                    <a:pt x="266" y="10950"/>
                    <a:pt x="276" y="10917"/>
                  </a:cubicBezTo>
                  <a:cubicBezTo>
                    <a:pt x="288" y="10906"/>
                    <a:pt x="276" y="10895"/>
                    <a:pt x="266" y="10884"/>
                  </a:cubicBezTo>
                  <a:close/>
                  <a:moveTo>
                    <a:pt x="188" y="11049"/>
                  </a:moveTo>
                  <a:cubicBezTo>
                    <a:pt x="178" y="11049"/>
                    <a:pt x="166" y="11049"/>
                    <a:pt x="155" y="11071"/>
                  </a:cubicBezTo>
                  <a:cubicBezTo>
                    <a:pt x="144" y="11093"/>
                    <a:pt x="133" y="11127"/>
                    <a:pt x="122" y="11149"/>
                  </a:cubicBezTo>
                  <a:cubicBezTo>
                    <a:pt x="122" y="11160"/>
                    <a:pt x="122" y="11182"/>
                    <a:pt x="144" y="11182"/>
                  </a:cubicBezTo>
                  <a:cubicBezTo>
                    <a:pt x="155" y="11182"/>
                    <a:pt x="166" y="11182"/>
                    <a:pt x="166" y="11171"/>
                  </a:cubicBezTo>
                  <a:cubicBezTo>
                    <a:pt x="178" y="11138"/>
                    <a:pt x="188" y="11115"/>
                    <a:pt x="200" y="11083"/>
                  </a:cubicBezTo>
                  <a:cubicBezTo>
                    <a:pt x="200" y="11071"/>
                    <a:pt x="200" y="11061"/>
                    <a:pt x="188" y="11049"/>
                  </a:cubicBezTo>
                  <a:close/>
                  <a:moveTo>
                    <a:pt x="122" y="11226"/>
                  </a:moveTo>
                  <a:cubicBezTo>
                    <a:pt x="111" y="11226"/>
                    <a:pt x="100" y="11226"/>
                    <a:pt x="100" y="11237"/>
                  </a:cubicBezTo>
                  <a:cubicBezTo>
                    <a:pt x="89" y="11259"/>
                    <a:pt x="78" y="11281"/>
                    <a:pt x="78" y="11304"/>
                  </a:cubicBezTo>
                  <a:cubicBezTo>
                    <a:pt x="78" y="11314"/>
                    <a:pt x="78" y="11326"/>
                    <a:pt x="67" y="11326"/>
                  </a:cubicBezTo>
                  <a:cubicBezTo>
                    <a:pt x="67" y="11336"/>
                    <a:pt x="78" y="11358"/>
                    <a:pt x="89" y="11358"/>
                  </a:cubicBezTo>
                  <a:cubicBezTo>
                    <a:pt x="100" y="11358"/>
                    <a:pt x="111" y="11348"/>
                    <a:pt x="111" y="11336"/>
                  </a:cubicBezTo>
                  <a:cubicBezTo>
                    <a:pt x="111" y="11336"/>
                    <a:pt x="122" y="11326"/>
                    <a:pt x="122" y="11314"/>
                  </a:cubicBezTo>
                  <a:cubicBezTo>
                    <a:pt x="122" y="11292"/>
                    <a:pt x="133" y="11270"/>
                    <a:pt x="133" y="11248"/>
                  </a:cubicBezTo>
                  <a:cubicBezTo>
                    <a:pt x="144" y="11237"/>
                    <a:pt x="133" y="11226"/>
                    <a:pt x="122" y="11226"/>
                  </a:cubicBezTo>
                  <a:close/>
                  <a:moveTo>
                    <a:pt x="78" y="11402"/>
                  </a:moveTo>
                  <a:cubicBezTo>
                    <a:pt x="67" y="11402"/>
                    <a:pt x="56" y="11414"/>
                    <a:pt x="56" y="11425"/>
                  </a:cubicBezTo>
                  <a:cubicBezTo>
                    <a:pt x="45" y="11447"/>
                    <a:pt x="45" y="11480"/>
                    <a:pt x="34" y="11513"/>
                  </a:cubicBezTo>
                  <a:cubicBezTo>
                    <a:pt x="34" y="11524"/>
                    <a:pt x="45" y="11535"/>
                    <a:pt x="56" y="11535"/>
                  </a:cubicBezTo>
                  <a:cubicBezTo>
                    <a:pt x="67" y="11535"/>
                    <a:pt x="78" y="11535"/>
                    <a:pt x="78" y="11524"/>
                  </a:cubicBezTo>
                  <a:cubicBezTo>
                    <a:pt x="89" y="11491"/>
                    <a:pt x="89" y="11458"/>
                    <a:pt x="100" y="11425"/>
                  </a:cubicBezTo>
                  <a:cubicBezTo>
                    <a:pt x="100" y="11414"/>
                    <a:pt x="89" y="11402"/>
                    <a:pt x="78" y="11402"/>
                  </a:cubicBezTo>
                  <a:close/>
                  <a:moveTo>
                    <a:pt x="45" y="11579"/>
                  </a:moveTo>
                  <a:cubicBezTo>
                    <a:pt x="34" y="11579"/>
                    <a:pt x="23" y="11591"/>
                    <a:pt x="23" y="11601"/>
                  </a:cubicBezTo>
                  <a:cubicBezTo>
                    <a:pt x="23" y="11635"/>
                    <a:pt x="23" y="11667"/>
                    <a:pt x="12" y="11701"/>
                  </a:cubicBezTo>
                  <a:cubicBezTo>
                    <a:pt x="12" y="11712"/>
                    <a:pt x="23" y="11723"/>
                    <a:pt x="34" y="11723"/>
                  </a:cubicBezTo>
                  <a:cubicBezTo>
                    <a:pt x="45" y="11723"/>
                    <a:pt x="56" y="11712"/>
                    <a:pt x="56" y="11701"/>
                  </a:cubicBezTo>
                  <a:cubicBezTo>
                    <a:pt x="67" y="11667"/>
                    <a:pt x="67" y="11635"/>
                    <a:pt x="67" y="11613"/>
                  </a:cubicBezTo>
                  <a:cubicBezTo>
                    <a:pt x="67" y="11601"/>
                    <a:pt x="56" y="11591"/>
                    <a:pt x="45" y="11579"/>
                  </a:cubicBezTo>
                  <a:close/>
                  <a:moveTo>
                    <a:pt x="34" y="11767"/>
                  </a:moveTo>
                  <a:cubicBezTo>
                    <a:pt x="23" y="11767"/>
                    <a:pt x="12" y="11778"/>
                    <a:pt x="12" y="11789"/>
                  </a:cubicBezTo>
                  <a:cubicBezTo>
                    <a:pt x="12" y="11822"/>
                    <a:pt x="1" y="11844"/>
                    <a:pt x="1" y="11878"/>
                  </a:cubicBezTo>
                  <a:cubicBezTo>
                    <a:pt x="1" y="11888"/>
                    <a:pt x="12" y="11900"/>
                    <a:pt x="23" y="11900"/>
                  </a:cubicBezTo>
                  <a:cubicBezTo>
                    <a:pt x="34" y="11900"/>
                    <a:pt x="45" y="11888"/>
                    <a:pt x="45" y="11878"/>
                  </a:cubicBezTo>
                  <a:cubicBezTo>
                    <a:pt x="45" y="11855"/>
                    <a:pt x="56" y="11822"/>
                    <a:pt x="56" y="11789"/>
                  </a:cubicBezTo>
                  <a:cubicBezTo>
                    <a:pt x="56" y="11778"/>
                    <a:pt x="45" y="11767"/>
                    <a:pt x="34" y="11767"/>
                  </a:cubicBezTo>
                  <a:close/>
                  <a:moveTo>
                    <a:pt x="23" y="11954"/>
                  </a:moveTo>
                  <a:cubicBezTo>
                    <a:pt x="12" y="11954"/>
                    <a:pt x="1" y="11966"/>
                    <a:pt x="1" y="11976"/>
                  </a:cubicBezTo>
                  <a:lnTo>
                    <a:pt x="1" y="12065"/>
                  </a:lnTo>
                  <a:cubicBezTo>
                    <a:pt x="1" y="12076"/>
                    <a:pt x="12" y="12087"/>
                    <a:pt x="23" y="12087"/>
                  </a:cubicBezTo>
                  <a:cubicBezTo>
                    <a:pt x="45" y="12087"/>
                    <a:pt x="45" y="12076"/>
                    <a:pt x="45" y="12065"/>
                  </a:cubicBezTo>
                  <a:lnTo>
                    <a:pt x="45" y="11976"/>
                  </a:lnTo>
                  <a:cubicBezTo>
                    <a:pt x="45" y="11966"/>
                    <a:pt x="34" y="11954"/>
                    <a:pt x="23" y="11954"/>
                  </a:cubicBezTo>
                  <a:close/>
                  <a:moveTo>
                    <a:pt x="34" y="12131"/>
                  </a:moveTo>
                  <a:cubicBezTo>
                    <a:pt x="12" y="12131"/>
                    <a:pt x="12" y="12142"/>
                    <a:pt x="12" y="12153"/>
                  </a:cubicBezTo>
                  <a:lnTo>
                    <a:pt x="12" y="12253"/>
                  </a:lnTo>
                  <a:cubicBezTo>
                    <a:pt x="12" y="12263"/>
                    <a:pt x="23" y="12275"/>
                    <a:pt x="34" y="12275"/>
                  </a:cubicBezTo>
                  <a:cubicBezTo>
                    <a:pt x="56" y="12263"/>
                    <a:pt x="56" y="12263"/>
                    <a:pt x="56" y="12241"/>
                  </a:cubicBezTo>
                  <a:lnTo>
                    <a:pt x="56" y="12153"/>
                  </a:lnTo>
                  <a:cubicBezTo>
                    <a:pt x="56" y="12142"/>
                    <a:pt x="45" y="12131"/>
                    <a:pt x="34" y="12131"/>
                  </a:cubicBezTo>
                  <a:close/>
                  <a:moveTo>
                    <a:pt x="45" y="12319"/>
                  </a:moveTo>
                  <a:cubicBezTo>
                    <a:pt x="34" y="12319"/>
                    <a:pt x="23" y="12330"/>
                    <a:pt x="23" y="12341"/>
                  </a:cubicBezTo>
                  <a:cubicBezTo>
                    <a:pt x="23" y="12374"/>
                    <a:pt x="34" y="12407"/>
                    <a:pt x="34" y="12429"/>
                  </a:cubicBezTo>
                  <a:cubicBezTo>
                    <a:pt x="34" y="12440"/>
                    <a:pt x="45" y="12452"/>
                    <a:pt x="56" y="12452"/>
                  </a:cubicBezTo>
                  <a:cubicBezTo>
                    <a:pt x="67" y="12452"/>
                    <a:pt x="78" y="12440"/>
                    <a:pt x="78" y="12429"/>
                  </a:cubicBezTo>
                  <a:cubicBezTo>
                    <a:pt x="78" y="12396"/>
                    <a:pt x="67" y="12363"/>
                    <a:pt x="67" y="12341"/>
                  </a:cubicBezTo>
                  <a:cubicBezTo>
                    <a:pt x="67" y="12330"/>
                    <a:pt x="56" y="12319"/>
                    <a:pt x="45" y="12319"/>
                  </a:cubicBezTo>
                  <a:close/>
                  <a:moveTo>
                    <a:pt x="67" y="12496"/>
                  </a:moveTo>
                  <a:cubicBezTo>
                    <a:pt x="56" y="12506"/>
                    <a:pt x="45" y="12518"/>
                    <a:pt x="45" y="12528"/>
                  </a:cubicBezTo>
                  <a:cubicBezTo>
                    <a:pt x="56" y="12550"/>
                    <a:pt x="56" y="12584"/>
                    <a:pt x="67" y="12617"/>
                  </a:cubicBezTo>
                  <a:cubicBezTo>
                    <a:pt x="67" y="12628"/>
                    <a:pt x="78" y="12639"/>
                    <a:pt x="89" y="12639"/>
                  </a:cubicBezTo>
                  <a:lnTo>
                    <a:pt x="89" y="12628"/>
                  </a:lnTo>
                  <a:cubicBezTo>
                    <a:pt x="100" y="12628"/>
                    <a:pt x="111" y="12617"/>
                    <a:pt x="111" y="12606"/>
                  </a:cubicBezTo>
                  <a:cubicBezTo>
                    <a:pt x="100" y="12573"/>
                    <a:pt x="100" y="12550"/>
                    <a:pt x="89" y="12518"/>
                  </a:cubicBezTo>
                  <a:cubicBezTo>
                    <a:pt x="89" y="12506"/>
                    <a:pt x="78" y="12496"/>
                    <a:pt x="67" y="12496"/>
                  </a:cubicBezTo>
                  <a:close/>
                  <a:moveTo>
                    <a:pt x="110" y="12679"/>
                  </a:moveTo>
                  <a:cubicBezTo>
                    <a:pt x="106" y="12679"/>
                    <a:pt x="103" y="12680"/>
                    <a:pt x="100" y="12683"/>
                  </a:cubicBezTo>
                  <a:cubicBezTo>
                    <a:pt x="89" y="12683"/>
                    <a:pt x="78" y="12694"/>
                    <a:pt x="89" y="12705"/>
                  </a:cubicBezTo>
                  <a:cubicBezTo>
                    <a:pt x="89" y="12739"/>
                    <a:pt x="100" y="12771"/>
                    <a:pt x="111" y="12793"/>
                  </a:cubicBezTo>
                  <a:cubicBezTo>
                    <a:pt x="111" y="12805"/>
                    <a:pt x="122" y="12815"/>
                    <a:pt x="133" y="12815"/>
                  </a:cubicBezTo>
                  <a:cubicBezTo>
                    <a:pt x="144" y="12805"/>
                    <a:pt x="155" y="12793"/>
                    <a:pt x="155" y="12783"/>
                  </a:cubicBezTo>
                  <a:cubicBezTo>
                    <a:pt x="144" y="12749"/>
                    <a:pt x="133" y="12727"/>
                    <a:pt x="133" y="12694"/>
                  </a:cubicBezTo>
                  <a:cubicBezTo>
                    <a:pt x="125" y="12686"/>
                    <a:pt x="118" y="12679"/>
                    <a:pt x="110" y="12679"/>
                  </a:cubicBezTo>
                  <a:close/>
                  <a:moveTo>
                    <a:pt x="161" y="12855"/>
                  </a:moveTo>
                  <a:cubicBezTo>
                    <a:pt x="156" y="12855"/>
                    <a:pt x="150" y="12856"/>
                    <a:pt x="144" y="12859"/>
                  </a:cubicBezTo>
                  <a:cubicBezTo>
                    <a:pt x="133" y="12859"/>
                    <a:pt x="133" y="12871"/>
                    <a:pt x="133" y="12882"/>
                  </a:cubicBezTo>
                  <a:cubicBezTo>
                    <a:pt x="144" y="12915"/>
                    <a:pt x="155" y="12948"/>
                    <a:pt x="166" y="12970"/>
                  </a:cubicBezTo>
                  <a:cubicBezTo>
                    <a:pt x="166" y="12981"/>
                    <a:pt x="178" y="12981"/>
                    <a:pt x="188" y="12981"/>
                  </a:cubicBezTo>
                  <a:cubicBezTo>
                    <a:pt x="210" y="12981"/>
                    <a:pt x="210" y="12970"/>
                    <a:pt x="210" y="12959"/>
                  </a:cubicBezTo>
                  <a:cubicBezTo>
                    <a:pt x="200" y="12926"/>
                    <a:pt x="188" y="12904"/>
                    <a:pt x="178" y="12871"/>
                  </a:cubicBezTo>
                  <a:cubicBezTo>
                    <a:pt x="178" y="12863"/>
                    <a:pt x="172" y="12855"/>
                    <a:pt x="161" y="12855"/>
                  </a:cubicBezTo>
                  <a:close/>
                  <a:moveTo>
                    <a:pt x="210" y="13026"/>
                  </a:moveTo>
                  <a:cubicBezTo>
                    <a:pt x="200" y="13036"/>
                    <a:pt x="200" y="13048"/>
                    <a:pt x="200" y="13058"/>
                  </a:cubicBezTo>
                  <a:cubicBezTo>
                    <a:pt x="210" y="13092"/>
                    <a:pt x="222" y="13114"/>
                    <a:pt x="232" y="13146"/>
                  </a:cubicBezTo>
                  <a:cubicBezTo>
                    <a:pt x="244" y="13146"/>
                    <a:pt x="244" y="13158"/>
                    <a:pt x="254" y="13158"/>
                  </a:cubicBezTo>
                  <a:lnTo>
                    <a:pt x="266" y="13158"/>
                  </a:lnTo>
                  <a:cubicBezTo>
                    <a:pt x="276" y="13146"/>
                    <a:pt x="276" y="13136"/>
                    <a:pt x="276" y="13124"/>
                  </a:cubicBezTo>
                  <a:cubicBezTo>
                    <a:pt x="266" y="13092"/>
                    <a:pt x="254" y="13070"/>
                    <a:pt x="244" y="13036"/>
                  </a:cubicBezTo>
                  <a:cubicBezTo>
                    <a:pt x="232" y="13026"/>
                    <a:pt x="222" y="13026"/>
                    <a:pt x="210" y="13026"/>
                  </a:cubicBezTo>
                  <a:close/>
                  <a:moveTo>
                    <a:pt x="288" y="13191"/>
                  </a:moveTo>
                  <a:cubicBezTo>
                    <a:pt x="276" y="13202"/>
                    <a:pt x="276" y="13213"/>
                    <a:pt x="276" y="13224"/>
                  </a:cubicBezTo>
                  <a:cubicBezTo>
                    <a:pt x="288" y="13257"/>
                    <a:pt x="310" y="13279"/>
                    <a:pt x="321" y="13313"/>
                  </a:cubicBezTo>
                  <a:lnTo>
                    <a:pt x="354" y="13313"/>
                  </a:lnTo>
                  <a:cubicBezTo>
                    <a:pt x="365" y="13313"/>
                    <a:pt x="365" y="13290"/>
                    <a:pt x="365" y="13279"/>
                  </a:cubicBezTo>
                  <a:cubicBezTo>
                    <a:pt x="343" y="13257"/>
                    <a:pt x="332" y="13235"/>
                    <a:pt x="321" y="13202"/>
                  </a:cubicBezTo>
                  <a:cubicBezTo>
                    <a:pt x="310" y="13191"/>
                    <a:pt x="299" y="13191"/>
                    <a:pt x="288" y="13191"/>
                  </a:cubicBezTo>
                  <a:close/>
                  <a:moveTo>
                    <a:pt x="397" y="13348"/>
                  </a:moveTo>
                  <a:cubicBezTo>
                    <a:pt x="390" y="13348"/>
                    <a:pt x="382" y="13351"/>
                    <a:pt x="376" y="13357"/>
                  </a:cubicBezTo>
                  <a:cubicBezTo>
                    <a:pt x="365" y="13357"/>
                    <a:pt x="365" y="13379"/>
                    <a:pt x="376" y="13389"/>
                  </a:cubicBezTo>
                  <a:cubicBezTo>
                    <a:pt x="387" y="13411"/>
                    <a:pt x="409" y="13433"/>
                    <a:pt x="431" y="13456"/>
                  </a:cubicBezTo>
                  <a:cubicBezTo>
                    <a:pt x="431" y="13467"/>
                    <a:pt x="442" y="13467"/>
                    <a:pt x="442" y="13467"/>
                  </a:cubicBezTo>
                  <a:lnTo>
                    <a:pt x="465" y="13467"/>
                  </a:lnTo>
                  <a:cubicBezTo>
                    <a:pt x="475" y="13456"/>
                    <a:pt x="475" y="13445"/>
                    <a:pt x="465" y="13433"/>
                  </a:cubicBezTo>
                  <a:cubicBezTo>
                    <a:pt x="442" y="13411"/>
                    <a:pt x="431" y="13389"/>
                    <a:pt x="409" y="13357"/>
                  </a:cubicBezTo>
                  <a:cubicBezTo>
                    <a:pt x="409" y="13351"/>
                    <a:pt x="403" y="13348"/>
                    <a:pt x="397" y="13348"/>
                  </a:cubicBezTo>
                  <a:close/>
                  <a:moveTo>
                    <a:pt x="503" y="13492"/>
                  </a:moveTo>
                  <a:cubicBezTo>
                    <a:pt x="497" y="13492"/>
                    <a:pt x="492" y="13494"/>
                    <a:pt x="487" y="13500"/>
                  </a:cubicBezTo>
                  <a:cubicBezTo>
                    <a:pt x="487" y="13511"/>
                    <a:pt x="475" y="13522"/>
                    <a:pt x="487" y="13533"/>
                  </a:cubicBezTo>
                  <a:lnTo>
                    <a:pt x="553" y="13599"/>
                  </a:lnTo>
                  <a:lnTo>
                    <a:pt x="563" y="13610"/>
                  </a:lnTo>
                  <a:cubicBezTo>
                    <a:pt x="575" y="13610"/>
                    <a:pt x="575" y="13599"/>
                    <a:pt x="586" y="13599"/>
                  </a:cubicBezTo>
                  <a:cubicBezTo>
                    <a:pt x="597" y="13588"/>
                    <a:pt x="597" y="13577"/>
                    <a:pt x="586" y="13566"/>
                  </a:cubicBezTo>
                  <a:lnTo>
                    <a:pt x="519" y="13500"/>
                  </a:lnTo>
                  <a:cubicBezTo>
                    <a:pt x="514" y="13494"/>
                    <a:pt x="508" y="13492"/>
                    <a:pt x="503" y="13492"/>
                  </a:cubicBezTo>
                  <a:close/>
                  <a:moveTo>
                    <a:pt x="635" y="13624"/>
                  </a:moveTo>
                  <a:cubicBezTo>
                    <a:pt x="630" y="13624"/>
                    <a:pt x="624" y="13627"/>
                    <a:pt x="619" y="13632"/>
                  </a:cubicBezTo>
                  <a:cubicBezTo>
                    <a:pt x="608" y="13644"/>
                    <a:pt x="608" y="13654"/>
                    <a:pt x="619" y="13666"/>
                  </a:cubicBezTo>
                  <a:cubicBezTo>
                    <a:pt x="641" y="13688"/>
                    <a:pt x="663" y="13698"/>
                    <a:pt x="696" y="13720"/>
                  </a:cubicBezTo>
                  <a:cubicBezTo>
                    <a:pt x="696" y="13720"/>
                    <a:pt x="696" y="13732"/>
                    <a:pt x="707" y="13732"/>
                  </a:cubicBezTo>
                  <a:lnTo>
                    <a:pt x="718" y="13720"/>
                  </a:lnTo>
                  <a:cubicBezTo>
                    <a:pt x="729" y="13710"/>
                    <a:pt x="729" y="13698"/>
                    <a:pt x="718" y="13688"/>
                  </a:cubicBezTo>
                  <a:cubicBezTo>
                    <a:pt x="696" y="13666"/>
                    <a:pt x="674" y="13654"/>
                    <a:pt x="652" y="13632"/>
                  </a:cubicBezTo>
                  <a:cubicBezTo>
                    <a:pt x="646" y="13627"/>
                    <a:pt x="641" y="13624"/>
                    <a:pt x="635" y="13624"/>
                  </a:cubicBezTo>
                  <a:close/>
                  <a:moveTo>
                    <a:pt x="779" y="13735"/>
                  </a:moveTo>
                  <a:cubicBezTo>
                    <a:pt x="773" y="13735"/>
                    <a:pt x="768" y="13737"/>
                    <a:pt x="762" y="13743"/>
                  </a:cubicBezTo>
                  <a:cubicBezTo>
                    <a:pt x="752" y="13754"/>
                    <a:pt x="762" y="13765"/>
                    <a:pt x="762" y="13776"/>
                  </a:cubicBezTo>
                  <a:cubicBezTo>
                    <a:pt x="796" y="13798"/>
                    <a:pt x="818" y="13809"/>
                    <a:pt x="850" y="13820"/>
                  </a:cubicBezTo>
                  <a:cubicBezTo>
                    <a:pt x="850" y="13831"/>
                    <a:pt x="850" y="13831"/>
                    <a:pt x="862" y="13831"/>
                  </a:cubicBezTo>
                  <a:lnTo>
                    <a:pt x="873" y="13820"/>
                  </a:lnTo>
                  <a:cubicBezTo>
                    <a:pt x="884" y="13809"/>
                    <a:pt x="884" y="13798"/>
                    <a:pt x="873" y="13787"/>
                  </a:cubicBezTo>
                  <a:cubicBezTo>
                    <a:pt x="840" y="13776"/>
                    <a:pt x="818" y="13754"/>
                    <a:pt x="796" y="13743"/>
                  </a:cubicBezTo>
                  <a:cubicBezTo>
                    <a:pt x="790" y="13737"/>
                    <a:pt x="784" y="13735"/>
                    <a:pt x="779" y="13735"/>
                  </a:cubicBezTo>
                  <a:close/>
                  <a:moveTo>
                    <a:pt x="940" y="13826"/>
                  </a:moveTo>
                  <a:cubicBezTo>
                    <a:pt x="933" y="13826"/>
                    <a:pt x="925" y="13834"/>
                    <a:pt x="917" y="13842"/>
                  </a:cubicBezTo>
                  <a:cubicBezTo>
                    <a:pt x="917" y="13853"/>
                    <a:pt x="917" y="13864"/>
                    <a:pt x="928" y="13864"/>
                  </a:cubicBezTo>
                  <a:cubicBezTo>
                    <a:pt x="961" y="13886"/>
                    <a:pt x="983" y="13897"/>
                    <a:pt x="1016" y="13909"/>
                  </a:cubicBezTo>
                  <a:lnTo>
                    <a:pt x="1027" y="13909"/>
                  </a:lnTo>
                  <a:cubicBezTo>
                    <a:pt x="1027" y="13909"/>
                    <a:pt x="1039" y="13909"/>
                    <a:pt x="1039" y="13897"/>
                  </a:cubicBezTo>
                  <a:cubicBezTo>
                    <a:pt x="1049" y="13886"/>
                    <a:pt x="1039" y="13875"/>
                    <a:pt x="1027" y="13864"/>
                  </a:cubicBezTo>
                  <a:cubicBezTo>
                    <a:pt x="1005" y="13853"/>
                    <a:pt x="972" y="13842"/>
                    <a:pt x="950" y="13831"/>
                  </a:cubicBezTo>
                  <a:cubicBezTo>
                    <a:pt x="947" y="13828"/>
                    <a:pt x="944" y="13826"/>
                    <a:pt x="940" y="13826"/>
                  </a:cubicBezTo>
                  <a:close/>
                  <a:moveTo>
                    <a:pt x="2429" y="13897"/>
                  </a:moveTo>
                  <a:cubicBezTo>
                    <a:pt x="2407" y="13909"/>
                    <a:pt x="2385" y="13909"/>
                    <a:pt x="2374" y="13909"/>
                  </a:cubicBezTo>
                  <a:cubicBezTo>
                    <a:pt x="2363" y="13919"/>
                    <a:pt x="2352" y="13931"/>
                    <a:pt x="2352" y="13941"/>
                  </a:cubicBezTo>
                  <a:cubicBezTo>
                    <a:pt x="2352" y="13953"/>
                    <a:pt x="2363" y="13953"/>
                    <a:pt x="2374" y="13953"/>
                  </a:cubicBezTo>
                  <a:lnTo>
                    <a:pt x="2385" y="13953"/>
                  </a:lnTo>
                  <a:cubicBezTo>
                    <a:pt x="2396" y="13953"/>
                    <a:pt x="2418" y="13953"/>
                    <a:pt x="2440" y="13941"/>
                  </a:cubicBezTo>
                  <a:cubicBezTo>
                    <a:pt x="2451" y="13941"/>
                    <a:pt x="2451" y="13931"/>
                    <a:pt x="2451" y="13919"/>
                  </a:cubicBezTo>
                  <a:cubicBezTo>
                    <a:pt x="2451" y="13909"/>
                    <a:pt x="2440" y="13897"/>
                    <a:pt x="2429" y="13897"/>
                  </a:cubicBezTo>
                  <a:close/>
                  <a:moveTo>
                    <a:pt x="1115" y="13897"/>
                  </a:moveTo>
                  <a:cubicBezTo>
                    <a:pt x="1105" y="13897"/>
                    <a:pt x="1093" y="13897"/>
                    <a:pt x="1083" y="13909"/>
                  </a:cubicBezTo>
                  <a:cubicBezTo>
                    <a:pt x="1083" y="13919"/>
                    <a:pt x="1093" y="13931"/>
                    <a:pt x="1105" y="13941"/>
                  </a:cubicBezTo>
                  <a:cubicBezTo>
                    <a:pt x="1127" y="13953"/>
                    <a:pt x="1159" y="13963"/>
                    <a:pt x="1193" y="13963"/>
                  </a:cubicBezTo>
                  <a:cubicBezTo>
                    <a:pt x="1204" y="13963"/>
                    <a:pt x="1215" y="13963"/>
                    <a:pt x="1215" y="13953"/>
                  </a:cubicBezTo>
                  <a:cubicBezTo>
                    <a:pt x="1226" y="13941"/>
                    <a:pt x="1215" y="13931"/>
                    <a:pt x="1204" y="13919"/>
                  </a:cubicBezTo>
                  <a:cubicBezTo>
                    <a:pt x="1171" y="13919"/>
                    <a:pt x="1149" y="13909"/>
                    <a:pt x="1115" y="13897"/>
                  </a:cubicBezTo>
                  <a:close/>
                  <a:moveTo>
                    <a:pt x="2285" y="13931"/>
                  </a:moveTo>
                  <a:cubicBezTo>
                    <a:pt x="2253" y="13941"/>
                    <a:pt x="2219" y="13941"/>
                    <a:pt x="2197" y="13953"/>
                  </a:cubicBezTo>
                  <a:cubicBezTo>
                    <a:pt x="2186" y="13953"/>
                    <a:pt x="2175" y="13963"/>
                    <a:pt x="2175" y="13975"/>
                  </a:cubicBezTo>
                  <a:cubicBezTo>
                    <a:pt x="2175" y="13985"/>
                    <a:pt x="2186" y="13985"/>
                    <a:pt x="2197" y="13985"/>
                  </a:cubicBezTo>
                  <a:cubicBezTo>
                    <a:pt x="2231" y="13985"/>
                    <a:pt x="2263" y="13985"/>
                    <a:pt x="2285" y="13975"/>
                  </a:cubicBezTo>
                  <a:cubicBezTo>
                    <a:pt x="2307" y="13975"/>
                    <a:pt x="2307" y="13963"/>
                    <a:pt x="2307" y="13953"/>
                  </a:cubicBezTo>
                  <a:cubicBezTo>
                    <a:pt x="2307" y="13941"/>
                    <a:pt x="2297" y="13931"/>
                    <a:pt x="2285" y="13931"/>
                  </a:cubicBezTo>
                  <a:close/>
                  <a:moveTo>
                    <a:pt x="1292" y="13941"/>
                  </a:moveTo>
                  <a:cubicBezTo>
                    <a:pt x="1281" y="13941"/>
                    <a:pt x="1270" y="13953"/>
                    <a:pt x="1259" y="13963"/>
                  </a:cubicBezTo>
                  <a:cubicBezTo>
                    <a:pt x="1259" y="13975"/>
                    <a:pt x="1270" y="13985"/>
                    <a:pt x="1281" y="13985"/>
                  </a:cubicBezTo>
                  <a:cubicBezTo>
                    <a:pt x="1314" y="13997"/>
                    <a:pt x="1336" y="13997"/>
                    <a:pt x="1370" y="14007"/>
                  </a:cubicBezTo>
                  <a:cubicBezTo>
                    <a:pt x="1380" y="14007"/>
                    <a:pt x="1392" y="13997"/>
                    <a:pt x="1392" y="13985"/>
                  </a:cubicBezTo>
                  <a:cubicBezTo>
                    <a:pt x="1402" y="13975"/>
                    <a:pt x="1392" y="13963"/>
                    <a:pt x="1380" y="13963"/>
                  </a:cubicBezTo>
                  <a:cubicBezTo>
                    <a:pt x="1348" y="13953"/>
                    <a:pt x="1314" y="13953"/>
                    <a:pt x="1292" y="13941"/>
                  </a:cubicBezTo>
                  <a:close/>
                  <a:moveTo>
                    <a:pt x="2098" y="13963"/>
                  </a:moveTo>
                  <a:cubicBezTo>
                    <a:pt x="2076" y="13963"/>
                    <a:pt x="2043" y="13963"/>
                    <a:pt x="2010" y="13975"/>
                  </a:cubicBezTo>
                  <a:cubicBezTo>
                    <a:pt x="1998" y="13975"/>
                    <a:pt x="1988" y="13985"/>
                    <a:pt x="1988" y="13997"/>
                  </a:cubicBezTo>
                  <a:cubicBezTo>
                    <a:pt x="1998" y="14007"/>
                    <a:pt x="1998" y="14019"/>
                    <a:pt x="2010" y="14019"/>
                  </a:cubicBezTo>
                  <a:lnTo>
                    <a:pt x="2020" y="14019"/>
                  </a:lnTo>
                  <a:cubicBezTo>
                    <a:pt x="2043" y="14007"/>
                    <a:pt x="2076" y="14007"/>
                    <a:pt x="2109" y="14007"/>
                  </a:cubicBezTo>
                  <a:cubicBezTo>
                    <a:pt x="2120" y="14007"/>
                    <a:pt x="2131" y="13997"/>
                    <a:pt x="2131" y="13975"/>
                  </a:cubicBezTo>
                  <a:cubicBezTo>
                    <a:pt x="2131" y="13963"/>
                    <a:pt x="2120" y="13963"/>
                    <a:pt x="2098" y="13963"/>
                  </a:cubicBezTo>
                  <a:close/>
                  <a:moveTo>
                    <a:pt x="1469" y="13975"/>
                  </a:moveTo>
                  <a:cubicBezTo>
                    <a:pt x="1458" y="13975"/>
                    <a:pt x="1446" y="13985"/>
                    <a:pt x="1446" y="13997"/>
                  </a:cubicBezTo>
                  <a:cubicBezTo>
                    <a:pt x="1446" y="14007"/>
                    <a:pt x="1446" y="14019"/>
                    <a:pt x="1458" y="14019"/>
                  </a:cubicBezTo>
                  <a:cubicBezTo>
                    <a:pt x="1491" y="14019"/>
                    <a:pt x="1524" y="14030"/>
                    <a:pt x="1557" y="14030"/>
                  </a:cubicBezTo>
                  <a:cubicBezTo>
                    <a:pt x="1568" y="14030"/>
                    <a:pt x="1579" y="14019"/>
                    <a:pt x="1579" y="14007"/>
                  </a:cubicBezTo>
                  <a:cubicBezTo>
                    <a:pt x="1579" y="13997"/>
                    <a:pt x="1568" y="13985"/>
                    <a:pt x="1557" y="13985"/>
                  </a:cubicBezTo>
                  <a:cubicBezTo>
                    <a:pt x="1524" y="13985"/>
                    <a:pt x="1502" y="13975"/>
                    <a:pt x="1469" y="13975"/>
                  </a:cubicBezTo>
                  <a:close/>
                  <a:moveTo>
                    <a:pt x="1645" y="13985"/>
                  </a:moveTo>
                  <a:cubicBezTo>
                    <a:pt x="1635" y="13985"/>
                    <a:pt x="1623" y="13997"/>
                    <a:pt x="1623" y="14007"/>
                  </a:cubicBezTo>
                  <a:cubicBezTo>
                    <a:pt x="1623" y="14019"/>
                    <a:pt x="1635" y="14030"/>
                    <a:pt x="1645" y="14030"/>
                  </a:cubicBezTo>
                  <a:lnTo>
                    <a:pt x="1745" y="14030"/>
                  </a:lnTo>
                  <a:cubicBezTo>
                    <a:pt x="1756" y="14030"/>
                    <a:pt x="1767" y="14019"/>
                    <a:pt x="1767" y="14007"/>
                  </a:cubicBezTo>
                  <a:cubicBezTo>
                    <a:pt x="1767" y="13997"/>
                    <a:pt x="1756" y="13985"/>
                    <a:pt x="1745" y="13985"/>
                  </a:cubicBezTo>
                  <a:close/>
                  <a:moveTo>
                    <a:pt x="1931" y="13981"/>
                  </a:moveTo>
                  <a:cubicBezTo>
                    <a:pt x="1928" y="13981"/>
                    <a:pt x="1925" y="13982"/>
                    <a:pt x="1922" y="13985"/>
                  </a:cubicBezTo>
                  <a:lnTo>
                    <a:pt x="1833" y="13985"/>
                  </a:lnTo>
                  <a:cubicBezTo>
                    <a:pt x="1822" y="13985"/>
                    <a:pt x="1811" y="13997"/>
                    <a:pt x="1811" y="14007"/>
                  </a:cubicBezTo>
                  <a:cubicBezTo>
                    <a:pt x="1811" y="14019"/>
                    <a:pt x="1822" y="14030"/>
                    <a:pt x="1833" y="14030"/>
                  </a:cubicBezTo>
                  <a:lnTo>
                    <a:pt x="1922" y="14030"/>
                  </a:lnTo>
                  <a:cubicBezTo>
                    <a:pt x="1932" y="14019"/>
                    <a:pt x="1944" y="14019"/>
                    <a:pt x="1944" y="13997"/>
                  </a:cubicBezTo>
                  <a:cubicBezTo>
                    <a:pt x="1944" y="13989"/>
                    <a:pt x="1938" y="13981"/>
                    <a:pt x="1931" y="139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 rot="6682769">
              <a:off x="3150238" y="-944457"/>
              <a:ext cx="1725564" cy="1221721"/>
            </a:xfrm>
            <a:custGeom>
              <a:avLst/>
              <a:gdLst/>
              <a:ahLst/>
              <a:cxnLst/>
              <a:rect l="l" t="t" r="r" b="b"/>
              <a:pathLst>
                <a:path w="10134" h="7175" extrusionOk="0">
                  <a:moveTo>
                    <a:pt x="7385" y="0"/>
                  </a:moveTo>
                  <a:cubicBezTo>
                    <a:pt x="7374" y="0"/>
                    <a:pt x="7363" y="12"/>
                    <a:pt x="7363" y="22"/>
                  </a:cubicBezTo>
                  <a:cubicBezTo>
                    <a:pt x="7363" y="34"/>
                    <a:pt x="7374" y="44"/>
                    <a:pt x="7385" y="44"/>
                  </a:cubicBezTo>
                  <a:lnTo>
                    <a:pt x="7474" y="44"/>
                  </a:lnTo>
                  <a:cubicBezTo>
                    <a:pt x="7484" y="44"/>
                    <a:pt x="7496" y="44"/>
                    <a:pt x="7496" y="34"/>
                  </a:cubicBezTo>
                  <a:cubicBezTo>
                    <a:pt x="7496" y="22"/>
                    <a:pt x="7484" y="12"/>
                    <a:pt x="7474" y="12"/>
                  </a:cubicBezTo>
                  <a:cubicBezTo>
                    <a:pt x="7440" y="0"/>
                    <a:pt x="7418" y="0"/>
                    <a:pt x="7385" y="0"/>
                  </a:cubicBezTo>
                  <a:close/>
                  <a:moveTo>
                    <a:pt x="7209" y="12"/>
                  </a:moveTo>
                  <a:cubicBezTo>
                    <a:pt x="7197" y="12"/>
                    <a:pt x="7187" y="22"/>
                    <a:pt x="7187" y="34"/>
                  </a:cubicBezTo>
                  <a:cubicBezTo>
                    <a:pt x="7187" y="44"/>
                    <a:pt x="7197" y="56"/>
                    <a:pt x="7209" y="56"/>
                  </a:cubicBezTo>
                  <a:cubicBezTo>
                    <a:pt x="7241" y="56"/>
                    <a:pt x="7275" y="56"/>
                    <a:pt x="7297" y="44"/>
                  </a:cubicBezTo>
                  <a:cubicBezTo>
                    <a:pt x="7308" y="44"/>
                    <a:pt x="7319" y="34"/>
                    <a:pt x="7319" y="22"/>
                  </a:cubicBezTo>
                  <a:cubicBezTo>
                    <a:pt x="7319" y="12"/>
                    <a:pt x="7308" y="12"/>
                    <a:pt x="7297" y="12"/>
                  </a:cubicBezTo>
                  <a:close/>
                  <a:moveTo>
                    <a:pt x="7562" y="12"/>
                  </a:moveTo>
                  <a:cubicBezTo>
                    <a:pt x="7550" y="12"/>
                    <a:pt x="7540" y="22"/>
                    <a:pt x="7540" y="34"/>
                  </a:cubicBezTo>
                  <a:cubicBezTo>
                    <a:pt x="7540" y="44"/>
                    <a:pt x="7540" y="56"/>
                    <a:pt x="7550" y="56"/>
                  </a:cubicBezTo>
                  <a:cubicBezTo>
                    <a:pt x="7584" y="56"/>
                    <a:pt x="7617" y="66"/>
                    <a:pt x="7639" y="66"/>
                  </a:cubicBezTo>
                  <a:cubicBezTo>
                    <a:pt x="7650" y="66"/>
                    <a:pt x="7661" y="56"/>
                    <a:pt x="7661" y="56"/>
                  </a:cubicBezTo>
                  <a:cubicBezTo>
                    <a:pt x="7661" y="34"/>
                    <a:pt x="7661" y="34"/>
                    <a:pt x="7650" y="22"/>
                  </a:cubicBezTo>
                  <a:cubicBezTo>
                    <a:pt x="7617" y="22"/>
                    <a:pt x="7584" y="22"/>
                    <a:pt x="7562" y="12"/>
                  </a:cubicBezTo>
                  <a:close/>
                  <a:moveTo>
                    <a:pt x="7120" y="22"/>
                  </a:moveTo>
                  <a:cubicBezTo>
                    <a:pt x="7098" y="34"/>
                    <a:pt x="7076" y="34"/>
                    <a:pt x="7054" y="34"/>
                  </a:cubicBezTo>
                  <a:lnTo>
                    <a:pt x="7032" y="44"/>
                  </a:lnTo>
                  <a:cubicBezTo>
                    <a:pt x="7021" y="44"/>
                    <a:pt x="7021" y="56"/>
                    <a:pt x="7021" y="66"/>
                  </a:cubicBezTo>
                  <a:cubicBezTo>
                    <a:pt x="7021" y="78"/>
                    <a:pt x="7032" y="78"/>
                    <a:pt x="7043" y="78"/>
                  </a:cubicBezTo>
                  <a:lnTo>
                    <a:pt x="7065" y="78"/>
                  </a:lnTo>
                  <a:cubicBezTo>
                    <a:pt x="7087" y="78"/>
                    <a:pt x="7109" y="66"/>
                    <a:pt x="7131" y="66"/>
                  </a:cubicBezTo>
                  <a:cubicBezTo>
                    <a:pt x="7143" y="66"/>
                    <a:pt x="7143" y="56"/>
                    <a:pt x="7143" y="44"/>
                  </a:cubicBezTo>
                  <a:cubicBezTo>
                    <a:pt x="7143" y="34"/>
                    <a:pt x="7131" y="22"/>
                    <a:pt x="7120" y="22"/>
                  </a:cubicBezTo>
                  <a:close/>
                  <a:moveTo>
                    <a:pt x="7739" y="44"/>
                  </a:moveTo>
                  <a:cubicBezTo>
                    <a:pt x="7727" y="44"/>
                    <a:pt x="7717" y="44"/>
                    <a:pt x="7705" y="56"/>
                  </a:cubicBezTo>
                  <a:cubicBezTo>
                    <a:pt x="7705" y="66"/>
                    <a:pt x="7717" y="78"/>
                    <a:pt x="7727" y="89"/>
                  </a:cubicBezTo>
                  <a:cubicBezTo>
                    <a:pt x="7749" y="89"/>
                    <a:pt x="7783" y="100"/>
                    <a:pt x="7805" y="111"/>
                  </a:cubicBezTo>
                  <a:lnTo>
                    <a:pt x="7815" y="111"/>
                  </a:lnTo>
                  <a:cubicBezTo>
                    <a:pt x="7827" y="111"/>
                    <a:pt x="7827" y="100"/>
                    <a:pt x="7837" y="89"/>
                  </a:cubicBezTo>
                  <a:cubicBezTo>
                    <a:pt x="7837" y="78"/>
                    <a:pt x="7827" y="66"/>
                    <a:pt x="7815" y="66"/>
                  </a:cubicBezTo>
                  <a:cubicBezTo>
                    <a:pt x="7793" y="56"/>
                    <a:pt x="7761" y="44"/>
                    <a:pt x="7739" y="44"/>
                  </a:cubicBezTo>
                  <a:close/>
                  <a:moveTo>
                    <a:pt x="6944" y="56"/>
                  </a:moveTo>
                  <a:cubicBezTo>
                    <a:pt x="6922" y="66"/>
                    <a:pt x="6888" y="78"/>
                    <a:pt x="6866" y="78"/>
                  </a:cubicBezTo>
                  <a:cubicBezTo>
                    <a:pt x="6856" y="78"/>
                    <a:pt x="6844" y="89"/>
                    <a:pt x="6844" y="100"/>
                  </a:cubicBezTo>
                  <a:cubicBezTo>
                    <a:pt x="6856" y="111"/>
                    <a:pt x="6856" y="122"/>
                    <a:pt x="6866" y="122"/>
                  </a:cubicBezTo>
                  <a:lnTo>
                    <a:pt x="6878" y="122"/>
                  </a:lnTo>
                  <a:cubicBezTo>
                    <a:pt x="6900" y="111"/>
                    <a:pt x="6932" y="111"/>
                    <a:pt x="6954" y="100"/>
                  </a:cubicBezTo>
                  <a:cubicBezTo>
                    <a:pt x="6966" y="100"/>
                    <a:pt x="6977" y="89"/>
                    <a:pt x="6977" y="78"/>
                  </a:cubicBezTo>
                  <a:cubicBezTo>
                    <a:pt x="6966" y="66"/>
                    <a:pt x="6954" y="56"/>
                    <a:pt x="6944" y="56"/>
                  </a:cubicBezTo>
                  <a:close/>
                  <a:moveTo>
                    <a:pt x="6778" y="100"/>
                  </a:moveTo>
                  <a:cubicBezTo>
                    <a:pt x="6756" y="111"/>
                    <a:pt x="6723" y="122"/>
                    <a:pt x="6690" y="133"/>
                  </a:cubicBezTo>
                  <a:cubicBezTo>
                    <a:pt x="6679" y="133"/>
                    <a:pt x="6679" y="144"/>
                    <a:pt x="6679" y="155"/>
                  </a:cubicBezTo>
                  <a:cubicBezTo>
                    <a:pt x="6690" y="166"/>
                    <a:pt x="6690" y="166"/>
                    <a:pt x="6701" y="166"/>
                  </a:cubicBezTo>
                  <a:lnTo>
                    <a:pt x="6712" y="166"/>
                  </a:lnTo>
                  <a:cubicBezTo>
                    <a:pt x="6734" y="155"/>
                    <a:pt x="6767" y="155"/>
                    <a:pt x="6789" y="144"/>
                  </a:cubicBezTo>
                  <a:cubicBezTo>
                    <a:pt x="6800" y="144"/>
                    <a:pt x="6811" y="133"/>
                    <a:pt x="6800" y="122"/>
                  </a:cubicBezTo>
                  <a:cubicBezTo>
                    <a:pt x="6800" y="111"/>
                    <a:pt x="6789" y="100"/>
                    <a:pt x="6778" y="100"/>
                  </a:cubicBezTo>
                  <a:close/>
                  <a:moveTo>
                    <a:pt x="7904" y="89"/>
                  </a:moveTo>
                  <a:cubicBezTo>
                    <a:pt x="7893" y="89"/>
                    <a:pt x="7882" y="100"/>
                    <a:pt x="7871" y="111"/>
                  </a:cubicBezTo>
                  <a:cubicBezTo>
                    <a:pt x="7871" y="122"/>
                    <a:pt x="7882" y="133"/>
                    <a:pt x="7893" y="133"/>
                  </a:cubicBezTo>
                  <a:cubicBezTo>
                    <a:pt x="7915" y="144"/>
                    <a:pt x="7937" y="155"/>
                    <a:pt x="7970" y="166"/>
                  </a:cubicBezTo>
                  <a:lnTo>
                    <a:pt x="7981" y="166"/>
                  </a:lnTo>
                  <a:cubicBezTo>
                    <a:pt x="7981" y="166"/>
                    <a:pt x="7992" y="166"/>
                    <a:pt x="7992" y="155"/>
                  </a:cubicBezTo>
                  <a:cubicBezTo>
                    <a:pt x="8003" y="144"/>
                    <a:pt x="7992" y="133"/>
                    <a:pt x="7981" y="133"/>
                  </a:cubicBezTo>
                  <a:cubicBezTo>
                    <a:pt x="7959" y="111"/>
                    <a:pt x="7926" y="100"/>
                    <a:pt x="7904" y="89"/>
                  </a:cubicBezTo>
                  <a:close/>
                  <a:moveTo>
                    <a:pt x="6613" y="155"/>
                  </a:moveTo>
                  <a:cubicBezTo>
                    <a:pt x="6579" y="166"/>
                    <a:pt x="6557" y="177"/>
                    <a:pt x="6524" y="188"/>
                  </a:cubicBezTo>
                  <a:cubicBezTo>
                    <a:pt x="6524" y="188"/>
                    <a:pt x="6513" y="199"/>
                    <a:pt x="6513" y="210"/>
                  </a:cubicBezTo>
                  <a:cubicBezTo>
                    <a:pt x="6524" y="221"/>
                    <a:pt x="6524" y="232"/>
                    <a:pt x="6535" y="232"/>
                  </a:cubicBezTo>
                  <a:cubicBezTo>
                    <a:pt x="6535" y="232"/>
                    <a:pt x="6546" y="232"/>
                    <a:pt x="6546" y="221"/>
                  </a:cubicBezTo>
                  <a:cubicBezTo>
                    <a:pt x="6569" y="221"/>
                    <a:pt x="6601" y="210"/>
                    <a:pt x="6623" y="199"/>
                  </a:cubicBezTo>
                  <a:cubicBezTo>
                    <a:pt x="6635" y="188"/>
                    <a:pt x="6645" y="177"/>
                    <a:pt x="6635" y="166"/>
                  </a:cubicBezTo>
                  <a:cubicBezTo>
                    <a:pt x="6635" y="155"/>
                    <a:pt x="6623" y="155"/>
                    <a:pt x="6613" y="155"/>
                  </a:cubicBezTo>
                  <a:close/>
                  <a:moveTo>
                    <a:pt x="8058" y="166"/>
                  </a:moveTo>
                  <a:cubicBezTo>
                    <a:pt x="8058" y="166"/>
                    <a:pt x="8036" y="166"/>
                    <a:pt x="8036" y="177"/>
                  </a:cubicBezTo>
                  <a:cubicBezTo>
                    <a:pt x="8026" y="188"/>
                    <a:pt x="8036" y="199"/>
                    <a:pt x="8048" y="210"/>
                  </a:cubicBezTo>
                  <a:cubicBezTo>
                    <a:pt x="8058" y="210"/>
                    <a:pt x="8070" y="221"/>
                    <a:pt x="8080" y="232"/>
                  </a:cubicBezTo>
                  <a:cubicBezTo>
                    <a:pt x="8092" y="232"/>
                    <a:pt x="8102" y="243"/>
                    <a:pt x="8114" y="255"/>
                  </a:cubicBezTo>
                  <a:lnTo>
                    <a:pt x="8124" y="255"/>
                  </a:lnTo>
                  <a:cubicBezTo>
                    <a:pt x="8136" y="255"/>
                    <a:pt x="8136" y="255"/>
                    <a:pt x="8147" y="243"/>
                  </a:cubicBezTo>
                  <a:cubicBezTo>
                    <a:pt x="8147" y="232"/>
                    <a:pt x="8147" y="221"/>
                    <a:pt x="8136" y="221"/>
                  </a:cubicBezTo>
                  <a:lnTo>
                    <a:pt x="8102" y="188"/>
                  </a:lnTo>
                  <a:cubicBezTo>
                    <a:pt x="8092" y="188"/>
                    <a:pt x="8080" y="177"/>
                    <a:pt x="8058" y="166"/>
                  </a:cubicBezTo>
                  <a:close/>
                  <a:moveTo>
                    <a:pt x="6447" y="221"/>
                  </a:moveTo>
                  <a:cubicBezTo>
                    <a:pt x="6425" y="232"/>
                    <a:pt x="6392" y="243"/>
                    <a:pt x="6370" y="255"/>
                  </a:cubicBezTo>
                  <a:cubicBezTo>
                    <a:pt x="6358" y="265"/>
                    <a:pt x="6348" y="277"/>
                    <a:pt x="6358" y="287"/>
                  </a:cubicBezTo>
                  <a:cubicBezTo>
                    <a:pt x="6358" y="287"/>
                    <a:pt x="6370" y="299"/>
                    <a:pt x="6380" y="299"/>
                  </a:cubicBezTo>
                  <a:cubicBezTo>
                    <a:pt x="6414" y="277"/>
                    <a:pt x="6436" y="265"/>
                    <a:pt x="6469" y="255"/>
                  </a:cubicBezTo>
                  <a:cubicBezTo>
                    <a:pt x="6480" y="255"/>
                    <a:pt x="6480" y="243"/>
                    <a:pt x="6480" y="232"/>
                  </a:cubicBezTo>
                  <a:cubicBezTo>
                    <a:pt x="6469" y="221"/>
                    <a:pt x="6458" y="221"/>
                    <a:pt x="6447" y="221"/>
                  </a:cubicBezTo>
                  <a:close/>
                  <a:moveTo>
                    <a:pt x="8213" y="265"/>
                  </a:moveTo>
                  <a:cubicBezTo>
                    <a:pt x="8202" y="265"/>
                    <a:pt x="8191" y="265"/>
                    <a:pt x="8180" y="277"/>
                  </a:cubicBezTo>
                  <a:cubicBezTo>
                    <a:pt x="8169" y="277"/>
                    <a:pt x="8169" y="299"/>
                    <a:pt x="8180" y="299"/>
                  </a:cubicBezTo>
                  <a:lnTo>
                    <a:pt x="8246" y="365"/>
                  </a:lnTo>
                  <a:lnTo>
                    <a:pt x="8268" y="365"/>
                  </a:lnTo>
                  <a:cubicBezTo>
                    <a:pt x="8279" y="353"/>
                    <a:pt x="8279" y="343"/>
                    <a:pt x="8268" y="331"/>
                  </a:cubicBezTo>
                  <a:cubicBezTo>
                    <a:pt x="8257" y="309"/>
                    <a:pt x="8235" y="287"/>
                    <a:pt x="8213" y="265"/>
                  </a:cubicBezTo>
                  <a:close/>
                  <a:moveTo>
                    <a:pt x="6292" y="287"/>
                  </a:moveTo>
                  <a:cubicBezTo>
                    <a:pt x="6259" y="309"/>
                    <a:pt x="6237" y="321"/>
                    <a:pt x="6215" y="331"/>
                  </a:cubicBezTo>
                  <a:cubicBezTo>
                    <a:pt x="6204" y="331"/>
                    <a:pt x="6193" y="353"/>
                    <a:pt x="6204" y="365"/>
                  </a:cubicBezTo>
                  <a:lnTo>
                    <a:pt x="6215" y="376"/>
                  </a:lnTo>
                  <a:cubicBezTo>
                    <a:pt x="6226" y="376"/>
                    <a:pt x="6226" y="376"/>
                    <a:pt x="6226" y="365"/>
                  </a:cubicBezTo>
                  <a:cubicBezTo>
                    <a:pt x="6259" y="353"/>
                    <a:pt x="6282" y="343"/>
                    <a:pt x="6304" y="331"/>
                  </a:cubicBezTo>
                  <a:cubicBezTo>
                    <a:pt x="6314" y="321"/>
                    <a:pt x="6326" y="309"/>
                    <a:pt x="6314" y="299"/>
                  </a:cubicBezTo>
                  <a:cubicBezTo>
                    <a:pt x="6314" y="287"/>
                    <a:pt x="6304" y="287"/>
                    <a:pt x="6292" y="287"/>
                  </a:cubicBezTo>
                  <a:close/>
                  <a:moveTo>
                    <a:pt x="6143" y="371"/>
                  </a:moveTo>
                  <a:cubicBezTo>
                    <a:pt x="6140" y="371"/>
                    <a:pt x="6138" y="372"/>
                    <a:pt x="6138" y="376"/>
                  </a:cubicBezTo>
                  <a:cubicBezTo>
                    <a:pt x="6105" y="387"/>
                    <a:pt x="6083" y="398"/>
                    <a:pt x="6061" y="420"/>
                  </a:cubicBezTo>
                  <a:cubicBezTo>
                    <a:pt x="6049" y="420"/>
                    <a:pt x="6039" y="431"/>
                    <a:pt x="6049" y="442"/>
                  </a:cubicBezTo>
                  <a:cubicBezTo>
                    <a:pt x="6049" y="453"/>
                    <a:pt x="6061" y="453"/>
                    <a:pt x="6071" y="453"/>
                  </a:cubicBezTo>
                  <a:lnTo>
                    <a:pt x="6083" y="453"/>
                  </a:lnTo>
                  <a:cubicBezTo>
                    <a:pt x="6105" y="442"/>
                    <a:pt x="6127" y="420"/>
                    <a:pt x="6149" y="409"/>
                  </a:cubicBezTo>
                  <a:cubicBezTo>
                    <a:pt x="6160" y="409"/>
                    <a:pt x="6171" y="387"/>
                    <a:pt x="6160" y="376"/>
                  </a:cubicBezTo>
                  <a:cubicBezTo>
                    <a:pt x="6160" y="376"/>
                    <a:pt x="6150" y="371"/>
                    <a:pt x="6143" y="371"/>
                  </a:cubicBezTo>
                  <a:close/>
                  <a:moveTo>
                    <a:pt x="8312" y="393"/>
                  </a:moveTo>
                  <a:cubicBezTo>
                    <a:pt x="8309" y="393"/>
                    <a:pt x="8305" y="394"/>
                    <a:pt x="8301" y="398"/>
                  </a:cubicBezTo>
                  <a:cubicBezTo>
                    <a:pt x="8290" y="409"/>
                    <a:pt x="8290" y="420"/>
                    <a:pt x="8301" y="431"/>
                  </a:cubicBezTo>
                  <a:cubicBezTo>
                    <a:pt x="8313" y="453"/>
                    <a:pt x="8323" y="475"/>
                    <a:pt x="8345" y="497"/>
                  </a:cubicBezTo>
                  <a:cubicBezTo>
                    <a:pt x="8345" y="508"/>
                    <a:pt x="8357" y="508"/>
                    <a:pt x="8357" y="508"/>
                  </a:cubicBezTo>
                  <a:lnTo>
                    <a:pt x="8367" y="508"/>
                  </a:lnTo>
                  <a:cubicBezTo>
                    <a:pt x="8379" y="497"/>
                    <a:pt x="8379" y="486"/>
                    <a:pt x="8379" y="475"/>
                  </a:cubicBezTo>
                  <a:cubicBezTo>
                    <a:pt x="8367" y="453"/>
                    <a:pt x="8345" y="431"/>
                    <a:pt x="8335" y="398"/>
                  </a:cubicBezTo>
                  <a:cubicBezTo>
                    <a:pt x="8327" y="398"/>
                    <a:pt x="8320" y="393"/>
                    <a:pt x="8312" y="393"/>
                  </a:cubicBezTo>
                  <a:close/>
                  <a:moveTo>
                    <a:pt x="5998" y="456"/>
                  </a:moveTo>
                  <a:cubicBezTo>
                    <a:pt x="5994" y="456"/>
                    <a:pt x="5989" y="459"/>
                    <a:pt x="5983" y="464"/>
                  </a:cubicBezTo>
                  <a:cubicBezTo>
                    <a:pt x="5961" y="475"/>
                    <a:pt x="5928" y="497"/>
                    <a:pt x="5906" y="508"/>
                  </a:cubicBezTo>
                  <a:cubicBezTo>
                    <a:pt x="5895" y="519"/>
                    <a:pt x="5895" y="530"/>
                    <a:pt x="5906" y="542"/>
                  </a:cubicBezTo>
                  <a:lnTo>
                    <a:pt x="5928" y="542"/>
                  </a:lnTo>
                  <a:cubicBezTo>
                    <a:pt x="5950" y="530"/>
                    <a:pt x="5983" y="508"/>
                    <a:pt x="6005" y="497"/>
                  </a:cubicBezTo>
                  <a:cubicBezTo>
                    <a:pt x="6017" y="486"/>
                    <a:pt x="6017" y="475"/>
                    <a:pt x="6005" y="464"/>
                  </a:cubicBezTo>
                  <a:cubicBezTo>
                    <a:pt x="6005" y="459"/>
                    <a:pt x="6003" y="456"/>
                    <a:pt x="5998" y="456"/>
                  </a:cubicBezTo>
                  <a:close/>
                  <a:moveTo>
                    <a:pt x="5840" y="552"/>
                  </a:moveTo>
                  <a:cubicBezTo>
                    <a:pt x="5806" y="574"/>
                    <a:pt x="5784" y="586"/>
                    <a:pt x="5762" y="608"/>
                  </a:cubicBezTo>
                  <a:cubicBezTo>
                    <a:pt x="5752" y="618"/>
                    <a:pt x="5752" y="630"/>
                    <a:pt x="5762" y="640"/>
                  </a:cubicBezTo>
                  <a:lnTo>
                    <a:pt x="5784" y="640"/>
                  </a:lnTo>
                  <a:cubicBezTo>
                    <a:pt x="5806" y="618"/>
                    <a:pt x="5840" y="608"/>
                    <a:pt x="5862" y="596"/>
                  </a:cubicBezTo>
                  <a:cubicBezTo>
                    <a:pt x="5873" y="586"/>
                    <a:pt x="5873" y="574"/>
                    <a:pt x="5862" y="564"/>
                  </a:cubicBezTo>
                  <a:cubicBezTo>
                    <a:pt x="5862" y="552"/>
                    <a:pt x="5840" y="552"/>
                    <a:pt x="5840" y="552"/>
                  </a:cubicBezTo>
                  <a:close/>
                  <a:moveTo>
                    <a:pt x="8389" y="542"/>
                  </a:moveTo>
                  <a:cubicBezTo>
                    <a:pt x="8379" y="552"/>
                    <a:pt x="8379" y="564"/>
                    <a:pt x="8379" y="574"/>
                  </a:cubicBezTo>
                  <a:cubicBezTo>
                    <a:pt x="8389" y="596"/>
                    <a:pt x="8401" y="630"/>
                    <a:pt x="8411" y="652"/>
                  </a:cubicBezTo>
                  <a:cubicBezTo>
                    <a:pt x="8411" y="663"/>
                    <a:pt x="8423" y="663"/>
                    <a:pt x="8434" y="663"/>
                  </a:cubicBezTo>
                  <a:cubicBezTo>
                    <a:pt x="8445" y="663"/>
                    <a:pt x="8456" y="652"/>
                    <a:pt x="8445" y="640"/>
                  </a:cubicBezTo>
                  <a:cubicBezTo>
                    <a:pt x="8445" y="608"/>
                    <a:pt x="8434" y="586"/>
                    <a:pt x="8423" y="552"/>
                  </a:cubicBezTo>
                  <a:cubicBezTo>
                    <a:pt x="8411" y="542"/>
                    <a:pt x="8401" y="542"/>
                    <a:pt x="8389" y="542"/>
                  </a:cubicBezTo>
                  <a:close/>
                  <a:moveTo>
                    <a:pt x="5711" y="655"/>
                  </a:moveTo>
                  <a:cubicBezTo>
                    <a:pt x="5707" y="655"/>
                    <a:pt x="5702" y="657"/>
                    <a:pt x="5696" y="663"/>
                  </a:cubicBezTo>
                  <a:cubicBezTo>
                    <a:pt x="5674" y="674"/>
                    <a:pt x="5652" y="696"/>
                    <a:pt x="5619" y="707"/>
                  </a:cubicBezTo>
                  <a:lnTo>
                    <a:pt x="5619" y="740"/>
                  </a:lnTo>
                  <a:cubicBezTo>
                    <a:pt x="5630" y="751"/>
                    <a:pt x="5630" y="751"/>
                    <a:pt x="5641" y="751"/>
                  </a:cubicBezTo>
                  <a:lnTo>
                    <a:pt x="5652" y="740"/>
                  </a:lnTo>
                  <a:cubicBezTo>
                    <a:pt x="5674" y="729"/>
                    <a:pt x="5696" y="707"/>
                    <a:pt x="5718" y="696"/>
                  </a:cubicBezTo>
                  <a:cubicBezTo>
                    <a:pt x="5730" y="685"/>
                    <a:pt x="5730" y="674"/>
                    <a:pt x="5718" y="663"/>
                  </a:cubicBezTo>
                  <a:cubicBezTo>
                    <a:pt x="5718" y="657"/>
                    <a:pt x="5716" y="655"/>
                    <a:pt x="5711" y="655"/>
                  </a:cubicBezTo>
                  <a:close/>
                  <a:moveTo>
                    <a:pt x="8445" y="707"/>
                  </a:moveTo>
                  <a:cubicBezTo>
                    <a:pt x="8434" y="718"/>
                    <a:pt x="8434" y="729"/>
                    <a:pt x="8434" y="740"/>
                  </a:cubicBezTo>
                  <a:cubicBezTo>
                    <a:pt x="8434" y="762"/>
                    <a:pt x="8445" y="795"/>
                    <a:pt x="8445" y="817"/>
                  </a:cubicBezTo>
                  <a:cubicBezTo>
                    <a:pt x="8445" y="829"/>
                    <a:pt x="8456" y="839"/>
                    <a:pt x="8467" y="839"/>
                  </a:cubicBezTo>
                  <a:cubicBezTo>
                    <a:pt x="8489" y="839"/>
                    <a:pt x="8489" y="829"/>
                    <a:pt x="8489" y="817"/>
                  </a:cubicBezTo>
                  <a:cubicBezTo>
                    <a:pt x="8489" y="784"/>
                    <a:pt x="8478" y="751"/>
                    <a:pt x="8478" y="729"/>
                  </a:cubicBezTo>
                  <a:cubicBezTo>
                    <a:pt x="8467" y="718"/>
                    <a:pt x="8456" y="707"/>
                    <a:pt x="8445" y="707"/>
                  </a:cubicBezTo>
                  <a:close/>
                  <a:moveTo>
                    <a:pt x="5553" y="762"/>
                  </a:moveTo>
                  <a:lnTo>
                    <a:pt x="5487" y="829"/>
                  </a:lnTo>
                  <a:cubicBezTo>
                    <a:pt x="5475" y="829"/>
                    <a:pt x="5475" y="839"/>
                    <a:pt x="5487" y="851"/>
                  </a:cubicBezTo>
                  <a:cubicBezTo>
                    <a:pt x="5487" y="861"/>
                    <a:pt x="5497" y="861"/>
                    <a:pt x="5497" y="861"/>
                  </a:cubicBezTo>
                  <a:cubicBezTo>
                    <a:pt x="5509" y="861"/>
                    <a:pt x="5509" y="861"/>
                    <a:pt x="5519" y="851"/>
                  </a:cubicBezTo>
                  <a:cubicBezTo>
                    <a:pt x="5542" y="839"/>
                    <a:pt x="5564" y="817"/>
                    <a:pt x="5586" y="795"/>
                  </a:cubicBezTo>
                  <a:cubicBezTo>
                    <a:pt x="5597" y="795"/>
                    <a:pt x="5597" y="784"/>
                    <a:pt x="5586" y="773"/>
                  </a:cubicBezTo>
                  <a:cubicBezTo>
                    <a:pt x="5575" y="762"/>
                    <a:pt x="5564" y="762"/>
                    <a:pt x="5553" y="762"/>
                  </a:cubicBezTo>
                  <a:close/>
                  <a:moveTo>
                    <a:pt x="5437" y="875"/>
                  </a:moveTo>
                  <a:cubicBezTo>
                    <a:pt x="5431" y="875"/>
                    <a:pt x="5426" y="878"/>
                    <a:pt x="5421" y="883"/>
                  </a:cubicBezTo>
                  <a:cubicBezTo>
                    <a:pt x="5399" y="905"/>
                    <a:pt x="5376" y="917"/>
                    <a:pt x="5354" y="939"/>
                  </a:cubicBezTo>
                  <a:lnTo>
                    <a:pt x="5354" y="972"/>
                  </a:lnTo>
                  <a:lnTo>
                    <a:pt x="5387" y="972"/>
                  </a:lnTo>
                  <a:cubicBezTo>
                    <a:pt x="5409" y="950"/>
                    <a:pt x="5431" y="927"/>
                    <a:pt x="5453" y="917"/>
                  </a:cubicBezTo>
                  <a:cubicBezTo>
                    <a:pt x="5465" y="905"/>
                    <a:pt x="5465" y="895"/>
                    <a:pt x="5453" y="883"/>
                  </a:cubicBezTo>
                  <a:cubicBezTo>
                    <a:pt x="5448" y="878"/>
                    <a:pt x="5442" y="875"/>
                    <a:pt x="5437" y="875"/>
                  </a:cubicBezTo>
                  <a:close/>
                  <a:moveTo>
                    <a:pt x="8478" y="883"/>
                  </a:moveTo>
                  <a:cubicBezTo>
                    <a:pt x="8467" y="883"/>
                    <a:pt x="8456" y="895"/>
                    <a:pt x="8456" y="905"/>
                  </a:cubicBezTo>
                  <a:cubicBezTo>
                    <a:pt x="8456" y="927"/>
                    <a:pt x="8456" y="961"/>
                    <a:pt x="8467" y="994"/>
                  </a:cubicBezTo>
                  <a:cubicBezTo>
                    <a:pt x="8467" y="1005"/>
                    <a:pt x="8467" y="1016"/>
                    <a:pt x="8478" y="1016"/>
                  </a:cubicBezTo>
                  <a:cubicBezTo>
                    <a:pt x="8489" y="1005"/>
                    <a:pt x="8500" y="1005"/>
                    <a:pt x="8500" y="994"/>
                  </a:cubicBezTo>
                  <a:lnTo>
                    <a:pt x="8500" y="905"/>
                  </a:lnTo>
                  <a:cubicBezTo>
                    <a:pt x="8500" y="895"/>
                    <a:pt x="8489" y="883"/>
                    <a:pt x="8478" y="883"/>
                  </a:cubicBezTo>
                  <a:close/>
                  <a:moveTo>
                    <a:pt x="5310" y="997"/>
                  </a:moveTo>
                  <a:cubicBezTo>
                    <a:pt x="5304" y="997"/>
                    <a:pt x="5299" y="999"/>
                    <a:pt x="5299" y="1005"/>
                  </a:cubicBezTo>
                  <a:cubicBezTo>
                    <a:pt x="5277" y="1016"/>
                    <a:pt x="5255" y="1038"/>
                    <a:pt x="5233" y="1060"/>
                  </a:cubicBezTo>
                  <a:cubicBezTo>
                    <a:pt x="5222" y="1071"/>
                    <a:pt x="5222" y="1082"/>
                    <a:pt x="5233" y="1093"/>
                  </a:cubicBezTo>
                  <a:lnTo>
                    <a:pt x="5266" y="1093"/>
                  </a:lnTo>
                  <a:cubicBezTo>
                    <a:pt x="5288" y="1071"/>
                    <a:pt x="5299" y="1049"/>
                    <a:pt x="5321" y="1027"/>
                  </a:cubicBezTo>
                  <a:cubicBezTo>
                    <a:pt x="5332" y="1027"/>
                    <a:pt x="5332" y="1005"/>
                    <a:pt x="5321" y="1005"/>
                  </a:cubicBezTo>
                  <a:cubicBezTo>
                    <a:pt x="5321" y="999"/>
                    <a:pt x="5315" y="997"/>
                    <a:pt x="5310" y="997"/>
                  </a:cubicBezTo>
                  <a:close/>
                  <a:moveTo>
                    <a:pt x="8478" y="1060"/>
                  </a:moveTo>
                  <a:cubicBezTo>
                    <a:pt x="8467" y="1060"/>
                    <a:pt x="8456" y="1060"/>
                    <a:pt x="8456" y="1071"/>
                  </a:cubicBezTo>
                  <a:lnTo>
                    <a:pt x="8456" y="1160"/>
                  </a:lnTo>
                  <a:cubicBezTo>
                    <a:pt x="8456" y="1170"/>
                    <a:pt x="8456" y="1182"/>
                    <a:pt x="8467" y="1182"/>
                  </a:cubicBezTo>
                  <a:lnTo>
                    <a:pt x="8478" y="1182"/>
                  </a:lnTo>
                  <a:cubicBezTo>
                    <a:pt x="8489" y="1182"/>
                    <a:pt x="8489" y="1182"/>
                    <a:pt x="8489" y="1170"/>
                  </a:cubicBezTo>
                  <a:cubicBezTo>
                    <a:pt x="8500" y="1138"/>
                    <a:pt x="8500" y="1104"/>
                    <a:pt x="8500" y="1082"/>
                  </a:cubicBezTo>
                  <a:cubicBezTo>
                    <a:pt x="8500" y="1071"/>
                    <a:pt x="8489" y="1060"/>
                    <a:pt x="8478" y="1060"/>
                  </a:cubicBezTo>
                  <a:close/>
                  <a:moveTo>
                    <a:pt x="5184" y="1118"/>
                  </a:moveTo>
                  <a:cubicBezTo>
                    <a:pt x="5180" y="1118"/>
                    <a:pt x="5178" y="1121"/>
                    <a:pt x="5178" y="1126"/>
                  </a:cubicBezTo>
                  <a:cubicBezTo>
                    <a:pt x="5156" y="1148"/>
                    <a:pt x="5134" y="1170"/>
                    <a:pt x="5112" y="1182"/>
                  </a:cubicBezTo>
                  <a:cubicBezTo>
                    <a:pt x="5100" y="1192"/>
                    <a:pt x="5100" y="1204"/>
                    <a:pt x="5112" y="1214"/>
                  </a:cubicBezTo>
                  <a:cubicBezTo>
                    <a:pt x="5122" y="1214"/>
                    <a:pt x="5122" y="1226"/>
                    <a:pt x="5122" y="1226"/>
                  </a:cubicBezTo>
                  <a:cubicBezTo>
                    <a:pt x="5134" y="1226"/>
                    <a:pt x="5134" y="1214"/>
                    <a:pt x="5144" y="1214"/>
                  </a:cubicBezTo>
                  <a:cubicBezTo>
                    <a:pt x="5166" y="1192"/>
                    <a:pt x="5178" y="1170"/>
                    <a:pt x="5200" y="1148"/>
                  </a:cubicBezTo>
                  <a:cubicBezTo>
                    <a:pt x="5210" y="1148"/>
                    <a:pt x="5210" y="1126"/>
                    <a:pt x="5200" y="1126"/>
                  </a:cubicBezTo>
                  <a:cubicBezTo>
                    <a:pt x="5194" y="1121"/>
                    <a:pt x="5189" y="1118"/>
                    <a:pt x="5184" y="1118"/>
                  </a:cubicBezTo>
                  <a:close/>
                  <a:moveTo>
                    <a:pt x="5072" y="1243"/>
                  </a:moveTo>
                  <a:cubicBezTo>
                    <a:pt x="5066" y="1243"/>
                    <a:pt x="5056" y="1248"/>
                    <a:pt x="5056" y="1248"/>
                  </a:cubicBezTo>
                  <a:lnTo>
                    <a:pt x="4990" y="1314"/>
                  </a:lnTo>
                  <a:cubicBezTo>
                    <a:pt x="4990" y="1325"/>
                    <a:pt x="4990" y="1336"/>
                    <a:pt x="5001" y="1347"/>
                  </a:cubicBezTo>
                  <a:lnTo>
                    <a:pt x="5023" y="1347"/>
                  </a:lnTo>
                  <a:lnTo>
                    <a:pt x="5089" y="1281"/>
                  </a:lnTo>
                  <a:cubicBezTo>
                    <a:pt x="5089" y="1270"/>
                    <a:pt x="5089" y="1259"/>
                    <a:pt x="5078" y="1248"/>
                  </a:cubicBezTo>
                  <a:cubicBezTo>
                    <a:pt x="5078" y="1244"/>
                    <a:pt x="5076" y="1243"/>
                    <a:pt x="5072" y="1243"/>
                  </a:cubicBezTo>
                  <a:close/>
                  <a:moveTo>
                    <a:pt x="8467" y="1226"/>
                  </a:moveTo>
                  <a:cubicBezTo>
                    <a:pt x="8456" y="1226"/>
                    <a:pt x="8445" y="1236"/>
                    <a:pt x="8445" y="1248"/>
                  </a:cubicBezTo>
                  <a:cubicBezTo>
                    <a:pt x="8434" y="1270"/>
                    <a:pt x="8434" y="1303"/>
                    <a:pt x="8423" y="1336"/>
                  </a:cubicBezTo>
                  <a:cubicBezTo>
                    <a:pt x="8423" y="1347"/>
                    <a:pt x="8434" y="1358"/>
                    <a:pt x="8445" y="1358"/>
                  </a:cubicBezTo>
                  <a:cubicBezTo>
                    <a:pt x="8456" y="1358"/>
                    <a:pt x="8467" y="1347"/>
                    <a:pt x="8467" y="1336"/>
                  </a:cubicBezTo>
                  <a:cubicBezTo>
                    <a:pt x="8478" y="1314"/>
                    <a:pt x="8478" y="1281"/>
                    <a:pt x="8478" y="1248"/>
                  </a:cubicBezTo>
                  <a:cubicBezTo>
                    <a:pt x="8489" y="1236"/>
                    <a:pt x="8478" y="1226"/>
                    <a:pt x="8467" y="1226"/>
                  </a:cubicBezTo>
                  <a:close/>
                  <a:moveTo>
                    <a:pt x="4951" y="1372"/>
                  </a:moveTo>
                  <a:cubicBezTo>
                    <a:pt x="4946" y="1372"/>
                    <a:pt x="4940" y="1375"/>
                    <a:pt x="4935" y="1380"/>
                  </a:cubicBezTo>
                  <a:cubicBezTo>
                    <a:pt x="4923" y="1403"/>
                    <a:pt x="4901" y="1425"/>
                    <a:pt x="4879" y="1447"/>
                  </a:cubicBezTo>
                  <a:cubicBezTo>
                    <a:pt x="4879" y="1457"/>
                    <a:pt x="4879" y="1469"/>
                    <a:pt x="4891" y="1479"/>
                  </a:cubicBezTo>
                  <a:lnTo>
                    <a:pt x="4913" y="1479"/>
                  </a:lnTo>
                  <a:cubicBezTo>
                    <a:pt x="4935" y="1457"/>
                    <a:pt x="4957" y="1435"/>
                    <a:pt x="4968" y="1413"/>
                  </a:cubicBezTo>
                  <a:cubicBezTo>
                    <a:pt x="4979" y="1403"/>
                    <a:pt x="4979" y="1391"/>
                    <a:pt x="4968" y="1380"/>
                  </a:cubicBezTo>
                  <a:cubicBezTo>
                    <a:pt x="4962" y="1375"/>
                    <a:pt x="4957" y="1372"/>
                    <a:pt x="4951" y="1372"/>
                  </a:cubicBezTo>
                  <a:close/>
                  <a:moveTo>
                    <a:pt x="8434" y="1403"/>
                  </a:moveTo>
                  <a:cubicBezTo>
                    <a:pt x="8423" y="1403"/>
                    <a:pt x="8411" y="1403"/>
                    <a:pt x="8411" y="1413"/>
                  </a:cubicBezTo>
                  <a:cubicBezTo>
                    <a:pt x="8401" y="1447"/>
                    <a:pt x="8401" y="1469"/>
                    <a:pt x="8389" y="1501"/>
                  </a:cubicBezTo>
                  <a:cubicBezTo>
                    <a:pt x="8389" y="1513"/>
                    <a:pt x="8389" y="1523"/>
                    <a:pt x="8401" y="1523"/>
                  </a:cubicBezTo>
                  <a:lnTo>
                    <a:pt x="8411" y="1523"/>
                  </a:lnTo>
                  <a:cubicBezTo>
                    <a:pt x="8423" y="1523"/>
                    <a:pt x="8423" y="1523"/>
                    <a:pt x="8434" y="1513"/>
                  </a:cubicBezTo>
                  <a:cubicBezTo>
                    <a:pt x="8434" y="1479"/>
                    <a:pt x="8445" y="1457"/>
                    <a:pt x="8456" y="1425"/>
                  </a:cubicBezTo>
                  <a:cubicBezTo>
                    <a:pt x="8456" y="1413"/>
                    <a:pt x="8445" y="1403"/>
                    <a:pt x="8434" y="1403"/>
                  </a:cubicBezTo>
                  <a:close/>
                  <a:moveTo>
                    <a:pt x="4857" y="1513"/>
                  </a:moveTo>
                  <a:cubicBezTo>
                    <a:pt x="4847" y="1513"/>
                    <a:pt x="4835" y="1513"/>
                    <a:pt x="4825" y="1523"/>
                  </a:cubicBezTo>
                  <a:cubicBezTo>
                    <a:pt x="4813" y="1546"/>
                    <a:pt x="4791" y="1568"/>
                    <a:pt x="4780" y="1590"/>
                  </a:cubicBezTo>
                  <a:cubicBezTo>
                    <a:pt x="4769" y="1601"/>
                    <a:pt x="4769" y="1612"/>
                    <a:pt x="4780" y="1623"/>
                  </a:cubicBezTo>
                  <a:lnTo>
                    <a:pt x="4791" y="1623"/>
                  </a:lnTo>
                  <a:cubicBezTo>
                    <a:pt x="4802" y="1623"/>
                    <a:pt x="4802" y="1623"/>
                    <a:pt x="4813" y="1612"/>
                  </a:cubicBezTo>
                  <a:cubicBezTo>
                    <a:pt x="4825" y="1590"/>
                    <a:pt x="4847" y="1568"/>
                    <a:pt x="4857" y="1546"/>
                  </a:cubicBezTo>
                  <a:cubicBezTo>
                    <a:pt x="4869" y="1535"/>
                    <a:pt x="4869" y="1523"/>
                    <a:pt x="4857" y="1513"/>
                  </a:cubicBezTo>
                  <a:close/>
                  <a:moveTo>
                    <a:pt x="8389" y="1568"/>
                  </a:moveTo>
                  <a:cubicBezTo>
                    <a:pt x="8379" y="1568"/>
                    <a:pt x="8367" y="1568"/>
                    <a:pt x="8367" y="1579"/>
                  </a:cubicBezTo>
                  <a:cubicBezTo>
                    <a:pt x="8357" y="1612"/>
                    <a:pt x="8345" y="1634"/>
                    <a:pt x="8345" y="1667"/>
                  </a:cubicBezTo>
                  <a:cubicBezTo>
                    <a:pt x="8335" y="1678"/>
                    <a:pt x="8345" y="1690"/>
                    <a:pt x="8357" y="1690"/>
                  </a:cubicBezTo>
                  <a:cubicBezTo>
                    <a:pt x="8367" y="1690"/>
                    <a:pt x="8379" y="1690"/>
                    <a:pt x="8379" y="1678"/>
                  </a:cubicBezTo>
                  <a:cubicBezTo>
                    <a:pt x="8389" y="1645"/>
                    <a:pt x="8401" y="1623"/>
                    <a:pt x="8411" y="1590"/>
                  </a:cubicBezTo>
                  <a:cubicBezTo>
                    <a:pt x="8411" y="1579"/>
                    <a:pt x="8401" y="1568"/>
                    <a:pt x="8389" y="1568"/>
                  </a:cubicBezTo>
                  <a:close/>
                  <a:moveTo>
                    <a:pt x="4742" y="1648"/>
                  </a:moveTo>
                  <a:cubicBezTo>
                    <a:pt x="4736" y="1648"/>
                    <a:pt x="4730" y="1651"/>
                    <a:pt x="4725" y="1656"/>
                  </a:cubicBezTo>
                  <a:cubicBezTo>
                    <a:pt x="4703" y="1678"/>
                    <a:pt x="4692" y="1712"/>
                    <a:pt x="4670" y="1734"/>
                  </a:cubicBezTo>
                  <a:cubicBezTo>
                    <a:pt x="4670" y="1744"/>
                    <a:pt x="4670" y="1756"/>
                    <a:pt x="4681" y="1756"/>
                  </a:cubicBezTo>
                  <a:cubicBezTo>
                    <a:pt x="4681" y="1766"/>
                    <a:pt x="4692" y="1766"/>
                    <a:pt x="4692" y="1766"/>
                  </a:cubicBezTo>
                  <a:lnTo>
                    <a:pt x="4703" y="1756"/>
                  </a:lnTo>
                  <a:cubicBezTo>
                    <a:pt x="4725" y="1734"/>
                    <a:pt x="4736" y="1712"/>
                    <a:pt x="4758" y="1678"/>
                  </a:cubicBezTo>
                  <a:cubicBezTo>
                    <a:pt x="4769" y="1678"/>
                    <a:pt x="4758" y="1656"/>
                    <a:pt x="4758" y="1656"/>
                  </a:cubicBezTo>
                  <a:cubicBezTo>
                    <a:pt x="4753" y="1651"/>
                    <a:pt x="4747" y="1648"/>
                    <a:pt x="4742" y="1648"/>
                  </a:cubicBezTo>
                  <a:close/>
                  <a:moveTo>
                    <a:pt x="8345" y="1734"/>
                  </a:moveTo>
                  <a:cubicBezTo>
                    <a:pt x="8335" y="1734"/>
                    <a:pt x="8313" y="1734"/>
                    <a:pt x="8313" y="1744"/>
                  </a:cubicBezTo>
                  <a:cubicBezTo>
                    <a:pt x="8301" y="1778"/>
                    <a:pt x="8290" y="1800"/>
                    <a:pt x="8279" y="1833"/>
                  </a:cubicBezTo>
                  <a:cubicBezTo>
                    <a:pt x="8279" y="1844"/>
                    <a:pt x="8290" y="1855"/>
                    <a:pt x="8301" y="1855"/>
                  </a:cubicBezTo>
                  <a:cubicBezTo>
                    <a:pt x="8313" y="1855"/>
                    <a:pt x="8323" y="1855"/>
                    <a:pt x="8323" y="1844"/>
                  </a:cubicBezTo>
                  <a:cubicBezTo>
                    <a:pt x="8335" y="1810"/>
                    <a:pt x="8345" y="1788"/>
                    <a:pt x="8357" y="1766"/>
                  </a:cubicBezTo>
                  <a:cubicBezTo>
                    <a:pt x="8357" y="1756"/>
                    <a:pt x="8357" y="1734"/>
                    <a:pt x="8345" y="1734"/>
                  </a:cubicBezTo>
                  <a:close/>
                  <a:moveTo>
                    <a:pt x="4637" y="1791"/>
                  </a:moveTo>
                  <a:cubicBezTo>
                    <a:pt x="4631" y="1791"/>
                    <a:pt x="4626" y="1794"/>
                    <a:pt x="4626" y="1800"/>
                  </a:cubicBezTo>
                  <a:cubicBezTo>
                    <a:pt x="4604" y="1822"/>
                    <a:pt x="4592" y="1855"/>
                    <a:pt x="4570" y="1877"/>
                  </a:cubicBezTo>
                  <a:cubicBezTo>
                    <a:pt x="4570" y="1888"/>
                    <a:pt x="4570" y="1899"/>
                    <a:pt x="4582" y="1899"/>
                  </a:cubicBezTo>
                  <a:cubicBezTo>
                    <a:pt x="4582" y="1910"/>
                    <a:pt x="4592" y="1910"/>
                    <a:pt x="4592" y="1910"/>
                  </a:cubicBezTo>
                  <a:cubicBezTo>
                    <a:pt x="4604" y="1910"/>
                    <a:pt x="4604" y="1899"/>
                    <a:pt x="4614" y="1899"/>
                  </a:cubicBezTo>
                  <a:cubicBezTo>
                    <a:pt x="4626" y="1877"/>
                    <a:pt x="4648" y="1855"/>
                    <a:pt x="4659" y="1822"/>
                  </a:cubicBezTo>
                  <a:cubicBezTo>
                    <a:pt x="4670" y="1810"/>
                    <a:pt x="4659" y="1800"/>
                    <a:pt x="4648" y="1800"/>
                  </a:cubicBezTo>
                  <a:cubicBezTo>
                    <a:pt x="4648" y="1794"/>
                    <a:pt x="4642" y="1791"/>
                    <a:pt x="4637" y="1791"/>
                  </a:cubicBezTo>
                  <a:close/>
                  <a:moveTo>
                    <a:pt x="56" y="1810"/>
                  </a:moveTo>
                  <a:cubicBezTo>
                    <a:pt x="45" y="1810"/>
                    <a:pt x="34" y="1822"/>
                    <a:pt x="34" y="1833"/>
                  </a:cubicBezTo>
                  <a:cubicBezTo>
                    <a:pt x="34" y="1855"/>
                    <a:pt x="23" y="1888"/>
                    <a:pt x="23" y="1921"/>
                  </a:cubicBezTo>
                  <a:cubicBezTo>
                    <a:pt x="23" y="1932"/>
                    <a:pt x="23" y="1943"/>
                    <a:pt x="34" y="1943"/>
                  </a:cubicBezTo>
                  <a:lnTo>
                    <a:pt x="45" y="1943"/>
                  </a:lnTo>
                  <a:cubicBezTo>
                    <a:pt x="56" y="1943"/>
                    <a:pt x="56" y="1932"/>
                    <a:pt x="67" y="1921"/>
                  </a:cubicBezTo>
                  <a:cubicBezTo>
                    <a:pt x="67" y="1899"/>
                    <a:pt x="67" y="1866"/>
                    <a:pt x="78" y="1844"/>
                  </a:cubicBezTo>
                  <a:cubicBezTo>
                    <a:pt x="78" y="1833"/>
                    <a:pt x="67" y="1822"/>
                    <a:pt x="56" y="1810"/>
                  </a:cubicBezTo>
                  <a:close/>
                  <a:moveTo>
                    <a:pt x="8270" y="1894"/>
                  </a:moveTo>
                  <a:cubicBezTo>
                    <a:pt x="8263" y="1894"/>
                    <a:pt x="8257" y="1902"/>
                    <a:pt x="8257" y="1910"/>
                  </a:cubicBezTo>
                  <a:cubicBezTo>
                    <a:pt x="8246" y="1932"/>
                    <a:pt x="8235" y="1965"/>
                    <a:pt x="8224" y="1987"/>
                  </a:cubicBezTo>
                  <a:cubicBezTo>
                    <a:pt x="8213" y="1999"/>
                    <a:pt x="8224" y="2009"/>
                    <a:pt x="8235" y="2021"/>
                  </a:cubicBezTo>
                  <a:cubicBezTo>
                    <a:pt x="8246" y="2021"/>
                    <a:pt x="8257" y="2009"/>
                    <a:pt x="8257" y="2009"/>
                  </a:cubicBezTo>
                  <a:cubicBezTo>
                    <a:pt x="8268" y="1976"/>
                    <a:pt x="8279" y="1954"/>
                    <a:pt x="8290" y="1921"/>
                  </a:cubicBezTo>
                  <a:cubicBezTo>
                    <a:pt x="8301" y="1910"/>
                    <a:pt x="8290" y="1899"/>
                    <a:pt x="8279" y="1899"/>
                  </a:cubicBezTo>
                  <a:cubicBezTo>
                    <a:pt x="8276" y="1896"/>
                    <a:pt x="8273" y="1894"/>
                    <a:pt x="8270" y="1894"/>
                  </a:cubicBezTo>
                  <a:close/>
                  <a:moveTo>
                    <a:pt x="4548" y="1938"/>
                  </a:moveTo>
                  <a:cubicBezTo>
                    <a:pt x="4541" y="1938"/>
                    <a:pt x="4534" y="1943"/>
                    <a:pt x="4526" y="1943"/>
                  </a:cubicBezTo>
                  <a:cubicBezTo>
                    <a:pt x="4515" y="1976"/>
                    <a:pt x="4493" y="1999"/>
                    <a:pt x="4482" y="2021"/>
                  </a:cubicBezTo>
                  <a:cubicBezTo>
                    <a:pt x="4471" y="2031"/>
                    <a:pt x="4482" y="2043"/>
                    <a:pt x="4493" y="2053"/>
                  </a:cubicBezTo>
                  <a:lnTo>
                    <a:pt x="4504" y="2053"/>
                  </a:lnTo>
                  <a:cubicBezTo>
                    <a:pt x="4504" y="2053"/>
                    <a:pt x="4515" y="2053"/>
                    <a:pt x="4515" y="2043"/>
                  </a:cubicBezTo>
                  <a:cubicBezTo>
                    <a:pt x="4538" y="2021"/>
                    <a:pt x="4548" y="1999"/>
                    <a:pt x="4560" y="1965"/>
                  </a:cubicBezTo>
                  <a:cubicBezTo>
                    <a:pt x="4570" y="1965"/>
                    <a:pt x="4570" y="1943"/>
                    <a:pt x="4560" y="1943"/>
                  </a:cubicBezTo>
                  <a:cubicBezTo>
                    <a:pt x="4556" y="1939"/>
                    <a:pt x="4552" y="1938"/>
                    <a:pt x="4548" y="1938"/>
                  </a:cubicBezTo>
                  <a:close/>
                  <a:moveTo>
                    <a:pt x="34" y="1987"/>
                  </a:moveTo>
                  <a:cubicBezTo>
                    <a:pt x="23" y="1987"/>
                    <a:pt x="12" y="1999"/>
                    <a:pt x="12" y="2009"/>
                  </a:cubicBezTo>
                  <a:cubicBezTo>
                    <a:pt x="12" y="2031"/>
                    <a:pt x="0" y="2065"/>
                    <a:pt x="0" y="2097"/>
                  </a:cubicBezTo>
                  <a:cubicBezTo>
                    <a:pt x="0" y="2109"/>
                    <a:pt x="12" y="2109"/>
                    <a:pt x="23" y="2120"/>
                  </a:cubicBezTo>
                  <a:cubicBezTo>
                    <a:pt x="34" y="2120"/>
                    <a:pt x="45" y="2109"/>
                    <a:pt x="45" y="2097"/>
                  </a:cubicBezTo>
                  <a:cubicBezTo>
                    <a:pt x="45" y="2065"/>
                    <a:pt x="45" y="2043"/>
                    <a:pt x="56" y="2009"/>
                  </a:cubicBezTo>
                  <a:cubicBezTo>
                    <a:pt x="56" y="1999"/>
                    <a:pt x="45" y="1987"/>
                    <a:pt x="34" y="1987"/>
                  </a:cubicBezTo>
                  <a:close/>
                  <a:moveTo>
                    <a:pt x="8213" y="2053"/>
                  </a:moveTo>
                  <a:cubicBezTo>
                    <a:pt x="8202" y="2053"/>
                    <a:pt x="8191" y="2053"/>
                    <a:pt x="8180" y="2065"/>
                  </a:cubicBezTo>
                  <a:cubicBezTo>
                    <a:pt x="8169" y="2097"/>
                    <a:pt x="8158" y="2120"/>
                    <a:pt x="8147" y="2153"/>
                  </a:cubicBezTo>
                  <a:cubicBezTo>
                    <a:pt x="8147" y="2153"/>
                    <a:pt x="8147" y="2175"/>
                    <a:pt x="8158" y="2175"/>
                  </a:cubicBezTo>
                  <a:lnTo>
                    <a:pt x="8169" y="2175"/>
                  </a:lnTo>
                  <a:cubicBezTo>
                    <a:pt x="8180" y="2175"/>
                    <a:pt x="8180" y="2175"/>
                    <a:pt x="8191" y="2164"/>
                  </a:cubicBezTo>
                  <a:cubicBezTo>
                    <a:pt x="8202" y="2142"/>
                    <a:pt x="8213" y="2109"/>
                    <a:pt x="8224" y="2087"/>
                  </a:cubicBezTo>
                  <a:cubicBezTo>
                    <a:pt x="8224" y="2075"/>
                    <a:pt x="8224" y="2065"/>
                    <a:pt x="8213" y="2053"/>
                  </a:cubicBezTo>
                  <a:close/>
                  <a:moveTo>
                    <a:pt x="4460" y="2087"/>
                  </a:moveTo>
                  <a:cubicBezTo>
                    <a:pt x="4460" y="2087"/>
                    <a:pt x="4438" y="2087"/>
                    <a:pt x="4438" y="2097"/>
                  </a:cubicBezTo>
                  <a:cubicBezTo>
                    <a:pt x="4427" y="2120"/>
                    <a:pt x="4405" y="2142"/>
                    <a:pt x="4394" y="2175"/>
                  </a:cubicBezTo>
                  <a:cubicBezTo>
                    <a:pt x="4383" y="2186"/>
                    <a:pt x="4394" y="2197"/>
                    <a:pt x="4394" y="2197"/>
                  </a:cubicBezTo>
                  <a:cubicBezTo>
                    <a:pt x="4405" y="2197"/>
                    <a:pt x="4405" y="2208"/>
                    <a:pt x="4405" y="2208"/>
                  </a:cubicBezTo>
                  <a:cubicBezTo>
                    <a:pt x="4416" y="2208"/>
                    <a:pt x="4427" y="2197"/>
                    <a:pt x="4427" y="2197"/>
                  </a:cubicBezTo>
                  <a:cubicBezTo>
                    <a:pt x="4438" y="2164"/>
                    <a:pt x="4460" y="2142"/>
                    <a:pt x="4471" y="2120"/>
                  </a:cubicBezTo>
                  <a:cubicBezTo>
                    <a:pt x="4482" y="2109"/>
                    <a:pt x="4471" y="2097"/>
                    <a:pt x="4460" y="2087"/>
                  </a:cubicBezTo>
                  <a:close/>
                  <a:moveTo>
                    <a:pt x="23" y="2164"/>
                  </a:moveTo>
                  <a:cubicBezTo>
                    <a:pt x="12" y="2164"/>
                    <a:pt x="0" y="2164"/>
                    <a:pt x="0" y="2175"/>
                  </a:cubicBezTo>
                  <a:lnTo>
                    <a:pt x="0" y="2197"/>
                  </a:lnTo>
                  <a:lnTo>
                    <a:pt x="0" y="2263"/>
                  </a:lnTo>
                  <a:cubicBezTo>
                    <a:pt x="0" y="2274"/>
                    <a:pt x="12" y="2286"/>
                    <a:pt x="23" y="2286"/>
                  </a:cubicBezTo>
                  <a:cubicBezTo>
                    <a:pt x="34" y="2286"/>
                    <a:pt x="45" y="2274"/>
                    <a:pt x="45" y="2263"/>
                  </a:cubicBezTo>
                  <a:lnTo>
                    <a:pt x="45" y="2197"/>
                  </a:lnTo>
                  <a:lnTo>
                    <a:pt x="45" y="2186"/>
                  </a:lnTo>
                  <a:cubicBezTo>
                    <a:pt x="45" y="2164"/>
                    <a:pt x="34" y="2164"/>
                    <a:pt x="23" y="2164"/>
                  </a:cubicBezTo>
                  <a:close/>
                  <a:moveTo>
                    <a:pt x="8131" y="2215"/>
                  </a:moveTo>
                  <a:cubicBezTo>
                    <a:pt x="8125" y="2215"/>
                    <a:pt x="8114" y="2222"/>
                    <a:pt x="8114" y="2230"/>
                  </a:cubicBezTo>
                  <a:cubicBezTo>
                    <a:pt x="8102" y="2252"/>
                    <a:pt x="8092" y="2274"/>
                    <a:pt x="8080" y="2308"/>
                  </a:cubicBezTo>
                  <a:cubicBezTo>
                    <a:pt x="8070" y="2318"/>
                    <a:pt x="8070" y="2330"/>
                    <a:pt x="8080" y="2330"/>
                  </a:cubicBezTo>
                  <a:lnTo>
                    <a:pt x="8092" y="2330"/>
                  </a:lnTo>
                  <a:cubicBezTo>
                    <a:pt x="8102" y="2330"/>
                    <a:pt x="8114" y="2330"/>
                    <a:pt x="8114" y="2318"/>
                  </a:cubicBezTo>
                  <a:cubicBezTo>
                    <a:pt x="8124" y="2296"/>
                    <a:pt x="8136" y="2274"/>
                    <a:pt x="8147" y="2241"/>
                  </a:cubicBezTo>
                  <a:cubicBezTo>
                    <a:pt x="8158" y="2230"/>
                    <a:pt x="8147" y="2219"/>
                    <a:pt x="8136" y="2219"/>
                  </a:cubicBezTo>
                  <a:cubicBezTo>
                    <a:pt x="8136" y="2216"/>
                    <a:pt x="8134" y="2215"/>
                    <a:pt x="8131" y="2215"/>
                  </a:cubicBezTo>
                  <a:close/>
                  <a:moveTo>
                    <a:pt x="4366" y="2236"/>
                  </a:moveTo>
                  <a:cubicBezTo>
                    <a:pt x="4359" y="2236"/>
                    <a:pt x="4349" y="2241"/>
                    <a:pt x="4349" y="2241"/>
                  </a:cubicBezTo>
                  <a:cubicBezTo>
                    <a:pt x="4339" y="2274"/>
                    <a:pt x="4317" y="2296"/>
                    <a:pt x="4305" y="2318"/>
                  </a:cubicBezTo>
                  <a:cubicBezTo>
                    <a:pt x="4295" y="2330"/>
                    <a:pt x="4305" y="2340"/>
                    <a:pt x="4317" y="2352"/>
                  </a:cubicBezTo>
                  <a:lnTo>
                    <a:pt x="4327" y="2352"/>
                  </a:lnTo>
                  <a:cubicBezTo>
                    <a:pt x="4327" y="2352"/>
                    <a:pt x="4339" y="2352"/>
                    <a:pt x="4339" y="2340"/>
                  </a:cubicBezTo>
                  <a:cubicBezTo>
                    <a:pt x="4349" y="2318"/>
                    <a:pt x="4372" y="2296"/>
                    <a:pt x="4383" y="2263"/>
                  </a:cubicBezTo>
                  <a:cubicBezTo>
                    <a:pt x="4394" y="2252"/>
                    <a:pt x="4383" y="2241"/>
                    <a:pt x="4372" y="2241"/>
                  </a:cubicBezTo>
                  <a:cubicBezTo>
                    <a:pt x="4372" y="2238"/>
                    <a:pt x="4369" y="2236"/>
                    <a:pt x="4366" y="2236"/>
                  </a:cubicBezTo>
                  <a:close/>
                  <a:moveTo>
                    <a:pt x="23" y="2330"/>
                  </a:moveTo>
                  <a:cubicBezTo>
                    <a:pt x="12" y="2330"/>
                    <a:pt x="12" y="2340"/>
                    <a:pt x="12" y="2352"/>
                  </a:cubicBezTo>
                  <a:lnTo>
                    <a:pt x="12" y="2440"/>
                  </a:lnTo>
                  <a:cubicBezTo>
                    <a:pt x="23" y="2451"/>
                    <a:pt x="23" y="2462"/>
                    <a:pt x="34" y="2462"/>
                  </a:cubicBezTo>
                  <a:lnTo>
                    <a:pt x="45" y="2462"/>
                  </a:lnTo>
                  <a:cubicBezTo>
                    <a:pt x="56" y="2462"/>
                    <a:pt x="56" y="2451"/>
                    <a:pt x="56" y="2440"/>
                  </a:cubicBezTo>
                  <a:cubicBezTo>
                    <a:pt x="56" y="2407"/>
                    <a:pt x="56" y="2384"/>
                    <a:pt x="45" y="2352"/>
                  </a:cubicBezTo>
                  <a:cubicBezTo>
                    <a:pt x="45" y="2340"/>
                    <a:pt x="34" y="2330"/>
                    <a:pt x="23" y="2330"/>
                  </a:cubicBezTo>
                  <a:close/>
                  <a:moveTo>
                    <a:pt x="8070" y="2374"/>
                  </a:moveTo>
                  <a:cubicBezTo>
                    <a:pt x="8058" y="2374"/>
                    <a:pt x="8048" y="2374"/>
                    <a:pt x="8036" y="2384"/>
                  </a:cubicBezTo>
                  <a:lnTo>
                    <a:pt x="8003" y="2462"/>
                  </a:lnTo>
                  <a:cubicBezTo>
                    <a:pt x="7992" y="2473"/>
                    <a:pt x="7992" y="2484"/>
                    <a:pt x="8003" y="2484"/>
                  </a:cubicBezTo>
                  <a:lnTo>
                    <a:pt x="8014" y="2495"/>
                  </a:lnTo>
                  <a:cubicBezTo>
                    <a:pt x="8026" y="2495"/>
                    <a:pt x="8036" y="2484"/>
                    <a:pt x="8036" y="2484"/>
                  </a:cubicBezTo>
                  <a:lnTo>
                    <a:pt x="8070" y="2407"/>
                  </a:lnTo>
                  <a:cubicBezTo>
                    <a:pt x="8080" y="2396"/>
                    <a:pt x="8080" y="2374"/>
                    <a:pt x="8070" y="2374"/>
                  </a:cubicBezTo>
                  <a:close/>
                  <a:moveTo>
                    <a:pt x="4295" y="2384"/>
                  </a:moveTo>
                  <a:cubicBezTo>
                    <a:pt x="4283" y="2384"/>
                    <a:pt x="4273" y="2384"/>
                    <a:pt x="4261" y="2396"/>
                  </a:cubicBezTo>
                  <a:cubicBezTo>
                    <a:pt x="4251" y="2429"/>
                    <a:pt x="4228" y="2451"/>
                    <a:pt x="4217" y="2473"/>
                  </a:cubicBezTo>
                  <a:cubicBezTo>
                    <a:pt x="4217" y="2484"/>
                    <a:pt x="4217" y="2495"/>
                    <a:pt x="4228" y="2506"/>
                  </a:cubicBezTo>
                  <a:lnTo>
                    <a:pt x="4239" y="2506"/>
                  </a:lnTo>
                  <a:cubicBezTo>
                    <a:pt x="4239" y="2506"/>
                    <a:pt x="4251" y="2506"/>
                    <a:pt x="4251" y="2495"/>
                  </a:cubicBezTo>
                  <a:cubicBezTo>
                    <a:pt x="4273" y="2473"/>
                    <a:pt x="4283" y="2440"/>
                    <a:pt x="4295" y="2418"/>
                  </a:cubicBezTo>
                  <a:cubicBezTo>
                    <a:pt x="4305" y="2407"/>
                    <a:pt x="4305" y="2396"/>
                    <a:pt x="4295" y="2384"/>
                  </a:cubicBezTo>
                  <a:close/>
                  <a:moveTo>
                    <a:pt x="45" y="2506"/>
                  </a:moveTo>
                  <a:cubicBezTo>
                    <a:pt x="34" y="2506"/>
                    <a:pt x="23" y="2517"/>
                    <a:pt x="34" y="2528"/>
                  </a:cubicBezTo>
                  <a:cubicBezTo>
                    <a:pt x="34" y="2561"/>
                    <a:pt x="45" y="2583"/>
                    <a:pt x="45" y="2617"/>
                  </a:cubicBezTo>
                  <a:cubicBezTo>
                    <a:pt x="45" y="2627"/>
                    <a:pt x="56" y="2639"/>
                    <a:pt x="67" y="2639"/>
                  </a:cubicBezTo>
                  <a:cubicBezTo>
                    <a:pt x="78" y="2627"/>
                    <a:pt x="89" y="2617"/>
                    <a:pt x="89" y="2605"/>
                  </a:cubicBezTo>
                  <a:cubicBezTo>
                    <a:pt x="78" y="2583"/>
                    <a:pt x="78" y="2550"/>
                    <a:pt x="67" y="2528"/>
                  </a:cubicBezTo>
                  <a:cubicBezTo>
                    <a:pt x="67" y="2517"/>
                    <a:pt x="56" y="2506"/>
                    <a:pt x="45" y="2506"/>
                  </a:cubicBezTo>
                  <a:close/>
                  <a:moveTo>
                    <a:pt x="7992" y="2528"/>
                  </a:moveTo>
                  <a:cubicBezTo>
                    <a:pt x="7981" y="2528"/>
                    <a:pt x="7970" y="2528"/>
                    <a:pt x="7959" y="2539"/>
                  </a:cubicBezTo>
                  <a:lnTo>
                    <a:pt x="7926" y="2617"/>
                  </a:lnTo>
                  <a:cubicBezTo>
                    <a:pt x="7915" y="2627"/>
                    <a:pt x="7915" y="2639"/>
                    <a:pt x="7926" y="2649"/>
                  </a:cubicBezTo>
                  <a:lnTo>
                    <a:pt x="7937" y="2649"/>
                  </a:lnTo>
                  <a:cubicBezTo>
                    <a:pt x="7948" y="2649"/>
                    <a:pt x="7959" y="2639"/>
                    <a:pt x="7959" y="2639"/>
                  </a:cubicBezTo>
                  <a:lnTo>
                    <a:pt x="7992" y="2561"/>
                  </a:lnTo>
                  <a:cubicBezTo>
                    <a:pt x="8003" y="2550"/>
                    <a:pt x="8003" y="2539"/>
                    <a:pt x="7992" y="2528"/>
                  </a:cubicBezTo>
                  <a:close/>
                  <a:moveTo>
                    <a:pt x="4206" y="2539"/>
                  </a:moveTo>
                  <a:cubicBezTo>
                    <a:pt x="4195" y="2539"/>
                    <a:pt x="4184" y="2539"/>
                    <a:pt x="4173" y="2550"/>
                  </a:cubicBezTo>
                  <a:lnTo>
                    <a:pt x="4140" y="2627"/>
                  </a:lnTo>
                  <a:cubicBezTo>
                    <a:pt x="4129" y="2639"/>
                    <a:pt x="4129" y="2649"/>
                    <a:pt x="4140" y="2661"/>
                  </a:cubicBezTo>
                  <a:lnTo>
                    <a:pt x="4151" y="2661"/>
                  </a:lnTo>
                  <a:cubicBezTo>
                    <a:pt x="4162" y="2661"/>
                    <a:pt x="4173" y="2649"/>
                    <a:pt x="4173" y="2649"/>
                  </a:cubicBezTo>
                  <a:lnTo>
                    <a:pt x="4217" y="2573"/>
                  </a:lnTo>
                  <a:cubicBezTo>
                    <a:pt x="4217" y="2561"/>
                    <a:pt x="4217" y="2550"/>
                    <a:pt x="4206" y="2539"/>
                  </a:cubicBezTo>
                  <a:close/>
                  <a:moveTo>
                    <a:pt x="87" y="2678"/>
                  </a:moveTo>
                  <a:cubicBezTo>
                    <a:pt x="85" y="2678"/>
                    <a:pt x="81" y="2680"/>
                    <a:pt x="78" y="2683"/>
                  </a:cubicBezTo>
                  <a:cubicBezTo>
                    <a:pt x="67" y="2683"/>
                    <a:pt x="67" y="2694"/>
                    <a:pt x="67" y="2705"/>
                  </a:cubicBezTo>
                  <a:cubicBezTo>
                    <a:pt x="67" y="2727"/>
                    <a:pt x="78" y="2760"/>
                    <a:pt x="89" y="2782"/>
                  </a:cubicBezTo>
                  <a:cubicBezTo>
                    <a:pt x="89" y="2793"/>
                    <a:pt x="100" y="2804"/>
                    <a:pt x="111" y="2804"/>
                  </a:cubicBezTo>
                  <a:cubicBezTo>
                    <a:pt x="122" y="2793"/>
                    <a:pt x="133" y="2782"/>
                    <a:pt x="133" y="2771"/>
                  </a:cubicBezTo>
                  <a:cubicBezTo>
                    <a:pt x="122" y="2749"/>
                    <a:pt x="111" y="2716"/>
                    <a:pt x="100" y="2694"/>
                  </a:cubicBezTo>
                  <a:cubicBezTo>
                    <a:pt x="100" y="2686"/>
                    <a:pt x="95" y="2678"/>
                    <a:pt x="87" y="2678"/>
                  </a:cubicBezTo>
                  <a:close/>
                  <a:moveTo>
                    <a:pt x="7915" y="2683"/>
                  </a:moveTo>
                  <a:cubicBezTo>
                    <a:pt x="7904" y="2683"/>
                    <a:pt x="7882" y="2683"/>
                    <a:pt x="7882" y="2694"/>
                  </a:cubicBezTo>
                  <a:lnTo>
                    <a:pt x="7837" y="2771"/>
                  </a:lnTo>
                  <a:cubicBezTo>
                    <a:pt x="7837" y="2782"/>
                    <a:pt x="7837" y="2793"/>
                    <a:pt x="7849" y="2804"/>
                  </a:cubicBezTo>
                  <a:lnTo>
                    <a:pt x="7860" y="2804"/>
                  </a:lnTo>
                  <a:cubicBezTo>
                    <a:pt x="7871" y="2804"/>
                    <a:pt x="7882" y="2793"/>
                    <a:pt x="7882" y="2793"/>
                  </a:cubicBezTo>
                  <a:lnTo>
                    <a:pt x="7915" y="2716"/>
                  </a:lnTo>
                  <a:cubicBezTo>
                    <a:pt x="7926" y="2705"/>
                    <a:pt x="7915" y="2694"/>
                    <a:pt x="7915" y="2683"/>
                  </a:cubicBezTo>
                  <a:close/>
                  <a:moveTo>
                    <a:pt x="4118" y="2694"/>
                  </a:moveTo>
                  <a:cubicBezTo>
                    <a:pt x="4107" y="2694"/>
                    <a:pt x="4096" y="2694"/>
                    <a:pt x="4096" y="2705"/>
                  </a:cubicBezTo>
                  <a:lnTo>
                    <a:pt x="4052" y="2782"/>
                  </a:lnTo>
                  <a:cubicBezTo>
                    <a:pt x="4052" y="2793"/>
                    <a:pt x="4052" y="2804"/>
                    <a:pt x="4062" y="2804"/>
                  </a:cubicBezTo>
                  <a:cubicBezTo>
                    <a:pt x="4062" y="2815"/>
                    <a:pt x="4062" y="2815"/>
                    <a:pt x="4074" y="2815"/>
                  </a:cubicBezTo>
                  <a:lnTo>
                    <a:pt x="4085" y="2804"/>
                  </a:lnTo>
                  <a:lnTo>
                    <a:pt x="4129" y="2727"/>
                  </a:lnTo>
                  <a:cubicBezTo>
                    <a:pt x="4140" y="2716"/>
                    <a:pt x="4129" y="2705"/>
                    <a:pt x="4118" y="2694"/>
                  </a:cubicBezTo>
                  <a:close/>
                  <a:moveTo>
                    <a:pt x="4031" y="2844"/>
                  </a:moveTo>
                  <a:cubicBezTo>
                    <a:pt x="4023" y="2844"/>
                    <a:pt x="4015" y="2851"/>
                    <a:pt x="4008" y="2860"/>
                  </a:cubicBezTo>
                  <a:lnTo>
                    <a:pt x="3974" y="2936"/>
                  </a:lnTo>
                  <a:cubicBezTo>
                    <a:pt x="3964" y="2948"/>
                    <a:pt x="3964" y="2958"/>
                    <a:pt x="3974" y="2958"/>
                  </a:cubicBezTo>
                  <a:lnTo>
                    <a:pt x="3986" y="2958"/>
                  </a:lnTo>
                  <a:cubicBezTo>
                    <a:pt x="3996" y="2958"/>
                    <a:pt x="4008" y="2958"/>
                    <a:pt x="4008" y="2948"/>
                  </a:cubicBezTo>
                  <a:lnTo>
                    <a:pt x="4052" y="2882"/>
                  </a:lnTo>
                  <a:cubicBezTo>
                    <a:pt x="4052" y="2870"/>
                    <a:pt x="4052" y="2848"/>
                    <a:pt x="4040" y="2848"/>
                  </a:cubicBezTo>
                  <a:cubicBezTo>
                    <a:pt x="4037" y="2845"/>
                    <a:pt x="4034" y="2844"/>
                    <a:pt x="4031" y="2844"/>
                  </a:cubicBezTo>
                  <a:close/>
                  <a:moveTo>
                    <a:pt x="7837" y="2837"/>
                  </a:moveTo>
                  <a:cubicBezTo>
                    <a:pt x="7827" y="2837"/>
                    <a:pt x="7805" y="2837"/>
                    <a:pt x="7805" y="2848"/>
                  </a:cubicBezTo>
                  <a:cubicBezTo>
                    <a:pt x="7793" y="2882"/>
                    <a:pt x="7783" y="2904"/>
                    <a:pt x="7771" y="2926"/>
                  </a:cubicBezTo>
                  <a:cubicBezTo>
                    <a:pt x="7761" y="2936"/>
                    <a:pt x="7771" y="2948"/>
                    <a:pt x="7783" y="2958"/>
                  </a:cubicBezTo>
                  <a:cubicBezTo>
                    <a:pt x="7793" y="2958"/>
                    <a:pt x="7805" y="2958"/>
                    <a:pt x="7805" y="2948"/>
                  </a:cubicBezTo>
                  <a:cubicBezTo>
                    <a:pt x="7815" y="2926"/>
                    <a:pt x="7827" y="2892"/>
                    <a:pt x="7837" y="2870"/>
                  </a:cubicBezTo>
                  <a:cubicBezTo>
                    <a:pt x="7849" y="2860"/>
                    <a:pt x="7849" y="2848"/>
                    <a:pt x="7837" y="2837"/>
                  </a:cubicBezTo>
                  <a:close/>
                  <a:moveTo>
                    <a:pt x="134" y="2844"/>
                  </a:moveTo>
                  <a:cubicBezTo>
                    <a:pt x="129" y="2844"/>
                    <a:pt x="125" y="2845"/>
                    <a:pt x="122" y="2848"/>
                  </a:cubicBezTo>
                  <a:cubicBezTo>
                    <a:pt x="111" y="2848"/>
                    <a:pt x="111" y="2860"/>
                    <a:pt x="111" y="2870"/>
                  </a:cubicBezTo>
                  <a:cubicBezTo>
                    <a:pt x="122" y="2904"/>
                    <a:pt x="133" y="2926"/>
                    <a:pt x="144" y="2958"/>
                  </a:cubicBezTo>
                  <a:cubicBezTo>
                    <a:pt x="144" y="2958"/>
                    <a:pt x="155" y="2970"/>
                    <a:pt x="166" y="2970"/>
                  </a:cubicBezTo>
                  <a:cubicBezTo>
                    <a:pt x="177" y="2958"/>
                    <a:pt x="189" y="2948"/>
                    <a:pt x="177" y="2936"/>
                  </a:cubicBezTo>
                  <a:cubicBezTo>
                    <a:pt x="177" y="2914"/>
                    <a:pt x="166" y="2882"/>
                    <a:pt x="155" y="2860"/>
                  </a:cubicBezTo>
                  <a:cubicBezTo>
                    <a:pt x="155" y="2851"/>
                    <a:pt x="144" y="2844"/>
                    <a:pt x="134" y="2844"/>
                  </a:cubicBezTo>
                  <a:close/>
                  <a:moveTo>
                    <a:pt x="3943" y="2998"/>
                  </a:moveTo>
                  <a:cubicBezTo>
                    <a:pt x="3936" y="2998"/>
                    <a:pt x="3930" y="3006"/>
                    <a:pt x="3930" y="3014"/>
                  </a:cubicBezTo>
                  <a:lnTo>
                    <a:pt x="3886" y="3091"/>
                  </a:lnTo>
                  <a:cubicBezTo>
                    <a:pt x="3886" y="3091"/>
                    <a:pt x="3886" y="3113"/>
                    <a:pt x="3897" y="3113"/>
                  </a:cubicBezTo>
                  <a:lnTo>
                    <a:pt x="3908" y="3113"/>
                  </a:lnTo>
                  <a:cubicBezTo>
                    <a:pt x="3908" y="3113"/>
                    <a:pt x="3919" y="3113"/>
                    <a:pt x="3919" y="3102"/>
                  </a:cubicBezTo>
                  <a:lnTo>
                    <a:pt x="3964" y="3025"/>
                  </a:lnTo>
                  <a:cubicBezTo>
                    <a:pt x="3974" y="3014"/>
                    <a:pt x="3964" y="3003"/>
                    <a:pt x="3952" y="3003"/>
                  </a:cubicBezTo>
                  <a:cubicBezTo>
                    <a:pt x="3949" y="3000"/>
                    <a:pt x="3946" y="2998"/>
                    <a:pt x="3943" y="2998"/>
                  </a:cubicBezTo>
                  <a:close/>
                  <a:moveTo>
                    <a:pt x="7751" y="2998"/>
                  </a:moveTo>
                  <a:cubicBezTo>
                    <a:pt x="7743" y="2998"/>
                    <a:pt x="7735" y="3006"/>
                    <a:pt x="7727" y="3014"/>
                  </a:cubicBezTo>
                  <a:cubicBezTo>
                    <a:pt x="7717" y="3036"/>
                    <a:pt x="7705" y="3058"/>
                    <a:pt x="7694" y="3091"/>
                  </a:cubicBezTo>
                  <a:cubicBezTo>
                    <a:pt x="7694" y="3102"/>
                    <a:pt x="7694" y="3113"/>
                    <a:pt x="7705" y="3113"/>
                  </a:cubicBezTo>
                  <a:lnTo>
                    <a:pt x="7717" y="3113"/>
                  </a:lnTo>
                  <a:cubicBezTo>
                    <a:pt x="7727" y="3113"/>
                    <a:pt x="7727" y="3113"/>
                    <a:pt x="7739" y="3102"/>
                  </a:cubicBezTo>
                  <a:cubicBezTo>
                    <a:pt x="7749" y="3080"/>
                    <a:pt x="7761" y="3047"/>
                    <a:pt x="7771" y="3025"/>
                  </a:cubicBezTo>
                  <a:cubicBezTo>
                    <a:pt x="7771" y="3014"/>
                    <a:pt x="7771" y="3003"/>
                    <a:pt x="7761" y="3003"/>
                  </a:cubicBezTo>
                  <a:cubicBezTo>
                    <a:pt x="7757" y="3000"/>
                    <a:pt x="7754" y="2998"/>
                    <a:pt x="7751" y="2998"/>
                  </a:cubicBezTo>
                  <a:close/>
                  <a:moveTo>
                    <a:pt x="198" y="3009"/>
                  </a:moveTo>
                  <a:cubicBezTo>
                    <a:pt x="195" y="3009"/>
                    <a:pt x="192" y="3011"/>
                    <a:pt x="189" y="3014"/>
                  </a:cubicBezTo>
                  <a:cubicBezTo>
                    <a:pt x="177" y="3014"/>
                    <a:pt x="166" y="3025"/>
                    <a:pt x="177" y="3036"/>
                  </a:cubicBezTo>
                  <a:cubicBezTo>
                    <a:pt x="189" y="3058"/>
                    <a:pt x="199" y="3091"/>
                    <a:pt x="211" y="3113"/>
                  </a:cubicBezTo>
                  <a:cubicBezTo>
                    <a:pt x="211" y="3124"/>
                    <a:pt x="221" y="3124"/>
                    <a:pt x="233" y="3124"/>
                  </a:cubicBezTo>
                  <a:lnTo>
                    <a:pt x="243" y="3124"/>
                  </a:lnTo>
                  <a:cubicBezTo>
                    <a:pt x="255" y="3124"/>
                    <a:pt x="255" y="3113"/>
                    <a:pt x="255" y="3102"/>
                  </a:cubicBezTo>
                  <a:cubicBezTo>
                    <a:pt x="233" y="3069"/>
                    <a:pt x="221" y="3047"/>
                    <a:pt x="211" y="3025"/>
                  </a:cubicBezTo>
                  <a:cubicBezTo>
                    <a:pt x="211" y="3017"/>
                    <a:pt x="205" y="3009"/>
                    <a:pt x="198" y="3009"/>
                  </a:cubicBezTo>
                  <a:close/>
                  <a:moveTo>
                    <a:pt x="3858" y="3149"/>
                  </a:moveTo>
                  <a:cubicBezTo>
                    <a:pt x="3853" y="3149"/>
                    <a:pt x="3847" y="3152"/>
                    <a:pt x="3842" y="3157"/>
                  </a:cubicBezTo>
                  <a:lnTo>
                    <a:pt x="3798" y="3235"/>
                  </a:lnTo>
                  <a:cubicBezTo>
                    <a:pt x="3798" y="3245"/>
                    <a:pt x="3798" y="3257"/>
                    <a:pt x="3809" y="3268"/>
                  </a:cubicBezTo>
                  <a:lnTo>
                    <a:pt x="3820" y="3268"/>
                  </a:lnTo>
                  <a:cubicBezTo>
                    <a:pt x="3831" y="3268"/>
                    <a:pt x="3831" y="3268"/>
                    <a:pt x="3842" y="3257"/>
                  </a:cubicBezTo>
                  <a:lnTo>
                    <a:pt x="3886" y="3179"/>
                  </a:lnTo>
                  <a:cubicBezTo>
                    <a:pt x="3886" y="3169"/>
                    <a:pt x="3886" y="3157"/>
                    <a:pt x="3875" y="3157"/>
                  </a:cubicBezTo>
                  <a:cubicBezTo>
                    <a:pt x="3870" y="3152"/>
                    <a:pt x="3864" y="3149"/>
                    <a:pt x="3858" y="3149"/>
                  </a:cubicBezTo>
                  <a:close/>
                  <a:moveTo>
                    <a:pt x="264" y="3164"/>
                  </a:moveTo>
                  <a:cubicBezTo>
                    <a:pt x="261" y="3164"/>
                    <a:pt x="258" y="3165"/>
                    <a:pt x="255" y="3169"/>
                  </a:cubicBezTo>
                  <a:cubicBezTo>
                    <a:pt x="243" y="3169"/>
                    <a:pt x="243" y="3191"/>
                    <a:pt x="255" y="3191"/>
                  </a:cubicBezTo>
                  <a:cubicBezTo>
                    <a:pt x="265" y="3223"/>
                    <a:pt x="277" y="3245"/>
                    <a:pt x="287" y="3268"/>
                  </a:cubicBezTo>
                  <a:cubicBezTo>
                    <a:pt x="299" y="3279"/>
                    <a:pt x="299" y="3279"/>
                    <a:pt x="310" y="3279"/>
                  </a:cubicBezTo>
                  <a:lnTo>
                    <a:pt x="321" y="3279"/>
                  </a:lnTo>
                  <a:cubicBezTo>
                    <a:pt x="332" y="3279"/>
                    <a:pt x="332" y="3268"/>
                    <a:pt x="332" y="3257"/>
                  </a:cubicBezTo>
                  <a:cubicBezTo>
                    <a:pt x="310" y="3223"/>
                    <a:pt x="299" y="3201"/>
                    <a:pt x="287" y="3179"/>
                  </a:cubicBezTo>
                  <a:cubicBezTo>
                    <a:pt x="280" y="3172"/>
                    <a:pt x="272" y="3164"/>
                    <a:pt x="264" y="3164"/>
                  </a:cubicBezTo>
                  <a:close/>
                  <a:moveTo>
                    <a:pt x="7694" y="3157"/>
                  </a:moveTo>
                  <a:cubicBezTo>
                    <a:pt x="7683" y="3157"/>
                    <a:pt x="7661" y="3157"/>
                    <a:pt x="7661" y="3169"/>
                  </a:cubicBezTo>
                  <a:cubicBezTo>
                    <a:pt x="7650" y="3191"/>
                    <a:pt x="7639" y="3223"/>
                    <a:pt x="7628" y="3245"/>
                  </a:cubicBezTo>
                  <a:cubicBezTo>
                    <a:pt x="7628" y="3257"/>
                    <a:pt x="7628" y="3268"/>
                    <a:pt x="7639" y="3279"/>
                  </a:cubicBezTo>
                  <a:lnTo>
                    <a:pt x="7650" y="3279"/>
                  </a:lnTo>
                  <a:cubicBezTo>
                    <a:pt x="7661" y="3279"/>
                    <a:pt x="7661" y="3279"/>
                    <a:pt x="7672" y="3268"/>
                  </a:cubicBezTo>
                  <a:cubicBezTo>
                    <a:pt x="7683" y="3235"/>
                    <a:pt x="7694" y="3213"/>
                    <a:pt x="7705" y="3179"/>
                  </a:cubicBezTo>
                  <a:lnTo>
                    <a:pt x="7694" y="3157"/>
                  </a:lnTo>
                  <a:close/>
                  <a:moveTo>
                    <a:pt x="3787" y="3301"/>
                  </a:moveTo>
                  <a:cubicBezTo>
                    <a:pt x="3775" y="3301"/>
                    <a:pt x="3765" y="3301"/>
                    <a:pt x="3765" y="3312"/>
                  </a:cubicBezTo>
                  <a:cubicBezTo>
                    <a:pt x="3743" y="3334"/>
                    <a:pt x="3731" y="3367"/>
                    <a:pt x="3721" y="3389"/>
                  </a:cubicBezTo>
                  <a:cubicBezTo>
                    <a:pt x="3709" y="3400"/>
                    <a:pt x="3709" y="3411"/>
                    <a:pt x="3721" y="3422"/>
                  </a:cubicBezTo>
                  <a:lnTo>
                    <a:pt x="3731" y="3422"/>
                  </a:lnTo>
                  <a:cubicBezTo>
                    <a:pt x="3743" y="3422"/>
                    <a:pt x="3753" y="3411"/>
                    <a:pt x="3753" y="3411"/>
                  </a:cubicBezTo>
                  <a:cubicBezTo>
                    <a:pt x="3765" y="3389"/>
                    <a:pt x="3787" y="3356"/>
                    <a:pt x="3798" y="3334"/>
                  </a:cubicBezTo>
                  <a:cubicBezTo>
                    <a:pt x="3798" y="3323"/>
                    <a:pt x="3798" y="3312"/>
                    <a:pt x="3787" y="3301"/>
                  </a:cubicBezTo>
                  <a:close/>
                  <a:moveTo>
                    <a:pt x="354" y="3318"/>
                  </a:moveTo>
                  <a:cubicBezTo>
                    <a:pt x="350" y="3318"/>
                    <a:pt x="347" y="3319"/>
                    <a:pt x="343" y="3323"/>
                  </a:cubicBezTo>
                  <a:cubicBezTo>
                    <a:pt x="332" y="3323"/>
                    <a:pt x="332" y="3334"/>
                    <a:pt x="332" y="3345"/>
                  </a:cubicBezTo>
                  <a:cubicBezTo>
                    <a:pt x="354" y="3378"/>
                    <a:pt x="365" y="3400"/>
                    <a:pt x="376" y="3422"/>
                  </a:cubicBezTo>
                  <a:cubicBezTo>
                    <a:pt x="387" y="3434"/>
                    <a:pt x="387" y="3434"/>
                    <a:pt x="398" y="3434"/>
                  </a:cubicBezTo>
                  <a:lnTo>
                    <a:pt x="409" y="3434"/>
                  </a:lnTo>
                  <a:cubicBezTo>
                    <a:pt x="420" y="3422"/>
                    <a:pt x="420" y="3411"/>
                    <a:pt x="420" y="3400"/>
                  </a:cubicBezTo>
                  <a:cubicBezTo>
                    <a:pt x="398" y="3378"/>
                    <a:pt x="387" y="3356"/>
                    <a:pt x="365" y="3323"/>
                  </a:cubicBezTo>
                  <a:cubicBezTo>
                    <a:pt x="365" y="3323"/>
                    <a:pt x="360" y="3318"/>
                    <a:pt x="354" y="3318"/>
                  </a:cubicBezTo>
                  <a:close/>
                  <a:moveTo>
                    <a:pt x="7618" y="3318"/>
                  </a:moveTo>
                  <a:cubicBezTo>
                    <a:pt x="7610" y="3318"/>
                    <a:pt x="7603" y="3326"/>
                    <a:pt x="7595" y="3334"/>
                  </a:cubicBezTo>
                  <a:cubicBezTo>
                    <a:pt x="7584" y="3356"/>
                    <a:pt x="7573" y="3389"/>
                    <a:pt x="7573" y="3411"/>
                  </a:cubicBezTo>
                  <a:cubicBezTo>
                    <a:pt x="7562" y="3422"/>
                    <a:pt x="7573" y="3434"/>
                    <a:pt x="7584" y="3444"/>
                  </a:cubicBezTo>
                  <a:cubicBezTo>
                    <a:pt x="7595" y="3444"/>
                    <a:pt x="7606" y="3434"/>
                    <a:pt x="7606" y="3422"/>
                  </a:cubicBezTo>
                  <a:cubicBezTo>
                    <a:pt x="7617" y="3400"/>
                    <a:pt x="7628" y="3378"/>
                    <a:pt x="7639" y="3345"/>
                  </a:cubicBezTo>
                  <a:cubicBezTo>
                    <a:pt x="7639" y="3334"/>
                    <a:pt x="7639" y="3323"/>
                    <a:pt x="7628" y="3323"/>
                  </a:cubicBezTo>
                  <a:cubicBezTo>
                    <a:pt x="7625" y="3320"/>
                    <a:pt x="7621" y="3318"/>
                    <a:pt x="7618" y="3318"/>
                  </a:cubicBezTo>
                  <a:close/>
                  <a:moveTo>
                    <a:pt x="3699" y="3456"/>
                  </a:moveTo>
                  <a:cubicBezTo>
                    <a:pt x="3687" y="3456"/>
                    <a:pt x="3677" y="3456"/>
                    <a:pt x="3677" y="3466"/>
                  </a:cubicBezTo>
                  <a:cubicBezTo>
                    <a:pt x="3655" y="3488"/>
                    <a:pt x="3643" y="3510"/>
                    <a:pt x="3632" y="3532"/>
                  </a:cubicBezTo>
                  <a:cubicBezTo>
                    <a:pt x="3621" y="3544"/>
                    <a:pt x="3621" y="3554"/>
                    <a:pt x="3632" y="3566"/>
                  </a:cubicBezTo>
                  <a:lnTo>
                    <a:pt x="3643" y="3566"/>
                  </a:lnTo>
                  <a:cubicBezTo>
                    <a:pt x="3655" y="3566"/>
                    <a:pt x="3655" y="3566"/>
                    <a:pt x="3665" y="3554"/>
                  </a:cubicBezTo>
                  <a:cubicBezTo>
                    <a:pt x="3677" y="3532"/>
                    <a:pt x="3699" y="3510"/>
                    <a:pt x="3709" y="3488"/>
                  </a:cubicBezTo>
                  <a:cubicBezTo>
                    <a:pt x="3709" y="3478"/>
                    <a:pt x="3709" y="3466"/>
                    <a:pt x="3699" y="3456"/>
                  </a:cubicBezTo>
                  <a:close/>
                  <a:moveTo>
                    <a:pt x="441" y="3462"/>
                  </a:moveTo>
                  <a:cubicBezTo>
                    <a:pt x="438" y="3462"/>
                    <a:pt x="434" y="3463"/>
                    <a:pt x="431" y="3466"/>
                  </a:cubicBezTo>
                  <a:cubicBezTo>
                    <a:pt x="420" y="3478"/>
                    <a:pt x="420" y="3488"/>
                    <a:pt x="431" y="3500"/>
                  </a:cubicBezTo>
                  <a:cubicBezTo>
                    <a:pt x="442" y="3522"/>
                    <a:pt x="464" y="3544"/>
                    <a:pt x="486" y="3566"/>
                  </a:cubicBezTo>
                  <a:cubicBezTo>
                    <a:pt x="486" y="3577"/>
                    <a:pt x="486" y="3577"/>
                    <a:pt x="498" y="3577"/>
                  </a:cubicBezTo>
                  <a:lnTo>
                    <a:pt x="508" y="3577"/>
                  </a:lnTo>
                  <a:cubicBezTo>
                    <a:pt x="520" y="3566"/>
                    <a:pt x="520" y="3554"/>
                    <a:pt x="520" y="3544"/>
                  </a:cubicBezTo>
                  <a:cubicBezTo>
                    <a:pt x="498" y="3522"/>
                    <a:pt x="476" y="3500"/>
                    <a:pt x="464" y="3478"/>
                  </a:cubicBezTo>
                  <a:cubicBezTo>
                    <a:pt x="457" y="3470"/>
                    <a:pt x="449" y="3462"/>
                    <a:pt x="441" y="3462"/>
                  </a:cubicBezTo>
                  <a:close/>
                  <a:moveTo>
                    <a:pt x="7563" y="3484"/>
                  </a:moveTo>
                  <a:cubicBezTo>
                    <a:pt x="7555" y="3484"/>
                    <a:pt x="7547" y="3492"/>
                    <a:pt x="7540" y="3500"/>
                  </a:cubicBezTo>
                  <a:cubicBezTo>
                    <a:pt x="7528" y="3522"/>
                    <a:pt x="7528" y="3554"/>
                    <a:pt x="7518" y="3577"/>
                  </a:cubicBezTo>
                  <a:cubicBezTo>
                    <a:pt x="7518" y="3588"/>
                    <a:pt x="7518" y="3599"/>
                    <a:pt x="7528" y="3610"/>
                  </a:cubicBezTo>
                  <a:lnTo>
                    <a:pt x="7540" y="3610"/>
                  </a:lnTo>
                  <a:cubicBezTo>
                    <a:pt x="7550" y="3610"/>
                    <a:pt x="7550" y="3599"/>
                    <a:pt x="7562" y="3588"/>
                  </a:cubicBezTo>
                  <a:cubicBezTo>
                    <a:pt x="7562" y="3566"/>
                    <a:pt x="7573" y="3532"/>
                    <a:pt x="7584" y="3510"/>
                  </a:cubicBezTo>
                  <a:cubicBezTo>
                    <a:pt x="7584" y="3500"/>
                    <a:pt x="7584" y="3488"/>
                    <a:pt x="7573" y="3488"/>
                  </a:cubicBezTo>
                  <a:cubicBezTo>
                    <a:pt x="7569" y="3485"/>
                    <a:pt x="7566" y="3484"/>
                    <a:pt x="7563" y="3484"/>
                  </a:cubicBezTo>
                  <a:close/>
                  <a:moveTo>
                    <a:pt x="557" y="3602"/>
                  </a:moveTo>
                  <a:cubicBezTo>
                    <a:pt x="553" y="3602"/>
                    <a:pt x="547" y="3604"/>
                    <a:pt x="542" y="3610"/>
                  </a:cubicBezTo>
                  <a:cubicBezTo>
                    <a:pt x="530" y="3610"/>
                    <a:pt x="530" y="3632"/>
                    <a:pt x="530" y="3632"/>
                  </a:cubicBezTo>
                  <a:lnTo>
                    <a:pt x="597" y="3698"/>
                  </a:lnTo>
                  <a:cubicBezTo>
                    <a:pt x="597" y="3709"/>
                    <a:pt x="597" y="3709"/>
                    <a:pt x="608" y="3709"/>
                  </a:cubicBezTo>
                  <a:lnTo>
                    <a:pt x="619" y="3709"/>
                  </a:lnTo>
                  <a:cubicBezTo>
                    <a:pt x="630" y="3698"/>
                    <a:pt x="630" y="3687"/>
                    <a:pt x="619" y="3676"/>
                  </a:cubicBezTo>
                  <a:cubicBezTo>
                    <a:pt x="608" y="3654"/>
                    <a:pt x="586" y="3632"/>
                    <a:pt x="564" y="3610"/>
                  </a:cubicBezTo>
                  <a:cubicBezTo>
                    <a:pt x="564" y="3604"/>
                    <a:pt x="561" y="3602"/>
                    <a:pt x="557" y="3602"/>
                  </a:cubicBezTo>
                  <a:close/>
                  <a:moveTo>
                    <a:pt x="3610" y="3599"/>
                  </a:moveTo>
                  <a:cubicBezTo>
                    <a:pt x="3599" y="3599"/>
                    <a:pt x="3588" y="3599"/>
                    <a:pt x="3577" y="3610"/>
                  </a:cubicBezTo>
                  <a:cubicBezTo>
                    <a:pt x="3566" y="3632"/>
                    <a:pt x="3544" y="3654"/>
                    <a:pt x="3522" y="3676"/>
                  </a:cubicBezTo>
                  <a:cubicBezTo>
                    <a:pt x="3522" y="3687"/>
                    <a:pt x="3522" y="3698"/>
                    <a:pt x="3533" y="3709"/>
                  </a:cubicBezTo>
                  <a:lnTo>
                    <a:pt x="3544" y="3709"/>
                  </a:lnTo>
                  <a:cubicBezTo>
                    <a:pt x="3544" y="3709"/>
                    <a:pt x="3555" y="3709"/>
                    <a:pt x="3555" y="3698"/>
                  </a:cubicBezTo>
                  <a:cubicBezTo>
                    <a:pt x="3577" y="3676"/>
                    <a:pt x="3599" y="3654"/>
                    <a:pt x="3610" y="3632"/>
                  </a:cubicBezTo>
                  <a:cubicBezTo>
                    <a:pt x="3621" y="3621"/>
                    <a:pt x="3621" y="3610"/>
                    <a:pt x="3610" y="3599"/>
                  </a:cubicBezTo>
                  <a:close/>
                  <a:moveTo>
                    <a:pt x="7508" y="3649"/>
                  </a:moveTo>
                  <a:cubicBezTo>
                    <a:pt x="7501" y="3649"/>
                    <a:pt x="7496" y="3657"/>
                    <a:pt x="7496" y="3665"/>
                  </a:cubicBezTo>
                  <a:cubicBezTo>
                    <a:pt x="7484" y="3698"/>
                    <a:pt x="7484" y="3721"/>
                    <a:pt x="7474" y="3753"/>
                  </a:cubicBezTo>
                  <a:cubicBezTo>
                    <a:pt x="7474" y="3765"/>
                    <a:pt x="7484" y="3775"/>
                    <a:pt x="7496" y="3775"/>
                  </a:cubicBezTo>
                  <a:cubicBezTo>
                    <a:pt x="7506" y="3775"/>
                    <a:pt x="7518" y="3775"/>
                    <a:pt x="7518" y="3765"/>
                  </a:cubicBezTo>
                  <a:cubicBezTo>
                    <a:pt x="7518" y="3731"/>
                    <a:pt x="7528" y="3709"/>
                    <a:pt x="7540" y="3676"/>
                  </a:cubicBezTo>
                  <a:cubicBezTo>
                    <a:pt x="7540" y="3665"/>
                    <a:pt x="7528" y="3654"/>
                    <a:pt x="7518" y="3654"/>
                  </a:cubicBezTo>
                  <a:cubicBezTo>
                    <a:pt x="7514" y="3651"/>
                    <a:pt x="7511" y="3649"/>
                    <a:pt x="7508" y="3649"/>
                  </a:cubicBezTo>
                  <a:close/>
                  <a:moveTo>
                    <a:pt x="669" y="3734"/>
                  </a:moveTo>
                  <a:cubicBezTo>
                    <a:pt x="663" y="3734"/>
                    <a:pt x="657" y="3737"/>
                    <a:pt x="652" y="3743"/>
                  </a:cubicBezTo>
                  <a:cubicBezTo>
                    <a:pt x="641" y="3743"/>
                    <a:pt x="641" y="3765"/>
                    <a:pt x="652" y="3765"/>
                  </a:cubicBezTo>
                  <a:cubicBezTo>
                    <a:pt x="674" y="3787"/>
                    <a:pt x="696" y="3809"/>
                    <a:pt x="707" y="3831"/>
                  </a:cubicBezTo>
                  <a:cubicBezTo>
                    <a:pt x="718" y="3831"/>
                    <a:pt x="718" y="3841"/>
                    <a:pt x="729" y="3841"/>
                  </a:cubicBezTo>
                  <a:lnTo>
                    <a:pt x="740" y="3831"/>
                  </a:lnTo>
                  <a:cubicBezTo>
                    <a:pt x="751" y="3819"/>
                    <a:pt x="751" y="3809"/>
                    <a:pt x="740" y="3797"/>
                  </a:cubicBezTo>
                  <a:cubicBezTo>
                    <a:pt x="718" y="3787"/>
                    <a:pt x="696" y="3765"/>
                    <a:pt x="685" y="3743"/>
                  </a:cubicBezTo>
                  <a:cubicBezTo>
                    <a:pt x="680" y="3737"/>
                    <a:pt x="674" y="3734"/>
                    <a:pt x="669" y="3734"/>
                  </a:cubicBezTo>
                  <a:close/>
                  <a:moveTo>
                    <a:pt x="3483" y="3734"/>
                  </a:moveTo>
                  <a:cubicBezTo>
                    <a:pt x="3478" y="3734"/>
                    <a:pt x="3472" y="3737"/>
                    <a:pt x="3466" y="3743"/>
                  </a:cubicBezTo>
                  <a:cubicBezTo>
                    <a:pt x="3456" y="3765"/>
                    <a:pt x="3434" y="3787"/>
                    <a:pt x="3412" y="3809"/>
                  </a:cubicBezTo>
                  <a:lnTo>
                    <a:pt x="3412" y="3841"/>
                  </a:lnTo>
                  <a:lnTo>
                    <a:pt x="3444" y="3841"/>
                  </a:lnTo>
                  <a:cubicBezTo>
                    <a:pt x="3466" y="3819"/>
                    <a:pt x="3488" y="3797"/>
                    <a:pt x="3500" y="3775"/>
                  </a:cubicBezTo>
                  <a:cubicBezTo>
                    <a:pt x="3511" y="3765"/>
                    <a:pt x="3511" y="3753"/>
                    <a:pt x="3500" y="3743"/>
                  </a:cubicBezTo>
                  <a:cubicBezTo>
                    <a:pt x="3494" y="3737"/>
                    <a:pt x="3489" y="3734"/>
                    <a:pt x="3483" y="3734"/>
                  </a:cubicBezTo>
                  <a:close/>
                  <a:moveTo>
                    <a:pt x="9206" y="3886"/>
                  </a:moveTo>
                  <a:cubicBezTo>
                    <a:pt x="9196" y="3886"/>
                    <a:pt x="9184" y="3897"/>
                    <a:pt x="9184" y="3908"/>
                  </a:cubicBezTo>
                  <a:cubicBezTo>
                    <a:pt x="9184" y="3919"/>
                    <a:pt x="9196" y="3930"/>
                    <a:pt x="9206" y="3930"/>
                  </a:cubicBezTo>
                  <a:lnTo>
                    <a:pt x="9295" y="3930"/>
                  </a:lnTo>
                  <a:cubicBezTo>
                    <a:pt x="9306" y="3930"/>
                    <a:pt x="9317" y="3919"/>
                    <a:pt x="9317" y="3908"/>
                  </a:cubicBezTo>
                  <a:cubicBezTo>
                    <a:pt x="9317" y="3897"/>
                    <a:pt x="9306" y="3886"/>
                    <a:pt x="9295" y="3886"/>
                  </a:cubicBezTo>
                  <a:close/>
                  <a:moveTo>
                    <a:pt x="9118" y="3897"/>
                  </a:moveTo>
                  <a:cubicBezTo>
                    <a:pt x="9096" y="3897"/>
                    <a:pt x="9063" y="3897"/>
                    <a:pt x="9030" y="3908"/>
                  </a:cubicBezTo>
                  <a:cubicBezTo>
                    <a:pt x="9019" y="3908"/>
                    <a:pt x="9019" y="3919"/>
                    <a:pt x="9019" y="3930"/>
                  </a:cubicBezTo>
                  <a:cubicBezTo>
                    <a:pt x="9019" y="3941"/>
                    <a:pt x="9030" y="3941"/>
                    <a:pt x="9041" y="3941"/>
                  </a:cubicBezTo>
                  <a:cubicBezTo>
                    <a:pt x="9063" y="3941"/>
                    <a:pt x="9096" y="3941"/>
                    <a:pt x="9129" y="3930"/>
                  </a:cubicBezTo>
                  <a:cubicBezTo>
                    <a:pt x="9140" y="3930"/>
                    <a:pt x="9140" y="3919"/>
                    <a:pt x="9140" y="3908"/>
                  </a:cubicBezTo>
                  <a:cubicBezTo>
                    <a:pt x="9140" y="3897"/>
                    <a:pt x="9129" y="3897"/>
                    <a:pt x="9118" y="3897"/>
                  </a:cubicBezTo>
                  <a:close/>
                  <a:moveTo>
                    <a:pt x="790" y="3856"/>
                  </a:moveTo>
                  <a:cubicBezTo>
                    <a:pt x="784" y="3856"/>
                    <a:pt x="779" y="3858"/>
                    <a:pt x="773" y="3864"/>
                  </a:cubicBezTo>
                  <a:cubicBezTo>
                    <a:pt x="763" y="3875"/>
                    <a:pt x="763" y="3886"/>
                    <a:pt x="773" y="3897"/>
                  </a:cubicBezTo>
                  <a:cubicBezTo>
                    <a:pt x="795" y="3908"/>
                    <a:pt x="817" y="3930"/>
                    <a:pt x="839" y="3952"/>
                  </a:cubicBezTo>
                  <a:lnTo>
                    <a:pt x="873" y="3952"/>
                  </a:lnTo>
                  <a:lnTo>
                    <a:pt x="873" y="3919"/>
                  </a:lnTo>
                  <a:cubicBezTo>
                    <a:pt x="851" y="3897"/>
                    <a:pt x="829" y="3886"/>
                    <a:pt x="807" y="3864"/>
                  </a:cubicBezTo>
                  <a:cubicBezTo>
                    <a:pt x="801" y="3858"/>
                    <a:pt x="795" y="3856"/>
                    <a:pt x="790" y="3856"/>
                  </a:cubicBezTo>
                  <a:close/>
                  <a:moveTo>
                    <a:pt x="7484" y="3819"/>
                  </a:moveTo>
                  <a:cubicBezTo>
                    <a:pt x="7474" y="3819"/>
                    <a:pt x="7462" y="3831"/>
                    <a:pt x="7462" y="3841"/>
                  </a:cubicBezTo>
                  <a:cubicBezTo>
                    <a:pt x="7462" y="3864"/>
                    <a:pt x="7452" y="3897"/>
                    <a:pt x="7452" y="3930"/>
                  </a:cubicBezTo>
                  <a:cubicBezTo>
                    <a:pt x="7452" y="3941"/>
                    <a:pt x="7462" y="3952"/>
                    <a:pt x="7474" y="3952"/>
                  </a:cubicBezTo>
                  <a:cubicBezTo>
                    <a:pt x="7484" y="3952"/>
                    <a:pt x="7496" y="3941"/>
                    <a:pt x="7496" y="3930"/>
                  </a:cubicBezTo>
                  <a:cubicBezTo>
                    <a:pt x="7496" y="3897"/>
                    <a:pt x="7496" y="3875"/>
                    <a:pt x="7506" y="3841"/>
                  </a:cubicBezTo>
                  <a:cubicBezTo>
                    <a:pt x="7506" y="3831"/>
                    <a:pt x="7496" y="3819"/>
                    <a:pt x="7484" y="3819"/>
                  </a:cubicBezTo>
                  <a:close/>
                  <a:moveTo>
                    <a:pt x="9383" y="3897"/>
                  </a:moveTo>
                  <a:cubicBezTo>
                    <a:pt x="9372" y="3897"/>
                    <a:pt x="9361" y="3908"/>
                    <a:pt x="9361" y="3919"/>
                  </a:cubicBezTo>
                  <a:cubicBezTo>
                    <a:pt x="9361" y="3930"/>
                    <a:pt x="9372" y="3941"/>
                    <a:pt x="9383" y="3941"/>
                  </a:cubicBezTo>
                  <a:cubicBezTo>
                    <a:pt x="9405" y="3941"/>
                    <a:pt x="9438" y="3952"/>
                    <a:pt x="9461" y="3952"/>
                  </a:cubicBezTo>
                  <a:lnTo>
                    <a:pt x="9471" y="3952"/>
                  </a:lnTo>
                  <a:cubicBezTo>
                    <a:pt x="9483" y="3952"/>
                    <a:pt x="9483" y="3952"/>
                    <a:pt x="9493" y="3941"/>
                  </a:cubicBezTo>
                  <a:cubicBezTo>
                    <a:pt x="9493" y="3930"/>
                    <a:pt x="9483" y="3919"/>
                    <a:pt x="9471" y="3919"/>
                  </a:cubicBezTo>
                  <a:cubicBezTo>
                    <a:pt x="9449" y="3908"/>
                    <a:pt x="9416" y="3908"/>
                    <a:pt x="9383" y="3897"/>
                  </a:cubicBezTo>
                  <a:close/>
                  <a:moveTo>
                    <a:pt x="3373" y="3866"/>
                  </a:moveTo>
                  <a:cubicBezTo>
                    <a:pt x="3367" y="3866"/>
                    <a:pt x="3362" y="3869"/>
                    <a:pt x="3356" y="3875"/>
                  </a:cubicBezTo>
                  <a:cubicBezTo>
                    <a:pt x="3334" y="3886"/>
                    <a:pt x="3312" y="3908"/>
                    <a:pt x="3290" y="3930"/>
                  </a:cubicBezTo>
                  <a:cubicBezTo>
                    <a:pt x="3279" y="3941"/>
                    <a:pt x="3279" y="3952"/>
                    <a:pt x="3290" y="3963"/>
                  </a:cubicBezTo>
                  <a:lnTo>
                    <a:pt x="3323" y="3963"/>
                  </a:lnTo>
                  <a:lnTo>
                    <a:pt x="3390" y="3897"/>
                  </a:lnTo>
                  <a:lnTo>
                    <a:pt x="3390" y="3875"/>
                  </a:lnTo>
                  <a:cubicBezTo>
                    <a:pt x="3384" y="3869"/>
                    <a:pt x="3378" y="3866"/>
                    <a:pt x="3373" y="3866"/>
                  </a:cubicBezTo>
                  <a:close/>
                  <a:moveTo>
                    <a:pt x="8941" y="3919"/>
                  </a:moveTo>
                  <a:cubicBezTo>
                    <a:pt x="8919" y="3930"/>
                    <a:pt x="8887" y="3930"/>
                    <a:pt x="8864" y="3941"/>
                  </a:cubicBezTo>
                  <a:cubicBezTo>
                    <a:pt x="8853" y="3941"/>
                    <a:pt x="8842" y="3952"/>
                    <a:pt x="8842" y="3963"/>
                  </a:cubicBezTo>
                  <a:cubicBezTo>
                    <a:pt x="8853" y="3974"/>
                    <a:pt x="8853" y="3985"/>
                    <a:pt x="8864" y="3985"/>
                  </a:cubicBezTo>
                  <a:lnTo>
                    <a:pt x="8875" y="3985"/>
                  </a:lnTo>
                  <a:cubicBezTo>
                    <a:pt x="8897" y="3974"/>
                    <a:pt x="8931" y="3963"/>
                    <a:pt x="8953" y="3963"/>
                  </a:cubicBezTo>
                  <a:cubicBezTo>
                    <a:pt x="8963" y="3963"/>
                    <a:pt x="8975" y="3952"/>
                    <a:pt x="8975" y="3930"/>
                  </a:cubicBezTo>
                  <a:cubicBezTo>
                    <a:pt x="8963" y="3919"/>
                    <a:pt x="8953" y="3919"/>
                    <a:pt x="8941" y="3919"/>
                  </a:cubicBezTo>
                  <a:close/>
                  <a:moveTo>
                    <a:pt x="9559" y="3930"/>
                  </a:moveTo>
                  <a:cubicBezTo>
                    <a:pt x="9549" y="3930"/>
                    <a:pt x="9537" y="3941"/>
                    <a:pt x="9537" y="3952"/>
                  </a:cubicBezTo>
                  <a:cubicBezTo>
                    <a:pt x="9527" y="3963"/>
                    <a:pt x="9537" y="3974"/>
                    <a:pt x="9549" y="3974"/>
                  </a:cubicBezTo>
                  <a:cubicBezTo>
                    <a:pt x="9571" y="3985"/>
                    <a:pt x="9604" y="3996"/>
                    <a:pt x="9626" y="4007"/>
                  </a:cubicBezTo>
                  <a:lnTo>
                    <a:pt x="9637" y="4007"/>
                  </a:lnTo>
                  <a:cubicBezTo>
                    <a:pt x="9648" y="4007"/>
                    <a:pt x="9648" y="3996"/>
                    <a:pt x="9659" y="3996"/>
                  </a:cubicBezTo>
                  <a:cubicBezTo>
                    <a:pt x="9659" y="3985"/>
                    <a:pt x="9648" y="3963"/>
                    <a:pt x="9648" y="3963"/>
                  </a:cubicBezTo>
                  <a:cubicBezTo>
                    <a:pt x="9615" y="3952"/>
                    <a:pt x="9593" y="3941"/>
                    <a:pt x="9559" y="3930"/>
                  </a:cubicBezTo>
                  <a:close/>
                  <a:moveTo>
                    <a:pt x="8785" y="3970"/>
                  </a:moveTo>
                  <a:cubicBezTo>
                    <a:pt x="8782" y="3970"/>
                    <a:pt x="8779" y="3971"/>
                    <a:pt x="8776" y="3974"/>
                  </a:cubicBezTo>
                  <a:cubicBezTo>
                    <a:pt x="8754" y="3974"/>
                    <a:pt x="8721" y="3985"/>
                    <a:pt x="8698" y="4007"/>
                  </a:cubicBezTo>
                  <a:cubicBezTo>
                    <a:pt x="8688" y="4007"/>
                    <a:pt x="8676" y="4018"/>
                    <a:pt x="8688" y="4030"/>
                  </a:cubicBezTo>
                  <a:cubicBezTo>
                    <a:pt x="8688" y="4040"/>
                    <a:pt x="8698" y="4040"/>
                    <a:pt x="8698" y="4040"/>
                  </a:cubicBezTo>
                  <a:lnTo>
                    <a:pt x="8710" y="4040"/>
                  </a:lnTo>
                  <a:cubicBezTo>
                    <a:pt x="8732" y="4030"/>
                    <a:pt x="8765" y="4018"/>
                    <a:pt x="8787" y="4007"/>
                  </a:cubicBezTo>
                  <a:cubicBezTo>
                    <a:pt x="8798" y="4007"/>
                    <a:pt x="8809" y="3996"/>
                    <a:pt x="8798" y="3985"/>
                  </a:cubicBezTo>
                  <a:cubicBezTo>
                    <a:pt x="8798" y="3977"/>
                    <a:pt x="8792" y="3970"/>
                    <a:pt x="8785" y="3970"/>
                  </a:cubicBezTo>
                  <a:close/>
                  <a:moveTo>
                    <a:pt x="922" y="3966"/>
                  </a:moveTo>
                  <a:cubicBezTo>
                    <a:pt x="917" y="3966"/>
                    <a:pt x="911" y="3969"/>
                    <a:pt x="906" y="3974"/>
                  </a:cubicBezTo>
                  <a:cubicBezTo>
                    <a:pt x="895" y="3985"/>
                    <a:pt x="895" y="3996"/>
                    <a:pt x="906" y="4007"/>
                  </a:cubicBezTo>
                  <a:cubicBezTo>
                    <a:pt x="928" y="4030"/>
                    <a:pt x="950" y="4040"/>
                    <a:pt x="983" y="4062"/>
                  </a:cubicBezTo>
                  <a:lnTo>
                    <a:pt x="994" y="4062"/>
                  </a:lnTo>
                  <a:cubicBezTo>
                    <a:pt x="994" y="4062"/>
                    <a:pt x="1005" y="4062"/>
                    <a:pt x="1005" y="4052"/>
                  </a:cubicBezTo>
                  <a:cubicBezTo>
                    <a:pt x="1016" y="4040"/>
                    <a:pt x="1016" y="4030"/>
                    <a:pt x="1005" y="4030"/>
                  </a:cubicBezTo>
                  <a:cubicBezTo>
                    <a:pt x="983" y="4007"/>
                    <a:pt x="961" y="3996"/>
                    <a:pt x="939" y="3974"/>
                  </a:cubicBezTo>
                  <a:cubicBezTo>
                    <a:pt x="933" y="3969"/>
                    <a:pt x="928" y="3966"/>
                    <a:pt x="922" y="3966"/>
                  </a:cubicBezTo>
                  <a:close/>
                  <a:moveTo>
                    <a:pt x="3235" y="3980"/>
                  </a:moveTo>
                  <a:cubicBezTo>
                    <a:pt x="3231" y="3980"/>
                    <a:pt x="3227" y="3982"/>
                    <a:pt x="3224" y="3985"/>
                  </a:cubicBezTo>
                  <a:cubicBezTo>
                    <a:pt x="3202" y="4007"/>
                    <a:pt x="3179" y="4018"/>
                    <a:pt x="3157" y="4040"/>
                  </a:cubicBezTo>
                  <a:cubicBezTo>
                    <a:pt x="3147" y="4052"/>
                    <a:pt x="3147" y="4062"/>
                    <a:pt x="3157" y="4074"/>
                  </a:cubicBezTo>
                  <a:lnTo>
                    <a:pt x="3191" y="4074"/>
                  </a:lnTo>
                  <a:cubicBezTo>
                    <a:pt x="3213" y="4052"/>
                    <a:pt x="3235" y="4040"/>
                    <a:pt x="3257" y="4018"/>
                  </a:cubicBezTo>
                  <a:cubicBezTo>
                    <a:pt x="3268" y="4007"/>
                    <a:pt x="3268" y="3996"/>
                    <a:pt x="3257" y="3985"/>
                  </a:cubicBezTo>
                  <a:cubicBezTo>
                    <a:pt x="3249" y="3985"/>
                    <a:pt x="3242" y="3980"/>
                    <a:pt x="3235" y="3980"/>
                  </a:cubicBezTo>
                  <a:close/>
                  <a:moveTo>
                    <a:pt x="9725" y="3996"/>
                  </a:moveTo>
                  <a:cubicBezTo>
                    <a:pt x="9714" y="3996"/>
                    <a:pt x="9703" y="3996"/>
                    <a:pt x="9692" y="4007"/>
                  </a:cubicBezTo>
                  <a:cubicBezTo>
                    <a:pt x="9692" y="4018"/>
                    <a:pt x="9692" y="4030"/>
                    <a:pt x="9703" y="4040"/>
                  </a:cubicBezTo>
                  <a:cubicBezTo>
                    <a:pt x="9725" y="4052"/>
                    <a:pt x="9758" y="4062"/>
                    <a:pt x="9780" y="4084"/>
                  </a:cubicBezTo>
                  <a:lnTo>
                    <a:pt x="9792" y="4084"/>
                  </a:lnTo>
                  <a:cubicBezTo>
                    <a:pt x="9802" y="4084"/>
                    <a:pt x="9802" y="4084"/>
                    <a:pt x="9802" y="4074"/>
                  </a:cubicBezTo>
                  <a:cubicBezTo>
                    <a:pt x="9814" y="4062"/>
                    <a:pt x="9814" y="4052"/>
                    <a:pt x="9802" y="4040"/>
                  </a:cubicBezTo>
                  <a:cubicBezTo>
                    <a:pt x="9780" y="4030"/>
                    <a:pt x="9748" y="4018"/>
                    <a:pt x="9725" y="3996"/>
                  </a:cubicBezTo>
                  <a:close/>
                  <a:moveTo>
                    <a:pt x="7474" y="3996"/>
                  </a:moveTo>
                  <a:cubicBezTo>
                    <a:pt x="7462" y="3996"/>
                    <a:pt x="7452" y="4007"/>
                    <a:pt x="7452" y="4018"/>
                  </a:cubicBezTo>
                  <a:cubicBezTo>
                    <a:pt x="7452" y="4040"/>
                    <a:pt x="7452" y="4074"/>
                    <a:pt x="7462" y="4106"/>
                  </a:cubicBezTo>
                  <a:cubicBezTo>
                    <a:pt x="7462" y="4118"/>
                    <a:pt x="7474" y="4128"/>
                    <a:pt x="7484" y="4128"/>
                  </a:cubicBezTo>
                  <a:lnTo>
                    <a:pt x="7484" y="4118"/>
                  </a:lnTo>
                  <a:cubicBezTo>
                    <a:pt x="7496" y="4118"/>
                    <a:pt x="7506" y="4106"/>
                    <a:pt x="7506" y="4096"/>
                  </a:cubicBezTo>
                  <a:cubicBezTo>
                    <a:pt x="7496" y="4074"/>
                    <a:pt x="7496" y="4040"/>
                    <a:pt x="7496" y="4018"/>
                  </a:cubicBezTo>
                  <a:cubicBezTo>
                    <a:pt x="7496" y="4007"/>
                    <a:pt x="7484" y="3996"/>
                    <a:pt x="7474" y="3996"/>
                  </a:cubicBezTo>
                  <a:close/>
                  <a:moveTo>
                    <a:pt x="8610" y="4040"/>
                  </a:moveTo>
                  <a:cubicBezTo>
                    <a:pt x="8588" y="4052"/>
                    <a:pt x="8566" y="4074"/>
                    <a:pt x="8533" y="4084"/>
                  </a:cubicBezTo>
                  <a:cubicBezTo>
                    <a:pt x="8533" y="4096"/>
                    <a:pt x="8522" y="4106"/>
                    <a:pt x="8533" y="4118"/>
                  </a:cubicBezTo>
                  <a:lnTo>
                    <a:pt x="8544" y="4128"/>
                  </a:lnTo>
                  <a:cubicBezTo>
                    <a:pt x="8555" y="4128"/>
                    <a:pt x="8555" y="4118"/>
                    <a:pt x="8555" y="4118"/>
                  </a:cubicBezTo>
                  <a:cubicBezTo>
                    <a:pt x="8588" y="4106"/>
                    <a:pt x="8610" y="4096"/>
                    <a:pt x="8632" y="4074"/>
                  </a:cubicBezTo>
                  <a:cubicBezTo>
                    <a:pt x="8644" y="4074"/>
                    <a:pt x="8644" y="4062"/>
                    <a:pt x="8644" y="4052"/>
                  </a:cubicBezTo>
                  <a:cubicBezTo>
                    <a:pt x="8632" y="4040"/>
                    <a:pt x="8622" y="4040"/>
                    <a:pt x="8610" y="4040"/>
                  </a:cubicBezTo>
                  <a:close/>
                  <a:moveTo>
                    <a:pt x="1072" y="4074"/>
                  </a:moveTo>
                  <a:cubicBezTo>
                    <a:pt x="1060" y="4074"/>
                    <a:pt x="1050" y="4074"/>
                    <a:pt x="1050" y="4084"/>
                  </a:cubicBezTo>
                  <a:cubicBezTo>
                    <a:pt x="1038" y="4084"/>
                    <a:pt x="1038" y="4106"/>
                    <a:pt x="1050" y="4106"/>
                  </a:cubicBezTo>
                  <a:cubicBezTo>
                    <a:pt x="1072" y="4128"/>
                    <a:pt x="1104" y="4140"/>
                    <a:pt x="1126" y="4162"/>
                  </a:cubicBezTo>
                  <a:lnTo>
                    <a:pt x="1138" y="4162"/>
                  </a:lnTo>
                  <a:cubicBezTo>
                    <a:pt x="1138" y="4162"/>
                    <a:pt x="1148" y="4162"/>
                    <a:pt x="1148" y="4151"/>
                  </a:cubicBezTo>
                  <a:cubicBezTo>
                    <a:pt x="1160" y="4140"/>
                    <a:pt x="1160" y="4128"/>
                    <a:pt x="1148" y="4118"/>
                  </a:cubicBezTo>
                  <a:cubicBezTo>
                    <a:pt x="1126" y="4106"/>
                    <a:pt x="1094" y="4096"/>
                    <a:pt x="1072" y="4074"/>
                  </a:cubicBezTo>
                  <a:close/>
                  <a:moveTo>
                    <a:pt x="3108" y="4087"/>
                  </a:moveTo>
                  <a:cubicBezTo>
                    <a:pt x="3102" y="4087"/>
                    <a:pt x="3097" y="4090"/>
                    <a:pt x="3091" y="4096"/>
                  </a:cubicBezTo>
                  <a:cubicBezTo>
                    <a:pt x="3069" y="4106"/>
                    <a:pt x="3047" y="4118"/>
                    <a:pt x="3014" y="4140"/>
                  </a:cubicBezTo>
                  <a:cubicBezTo>
                    <a:pt x="3014" y="4140"/>
                    <a:pt x="3003" y="4162"/>
                    <a:pt x="3014" y="4162"/>
                  </a:cubicBezTo>
                  <a:cubicBezTo>
                    <a:pt x="3014" y="4173"/>
                    <a:pt x="3025" y="4173"/>
                    <a:pt x="3025" y="4173"/>
                  </a:cubicBezTo>
                  <a:lnTo>
                    <a:pt x="3036" y="4173"/>
                  </a:lnTo>
                  <a:cubicBezTo>
                    <a:pt x="3069" y="4162"/>
                    <a:pt x="3091" y="4140"/>
                    <a:pt x="3113" y="4128"/>
                  </a:cubicBezTo>
                  <a:cubicBezTo>
                    <a:pt x="3125" y="4118"/>
                    <a:pt x="3125" y="4106"/>
                    <a:pt x="3125" y="4096"/>
                  </a:cubicBezTo>
                  <a:cubicBezTo>
                    <a:pt x="3119" y="4090"/>
                    <a:pt x="3113" y="4087"/>
                    <a:pt x="3108" y="4087"/>
                  </a:cubicBezTo>
                  <a:close/>
                  <a:moveTo>
                    <a:pt x="9863" y="4091"/>
                  </a:moveTo>
                  <a:cubicBezTo>
                    <a:pt x="9856" y="4091"/>
                    <a:pt x="9846" y="4096"/>
                    <a:pt x="9846" y="4096"/>
                  </a:cubicBezTo>
                  <a:cubicBezTo>
                    <a:pt x="9836" y="4106"/>
                    <a:pt x="9836" y="4118"/>
                    <a:pt x="9846" y="4128"/>
                  </a:cubicBezTo>
                  <a:cubicBezTo>
                    <a:pt x="9868" y="4151"/>
                    <a:pt x="9891" y="4162"/>
                    <a:pt x="9913" y="4184"/>
                  </a:cubicBezTo>
                  <a:cubicBezTo>
                    <a:pt x="9913" y="4195"/>
                    <a:pt x="9924" y="4195"/>
                    <a:pt x="9924" y="4195"/>
                  </a:cubicBezTo>
                  <a:cubicBezTo>
                    <a:pt x="9935" y="4195"/>
                    <a:pt x="9935" y="4195"/>
                    <a:pt x="9935" y="4184"/>
                  </a:cubicBezTo>
                  <a:cubicBezTo>
                    <a:pt x="9946" y="4173"/>
                    <a:pt x="9946" y="4162"/>
                    <a:pt x="9935" y="4162"/>
                  </a:cubicBezTo>
                  <a:cubicBezTo>
                    <a:pt x="9924" y="4140"/>
                    <a:pt x="9902" y="4118"/>
                    <a:pt x="9868" y="4096"/>
                  </a:cubicBezTo>
                  <a:cubicBezTo>
                    <a:pt x="9868" y="4092"/>
                    <a:pt x="9866" y="4091"/>
                    <a:pt x="9863" y="4091"/>
                  </a:cubicBezTo>
                  <a:close/>
                  <a:moveTo>
                    <a:pt x="8467" y="4128"/>
                  </a:moveTo>
                  <a:cubicBezTo>
                    <a:pt x="8445" y="4151"/>
                    <a:pt x="8411" y="4173"/>
                    <a:pt x="8389" y="4184"/>
                  </a:cubicBezTo>
                  <a:cubicBezTo>
                    <a:pt x="8389" y="4195"/>
                    <a:pt x="8379" y="4206"/>
                    <a:pt x="8389" y="4217"/>
                  </a:cubicBezTo>
                  <a:cubicBezTo>
                    <a:pt x="8401" y="4217"/>
                    <a:pt x="8401" y="4228"/>
                    <a:pt x="8411" y="4228"/>
                  </a:cubicBezTo>
                  <a:lnTo>
                    <a:pt x="8423" y="4217"/>
                  </a:lnTo>
                  <a:cubicBezTo>
                    <a:pt x="8445" y="4206"/>
                    <a:pt x="8467" y="4184"/>
                    <a:pt x="8489" y="4173"/>
                  </a:cubicBezTo>
                  <a:cubicBezTo>
                    <a:pt x="8500" y="4162"/>
                    <a:pt x="8500" y="4151"/>
                    <a:pt x="8489" y="4140"/>
                  </a:cubicBezTo>
                  <a:cubicBezTo>
                    <a:pt x="8489" y="4128"/>
                    <a:pt x="8478" y="4128"/>
                    <a:pt x="8467" y="4128"/>
                  </a:cubicBezTo>
                  <a:close/>
                  <a:moveTo>
                    <a:pt x="1215" y="4162"/>
                  </a:moveTo>
                  <a:cubicBezTo>
                    <a:pt x="1215" y="4162"/>
                    <a:pt x="1193" y="4162"/>
                    <a:pt x="1193" y="4173"/>
                  </a:cubicBezTo>
                  <a:cubicBezTo>
                    <a:pt x="1182" y="4184"/>
                    <a:pt x="1193" y="4195"/>
                    <a:pt x="1204" y="4206"/>
                  </a:cubicBezTo>
                  <a:cubicBezTo>
                    <a:pt x="1226" y="4217"/>
                    <a:pt x="1248" y="4228"/>
                    <a:pt x="1281" y="4239"/>
                  </a:cubicBezTo>
                  <a:cubicBezTo>
                    <a:pt x="1281" y="4239"/>
                    <a:pt x="1281" y="4250"/>
                    <a:pt x="1292" y="4250"/>
                  </a:cubicBezTo>
                  <a:cubicBezTo>
                    <a:pt x="1292" y="4250"/>
                    <a:pt x="1303" y="4239"/>
                    <a:pt x="1303" y="4228"/>
                  </a:cubicBezTo>
                  <a:cubicBezTo>
                    <a:pt x="1314" y="4228"/>
                    <a:pt x="1303" y="4206"/>
                    <a:pt x="1292" y="4206"/>
                  </a:cubicBezTo>
                  <a:cubicBezTo>
                    <a:pt x="1270" y="4195"/>
                    <a:pt x="1248" y="4184"/>
                    <a:pt x="1215" y="4162"/>
                  </a:cubicBezTo>
                  <a:close/>
                  <a:moveTo>
                    <a:pt x="2957" y="4179"/>
                  </a:moveTo>
                  <a:cubicBezTo>
                    <a:pt x="2954" y="4179"/>
                    <a:pt x="2951" y="4181"/>
                    <a:pt x="2948" y="4184"/>
                  </a:cubicBezTo>
                  <a:cubicBezTo>
                    <a:pt x="2915" y="4195"/>
                    <a:pt x="2892" y="4206"/>
                    <a:pt x="2870" y="4217"/>
                  </a:cubicBezTo>
                  <a:cubicBezTo>
                    <a:pt x="2860" y="4228"/>
                    <a:pt x="2860" y="4239"/>
                    <a:pt x="2860" y="4250"/>
                  </a:cubicBezTo>
                  <a:cubicBezTo>
                    <a:pt x="2860" y="4261"/>
                    <a:pt x="2870" y="4261"/>
                    <a:pt x="2882" y="4261"/>
                  </a:cubicBezTo>
                  <a:lnTo>
                    <a:pt x="2892" y="4261"/>
                  </a:lnTo>
                  <a:cubicBezTo>
                    <a:pt x="2915" y="4250"/>
                    <a:pt x="2937" y="4228"/>
                    <a:pt x="2970" y="4217"/>
                  </a:cubicBezTo>
                  <a:cubicBezTo>
                    <a:pt x="2970" y="4217"/>
                    <a:pt x="2981" y="4195"/>
                    <a:pt x="2970" y="4195"/>
                  </a:cubicBezTo>
                  <a:cubicBezTo>
                    <a:pt x="2970" y="4187"/>
                    <a:pt x="2964" y="4179"/>
                    <a:pt x="2957" y="4179"/>
                  </a:cubicBezTo>
                  <a:close/>
                  <a:moveTo>
                    <a:pt x="7501" y="4168"/>
                  </a:moveTo>
                  <a:cubicBezTo>
                    <a:pt x="7496" y="4168"/>
                    <a:pt x="7491" y="4170"/>
                    <a:pt x="7484" y="4173"/>
                  </a:cubicBezTo>
                  <a:cubicBezTo>
                    <a:pt x="7474" y="4173"/>
                    <a:pt x="7474" y="4184"/>
                    <a:pt x="7474" y="4195"/>
                  </a:cubicBezTo>
                  <a:cubicBezTo>
                    <a:pt x="7484" y="4217"/>
                    <a:pt x="7484" y="4250"/>
                    <a:pt x="7496" y="4283"/>
                  </a:cubicBezTo>
                  <a:cubicBezTo>
                    <a:pt x="7496" y="4283"/>
                    <a:pt x="7506" y="4294"/>
                    <a:pt x="7518" y="4294"/>
                  </a:cubicBezTo>
                  <a:cubicBezTo>
                    <a:pt x="7528" y="4294"/>
                    <a:pt x="7540" y="4283"/>
                    <a:pt x="7540" y="4272"/>
                  </a:cubicBezTo>
                  <a:cubicBezTo>
                    <a:pt x="7528" y="4239"/>
                    <a:pt x="7518" y="4217"/>
                    <a:pt x="7518" y="4184"/>
                  </a:cubicBezTo>
                  <a:cubicBezTo>
                    <a:pt x="7518" y="4176"/>
                    <a:pt x="7512" y="4168"/>
                    <a:pt x="7501" y="4168"/>
                  </a:cubicBezTo>
                  <a:close/>
                  <a:moveTo>
                    <a:pt x="1369" y="4239"/>
                  </a:moveTo>
                  <a:cubicBezTo>
                    <a:pt x="1359" y="4239"/>
                    <a:pt x="1347" y="4239"/>
                    <a:pt x="1347" y="4250"/>
                  </a:cubicBezTo>
                  <a:cubicBezTo>
                    <a:pt x="1337" y="4261"/>
                    <a:pt x="1347" y="4272"/>
                    <a:pt x="1359" y="4283"/>
                  </a:cubicBezTo>
                  <a:lnTo>
                    <a:pt x="1425" y="4317"/>
                  </a:lnTo>
                  <a:lnTo>
                    <a:pt x="1447" y="4317"/>
                  </a:lnTo>
                  <a:cubicBezTo>
                    <a:pt x="1458" y="4317"/>
                    <a:pt x="1458" y="4317"/>
                    <a:pt x="1469" y="4305"/>
                  </a:cubicBezTo>
                  <a:cubicBezTo>
                    <a:pt x="1469" y="4294"/>
                    <a:pt x="1469" y="4283"/>
                    <a:pt x="1458" y="4272"/>
                  </a:cubicBezTo>
                  <a:lnTo>
                    <a:pt x="1447" y="4272"/>
                  </a:lnTo>
                  <a:cubicBezTo>
                    <a:pt x="1425" y="4261"/>
                    <a:pt x="1403" y="4250"/>
                    <a:pt x="1369" y="4239"/>
                  </a:cubicBezTo>
                  <a:close/>
                  <a:moveTo>
                    <a:pt x="2803" y="4257"/>
                  </a:moveTo>
                  <a:cubicBezTo>
                    <a:pt x="2800" y="4257"/>
                    <a:pt x="2797" y="4258"/>
                    <a:pt x="2794" y="4261"/>
                  </a:cubicBezTo>
                  <a:cubicBezTo>
                    <a:pt x="2760" y="4272"/>
                    <a:pt x="2738" y="4283"/>
                    <a:pt x="2716" y="4294"/>
                  </a:cubicBezTo>
                  <a:cubicBezTo>
                    <a:pt x="2705" y="4294"/>
                    <a:pt x="2694" y="4305"/>
                    <a:pt x="2694" y="4317"/>
                  </a:cubicBezTo>
                  <a:cubicBezTo>
                    <a:pt x="2705" y="4327"/>
                    <a:pt x="2705" y="4327"/>
                    <a:pt x="2716" y="4327"/>
                  </a:cubicBezTo>
                  <a:lnTo>
                    <a:pt x="2727" y="4327"/>
                  </a:lnTo>
                  <a:cubicBezTo>
                    <a:pt x="2749" y="4317"/>
                    <a:pt x="2782" y="4305"/>
                    <a:pt x="2804" y="4294"/>
                  </a:cubicBezTo>
                  <a:cubicBezTo>
                    <a:pt x="2816" y="4294"/>
                    <a:pt x="2826" y="4283"/>
                    <a:pt x="2816" y="4272"/>
                  </a:cubicBezTo>
                  <a:cubicBezTo>
                    <a:pt x="2816" y="4264"/>
                    <a:pt x="2810" y="4257"/>
                    <a:pt x="2803" y="4257"/>
                  </a:cubicBezTo>
                  <a:close/>
                  <a:moveTo>
                    <a:pt x="9968" y="4217"/>
                  </a:moveTo>
                  <a:cubicBezTo>
                    <a:pt x="9957" y="4228"/>
                    <a:pt x="9957" y="4239"/>
                    <a:pt x="9968" y="4250"/>
                  </a:cubicBezTo>
                  <a:cubicBezTo>
                    <a:pt x="9979" y="4272"/>
                    <a:pt x="10001" y="4294"/>
                    <a:pt x="10012" y="4317"/>
                  </a:cubicBezTo>
                  <a:cubicBezTo>
                    <a:pt x="10012" y="4327"/>
                    <a:pt x="10023" y="4327"/>
                    <a:pt x="10034" y="4327"/>
                  </a:cubicBezTo>
                  <a:lnTo>
                    <a:pt x="10045" y="4327"/>
                  </a:lnTo>
                  <a:cubicBezTo>
                    <a:pt x="10045" y="4327"/>
                    <a:pt x="10057" y="4305"/>
                    <a:pt x="10045" y="4294"/>
                  </a:cubicBezTo>
                  <a:cubicBezTo>
                    <a:pt x="10034" y="4272"/>
                    <a:pt x="10012" y="4250"/>
                    <a:pt x="10001" y="4228"/>
                  </a:cubicBezTo>
                  <a:cubicBezTo>
                    <a:pt x="9990" y="4217"/>
                    <a:pt x="9979" y="4217"/>
                    <a:pt x="9968" y="4217"/>
                  </a:cubicBezTo>
                  <a:close/>
                  <a:moveTo>
                    <a:pt x="8340" y="4242"/>
                  </a:moveTo>
                  <a:cubicBezTo>
                    <a:pt x="8334" y="4242"/>
                    <a:pt x="8329" y="4245"/>
                    <a:pt x="8323" y="4250"/>
                  </a:cubicBezTo>
                  <a:cubicBezTo>
                    <a:pt x="8301" y="4261"/>
                    <a:pt x="8290" y="4283"/>
                    <a:pt x="8268" y="4305"/>
                  </a:cubicBezTo>
                  <a:cubicBezTo>
                    <a:pt x="8257" y="4317"/>
                    <a:pt x="8257" y="4327"/>
                    <a:pt x="8268" y="4339"/>
                  </a:cubicBezTo>
                  <a:lnTo>
                    <a:pt x="8290" y="4339"/>
                  </a:lnTo>
                  <a:lnTo>
                    <a:pt x="8357" y="4272"/>
                  </a:lnTo>
                  <a:cubicBezTo>
                    <a:pt x="8367" y="4272"/>
                    <a:pt x="8367" y="4250"/>
                    <a:pt x="8357" y="4250"/>
                  </a:cubicBezTo>
                  <a:cubicBezTo>
                    <a:pt x="8351" y="4245"/>
                    <a:pt x="8345" y="4242"/>
                    <a:pt x="8340" y="4242"/>
                  </a:cubicBezTo>
                  <a:close/>
                  <a:moveTo>
                    <a:pt x="1535" y="4305"/>
                  </a:moveTo>
                  <a:cubicBezTo>
                    <a:pt x="1524" y="4305"/>
                    <a:pt x="1513" y="4305"/>
                    <a:pt x="1502" y="4317"/>
                  </a:cubicBezTo>
                  <a:cubicBezTo>
                    <a:pt x="1502" y="4327"/>
                    <a:pt x="1513" y="4339"/>
                    <a:pt x="1524" y="4349"/>
                  </a:cubicBezTo>
                  <a:cubicBezTo>
                    <a:pt x="1546" y="4361"/>
                    <a:pt x="1579" y="4361"/>
                    <a:pt x="1601" y="4371"/>
                  </a:cubicBezTo>
                  <a:lnTo>
                    <a:pt x="1612" y="4371"/>
                  </a:lnTo>
                  <a:cubicBezTo>
                    <a:pt x="1624" y="4371"/>
                    <a:pt x="1624" y="4371"/>
                    <a:pt x="1634" y="4361"/>
                  </a:cubicBezTo>
                  <a:cubicBezTo>
                    <a:pt x="1634" y="4349"/>
                    <a:pt x="1624" y="4339"/>
                    <a:pt x="1612" y="4327"/>
                  </a:cubicBezTo>
                  <a:cubicBezTo>
                    <a:pt x="1590" y="4327"/>
                    <a:pt x="1557" y="4317"/>
                    <a:pt x="1535" y="4305"/>
                  </a:cubicBezTo>
                  <a:close/>
                  <a:moveTo>
                    <a:pt x="2628" y="4317"/>
                  </a:moveTo>
                  <a:cubicBezTo>
                    <a:pt x="2605" y="4327"/>
                    <a:pt x="2573" y="4339"/>
                    <a:pt x="2551" y="4349"/>
                  </a:cubicBezTo>
                  <a:cubicBezTo>
                    <a:pt x="2539" y="4349"/>
                    <a:pt x="2529" y="4361"/>
                    <a:pt x="2529" y="4371"/>
                  </a:cubicBezTo>
                  <a:cubicBezTo>
                    <a:pt x="2539" y="4383"/>
                    <a:pt x="2539" y="4383"/>
                    <a:pt x="2551" y="4383"/>
                  </a:cubicBezTo>
                  <a:lnTo>
                    <a:pt x="2561" y="4383"/>
                  </a:lnTo>
                  <a:cubicBezTo>
                    <a:pt x="2583" y="4383"/>
                    <a:pt x="2617" y="4371"/>
                    <a:pt x="2639" y="4361"/>
                  </a:cubicBezTo>
                  <a:cubicBezTo>
                    <a:pt x="2650" y="4361"/>
                    <a:pt x="2661" y="4349"/>
                    <a:pt x="2661" y="4339"/>
                  </a:cubicBezTo>
                  <a:cubicBezTo>
                    <a:pt x="2650" y="4327"/>
                    <a:pt x="2639" y="4317"/>
                    <a:pt x="2628" y="4317"/>
                  </a:cubicBezTo>
                  <a:close/>
                  <a:moveTo>
                    <a:pt x="1691" y="4356"/>
                  </a:moveTo>
                  <a:cubicBezTo>
                    <a:pt x="1684" y="4356"/>
                    <a:pt x="1678" y="4364"/>
                    <a:pt x="1678" y="4371"/>
                  </a:cubicBezTo>
                  <a:cubicBezTo>
                    <a:pt x="1668" y="4383"/>
                    <a:pt x="1678" y="4393"/>
                    <a:pt x="1690" y="4393"/>
                  </a:cubicBezTo>
                  <a:cubicBezTo>
                    <a:pt x="1722" y="4405"/>
                    <a:pt x="1744" y="4405"/>
                    <a:pt x="1778" y="4415"/>
                  </a:cubicBezTo>
                  <a:cubicBezTo>
                    <a:pt x="1789" y="4415"/>
                    <a:pt x="1800" y="4405"/>
                    <a:pt x="1800" y="4393"/>
                  </a:cubicBezTo>
                  <a:cubicBezTo>
                    <a:pt x="1800" y="4383"/>
                    <a:pt x="1789" y="4371"/>
                    <a:pt x="1778" y="4371"/>
                  </a:cubicBezTo>
                  <a:cubicBezTo>
                    <a:pt x="1756" y="4371"/>
                    <a:pt x="1722" y="4361"/>
                    <a:pt x="1700" y="4361"/>
                  </a:cubicBezTo>
                  <a:cubicBezTo>
                    <a:pt x="1697" y="4357"/>
                    <a:pt x="1694" y="4356"/>
                    <a:pt x="1691" y="4356"/>
                  </a:cubicBezTo>
                  <a:close/>
                  <a:moveTo>
                    <a:pt x="2462" y="4361"/>
                  </a:moveTo>
                  <a:cubicBezTo>
                    <a:pt x="2440" y="4371"/>
                    <a:pt x="2407" y="4383"/>
                    <a:pt x="2385" y="4383"/>
                  </a:cubicBezTo>
                  <a:cubicBezTo>
                    <a:pt x="2374" y="4383"/>
                    <a:pt x="2363" y="4393"/>
                    <a:pt x="2363" y="4405"/>
                  </a:cubicBezTo>
                  <a:cubicBezTo>
                    <a:pt x="2363" y="4415"/>
                    <a:pt x="2374" y="4427"/>
                    <a:pt x="2385" y="4427"/>
                  </a:cubicBezTo>
                  <a:cubicBezTo>
                    <a:pt x="2418" y="4415"/>
                    <a:pt x="2440" y="4415"/>
                    <a:pt x="2473" y="4405"/>
                  </a:cubicBezTo>
                  <a:cubicBezTo>
                    <a:pt x="2484" y="4405"/>
                    <a:pt x="2495" y="4393"/>
                    <a:pt x="2484" y="4383"/>
                  </a:cubicBezTo>
                  <a:cubicBezTo>
                    <a:pt x="2484" y="4371"/>
                    <a:pt x="2473" y="4361"/>
                    <a:pt x="2462" y="4361"/>
                  </a:cubicBezTo>
                  <a:close/>
                  <a:moveTo>
                    <a:pt x="1866" y="4383"/>
                  </a:moveTo>
                  <a:cubicBezTo>
                    <a:pt x="1855" y="4383"/>
                    <a:pt x="1844" y="4393"/>
                    <a:pt x="1844" y="4405"/>
                  </a:cubicBezTo>
                  <a:cubicBezTo>
                    <a:pt x="1844" y="4415"/>
                    <a:pt x="1855" y="4427"/>
                    <a:pt x="1866" y="4427"/>
                  </a:cubicBezTo>
                  <a:cubicBezTo>
                    <a:pt x="1888" y="4438"/>
                    <a:pt x="1921" y="4438"/>
                    <a:pt x="1943" y="4438"/>
                  </a:cubicBezTo>
                  <a:lnTo>
                    <a:pt x="1955" y="4438"/>
                  </a:lnTo>
                  <a:cubicBezTo>
                    <a:pt x="1965" y="4438"/>
                    <a:pt x="1965" y="4427"/>
                    <a:pt x="1977" y="4415"/>
                  </a:cubicBezTo>
                  <a:cubicBezTo>
                    <a:pt x="1977" y="4405"/>
                    <a:pt x="1965" y="4393"/>
                    <a:pt x="1955" y="4393"/>
                  </a:cubicBezTo>
                  <a:cubicBezTo>
                    <a:pt x="1921" y="4393"/>
                    <a:pt x="1899" y="4393"/>
                    <a:pt x="1866" y="4383"/>
                  </a:cubicBezTo>
                  <a:close/>
                  <a:moveTo>
                    <a:pt x="2043" y="4405"/>
                  </a:moveTo>
                  <a:cubicBezTo>
                    <a:pt x="2021" y="4405"/>
                    <a:pt x="2021" y="4415"/>
                    <a:pt x="2021" y="4427"/>
                  </a:cubicBezTo>
                  <a:cubicBezTo>
                    <a:pt x="2021" y="4438"/>
                    <a:pt x="2021" y="4449"/>
                    <a:pt x="2031" y="4449"/>
                  </a:cubicBezTo>
                  <a:lnTo>
                    <a:pt x="2120" y="4449"/>
                  </a:lnTo>
                  <a:cubicBezTo>
                    <a:pt x="2131" y="4449"/>
                    <a:pt x="2142" y="4438"/>
                    <a:pt x="2142" y="4427"/>
                  </a:cubicBezTo>
                  <a:cubicBezTo>
                    <a:pt x="2142" y="4415"/>
                    <a:pt x="2131" y="4405"/>
                    <a:pt x="2120" y="4405"/>
                  </a:cubicBezTo>
                  <a:close/>
                  <a:moveTo>
                    <a:pt x="2296" y="4393"/>
                  </a:moveTo>
                  <a:cubicBezTo>
                    <a:pt x="2264" y="4393"/>
                    <a:pt x="2242" y="4405"/>
                    <a:pt x="2208" y="4405"/>
                  </a:cubicBezTo>
                  <a:cubicBezTo>
                    <a:pt x="2197" y="4405"/>
                    <a:pt x="2186" y="4415"/>
                    <a:pt x="2186" y="4427"/>
                  </a:cubicBezTo>
                  <a:cubicBezTo>
                    <a:pt x="2186" y="4438"/>
                    <a:pt x="2197" y="4449"/>
                    <a:pt x="2208" y="4449"/>
                  </a:cubicBezTo>
                  <a:cubicBezTo>
                    <a:pt x="2242" y="4438"/>
                    <a:pt x="2274" y="4438"/>
                    <a:pt x="2296" y="4438"/>
                  </a:cubicBezTo>
                  <a:cubicBezTo>
                    <a:pt x="2308" y="4438"/>
                    <a:pt x="2318" y="4427"/>
                    <a:pt x="2318" y="4415"/>
                  </a:cubicBezTo>
                  <a:cubicBezTo>
                    <a:pt x="2318" y="4405"/>
                    <a:pt x="2308" y="4393"/>
                    <a:pt x="2296" y="4393"/>
                  </a:cubicBezTo>
                  <a:close/>
                  <a:moveTo>
                    <a:pt x="7541" y="4334"/>
                  </a:moveTo>
                  <a:cubicBezTo>
                    <a:pt x="7536" y="4334"/>
                    <a:pt x="7532" y="4335"/>
                    <a:pt x="7528" y="4339"/>
                  </a:cubicBezTo>
                  <a:cubicBezTo>
                    <a:pt x="7518" y="4339"/>
                    <a:pt x="7518" y="4349"/>
                    <a:pt x="7518" y="4361"/>
                  </a:cubicBezTo>
                  <a:cubicBezTo>
                    <a:pt x="7528" y="4393"/>
                    <a:pt x="7540" y="4415"/>
                    <a:pt x="7550" y="4449"/>
                  </a:cubicBezTo>
                  <a:cubicBezTo>
                    <a:pt x="7562" y="4449"/>
                    <a:pt x="7562" y="4460"/>
                    <a:pt x="7573" y="4460"/>
                  </a:cubicBezTo>
                  <a:lnTo>
                    <a:pt x="7584" y="4460"/>
                  </a:lnTo>
                  <a:cubicBezTo>
                    <a:pt x="7595" y="4449"/>
                    <a:pt x="7595" y="4438"/>
                    <a:pt x="7595" y="4427"/>
                  </a:cubicBezTo>
                  <a:cubicBezTo>
                    <a:pt x="7584" y="4405"/>
                    <a:pt x="7573" y="4371"/>
                    <a:pt x="7562" y="4349"/>
                  </a:cubicBezTo>
                  <a:cubicBezTo>
                    <a:pt x="7562" y="4342"/>
                    <a:pt x="7551" y="4334"/>
                    <a:pt x="7541" y="4334"/>
                  </a:cubicBezTo>
                  <a:close/>
                  <a:moveTo>
                    <a:pt x="8219" y="4363"/>
                  </a:moveTo>
                  <a:cubicBezTo>
                    <a:pt x="8213" y="4363"/>
                    <a:pt x="8207" y="4366"/>
                    <a:pt x="8202" y="4371"/>
                  </a:cubicBezTo>
                  <a:cubicBezTo>
                    <a:pt x="8191" y="4393"/>
                    <a:pt x="8169" y="4415"/>
                    <a:pt x="8158" y="4449"/>
                  </a:cubicBezTo>
                  <a:cubicBezTo>
                    <a:pt x="8147" y="4449"/>
                    <a:pt x="8147" y="4471"/>
                    <a:pt x="8158" y="4471"/>
                  </a:cubicBezTo>
                  <a:lnTo>
                    <a:pt x="8169" y="4482"/>
                  </a:lnTo>
                  <a:cubicBezTo>
                    <a:pt x="8180" y="4482"/>
                    <a:pt x="8180" y="4471"/>
                    <a:pt x="8191" y="4471"/>
                  </a:cubicBezTo>
                  <a:cubicBezTo>
                    <a:pt x="8202" y="4449"/>
                    <a:pt x="8224" y="4427"/>
                    <a:pt x="8235" y="4405"/>
                  </a:cubicBezTo>
                  <a:cubicBezTo>
                    <a:pt x="8246" y="4393"/>
                    <a:pt x="8246" y="4383"/>
                    <a:pt x="8235" y="4371"/>
                  </a:cubicBezTo>
                  <a:cubicBezTo>
                    <a:pt x="8230" y="4366"/>
                    <a:pt x="8224" y="4363"/>
                    <a:pt x="8219" y="4363"/>
                  </a:cubicBezTo>
                  <a:close/>
                  <a:moveTo>
                    <a:pt x="10066" y="4367"/>
                  </a:moveTo>
                  <a:cubicBezTo>
                    <a:pt x="10063" y="4367"/>
                    <a:pt x="10060" y="4368"/>
                    <a:pt x="10057" y="4371"/>
                  </a:cubicBezTo>
                  <a:cubicBezTo>
                    <a:pt x="10045" y="4371"/>
                    <a:pt x="10045" y="4383"/>
                    <a:pt x="10045" y="4393"/>
                  </a:cubicBezTo>
                  <a:cubicBezTo>
                    <a:pt x="10057" y="4427"/>
                    <a:pt x="10067" y="4449"/>
                    <a:pt x="10067" y="4471"/>
                  </a:cubicBezTo>
                  <a:cubicBezTo>
                    <a:pt x="10079" y="4482"/>
                    <a:pt x="10079" y="4493"/>
                    <a:pt x="10089" y="4493"/>
                  </a:cubicBezTo>
                  <a:lnTo>
                    <a:pt x="10101" y="4493"/>
                  </a:lnTo>
                  <a:cubicBezTo>
                    <a:pt x="10111" y="4493"/>
                    <a:pt x="10111" y="4482"/>
                    <a:pt x="10111" y="4471"/>
                  </a:cubicBezTo>
                  <a:cubicBezTo>
                    <a:pt x="10111" y="4438"/>
                    <a:pt x="10101" y="4405"/>
                    <a:pt x="10089" y="4383"/>
                  </a:cubicBezTo>
                  <a:cubicBezTo>
                    <a:pt x="10082" y="4375"/>
                    <a:pt x="10074" y="4367"/>
                    <a:pt x="10066" y="4367"/>
                  </a:cubicBezTo>
                  <a:close/>
                  <a:moveTo>
                    <a:pt x="7606" y="4493"/>
                  </a:moveTo>
                  <a:cubicBezTo>
                    <a:pt x="7595" y="4504"/>
                    <a:pt x="7584" y="4515"/>
                    <a:pt x="7595" y="4526"/>
                  </a:cubicBezTo>
                  <a:cubicBezTo>
                    <a:pt x="7606" y="4548"/>
                    <a:pt x="7617" y="4581"/>
                    <a:pt x="7639" y="4604"/>
                  </a:cubicBezTo>
                  <a:lnTo>
                    <a:pt x="7650" y="4614"/>
                  </a:lnTo>
                  <a:cubicBezTo>
                    <a:pt x="7661" y="4614"/>
                    <a:pt x="7661" y="4614"/>
                    <a:pt x="7661" y="4604"/>
                  </a:cubicBezTo>
                  <a:cubicBezTo>
                    <a:pt x="7672" y="4604"/>
                    <a:pt x="7672" y="4592"/>
                    <a:pt x="7672" y="4581"/>
                  </a:cubicBezTo>
                  <a:cubicBezTo>
                    <a:pt x="7661" y="4559"/>
                    <a:pt x="7639" y="4526"/>
                    <a:pt x="7628" y="4504"/>
                  </a:cubicBezTo>
                  <a:cubicBezTo>
                    <a:pt x="7628" y="4493"/>
                    <a:pt x="7606" y="4493"/>
                    <a:pt x="7606" y="4493"/>
                  </a:cubicBezTo>
                  <a:close/>
                  <a:moveTo>
                    <a:pt x="8119" y="4507"/>
                  </a:moveTo>
                  <a:cubicBezTo>
                    <a:pt x="8114" y="4507"/>
                    <a:pt x="8108" y="4510"/>
                    <a:pt x="8102" y="4515"/>
                  </a:cubicBezTo>
                  <a:cubicBezTo>
                    <a:pt x="8092" y="4537"/>
                    <a:pt x="8070" y="4570"/>
                    <a:pt x="8058" y="4592"/>
                  </a:cubicBezTo>
                  <a:cubicBezTo>
                    <a:pt x="8048" y="4604"/>
                    <a:pt x="8058" y="4614"/>
                    <a:pt x="8070" y="4626"/>
                  </a:cubicBezTo>
                  <a:lnTo>
                    <a:pt x="8080" y="4626"/>
                  </a:lnTo>
                  <a:lnTo>
                    <a:pt x="8092" y="4614"/>
                  </a:lnTo>
                  <a:cubicBezTo>
                    <a:pt x="8114" y="4592"/>
                    <a:pt x="8124" y="4559"/>
                    <a:pt x="8136" y="4537"/>
                  </a:cubicBezTo>
                  <a:cubicBezTo>
                    <a:pt x="8147" y="4526"/>
                    <a:pt x="8147" y="4515"/>
                    <a:pt x="8136" y="4515"/>
                  </a:cubicBezTo>
                  <a:cubicBezTo>
                    <a:pt x="8130" y="4510"/>
                    <a:pt x="8125" y="4507"/>
                    <a:pt x="8119" y="4507"/>
                  </a:cubicBezTo>
                  <a:close/>
                  <a:moveTo>
                    <a:pt x="10101" y="4537"/>
                  </a:moveTo>
                  <a:cubicBezTo>
                    <a:pt x="10089" y="4537"/>
                    <a:pt x="10089" y="4548"/>
                    <a:pt x="10089" y="4559"/>
                  </a:cubicBezTo>
                  <a:lnTo>
                    <a:pt x="10089" y="4626"/>
                  </a:lnTo>
                  <a:lnTo>
                    <a:pt x="10089" y="4648"/>
                  </a:lnTo>
                  <a:cubicBezTo>
                    <a:pt x="10089" y="4658"/>
                    <a:pt x="10101" y="4670"/>
                    <a:pt x="10111" y="4670"/>
                  </a:cubicBezTo>
                  <a:cubicBezTo>
                    <a:pt x="10123" y="4670"/>
                    <a:pt x="10133" y="4658"/>
                    <a:pt x="10133" y="4648"/>
                  </a:cubicBezTo>
                  <a:lnTo>
                    <a:pt x="10133" y="4626"/>
                  </a:lnTo>
                  <a:lnTo>
                    <a:pt x="10133" y="4559"/>
                  </a:lnTo>
                  <a:cubicBezTo>
                    <a:pt x="10123" y="4548"/>
                    <a:pt x="10111" y="4537"/>
                    <a:pt x="10101" y="4537"/>
                  </a:cubicBezTo>
                  <a:close/>
                  <a:moveTo>
                    <a:pt x="7694" y="4643"/>
                  </a:moveTo>
                  <a:cubicBezTo>
                    <a:pt x="7691" y="4643"/>
                    <a:pt x="7687" y="4644"/>
                    <a:pt x="7683" y="4648"/>
                  </a:cubicBezTo>
                  <a:cubicBezTo>
                    <a:pt x="7683" y="4658"/>
                    <a:pt x="7672" y="4670"/>
                    <a:pt x="7683" y="4680"/>
                  </a:cubicBezTo>
                  <a:cubicBezTo>
                    <a:pt x="7694" y="4702"/>
                    <a:pt x="7717" y="4725"/>
                    <a:pt x="7739" y="4747"/>
                  </a:cubicBezTo>
                  <a:cubicBezTo>
                    <a:pt x="7739" y="4758"/>
                    <a:pt x="7749" y="4758"/>
                    <a:pt x="7749" y="4758"/>
                  </a:cubicBezTo>
                  <a:cubicBezTo>
                    <a:pt x="7761" y="4758"/>
                    <a:pt x="7761" y="4758"/>
                    <a:pt x="7761" y="4747"/>
                  </a:cubicBezTo>
                  <a:cubicBezTo>
                    <a:pt x="7771" y="4747"/>
                    <a:pt x="7771" y="4736"/>
                    <a:pt x="7771" y="4725"/>
                  </a:cubicBezTo>
                  <a:cubicBezTo>
                    <a:pt x="7749" y="4702"/>
                    <a:pt x="7739" y="4680"/>
                    <a:pt x="7717" y="4648"/>
                  </a:cubicBezTo>
                  <a:cubicBezTo>
                    <a:pt x="7709" y="4648"/>
                    <a:pt x="7702" y="4643"/>
                    <a:pt x="7694" y="4643"/>
                  </a:cubicBezTo>
                  <a:close/>
                  <a:moveTo>
                    <a:pt x="8048" y="4658"/>
                  </a:moveTo>
                  <a:cubicBezTo>
                    <a:pt x="8036" y="4658"/>
                    <a:pt x="8026" y="4658"/>
                    <a:pt x="8014" y="4670"/>
                  </a:cubicBezTo>
                  <a:cubicBezTo>
                    <a:pt x="8003" y="4692"/>
                    <a:pt x="7992" y="4725"/>
                    <a:pt x="7981" y="4747"/>
                  </a:cubicBezTo>
                  <a:cubicBezTo>
                    <a:pt x="7981" y="4758"/>
                    <a:pt x="7981" y="4769"/>
                    <a:pt x="7992" y="4780"/>
                  </a:cubicBezTo>
                  <a:lnTo>
                    <a:pt x="8003" y="4780"/>
                  </a:lnTo>
                  <a:cubicBezTo>
                    <a:pt x="8003" y="4780"/>
                    <a:pt x="8014" y="4780"/>
                    <a:pt x="8014" y="4769"/>
                  </a:cubicBezTo>
                  <a:cubicBezTo>
                    <a:pt x="8026" y="4736"/>
                    <a:pt x="8048" y="4714"/>
                    <a:pt x="8058" y="4692"/>
                  </a:cubicBezTo>
                  <a:cubicBezTo>
                    <a:pt x="8058" y="4680"/>
                    <a:pt x="8058" y="4670"/>
                    <a:pt x="8048" y="4658"/>
                  </a:cubicBezTo>
                  <a:close/>
                  <a:moveTo>
                    <a:pt x="10102" y="4709"/>
                  </a:moveTo>
                  <a:cubicBezTo>
                    <a:pt x="10095" y="4709"/>
                    <a:pt x="10089" y="4717"/>
                    <a:pt x="10089" y="4725"/>
                  </a:cubicBezTo>
                  <a:cubicBezTo>
                    <a:pt x="10079" y="4758"/>
                    <a:pt x="10079" y="4780"/>
                    <a:pt x="10067" y="4813"/>
                  </a:cubicBezTo>
                  <a:cubicBezTo>
                    <a:pt x="10067" y="4824"/>
                    <a:pt x="10079" y="4835"/>
                    <a:pt x="10089" y="4835"/>
                  </a:cubicBezTo>
                  <a:cubicBezTo>
                    <a:pt x="10101" y="4835"/>
                    <a:pt x="10111" y="4835"/>
                    <a:pt x="10111" y="4824"/>
                  </a:cubicBezTo>
                  <a:cubicBezTo>
                    <a:pt x="10111" y="4791"/>
                    <a:pt x="10123" y="4758"/>
                    <a:pt x="10123" y="4736"/>
                  </a:cubicBezTo>
                  <a:cubicBezTo>
                    <a:pt x="10123" y="4725"/>
                    <a:pt x="10123" y="4714"/>
                    <a:pt x="10111" y="4714"/>
                  </a:cubicBezTo>
                  <a:cubicBezTo>
                    <a:pt x="10108" y="4711"/>
                    <a:pt x="10105" y="4709"/>
                    <a:pt x="10102" y="4709"/>
                  </a:cubicBezTo>
                  <a:close/>
                  <a:moveTo>
                    <a:pt x="7810" y="4783"/>
                  </a:moveTo>
                  <a:cubicBezTo>
                    <a:pt x="7805" y="4783"/>
                    <a:pt x="7799" y="4785"/>
                    <a:pt x="7793" y="4791"/>
                  </a:cubicBezTo>
                  <a:cubicBezTo>
                    <a:pt x="7783" y="4791"/>
                    <a:pt x="7783" y="4802"/>
                    <a:pt x="7793" y="4813"/>
                  </a:cubicBezTo>
                  <a:cubicBezTo>
                    <a:pt x="7805" y="4835"/>
                    <a:pt x="7827" y="4857"/>
                    <a:pt x="7849" y="4879"/>
                  </a:cubicBezTo>
                  <a:cubicBezTo>
                    <a:pt x="7849" y="4891"/>
                    <a:pt x="7860" y="4891"/>
                    <a:pt x="7860" y="4891"/>
                  </a:cubicBezTo>
                  <a:cubicBezTo>
                    <a:pt x="7871" y="4891"/>
                    <a:pt x="7871" y="4891"/>
                    <a:pt x="7882" y="4879"/>
                  </a:cubicBezTo>
                  <a:lnTo>
                    <a:pt x="7882" y="4857"/>
                  </a:lnTo>
                  <a:cubicBezTo>
                    <a:pt x="7860" y="4835"/>
                    <a:pt x="7837" y="4813"/>
                    <a:pt x="7827" y="4791"/>
                  </a:cubicBezTo>
                  <a:cubicBezTo>
                    <a:pt x="7821" y="4785"/>
                    <a:pt x="7816" y="4783"/>
                    <a:pt x="7810" y="4783"/>
                  </a:cubicBezTo>
                  <a:close/>
                  <a:moveTo>
                    <a:pt x="10067" y="4879"/>
                  </a:moveTo>
                  <a:cubicBezTo>
                    <a:pt x="10057" y="4879"/>
                    <a:pt x="10045" y="4879"/>
                    <a:pt x="10045" y="4891"/>
                  </a:cubicBezTo>
                  <a:cubicBezTo>
                    <a:pt x="10045" y="4913"/>
                    <a:pt x="10034" y="4935"/>
                    <a:pt x="10023" y="4945"/>
                  </a:cubicBezTo>
                  <a:cubicBezTo>
                    <a:pt x="10023" y="4957"/>
                    <a:pt x="10023" y="4967"/>
                    <a:pt x="10012" y="4979"/>
                  </a:cubicBezTo>
                  <a:cubicBezTo>
                    <a:pt x="10012" y="4979"/>
                    <a:pt x="10012" y="5001"/>
                    <a:pt x="10023" y="5001"/>
                  </a:cubicBezTo>
                  <a:lnTo>
                    <a:pt x="10034" y="5001"/>
                  </a:lnTo>
                  <a:cubicBezTo>
                    <a:pt x="10045" y="5001"/>
                    <a:pt x="10057" y="5001"/>
                    <a:pt x="10057" y="4989"/>
                  </a:cubicBezTo>
                  <a:cubicBezTo>
                    <a:pt x="10057" y="4979"/>
                    <a:pt x="10067" y="4967"/>
                    <a:pt x="10067" y="4967"/>
                  </a:cubicBezTo>
                  <a:cubicBezTo>
                    <a:pt x="10079" y="4945"/>
                    <a:pt x="10079" y="4923"/>
                    <a:pt x="10089" y="4901"/>
                  </a:cubicBezTo>
                  <a:cubicBezTo>
                    <a:pt x="10089" y="4891"/>
                    <a:pt x="10079" y="4879"/>
                    <a:pt x="10067" y="4879"/>
                  </a:cubicBezTo>
                  <a:close/>
                  <a:moveTo>
                    <a:pt x="7961" y="4820"/>
                  </a:moveTo>
                  <a:cubicBezTo>
                    <a:pt x="7954" y="4820"/>
                    <a:pt x="7948" y="4827"/>
                    <a:pt x="7948" y="4835"/>
                  </a:cubicBezTo>
                  <a:cubicBezTo>
                    <a:pt x="7937" y="4857"/>
                    <a:pt x="7926" y="4879"/>
                    <a:pt x="7926" y="4913"/>
                  </a:cubicBezTo>
                  <a:lnTo>
                    <a:pt x="7915" y="4913"/>
                  </a:lnTo>
                  <a:cubicBezTo>
                    <a:pt x="7904" y="4923"/>
                    <a:pt x="7904" y="4935"/>
                    <a:pt x="7915" y="4945"/>
                  </a:cubicBezTo>
                  <a:cubicBezTo>
                    <a:pt x="7937" y="4967"/>
                    <a:pt x="7959" y="4979"/>
                    <a:pt x="7981" y="5001"/>
                  </a:cubicBezTo>
                  <a:cubicBezTo>
                    <a:pt x="7981" y="5012"/>
                    <a:pt x="7981" y="5012"/>
                    <a:pt x="7992" y="5012"/>
                  </a:cubicBezTo>
                  <a:lnTo>
                    <a:pt x="8003" y="5001"/>
                  </a:lnTo>
                  <a:cubicBezTo>
                    <a:pt x="8014" y="4989"/>
                    <a:pt x="8014" y="4979"/>
                    <a:pt x="8003" y="4967"/>
                  </a:cubicBezTo>
                  <a:cubicBezTo>
                    <a:pt x="7992" y="4957"/>
                    <a:pt x="7970" y="4945"/>
                    <a:pt x="7959" y="4935"/>
                  </a:cubicBezTo>
                  <a:lnTo>
                    <a:pt x="7959" y="4923"/>
                  </a:lnTo>
                  <a:cubicBezTo>
                    <a:pt x="7970" y="4901"/>
                    <a:pt x="7981" y="4868"/>
                    <a:pt x="7992" y="4846"/>
                  </a:cubicBezTo>
                  <a:cubicBezTo>
                    <a:pt x="7992" y="4835"/>
                    <a:pt x="7981" y="4824"/>
                    <a:pt x="7970" y="4824"/>
                  </a:cubicBezTo>
                  <a:cubicBezTo>
                    <a:pt x="7967" y="4821"/>
                    <a:pt x="7964" y="4820"/>
                    <a:pt x="7961" y="4820"/>
                  </a:cubicBezTo>
                  <a:close/>
                  <a:moveTo>
                    <a:pt x="7916" y="4985"/>
                  </a:moveTo>
                  <a:cubicBezTo>
                    <a:pt x="7909" y="4985"/>
                    <a:pt x="7901" y="4993"/>
                    <a:pt x="7893" y="5001"/>
                  </a:cubicBezTo>
                  <a:lnTo>
                    <a:pt x="7893" y="5012"/>
                  </a:lnTo>
                  <a:cubicBezTo>
                    <a:pt x="7893" y="5034"/>
                    <a:pt x="7882" y="5056"/>
                    <a:pt x="7871" y="5089"/>
                  </a:cubicBezTo>
                  <a:cubicBezTo>
                    <a:pt x="7871" y="5100"/>
                    <a:pt x="7882" y="5111"/>
                    <a:pt x="7893" y="5111"/>
                  </a:cubicBezTo>
                  <a:cubicBezTo>
                    <a:pt x="7904" y="5111"/>
                    <a:pt x="7915" y="5100"/>
                    <a:pt x="7915" y="5100"/>
                  </a:cubicBezTo>
                  <a:cubicBezTo>
                    <a:pt x="7926" y="5067"/>
                    <a:pt x="7926" y="5045"/>
                    <a:pt x="7937" y="5023"/>
                  </a:cubicBezTo>
                  <a:lnTo>
                    <a:pt x="7937" y="5012"/>
                  </a:lnTo>
                  <a:cubicBezTo>
                    <a:pt x="7937" y="5001"/>
                    <a:pt x="7937" y="4989"/>
                    <a:pt x="7926" y="4989"/>
                  </a:cubicBezTo>
                  <a:cubicBezTo>
                    <a:pt x="7923" y="4986"/>
                    <a:pt x="7920" y="4985"/>
                    <a:pt x="7916" y="4985"/>
                  </a:cubicBezTo>
                  <a:close/>
                  <a:moveTo>
                    <a:pt x="8070" y="5023"/>
                  </a:moveTo>
                  <a:cubicBezTo>
                    <a:pt x="8058" y="5023"/>
                    <a:pt x="8048" y="5023"/>
                    <a:pt x="8036" y="5034"/>
                  </a:cubicBezTo>
                  <a:cubicBezTo>
                    <a:pt x="8036" y="5034"/>
                    <a:pt x="8036" y="5056"/>
                    <a:pt x="8048" y="5056"/>
                  </a:cubicBezTo>
                  <a:cubicBezTo>
                    <a:pt x="8070" y="5078"/>
                    <a:pt x="8092" y="5100"/>
                    <a:pt x="8114" y="5111"/>
                  </a:cubicBezTo>
                  <a:lnTo>
                    <a:pt x="8124" y="5122"/>
                  </a:lnTo>
                  <a:cubicBezTo>
                    <a:pt x="8136" y="5122"/>
                    <a:pt x="8136" y="5111"/>
                    <a:pt x="8147" y="5111"/>
                  </a:cubicBezTo>
                  <a:cubicBezTo>
                    <a:pt x="8147" y="5100"/>
                    <a:pt x="8147" y="5089"/>
                    <a:pt x="8136" y="5078"/>
                  </a:cubicBezTo>
                  <a:cubicBezTo>
                    <a:pt x="8114" y="5067"/>
                    <a:pt x="8092" y="5045"/>
                    <a:pt x="8070" y="5023"/>
                  </a:cubicBezTo>
                  <a:close/>
                  <a:moveTo>
                    <a:pt x="9996" y="5036"/>
                  </a:moveTo>
                  <a:cubicBezTo>
                    <a:pt x="9990" y="5036"/>
                    <a:pt x="9985" y="5039"/>
                    <a:pt x="9979" y="5045"/>
                  </a:cubicBezTo>
                  <a:cubicBezTo>
                    <a:pt x="9968" y="5078"/>
                    <a:pt x="9946" y="5100"/>
                    <a:pt x="9935" y="5122"/>
                  </a:cubicBezTo>
                  <a:cubicBezTo>
                    <a:pt x="9924" y="5133"/>
                    <a:pt x="9935" y="5144"/>
                    <a:pt x="9935" y="5144"/>
                  </a:cubicBezTo>
                  <a:lnTo>
                    <a:pt x="9946" y="5155"/>
                  </a:lnTo>
                  <a:cubicBezTo>
                    <a:pt x="9957" y="5155"/>
                    <a:pt x="9968" y="5155"/>
                    <a:pt x="9968" y="5144"/>
                  </a:cubicBezTo>
                  <a:cubicBezTo>
                    <a:pt x="9990" y="5122"/>
                    <a:pt x="10001" y="5100"/>
                    <a:pt x="10012" y="5067"/>
                  </a:cubicBezTo>
                  <a:cubicBezTo>
                    <a:pt x="10023" y="5056"/>
                    <a:pt x="10023" y="5045"/>
                    <a:pt x="10012" y="5045"/>
                  </a:cubicBezTo>
                  <a:cubicBezTo>
                    <a:pt x="10007" y="5039"/>
                    <a:pt x="10001" y="5036"/>
                    <a:pt x="9996" y="5036"/>
                  </a:cubicBezTo>
                  <a:close/>
                  <a:moveTo>
                    <a:pt x="8196" y="5125"/>
                  </a:moveTo>
                  <a:cubicBezTo>
                    <a:pt x="8191" y="5125"/>
                    <a:pt x="8185" y="5128"/>
                    <a:pt x="8180" y="5133"/>
                  </a:cubicBezTo>
                  <a:cubicBezTo>
                    <a:pt x="8169" y="5144"/>
                    <a:pt x="8180" y="5155"/>
                    <a:pt x="8191" y="5166"/>
                  </a:cubicBezTo>
                  <a:cubicBezTo>
                    <a:pt x="8213" y="5178"/>
                    <a:pt x="8235" y="5200"/>
                    <a:pt x="8257" y="5210"/>
                  </a:cubicBezTo>
                  <a:lnTo>
                    <a:pt x="8268" y="5210"/>
                  </a:lnTo>
                  <a:cubicBezTo>
                    <a:pt x="8279" y="5210"/>
                    <a:pt x="8279" y="5210"/>
                    <a:pt x="8290" y="5200"/>
                  </a:cubicBezTo>
                  <a:cubicBezTo>
                    <a:pt x="8290" y="5188"/>
                    <a:pt x="8290" y="5178"/>
                    <a:pt x="8279" y="5178"/>
                  </a:cubicBezTo>
                  <a:cubicBezTo>
                    <a:pt x="8257" y="5155"/>
                    <a:pt x="8235" y="5144"/>
                    <a:pt x="8213" y="5133"/>
                  </a:cubicBezTo>
                  <a:cubicBezTo>
                    <a:pt x="8207" y="5128"/>
                    <a:pt x="8202" y="5125"/>
                    <a:pt x="8196" y="5125"/>
                  </a:cubicBezTo>
                  <a:close/>
                  <a:moveTo>
                    <a:pt x="7882" y="5155"/>
                  </a:moveTo>
                  <a:cubicBezTo>
                    <a:pt x="7871" y="5155"/>
                    <a:pt x="7849" y="5155"/>
                    <a:pt x="7849" y="5166"/>
                  </a:cubicBezTo>
                  <a:cubicBezTo>
                    <a:pt x="7837" y="5200"/>
                    <a:pt x="7837" y="5222"/>
                    <a:pt x="7827" y="5254"/>
                  </a:cubicBezTo>
                  <a:cubicBezTo>
                    <a:pt x="7827" y="5266"/>
                    <a:pt x="7827" y="5276"/>
                    <a:pt x="7837" y="5276"/>
                  </a:cubicBezTo>
                  <a:lnTo>
                    <a:pt x="7849" y="5276"/>
                  </a:lnTo>
                  <a:cubicBezTo>
                    <a:pt x="7860" y="5276"/>
                    <a:pt x="7860" y="5276"/>
                    <a:pt x="7871" y="5266"/>
                  </a:cubicBezTo>
                  <a:cubicBezTo>
                    <a:pt x="7871" y="5232"/>
                    <a:pt x="7882" y="5210"/>
                    <a:pt x="7893" y="5178"/>
                  </a:cubicBezTo>
                  <a:cubicBezTo>
                    <a:pt x="7893" y="5166"/>
                    <a:pt x="7893" y="5155"/>
                    <a:pt x="7882" y="5155"/>
                  </a:cubicBezTo>
                  <a:close/>
                  <a:moveTo>
                    <a:pt x="9896" y="5180"/>
                  </a:moveTo>
                  <a:cubicBezTo>
                    <a:pt x="9891" y="5180"/>
                    <a:pt x="9885" y="5183"/>
                    <a:pt x="9880" y="5188"/>
                  </a:cubicBezTo>
                  <a:cubicBezTo>
                    <a:pt x="9858" y="5210"/>
                    <a:pt x="9836" y="5222"/>
                    <a:pt x="9814" y="5244"/>
                  </a:cubicBezTo>
                  <a:lnTo>
                    <a:pt x="9814" y="5276"/>
                  </a:lnTo>
                  <a:lnTo>
                    <a:pt x="9846" y="5276"/>
                  </a:lnTo>
                  <a:lnTo>
                    <a:pt x="9913" y="5210"/>
                  </a:lnTo>
                  <a:cubicBezTo>
                    <a:pt x="9924" y="5210"/>
                    <a:pt x="9924" y="5188"/>
                    <a:pt x="9913" y="5188"/>
                  </a:cubicBezTo>
                  <a:cubicBezTo>
                    <a:pt x="9907" y="5183"/>
                    <a:pt x="9902" y="5180"/>
                    <a:pt x="9896" y="5180"/>
                  </a:cubicBezTo>
                  <a:close/>
                  <a:moveTo>
                    <a:pt x="8340" y="5213"/>
                  </a:moveTo>
                  <a:cubicBezTo>
                    <a:pt x="8334" y="5213"/>
                    <a:pt x="8329" y="5216"/>
                    <a:pt x="8323" y="5222"/>
                  </a:cubicBezTo>
                  <a:cubicBezTo>
                    <a:pt x="8323" y="5232"/>
                    <a:pt x="8323" y="5244"/>
                    <a:pt x="8335" y="5254"/>
                  </a:cubicBezTo>
                  <a:cubicBezTo>
                    <a:pt x="8367" y="5266"/>
                    <a:pt x="8389" y="5276"/>
                    <a:pt x="8411" y="5299"/>
                  </a:cubicBezTo>
                  <a:lnTo>
                    <a:pt x="8423" y="5299"/>
                  </a:lnTo>
                  <a:cubicBezTo>
                    <a:pt x="8434" y="5299"/>
                    <a:pt x="8434" y="5288"/>
                    <a:pt x="8445" y="5288"/>
                  </a:cubicBezTo>
                  <a:cubicBezTo>
                    <a:pt x="8445" y="5276"/>
                    <a:pt x="8445" y="5266"/>
                    <a:pt x="8434" y="5254"/>
                  </a:cubicBezTo>
                  <a:cubicBezTo>
                    <a:pt x="8411" y="5244"/>
                    <a:pt x="8379" y="5232"/>
                    <a:pt x="8357" y="5222"/>
                  </a:cubicBezTo>
                  <a:cubicBezTo>
                    <a:pt x="8351" y="5216"/>
                    <a:pt x="8345" y="5213"/>
                    <a:pt x="8340" y="5213"/>
                  </a:cubicBezTo>
                  <a:close/>
                  <a:moveTo>
                    <a:pt x="8511" y="5288"/>
                  </a:moveTo>
                  <a:cubicBezTo>
                    <a:pt x="8500" y="5288"/>
                    <a:pt x="8489" y="5288"/>
                    <a:pt x="8489" y="5299"/>
                  </a:cubicBezTo>
                  <a:cubicBezTo>
                    <a:pt x="8478" y="5310"/>
                    <a:pt x="8489" y="5321"/>
                    <a:pt x="8500" y="5332"/>
                  </a:cubicBezTo>
                  <a:cubicBezTo>
                    <a:pt x="8522" y="5343"/>
                    <a:pt x="8544" y="5354"/>
                    <a:pt x="8577" y="5365"/>
                  </a:cubicBezTo>
                  <a:lnTo>
                    <a:pt x="8588" y="5365"/>
                  </a:lnTo>
                  <a:cubicBezTo>
                    <a:pt x="8588" y="5365"/>
                    <a:pt x="8600" y="5365"/>
                    <a:pt x="8600" y="5354"/>
                  </a:cubicBezTo>
                  <a:cubicBezTo>
                    <a:pt x="8610" y="5343"/>
                    <a:pt x="8600" y="5332"/>
                    <a:pt x="8588" y="5321"/>
                  </a:cubicBezTo>
                  <a:cubicBezTo>
                    <a:pt x="8566" y="5310"/>
                    <a:pt x="8533" y="5299"/>
                    <a:pt x="8511" y="5288"/>
                  </a:cubicBezTo>
                  <a:close/>
                  <a:moveTo>
                    <a:pt x="9748" y="5288"/>
                  </a:moveTo>
                  <a:cubicBezTo>
                    <a:pt x="9725" y="5310"/>
                    <a:pt x="9703" y="5321"/>
                    <a:pt x="9681" y="5332"/>
                  </a:cubicBezTo>
                  <a:cubicBezTo>
                    <a:pt x="9670" y="5343"/>
                    <a:pt x="9659" y="5354"/>
                    <a:pt x="9670" y="5365"/>
                  </a:cubicBezTo>
                  <a:lnTo>
                    <a:pt x="9681" y="5376"/>
                  </a:lnTo>
                  <a:lnTo>
                    <a:pt x="9692" y="5376"/>
                  </a:lnTo>
                  <a:cubicBezTo>
                    <a:pt x="9725" y="5354"/>
                    <a:pt x="9748" y="5343"/>
                    <a:pt x="9770" y="5332"/>
                  </a:cubicBezTo>
                  <a:cubicBezTo>
                    <a:pt x="9780" y="5321"/>
                    <a:pt x="9780" y="5310"/>
                    <a:pt x="9780" y="5299"/>
                  </a:cubicBezTo>
                  <a:cubicBezTo>
                    <a:pt x="9770" y="5288"/>
                    <a:pt x="9758" y="5288"/>
                    <a:pt x="9748" y="5288"/>
                  </a:cubicBezTo>
                  <a:close/>
                  <a:moveTo>
                    <a:pt x="8676" y="5354"/>
                  </a:moveTo>
                  <a:cubicBezTo>
                    <a:pt x="8666" y="5354"/>
                    <a:pt x="8654" y="5354"/>
                    <a:pt x="8644" y="5365"/>
                  </a:cubicBezTo>
                  <a:cubicBezTo>
                    <a:pt x="8644" y="5376"/>
                    <a:pt x="8644" y="5387"/>
                    <a:pt x="8654" y="5387"/>
                  </a:cubicBezTo>
                  <a:cubicBezTo>
                    <a:pt x="8688" y="5398"/>
                    <a:pt x="8710" y="5409"/>
                    <a:pt x="8743" y="5420"/>
                  </a:cubicBezTo>
                  <a:lnTo>
                    <a:pt x="8754" y="5420"/>
                  </a:lnTo>
                  <a:cubicBezTo>
                    <a:pt x="8754" y="5420"/>
                    <a:pt x="8765" y="5409"/>
                    <a:pt x="8765" y="5398"/>
                  </a:cubicBezTo>
                  <a:cubicBezTo>
                    <a:pt x="8776" y="5387"/>
                    <a:pt x="8765" y="5376"/>
                    <a:pt x="8754" y="5376"/>
                  </a:cubicBezTo>
                  <a:cubicBezTo>
                    <a:pt x="8732" y="5365"/>
                    <a:pt x="8698" y="5365"/>
                    <a:pt x="8676" y="5354"/>
                  </a:cubicBezTo>
                  <a:close/>
                  <a:moveTo>
                    <a:pt x="9604" y="5365"/>
                  </a:moveTo>
                  <a:cubicBezTo>
                    <a:pt x="9571" y="5376"/>
                    <a:pt x="9549" y="5387"/>
                    <a:pt x="9515" y="5398"/>
                  </a:cubicBezTo>
                  <a:cubicBezTo>
                    <a:pt x="9505" y="5398"/>
                    <a:pt x="9505" y="5409"/>
                    <a:pt x="9505" y="5420"/>
                  </a:cubicBezTo>
                  <a:cubicBezTo>
                    <a:pt x="9505" y="5431"/>
                    <a:pt x="9515" y="5431"/>
                    <a:pt x="9527" y="5431"/>
                  </a:cubicBezTo>
                  <a:cubicBezTo>
                    <a:pt x="9559" y="5420"/>
                    <a:pt x="9581" y="5420"/>
                    <a:pt x="9615" y="5409"/>
                  </a:cubicBezTo>
                  <a:cubicBezTo>
                    <a:pt x="9626" y="5398"/>
                    <a:pt x="9626" y="5387"/>
                    <a:pt x="9626" y="5376"/>
                  </a:cubicBezTo>
                  <a:cubicBezTo>
                    <a:pt x="9626" y="5365"/>
                    <a:pt x="9615" y="5365"/>
                    <a:pt x="9604" y="5365"/>
                  </a:cubicBezTo>
                  <a:close/>
                  <a:moveTo>
                    <a:pt x="7827" y="5321"/>
                  </a:moveTo>
                  <a:cubicBezTo>
                    <a:pt x="7815" y="5321"/>
                    <a:pt x="7805" y="5321"/>
                    <a:pt x="7793" y="5332"/>
                  </a:cubicBezTo>
                  <a:cubicBezTo>
                    <a:pt x="7793" y="5365"/>
                    <a:pt x="7783" y="5387"/>
                    <a:pt x="7771" y="5409"/>
                  </a:cubicBezTo>
                  <a:cubicBezTo>
                    <a:pt x="7761" y="5420"/>
                    <a:pt x="7771" y="5431"/>
                    <a:pt x="7783" y="5442"/>
                  </a:cubicBezTo>
                  <a:lnTo>
                    <a:pt x="7793" y="5442"/>
                  </a:lnTo>
                  <a:cubicBezTo>
                    <a:pt x="7793" y="5442"/>
                    <a:pt x="7805" y="5442"/>
                    <a:pt x="7805" y="5431"/>
                  </a:cubicBezTo>
                  <a:cubicBezTo>
                    <a:pt x="7815" y="5398"/>
                    <a:pt x="7827" y="5376"/>
                    <a:pt x="7837" y="5343"/>
                  </a:cubicBezTo>
                  <a:cubicBezTo>
                    <a:pt x="7837" y="5332"/>
                    <a:pt x="7837" y="5321"/>
                    <a:pt x="7827" y="5321"/>
                  </a:cubicBezTo>
                  <a:close/>
                  <a:moveTo>
                    <a:pt x="8842" y="5398"/>
                  </a:moveTo>
                  <a:cubicBezTo>
                    <a:pt x="8831" y="5398"/>
                    <a:pt x="8820" y="5398"/>
                    <a:pt x="8809" y="5409"/>
                  </a:cubicBezTo>
                  <a:cubicBezTo>
                    <a:pt x="8809" y="5420"/>
                    <a:pt x="8820" y="5431"/>
                    <a:pt x="8831" y="5442"/>
                  </a:cubicBezTo>
                  <a:cubicBezTo>
                    <a:pt x="8853" y="5442"/>
                    <a:pt x="8887" y="5453"/>
                    <a:pt x="8919" y="5453"/>
                  </a:cubicBezTo>
                  <a:cubicBezTo>
                    <a:pt x="8931" y="5453"/>
                    <a:pt x="8941" y="5442"/>
                    <a:pt x="8941" y="5431"/>
                  </a:cubicBezTo>
                  <a:cubicBezTo>
                    <a:pt x="8941" y="5420"/>
                    <a:pt x="8931" y="5409"/>
                    <a:pt x="8919" y="5409"/>
                  </a:cubicBezTo>
                  <a:cubicBezTo>
                    <a:pt x="8897" y="5409"/>
                    <a:pt x="8864" y="5398"/>
                    <a:pt x="8842" y="5398"/>
                  </a:cubicBezTo>
                  <a:close/>
                  <a:moveTo>
                    <a:pt x="9438" y="5409"/>
                  </a:moveTo>
                  <a:cubicBezTo>
                    <a:pt x="9405" y="5420"/>
                    <a:pt x="9383" y="5420"/>
                    <a:pt x="9350" y="5420"/>
                  </a:cubicBezTo>
                  <a:cubicBezTo>
                    <a:pt x="9339" y="5431"/>
                    <a:pt x="9328" y="5442"/>
                    <a:pt x="9328" y="5453"/>
                  </a:cubicBezTo>
                  <a:cubicBezTo>
                    <a:pt x="9339" y="5465"/>
                    <a:pt x="9339" y="5465"/>
                    <a:pt x="9350" y="5465"/>
                  </a:cubicBezTo>
                  <a:cubicBezTo>
                    <a:pt x="9383" y="5465"/>
                    <a:pt x="9416" y="5465"/>
                    <a:pt x="9438" y="5453"/>
                  </a:cubicBezTo>
                  <a:cubicBezTo>
                    <a:pt x="9449" y="5453"/>
                    <a:pt x="9461" y="5442"/>
                    <a:pt x="9461" y="5431"/>
                  </a:cubicBezTo>
                  <a:cubicBezTo>
                    <a:pt x="9461" y="5420"/>
                    <a:pt x="9449" y="5409"/>
                    <a:pt x="9438" y="5409"/>
                  </a:cubicBezTo>
                  <a:close/>
                  <a:moveTo>
                    <a:pt x="9008" y="5420"/>
                  </a:moveTo>
                  <a:cubicBezTo>
                    <a:pt x="8997" y="5420"/>
                    <a:pt x="8985" y="5431"/>
                    <a:pt x="8985" y="5442"/>
                  </a:cubicBezTo>
                  <a:cubicBezTo>
                    <a:pt x="8985" y="5453"/>
                    <a:pt x="8997" y="5465"/>
                    <a:pt x="9008" y="5465"/>
                  </a:cubicBezTo>
                  <a:cubicBezTo>
                    <a:pt x="9030" y="5465"/>
                    <a:pt x="9063" y="5475"/>
                    <a:pt x="9096" y="5475"/>
                  </a:cubicBezTo>
                  <a:cubicBezTo>
                    <a:pt x="9107" y="5475"/>
                    <a:pt x="9107" y="5465"/>
                    <a:pt x="9118" y="5453"/>
                  </a:cubicBezTo>
                  <a:cubicBezTo>
                    <a:pt x="9118" y="5442"/>
                    <a:pt x="9107" y="5431"/>
                    <a:pt x="9096" y="5431"/>
                  </a:cubicBezTo>
                  <a:cubicBezTo>
                    <a:pt x="9063" y="5431"/>
                    <a:pt x="9041" y="5431"/>
                    <a:pt x="9008" y="5420"/>
                  </a:cubicBezTo>
                  <a:close/>
                  <a:moveTo>
                    <a:pt x="9184" y="5431"/>
                  </a:moveTo>
                  <a:cubicBezTo>
                    <a:pt x="9174" y="5431"/>
                    <a:pt x="9162" y="5442"/>
                    <a:pt x="9162" y="5453"/>
                  </a:cubicBezTo>
                  <a:cubicBezTo>
                    <a:pt x="9162" y="5465"/>
                    <a:pt x="9162" y="5475"/>
                    <a:pt x="9184" y="5475"/>
                  </a:cubicBezTo>
                  <a:lnTo>
                    <a:pt x="9272" y="5475"/>
                  </a:lnTo>
                  <a:cubicBezTo>
                    <a:pt x="9284" y="5475"/>
                    <a:pt x="9284" y="5465"/>
                    <a:pt x="9284" y="5453"/>
                  </a:cubicBezTo>
                  <a:cubicBezTo>
                    <a:pt x="9284" y="5442"/>
                    <a:pt x="9272" y="5431"/>
                    <a:pt x="9262" y="5431"/>
                  </a:cubicBezTo>
                  <a:close/>
                  <a:moveTo>
                    <a:pt x="7751" y="5482"/>
                  </a:moveTo>
                  <a:cubicBezTo>
                    <a:pt x="7744" y="5482"/>
                    <a:pt x="7739" y="5490"/>
                    <a:pt x="7739" y="5497"/>
                  </a:cubicBezTo>
                  <a:cubicBezTo>
                    <a:pt x="7727" y="5519"/>
                    <a:pt x="7717" y="5553"/>
                    <a:pt x="7705" y="5575"/>
                  </a:cubicBezTo>
                  <a:cubicBezTo>
                    <a:pt x="7705" y="5585"/>
                    <a:pt x="7705" y="5597"/>
                    <a:pt x="7717" y="5597"/>
                  </a:cubicBezTo>
                  <a:cubicBezTo>
                    <a:pt x="7717" y="5608"/>
                    <a:pt x="7727" y="5608"/>
                    <a:pt x="7727" y="5608"/>
                  </a:cubicBezTo>
                  <a:cubicBezTo>
                    <a:pt x="7727" y="5608"/>
                    <a:pt x="7739" y="5597"/>
                    <a:pt x="7739" y="5585"/>
                  </a:cubicBezTo>
                  <a:cubicBezTo>
                    <a:pt x="7761" y="5563"/>
                    <a:pt x="7771" y="5541"/>
                    <a:pt x="7783" y="5509"/>
                  </a:cubicBezTo>
                  <a:cubicBezTo>
                    <a:pt x="7783" y="5497"/>
                    <a:pt x="7771" y="5487"/>
                    <a:pt x="7761" y="5487"/>
                  </a:cubicBezTo>
                  <a:cubicBezTo>
                    <a:pt x="7757" y="5483"/>
                    <a:pt x="7754" y="5482"/>
                    <a:pt x="7751" y="5482"/>
                  </a:cubicBezTo>
                  <a:close/>
                  <a:moveTo>
                    <a:pt x="7694" y="5641"/>
                  </a:moveTo>
                  <a:cubicBezTo>
                    <a:pt x="7683" y="5641"/>
                    <a:pt x="7672" y="5641"/>
                    <a:pt x="7672" y="5652"/>
                  </a:cubicBezTo>
                  <a:cubicBezTo>
                    <a:pt x="7661" y="5685"/>
                    <a:pt x="7650" y="5707"/>
                    <a:pt x="7639" y="5729"/>
                  </a:cubicBezTo>
                  <a:cubicBezTo>
                    <a:pt x="7628" y="5740"/>
                    <a:pt x="7628" y="5752"/>
                    <a:pt x="7639" y="5762"/>
                  </a:cubicBezTo>
                  <a:lnTo>
                    <a:pt x="7650" y="5762"/>
                  </a:lnTo>
                  <a:cubicBezTo>
                    <a:pt x="7661" y="5762"/>
                    <a:pt x="7672" y="5762"/>
                    <a:pt x="7672" y="5752"/>
                  </a:cubicBezTo>
                  <a:cubicBezTo>
                    <a:pt x="7683" y="5729"/>
                    <a:pt x="7694" y="5696"/>
                    <a:pt x="7705" y="5674"/>
                  </a:cubicBezTo>
                  <a:cubicBezTo>
                    <a:pt x="7717" y="5663"/>
                    <a:pt x="7705" y="5652"/>
                    <a:pt x="7694" y="5641"/>
                  </a:cubicBezTo>
                  <a:close/>
                  <a:moveTo>
                    <a:pt x="7628" y="5796"/>
                  </a:moveTo>
                  <a:cubicBezTo>
                    <a:pt x="7617" y="5796"/>
                    <a:pt x="7606" y="5796"/>
                    <a:pt x="7595" y="5806"/>
                  </a:cubicBezTo>
                  <a:cubicBezTo>
                    <a:pt x="7584" y="5840"/>
                    <a:pt x="7573" y="5862"/>
                    <a:pt x="7550" y="5884"/>
                  </a:cubicBezTo>
                  <a:cubicBezTo>
                    <a:pt x="7550" y="5895"/>
                    <a:pt x="7550" y="5906"/>
                    <a:pt x="7562" y="5917"/>
                  </a:cubicBezTo>
                  <a:lnTo>
                    <a:pt x="7573" y="5917"/>
                  </a:lnTo>
                  <a:cubicBezTo>
                    <a:pt x="7584" y="5917"/>
                    <a:pt x="7584" y="5917"/>
                    <a:pt x="7595" y="5906"/>
                  </a:cubicBezTo>
                  <a:cubicBezTo>
                    <a:pt x="7606" y="5884"/>
                    <a:pt x="7617" y="5850"/>
                    <a:pt x="7628" y="5828"/>
                  </a:cubicBezTo>
                  <a:cubicBezTo>
                    <a:pt x="7639" y="5818"/>
                    <a:pt x="7639" y="5806"/>
                    <a:pt x="7628" y="5796"/>
                  </a:cubicBezTo>
                  <a:close/>
                  <a:moveTo>
                    <a:pt x="7540" y="5950"/>
                  </a:moveTo>
                  <a:cubicBezTo>
                    <a:pt x="7528" y="5950"/>
                    <a:pt x="7518" y="5950"/>
                    <a:pt x="7518" y="5961"/>
                  </a:cubicBezTo>
                  <a:cubicBezTo>
                    <a:pt x="7496" y="5983"/>
                    <a:pt x="7484" y="6016"/>
                    <a:pt x="7474" y="6038"/>
                  </a:cubicBezTo>
                  <a:cubicBezTo>
                    <a:pt x="7462" y="6049"/>
                    <a:pt x="7462" y="6061"/>
                    <a:pt x="7474" y="6061"/>
                  </a:cubicBezTo>
                  <a:lnTo>
                    <a:pt x="7484" y="6071"/>
                  </a:lnTo>
                  <a:cubicBezTo>
                    <a:pt x="7496" y="6071"/>
                    <a:pt x="7496" y="6061"/>
                    <a:pt x="7506" y="6061"/>
                  </a:cubicBezTo>
                  <a:cubicBezTo>
                    <a:pt x="7518" y="6038"/>
                    <a:pt x="7540" y="6005"/>
                    <a:pt x="7550" y="5983"/>
                  </a:cubicBezTo>
                  <a:cubicBezTo>
                    <a:pt x="7550" y="5972"/>
                    <a:pt x="7550" y="5961"/>
                    <a:pt x="7540" y="5950"/>
                  </a:cubicBezTo>
                  <a:close/>
                  <a:moveTo>
                    <a:pt x="7440" y="6100"/>
                  </a:moveTo>
                  <a:cubicBezTo>
                    <a:pt x="7433" y="6100"/>
                    <a:pt x="7426" y="6105"/>
                    <a:pt x="7418" y="6105"/>
                  </a:cubicBezTo>
                  <a:cubicBezTo>
                    <a:pt x="7407" y="6137"/>
                    <a:pt x="7396" y="6159"/>
                    <a:pt x="7374" y="6182"/>
                  </a:cubicBezTo>
                  <a:cubicBezTo>
                    <a:pt x="7374" y="6193"/>
                    <a:pt x="7374" y="6204"/>
                    <a:pt x="7385" y="6215"/>
                  </a:cubicBezTo>
                  <a:lnTo>
                    <a:pt x="7396" y="6215"/>
                  </a:lnTo>
                  <a:cubicBezTo>
                    <a:pt x="7396" y="6215"/>
                    <a:pt x="7407" y="6215"/>
                    <a:pt x="7407" y="6204"/>
                  </a:cubicBezTo>
                  <a:cubicBezTo>
                    <a:pt x="7430" y="6182"/>
                    <a:pt x="7440" y="6159"/>
                    <a:pt x="7462" y="6127"/>
                  </a:cubicBezTo>
                  <a:cubicBezTo>
                    <a:pt x="7462" y="6127"/>
                    <a:pt x="7462" y="6105"/>
                    <a:pt x="7452" y="6105"/>
                  </a:cubicBezTo>
                  <a:cubicBezTo>
                    <a:pt x="7448" y="6101"/>
                    <a:pt x="7444" y="6100"/>
                    <a:pt x="7440" y="6100"/>
                  </a:cubicBezTo>
                  <a:close/>
                  <a:moveTo>
                    <a:pt x="7341" y="6243"/>
                  </a:moveTo>
                  <a:cubicBezTo>
                    <a:pt x="7335" y="6243"/>
                    <a:pt x="7330" y="6248"/>
                    <a:pt x="7330" y="6248"/>
                  </a:cubicBezTo>
                  <a:cubicBezTo>
                    <a:pt x="7308" y="6281"/>
                    <a:pt x="7297" y="6303"/>
                    <a:pt x="7275" y="6325"/>
                  </a:cubicBezTo>
                  <a:cubicBezTo>
                    <a:pt x="7264" y="6336"/>
                    <a:pt x="7275" y="6348"/>
                    <a:pt x="7275" y="6348"/>
                  </a:cubicBezTo>
                  <a:cubicBezTo>
                    <a:pt x="7286" y="6358"/>
                    <a:pt x="7286" y="6358"/>
                    <a:pt x="7297" y="6358"/>
                  </a:cubicBezTo>
                  <a:lnTo>
                    <a:pt x="7308" y="6348"/>
                  </a:lnTo>
                  <a:cubicBezTo>
                    <a:pt x="7330" y="6325"/>
                    <a:pt x="7341" y="6303"/>
                    <a:pt x="7363" y="6281"/>
                  </a:cubicBezTo>
                  <a:cubicBezTo>
                    <a:pt x="7363" y="6270"/>
                    <a:pt x="7363" y="6259"/>
                    <a:pt x="7352" y="6248"/>
                  </a:cubicBezTo>
                  <a:cubicBezTo>
                    <a:pt x="7348" y="6244"/>
                    <a:pt x="7345" y="6243"/>
                    <a:pt x="7341" y="6243"/>
                  </a:cubicBezTo>
                  <a:close/>
                  <a:moveTo>
                    <a:pt x="7236" y="6383"/>
                  </a:moveTo>
                  <a:cubicBezTo>
                    <a:pt x="7231" y="6383"/>
                    <a:pt x="7225" y="6386"/>
                    <a:pt x="7219" y="6392"/>
                  </a:cubicBezTo>
                  <a:cubicBezTo>
                    <a:pt x="7209" y="6414"/>
                    <a:pt x="7187" y="6436"/>
                    <a:pt x="7165" y="6458"/>
                  </a:cubicBezTo>
                  <a:lnTo>
                    <a:pt x="7165" y="6491"/>
                  </a:lnTo>
                  <a:lnTo>
                    <a:pt x="7187" y="6491"/>
                  </a:lnTo>
                  <a:cubicBezTo>
                    <a:pt x="7187" y="6491"/>
                    <a:pt x="7197" y="6491"/>
                    <a:pt x="7197" y="6480"/>
                  </a:cubicBezTo>
                  <a:cubicBezTo>
                    <a:pt x="7219" y="6458"/>
                    <a:pt x="7231" y="6436"/>
                    <a:pt x="7253" y="6414"/>
                  </a:cubicBezTo>
                  <a:cubicBezTo>
                    <a:pt x="7264" y="6402"/>
                    <a:pt x="7264" y="6392"/>
                    <a:pt x="7253" y="6392"/>
                  </a:cubicBezTo>
                  <a:cubicBezTo>
                    <a:pt x="7247" y="6386"/>
                    <a:pt x="7242" y="6383"/>
                    <a:pt x="7236" y="6383"/>
                  </a:cubicBezTo>
                  <a:close/>
                  <a:moveTo>
                    <a:pt x="7126" y="6516"/>
                  </a:moveTo>
                  <a:cubicBezTo>
                    <a:pt x="7120" y="6516"/>
                    <a:pt x="7115" y="6518"/>
                    <a:pt x="7109" y="6524"/>
                  </a:cubicBezTo>
                  <a:cubicBezTo>
                    <a:pt x="7087" y="6546"/>
                    <a:pt x="7076" y="6568"/>
                    <a:pt x="7054" y="6590"/>
                  </a:cubicBezTo>
                  <a:cubicBezTo>
                    <a:pt x="7043" y="6590"/>
                    <a:pt x="7043" y="6612"/>
                    <a:pt x="7054" y="6612"/>
                  </a:cubicBezTo>
                  <a:cubicBezTo>
                    <a:pt x="7054" y="6623"/>
                    <a:pt x="7065" y="6623"/>
                    <a:pt x="7065" y="6623"/>
                  </a:cubicBezTo>
                  <a:cubicBezTo>
                    <a:pt x="7076" y="6623"/>
                    <a:pt x="7076" y="6623"/>
                    <a:pt x="7087" y="6612"/>
                  </a:cubicBezTo>
                  <a:cubicBezTo>
                    <a:pt x="7098" y="6590"/>
                    <a:pt x="7120" y="6568"/>
                    <a:pt x="7143" y="6546"/>
                  </a:cubicBezTo>
                  <a:cubicBezTo>
                    <a:pt x="7153" y="6546"/>
                    <a:pt x="7153" y="6524"/>
                    <a:pt x="7143" y="6524"/>
                  </a:cubicBezTo>
                  <a:cubicBezTo>
                    <a:pt x="7137" y="6518"/>
                    <a:pt x="7131" y="6516"/>
                    <a:pt x="7126" y="6516"/>
                  </a:cubicBezTo>
                  <a:close/>
                  <a:moveTo>
                    <a:pt x="6988" y="6645"/>
                  </a:moveTo>
                  <a:cubicBezTo>
                    <a:pt x="6977" y="6667"/>
                    <a:pt x="6954" y="6689"/>
                    <a:pt x="6932" y="6711"/>
                  </a:cubicBezTo>
                  <a:cubicBezTo>
                    <a:pt x="6922" y="6723"/>
                    <a:pt x="6922" y="6733"/>
                    <a:pt x="6932" y="6745"/>
                  </a:cubicBezTo>
                  <a:lnTo>
                    <a:pt x="6966" y="6745"/>
                  </a:lnTo>
                  <a:cubicBezTo>
                    <a:pt x="6977" y="6723"/>
                    <a:pt x="6999" y="6701"/>
                    <a:pt x="7021" y="6679"/>
                  </a:cubicBezTo>
                  <a:cubicBezTo>
                    <a:pt x="7032" y="6667"/>
                    <a:pt x="7032" y="6657"/>
                    <a:pt x="7021" y="6645"/>
                  </a:cubicBezTo>
                  <a:close/>
                  <a:moveTo>
                    <a:pt x="6866" y="6767"/>
                  </a:moveTo>
                  <a:cubicBezTo>
                    <a:pt x="6844" y="6789"/>
                    <a:pt x="6822" y="6811"/>
                    <a:pt x="6800" y="6822"/>
                  </a:cubicBezTo>
                  <a:cubicBezTo>
                    <a:pt x="6800" y="6833"/>
                    <a:pt x="6789" y="6844"/>
                    <a:pt x="6800" y="6855"/>
                  </a:cubicBezTo>
                  <a:cubicBezTo>
                    <a:pt x="6811" y="6866"/>
                    <a:pt x="6811" y="6866"/>
                    <a:pt x="6822" y="6866"/>
                  </a:cubicBezTo>
                  <a:lnTo>
                    <a:pt x="6833" y="6855"/>
                  </a:lnTo>
                  <a:cubicBezTo>
                    <a:pt x="6856" y="6844"/>
                    <a:pt x="6878" y="6822"/>
                    <a:pt x="6900" y="6800"/>
                  </a:cubicBezTo>
                  <a:cubicBezTo>
                    <a:pt x="6910" y="6789"/>
                    <a:pt x="6910" y="6778"/>
                    <a:pt x="6900" y="6767"/>
                  </a:cubicBezTo>
                  <a:close/>
                  <a:moveTo>
                    <a:pt x="6750" y="6880"/>
                  </a:moveTo>
                  <a:cubicBezTo>
                    <a:pt x="6745" y="6880"/>
                    <a:pt x="6739" y="6883"/>
                    <a:pt x="6734" y="6888"/>
                  </a:cubicBezTo>
                  <a:cubicBezTo>
                    <a:pt x="6712" y="6899"/>
                    <a:pt x="6690" y="6922"/>
                    <a:pt x="6667" y="6932"/>
                  </a:cubicBezTo>
                  <a:cubicBezTo>
                    <a:pt x="6657" y="6944"/>
                    <a:pt x="6657" y="6954"/>
                    <a:pt x="6667" y="6966"/>
                  </a:cubicBezTo>
                  <a:cubicBezTo>
                    <a:pt x="6667" y="6976"/>
                    <a:pt x="6679" y="6976"/>
                    <a:pt x="6679" y="6976"/>
                  </a:cubicBezTo>
                  <a:cubicBezTo>
                    <a:pt x="6690" y="6976"/>
                    <a:pt x="6690" y="6976"/>
                    <a:pt x="6701" y="6966"/>
                  </a:cubicBezTo>
                  <a:cubicBezTo>
                    <a:pt x="6723" y="6954"/>
                    <a:pt x="6745" y="6932"/>
                    <a:pt x="6767" y="6910"/>
                  </a:cubicBezTo>
                  <a:cubicBezTo>
                    <a:pt x="6778" y="6910"/>
                    <a:pt x="6778" y="6899"/>
                    <a:pt x="6767" y="6888"/>
                  </a:cubicBezTo>
                  <a:cubicBezTo>
                    <a:pt x="6761" y="6883"/>
                    <a:pt x="6756" y="6880"/>
                    <a:pt x="6750" y="6880"/>
                  </a:cubicBezTo>
                  <a:close/>
                  <a:moveTo>
                    <a:pt x="6611" y="6983"/>
                  </a:moveTo>
                  <a:cubicBezTo>
                    <a:pt x="6608" y="6983"/>
                    <a:pt x="6605" y="6984"/>
                    <a:pt x="6601" y="6988"/>
                  </a:cubicBezTo>
                  <a:cubicBezTo>
                    <a:pt x="6579" y="7010"/>
                    <a:pt x="6557" y="7020"/>
                    <a:pt x="6535" y="7043"/>
                  </a:cubicBezTo>
                  <a:cubicBezTo>
                    <a:pt x="6524" y="7043"/>
                    <a:pt x="6513" y="7054"/>
                    <a:pt x="6524" y="7065"/>
                  </a:cubicBezTo>
                  <a:cubicBezTo>
                    <a:pt x="6524" y="7076"/>
                    <a:pt x="6535" y="7076"/>
                    <a:pt x="6546" y="7076"/>
                  </a:cubicBezTo>
                  <a:lnTo>
                    <a:pt x="6557" y="7076"/>
                  </a:lnTo>
                  <a:cubicBezTo>
                    <a:pt x="6579" y="7054"/>
                    <a:pt x="6601" y="7043"/>
                    <a:pt x="6623" y="7020"/>
                  </a:cubicBezTo>
                  <a:cubicBezTo>
                    <a:pt x="6635" y="7020"/>
                    <a:pt x="6635" y="6998"/>
                    <a:pt x="6635" y="6998"/>
                  </a:cubicBezTo>
                  <a:cubicBezTo>
                    <a:pt x="6627" y="6991"/>
                    <a:pt x="6619" y="6983"/>
                    <a:pt x="6611" y="6983"/>
                  </a:cubicBezTo>
                  <a:close/>
                  <a:moveTo>
                    <a:pt x="6468" y="7082"/>
                  </a:moveTo>
                  <a:cubicBezTo>
                    <a:pt x="6464" y="7082"/>
                    <a:pt x="6461" y="7084"/>
                    <a:pt x="6458" y="7087"/>
                  </a:cubicBezTo>
                  <a:cubicBezTo>
                    <a:pt x="6436" y="7098"/>
                    <a:pt x="6403" y="7120"/>
                    <a:pt x="6380" y="7131"/>
                  </a:cubicBezTo>
                  <a:cubicBezTo>
                    <a:pt x="6370" y="7142"/>
                    <a:pt x="6370" y="7153"/>
                    <a:pt x="6380" y="7164"/>
                  </a:cubicBezTo>
                  <a:lnTo>
                    <a:pt x="6392" y="7175"/>
                  </a:lnTo>
                  <a:cubicBezTo>
                    <a:pt x="6403" y="7175"/>
                    <a:pt x="6403" y="7164"/>
                    <a:pt x="6403" y="7164"/>
                  </a:cubicBezTo>
                  <a:cubicBezTo>
                    <a:pt x="6425" y="7153"/>
                    <a:pt x="6458" y="7142"/>
                    <a:pt x="6480" y="7120"/>
                  </a:cubicBezTo>
                  <a:cubicBezTo>
                    <a:pt x="6491" y="7120"/>
                    <a:pt x="6491" y="7098"/>
                    <a:pt x="6491" y="7098"/>
                  </a:cubicBezTo>
                  <a:cubicBezTo>
                    <a:pt x="6483" y="7090"/>
                    <a:pt x="6475" y="7082"/>
                    <a:pt x="6468" y="70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38"/>
          <p:cNvSpPr txBox="1">
            <a:spLocks noGrp="1"/>
          </p:cNvSpPr>
          <p:nvPr>
            <p:ph type="title"/>
          </p:nvPr>
        </p:nvSpPr>
        <p:spPr>
          <a:xfrm>
            <a:off x="33633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0" name="Google Shape;750;p38"/>
          <p:cNvSpPr txBox="1">
            <a:spLocks noGrp="1"/>
          </p:cNvSpPr>
          <p:nvPr>
            <p:ph type="title" idx="2" hasCustomPrompt="1"/>
          </p:nvPr>
        </p:nvSpPr>
        <p:spPr>
          <a:xfrm>
            <a:off x="33633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1" name="Google Shape;751;p38"/>
          <p:cNvSpPr txBox="1">
            <a:spLocks noGrp="1"/>
          </p:cNvSpPr>
          <p:nvPr>
            <p:ph type="subTitle" idx="1"/>
          </p:nvPr>
        </p:nvSpPr>
        <p:spPr>
          <a:xfrm>
            <a:off x="33633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  <a:defRPr sz="35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4" r:id="rId5"/>
    <p:sldLayoutId id="2147483672" r:id="rId6"/>
    <p:sldLayoutId id="2147483673" r:id="rId7"/>
    <p:sldLayoutId id="2147483682" r:id="rId8"/>
    <p:sldLayoutId id="2147483684" r:id="rId9"/>
    <p:sldLayoutId id="2147483686" r:id="rId10"/>
    <p:sldLayoutId id="2147483687" r:id="rId11"/>
    <p:sldLayoutId id="214748369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27" name="Google Shape;827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45"/>
          <p:cNvGrpSpPr/>
          <p:nvPr/>
        </p:nvGrpSpPr>
        <p:grpSpPr>
          <a:xfrm>
            <a:off x="5937662" y="2422566"/>
            <a:ext cx="3184703" cy="2842029"/>
            <a:chOff x="7256638" y="2058283"/>
            <a:chExt cx="3754958" cy="3591257"/>
          </a:xfrm>
        </p:grpSpPr>
        <p:sp>
          <p:nvSpPr>
            <p:cNvPr id="836" name="Google Shape;836;p45"/>
            <p:cNvSpPr/>
            <p:nvPr/>
          </p:nvSpPr>
          <p:spPr>
            <a:xfrm>
              <a:off x="9933001" y="2277013"/>
              <a:ext cx="747530" cy="357984"/>
            </a:xfrm>
            <a:custGeom>
              <a:avLst/>
              <a:gdLst/>
              <a:ahLst/>
              <a:cxnLst/>
              <a:rect l="l" t="t" r="r" b="b"/>
              <a:pathLst>
                <a:path w="7054" h="3378" extrusionOk="0">
                  <a:moveTo>
                    <a:pt x="6667" y="0"/>
                  </a:moveTo>
                  <a:cubicBezTo>
                    <a:pt x="6076" y="565"/>
                    <a:pt x="5412" y="726"/>
                    <a:pt x="4723" y="726"/>
                  </a:cubicBezTo>
                  <a:cubicBezTo>
                    <a:pt x="4267" y="726"/>
                    <a:pt x="3799" y="656"/>
                    <a:pt x="3334" y="586"/>
                  </a:cubicBezTo>
                  <a:cubicBezTo>
                    <a:pt x="2861" y="510"/>
                    <a:pt x="2387" y="437"/>
                    <a:pt x="1928" y="437"/>
                  </a:cubicBezTo>
                  <a:cubicBezTo>
                    <a:pt x="1240" y="437"/>
                    <a:pt x="582" y="601"/>
                    <a:pt x="0" y="1170"/>
                  </a:cubicBezTo>
                  <a:cubicBezTo>
                    <a:pt x="122" y="1899"/>
                    <a:pt x="254" y="2639"/>
                    <a:pt x="387" y="3378"/>
                  </a:cubicBezTo>
                  <a:cubicBezTo>
                    <a:pt x="975" y="2809"/>
                    <a:pt x="1632" y="2645"/>
                    <a:pt x="2317" y="2645"/>
                  </a:cubicBezTo>
                  <a:cubicBezTo>
                    <a:pt x="2775" y="2645"/>
                    <a:pt x="3247" y="2718"/>
                    <a:pt x="3720" y="2793"/>
                  </a:cubicBezTo>
                  <a:cubicBezTo>
                    <a:pt x="4190" y="2864"/>
                    <a:pt x="4662" y="2937"/>
                    <a:pt x="5122" y="2937"/>
                  </a:cubicBezTo>
                  <a:cubicBezTo>
                    <a:pt x="5807" y="2937"/>
                    <a:pt x="6466" y="2776"/>
                    <a:pt x="7054" y="2208"/>
                  </a:cubicBezTo>
                  <a:cubicBezTo>
                    <a:pt x="6921" y="1469"/>
                    <a:pt x="6789" y="729"/>
                    <a:pt x="6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5"/>
            <p:cNvSpPr/>
            <p:nvPr/>
          </p:nvSpPr>
          <p:spPr>
            <a:xfrm>
              <a:off x="9973907" y="2510898"/>
              <a:ext cx="747530" cy="358090"/>
            </a:xfrm>
            <a:custGeom>
              <a:avLst/>
              <a:gdLst/>
              <a:ahLst/>
              <a:cxnLst/>
              <a:rect l="l" t="t" r="r" b="b"/>
              <a:pathLst>
                <a:path w="7054" h="3379" extrusionOk="0">
                  <a:moveTo>
                    <a:pt x="6668" y="1"/>
                  </a:moveTo>
                  <a:cubicBezTo>
                    <a:pt x="6080" y="569"/>
                    <a:pt x="5421" y="730"/>
                    <a:pt x="4736" y="730"/>
                  </a:cubicBezTo>
                  <a:cubicBezTo>
                    <a:pt x="4276" y="730"/>
                    <a:pt x="3804" y="657"/>
                    <a:pt x="3334" y="586"/>
                  </a:cubicBezTo>
                  <a:cubicBezTo>
                    <a:pt x="2861" y="511"/>
                    <a:pt x="2389" y="438"/>
                    <a:pt x="1931" y="438"/>
                  </a:cubicBezTo>
                  <a:cubicBezTo>
                    <a:pt x="1246" y="438"/>
                    <a:pt x="589" y="602"/>
                    <a:pt x="1" y="1171"/>
                  </a:cubicBezTo>
                  <a:cubicBezTo>
                    <a:pt x="122" y="1899"/>
                    <a:pt x="254" y="2639"/>
                    <a:pt x="387" y="3379"/>
                  </a:cubicBezTo>
                  <a:cubicBezTo>
                    <a:pt x="976" y="2810"/>
                    <a:pt x="1632" y="2645"/>
                    <a:pt x="2318" y="2645"/>
                  </a:cubicBezTo>
                  <a:cubicBezTo>
                    <a:pt x="2776" y="2645"/>
                    <a:pt x="3247" y="2719"/>
                    <a:pt x="3720" y="2794"/>
                  </a:cubicBezTo>
                  <a:cubicBezTo>
                    <a:pt x="4190" y="2865"/>
                    <a:pt x="4662" y="2938"/>
                    <a:pt x="5122" y="2938"/>
                  </a:cubicBezTo>
                  <a:cubicBezTo>
                    <a:pt x="5807" y="2938"/>
                    <a:pt x="6466" y="2776"/>
                    <a:pt x="7054" y="2209"/>
                  </a:cubicBezTo>
                  <a:cubicBezTo>
                    <a:pt x="6921" y="1469"/>
                    <a:pt x="6800" y="741"/>
                    <a:pt x="6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9990333" y="2608076"/>
              <a:ext cx="14094" cy="11763"/>
            </a:xfrm>
            <a:custGeom>
              <a:avLst/>
              <a:gdLst/>
              <a:ahLst/>
              <a:cxnLst/>
              <a:rect l="l" t="t" r="r" b="b"/>
              <a:pathLst>
                <a:path w="133" h="111" extrusionOk="0">
                  <a:moveTo>
                    <a:pt x="133" y="1"/>
                  </a:moveTo>
                  <a:cubicBezTo>
                    <a:pt x="89" y="33"/>
                    <a:pt x="45" y="77"/>
                    <a:pt x="0" y="111"/>
                  </a:cubicBezTo>
                  <a:lnTo>
                    <a:pt x="0" y="111"/>
                  </a:lnTo>
                  <a:cubicBezTo>
                    <a:pt x="45" y="77"/>
                    <a:pt x="89" y="33"/>
                    <a:pt x="13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9945930" y="2385848"/>
              <a:ext cx="58497" cy="233993"/>
            </a:xfrm>
            <a:custGeom>
              <a:avLst/>
              <a:gdLst/>
              <a:ahLst/>
              <a:cxnLst/>
              <a:rect l="l" t="t" r="r" b="b"/>
              <a:pathLst>
                <a:path w="552" h="2208" extrusionOk="0">
                  <a:moveTo>
                    <a:pt x="33" y="0"/>
                  </a:moveTo>
                  <a:cubicBezTo>
                    <a:pt x="22" y="0"/>
                    <a:pt x="11" y="11"/>
                    <a:pt x="0" y="22"/>
                  </a:cubicBezTo>
                  <a:lnTo>
                    <a:pt x="419" y="2208"/>
                  </a:lnTo>
                  <a:cubicBezTo>
                    <a:pt x="464" y="2174"/>
                    <a:pt x="508" y="2130"/>
                    <a:pt x="552" y="2098"/>
                  </a:cubicBezTo>
                  <a:lnTo>
                    <a:pt x="486" y="1865"/>
                  </a:lnTo>
                  <a:cubicBezTo>
                    <a:pt x="408" y="1512"/>
                    <a:pt x="364" y="1170"/>
                    <a:pt x="253" y="817"/>
                  </a:cubicBezTo>
                  <a:cubicBezTo>
                    <a:pt x="177" y="552"/>
                    <a:pt x="88" y="276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9956315" y="2535589"/>
              <a:ext cx="11869" cy="67930"/>
            </a:xfrm>
            <a:custGeom>
              <a:avLst/>
              <a:gdLst/>
              <a:ahLst/>
              <a:cxnLst/>
              <a:rect l="l" t="t" r="r" b="b"/>
              <a:pathLst>
                <a:path w="112" h="64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221"/>
                    <a:pt x="79" y="430"/>
                    <a:pt x="111" y="640"/>
                  </a:cubicBezTo>
                  <a:cubicBezTo>
                    <a:pt x="79" y="420"/>
                    <a:pt x="34" y="209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9933001" y="2399837"/>
              <a:ext cx="35183" cy="203684"/>
            </a:xfrm>
            <a:custGeom>
              <a:avLst/>
              <a:gdLst/>
              <a:ahLst/>
              <a:cxnLst/>
              <a:rect l="l" t="t" r="r" b="b"/>
              <a:pathLst>
                <a:path w="332" h="1922" extrusionOk="0">
                  <a:moveTo>
                    <a:pt x="0" y="1"/>
                  </a:moveTo>
                  <a:lnTo>
                    <a:pt x="0" y="11"/>
                  </a:lnTo>
                  <a:cubicBezTo>
                    <a:pt x="66" y="431"/>
                    <a:pt x="144" y="862"/>
                    <a:pt x="221" y="1281"/>
                  </a:cubicBezTo>
                  <a:lnTo>
                    <a:pt x="0" y="1"/>
                  </a:lnTo>
                  <a:close/>
                  <a:moveTo>
                    <a:pt x="221" y="1281"/>
                  </a:moveTo>
                  <a:cubicBezTo>
                    <a:pt x="232" y="1348"/>
                    <a:pt x="243" y="1415"/>
                    <a:pt x="256" y="1482"/>
                  </a:cubicBezTo>
                  <a:lnTo>
                    <a:pt x="256" y="1482"/>
                  </a:lnTo>
                  <a:lnTo>
                    <a:pt x="221" y="1281"/>
                  </a:lnTo>
                  <a:close/>
                  <a:moveTo>
                    <a:pt x="256" y="1482"/>
                  </a:moveTo>
                  <a:lnTo>
                    <a:pt x="331" y="1921"/>
                  </a:lnTo>
                  <a:cubicBezTo>
                    <a:pt x="309" y="1771"/>
                    <a:pt x="281" y="1626"/>
                    <a:pt x="256" y="1482"/>
                  </a:cubicBezTo>
                  <a:close/>
                </a:path>
              </a:pathLst>
            </a:custGeom>
            <a:solidFill>
              <a:srgbClr val="D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9990333" y="2608076"/>
              <a:ext cx="731104" cy="214175"/>
            </a:xfrm>
            <a:custGeom>
              <a:avLst/>
              <a:gdLst/>
              <a:ahLst/>
              <a:cxnLst/>
              <a:rect l="l" t="t" r="r" b="b"/>
              <a:pathLst>
                <a:path w="6899" h="2021" extrusionOk="0">
                  <a:moveTo>
                    <a:pt x="133" y="1"/>
                  </a:moveTo>
                  <a:cubicBezTo>
                    <a:pt x="89" y="33"/>
                    <a:pt x="45" y="77"/>
                    <a:pt x="0" y="111"/>
                  </a:cubicBezTo>
                  <a:lnTo>
                    <a:pt x="210" y="1215"/>
                  </a:lnTo>
                  <a:cubicBezTo>
                    <a:pt x="597" y="1104"/>
                    <a:pt x="1027" y="1049"/>
                    <a:pt x="1480" y="1049"/>
                  </a:cubicBezTo>
                  <a:cubicBezTo>
                    <a:pt x="1767" y="1049"/>
                    <a:pt x="2076" y="1071"/>
                    <a:pt x="2373" y="1115"/>
                  </a:cubicBezTo>
                  <a:cubicBezTo>
                    <a:pt x="3224" y="1237"/>
                    <a:pt x="3896" y="1546"/>
                    <a:pt x="4382" y="1987"/>
                  </a:cubicBezTo>
                  <a:cubicBezTo>
                    <a:pt x="4581" y="2009"/>
                    <a:pt x="4769" y="2020"/>
                    <a:pt x="4968" y="2020"/>
                  </a:cubicBezTo>
                  <a:cubicBezTo>
                    <a:pt x="5652" y="2020"/>
                    <a:pt x="6314" y="1855"/>
                    <a:pt x="6899" y="1292"/>
                  </a:cubicBezTo>
                  <a:lnTo>
                    <a:pt x="6899" y="1281"/>
                  </a:lnTo>
                  <a:cubicBezTo>
                    <a:pt x="6678" y="1402"/>
                    <a:pt x="6447" y="1502"/>
                    <a:pt x="6204" y="1556"/>
                  </a:cubicBezTo>
                  <a:cubicBezTo>
                    <a:pt x="6093" y="1579"/>
                    <a:pt x="5994" y="1590"/>
                    <a:pt x="5883" y="1590"/>
                  </a:cubicBezTo>
                  <a:cubicBezTo>
                    <a:pt x="5652" y="1590"/>
                    <a:pt x="5420" y="1534"/>
                    <a:pt x="5188" y="1480"/>
                  </a:cubicBezTo>
                  <a:cubicBezTo>
                    <a:pt x="4857" y="1402"/>
                    <a:pt x="4537" y="1281"/>
                    <a:pt x="4239" y="1126"/>
                  </a:cubicBezTo>
                  <a:cubicBezTo>
                    <a:pt x="3908" y="960"/>
                    <a:pt x="3599" y="784"/>
                    <a:pt x="3234" y="729"/>
                  </a:cubicBezTo>
                  <a:cubicBezTo>
                    <a:pt x="3113" y="707"/>
                    <a:pt x="2981" y="696"/>
                    <a:pt x="2859" y="696"/>
                  </a:cubicBezTo>
                  <a:cubicBezTo>
                    <a:pt x="2605" y="696"/>
                    <a:pt x="2363" y="729"/>
                    <a:pt x="2108" y="762"/>
                  </a:cubicBezTo>
                  <a:cubicBezTo>
                    <a:pt x="1855" y="795"/>
                    <a:pt x="1601" y="828"/>
                    <a:pt x="1358" y="828"/>
                  </a:cubicBezTo>
                  <a:cubicBezTo>
                    <a:pt x="1247" y="828"/>
                    <a:pt x="1148" y="828"/>
                    <a:pt x="1049" y="817"/>
                  </a:cubicBezTo>
                  <a:cubicBezTo>
                    <a:pt x="574" y="751"/>
                    <a:pt x="287" y="420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9929504" y="2377582"/>
              <a:ext cx="136916" cy="651322"/>
            </a:xfrm>
            <a:custGeom>
              <a:avLst/>
              <a:gdLst/>
              <a:ahLst/>
              <a:cxnLst/>
              <a:rect l="l" t="t" r="r" b="b"/>
              <a:pathLst>
                <a:path w="1292" h="6146" extrusionOk="0">
                  <a:moveTo>
                    <a:pt x="86" y="1"/>
                  </a:moveTo>
                  <a:cubicBezTo>
                    <a:pt x="57" y="1"/>
                    <a:pt x="29" y="13"/>
                    <a:pt x="0" y="34"/>
                  </a:cubicBezTo>
                  <a:lnTo>
                    <a:pt x="1060" y="6127"/>
                  </a:lnTo>
                  <a:cubicBezTo>
                    <a:pt x="1092" y="6139"/>
                    <a:pt x="1124" y="6145"/>
                    <a:pt x="1154" y="6145"/>
                  </a:cubicBezTo>
                  <a:cubicBezTo>
                    <a:pt x="1208" y="6145"/>
                    <a:pt x="1256" y="6125"/>
                    <a:pt x="1291" y="6083"/>
                  </a:cubicBezTo>
                  <a:lnTo>
                    <a:pt x="133" y="12"/>
                  </a:lnTo>
                  <a:cubicBezTo>
                    <a:pt x="117" y="4"/>
                    <a:pt x="101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7296378" y="2377370"/>
              <a:ext cx="731210" cy="359149"/>
            </a:xfrm>
            <a:custGeom>
              <a:avLst/>
              <a:gdLst/>
              <a:ahLst/>
              <a:cxnLst/>
              <a:rect l="l" t="t" r="r" b="b"/>
              <a:pathLst>
                <a:path w="6900" h="3389" extrusionOk="0">
                  <a:moveTo>
                    <a:pt x="5476" y="1"/>
                  </a:moveTo>
                  <a:cubicBezTo>
                    <a:pt x="4763" y="1"/>
                    <a:pt x="4068" y="291"/>
                    <a:pt x="3378" y="577"/>
                  </a:cubicBezTo>
                  <a:cubicBezTo>
                    <a:pt x="2678" y="864"/>
                    <a:pt x="1977" y="1156"/>
                    <a:pt x="1260" y="1156"/>
                  </a:cubicBezTo>
                  <a:cubicBezTo>
                    <a:pt x="847" y="1156"/>
                    <a:pt x="428" y="1059"/>
                    <a:pt x="0" y="809"/>
                  </a:cubicBezTo>
                  <a:lnTo>
                    <a:pt x="0" y="809"/>
                  </a:lnTo>
                  <a:cubicBezTo>
                    <a:pt x="45" y="1548"/>
                    <a:pt x="100" y="2299"/>
                    <a:pt x="144" y="3039"/>
                  </a:cubicBezTo>
                  <a:cubicBezTo>
                    <a:pt x="580" y="3291"/>
                    <a:pt x="1004" y="3389"/>
                    <a:pt x="1420" y="3389"/>
                  </a:cubicBezTo>
                  <a:cubicBezTo>
                    <a:pt x="2133" y="3389"/>
                    <a:pt x="2825" y="3103"/>
                    <a:pt x="3522" y="2818"/>
                  </a:cubicBezTo>
                  <a:cubicBezTo>
                    <a:pt x="4222" y="2530"/>
                    <a:pt x="4918" y="2239"/>
                    <a:pt x="5635" y="2239"/>
                  </a:cubicBezTo>
                  <a:cubicBezTo>
                    <a:pt x="6048" y="2239"/>
                    <a:pt x="6468" y="2335"/>
                    <a:pt x="6900" y="2586"/>
                  </a:cubicBezTo>
                  <a:cubicBezTo>
                    <a:pt x="6855" y="1846"/>
                    <a:pt x="6800" y="1096"/>
                    <a:pt x="6745" y="356"/>
                  </a:cubicBezTo>
                  <a:cubicBezTo>
                    <a:pt x="6314" y="100"/>
                    <a:pt x="5892" y="1"/>
                    <a:pt x="5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7311638" y="2614540"/>
              <a:ext cx="732376" cy="359467"/>
            </a:xfrm>
            <a:custGeom>
              <a:avLst/>
              <a:gdLst/>
              <a:ahLst/>
              <a:cxnLst/>
              <a:rect l="l" t="t" r="r" b="b"/>
              <a:pathLst>
                <a:path w="6911" h="3392" extrusionOk="0">
                  <a:moveTo>
                    <a:pt x="5491" y="1"/>
                  </a:moveTo>
                  <a:cubicBezTo>
                    <a:pt x="4774" y="1"/>
                    <a:pt x="4078" y="292"/>
                    <a:pt x="3378" y="580"/>
                  </a:cubicBezTo>
                  <a:cubicBezTo>
                    <a:pt x="2681" y="865"/>
                    <a:pt x="1989" y="1151"/>
                    <a:pt x="1276" y="1151"/>
                  </a:cubicBezTo>
                  <a:cubicBezTo>
                    <a:pt x="860" y="1151"/>
                    <a:pt x="436" y="1053"/>
                    <a:pt x="0" y="801"/>
                  </a:cubicBezTo>
                  <a:lnTo>
                    <a:pt x="0" y="801"/>
                  </a:lnTo>
                  <a:cubicBezTo>
                    <a:pt x="55" y="1551"/>
                    <a:pt x="99" y="2290"/>
                    <a:pt x="155" y="3041"/>
                  </a:cubicBezTo>
                  <a:cubicBezTo>
                    <a:pt x="587" y="3293"/>
                    <a:pt x="1010" y="3391"/>
                    <a:pt x="1427" y="3391"/>
                  </a:cubicBezTo>
                  <a:cubicBezTo>
                    <a:pt x="2140" y="3391"/>
                    <a:pt x="2836" y="3106"/>
                    <a:pt x="3533" y="2820"/>
                  </a:cubicBezTo>
                  <a:cubicBezTo>
                    <a:pt x="4223" y="2527"/>
                    <a:pt x="4917" y="2239"/>
                    <a:pt x="5633" y="2239"/>
                  </a:cubicBezTo>
                  <a:cubicBezTo>
                    <a:pt x="6051" y="2239"/>
                    <a:pt x="6475" y="2337"/>
                    <a:pt x="6910" y="2589"/>
                  </a:cubicBezTo>
                  <a:cubicBezTo>
                    <a:pt x="6855" y="1838"/>
                    <a:pt x="6810" y="1098"/>
                    <a:pt x="6756" y="348"/>
                  </a:cubicBezTo>
                  <a:cubicBezTo>
                    <a:pt x="6324" y="97"/>
                    <a:pt x="5904" y="1"/>
                    <a:pt x="5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7991247" y="2633827"/>
              <a:ext cx="16426" cy="7100"/>
            </a:xfrm>
            <a:custGeom>
              <a:avLst/>
              <a:gdLst/>
              <a:ahLst/>
              <a:cxnLst/>
              <a:rect l="l" t="t" r="r" b="b"/>
              <a:pathLst>
                <a:path w="155" h="67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22"/>
                    <a:pt x="100" y="45"/>
                    <a:pt x="155" y="67"/>
                  </a:cubicBezTo>
                  <a:lnTo>
                    <a:pt x="155" y="67"/>
                  </a:lnTo>
                  <a:cubicBezTo>
                    <a:pt x="100" y="45"/>
                    <a:pt x="56" y="22"/>
                    <a:pt x="0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7987750" y="2403334"/>
              <a:ext cx="19923" cy="237596"/>
            </a:xfrm>
            <a:custGeom>
              <a:avLst/>
              <a:gdLst/>
              <a:ahLst/>
              <a:cxnLst/>
              <a:rect l="l" t="t" r="r" b="b"/>
              <a:pathLst>
                <a:path w="188" h="2242" extrusionOk="0">
                  <a:moveTo>
                    <a:pt x="33" y="0"/>
                  </a:moveTo>
                  <a:cubicBezTo>
                    <a:pt x="55" y="287"/>
                    <a:pt x="33" y="574"/>
                    <a:pt x="22" y="861"/>
                  </a:cubicBezTo>
                  <a:cubicBezTo>
                    <a:pt x="0" y="1215"/>
                    <a:pt x="33" y="1568"/>
                    <a:pt x="45" y="1933"/>
                  </a:cubicBezTo>
                  <a:cubicBezTo>
                    <a:pt x="45" y="2009"/>
                    <a:pt x="45" y="2098"/>
                    <a:pt x="33" y="2175"/>
                  </a:cubicBezTo>
                  <a:cubicBezTo>
                    <a:pt x="89" y="2197"/>
                    <a:pt x="133" y="2220"/>
                    <a:pt x="188" y="2242"/>
                  </a:cubicBezTo>
                  <a:lnTo>
                    <a:pt x="77" y="23"/>
                  </a:lnTo>
                  <a:cubicBezTo>
                    <a:pt x="67" y="23"/>
                    <a:pt x="45" y="12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7327958" y="2633827"/>
              <a:ext cx="683311" cy="340498"/>
            </a:xfrm>
            <a:custGeom>
              <a:avLst/>
              <a:gdLst/>
              <a:ahLst/>
              <a:cxnLst/>
              <a:rect l="l" t="t" r="r" b="b"/>
              <a:pathLst>
                <a:path w="6448" h="3213" extrusionOk="0">
                  <a:moveTo>
                    <a:pt x="6259" y="0"/>
                  </a:moveTo>
                  <a:cubicBezTo>
                    <a:pt x="6226" y="276"/>
                    <a:pt x="6138" y="541"/>
                    <a:pt x="5950" y="739"/>
                  </a:cubicBezTo>
                  <a:cubicBezTo>
                    <a:pt x="6116" y="707"/>
                    <a:pt x="6281" y="685"/>
                    <a:pt x="6447" y="673"/>
                  </a:cubicBezTo>
                  <a:lnTo>
                    <a:pt x="6414" y="67"/>
                  </a:lnTo>
                  <a:cubicBezTo>
                    <a:pt x="6359" y="45"/>
                    <a:pt x="6315" y="22"/>
                    <a:pt x="6259" y="0"/>
                  </a:cubicBezTo>
                  <a:close/>
                  <a:moveTo>
                    <a:pt x="4637" y="1193"/>
                  </a:moveTo>
                  <a:lnTo>
                    <a:pt x="4637" y="1193"/>
                  </a:lnTo>
                  <a:cubicBezTo>
                    <a:pt x="4240" y="1237"/>
                    <a:pt x="3842" y="1281"/>
                    <a:pt x="3467" y="1435"/>
                  </a:cubicBezTo>
                  <a:cubicBezTo>
                    <a:pt x="3124" y="1578"/>
                    <a:pt x="2827" y="1833"/>
                    <a:pt x="2540" y="2064"/>
                  </a:cubicBezTo>
                  <a:cubicBezTo>
                    <a:pt x="2285" y="2285"/>
                    <a:pt x="1998" y="2484"/>
                    <a:pt x="1701" y="2638"/>
                  </a:cubicBezTo>
                  <a:cubicBezTo>
                    <a:pt x="1392" y="2804"/>
                    <a:pt x="1083" y="2937"/>
                    <a:pt x="729" y="2947"/>
                  </a:cubicBezTo>
                  <a:lnTo>
                    <a:pt x="663" y="2947"/>
                  </a:lnTo>
                  <a:cubicBezTo>
                    <a:pt x="442" y="2947"/>
                    <a:pt x="210" y="2914"/>
                    <a:pt x="1" y="2848"/>
                  </a:cubicBezTo>
                  <a:lnTo>
                    <a:pt x="1" y="2859"/>
                  </a:lnTo>
                  <a:cubicBezTo>
                    <a:pt x="431" y="3113"/>
                    <a:pt x="850" y="3212"/>
                    <a:pt x="1270" y="3212"/>
                  </a:cubicBezTo>
                  <a:cubicBezTo>
                    <a:pt x="1988" y="3212"/>
                    <a:pt x="2683" y="2925"/>
                    <a:pt x="3379" y="2638"/>
                  </a:cubicBezTo>
                  <a:cubicBezTo>
                    <a:pt x="3423" y="2616"/>
                    <a:pt x="3477" y="2594"/>
                    <a:pt x="3522" y="2572"/>
                  </a:cubicBezTo>
                  <a:cubicBezTo>
                    <a:pt x="3654" y="2230"/>
                    <a:pt x="3831" y="1910"/>
                    <a:pt x="4085" y="1634"/>
                  </a:cubicBezTo>
                  <a:cubicBezTo>
                    <a:pt x="4228" y="1468"/>
                    <a:pt x="4416" y="1325"/>
                    <a:pt x="4637" y="1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5"/>
            <p:cNvSpPr/>
            <p:nvPr/>
          </p:nvSpPr>
          <p:spPr>
            <a:xfrm>
              <a:off x="8014667" y="2464587"/>
              <a:ext cx="10597" cy="155253"/>
            </a:xfrm>
            <a:custGeom>
              <a:avLst/>
              <a:gdLst/>
              <a:ahLst/>
              <a:cxnLst/>
              <a:rect l="l" t="t" r="r" b="b"/>
              <a:pathLst>
                <a:path w="100" h="1465" extrusionOk="0">
                  <a:moveTo>
                    <a:pt x="0" y="1"/>
                  </a:moveTo>
                  <a:cubicBezTo>
                    <a:pt x="34" y="485"/>
                    <a:pt x="66" y="981"/>
                    <a:pt x="100" y="1465"/>
                  </a:cubicBezTo>
                  <a:lnTo>
                    <a:pt x="100" y="1443"/>
                  </a:lnTo>
                  <a:cubicBezTo>
                    <a:pt x="66" y="969"/>
                    <a:pt x="34" y="485"/>
                    <a:pt x="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5"/>
            <p:cNvSpPr/>
            <p:nvPr/>
          </p:nvSpPr>
          <p:spPr>
            <a:xfrm>
              <a:off x="8011170" y="2413931"/>
              <a:ext cx="14094" cy="203578"/>
            </a:xfrm>
            <a:custGeom>
              <a:avLst/>
              <a:gdLst/>
              <a:ahLst/>
              <a:cxnLst/>
              <a:rect l="l" t="t" r="r" b="b"/>
              <a:pathLst>
                <a:path w="133" h="1921" extrusionOk="0">
                  <a:moveTo>
                    <a:pt x="0" y="0"/>
                  </a:moveTo>
                  <a:lnTo>
                    <a:pt x="0" y="11"/>
                  </a:lnTo>
                  <a:lnTo>
                    <a:pt x="33" y="474"/>
                  </a:lnTo>
                  <a:cubicBezTo>
                    <a:pt x="66" y="960"/>
                    <a:pt x="99" y="1446"/>
                    <a:pt x="133" y="19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5"/>
            <p:cNvSpPr/>
            <p:nvPr/>
          </p:nvSpPr>
          <p:spPr>
            <a:xfrm>
              <a:off x="7995910" y="2393584"/>
              <a:ext cx="59768" cy="660118"/>
            </a:xfrm>
            <a:custGeom>
              <a:avLst/>
              <a:gdLst/>
              <a:ahLst/>
              <a:cxnLst/>
              <a:rect l="l" t="t" r="r" b="b"/>
              <a:pathLst>
                <a:path w="564" h="6229" extrusionOk="0">
                  <a:moveTo>
                    <a:pt x="73" y="0"/>
                  </a:moveTo>
                  <a:cubicBezTo>
                    <a:pt x="49" y="0"/>
                    <a:pt x="24" y="8"/>
                    <a:pt x="0" y="26"/>
                  </a:cubicBezTo>
                  <a:lnTo>
                    <a:pt x="309" y="6197"/>
                  </a:lnTo>
                  <a:cubicBezTo>
                    <a:pt x="351" y="6218"/>
                    <a:pt x="390" y="6229"/>
                    <a:pt x="429" y="6229"/>
                  </a:cubicBezTo>
                  <a:cubicBezTo>
                    <a:pt x="473" y="6229"/>
                    <a:pt x="517" y="6215"/>
                    <a:pt x="564" y="6185"/>
                  </a:cubicBezTo>
                  <a:lnTo>
                    <a:pt x="133" y="16"/>
                  </a:lnTo>
                  <a:cubicBezTo>
                    <a:pt x="113" y="6"/>
                    <a:pt x="93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5"/>
            <p:cNvSpPr/>
            <p:nvPr/>
          </p:nvSpPr>
          <p:spPr>
            <a:xfrm>
              <a:off x="9888492" y="2891556"/>
              <a:ext cx="234093" cy="295564"/>
            </a:xfrm>
            <a:custGeom>
              <a:avLst/>
              <a:gdLst/>
              <a:ahLst/>
              <a:cxnLst/>
              <a:rect l="l" t="t" r="r" b="b"/>
              <a:pathLst>
                <a:path w="2209" h="2789" extrusionOk="0">
                  <a:moveTo>
                    <a:pt x="1643" y="0"/>
                  </a:moveTo>
                  <a:cubicBezTo>
                    <a:pt x="1420" y="0"/>
                    <a:pt x="1088" y="134"/>
                    <a:pt x="873" y="250"/>
                  </a:cubicBezTo>
                  <a:cubicBezTo>
                    <a:pt x="663" y="372"/>
                    <a:pt x="520" y="625"/>
                    <a:pt x="432" y="846"/>
                  </a:cubicBezTo>
                  <a:cubicBezTo>
                    <a:pt x="343" y="1089"/>
                    <a:pt x="310" y="1222"/>
                    <a:pt x="288" y="1354"/>
                  </a:cubicBezTo>
                  <a:cubicBezTo>
                    <a:pt x="189" y="1398"/>
                    <a:pt x="100" y="1442"/>
                    <a:pt x="1" y="1476"/>
                  </a:cubicBezTo>
                  <a:cubicBezTo>
                    <a:pt x="133" y="1917"/>
                    <a:pt x="244" y="2392"/>
                    <a:pt x="454" y="2789"/>
                  </a:cubicBezTo>
                  <a:cubicBezTo>
                    <a:pt x="663" y="2656"/>
                    <a:pt x="1469" y="2403"/>
                    <a:pt x="1624" y="2359"/>
                  </a:cubicBezTo>
                  <a:cubicBezTo>
                    <a:pt x="1778" y="2303"/>
                    <a:pt x="1943" y="2193"/>
                    <a:pt x="2065" y="2072"/>
                  </a:cubicBezTo>
                  <a:cubicBezTo>
                    <a:pt x="2208" y="1928"/>
                    <a:pt x="2208" y="1685"/>
                    <a:pt x="2186" y="1476"/>
                  </a:cubicBezTo>
                  <a:cubicBezTo>
                    <a:pt x="2164" y="1199"/>
                    <a:pt x="2131" y="935"/>
                    <a:pt x="2076" y="681"/>
                  </a:cubicBezTo>
                  <a:cubicBezTo>
                    <a:pt x="2065" y="625"/>
                    <a:pt x="2054" y="571"/>
                    <a:pt x="2021" y="527"/>
                  </a:cubicBezTo>
                  <a:cubicBezTo>
                    <a:pt x="1955" y="460"/>
                    <a:pt x="1855" y="460"/>
                    <a:pt x="1767" y="460"/>
                  </a:cubicBezTo>
                  <a:cubicBezTo>
                    <a:pt x="1663" y="460"/>
                    <a:pt x="1315" y="617"/>
                    <a:pt x="1228" y="617"/>
                  </a:cubicBezTo>
                  <a:cubicBezTo>
                    <a:pt x="1223" y="617"/>
                    <a:pt x="1218" y="616"/>
                    <a:pt x="1215" y="615"/>
                  </a:cubicBezTo>
                  <a:cubicBezTo>
                    <a:pt x="1171" y="593"/>
                    <a:pt x="1546" y="394"/>
                    <a:pt x="1690" y="350"/>
                  </a:cubicBezTo>
                  <a:cubicBezTo>
                    <a:pt x="1734" y="339"/>
                    <a:pt x="1889" y="206"/>
                    <a:pt x="1822" y="52"/>
                  </a:cubicBezTo>
                  <a:cubicBezTo>
                    <a:pt x="1781" y="16"/>
                    <a:pt x="1718" y="0"/>
                    <a:pt x="1643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5"/>
            <p:cNvSpPr/>
            <p:nvPr/>
          </p:nvSpPr>
          <p:spPr>
            <a:xfrm>
              <a:off x="7966661" y="2949523"/>
              <a:ext cx="232822" cy="264620"/>
            </a:xfrm>
            <a:custGeom>
              <a:avLst/>
              <a:gdLst/>
              <a:ahLst/>
              <a:cxnLst/>
              <a:rect l="l" t="t" r="r" b="b"/>
              <a:pathLst>
                <a:path w="2197" h="2497" extrusionOk="0">
                  <a:moveTo>
                    <a:pt x="403" y="0"/>
                  </a:moveTo>
                  <a:cubicBezTo>
                    <a:pt x="285" y="0"/>
                    <a:pt x="193" y="11"/>
                    <a:pt x="155" y="34"/>
                  </a:cubicBezTo>
                  <a:cubicBezTo>
                    <a:pt x="111" y="200"/>
                    <a:pt x="288" y="289"/>
                    <a:pt x="332" y="289"/>
                  </a:cubicBezTo>
                  <a:cubicBezTo>
                    <a:pt x="486" y="311"/>
                    <a:pt x="795" y="321"/>
                    <a:pt x="751" y="355"/>
                  </a:cubicBezTo>
                  <a:cubicBezTo>
                    <a:pt x="707" y="388"/>
                    <a:pt x="641" y="377"/>
                    <a:pt x="597" y="388"/>
                  </a:cubicBezTo>
                  <a:cubicBezTo>
                    <a:pt x="486" y="399"/>
                    <a:pt x="376" y="421"/>
                    <a:pt x="276" y="432"/>
                  </a:cubicBezTo>
                  <a:cubicBezTo>
                    <a:pt x="188" y="443"/>
                    <a:pt x="89" y="465"/>
                    <a:pt x="33" y="542"/>
                  </a:cubicBezTo>
                  <a:cubicBezTo>
                    <a:pt x="11" y="586"/>
                    <a:pt x="11" y="652"/>
                    <a:pt x="1" y="708"/>
                  </a:cubicBezTo>
                  <a:cubicBezTo>
                    <a:pt x="1" y="973"/>
                    <a:pt x="23" y="1238"/>
                    <a:pt x="33" y="1503"/>
                  </a:cubicBezTo>
                  <a:cubicBezTo>
                    <a:pt x="67" y="2055"/>
                    <a:pt x="575" y="2165"/>
                    <a:pt x="740" y="2187"/>
                  </a:cubicBezTo>
                  <a:cubicBezTo>
                    <a:pt x="906" y="2209"/>
                    <a:pt x="1369" y="2308"/>
                    <a:pt x="1380" y="2308"/>
                  </a:cubicBezTo>
                  <a:cubicBezTo>
                    <a:pt x="1546" y="2330"/>
                    <a:pt x="1745" y="2408"/>
                    <a:pt x="1965" y="2496"/>
                  </a:cubicBezTo>
                  <a:cubicBezTo>
                    <a:pt x="2108" y="2077"/>
                    <a:pt x="2142" y="1580"/>
                    <a:pt x="2197" y="1128"/>
                  </a:cubicBezTo>
                  <a:cubicBezTo>
                    <a:pt x="2086" y="1105"/>
                    <a:pt x="1988" y="1094"/>
                    <a:pt x="1888" y="1061"/>
                  </a:cubicBezTo>
                  <a:cubicBezTo>
                    <a:pt x="1833" y="939"/>
                    <a:pt x="1789" y="807"/>
                    <a:pt x="1656" y="586"/>
                  </a:cubicBezTo>
                  <a:cubicBezTo>
                    <a:pt x="1524" y="377"/>
                    <a:pt x="1358" y="189"/>
                    <a:pt x="1137" y="112"/>
                  </a:cubicBezTo>
                  <a:cubicBezTo>
                    <a:pt x="935" y="40"/>
                    <a:pt x="624" y="0"/>
                    <a:pt x="403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5"/>
            <p:cNvSpPr/>
            <p:nvPr/>
          </p:nvSpPr>
          <p:spPr>
            <a:xfrm>
              <a:off x="8548032" y="3809395"/>
              <a:ext cx="1251641" cy="1159261"/>
            </a:xfrm>
            <a:custGeom>
              <a:avLst/>
              <a:gdLst/>
              <a:ahLst/>
              <a:cxnLst/>
              <a:rect l="l" t="t" r="r" b="b"/>
              <a:pathLst>
                <a:path w="11811" h="10939" extrusionOk="0">
                  <a:moveTo>
                    <a:pt x="1513" y="0"/>
                  </a:moveTo>
                  <a:cubicBezTo>
                    <a:pt x="1513" y="0"/>
                    <a:pt x="0" y="6767"/>
                    <a:pt x="1160" y="10299"/>
                  </a:cubicBezTo>
                  <a:cubicBezTo>
                    <a:pt x="2358" y="10754"/>
                    <a:pt x="3556" y="10938"/>
                    <a:pt x="4693" y="10938"/>
                  </a:cubicBezTo>
                  <a:cubicBezTo>
                    <a:pt x="8330" y="10938"/>
                    <a:pt x="11349" y="9053"/>
                    <a:pt x="11811" y="8102"/>
                  </a:cubicBezTo>
                  <a:cubicBezTo>
                    <a:pt x="10387" y="4184"/>
                    <a:pt x="9140" y="762"/>
                    <a:pt x="8445" y="88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8682513" y="3877218"/>
              <a:ext cx="849370" cy="135754"/>
            </a:xfrm>
            <a:custGeom>
              <a:avLst/>
              <a:gdLst/>
              <a:ahLst/>
              <a:cxnLst/>
              <a:rect l="l" t="t" r="r" b="b"/>
              <a:pathLst>
                <a:path w="8015" h="1281" extrusionOk="0">
                  <a:moveTo>
                    <a:pt x="7562" y="0"/>
                  </a:moveTo>
                  <a:cubicBezTo>
                    <a:pt x="6867" y="586"/>
                    <a:pt x="4902" y="994"/>
                    <a:pt x="3070" y="994"/>
                  </a:cubicBezTo>
                  <a:cubicBezTo>
                    <a:pt x="1866" y="994"/>
                    <a:pt x="718" y="817"/>
                    <a:pt x="45" y="387"/>
                  </a:cubicBezTo>
                  <a:cubicBezTo>
                    <a:pt x="23" y="464"/>
                    <a:pt x="12" y="552"/>
                    <a:pt x="1" y="641"/>
                  </a:cubicBezTo>
                  <a:cubicBezTo>
                    <a:pt x="994" y="1116"/>
                    <a:pt x="2020" y="1281"/>
                    <a:pt x="3047" y="1281"/>
                  </a:cubicBezTo>
                  <a:cubicBezTo>
                    <a:pt x="4372" y="1281"/>
                    <a:pt x="5707" y="1005"/>
                    <a:pt x="7043" y="685"/>
                  </a:cubicBezTo>
                  <a:cubicBezTo>
                    <a:pt x="7142" y="663"/>
                    <a:pt x="7230" y="652"/>
                    <a:pt x="7330" y="652"/>
                  </a:cubicBezTo>
                  <a:cubicBezTo>
                    <a:pt x="7584" y="652"/>
                    <a:pt x="7816" y="740"/>
                    <a:pt x="8015" y="895"/>
                  </a:cubicBezTo>
                  <a:cubicBezTo>
                    <a:pt x="7849" y="542"/>
                    <a:pt x="7705" y="243"/>
                    <a:pt x="7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5"/>
            <p:cNvSpPr/>
            <p:nvPr/>
          </p:nvSpPr>
          <p:spPr>
            <a:xfrm>
              <a:off x="8731684" y="4005871"/>
              <a:ext cx="53940" cy="275005"/>
            </a:xfrm>
            <a:custGeom>
              <a:avLst/>
              <a:gdLst/>
              <a:ahLst/>
              <a:cxnLst/>
              <a:rect l="l" t="t" r="r" b="b"/>
              <a:pathLst>
                <a:path w="509" h="2595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54" y="829"/>
                    <a:pt x="166" y="1678"/>
                    <a:pt x="1" y="2529"/>
                  </a:cubicBezTo>
                  <a:cubicBezTo>
                    <a:pt x="122" y="2551"/>
                    <a:pt x="232" y="2573"/>
                    <a:pt x="354" y="2595"/>
                  </a:cubicBezTo>
                  <a:cubicBezTo>
                    <a:pt x="431" y="1723"/>
                    <a:pt x="508" y="85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5"/>
            <p:cNvSpPr/>
            <p:nvPr/>
          </p:nvSpPr>
          <p:spPr>
            <a:xfrm>
              <a:off x="9038160" y="4248021"/>
              <a:ext cx="34017" cy="156843"/>
            </a:xfrm>
            <a:custGeom>
              <a:avLst/>
              <a:gdLst/>
              <a:ahLst/>
              <a:cxnLst/>
              <a:rect l="l" t="t" r="r" b="b"/>
              <a:pathLst>
                <a:path w="321" h="1480" extrusionOk="0">
                  <a:moveTo>
                    <a:pt x="1" y="1"/>
                  </a:moveTo>
                  <a:cubicBezTo>
                    <a:pt x="1" y="431"/>
                    <a:pt x="11" y="862"/>
                    <a:pt x="23" y="1292"/>
                  </a:cubicBezTo>
                  <a:cubicBezTo>
                    <a:pt x="133" y="1358"/>
                    <a:pt x="232" y="1424"/>
                    <a:pt x="320" y="1480"/>
                  </a:cubicBezTo>
                  <a:cubicBezTo>
                    <a:pt x="243" y="983"/>
                    <a:pt x="144" y="49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5"/>
            <p:cNvSpPr/>
            <p:nvPr/>
          </p:nvSpPr>
          <p:spPr>
            <a:xfrm>
              <a:off x="9317718" y="4032788"/>
              <a:ext cx="193082" cy="257519"/>
            </a:xfrm>
            <a:custGeom>
              <a:avLst/>
              <a:gdLst/>
              <a:ahLst/>
              <a:cxnLst/>
              <a:rect l="l" t="t" r="r" b="b"/>
              <a:pathLst>
                <a:path w="1822" h="2430" extrusionOk="0">
                  <a:moveTo>
                    <a:pt x="0" y="1"/>
                  </a:moveTo>
                  <a:lnTo>
                    <a:pt x="0" y="1"/>
                  </a:lnTo>
                  <a:cubicBezTo>
                    <a:pt x="375" y="796"/>
                    <a:pt x="784" y="1612"/>
                    <a:pt x="1170" y="2429"/>
                  </a:cubicBezTo>
                  <a:cubicBezTo>
                    <a:pt x="1380" y="2352"/>
                    <a:pt x="1601" y="2275"/>
                    <a:pt x="1822" y="2209"/>
                  </a:cubicBezTo>
                  <a:cubicBezTo>
                    <a:pt x="1281" y="1424"/>
                    <a:pt x="674" y="68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5"/>
            <p:cNvSpPr/>
            <p:nvPr/>
          </p:nvSpPr>
          <p:spPr>
            <a:xfrm>
              <a:off x="9136397" y="2962452"/>
              <a:ext cx="823618" cy="362117"/>
            </a:xfrm>
            <a:custGeom>
              <a:avLst/>
              <a:gdLst/>
              <a:ahLst/>
              <a:cxnLst/>
              <a:rect l="l" t="t" r="r" b="b"/>
              <a:pathLst>
                <a:path w="7772" h="3417" extrusionOk="0">
                  <a:moveTo>
                    <a:pt x="1623" y="1"/>
                  </a:moveTo>
                  <a:cubicBezTo>
                    <a:pt x="1358" y="939"/>
                    <a:pt x="718" y="1955"/>
                    <a:pt x="1" y="2617"/>
                  </a:cubicBezTo>
                  <a:cubicBezTo>
                    <a:pt x="840" y="2937"/>
                    <a:pt x="1667" y="3290"/>
                    <a:pt x="2562" y="3378"/>
                  </a:cubicBezTo>
                  <a:cubicBezTo>
                    <a:pt x="2823" y="3404"/>
                    <a:pt x="3081" y="3416"/>
                    <a:pt x="3336" y="3416"/>
                  </a:cubicBezTo>
                  <a:cubicBezTo>
                    <a:pt x="5353" y="3416"/>
                    <a:pt x="7113" y="2663"/>
                    <a:pt x="7760" y="2154"/>
                  </a:cubicBezTo>
                  <a:cubicBezTo>
                    <a:pt x="7771" y="1678"/>
                    <a:pt x="7738" y="1072"/>
                    <a:pt x="7341" y="652"/>
                  </a:cubicBezTo>
                  <a:cubicBezTo>
                    <a:pt x="6403" y="950"/>
                    <a:pt x="5586" y="1082"/>
                    <a:pt x="4559" y="1104"/>
                  </a:cubicBezTo>
                  <a:cubicBezTo>
                    <a:pt x="4526" y="1105"/>
                    <a:pt x="4493" y="1106"/>
                    <a:pt x="4460" y="1106"/>
                  </a:cubicBezTo>
                  <a:cubicBezTo>
                    <a:pt x="3383" y="1106"/>
                    <a:pt x="2555" y="579"/>
                    <a:pt x="1623" y="1"/>
                  </a:cubicBezTo>
                  <a:close/>
                </a:path>
              </a:pathLst>
            </a:custGeom>
            <a:solidFill>
              <a:srgbClr val="F2F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9621862" y="3079447"/>
              <a:ext cx="12929" cy="106"/>
            </a:xfrm>
            <a:custGeom>
              <a:avLst/>
              <a:gdLst/>
              <a:ahLst/>
              <a:cxnLst/>
              <a:rect l="l" t="t" r="r" b="b"/>
              <a:pathLst>
                <a:path w="122" h="1" extrusionOk="0">
                  <a:moveTo>
                    <a:pt x="1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BF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9553933" y="3079447"/>
              <a:ext cx="169768" cy="241093"/>
            </a:xfrm>
            <a:custGeom>
              <a:avLst/>
              <a:gdLst/>
              <a:ahLst/>
              <a:cxnLst/>
              <a:rect l="l" t="t" r="r" b="b"/>
              <a:pathLst>
                <a:path w="1602" h="2275" extrusionOk="0">
                  <a:moveTo>
                    <a:pt x="641" y="0"/>
                  </a:moveTo>
                  <a:cubicBezTo>
                    <a:pt x="498" y="89"/>
                    <a:pt x="586" y="1116"/>
                    <a:pt x="1" y="2153"/>
                  </a:cubicBezTo>
                  <a:cubicBezTo>
                    <a:pt x="23" y="2197"/>
                    <a:pt x="56" y="2242"/>
                    <a:pt x="79" y="2274"/>
                  </a:cubicBezTo>
                  <a:cubicBezTo>
                    <a:pt x="619" y="2230"/>
                    <a:pt x="1138" y="2142"/>
                    <a:pt x="1602" y="2021"/>
                  </a:cubicBezTo>
                  <a:cubicBezTo>
                    <a:pt x="1558" y="1965"/>
                    <a:pt x="1513" y="1877"/>
                    <a:pt x="1480" y="1811"/>
                  </a:cubicBezTo>
                  <a:cubicBezTo>
                    <a:pt x="1392" y="1590"/>
                    <a:pt x="1171" y="1082"/>
                    <a:pt x="1249" y="707"/>
                  </a:cubicBezTo>
                  <a:cubicBezTo>
                    <a:pt x="1038" y="520"/>
                    <a:pt x="873" y="277"/>
                    <a:pt x="763" y="0"/>
                  </a:cubicBezTo>
                  <a:close/>
                </a:path>
              </a:pathLst>
            </a:custGeom>
            <a:solidFill>
              <a:srgbClr val="EE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8115236" y="2981951"/>
              <a:ext cx="838772" cy="309341"/>
            </a:xfrm>
            <a:custGeom>
              <a:avLst/>
              <a:gdLst/>
              <a:ahLst/>
              <a:cxnLst/>
              <a:rect l="l" t="t" r="r" b="b"/>
              <a:pathLst>
                <a:path w="7915" h="2919" extrusionOk="0">
                  <a:moveTo>
                    <a:pt x="6490" y="0"/>
                  </a:moveTo>
                  <a:cubicBezTo>
                    <a:pt x="5649" y="0"/>
                    <a:pt x="4208" y="656"/>
                    <a:pt x="3223" y="744"/>
                  </a:cubicBezTo>
                  <a:cubicBezTo>
                    <a:pt x="3016" y="762"/>
                    <a:pt x="2816" y="771"/>
                    <a:pt x="2622" y="771"/>
                  </a:cubicBezTo>
                  <a:cubicBezTo>
                    <a:pt x="1894" y="771"/>
                    <a:pt x="1235" y="648"/>
                    <a:pt x="486" y="457"/>
                  </a:cubicBezTo>
                  <a:cubicBezTo>
                    <a:pt x="144" y="844"/>
                    <a:pt x="0" y="1715"/>
                    <a:pt x="155" y="2212"/>
                  </a:cubicBezTo>
                  <a:cubicBezTo>
                    <a:pt x="1093" y="2595"/>
                    <a:pt x="2067" y="2919"/>
                    <a:pt x="3448" y="2919"/>
                  </a:cubicBezTo>
                  <a:cubicBezTo>
                    <a:pt x="3935" y="2919"/>
                    <a:pt x="4473" y="2878"/>
                    <a:pt x="5078" y="2786"/>
                  </a:cubicBezTo>
                  <a:cubicBezTo>
                    <a:pt x="5961" y="2642"/>
                    <a:pt x="7109" y="2377"/>
                    <a:pt x="7915" y="2014"/>
                  </a:cubicBezTo>
                  <a:cubicBezTo>
                    <a:pt x="7175" y="1396"/>
                    <a:pt x="7550" y="248"/>
                    <a:pt x="6789" y="37"/>
                  </a:cubicBezTo>
                  <a:cubicBezTo>
                    <a:pt x="6701" y="12"/>
                    <a:pt x="6601" y="0"/>
                    <a:pt x="6490" y="0"/>
                  </a:cubicBezTo>
                  <a:close/>
                </a:path>
              </a:pathLst>
            </a:custGeom>
            <a:solidFill>
              <a:srgbClr val="F2F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5"/>
            <p:cNvSpPr/>
            <p:nvPr/>
          </p:nvSpPr>
          <p:spPr>
            <a:xfrm>
              <a:off x="8500132" y="3049033"/>
              <a:ext cx="21089" cy="4769"/>
            </a:xfrm>
            <a:custGeom>
              <a:avLst/>
              <a:gdLst/>
              <a:ahLst/>
              <a:cxnLst/>
              <a:rect l="l" t="t" r="r" b="b"/>
              <a:pathLst>
                <a:path w="199" h="45" extrusionOk="0">
                  <a:moveTo>
                    <a:pt x="199" y="0"/>
                  </a:moveTo>
                  <a:cubicBezTo>
                    <a:pt x="132" y="23"/>
                    <a:pt x="66" y="34"/>
                    <a:pt x="0" y="45"/>
                  </a:cubicBezTo>
                  <a:lnTo>
                    <a:pt x="0" y="45"/>
                  </a:lnTo>
                  <a:cubicBezTo>
                    <a:pt x="66" y="34"/>
                    <a:pt x="132" y="23"/>
                    <a:pt x="199" y="0"/>
                  </a:cubicBezTo>
                  <a:close/>
                </a:path>
              </a:pathLst>
            </a:custGeom>
            <a:solidFill>
              <a:srgbClr val="FBF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5"/>
            <p:cNvSpPr/>
            <p:nvPr/>
          </p:nvSpPr>
          <p:spPr>
            <a:xfrm>
              <a:off x="8483706" y="3049033"/>
              <a:ext cx="44508" cy="242259"/>
            </a:xfrm>
            <a:custGeom>
              <a:avLst/>
              <a:gdLst/>
              <a:ahLst/>
              <a:cxnLst/>
              <a:rect l="l" t="t" r="r" b="b"/>
              <a:pathLst>
                <a:path w="420" h="2286" extrusionOk="0">
                  <a:moveTo>
                    <a:pt x="354" y="0"/>
                  </a:moveTo>
                  <a:lnTo>
                    <a:pt x="354" y="0"/>
                  </a:lnTo>
                  <a:cubicBezTo>
                    <a:pt x="287" y="23"/>
                    <a:pt x="221" y="34"/>
                    <a:pt x="155" y="45"/>
                  </a:cubicBezTo>
                  <a:cubicBezTo>
                    <a:pt x="166" y="255"/>
                    <a:pt x="155" y="442"/>
                    <a:pt x="111" y="630"/>
                  </a:cubicBezTo>
                  <a:cubicBezTo>
                    <a:pt x="243" y="718"/>
                    <a:pt x="310" y="851"/>
                    <a:pt x="342" y="1005"/>
                  </a:cubicBezTo>
                  <a:cubicBezTo>
                    <a:pt x="364" y="884"/>
                    <a:pt x="398" y="763"/>
                    <a:pt x="420" y="663"/>
                  </a:cubicBezTo>
                  <a:cubicBezTo>
                    <a:pt x="354" y="420"/>
                    <a:pt x="332" y="199"/>
                    <a:pt x="354" y="0"/>
                  </a:cubicBezTo>
                  <a:close/>
                  <a:moveTo>
                    <a:pt x="55" y="2198"/>
                  </a:moveTo>
                  <a:lnTo>
                    <a:pt x="55" y="2198"/>
                  </a:lnTo>
                  <a:cubicBezTo>
                    <a:pt x="55" y="2208"/>
                    <a:pt x="45" y="2220"/>
                    <a:pt x="33" y="2230"/>
                  </a:cubicBezTo>
                  <a:cubicBezTo>
                    <a:pt x="23" y="2252"/>
                    <a:pt x="11" y="2264"/>
                    <a:pt x="0" y="2286"/>
                  </a:cubicBezTo>
                  <a:lnTo>
                    <a:pt x="45" y="2286"/>
                  </a:lnTo>
                  <a:cubicBezTo>
                    <a:pt x="45" y="2252"/>
                    <a:pt x="55" y="2230"/>
                    <a:pt x="55" y="2198"/>
                  </a:cubicBezTo>
                  <a:close/>
                </a:path>
              </a:pathLst>
            </a:custGeom>
            <a:solidFill>
              <a:srgbClr val="EE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5"/>
            <p:cNvSpPr/>
            <p:nvPr/>
          </p:nvSpPr>
          <p:spPr>
            <a:xfrm>
              <a:off x="8663861" y="3037376"/>
              <a:ext cx="857423" cy="945933"/>
            </a:xfrm>
            <a:custGeom>
              <a:avLst/>
              <a:gdLst/>
              <a:ahLst/>
              <a:cxnLst/>
              <a:rect l="l" t="t" r="r" b="b"/>
              <a:pathLst>
                <a:path w="8091" h="8926" extrusionOk="0">
                  <a:moveTo>
                    <a:pt x="1976" y="0"/>
                  </a:moveTo>
                  <a:cubicBezTo>
                    <a:pt x="1435" y="199"/>
                    <a:pt x="0" y="5342"/>
                    <a:pt x="11" y="8146"/>
                  </a:cubicBezTo>
                  <a:cubicBezTo>
                    <a:pt x="641" y="8699"/>
                    <a:pt x="1911" y="8926"/>
                    <a:pt x="3257" y="8926"/>
                  </a:cubicBezTo>
                  <a:cubicBezTo>
                    <a:pt x="5352" y="8926"/>
                    <a:pt x="7629" y="8376"/>
                    <a:pt x="7958" y="7650"/>
                  </a:cubicBezTo>
                  <a:cubicBezTo>
                    <a:pt x="8091" y="7363"/>
                    <a:pt x="6192" y="287"/>
                    <a:pt x="6192" y="287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5"/>
            <p:cNvSpPr/>
            <p:nvPr/>
          </p:nvSpPr>
          <p:spPr>
            <a:xfrm>
              <a:off x="8660258" y="3425664"/>
              <a:ext cx="848204" cy="556899"/>
            </a:xfrm>
            <a:custGeom>
              <a:avLst/>
              <a:gdLst/>
              <a:ahLst/>
              <a:cxnLst/>
              <a:rect l="l" t="t" r="r" b="b"/>
              <a:pathLst>
                <a:path w="8004" h="5255" extrusionOk="0">
                  <a:moveTo>
                    <a:pt x="675" y="1"/>
                  </a:moveTo>
                  <a:cubicBezTo>
                    <a:pt x="652" y="89"/>
                    <a:pt x="630" y="189"/>
                    <a:pt x="608" y="288"/>
                  </a:cubicBezTo>
                  <a:cubicBezTo>
                    <a:pt x="962" y="950"/>
                    <a:pt x="1" y="1337"/>
                    <a:pt x="2772" y="2186"/>
                  </a:cubicBezTo>
                  <a:cubicBezTo>
                    <a:pt x="3069" y="2275"/>
                    <a:pt x="3378" y="2308"/>
                    <a:pt x="3677" y="2308"/>
                  </a:cubicBezTo>
                  <a:cubicBezTo>
                    <a:pt x="4107" y="2308"/>
                    <a:pt x="4538" y="2242"/>
                    <a:pt x="4902" y="2164"/>
                  </a:cubicBezTo>
                  <a:cubicBezTo>
                    <a:pt x="5277" y="2098"/>
                    <a:pt x="5608" y="2021"/>
                    <a:pt x="5851" y="2021"/>
                  </a:cubicBezTo>
                  <a:cubicBezTo>
                    <a:pt x="6050" y="2021"/>
                    <a:pt x="6204" y="2076"/>
                    <a:pt x="6260" y="2230"/>
                  </a:cubicBezTo>
                  <a:cubicBezTo>
                    <a:pt x="6624" y="4394"/>
                    <a:pt x="4769" y="5122"/>
                    <a:pt x="2893" y="5255"/>
                  </a:cubicBezTo>
                  <a:lnTo>
                    <a:pt x="3280" y="5255"/>
                  </a:lnTo>
                  <a:cubicBezTo>
                    <a:pt x="5377" y="5255"/>
                    <a:pt x="7661" y="4714"/>
                    <a:pt x="7992" y="3986"/>
                  </a:cubicBezTo>
                  <a:cubicBezTo>
                    <a:pt x="7992" y="3974"/>
                    <a:pt x="8004" y="3964"/>
                    <a:pt x="8004" y="3942"/>
                  </a:cubicBezTo>
                  <a:cubicBezTo>
                    <a:pt x="8004" y="3599"/>
                    <a:pt x="7595" y="1911"/>
                    <a:pt x="7165" y="233"/>
                  </a:cubicBezTo>
                  <a:cubicBezTo>
                    <a:pt x="7043" y="332"/>
                    <a:pt x="6911" y="442"/>
                    <a:pt x="6778" y="542"/>
                  </a:cubicBezTo>
                  <a:cubicBezTo>
                    <a:pt x="5973" y="1182"/>
                    <a:pt x="5001" y="1845"/>
                    <a:pt x="3942" y="1899"/>
                  </a:cubicBezTo>
                  <a:lnTo>
                    <a:pt x="3798" y="1899"/>
                  </a:lnTo>
                  <a:cubicBezTo>
                    <a:pt x="3699" y="1899"/>
                    <a:pt x="3589" y="1889"/>
                    <a:pt x="3478" y="1877"/>
                  </a:cubicBezTo>
                  <a:lnTo>
                    <a:pt x="3423" y="1877"/>
                  </a:lnTo>
                  <a:lnTo>
                    <a:pt x="3423" y="1867"/>
                  </a:lnTo>
                  <a:lnTo>
                    <a:pt x="3368" y="1867"/>
                  </a:lnTo>
                  <a:cubicBezTo>
                    <a:pt x="3356" y="1855"/>
                    <a:pt x="3356" y="1855"/>
                    <a:pt x="3346" y="1855"/>
                  </a:cubicBezTo>
                  <a:cubicBezTo>
                    <a:pt x="3158" y="1811"/>
                    <a:pt x="2937" y="1734"/>
                    <a:pt x="2694" y="1602"/>
                  </a:cubicBezTo>
                  <a:cubicBezTo>
                    <a:pt x="2683" y="1602"/>
                    <a:pt x="2683" y="1602"/>
                    <a:pt x="2683" y="1590"/>
                  </a:cubicBezTo>
                  <a:lnTo>
                    <a:pt x="2661" y="1590"/>
                  </a:lnTo>
                  <a:lnTo>
                    <a:pt x="2661" y="1580"/>
                  </a:lnTo>
                  <a:lnTo>
                    <a:pt x="2639" y="1580"/>
                  </a:lnTo>
                  <a:lnTo>
                    <a:pt x="2639" y="1568"/>
                  </a:lnTo>
                  <a:lnTo>
                    <a:pt x="2628" y="1568"/>
                  </a:lnTo>
                  <a:cubicBezTo>
                    <a:pt x="2010" y="1226"/>
                    <a:pt x="1315" y="652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5"/>
            <p:cNvSpPr/>
            <p:nvPr/>
          </p:nvSpPr>
          <p:spPr>
            <a:xfrm>
              <a:off x="8491866" y="2937972"/>
              <a:ext cx="1135919" cy="688838"/>
            </a:xfrm>
            <a:custGeom>
              <a:avLst/>
              <a:gdLst/>
              <a:ahLst/>
              <a:cxnLst/>
              <a:rect l="l" t="t" r="r" b="b"/>
              <a:pathLst>
                <a:path w="10719" h="6500" extrusionOk="0">
                  <a:moveTo>
                    <a:pt x="3400" y="0"/>
                  </a:moveTo>
                  <a:cubicBezTo>
                    <a:pt x="3169" y="99"/>
                    <a:pt x="1071" y="739"/>
                    <a:pt x="287" y="1026"/>
                  </a:cubicBezTo>
                  <a:cubicBezTo>
                    <a:pt x="0" y="2627"/>
                    <a:pt x="3456" y="6280"/>
                    <a:pt x="5056" y="6479"/>
                  </a:cubicBezTo>
                  <a:cubicBezTo>
                    <a:pt x="5167" y="6493"/>
                    <a:pt x="5277" y="6500"/>
                    <a:pt x="5386" y="6500"/>
                  </a:cubicBezTo>
                  <a:cubicBezTo>
                    <a:pt x="6839" y="6500"/>
                    <a:pt x="8121" y="5329"/>
                    <a:pt x="9096" y="4559"/>
                  </a:cubicBezTo>
                  <a:cubicBezTo>
                    <a:pt x="10719" y="3278"/>
                    <a:pt x="10464" y="1402"/>
                    <a:pt x="10663" y="1335"/>
                  </a:cubicBezTo>
                  <a:cubicBezTo>
                    <a:pt x="10420" y="1093"/>
                    <a:pt x="9074" y="960"/>
                    <a:pt x="8776" y="795"/>
                  </a:cubicBezTo>
                  <a:cubicBezTo>
                    <a:pt x="8445" y="629"/>
                    <a:pt x="8102" y="497"/>
                    <a:pt x="7992" y="143"/>
                  </a:cubicBezTo>
                  <a:cubicBezTo>
                    <a:pt x="7284" y="413"/>
                    <a:pt x="6523" y="561"/>
                    <a:pt x="5768" y="561"/>
                  </a:cubicBezTo>
                  <a:cubicBezTo>
                    <a:pt x="4946" y="561"/>
                    <a:pt x="4131" y="386"/>
                    <a:pt x="3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5"/>
            <p:cNvSpPr/>
            <p:nvPr/>
          </p:nvSpPr>
          <p:spPr>
            <a:xfrm>
              <a:off x="8818265" y="2946132"/>
              <a:ext cx="803695" cy="133423"/>
            </a:xfrm>
            <a:custGeom>
              <a:avLst/>
              <a:gdLst/>
              <a:ahLst/>
              <a:cxnLst/>
              <a:rect l="l" t="t" r="r" b="b"/>
              <a:pathLst>
                <a:path w="7584" h="1259" extrusionOk="0">
                  <a:moveTo>
                    <a:pt x="5287" y="508"/>
                  </a:moveTo>
                  <a:lnTo>
                    <a:pt x="5287" y="508"/>
                  </a:lnTo>
                  <a:cubicBezTo>
                    <a:pt x="5409" y="586"/>
                    <a:pt x="5552" y="652"/>
                    <a:pt x="5696" y="718"/>
                  </a:cubicBezTo>
                  <a:cubicBezTo>
                    <a:pt x="5994" y="883"/>
                    <a:pt x="7340" y="1016"/>
                    <a:pt x="7583" y="1258"/>
                  </a:cubicBezTo>
                  <a:lnTo>
                    <a:pt x="7583" y="1258"/>
                  </a:lnTo>
                  <a:lnTo>
                    <a:pt x="7583" y="1258"/>
                  </a:lnTo>
                  <a:lnTo>
                    <a:pt x="7583" y="1258"/>
                  </a:lnTo>
                  <a:cubicBezTo>
                    <a:pt x="7340" y="1016"/>
                    <a:pt x="5994" y="883"/>
                    <a:pt x="5696" y="718"/>
                  </a:cubicBezTo>
                  <a:cubicBezTo>
                    <a:pt x="5552" y="652"/>
                    <a:pt x="5409" y="586"/>
                    <a:pt x="5287" y="508"/>
                  </a:cubicBezTo>
                  <a:close/>
                  <a:moveTo>
                    <a:pt x="99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5"/>
            <p:cNvSpPr/>
            <p:nvPr/>
          </p:nvSpPr>
          <p:spPr>
            <a:xfrm>
              <a:off x="9621862" y="3079447"/>
              <a:ext cx="106" cy="10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5"/>
            <p:cNvSpPr/>
            <p:nvPr/>
          </p:nvSpPr>
          <p:spPr>
            <a:xfrm>
              <a:off x="9553933" y="3079447"/>
              <a:ext cx="68034" cy="228270"/>
            </a:xfrm>
            <a:custGeom>
              <a:avLst/>
              <a:gdLst/>
              <a:ahLst/>
              <a:cxnLst/>
              <a:rect l="l" t="t" r="r" b="b"/>
              <a:pathLst>
                <a:path w="642" h="2154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98" y="89"/>
                    <a:pt x="586" y="1116"/>
                    <a:pt x="1" y="2153"/>
                  </a:cubicBezTo>
                  <a:lnTo>
                    <a:pt x="1" y="2153"/>
                  </a:lnTo>
                  <a:cubicBezTo>
                    <a:pt x="586" y="1116"/>
                    <a:pt x="498" y="89"/>
                    <a:pt x="641" y="0"/>
                  </a:cubicBezTo>
                  <a:close/>
                </a:path>
              </a:pathLst>
            </a:custGeom>
            <a:solidFill>
              <a:srgbClr val="C7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8938651" y="3483102"/>
              <a:ext cx="439998" cy="143914"/>
            </a:xfrm>
            <a:custGeom>
              <a:avLst/>
              <a:gdLst/>
              <a:ahLst/>
              <a:cxnLst/>
              <a:rect l="l" t="t" r="r" b="b"/>
              <a:pathLst>
                <a:path w="4152" h="1358" extrusionOk="0">
                  <a:moveTo>
                    <a:pt x="851" y="1335"/>
                  </a:moveTo>
                  <a:lnTo>
                    <a:pt x="851" y="1335"/>
                  </a:lnTo>
                  <a:lnTo>
                    <a:pt x="851" y="1335"/>
                  </a:lnTo>
                  <a:close/>
                  <a:moveTo>
                    <a:pt x="829" y="1335"/>
                  </a:moveTo>
                  <a:lnTo>
                    <a:pt x="840" y="1335"/>
                  </a:lnTo>
                  <a:lnTo>
                    <a:pt x="829" y="1335"/>
                  </a:lnTo>
                  <a:close/>
                  <a:moveTo>
                    <a:pt x="829" y="1335"/>
                  </a:moveTo>
                  <a:lnTo>
                    <a:pt x="829" y="1335"/>
                  </a:lnTo>
                  <a:lnTo>
                    <a:pt x="829" y="1335"/>
                  </a:lnTo>
                  <a:close/>
                  <a:moveTo>
                    <a:pt x="829" y="1335"/>
                  </a:moveTo>
                  <a:lnTo>
                    <a:pt x="829" y="1335"/>
                  </a:lnTo>
                  <a:lnTo>
                    <a:pt x="829" y="1335"/>
                  </a:lnTo>
                  <a:close/>
                  <a:moveTo>
                    <a:pt x="818" y="1335"/>
                  </a:moveTo>
                  <a:lnTo>
                    <a:pt x="818" y="1335"/>
                  </a:lnTo>
                  <a:lnTo>
                    <a:pt x="818" y="1335"/>
                  </a:lnTo>
                  <a:close/>
                  <a:moveTo>
                    <a:pt x="818" y="1335"/>
                  </a:moveTo>
                  <a:lnTo>
                    <a:pt x="818" y="1335"/>
                  </a:lnTo>
                  <a:lnTo>
                    <a:pt x="818" y="1335"/>
                  </a:lnTo>
                  <a:close/>
                  <a:moveTo>
                    <a:pt x="807" y="1335"/>
                  </a:moveTo>
                  <a:lnTo>
                    <a:pt x="818" y="1335"/>
                  </a:lnTo>
                  <a:lnTo>
                    <a:pt x="807" y="1335"/>
                  </a:lnTo>
                  <a:close/>
                  <a:moveTo>
                    <a:pt x="807" y="1335"/>
                  </a:moveTo>
                  <a:lnTo>
                    <a:pt x="807" y="1335"/>
                  </a:lnTo>
                  <a:lnTo>
                    <a:pt x="807" y="1335"/>
                  </a:lnTo>
                  <a:close/>
                  <a:moveTo>
                    <a:pt x="796" y="1335"/>
                  </a:moveTo>
                  <a:lnTo>
                    <a:pt x="807" y="1335"/>
                  </a:lnTo>
                  <a:lnTo>
                    <a:pt x="796" y="1335"/>
                  </a:lnTo>
                  <a:close/>
                  <a:moveTo>
                    <a:pt x="796" y="1335"/>
                  </a:moveTo>
                  <a:lnTo>
                    <a:pt x="796" y="1335"/>
                  </a:lnTo>
                  <a:lnTo>
                    <a:pt x="796" y="1335"/>
                  </a:lnTo>
                  <a:close/>
                  <a:moveTo>
                    <a:pt x="796" y="1325"/>
                  </a:moveTo>
                  <a:lnTo>
                    <a:pt x="796" y="1335"/>
                  </a:lnTo>
                  <a:lnTo>
                    <a:pt x="796" y="1325"/>
                  </a:lnTo>
                  <a:close/>
                  <a:moveTo>
                    <a:pt x="785" y="1325"/>
                  </a:moveTo>
                  <a:lnTo>
                    <a:pt x="785" y="1325"/>
                  </a:lnTo>
                  <a:lnTo>
                    <a:pt x="785" y="1325"/>
                  </a:lnTo>
                  <a:close/>
                  <a:moveTo>
                    <a:pt x="773" y="1325"/>
                  </a:moveTo>
                  <a:lnTo>
                    <a:pt x="785" y="1325"/>
                  </a:lnTo>
                  <a:lnTo>
                    <a:pt x="773" y="1325"/>
                  </a:lnTo>
                  <a:close/>
                  <a:moveTo>
                    <a:pt x="773" y="1325"/>
                  </a:moveTo>
                  <a:lnTo>
                    <a:pt x="773" y="1325"/>
                  </a:lnTo>
                  <a:lnTo>
                    <a:pt x="773" y="1325"/>
                  </a:lnTo>
                  <a:close/>
                  <a:moveTo>
                    <a:pt x="763" y="1325"/>
                  </a:moveTo>
                  <a:lnTo>
                    <a:pt x="773" y="1325"/>
                  </a:lnTo>
                  <a:lnTo>
                    <a:pt x="763" y="1325"/>
                  </a:lnTo>
                  <a:close/>
                  <a:moveTo>
                    <a:pt x="751" y="1325"/>
                  </a:moveTo>
                  <a:lnTo>
                    <a:pt x="763" y="1325"/>
                  </a:lnTo>
                  <a:lnTo>
                    <a:pt x="751" y="1325"/>
                  </a:lnTo>
                  <a:close/>
                  <a:moveTo>
                    <a:pt x="741" y="1325"/>
                  </a:moveTo>
                  <a:lnTo>
                    <a:pt x="751" y="1325"/>
                  </a:lnTo>
                  <a:lnTo>
                    <a:pt x="741" y="1325"/>
                  </a:lnTo>
                  <a:close/>
                  <a:moveTo>
                    <a:pt x="741" y="1325"/>
                  </a:moveTo>
                  <a:lnTo>
                    <a:pt x="741" y="1325"/>
                  </a:lnTo>
                  <a:lnTo>
                    <a:pt x="741" y="1325"/>
                  </a:lnTo>
                  <a:close/>
                  <a:moveTo>
                    <a:pt x="719" y="1313"/>
                  </a:moveTo>
                  <a:cubicBezTo>
                    <a:pt x="729" y="1313"/>
                    <a:pt x="729" y="1313"/>
                    <a:pt x="741" y="1325"/>
                  </a:cubicBezTo>
                  <a:cubicBezTo>
                    <a:pt x="729" y="1313"/>
                    <a:pt x="729" y="1313"/>
                    <a:pt x="719" y="1313"/>
                  </a:cubicBezTo>
                  <a:close/>
                  <a:moveTo>
                    <a:pt x="67" y="1060"/>
                  </a:moveTo>
                  <a:cubicBezTo>
                    <a:pt x="310" y="1192"/>
                    <a:pt x="531" y="1269"/>
                    <a:pt x="719" y="1313"/>
                  </a:cubicBezTo>
                  <a:cubicBezTo>
                    <a:pt x="531" y="1269"/>
                    <a:pt x="310" y="1192"/>
                    <a:pt x="67" y="1060"/>
                  </a:cubicBezTo>
                  <a:close/>
                  <a:moveTo>
                    <a:pt x="67" y="1060"/>
                  </a:moveTo>
                  <a:lnTo>
                    <a:pt x="67" y="1060"/>
                  </a:lnTo>
                  <a:lnTo>
                    <a:pt x="67" y="1060"/>
                  </a:lnTo>
                  <a:close/>
                  <a:moveTo>
                    <a:pt x="56" y="1048"/>
                  </a:moveTo>
                  <a:cubicBezTo>
                    <a:pt x="56" y="1060"/>
                    <a:pt x="56" y="1060"/>
                    <a:pt x="67" y="1060"/>
                  </a:cubicBezTo>
                  <a:cubicBezTo>
                    <a:pt x="56" y="1060"/>
                    <a:pt x="56" y="1060"/>
                    <a:pt x="56" y="1048"/>
                  </a:cubicBezTo>
                  <a:close/>
                  <a:moveTo>
                    <a:pt x="45" y="1048"/>
                  </a:moveTo>
                  <a:lnTo>
                    <a:pt x="56" y="1048"/>
                  </a:lnTo>
                  <a:lnTo>
                    <a:pt x="45" y="1048"/>
                  </a:lnTo>
                  <a:close/>
                  <a:moveTo>
                    <a:pt x="45" y="1048"/>
                  </a:moveTo>
                  <a:lnTo>
                    <a:pt x="45" y="1048"/>
                  </a:lnTo>
                  <a:lnTo>
                    <a:pt x="45" y="1048"/>
                  </a:lnTo>
                  <a:close/>
                  <a:moveTo>
                    <a:pt x="34" y="1048"/>
                  </a:moveTo>
                  <a:lnTo>
                    <a:pt x="34" y="1048"/>
                  </a:lnTo>
                  <a:lnTo>
                    <a:pt x="34" y="1048"/>
                  </a:lnTo>
                  <a:close/>
                  <a:moveTo>
                    <a:pt x="34" y="1038"/>
                  </a:moveTo>
                  <a:lnTo>
                    <a:pt x="34" y="1038"/>
                  </a:lnTo>
                  <a:lnTo>
                    <a:pt x="34" y="1038"/>
                  </a:lnTo>
                  <a:close/>
                  <a:moveTo>
                    <a:pt x="23" y="1038"/>
                  </a:moveTo>
                  <a:lnTo>
                    <a:pt x="23" y="1038"/>
                  </a:lnTo>
                  <a:lnTo>
                    <a:pt x="23" y="1038"/>
                  </a:lnTo>
                  <a:close/>
                  <a:moveTo>
                    <a:pt x="23" y="1038"/>
                  </a:moveTo>
                  <a:lnTo>
                    <a:pt x="23" y="1038"/>
                  </a:lnTo>
                  <a:lnTo>
                    <a:pt x="23" y="1038"/>
                  </a:lnTo>
                  <a:close/>
                  <a:moveTo>
                    <a:pt x="12" y="1038"/>
                  </a:moveTo>
                  <a:lnTo>
                    <a:pt x="12" y="1038"/>
                  </a:lnTo>
                  <a:lnTo>
                    <a:pt x="12" y="1038"/>
                  </a:lnTo>
                  <a:close/>
                  <a:moveTo>
                    <a:pt x="1" y="1026"/>
                  </a:moveTo>
                  <a:lnTo>
                    <a:pt x="12" y="1026"/>
                  </a:lnTo>
                  <a:lnTo>
                    <a:pt x="1" y="1026"/>
                  </a:lnTo>
                  <a:close/>
                  <a:moveTo>
                    <a:pt x="1" y="1026"/>
                  </a:moveTo>
                  <a:lnTo>
                    <a:pt x="1" y="1026"/>
                  </a:lnTo>
                  <a:lnTo>
                    <a:pt x="1" y="1026"/>
                  </a:lnTo>
                  <a:close/>
                  <a:moveTo>
                    <a:pt x="1" y="1026"/>
                  </a:moveTo>
                  <a:lnTo>
                    <a:pt x="1" y="1026"/>
                  </a:lnTo>
                  <a:lnTo>
                    <a:pt x="1" y="1026"/>
                  </a:lnTo>
                  <a:close/>
                  <a:moveTo>
                    <a:pt x="4151" y="0"/>
                  </a:moveTo>
                  <a:cubicBezTo>
                    <a:pt x="3346" y="640"/>
                    <a:pt x="2374" y="1303"/>
                    <a:pt x="1315" y="1357"/>
                  </a:cubicBezTo>
                  <a:cubicBezTo>
                    <a:pt x="2374" y="1303"/>
                    <a:pt x="3346" y="640"/>
                    <a:pt x="4151" y="0"/>
                  </a:cubicBezTo>
                  <a:close/>
                </a:path>
              </a:pathLst>
            </a:custGeom>
            <a:solidFill>
              <a:srgbClr val="B3E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8697667" y="2946132"/>
              <a:ext cx="924292" cy="680889"/>
            </a:xfrm>
            <a:custGeom>
              <a:avLst/>
              <a:gdLst/>
              <a:ahLst/>
              <a:cxnLst/>
              <a:rect l="l" t="t" r="r" b="b"/>
              <a:pathLst>
                <a:path w="8722" h="6425" extrusionOk="0">
                  <a:moveTo>
                    <a:pt x="1237" y="0"/>
                  </a:moveTo>
                  <a:lnTo>
                    <a:pt x="1138" y="34"/>
                  </a:lnTo>
                  <a:cubicBezTo>
                    <a:pt x="2540" y="1469"/>
                    <a:pt x="4693" y="563"/>
                    <a:pt x="6226" y="1314"/>
                  </a:cubicBezTo>
                  <a:cubicBezTo>
                    <a:pt x="6712" y="1523"/>
                    <a:pt x="5951" y="2572"/>
                    <a:pt x="5178" y="2782"/>
                  </a:cubicBezTo>
                  <a:cubicBezTo>
                    <a:pt x="4880" y="2892"/>
                    <a:pt x="4571" y="2936"/>
                    <a:pt x="4262" y="2936"/>
                  </a:cubicBezTo>
                  <a:cubicBezTo>
                    <a:pt x="3533" y="2936"/>
                    <a:pt x="2805" y="2671"/>
                    <a:pt x="2110" y="2384"/>
                  </a:cubicBezTo>
                  <a:lnTo>
                    <a:pt x="2110" y="2384"/>
                  </a:lnTo>
                  <a:cubicBezTo>
                    <a:pt x="2485" y="3091"/>
                    <a:pt x="3136" y="3334"/>
                    <a:pt x="3876" y="3334"/>
                  </a:cubicBezTo>
                  <a:cubicBezTo>
                    <a:pt x="4671" y="3334"/>
                    <a:pt x="5576" y="3058"/>
                    <a:pt x="6337" y="2771"/>
                  </a:cubicBezTo>
                  <a:cubicBezTo>
                    <a:pt x="6326" y="2661"/>
                    <a:pt x="6326" y="2561"/>
                    <a:pt x="6315" y="2473"/>
                  </a:cubicBezTo>
                  <a:cubicBezTo>
                    <a:pt x="6635" y="2186"/>
                    <a:pt x="6734" y="2021"/>
                    <a:pt x="7187" y="2021"/>
                  </a:cubicBezTo>
                  <a:lnTo>
                    <a:pt x="7320" y="2021"/>
                  </a:lnTo>
                  <a:cubicBezTo>
                    <a:pt x="7529" y="2517"/>
                    <a:pt x="7783" y="2970"/>
                    <a:pt x="8081" y="3411"/>
                  </a:cubicBezTo>
                  <a:cubicBezTo>
                    <a:pt x="8666" y="2374"/>
                    <a:pt x="8578" y="1347"/>
                    <a:pt x="8721" y="1258"/>
                  </a:cubicBezTo>
                  <a:cubicBezTo>
                    <a:pt x="8478" y="1016"/>
                    <a:pt x="7132" y="883"/>
                    <a:pt x="6834" y="718"/>
                  </a:cubicBezTo>
                  <a:cubicBezTo>
                    <a:pt x="6690" y="652"/>
                    <a:pt x="6547" y="586"/>
                    <a:pt x="6425" y="508"/>
                  </a:cubicBezTo>
                  <a:cubicBezTo>
                    <a:pt x="5973" y="762"/>
                    <a:pt x="5476" y="850"/>
                    <a:pt x="5024" y="850"/>
                  </a:cubicBezTo>
                  <a:cubicBezTo>
                    <a:pt x="4703" y="850"/>
                    <a:pt x="4406" y="806"/>
                    <a:pt x="4151" y="751"/>
                  </a:cubicBezTo>
                  <a:cubicBezTo>
                    <a:pt x="3908" y="718"/>
                    <a:pt x="3699" y="684"/>
                    <a:pt x="3523" y="662"/>
                  </a:cubicBezTo>
                  <a:cubicBezTo>
                    <a:pt x="2981" y="574"/>
                    <a:pt x="2010" y="519"/>
                    <a:pt x="1237" y="0"/>
                  </a:cubicBezTo>
                  <a:close/>
                  <a:moveTo>
                    <a:pt x="57" y="3819"/>
                  </a:moveTo>
                  <a:cubicBezTo>
                    <a:pt x="45" y="3941"/>
                    <a:pt x="23" y="4062"/>
                    <a:pt x="1" y="4184"/>
                  </a:cubicBezTo>
                  <a:cubicBezTo>
                    <a:pt x="719" y="4979"/>
                    <a:pt x="1558" y="5696"/>
                    <a:pt x="2275" y="6093"/>
                  </a:cubicBezTo>
                  <a:lnTo>
                    <a:pt x="2286" y="6093"/>
                  </a:lnTo>
                  <a:lnTo>
                    <a:pt x="2286" y="6105"/>
                  </a:lnTo>
                  <a:lnTo>
                    <a:pt x="2308" y="6105"/>
                  </a:lnTo>
                  <a:lnTo>
                    <a:pt x="2308" y="6115"/>
                  </a:lnTo>
                  <a:lnTo>
                    <a:pt x="2330" y="6115"/>
                  </a:lnTo>
                  <a:cubicBezTo>
                    <a:pt x="2330" y="6127"/>
                    <a:pt x="2330" y="6127"/>
                    <a:pt x="2341" y="6127"/>
                  </a:cubicBezTo>
                  <a:cubicBezTo>
                    <a:pt x="2584" y="6259"/>
                    <a:pt x="2805" y="6336"/>
                    <a:pt x="2993" y="6380"/>
                  </a:cubicBezTo>
                  <a:cubicBezTo>
                    <a:pt x="3003" y="6380"/>
                    <a:pt x="3003" y="6380"/>
                    <a:pt x="3015" y="6392"/>
                  </a:cubicBezTo>
                  <a:lnTo>
                    <a:pt x="3070" y="6392"/>
                  </a:lnTo>
                  <a:lnTo>
                    <a:pt x="3070" y="6402"/>
                  </a:lnTo>
                  <a:lnTo>
                    <a:pt x="3125" y="6402"/>
                  </a:lnTo>
                  <a:cubicBezTo>
                    <a:pt x="3236" y="6414"/>
                    <a:pt x="3346" y="6424"/>
                    <a:pt x="3445" y="6424"/>
                  </a:cubicBezTo>
                  <a:lnTo>
                    <a:pt x="3589" y="6424"/>
                  </a:lnTo>
                  <a:cubicBezTo>
                    <a:pt x="4648" y="6370"/>
                    <a:pt x="5620" y="5707"/>
                    <a:pt x="6425" y="5067"/>
                  </a:cubicBezTo>
                  <a:cubicBezTo>
                    <a:pt x="6580" y="4945"/>
                    <a:pt x="6734" y="4824"/>
                    <a:pt x="6878" y="4714"/>
                  </a:cubicBezTo>
                  <a:cubicBezTo>
                    <a:pt x="6756" y="4437"/>
                    <a:pt x="6668" y="4162"/>
                    <a:pt x="6591" y="3908"/>
                  </a:cubicBezTo>
                  <a:cubicBezTo>
                    <a:pt x="6204" y="4393"/>
                    <a:pt x="5630" y="4758"/>
                    <a:pt x="5056" y="4945"/>
                  </a:cubicBezTo>
                  <a:cubicBezTo>
                    <a:pt x="4604" y="5078"/>
                    <a:pt x="4141" y="5133"/>
                    <a:pt x="3688" y="5133"/>
                  </a:cubicBezTo>
                  <a:cubicBezTo>
                    <a:pt x="2375" y="5133"/>
                    <a:pt x="1083" y="4636"/>
                    <a:pt x="57" y="38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5"/>
            <p:cNvSpPr/>
            <p:nvPr/>
          </p:nvSpPr>
          <p:spPr>
            <a:xfrm>
              <a:off x="8673187" y="2187253"/>
              <a:ext cx="948772" cy="848648"/>
            </a:xfrm>
            <a:custGeom>
              <a:avLst/>
              <a:gdLst/>
              <a:ahLst/>
              <a:cxnLst/>
              <a:rect l="l" t="t" r="r" b="b"/>
              <a:pathLst>
                <a:path w="8953" h="8008" extrusionOk="0">
                  <a:moveTo>
                    <a:pt x="4517" y="0"/>
                  </a:moveTo>
                  <a:cubicBezTo>
                    <a:pt x="4374" y="0"/>
                    <a:pt x="4283" y="8"/>
                    <a:pt x="4283" y="8"/>
                  </a:cubicBezTo>
                  <a:cubicBezTo>
                    <a:pt x="4283" y="8"/>
                    <a:pt x="4271" y="8"/>
                    <a:pt x="4249" y="8"/>
                  </a:cubicBezTo>
                  <a:cubicBezTo>
                    <a:pt x="3884" y="8"/>
                    <a:pt x="737" y="125"/>
                    <a:pt x="332" y="4159"/>
                  </a:cubicBezTo>
                  <a:cubicBezTo>
                    <a:pt x="0" y="7486"/>
                    <a:pt x="2783" y="7737"/>
                    <a:pt x="3608" y="7737"/>
                  </a:cubicBezTo>
                  <a:cubicBezTo>
                    <a:pt x="3661" y="7737"/>
                    <a:pt x="3706" y="7736"/>
                    <a:pt x="3742" y="7735"/>
                  </a:cubicBezTo>
                  <a:cubicBezTo>
                    <a:pt x="3988" y="7824"/>
                    <a:pt x="4576" y="8007"/>
                    <a:pt x="5250" y="8007"/>
                  </a:cubicBezTo>
                  <a:cubicBezTo>
                    <a:pt x="6333" y="8007"/>
                    <a:pt x="7636" y="7535"/>
                    <a:pt x="8091" y="5439"/>
                  </a:cubicBezTo>
                  <a:cubicBezTo>
                    <a:pt x="8952" y="1443"/>
                    <a:pt x="6325" y="582"/>
                    <a:pt x="5740" y="251"/>
                  </a:cubicBezTo>
                  <a:cubicBezTo>
                    <a:pt x="5338" y="35"/>
                    <a:pt x="4814" y="0"/>
                    <a:pt x="4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5"/>
            <p:cNvSpPr/>
            <p:nvPr/>
          </p:nvSpPr>
          <p:spPr>
            <a:xfrm>
              <a:off x="8760933" y="2402168"/>
              <a:ext cx="784938" cy="568662"/>
            </a:xfrm>
            <a:custGeom>
              <a:avLst/>
              <a:gdLst/>
              <a:ahLst/>
              <a:cxnLst/>
              <a:rect l="l" t="t" r="r" b="b"/>
              <a:pathLst>
                <a:path w="7407" h="5366" extrusionOk="0">
                  <a:moveTo>
                    <a:pt x="7020" y="1"/>
                  </a:moveTo>
                  <a:cubicBezTo>
                    <a:pt x="7042" y="45"/>
                    <a:pt x="7054" y="78"/>
                    <a:pt x="7064" y="122"/>
                  </a:cubicBezTo>
                  <a:cubicBezTo>
                    <a:pt x="7230" y="464"/>
                    <a:pt x="7351" y="862"/>
                    <a:pt x="7407" y="1336"/>
                  </a:cubicBezTo>
                  <a:cubicBezTo>
                    <a:pt x="7351" y="806"/>
                    <a:pt x="7219" y="376"/>
                    <a:pt x="7020" y="1"/>
                  </a:cubicBezTo>
                  <a:close/>
                  <a:moveTo>
                    <a:pt x="0" y="4505"/>
                  </a:moveTo>
                  <a:lnTo>
                    <a:pt x="0" y="4505"/>
                  </a:lnTo>
                  <a:cubicBezTo>
                    <a:pt x="188" y="4770"/>
                    <a:pt x="398" y="4979"/>
                    <a:pt x="640" y="5133"/>
                  </a:cubicBezTo>
                  <a:lnTo>
                    <a:pt x="652" y="5133"/>
                  </a:lnTo>
                  <a:cubicBezTo>
                    <a:pt x="409" y="4968"/>
                    <a:pt x="188" y="4770"/>
                    <a:pt x="0" y="4505"/>
                  </a:cubicBezTo>
                  <a:close/>
                  <a:moveTo>
                    <a:pt x="7263" y="3411"/>
                  </a:moveTo>
                  <a:lnTo>
                    <a:pt x="7263" y="3411"/>
                  </a:lnTo>
                  <a:cubicBezTo>
                    <a:pt x="7054" y="4360"/>
                    <a:pt x="6678" y="4979"/>
                    <a:pt x="6225" y="5365"/>
                  </a:cubicBezTo>
                  <a:cubicBezTo>
                    <a:pt x="6701" y="4990"/>
                    <a:pt x="7086" y="4383"/>
                    <a:pt x="7263" y="3411"/>
                  </a:cubicBezTo>
                  <a:close/>
                </a:path>
              </a:pathLst>
            </a:custGeom>
            <a:solidFill>
              <a:srgbClr val="E7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5"/>
            <p:cNvSpPr/>
            <p:nvPr/>
          </p:nvSpPr>
          <p:spPr>
            <a:xfrm>
              <a:off x="8828756" y="2946132"/>
              <a:ext cx="1272" cy="10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2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5"/>
            <p:cNvSpPr/>
            <p:nvPr/>
          </p:nvSpPr>
          <p:spPr>
            <a:xfrm>
              <a:off x="8828756" y="2946132"/>
              <a:ext cx="308910" cy="79587"/>
            </a:xfrm>
            <a:custGeom>
              <a:avLst/>
              <a:gdLst/>
              <a:ahLst/>
              <a:cxnLst/>
              <a:rect l="l" t="t" r="r" b="b"/>
              <a:pathLst>
                <a:path w="2915" h="751" extrusionOk="0">
                  <a:moveTo>
                    <a:pt x="0" y="0"/>
                  </a:moveTo>
                  <a:cubicBezTo>
                    <a:pt x="773" y="519"/>
                    <a:pt x="1744" y="574"/>
                    <a:pt x="2286" y="662"/>
                  </a:cubicBezTo>
                  <a:cubicBezTo>
                    <a:pt x="2462" y="684"/>
                    <a:pt x="2671" y="718"/>
                    <a:pt x="2914" y="751"/>
                  </a:cubicBezTo>
                  <a:cubicBezTo>
                    <a:pt x="2627" y="696"/>
                    <a:pt x="2407" y="618"/>
                    <a:pt x="2274" y="574"/>
                  </a:cubicBezTo>
                  <a:lnTo>
                    <a:pt x="2142" y="574"/>
                  </a:lnTo>
                  <a:cubicBezTo>
                    <a:pt x="1722" y="574"/>
                    <a:pt x="784" y="508"/>
                    <a:pt x="12" y="0"/>
                  </a:cubicBez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5"/>
            <p:cNvSpPr/>
            <p:nvPr/>
          </p:nvSpPr>
          <p:spPr>
            <a:xfrm>
              <a:off x="8700104" y="2414991"/>
              <a:ext cx="851595" cy="616669"/>
            </a:xfrm>
            <a:custGeom>
              <a:avLst/>
              <a:gdLst/>
              <a:ahLst/>
              <a:cxnLst/>
              <a:rect l="l" t="t" r="r" b="b"/>
              <a:pathLst>
                <a:path w="8036" h="5819" extrusionOk="0">
                  <a:moveTo>
                    <a:pt x="7638" y="1"/>
                  </a:moveTo>
                  <a:lnTo>
                    <a:pt x="7638" y="1"/>
                  </a:lnTo>
                  <a:cubicBezTo>
                    <a:pt x="8014" y="1315"/>
                    <a:pt x="7628" y="2993"/>
                    <a:pt x="6667" y="3942"/>
                  </a:cubicBezTo>
                  <a:cubicBezTo>
                    <a:pt x="6458" y="4295"/>
                    <a:pt x="5531" y="5233"/>
                    <a:pt x="4040" y="5233"/>
                  </a:cubicBezTo>
                  <a:cubicBezTo>
                    <a:pt x="3875" y="5233"/>
                    <a:pt x="3687" y="5222"/>
                    <a:pt x="3510" y="5200"/>
                  </a:cubicBezTo>
                  <a:cubicBezTo>
                    <a:pt x="3433" y="5189"/>
                    <a:pt x="3367" y="5178"/>
                    <a:pt x="3311" y="5156"/>
                  </a:cubicBezTo>
                  <a:cubicBezTo>
                    <a:pt x="2087" y="4813"/>
                    <a:pt x="1424" y="4096"/>
                    <a:pt x="1104" y="3500"/>
                  </a:cubicBezTo>
                  <a:cubicBezTo>
                    <a:pt x="751" y="3103"/>
                    <a:pt x="409" y="2617"/>
                    <a:pt x="78" y="2010"/>
                  </a:cubicBezTo>
                  <a:lnTo>
                    <a:pt x="78" y="2010"/>
                  </a:lnTo>
                  <a:cubicBezTo>
                    <a:pt x="0" y="3114"/>
                    <a:pt x="210" y="3864"/>
                    <a:pt x="574" y="4383"/>
                  </a:cubicBezTo>
                  <a:cubicBezTo>
                    <a:pt x="762" y="4648"/>
                    <a:pt x="983" y="4847"/>
                    <a:pt x="1226" y="5012"/>
                  </a:cubicBezTo>
                  <a:cubicBezTo>
                    <a:pt x="1998" y="5520"/>
                    <a:pt x="2936" y="5586"/>
                    <a:pt x="3356" y="5586"/>
                  </a:cubicBezTo>
                  <a:lnTo>
                    <a:pt x="3488" y="5586"/>
                  </a:lnTo>
                  <a:cubicBezTo>
                    <a:pt x="3621" y="5630"/>
                    <a:pt x="3841" y="5708"/>
                    <a:pt x="4128" y="5763"/>
                  </a:cubicBezTo>
                  <a:cubicBezTo>
                    <a:pt x="4371" y="5796"/>
                    <a:pt x="4636" y="5818"/>
                    <a:pt x="4912" y="5818"/>
                  </a:cubicBezTo>
                  <a:cubicBezTo>
                    <a:pt x="5541" y="5818"/>
                    <a:pt x="6237" y="5696"/>
                    <a:pt x="6799" y="5244"/>
                  </a:cubicBezTo>
                  <a:cubicBezTo>
                    <a:pt x="7252" y="4858"/>
                    <a:pt x="7628" y="4239"/>
                    <a:pt x="7837" y="3290"/>
                  </a:cubicBezTo>
                  <a:cubicBezTo>
                    <a:pt x="7992" y="2473"/>
                    <a:pt x="8036" y="1789"/>
                    <a:pt x="7981" y="1215"/>
                  </a:cubicBezTo>
                  <a:cubicBezTo>
                    <a:pt x="7925" y="741"/>
                    <a:pt x="7804" y="343"/>
                    <a:pt x="7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8791347" y="2341763"/>
              <a:ext cx="676211" cy="628538"/>
            </a:xfrm>
            <a:custGeom>
              <a:avLst/>
              <a:gdLst/>
              <a:ahLst/>
              <a:cxnLst/>
              <a:rect l="l" t="t" r="r" b="b"/>
              <a:pathLst>
                <a:path w="6381" h="5931" extrusionOk="0">
                  <a:moveTo>
                    <a:pt x="2927" y="0"/>
                  </a:moveTo>
                  <a:cubicBezTo>
                    <a:pt x="1640" y="0"/>
                    <a:pt x="486" y="905"/>
                    <a:pt x="210" y="2204"/>
                  </a:cubicBezTo>
                  <a:cubicBezTo>
                    <a:pt x="100" y="2756"/>
                    <a:pt x="0" y="3275"/>
                    <a:pt x="12" y="3429"/>
                  </a:cubicBezTo>
                  <a:cubicBezTo>
                    <a:pt x="34" y="3959"/>
                    <a:pt x="596" y="5328"/>
                    <a:pt x="2450" y="5847"/>
                  </a:cubicBezTo>
                  <a:cubicBezTo>
                    <a:pt x="2506" y="5869"/>
                    <a:pt x="2572" y="5880"/>
                    <a:pt x="2649" y="5891"/>
                  </a:cubicBezTo>
                  <a:cubicBezTo>
                    <a:pt x="2834" y="5918"/>
                    <a:pt x="3011" y="5931"/>
                    <a:pt x="3181" y="5931"/>
                  </a:cubicBezTo>
                  <a:cubicBezTo>
                    <a:pt x="4732" y="5931"/>
                    <a:pt x="5679" y="4897"/>
                    <a:pt x="5828" y="4589"/>
                  </a:cubicBezTo>
                  <a:cubicBezTo>
                    <a:pt x="5894" y="4456"/>
                    <a:pt x="6005" y="3926"/>
                    <a:pt x="6105" y="3375"/>
                  </a:cubicBezTo>
                  <a:cubicBezTo>
                    <a:pt x="6380" y="1906"/>
                    <a:pt x="5453" y="493"/>
                    <a:pt x="3996" y="162"/>
                  </a:cubicBezTo>
                  <a:cubicBezTo>
                    <a:pt x="3974" y="151"/>
                    <a:pt x="3952" y="151"/>
                    <a:pt x="3930" y="151"/>
                  </a:cubicBezTo>
                  <a:cubicBezTo>
                    <a:pt x="3853" y="129"/>
                    <a:pt x="3544" y="74"/>
                    <a:pt x="3466" y="52"/>
                  </a:cubicBezTo>
                  <a:cubicBezTo>
                    <a:pt x="3444" y="52"/>
                    <a:pt x="3422" y="41"/>
                    <a:pt x="3400" y="41"/>
                  </a:cubicBezTo>
                  <a:cubicBezTo>
                    <a:pt x="3241" y="14"/>
                    <a:pt x="3083" y="0"/>
                    <a:pt x="2927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5"/>
            <p:cNvSpPr/>
            <p:nvPr/>
          </p:nvSpPr>
          <p:spPr>
            <a:xfrm>
              <a:off x="9408961" y="2827971"/>
              <a:ext cx="106" cy="127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FD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5"/>
            <p:cNvSpPr/>
            <p:nvPr/>
          </p:nvSpPr>
          <p:spPr>
            <a:xfrm>
              <a:off x="8834585" y="2341339"/>
              <a:ext cx="609554" cy="544076"/>
            </a:xfrm>
            <a:custGeom>
              <a:avLst/>
              <a:gdLst/>
              <a:ahLst/>
              <a:cxnLst/>
              <a:rect l="l" t="t" r="r" b="b"/>
              <a:pathLst>
                <a:path w="5752" h="5134" extrusionOk="0">
                  <a:moveTo>
                    <a:pt x="2518" y="1"/>
                  </a:moveTo>
                  <a:cubicBezTo>
                    <a:pt x="1436" y="1"/>
                    <a:pt x="453" y="641"/>
                    <a:pt x="1" y="1612"/>
                  </a:cubicBezTo>
                  <a:cubicBezTo>
                    <a:pt x="663" y="862"/>
                    <a:pt x="1657" y="376"/>
                    <a:pt x="2650" y="376"/>
                  </a:cubicBezTo>
                  <a:cubicBezTo>
                    <a:pt x="3180" y="376"/>
                    <a:pt x="3720" y="509"/>
                    <a:pt x="4206" y="818"/>
                  </a:cubicBezTo>
                  <a:cubicBezTo>
                    <a:pt x="5564" y="1689"/>
                    <a:pt x="5508" y="3666"/>
                    <a:pt x="4957" y="5133"/>
                  </a:cubicBezTo>
                  <a:cubicBezTo>
                    <a:pt x="5199" y="4912"/>
                    <a:pt x="5354" y="4714"/>
                    <a:pt x="5420" y="4603"/>
                  </a:cubicBezTo>
                  <a:lnTo>
                    <a:pt x="5420" y="4593"/>
                  </a:lnTo>
                  <a:cubicBezTo>
                    <a:pt x="5486" y="4460"/>
                    <a:pt x="5597" y="3930"/>
                    <a:pt x="5697" y="3379"/>
                  </a:cubicBezTo>
                  <a:cubicBezTo>
                    <a:pt x="5729" y="3213"/>
                    <a:pt x="5751" y="3036"/>
                    <a:pt x="5751" y="2871"/>
                  </a:cubicBezTo>
                  <a:cubicBezTo>
                    <a:pt x="5751" y="1601"/>
                    <a:pt x="4868" y="453"/>
                    <a:pt x="3588" y="166"/>
                  </a:cubicBezTo>
                  <a:cubicBezTo>
                    <a:pt x="3566" y="155"/>
                    <a:pt x="3544" y="155"/>
                    <a:pt x="3522" y="155"/>
                  </a:cubicBezTo>
                  <a:cubicBezTo>
                    <a:pt x="3445" y="133"/>
                    <a:pt x="3136" y="78"/>
                    <a:pt x="3058" y="56"/>
                  </a:cubicBezTo>
                  <a:cubicBezTo>
                    <a:pt x="3036" y="56"/>
                    <a:pt x="3014" y="45"/>
                    <a:pt x="2992" y="45"/>
                  </a:cubicBezTo>
                  <a:cubicBezTo>
                    <a:pt x="2827" y="23"/>
                    <a:pt x="2672" y="1"/>
                    <a:pt x="2518" y="1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5"/>
            <p:cNvSpPr/>
            <p:nvPr/>
          </p:nvSpPr>
          <p:spPr>
            <a:xfrm>
              <a:off x="8794845" y="2186300"/>
              <a:ext cx="745199" cy="638287"/>
            </a:xfrm>
            <a:custGeom>
              <a:avLst/>
              <a:gdLst/>
              <a:ahLst/>
              <a:cxnLst/>
              <a:rect l="l" t="t" r="r" b="b"/>
              <a:pathLst>
                <a:path w="7032" h="6023" extrusionOk="0">
                  <a:moveTo>
                    <a:pt x="3206" y="0"/>
                  </a:moveTo>
                  <a:cubicBezTo>
                    <a:pt x="1786" y="0"/>
                    <a:pt x="777" y="1002"/>
                    <a:pt x="420" y="1905"/>
                  </a:cubicBezTo>
                  <a:cubicBezTo>
                    <a:pt x="23" y="2909"/>
                    <a:pt x="1" y="4499"/>
                    <a:pt x="1" y="4499"/>
                  </a:cubicBezTo>
                  <a:cubicBezTo>
                    <a:pt x="1" y="4499"/>
                    <a:pt x="900" y="1605"/>
                    <a:pt x="3141" y="1605"/>
                  </a:cubicBezTo>
                  <a:cubicBezTo>
                    <a:pt x="3281" y="1605"/>
                    <a:pt x="3426" y="1616"/>
                    <a:pt x="3577" y="1640"/>
                  </a:cubicBezTo>
                  <a:cubicBezTo>
                    <a:pt x="6712" y="2137"/>
                    <a:pt x="5807" y="6022"/>
                    <a:pt x="5807" y="6022"/>
                  </a:cubicBezTo>
                  <a:cubicBezTo>
                    <a:pt x="5807" y="6022"/>
                    <a:pt x="7031" y="3958"/>
                    <a:pt x="6811" y="2600"/>
                  </a:cubicBezTo>
                  <a:cubicBezTo>
                    <a:pt x="6579" y="1243"/>
                    <a:pt x="5387" y="304"/>
                    <a:pt x="3698" y="40"/>
                  </a:cubicBezTo>
                  <a:cubicBezTo>
                    <a:pt x="3529" y="13"/>
                    <a:pt x="3365" y="0"/>
                    <a:pt x="3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5"/>
            <p:cNvSpPr/>
            <p:nvPr/>
          </p:nvSpPr>
          <p:spPr>
            <a:xfrm>
              <a:off x="9190232" y="2605320"/>
              <a:ext cx="195201" cy="133846"/>
            </a:xfrm>
            <a:custGeom>
              <a:avLst/>
              <a:gdLst/>
              <a:ahLst/>
              <a:cxnLst/>
              <a:rect l="l" t="t" r="r" b="b"/>
              <a:pathLst>
                <a:path w="1842" h="1263" extrusionOk="0">
                  <a:moveTo>
                    <a:pt x="825" y="1"/>
                  </a:moveTo>
                  <a:cubicBezTo>
                    <a:pt x="239" y="1"/>
                    <a:pt x="0" y="843"/>
                    <a:pt x="0" y="843"/>
                  </a:cubicBezTo>
                  <a:cubicBezTo>
                    <a:pt x="0" y="843"/>
                    <a:pt x="188" y="1141"/>
                    <a:pt x="828" y="1251"/>
                  </a:cubicBezTo>
                  <a:cubicBezTo>
                    <a:pt x="868" y="1259"/>
                    <a:pt x="908" y="1262"/>
                    <a:pt x="947" y="1262"/>
                  </a:cubicBezTo>
                  <a:cubicBezTo>
                    <a:pt x="1446" y="1262"/>
                    <a:pt x="1841" y="714"/>
                    <a:pt x="1667" y="623"/>
                  </a:cubicBezTo>
                  <a:cubicBezTo>
                    <a:pt x="1490" y="512"/>
                    <a:pt x="1645" y="148"/>
                    <a:pt x="960" y="15"/>
                  </a:cubicBezTo>
                  <a:cubicBezTo>
                    <a:pt x="913" y="5"/>
                    <a:pt x="868" y="1"/>
                    <a:pt x="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5"/>
            <p:cNvSpPr/>
            <p:nvPr/>
          </p:nvSpPr>
          <p:spPr>
            <a:xfrm>
              <a:off x="9190232" y="2603413"/>
              <a:ext cx="196579" cy="91350"/>
            </a:xfrm>
            <a:custGeom>
              <a:avLst/>
              <a:gdLst/>
              <a:ahLst/>
              <a:cxnLst/>
              <a:rect l="l" t="t" r="r" b="b"/>
              <a:pathLst>
                <a:path w="1855" h="862" extrusionOk="0">
                  <a:moveTo>
                    <a:pt x="839" y="0"/>
                  </a:moveTo>
                  <a:cubicBezTo>
                    <a:pt x="121" y="11"/>
                    <a:pt x="0" y="861"/>
                    <a:pt x="0" y="861"/>
                  </a:cubicBezTo>
                  <a:cubicBezTo>
                    <a:pt x="0" y="861"/>
                    <a:pt x="221" y="177"/>
                    <a:pt x="762" y="133"/>
                  </a:cubicBezTo>
                  <a:cubicBezTo>
                    <a:pt x="782" y="131"/>
                    <a:pt x="802" y="131"/>
                    <a:pt x="822" y="131"/>
                  </a:cubicBezTo>
                  <a:cubicBezTo>
                    <a:pt x="1376" y="131"/>
                    <a:pt x="1625" y="708"/>
                    <a:pt x="1700" y="729"/>
                  </a:cubicBezTo>
                  <a:cubicBezTo>
                    <a:pt x="1702" y="729"/>
                    <a:pt x="1704" y="729"/>
                    <a:pt x="1705" y="729"/>
                  </a:cubicBezTo>
                  <a:cubicBezTo>
                    <a:pt x="1771" y="729"/>
                    <a:pt x="1855" y="530"/>
                    <a:pt x="1855" y="530"/>
                  </a:cubicBezTo>
                  <a:lnTo>
                    <a:pt x="1855" y="530"/>
                  </a:lnTo>
                  <a:cubicBezTo>
                    <a:pt x="1855" y="530"/>
                    <a:pt x="1796" y="584"/>
                    <a:pt x="1734" y="584"/>
                  </a:cubicBezTo>
                  <a:cubicBezTo>
                    <a:pt x="1703" y="584"/>
                    <a:pt x="1671" y="571"/>
                    <a:pt x="1645" y="530"/>
                  </a:cubicBezTo>
                  <a:cubicBezTo>
                    <a:pt x="1612" y="464"/>
                    <a:pt x="1369" y="0"/>
                    <a:pt x="83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5"/>
            <p:cNvSpPr/>
            <p:nvPr/>
          </p:nvSpPr>
          <p:spPr>
            <a:xfrm>
              <a:off x="9224144" y="2614328"/>
              <a:ext cx="105337" cy="98345"/>
            </a:xfrm>
            <a:custGeom>
              <a:avLst/>
              <a:gdLst/>
              <a:ahLst/>
              <a:cxnLst/>
              <a:rect l="l" t="t" r="r" b="b"/>
              <a:pathLst>
                <a:path w="994" h="928" extrusionOk="0">
                  <a:moveTo>
                    <a:pt x="496" y="1"/>
                  </a:moveTo>
                  <a:cubicBezTo>
                    <a:pt x="274" y="1"/>
                    <a:pt x="84" y="165"/>
                    <a:pt x="44" y="383"/>
                  </a:cubicBezTo>
                  <a:cubicBezTo>
                    <a:pt x="0" y="637"/>
                    <a:pt x="166" y="879"/>
                    <a:pt x="420" y="923"/>
                  </a:cubicBezTo>
                  <a:cubicBezTo>
                    <a:pt x="441" y="926"/>
                    <a:pt x="463" y="928"/>
                    <a:pt x="485" y="928"/>
                  </a:cubicBezTo>
                  <a:cubicBezTo>
                    <a:pt x="714" y="928"/>
                    <a:pt x="921" y="769"/>
                    <a:pt x="961" y="538"/>
                  </a:cubicBezTo>
                  <a:cubicBezTo>
                    <a:pt x="994" y="283"/>
                    <a:pt x="828" y="52"/>
                    <a:pt x="574" y="8"/>
                  </a:cubicBezTo>
                  <a:cubicBezTo>
                    <a:pt x="548" y="3"/>
                    <a:pt x="522" y="1"/>
                    <a:pt x="49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5"/>
            <p:cNvSpPr/>
            <p:nvPr/>
          </p:nvSpPr>
          <p:spPr>
            <a:xfrm>
              <a:off x="9222978" y="2515454"/>
              <a:ext cx="141579" cy="45993"/>
            </a:xfrm>
            <a:custGeom>
              <a:avLst/>
              <a:gdLst/>
              <a:ahLst/>
              <a:cxnLst/>
              <a:rect l="l" t="t" r="r" b="b"/>
              <a:pathLst>
                <a:path w="1336" h="434" extrusionOk="0">
                  <a:moveTo>
                    <a:pt x="431" y="1"/>
                  </a:moveTo>
                  <a:cubicBezTo>
                    <a:pt x="271" y="1"/>
                    <a:pt x="122" y="54"/>
                    <a:pt x="1" y="146"/>
                  </a:cubicBezTo>
                  <a:cubicBezTo>
                    <a:pt x="1" y="179"/>
                    <a:pt x="33" y="212"/>
                    <a:pt x="45" y="234"/>
                  </a:cubicBezTo>
                  <a:cubicBezTo>
                    <a:pt x="67" y="267"/>
                    <a:pt x="99" y="301"/>
                    <a:pt x="133" y="323"/>
                  </a:cubicBezTo>
                  <a:cubicBezTo>
                    <a:pt x="258" y="252"/>
                    <a:pt x="410" y="215"/>
                    <a:pt x="563" y="215"/>
                  </a:cubicBezTo>
                  <a:cubicBezTo>
                    <a:pt x="626" y="215"/>
                    <a:pt x="690" y="221"/>
                    <a:pt x="751" y="234"/>
                  </a:cubicBezTo>
                  <a:cubicBezTo>
                    <a:pt x="894" y="256"/>
                    <a:pt x="1027" y="311"/>
                    <a:pt x="1159" y="367"/>
                  </a:cubicBezTo>
                  <a:cubicBezTo>
                    <a:pt x="1225" y="389"/>
                    <a:pt x="1281" y="411"/>
                    <a:pt x="1336" y="433"/>
                  </a:cubicBezTo>
                  <a:cubicBezTo>
                    <a:pt x="1259" y="345"/>
                    <a:pt x="1171" y="267"/>
                    <a:pt x="1071" y="201"/>
                  </a:cubicBezTo>
                  <a:cubicBezTo>
                    <a:pt x="960" y="135"/>
                    <a:pt x="762" y="24"/>
                    <a:pt x="475" y="2"/>
                  </a:cubicBezTo>
                  <a:cubicBezTo>
                    <a:pt x="460" y="1"/>
                    <a:pt x="446" y="1"/>
                    <a:pt x="431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5"/>
            <p:cNvSpPr/>
            <p:nvPr/>
          </p:nvSpPr>
          <p:spPr>
            <a:xfrm>
              <a:off x="9283807" y="2654704"/>
              <a:ext cx="28189" cy="26176"/>
            </a:xfrm>
            <a:custGeom>
              <a:avLst/>
              <a:gdLst/>
              <a:ahLst/>
              <a:cxnLst/>
              <a:rect l="l" t="t" r="r" b="b"/>
              <a:pathLst>
                <a:path w="266" h="247" extrusionOk="0">
                  <a:moveTo>
                    <a:pt x="134" y="0"/>
                  </a:moveTo>
                  <a:cubicBezTo>
                    <a:pt x="75" y="0"/>
                    <a:pt x="21" y="42"/>
                    <a:pt x="11" y="101"/>
                  </a:cubicBezTo>
                  <a:cubicBezTo>
                    <a:pt x="0" y="167"/>
                    <a:pt x="45" y="233"/>
                    <a:pt x="111" y="245"/>
                  </a:cubicBezTo>
                  <a:cubicBezTo>
                    <a:pt x="117" y="246"/>
                    <a:pt x="124" y="246"/>
                    <a:pt x="131" y="246"/>
                  </a:cubicBezTo>
                  <a:cubicBezTo>
                    <a:pt x="190" y="246"/>
                    <a:pt x="244" y="205"/>
                    <a:pt x="254" y="145"/>
                  </a:cubicBezTo>
                  <a:cubicBezTo>
                    <a:pt x="265" y="79"/>
                    <a:pt x="221" y="13"/>
                    <a:pt x="155" y="2"/>
                  </a:cubicBezTo>
                  <a:cubicBezTo>
                    <a:pt x="148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8875490" y="2555195"/>
              <a:ext cx="186194" cy="132893"/>
            </a:xfrm>
            <a:custGeom>
              <a:avLst/>
              <a:gdLst/>
              <a:ahLst/>
              <a:cxnLst/>
              <a:rect l="l" t="t" r="r" b="b"/>
              <a:pathLst>
                <a:path w="1757" h="1254" extrusionOk="0">
                  <a:moveTo>
                    <a:pt x="881" y="1"/>
                  </a:moveTo>
                  <a:cubicBezTo>
                    <a:pt x="380" y="1"/>
                    <a:pt x="388" y="316"/>
                    <a:pt x="199" y="356"/>
                  </a:cubicBezTo>
                  <a:cubicBezTo>
                    <a:pt x="1" y="389"/>
                    <a:pt x="233" y="1140"/>
                    <a:pt x="796" y="1228"/>
                  </a:cubicBezTo>
                  <a:cubicBezTo>
                    <a:pt x="913" y="1246"/>
                    <a:pt x="1018" y="1254"/>
                    <a:pt x="1111" y="1254"/>
                  </a:cubicBezTo>
                  <a:cubicBezTo>
                    <a:pt x="1528" y="1254"/>
                    <a:pt x="1712" y="1106"/>
                    <a:pt x="1712" y="1106"/>
                  </a:cubicBezTo>
                  <a:cubicBezTo>
                    <a:pt x="1712" y="1106"/>
                    <a:pt x="1756" y="102"/>
                    <a:pt x="1072" y="14"/>
                  </a:cubicBezTo>
                  <a:cubicBezTo>
                    <a:pt x="1001" y="5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8882591" y="2552651"/>
              <a:ext cx="190751" cy="119858"/>
            </a:xfrm>
            <a:custGeom>
              <a:avLst/>
              <a:gdLst/>
              <a:ahLst/>
              <a:cxnLst/>
              <a:rect l="l" t="t" r="r" b="b"/>
              <a:pathLst>
                <a:path w="1800" h="1131" extrusionOk="0">
                  <a:moveTo>
                    <a:pt x="848" y="1"/>
                  </a:moveTo>
                  <a:cubicBezTo>
                    <a:pt x="485" y="1"/>
                    <a:pt x="232" y="245"/>
                    <a:pt x="188" y="281"/>
                  </a:cubicBezTo>
                  <a:cubicBezTo>
                    <a:pt x="164" y="300"/>
                    <a:pt x="141" y="308"/>
                    <a:pt x="120" y="308"/>
                  </a:cubicBezTo>
                  <a:cubicBezTo>
                    <a:pt x="47" y="308"/>
                    <a:pt x="0" y="215"/>
                    <a:pt x="0" y="214"/>
                  </a:cubicBezTo>
                  <a:lnTo>
                    <a:pt x="0" y="214"/>
                  </a:lnTo>
                  <a:cubicBezTo>
                    <a:pt x="0" y="215"/>
                    <a:pt x="0" y="446"/>
                    <a:pt x="78" y="457"/>
                  </a:cubicBezTo>
                  <a:cubicBezTo>
                    <a:pt x="140" y="457"/>
                    <a:pt x="449" y="131"/>
                    <a:pt x="858" y="131"/>
                  </a:cubicBezTo>
                  <a:cubicBezTo>
                    <a:pt x="954" y="131"/>
                    <a:pt x="1055" y="148"/>
                    <a:pt x="1159" y="192"/>
                  </a:cubicBezTo>
                  <a:cubicBezTo>
                    <a:pt x="1656" y="413"/>
                    <a:pt x="1645" y="1130"/>
                    <a:pt x="1645" y="1130"/>
                  </a:cubicBezTo>
                  <a:cubicBezTo>
                    <a:pt x="1645" y="1130"/>
                    <a:pt x="1800" y="281"/>
                    <a:pt x="1126" y="48"/>
                  </a:cubicBezTo>
                  <a:cubicBezTo>
                    <a:pt x="1028" y="14"/>
                    <a:pt x="935" y="1"/>
                    <a:pt x="84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5"/>
            <p:cNvSpPr/>
            <p:nvPr/>
          </p:nvSpPr>
          <p:spPr>
            <a:xfrm>
              <a:off x="8931656" y="2565474"/>
              <a:ext cx="105443" cy="98345"/>
            </a:xfrm>
            <a:custGeom>
              <a:avLst/>
              <a:gdLst/>
              <a:ahLst/>
              <a:cxnLst/>
              <a:rect l="l" t="t" r="r" b="b"/>
              <a:pathLst>
                <a:path w="995" h="928" extrusionOk="0">
                  <a:moveTo>
                    <a:pt x="510" y="1"/>
                  </a:moveTo>
                  <a:cubicBezTo>
                    <a:pt x="283" y="1"/>
                    <a:pt x="85" y="159"/>
                    <a:pt x="45" y="391"/>
                  </a:cubicBezTo>
                  <a:cubicBezTo>
                    <a:pt x="1" y="645"/>
                    <a:pt x="167" y="877"/>
                    <a:pt x="420" y="921"/>
                  </a:cubicBezTo>
                  <a:cubicBezTo>
                    <a:pt x="446" y="925"/>
                    <a:pt x="473" y="928"/>
                    <a:pt x="499" y="928"/>
                  </a:cubicBezTo>
                  <a:cubicBezTo>
                    <a:pt x="722" y="928"/>
                    <a:pt x="921" y="763"/>
                    <a:pt x="950" y="546"/>
                  </a:cubicBezTo>
                  <a:cubicBezTo>
                    <a:pt x="994" y="292"/>
                    <a:pt x="829" y="49"/>
                    <a:pt x="575" y="5"/>
                  </a:cubicBezTo>
                  <a:cubicBezTo>
                    <a:pt x="553" y="2"/>
                    <a:pt x="531" y="1"/>
                    <a:pt x="51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5"/>
            <p:cNvSpPr/>
            <p:nvPr/>
          </p:nvSpPr>
          <p:spPr>
            <a:xfrm>
              <a:off x="8936319" y="2472005"/>
              <a:ext cx="144017" cy="48431"/>
            </a:xfrm>
            <a:custGeom>
              <a:avLst/>
              <a:gdLst/>
              <a:ahLst/>
              <a:cxnLst/>
              <a:rect l="l" t="t" r="r" b="b"/>
              <a:pathLst>
                <a:path w="1359" h="457" extrusionOk="0">
                  <a:moveTo>
                    <a:pt x="616" y="1"/>
                  </a:moveTo>
                  <a:cubicBezTo>
                    <a:pt x="495" y="1"/>
                    <a:pt x="399" y="19"/>
                    <a:pt x="332" y="37"/>
                  </a:cubicBezTo>
                  <a:cubicBezTo>
                    <a:pt x="211" y="70"/>
                    <a:pt x="101" y="115"/>
                    <a:pt x="1" y="169"/>
                  </a:cubicBezTo>
                  <a:cubicBezTo>
                    <a:pt x="67" y="169"/>
                    <a:pt x="123" y="169"/>
                    <a:pt x="189" y="159"/>
                  </a:cubicBezTo>
                  <a:cubicBezTo>
                    <a:pt x="262" y="159"/>
                    <a:pt x="335" y="156"/>
                    <a:pt x="408" y="156"/>
                  </a:cubicBezTo>
                  <a:cubicBezTo>
                    <a:pt x="478" y="156"/>
                    <a:pt x="549" y="158"/>
                    <a:pt x="619" y="169"/>
                  </a:cubicBezTo>
                  <a:cubicBezTo>
                    <a:pt x="840" y="203"/>
                    <a:pt x="1038" y="313"/>
                    <a:pt x="1182" y="456"/>
                  </a:cubicBezTo>
                  <a:cubicBezTo>
                    <a:pt x="1215" y="446"/>
                    <a:pt x="1248" y="424"/>
                    <a:pt x="1281" y="402"/>
                  </a:cubicBezTo>
                  <a:cubicBezTo>
                    <a:pt x="1315" y="390"/>
                    <a:pt x="1347" y="357"/>
                    <a:pt x="1359" y="335"/>
                  </a:cubicBezTo>
                  <a:cubicBezTo>
                    <a:pt x="1271" y="191"/>
                    <a:pt x="1127" y="92"/>
                    <a:pt x="962" y="48"/>
                  </a:cubicBezTo>
                  <a:cubicBezTo>
                    <a:pt x="832" y="13"/>
                    <a:pt x="715" y="1"/>
                    <a:pt x="61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5"/>
            <p:cNvSpPr/>
            <p:nvPr/>
          </p:nvSpPr>
          <p:spPr>
            <a:xfrm>
              <a:off x="8999480" y="2610195"/>
              <a:ext cx="24798" cy="22785"/>
            </a:xfrm>
            <a:custGeom>
              <a:avLst/>
              <a:gdLst/>
              <a:ahLst/>
              <a:cxnLst/>
              <a:rect l="l" t="t" r="r" b="b"/>
              <a:pathLst>
                <a:path w="234" h="215" extrusionOk="0">
                  <a:moveTo>
                    <a:pt x="116" y="1"/>
                  </a:moveTo>
                  <a:cubicBezTo>
                    <a:pt x="67" y="1"/>
                    <a:pt x="22" y="41"/>
                    <a:pt x="12" y="91"/>
                  </a:cubicBezTo>
                  <a:cubicBezTo>
                    <a:pt x="1" y="146"/>
                    <a:pt x="34" y="201"/>
                    <a:pt x="101" y="212"/>
                  </a:cubicBezTo>
                  <a:cubicBezTo>
                    <a:pt x="108" y="213"/>
                    <a:pt x="115" y="214"/>
                    <a:pt x="122" y="214"/>
                  </a:cubicBezTo>
                  <a:cubicBezTo>
                    <a:pt x="169" y="214"/>
                    <a:pt x="212" y="181"/>
                    <a:pt x="222" y="124"/>
                  </a:cubicBezTo>
                  <a:cubicBezTo>
                    <a:pt x="233" y="69"/>
                    <a:pt x="189" y="13"/>
                    <a:pt x="133" y="3"/>
                  </a:cubicBezTo>
                  <a:cubicBezTo>
                    <a:pt x="127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9074403" y="2746159"/>
              <a:ext cx="76194" cy="52670"/>
            </a:xfrm>
            <a:custGeom>
              <a:avLst/>
              <a:gdLst/>
              <a:ahLst/>
              <a:cxnLst/>
              <a:rect l="l" t="t" r="r" b="b"/>
              <a:pathLst>
                <a:path w="719" h="497" extrusionOk="0">
                  <a:moveTo>
                    <a:pt x="343" y="0"/>
                  </a:moveTo>
                  <a:cubicBezTo>
                    <a:pt x="133" y="0"/>
                    <a:pt x="34" y="199"/>
                    <a:pt x="0" y="364"/>
                  </a:cubicBezTo>
                  <a:cubicBezTo>
                    <a:pt x="166" y="430"/>
                    <a:pt x="398" y="486"/>
                    <a:pt x="574" y="496"/>
                  </a:cubicBezTo>
                  <a:cubicBezTo>
                    <a:pt x="596" y="452"/>
                    <a:pt x="718" y="133"/>
                    <a:pt x="475" y="22"/>
                  </a:cubicBezTo>
                  <a:cubicBezTo>
                    <a:pt x="420" y="11"/>
                    <a:pt x="387" y="0"/>
                    <a:pt x="343" y="0"/>
                  </a:cubicBezTo>
                  <a:close/>
                </a:path>
              </a:pathLst>
            </a:custGeom>
            <a:solidFill>
              <a:srgbClr val="F9B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9005414" y="2832634"/>
              <a:ext cx="191916" cy="99617"/>
            </a:xfrm>
            <a:custGeom>
              <a:avLst/>
              <a:gdLst/>
              <a:ahLst/>
              <a:cxnLst/>
              <a:rect l="l" t="t" r="r" b="b"/>
              <a:pathLst>
                <a:path w="1811" h="94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3" y="818"/>
                    <a:pt x="795" y="928"/>
                  </a:cubicBezTo>
                  <a:cubicBezTo>
                    <a:pt x="849" y="936"/>
                    <a:pt x="900" y="939"/>
                    <a:pt x="949" y="939"/>
                  </a:cubicBezTo>
                  <a:cubicBezTo>
                    <a:pt x="1591" y="939"/>
                    <a:pt x="1811" y="310"/>
                    <a:pt x="1811" y="3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9004142" y="2831468"/>
              <a:ext cx="193188" cy="64327"/>
            </a:xfrm>
            <a:custGeom>
              <a:avLst/>
              <a:gdLst/>
              <a:ahLst/>
              <a:cxnLst/>
              <a:rect l="l" t="t" r="r" b="b"/>
              <a:pathLst>
                <a:path w="1823" h="60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79" y="265"/>
                    <a:pt x="266" y="376"/>
                  </a:cubicBezTo>
                  <a:cubicBezTo>
                    <a:pt x="482" y="507"/>
                    <a:pt x="1015" y="606"/>
                    <a:pt x="1307" y="606"/>
                  </a:cubicBezTo>
                  <a:cubicBezTo>
                    <a:pt x="1358" y="606"/>
                    <a:pt x="1403" y="603"/>
                    <a:pt x="1436" y="596"/>
                  </a:cubicBezTo>
                  <a:cubicBezTo>
                    <a:pt x="1635" y="542"/>
                    <a:pt x="1823" y="309"/>
                    <a:pt x="1823" y="30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7349047" y="2859763"/>
              <a:ext cx="298313" cy="286556"/>
            </a:xfrm>
            <a:custGeom>
              <a:avLst/>
              <a:gdLst/>
              <a:ahLst/>
              <a:cxnLst/>
              <a:rect l="l" t="t" r="r" b="b"/>
              <a:pathLst>
                <a:path w="2815" h="2704" extrusionOk="0">
                  <a:moveTo>
                    <a:pt x="705" y="1"/>
                  </a:moveTo>
                  <a:cubicBezTo>
                    <a:pt x="691" y="1"/>
                    <a:pt x="677" y="3"/>
                    <a:pt x="663" y="10"/>
                  </a:cubicBezTo>
                  <a:cubicBezTo>
                    <a:pt x="619" y="32"/>
                    <a:pt x="597" y="87"/>
                    <a:pt x="607" y="120"/>
                  </a:cubicBezTo>
                  <a:cubicBezTo>
                    <a:pt x="607" y="164"/>
                    <a:pt x="673" y="285"/>
                    <a:pt x="696" y="319"/>
                  </a:cubicBezTo>
                  <a:cubicBezTo>
                    <a:pt x="828" y="528"/>
                    <a:pt x="1104" y="1036"/>
                    <a:pt x="1071" y="1058"/>
                  </a:cubicBezTo>
                  <a:cubicBezTo>
                    <a:pt x="1070" y="1058"/>
                    <a:pt x="1070" y="1058"/>
                    <a:pt x="1069" y="1058"/>
                  </a:cubicBezTo>
                  <a:cubicBezTo>
                    <a:pt x="1028" y="1058"/>
                    <a:pt x="683" y="692"/>
                    <a:pt x="541" y="528"/>
                  </a:cubicBezTo>
                  <a:cubicBezTo>
                    <a:pt x="510" y="486"/>
                    <a:pt x="409" y="384"/>
                    <a:pt x="342" y="384"/>
                  </a:cubicBezTo>
                  <a:cubicBezTo>
                    <a:pt x="338" y="384"/>
                    <a:pt x="335" y="385"/>
                    <a:pt x="332" y="385"/>
                  </a:cubicBezTo>
                  <a:cubicBezTo>
                    <a:pt x="288" y="396"/>
                    <a:pt x="254" y="440"/>
                    <a:pt x="243" y="484"/>
                  </a:cubicBezTo>
                  <a:cubicBezTo>
                    <a:pt x="210" y="584"/>
                    <a:pt x="773" y="1301"/>
                    <a:pt x="773" y="1312"/>
                  </a:cubicBezTo>
                  <a:cubicBezTo>
                    <a:pt x="773" y="1328"/>
                    <a:pt x="773" y="1367"/>
                    <a:pt x="724" y="1367"/>
                  </a:cubicBezTo>
                  <a:cubicBezTo>
                    <a:pt x="705" y="1367"/>
                    <a:pt x="678" y="1361"/>
                    <a:pt x="641" y="1345"/>
                  </a:cubicBezTo>
                  <a:cubicBezTo>
                    <a:pt x="517" y="1298"/>
                    <a:pt x="231" y="1047"/>
                    <a:pt x="90" y="1047"/>
                  </a:cubicBezTo>
                  <a:cubicBezTo>
                    <a:pt x="67" y="1047"/>
                    <a:pt x="47" y="1054"/>
                    <a:pt x="33" y="1069"/>
                  </a:cubicBezTo>
                  <a:cubicBezTo>
                    <a:pt x="1" y="1102"/>
                    <a:pt x="1" y="1146"/>
                    <a:pt x="23" y="1180"/>
                  </a:cubicBezTo>
                  <a:cubicBezTo>
                    <a:pt x="33" y="1224"/>
                    <a:pt x="89" y="1257"/>
                    <a:pt x="122" y="1290"/>
                  </a:cubicBezTo>
                  <a:cubicBezTo>
                    <a:pt x="232" y="1389"/>
                    <a:pt x="575" y="1698"/>
                    <a:pt x="641" y="1786"/>
                  </a:cubicBezTo>
                  <a:cubicBezTo>
                    <a:pt x="707" y="1864"/>
                    <a:pt x="762" y="1952"/>
                    <a:pt x="817" y="2041"/>
                  </a:cubicBezTo>
                  <a:cubicBezTo>
                    <a:pt x="928" y="2239"/>
                    <a:pt x="1049" y="2438"/>
                    <a:pt x="1071" y="2670"/>
                  </a:cubicBezTo>
                  <a:lnTo>
                    <a:pt x="1071" y="2692"/>
                  </a:lnTo>
                  <a:cubicBezTo>
                    <a:pt x="1082" y="2703"/>
                    <a:pt x="1093" y="2703"/>
                    <a:pt x="1104" y="2703"/>
                  </a:cubicBezTo>
                  <a:cubicBezTo>
                    <a:pt x="1314" y="2703"/>
                    <a:pt x="1524" y="2703"/>
                    <a:pt x="1733" y="2659"/>
                  </a:cubicBezTo>
                  <a:cubicBezTo>
                    <a:pt x="1844" y="2625"/>
                    <a:pt x="1965" y="2615"/>
                    <a:pt x="2010" y="2515"/>
                  </a:cubicBezTo>
                  <a:lnTo>
                    <a:pt x="2010" y="2515"/>
                  </a:lnTo>
                  <a:cubicBezTo>
                    <a:pt x="2008" y="2518"/>
                    <a:pt x="2007" y="2519"/>
                    <a:pt x="2006" y="2519"/>
                  </a:cubicBezTo>
                  <a:cubicBezTo>
                    <a:pt x="2001" y="2519"/>
                    <a:pt x="2011" y="2466"/>
                    <a:pt x="2020" y="2438"/>
                  </a:cubicBezTo>
                  <a:cubicBezTo>
                    <a:pt x="2054" y="2239"/>
                    <a:pt x="2274" y="2096"/>
                    <a:pt x="2341" y="1908"/>
                  </a:cubicBezTo>
                  <a:cubicBezTo>
                    <a:pt x="2395" y="1764"/>
                    <a:pt x="2440" y="1632"/>
                    <a:pt x="2528" y="1511"/>
                  </a:cubicBezTo>
                  <a:cubicBezTo>
                    <a:pt x="2550" y="1489"/>
                    <a:pt x="2572" y="1455"/>
                    <a:pt x="2594" y="1433"/>
                  </a:cubicBezTo>
                  <a:cubicBezTo>
                    <a:pt x="2616" y="1401"/>
                    <a:pt x="2638" y="1378"/>
                    <a:pt x="2660" y="1356"/>
                  </a:cubicBezTo>
                  <a:cubicBezTo>
                    <a:pt x="2672" y="1334"/>
                    <a:pt x="2815" y="1136"/>
                    <a:pt x="2815" y="1114"/>
                  </a:cubicBezTo>
                  <a:cubicBezTo>
                    <a:pt x="2801" y="1078"/>
                    <a:pt x="2752" y="1030"/>
                    <a:pt x="2667" y="1030"/>
                  </a:cubicBezTo>
                  <a:cubicBezTo>
                    <a:pt x="2618" y="1030"/>
                    <a:pt x="2557" y="1047"/>
                    <a:pt x="2484" y="1092"/>
                  </a:cubicBezTo>
                  <a:cubicBezTo>
                    <a:pt x="2395" y="1136"/>
                    <a:pt x="2297" y="1279"/>
                    <a:pt x="2241" y="1356"/>
                  </a:cubicBezTo>
                  <a:cubicBezTo>
                    <a:pt x="2208" y="1389"/>
                    <a:pt x="2153" y="1423"/>
                    <a:pt x="2108" y="1433"/>
                  </a:cubicBezTo>
                  <a:cubicBezTo>
                    <a:pt x="2098" y="1433"/>
                    <a:pt x="2086" y="1433"/>
                    <a:pt x="2064" y="1423"/>
                  </a:cubicBezTo>
                  <a:cubicBezTo>
                    <a:pt x="1987" y="1378"/>
                    <a:pt x="1954" y="1301"/>
                    <a:pt x="1932" y="1212"/>
                  </a:cubicBezTo>
                  <a:cubicBezTo>
                    <a:pt x="1877" y="981"/>
                    <a:pt x="1667" y="319"/>
                    <a:pt x="1612" y="208"/>
                  </a:cubicBezTo>
                  <a:cubicBezTo>
                    <a:pt x="1590" y="142"/>
                    <a:pt x="1557" y="54"/>
                    <a:pt x="1502" y="20"/>
                  </a:cubicBezTo>
                  <a:cubicBezTo>
                    <a:pt x="1477" y="8"/>
                    <a:pt x="1451" y="2"/>
                    <a:pt x="1426" y="2"/>
                  </a:cubicBezTo>
                  <a:cubicBezTo>
                    <a:pt x="1385" y="2"/>
                    <a:pt x="1350" y="19"/>
                    <a:pt x="1336" y="54"/>
                  </a:cubicBezTo>
                  <a:cubicBezTo>
                    <a:pt x="1314" y="87"/>
                    <a:pt x="1347" y="219"/>
                    <a:pt x="1347" y="253"/>
                  </a:cubicBezTo>
                  <a:cubicBezTo>
                    <a:pt x="1402" y="484"/>
                    <a:pt x="1446" y="727"/>
                    <a:pt x="1458" y="903"/>
                  </a:cubicBezTo>
                  <a:cubicBezTo>
                    <a:pt x="1455" y="910"/>
                    <a:pt x="1452" y="913"/>
                    <a:pt x="1447" y="913"/>
                  </a:cubicBezTo>
                  <a:cubicBezTo>
                    <a:pt x="1373" y="913"/>
                    <a:pt x="1006" y="263"/>
                    <a:pt x="862" y="98"/>
                  </a:cubicBezTo>
                  <a:cubicBezTo>
                    <a:pt x="816" y="53"/>
                    <a:pt x="764" y="1"/>
                    <a:pt x="705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7433296" y="3090998"/>
              <a:ext cx="469140" cy="744262"/>
            </a:xfrm>
            <a:custGeom>
              <a:avLst/>
              <a:gdLst/>
              <a:ahLst/>
              <a:cxnLst/>
              <a:rect l="l" t="t" r="r" b="b"/>
              <a:pathLst>
                <a:path w="4427" h="7023" extrusionOk="0">
                  <a:moveTo>
                    <a:pt x="893" y="0"/>
                  </a:moveTo>
                  <a:cubicBezTo>
                    <a:pt x="651" y="0"/>
                    <a:pt x="501" y="115"/>
                    <a:pt x="221" y="267"/>
                  </a:cubicBezTo>
                  <a:cubicBezTo>
                    <a:pt x="22" y="1150"/>
                    <a:pt x="0" y="3490"/>
                    <a:pt x="1203" y="5455"/>
                  </a:cubicBezTo>
                  <a:cubicBezTo>
                    <a:pt x="1656" y="6205"/>
                    <a:pt x="2120" y="6426"/>
                    <a:pt x="2760" y="7022"/>
                  </a:cubicBezTo>
                  <a:cubicBezTo>
                    <a:pt x="3113" y="6724"/>
                    <a:pt x="3510" y="6570"/>
                    <a:pt x="3797" y="6128"/>
                  </a:cubicBezTo>
                  <a:cubicBezTo>
                    <a:pt x="4073" y="5687"/>
                    <a:pt x="4294" y="5378"/>
                    <a:pt x="4426" y="4903"/>
                  </a:cubicBezTo>
                  <a:cubicBezTo>
                    <a:pt x="3499" y="4307"/>
                    <a:pt x="2638" y="3855"/>
                    <a:pt x="2186" y="2850"/>
                  </a:cubicBezTo>
                  <a:cubicBezTo>
                    <a:pt x="1766" y="1922"/>
                    <a:pt x="1446" y="1039"/>
                    <a:pt x="1303" y="80"/>
                  </a:cubicBezTo>
                  <a:cubicBezTo>
                    <a:pt x="1133" y="24"/>
                    <a:pt x="1004" y="0"/>
                    <a:pt x="893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7395887" y="3108378"/>
              <a:ext cx="598957" cy="848436"/>
            </a:xfrm>
            <a:custGeom>
              <a:avLst/>
              <a:gdLst/>
              <a:ahLst/>
              <a:cxnLst/>
              <a:rect l="l" t="t" r="r" b="b"/>
              <a:pathLst>
                <a:path w="5652" h="8006" extrusionOk="0">
                  <a:moveTo>
                    <a:pt x="1083" y="0"/>
                  </a:moveTo>
                  <a:cubicBezTo>
                    <a:pt x="809" y="0"/>
                    <a:pt x="550" y="47"/>
                    <a:pt x="452" y="203"/>
                  </a:cubicBezTo>
                  <a:cubicBezTo>
                    <a:pt x="0" y="2355"/>
                    <a:pt x="1192" y="5103"/>
                    <a:pt x="1357" y="5379"/>
                  </a:cubicBezTo>
                  <a:cubicBezTo>
                    <a:pt x="1821" y="6130"/>
                    <a:pt x="3035" y="7510"/>
                    <a:pt x="3797" y="8006"/>
                  </a:cubicBezTo>
                  <a:cubicBezTo>
                    <a:pt x="4161" y="7697"/>
                    <a:pt x="4757" y="7233"/>
                    <a:pt x="5044" y="6792"/>
                  </a:cubicBezTo>
                  <a:cubicBezTo>
                    <a:pt x="5320" y="6340"/>
                    <a:pt x="5652" y="5644"/>
                    <a:pt x="5552" y="5015"/>
                  </a:cubicBezTo>
                  <a:cubicBezTo>
                    <a:pt x="4482" y="4529"/>
                    <a:pt x="3334" y="3679"/>
                    <a:pt x="2859" y="2852"/>
                  </a:cubicBezTo>
                  <a:cubicBezTo>
                    <a:pt x="2473" y="2256"/>
                    <a:pt x="1931" y="103"/>
                    <a:pt x="1931" y="103"/>
                  </a:cubicBezTo>
                  <a:cubicBezTo>
                    <a:pt x="1931" y="103"/>
                    <a:pt x="1490" y="0"/>
                    <a:pt x="1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7539693" y="3677246"/>
              <a:ext cx="106" cy="1166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7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7463710" y="3465510"/>
              <a:ext cx="309970" cy="472649"/>
            </a:xfrm>
            <a:custGeom>
              <a:avLst/>
              <a:gdLst/>
              <a:ahLst/>
              <a:cxnLst/>
              <a:rect l="l" t="t" r="r" b="b"/>
              <a:pathLst>
                <a:path w="2925" h="4460" extrusionOk="0">
                  <a:moveTo>
                    <a:pt x="0" y="0"/>
                  </a:moveTo>
                  <a:cubicBezTo>
                    <a:pt x="265" y="1038"/>
                    <a:pt x="618" y="1832"/>
                    <a:pt x="717" y="1998"/>
                  </a:cubicBezTo>
                  <a:lnTo>
                    <a:pt x="717" y="2009"/>
                  </a:lnTo>
                  <a:cubicBezTo>
                    <a:pt x="1137" y="2683"/>
                    <a:pt x="2164" y="3875"/>
                    <a:pt x="2914" y="4459"/>
                  </a:cubicBezTo>
                  <a:cubicBezTo>
                    <a:pt x="2914" y="4162"/>
                    <a:pt x="2914" y="3863"/>
                    <a:pt x="2925" y="3588"/>
                  </a:cubicBezTo>
                  <a:cubicBezTo>
                    <a:pt x="1788" y="2815"/>
                    <a:pt x="673" y="15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7436793" y="3108378"/>
              <a:ext cx="177822" cy="65916"/>
            </a:xfrm>
            <a:custGeom>
              <a:avLst/>
              <a:gdLst/>
              <a:ahLst/>
              <a:cxnLst/>
              <a:rect l="l" t="t" r="r" b="b"/>
              <a:pathLst>
                <a:path w="1678" h="622" extrusionOk="0">
                  <a:moveTo>
                    <a:pt x="697" y="0"/>
                  </a:moveTo>
                  <a:cubicBezTo>
                    <a:pt x="423" y="0"/>
                    <a:pt x="164" y="47"/>
                    <a:pt x="66" y="203"/>
                  </a:cubicBezTo>
                  <a:cubicBezTo>
                    <a:pt x="34" y="346"/>
                    <a:pt x="11" y="490"/>
                    <a:pt x="0" y="622"/>
                  </a:cubicBezTo>
                  <a:cubicBezTo>
                    <a:pt x="258" y="493"/>
                    <a:pt x="512" y="442"/>
                    <a:pt x="763" y="442"/>
                  </a:cubicBezTo>
                  <a:cubicBezTo>
                    <a:pt x="1070" y="442"/>
                    <a:pt x="1374" y="518"/>
                    <a:pt x="1678" y="622"/>
                  </a:cubicBezTo>
                  <a:cubicBezTo>
                    <a:pt x="1601" y="313"/>
                    <a:pt x="1545" y="103"/>
                    <a:pt x="1545" y="103"/>
                  </a:cubicBezTo>
                  <a:cubicBezTo>
                    <a:pt x="1545" y="103"/>
                    <a:pt x="1104" y="0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8464949" y="2770216"/>
              <a:ext cx="296087" cy="296730"/>
            </a:xfrm>
            <a:custGeom>
              <a:avLst/>
              <a:gdLst/>
              <a:ahLst/>
              <a:cxnLst/>
              <a:rect l="l" t="t" r="r" b="b"/>
              <a:pathLst>
                <a:path w="2794" h="2800" extrusionOk="0">
                  <a:moveTo>
                    <a:pt x="1905" y="1"/>
                  </a:moveTo>
                  <a:cubicBezTo>
                    <a:pt x="1840" y="1"/>
                    <a:pt x="1785" y="67"/>
                    <a:pt x="1755" y="115"/>
                  </a:cubicBezTo>
                  <a:cubicBezTo>
                    <a:pt x="1641" y="314"/>
                    <a:pt x="1387" y="1027"/>
                    <a:pt x="1314" y="1027"/>
                  </a:cubicBezTo>
                  <a:cubicBezTo>
                    <a:pt x="1310" y="1027"/>
                    <a:pt x="1306" y="1025"/>
                    <a:pt x="1303" y="1020"/>
                  </a:cubicBezTo>
                  <a:cubicBezTo>
                    <a:pt x="1281" y="843"/>
                    <a:pt x="1281" y="590"/>
                    <a:pt x="1292" y="358"/>
                  </a:cubicBezTo>
                  <a:cubicBezTo>
                    <a:pt x="1292" y="325"/>
                    <a:pt x="1303" y="192"/>
                    <a:pt x="1281" y="159"/>
                  </a:cubicBezTo>
                  <a:cubicBezTo>
                    <a:pt x="1265" y="133"/>
                    <a:pt x="1237" y="122"/>
                    <a:pt x="1206" y="122"/>
                  </a:cubicBezTo>
                  <a:cubicBezTo>
                    <a:pt x="1172" y="122"/>
                    <a:pt x="1133" y="136"/>
                    <a:pt x="1105" y="159"/>
                  </a:cubicBezTo>
                  <a:cubicBezTo>
                    <a:pt x="1049" y="192"/>
                    <a:pt x="1038" y="291"/>
                    <a:pt x="1027" y="358"/>
                  </a:cubicBezTo>
                  <a:cubicBezTo>
                    <a:pt x="994" y="479"/>
                    <a:pt x="906" y="1164"/>
                    <a:pt x="884" y="1407"/>
                  </a:cubicBezTo>
                  <a:cubicBezTo>
                    <a:pt x="872" y="1495"/>
                    <a:pt x="862" y="1583"/>
                    <a:pt x="796" y="1638"/>
                  </a:cubicBezTo>
                  <a:cubicBezTo>
                    <a:pt x="774" y="1650"/>
                    <a:pt x="762" y="1650"/>
                    <a:pt x="740" y="1650"/>
                  </a:cubicBezTo>
                  <a:cubicBezTo>
                    <a:pt x="696" y="1650"/>
                    <a:pt x="641" y="1627"/>
                    <a:pt x="608" y="1605"/>
                  </a:cubicBezTo>
                  <a:cubicBezTo>
                    <a:pt x="541" y="1539"/>
                    <a:pt x="409" y="1417"/>
                    <a:pt x="321" y="1373"/>
                  </a:cubicBezTo>
                  <a:cubicBezTo>
                    <a:pt x="270" y="1354"/>
                    <a:pt x="225" y="1347"/>
                    <a:pt x="187" y="1347"/>
                  </a:cubicBezTo>
                  <a:cubicBezTo>
                    <a:pt x="68" y="1347"/>
                    <a:pt x="9" y="1420"/>
                    <a:pt x="1" y="1461"/>
                  </a:cubicBezTo>
                  <a:cubicBezTo>
                    <a:pt x="1" y="1484"/>
                    <a:pt x="177" y="1650"/>
                    <a:pt x="188" y="1672"/>
                  </a:cubicBezTo>
                  <a:cubicBezTo>
                    <a:pt x="222" y="1694"/>
                    <a:pt x="244" y="1716"/>
                    <a:pt x="266" y="1738"/>
                  </a:cubicBezTo>
                  <a:cubicBezTo>
                    <a:pt x="298" y="1760"/>
                    <a:pt x="332" y="1782"/>
                    <a:pt x="354" y="1804"/>
                  </a:cubicBezTo>
                  <a:cubicBezTo>
                    <a:pt x="453" y="1903"/>
                    <a:pt x="531" y="2035"/>
                    <a:pt x="597" y="2157"/>
                  </a:cubicBezTo>
                  <a:cubicBezTo>
                    <a:pt x="696" y="2334"/>
                    <a:pt x="939" y="2433"/>
                    <a:pt x="1016" y="2621"/>
                  </a:cubicBezTo>
                  <a:cubicBezTo>
                    <a:pt x="1025" y="2658"/>
                    <a:pt x="1042" y="2711"/>
                    <a:pt x="1041" y="2713"/>
                  </a:cubicBezTo>
                  <a:lnTo>
                    <a:pt x="1041" y="2713"/>
                  </a:lnTo>
                  <a:cubicBezTo>
                    <a:pt x="1040" y="2712"/>
                    <a:pt x="1039" y="2711"/>
                    <a:pt x="1038" y="2709"/>
                  </a:cubicBezTo>
                  <a:lnTo>
                    <a:pt x="1038" y="2709"/>
                  </a:lnTo>
                  <a:cubicBezTo>
                    <a:pt x="1040" y="2712"/>
                    <a:pt x="1041" y="2714"/>
                    <a:pt x="1041" y="2714"/>
                  </a:cubicBezTo>
                  <a:cubicBezTo>
                    <a:pt x="1041" y="2714"/>
                    <a:pt x="1041" y="2714"/>
                    <a:pt x="1041" y="2713"/>
                  </a:cubicBezTo>
                  <a:lnTo>
                    <a:pt x="1041" y="2713"/>
                  </a:lnTo>
                  <a:cubicBezTo>
                    <a:pt x="1098" y="2797"/>
                    <a:pt x="1227" y="2786"/>
                    <a:pt x="1336" y="2797"/>
                  </a:cubicBezTo>
                  <a:cubicBezTo>
                    <a:pt x="1358" y="2799"/>
                    <a:pt x="1379" y="2799"/>
                    <a:pt x="1401" y="2799"/>
                  </a:cubicBezTo>
                  <a:cubicBezTo>
                    <a:pt x="1587" y="2799"/>
                    <a:pt x="1766" y="2761"/>
                    <a:pt x="1954" y="2731"/>
                  </a:cubicBezTo>
                  <a:cubicBezTo>
                    <a:pt x="1966" y="2731"/>
                    <a:pt x="1976" y="2720"/>
                    <a:pt x="1988" y="2720"/>
                  </a:cubicBezTo>
                  <a:lnTo>
                    <a:pt x="1988" y="2687"/>
                  </a:lnTo>
                  <a:cubicBezTo>
                    <a:pt x="1976" y="2466"/>
                    <a:pt x="2054" y="2246"/>
                    <a:pt x="2131" y="2025"/>
                  </a:cubicBezTo>
                  <a:cubicBezTo>
                    <a:pt x="2164" y="1937"/>
                    <a:pt x="2197" y="1837"/>
                    <a:pt x="2253" y="1748"/>
                  </a:cubicBezTo>
                  <a:cubicBezTo>
                    <a:pt x="2307" y="1650"/>
                    <a:pt x="2606" y="1296"/>
                    <a:pt x="2694" y="1174"/>
                  </a:cubicBezTo>
                  <a:cubicBezTo>
                    <a:pt x="2716" y="1142"/>
                    <a:pt x="2771" y="1098"/>
                    <a:pt x="2782" y="1064"/>
                  </a:cubicBezTo>
                  <a:cubicBezTo>
                    <a:pt x="2793" y="1020"/>
                    <a:pt x="2771" y="965"/>
                    <a:pt x="2738" y="932"/>
                  </a:cubicBezTo>
                  <a:cubicBezTo>
                    <a:pt x="2726" y="923"/>
                    <a:pt x="2712" y="919"/>
                    <a:pt x="2696" y="919"/>
                  </a:cubicBezTo>
                  <a:cubicBezTo>
                    <a:pt x="2556" y="919"/>
                    <a:pt x="2295" y="1239"/>
                    <a:pt x="2186" y="1318"/>
                  </a:cubicBezTo>
                  <a:cubicBezTo>
                    <a:pt x="2140" y="1345"/>
                    <a:pt x="2110" y="1354"/>
                    <a:pt x="2090" y="1354"/>
                  </a:cubicBezTo>
                  <a:cubicBezTo>
                    <a:pt x="2053" y="1354"/>
                    <a:pt x="2050" y="1321"/>
                    <a:pt x="2042" y="1307"/>
                  </a:cubicBezTo>
                  <a:cubicBezTo>
                    <a:pt x="2042" y="1296"/>
                    <a:pt x="2473" y="490"/>
                    <a:pt x="2429" y="402"/>
                  </a:cubicBezTo>
                  <a:cubicBezTo>
                    <a:pt x="2407" y="358"/>
                    <a:pt x="2374" y="313"/>
                    <a:pt x="2319" y="313"/>
                  </a:cubicBezTo>
                  <a:cubicBezTo>
                    <a:pt x="2263" y="313"/>
                    <a:pt x="2164" y="446"/>
                    <a:pt x="2131" y="490"/>
                  </a:cubicBezTo>
                  <a:cubicBezTo>
                    <a:pt x="2020" y="678"/>
                    <a:pt x="1745" y="1108"/>
                    <a:pt x="1711" y="1108"/>
                  </a:cubicBezTo>
                  <a:cubicBezTo>
                    <a:pt x="1667" y="1086"/>
                    <a:pt x="1855" y="546"/>
                    <a:pt x="1954" y="313"/>
                  </a:cubicBezTo>
                  <a:cubicBezTo>
                    <a:pt x="1966" y="269"/>
                    <a:pt x="2010" y="148"/>
                    <a:pt x="2010" y="104"/>
                  </a:cubicBezTo>
                  <a:cubicBezTo>
                    <a:pt x="1998" y="60"/>
                    <a:pt x="1976" y="16"/>
                    <a:pt x="1932" y="4"/>
                  </a:cubicBezTo>
                  <a:cubicBezTo>
                    <a:pt x="1923" y="2"/>
                    <a:pt x="1914" y="1"/>
                    <a:pt x="1905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8280131" y="3015969"/>
              <a:ext cx="451655" cy="751363"/>
            </a:xfrm>
            <a:custGeom>
              <a:avLst/>
              <a:gdLst/>
              <a:ahLst/>
              <a:cxnLst/>
              <a:rect l="l" t="t" r="r" b="b"/>
              <a:pathLst>
                <a:path w="4262" h="7090" extrusionOk="0">
                  <a:moveTo>
                    <a:pt x="3096" y="1"/>
                  </a:moveTo>
                  <a:cubicBezTo>
                    <a:pt x="2970" y="1"/>
                    <a:pt x="2826" y="36"/>
                    <a:pt x="2628" y="125"/>
                  </a:cubicBezTo>
                  <a:cubicBezTo>
                    <a:pt x="2584" y="1085"/>
                    <a:pt x="2341" y="2002"/>
                    <a:pt x="2020" y="2962"/>
                  </a:cubicBezTo>
                  <a:cubicBezTo>
                    <a:pt x="1679" y="4011"/>
                    <a:pt x="862" y="4551"/>
                    <a:pt x="1" y="5225"/>
                  </a:cubicBezTo>
                  <a:cubicBezTo>
                    <a:pt x="177" y="5688"/>
                    <a:pt x="420" y="5975"/>
                    <a:pt x="751" y="6383"/>
                  </a:cubicBezTo>
                  <a:cubicBezTo>
                    <a:pt x="1071" y="6803"/>
                    <a:pt x="1866" y="6836"/>
                    <a:pt x="2253" y="7090"/>
                  </a:cubicBezTo>
                  <a:cubicBezTo>
                    <a:pt x="2827" y="6428"/>
                    <a:pt x="2881" y="6251"/>
                    <a:pt x="3268" y="5468"/>
                  </a:cubicBezTo>
                  <a:cubicBezTo>
                    <a:pt x="4262" y="3393"/>
                    <a:pt x="3897" y="1075"/>
                    <a:pt x="3720" y="202"/>
                  </a:cubicBezTo>
                  <a:cubicBezTo>
                    <a:pt x="3455" y="93"/>
                    <a:pt x="3298" y="1"/>
                    <a:pt x="3096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8205314" y="3046807"/>
              <a:ext cx="541625" cy="796614"/>
            </a:xfrm>
            <a:custGeom>
              <a:avLst/>
              <a:gdLst/>
              <a:ahLst/>
              <a:cxnLst/>
              <a:rect l="l" t="t" r="r" b="b"/>
              <a:pathLst>
                <a:path w="5111" h="7517" extrusionOk="0">
                  <a:moveTo>
                    <a:pt x="3571" y="1"/>
                  </a:moveTo>
                  <a:cubicBezTo>
                    <a:pt x="3478" y="1"/>
                    <a:pt x="3384" y="4"/>
                    <a:pt x="3290" y="11"/>
                  </a:cubicBezTo>
                  <a:cubicBezTo>
                    <a:pt x="3124" y="21"/>
                    <a:pt x="2726" y="2317"/>
                    <a:pt x="2484" y="2936"/>
                  </a:cubicBezTo>
                  <a:cubicBezTo>
                    <a:pt x="2098" y="3808"/>
                    <a:pt x="1016" y="4702"/>
                    <a:pt x="0" y="5298"/>
                  </a:cubicBezTo>
                  <a:cubicBezTo>
                    <a:pt x="276" y="6877"/>
                    <a:pt x="2042" y="7307"/>
                    <a:pt x="2484" y="7517"/>
                  </a:cubicBezTo>
                  <a:cubicBezTo>
                    <a:pt x="3201" y="6943"/>
                    <a:pt x="3764" y="6038"/>
                    <a:pt x="4151" y="5243"/>
                  </a:cubicBezTo>
                  <a:cubicBezTo>
                    <a:pt x="4283" y="4956"/>
                    <a:pt x="5111" y="2119"/>
                    <a:pt x="4703" y="298"/>
                  </a:cubicBezTo>
                  <a:cubicBezTo>
                    <a:pt x="4544" y="102"/>
                    <a:pt x="4078" y="1"/>
                    <a:pt x="3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8645104" y="3602322"/>
              <a:ext cx="106" cy="10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7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8473109" y="3341415"/>
              <a:ext cx="231762" cy="481021"/>
            </a:xfrm>
            <a:custGeom>
              <a:avLst/>
              <a:gdLst/>
              <a:ahLst/>
              <a:cxnLst/>
              <a:rect l="l" t="t" r="r" b="b"/>
              <a:pathLst>
                <a:path w="2187" h="4539" extrusionOk="0">
                  <a:moveTo>
                    <a:pt x="2186" y="1"/>
                  </a:moveTo>
                  <a:cubicBezTo>
                    <a:pt x="1943" y="962"/>
                    <a:pt x="1193" y="3147"/>
                    <a:pt x="1" y="3908"/>
                  </a:cubicBezTo>
                  <a:cubicBezTo>
                    <a:pt x="67" y="4119"/>
                    <a:pt x="133" y="4328"/>
                    <a:pt x="189" y="4538"/>
                  </a:cubicBezTo>
                  <a:cubicBezTo>
                    <a:pt x="795" y="3975"/>
                    <a:pt x="1281" y="3169"/>
                    <a:pt x="1624" y="2463"/>
                  </a:cubicBezTo>
                  <a:cubicBezTo>
                    <a:pt x="1712" y="2275"/>
                    <a:pt x="2032" y="1215"/>
                    <a:pt x="2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8535209" y="3046807"/>
              <a:ext cx="175490" cy="79481"/>
            </a:xfrm>
            <a:custGeom>
              <a:avLst/>
              <a:gdLst/>
              <a:ahLst/>
              <a:cxnLst/>
              <a:rect l="l" t="t" r="r" b="b"/>
              <a:pathLst>
                <a:path w="1656" h="750" extrusionOk="0">
                  <a:moveTo>
                    <a:pt x="458" y="1"/>
                  </a:moveTo>
                  <a:cubicBezTo>
                    <a:pt x="365" y="1"/>
                    <a:pt x="271" y="4"/>
                    <a:pt x="177" y="11"/>
                  </a:cubicBezTo>
                  <a:cubicBezTo>
                    <a:pt x="133" y="11"/>
                    <a:pt x="77" y="176"/>
                    <a:pt x="0" y="430"/>
                  </a:cubicBezTo>
                  <a:cubicBezTo>
                    <a:pt x="61" y="428"/>
                    <a:pt x="122" y="427"/>
                    <a:pt x="183" y="427"/>
                  </a:cubicBezTo>
                  <a:cubicBezTo>
                    <a:pt x="696" y="427"/>
                    <a:pt x="1202" y="513"/>
                    <a:pt x="1656" y="750"/>
                  </a:cubicBezTo>
                  <a:cubicBezTo>
                    <a:pt x="1644" y="595"/>
                    <a:pt x="1622" y="441"/>
                    <a:pt x="1590" y="298"/>
                  </a:cubicBezTo>
                  <a:cubicBezTo>
                    <a:pt x="1431" y="102"/>
                    <a:pt x="965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7822749" y="4310016"/>
              <a:ext cx="1093848" cy="1292895"/>
            </a:xfrm>
            <a:custGeom>
              <a:avLst/>
              <a:gdLst/>
              <a:ahLst/>
              <a:cxnLst/>
              <a:rect l="l" t="t" r="r" b="b"/>
              <a:pathLst>
                <a:path w="10322" h="12200" extrusionOk="0">
                  <a:moveTo>
                    <a:pt x="6745" y="0"/>
                  </a:moveTo>
                  <a:lnTo>
                    <a:pt x="1" y="873"/>
                  </a:lnTo>
                  <a:cubicBezTo>
                    <a:pt x="1" y="873"/>
                    <a:pt x="56" y="8666"/>
                    <a:pt x="1678" y="11955"/>
                  </a:cubicBezTo>
                  <a:cubicBezTo>
                    <a:pt x="2153" y="12127"/>
                    <a:pt x="2723" y="12200"/>
                    <a:pt x="3340" y="12200"/>
                  </a:cubicBezTo>
                  <a:cubicBezTo>
                    <a:pt x="6215" y="12200"/>
                    <a:pt x="10130" y="10618"/>
                    <a:pt x="10322" y="10045"/>
                  </a:cubicBezTo>
                  <a:cubicBezTo>
                    <a:pt x="8787" y="6204"/>
                    <a:pt x="7518" y="552"/>
                    <a:pt x="6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7829743" y="4616492"/>
              <a:ext cx="329998" cy="103008"/>
            </a:xfrm>
            <a:custGeom>
              <a:avLst/>
              <a:gdLst/>
              <a:ahLst/>
              <a:cxnLst/>
              <a:rect l="l" t="t" r="r" b="b"/>
              <a:pathLst>
                <a:path w="3114" h="972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22"/>
                    <a:pt x="12" y="243"/>
                    <a:pt x="23" y="376"/>
                  </a:cubicBezTo>
                  <a:cubicBezTo>
                    <a:pt x="277" y="795"/>
                    <a:pt x="862" y="972"/>
                    <a:pt x="1634" y="972"/>
                  </a:cubicBezTo>
                  <a:cubicBezTo>
                    <a:pt x="2076" y="972"/>
                    <a:pt x="2573" y="917"/>
                    <a:pt x="3114" y="817"/>
                  </a:cubicBezTo>
                  <a:lnTo>
                    <a:pt x="3114" y="233"/>
                  </a:lnTo>
                  <a:cubicBezTo>
                    <a:pt x="2385" y="365"/>
                    <a:pt x="1789" y="431"/>
                    <a:pt x="1513" y="431"/>
                  </a:cubicBezTo>
                  <a:lnTo>
                    <a:pt x="1403" y="431"/>
                  </a:lnTo>
                  <a:cubicBezTo>
                    <a:pt x="906" y="409"/>
                    <a:pt x="354" y="3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7753760" y="3582293"/>
              <a:ext cx="855198" cy="1080097"/>
            </a:xfrm>
            <a:custGeom>
              <a:avLst/>
              <a:gdLst/>
              <a:ahLst/>
              <a:cxnLst/>
              <a:rect l="l" t="t" r="r" b="b"/>
              <a:pathLst>
                <a:path w="8070" h="10192" extrusionOk="0">
                  <a:moveTo>
                    <a:pt x="5998" y="1"/>
                  </a:moveTo>
                  <a:cubicBezTo>
                    <a:pt x="5900" y="1"/>
                    <a:pt x="431" y="587"/>
                    <a:pt x="431" y="587"/>
                  </a:cubicBezTo>
                  <a:cubicBezTo>
                    <a:pt x="1" y="1459"/>
                    <a:pt x="266" y="5366"/>
                    <a:pt x="266" y="6702"/>
                  </a:cubicBezTo>
                  <a:cubicBezTo>
                    <a:pt x="266" y="7033"/>
                    <a:pt x="531" y="9550"/>
                    <a:pt x="696" y="9737"/>
                  </a:cubicBezTo>
                  <a:cubicBezTo>
                    <a:pt x="1071" y="10146"/>
                    <a:pt x="1656" y="10168"/>
                    <a:pt x="2175" y="10190"/>
                  </a:cubicBezTo>
                  <a:cubicBezTo>
                    <a:pt x="2191" y="10191"/>
                    <a:pt x="2209" y="10191"/>
                    <a:pt x="2229" y="10191"/>
                  </a:cubicBezTo>
                  <a:cubicBezTo>
                    <a:pt x="2858" y="10191"/>
                    <a:pt x="5111" y="9850"/>
                    <a:pt x="6866" y="9230"/>
                  </a:cubicBezTo>
                  <a:cubicBezTo>
                    <a:pt x="7529" y="8998"/>
                    <a:pt x="7970" y="8491"/>
                    <a:pt x="8036" y="8236"/>
                  </a:cubicBezTo>
                  <a:cubicBezTo>
                    <a:pt x="8069" y="8071"/>
                    <a:pt x="7573" y="5201"/>
                    <a:pt x="7517" y="4947"/>
                  </a:cubicBezTo>
                  <a:cubicBezTo>
                    <a:pt x="7131" y="3104"/>
                    <a:pt x="6933" y="1216"/>
                    <a:pt x="5994" y="2"/>
                  </a:cubicBezTo>
                  <a:cubicBezTo>
                    <a:pt x="5999" y="1"/>
                    <a:pt x="6000" y="1"/>
                    <a:pt x="5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8535209" y="4015196"/>
              <a:ext cx="41011" cy="236430"/>
            </a:xfrm>
            <a:custGeom>
              <a:avLst/>
              <a:gdLst/>
              <a:ahLst/>
              <a:cxnLst/>
              <a:rect l="l" t="t" r="r" b="b"/>
              <a:pathLst>
                <a:path w="387" h="2231" extrusionOk="0">
                  <a:moveTo>
                    <a:pt x="0" y="1"/>
                  </a:moveTo>
                  <a:cubicBezTo>
                    <a:pt x="0" y="57"/>
                    <a:pt x="0" y="111"/>
                    <a:pt x="11" y="155"/>
                  </a:cubicBezTo>
                  <a:cubicBezTo>
                    <a:pt x="55" y="388"/>
                    <a:pt x="99" y="619"/>
                    <a:pt x="143" y="862"/>
                  </a:cubicBezTo>
                  <a:cubicBezTo>
                    <a:pt x="165" y="972"/>
                    <a:pt x="276" y="1568"/>
                    <a:pt x="386" y="2231"/>
                  </a:cubicBezTo>
                  <a:cubicBezTo>
                    <a:pt x="221" y="1182"/>
                    <a:pt x="33" y="79"/>
                    <a:pt x="0" y="1"/>
                  </a:cubicBez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7978424" y="4662167"/>
              <a:ext cx="11763" cy="106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55" y="0"/>
                  </a:moveTo>
                  <a:lnTo>
                    <a:pt x="66" y="0"/>
                  </a:lnTo>
                  <a:lnTo>
                    <a:pt x="55" y="0"/>
                  </a:lnTo>
                  <a:close/>
                  <a:moveTo>
                    <a:pt x="0" y="0"/>
                  </a:moveTo>
                  <a:lnTo>
                    <a:pt x="55" y="0"/>
                  </a:lnTo>
                  <a:close/>
                </a:path>
              </a:pathLst>
            </a:custGeom>
            <a:solidFill>
              <a:srgbClr val="144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7842672" y="4031622"/>
              <a:ext cx="733542" cy="630657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546" y="0"/>
                  </a:moveTo>
                  <a:lnTo>
                    <a:pt x="6546" y="0"/>
                  </a:lnTo>
                  <a:cubicBezTo>
                    <a:pt x="6557" y="817"/>
                    <a:pt x="6513" y="1502"/>
                    <a:pt x="6336" y="2031"/>
                  </a:cubicBezTo>
                  <a:cubicBezTo>
                    <a:pt x="6535" y="2043"/>
                    <a:pt x="6734" y="2054"/>
                    <a:pt x="6921" y="2076"/>
                  </a:cubicBezTo>
                  <a:cubicBezTo>
                    <a:pt x="6811" y="1413"/>
                    <a:pt x="6700" y="817"/>
                    <a:pt x="6678" y="707"/>
                  </a:cubicBezTo>
                  <a:cubicBezTo>
                    <a:pt x="6634" y="464"/>
                    <a:pt x="6590" y="233"/>
                    <a:pt x="6546" y="0"/>
                  </a:cubicBezTo>
                  <a:close/>
                  <a:moveTo>
                    <a:pt x="2992" y="4405"/>
                  </a:moveTo>
                  <a:cubicBezTo>
                    <a:pt x="2782" y="4626"/>
                    <a:pt x="2561" y="4847"/>
                    <a:pt x="2263" y="5045"/>
                  </a:cubicBezTo>
                  <a:cubicBezTo>
                    <a:pt x="1557" y="5519"/>
                    <a:pt x="1137" y="5641"/>
                    <a:pt x="475" y="5641"/>
                  </a:cubicBezTo>
                  <a:cubicBezTo>
                    <a:pt x="332" y="5641"/>
                    <a:pt x="177" y="5630"/>
                    <a:pt x="1" y="5630"/>
                  </a:cubicBezTo>
                  <a:cubicBezTo>
                    <a:pt x="354" y="5895"/>
                    <a:pt x="840" y="5928"/>
                    <a:pt x="1281" y="5950"/>
                  </a:cubicBezTo>
                  <a:lnTo>
                    <a:pt x="1391" y="5950"/>
                  </a:lnTo>
                  <a:cubicBezTo>
                    <a:pt x="1667" y="5950"/>
                    <a:pt x="2263" y="5884"/>
                    <a:pt x="2992" y="5752"/>
                  </a:cubicBezTo>
                  <a:lnTo>
                    <a:pt x="2992" y="44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7974821" y="3467841"/>
              <a:ext cx="238756" cy="230602"/>
            </a:xfrm>
            <a:custGeom>
              <a:avLst/>
              <a:gdLst/>
              <a:ahLst/>
              <a:cxnLst/>
              <a:rect l="l" t="t" r="r" b="b"/>
              <a:pathLst>
                <a:path w="2253" h="2176" extrusionOk="0">
                  <a:moveTo>
                    <a:pt x="1965" y="0"/>
                  </a:moveTo>
                  <a:lnTo>
                    <a:pt x="0" y="243"/>
                  </a:lnTo>
                  <a:cubicBezTo>
                    <a:pt x="0" y="243"/>
                    <a:pt x="365" y="1182"/>
                    <a:pt x="155" y="1678"/>
                  </a:cubicBezTo>
                  <a:cubicBezTo>
                    <a:pt x="453" y="2119"/>
                    <a:pt x="1347" y="2175"/>
                    <a:pt x="1347" y="2175"/>
                  </a:cubicBezTo>
                  <a:cubicBezTo>
                    <a:pt x="1347" y="2175"/>
                    <a:pt x="2252" y="1832"/>
                    <a:pt x="2220" y="1469"/>
                  </a:cubicBezTo>
                  <a:cubicBezTo>
                    <a:pt x="1977" y="1005"/>
                    <a:pt x="1911" y="508"/>
                    <a:pt x="1965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7988809" y="3540327"/>
              <a:ext cx="8372" cy="56273"/>
            </a:xfrm>
            <a:custGeom>
              <a:avLst/>
              <a:gdLst/>
              <a:ahLst/>
              <a:cxnLst/>
              <a:rect l="l" t="t" r="r" b="b"/>
              <a:pathLst>
                <a:path w="79" h="531" extrusionOk="0">
                  <a:moveTo>
                    <a:pt x="1" y="0"/>
                  </a:moveTo>
                  <a:cubicBezTo>
                    <a:pt x="35" y="166"/>
                    <a:pt x="79" y="354"/>
                    <a:pt x="79" y="530"/>
                  </a:cubicBezTo>
                  <a:lnTo>
                    <a:pt x="79" y="530"/>
                  </a:lnTo>
                  <a:cubicBezTo>
                    <a:pt x="79" y="354"/>
                    <a:pt x="35" y="166"/>
                    <a:pt x="1" y="0"/>
                  </a:cubicBezTo>
                  <a:close/>
                </a:path>
              </a:pathLst>
            </a:custGeom>
            <a:solidFill>
              <a:srgbClr val="FD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7988809" y="3534499"/>
              <a:ext cx="160442" cy="62101"/>
            </a:xfrm>
            <a:custGeom>
              <a:avLst/>
              <a:gdLst/>
              <a:ahLst/>
              <a:cxnLst/>
              <a:rect l="l" t="t" r="r" b="b"/>
              <a:pathLst>
                <a:path w="1514" h="586" extrusionOk="0">
                  <a:moveTo>
                    <a:pt x="1514" y="1"/>
                  </a:moveTo>
                  <a:lnTo>
                    <a:pt x="1514" y="1"/>
                  </a:lnTo>
                  <a:cubicBezTo>
                    <a:pt x="1425" y="23"/>
                    <a:pt x="1337" y="45"/>
                    <a:pt x="1237" y="67"/>
                  </a:cubicBezTo>
                  <a:cubicBezTo>
                    <a:pt x="1182" y="89"/>
                    <a:pt x="1105" y="100"/>
                    <a:pt x="1028" y="100"/>
                  </a:cubicBezTo>
                  <a:cubicBezTo>
                    <a:pt x="906" y="111"/>
                    <a:pt x="785" y="111"/>
                    <a:pt x="675" y="111"/>
                  </a:cubicBezTo>
                  <a:cubicBezTo>
                    <a:pt x="432" y="111"/>
                    <a:pt x="211" y="89"/>
                    <a:pt x="1" y="55"/>
                  </a:cubicBezTo>
                  <a:lnTo>
                    <a:pt x="1" y="55"/>
                  </a:lnTo>
                  <a:cubicBezTo>
                    <a:pt x="35" y="221"/>
                    <a:pt x="79" y="409"/>
                    <a:pt x="79" y="585"/>
                  </a:cubicBezTo>
                  <a:cubicBezTo>
                    <a:pt x="653" y="531"/>
                    <a:pt x="1205" y="409"/>
                    <a:pt x="1514" y="1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7691766" y="2849272"/>
              <a:ext cx="724216" cy="697633"/>
            </a:xfrm>
            <a:custGeom>
              <a:avLst/>
              <a:gdLst/>
              <a:ahLst/>
              <a:cxnLst/>
              <a:rect l="l" t="t" r="r" b="b"/>
              <a:pathLst>
                <a:path w="6834" h="6583" extrusionOk="0">
                  <a:moveTo>
                    <a:pt x="3689" y="0"/>
                  </a:moveTo>
                  <a:cubicBezTo>
                    <a:pt x="3575" y="0"/>
                    <a:pt x="3460" y="7"/>
                    <a:pt x="3345" y="20"/>
                  </a:cubicBezTo>
                  <a:cubicBezTo>
                    <a:pt x="3312" y="20"/>
                    <a:pt x="3290" y="20"/>
                    <a:pt x="3268" y="31"/>
                  </a:cubicBezTo>
                  <a:cubicBezTo>
                    <a:pt x="3179" y="43"/>
                    <a:pt x="2848" y="87"/>
                    <a:pt x="2760" y="97"/>
                  </a:cubicBezTo>
                  <a:cubicBezTo>
                    <a:pt x="2738" y="97"/>
                    <a:pt x="2716" y="109"/>
                    <a:pt x="2683" y="109"/>
                  </a:cubicBezTo>
                  <a:cubicBezTo>
                    <a:pt x="1093" y="384"/>
                    <a:pt x="0" y="1897"/>
                    <a:pt x="221" y="3541"/>
                  </a:cubicBezTo>
                  <a:cubicBezTo>
                    <a:pt x="299" y="4171"/>
                    <a:pt x="387" y="4755"/>
                    <a:pt x="464" y="4921"/>
                  </a:cubicBezTo>
                  <a:cubicBezTo>
                    <a:pt x="609" y="5284"/>
                    <a:pt x="1650" y="6582"/>
                    <a:pt x="3469" y="6582"/>
                  </a:cubicBezTo>
                  <a:cubicBezTo>
                    <a:pt x="3587" y="6582"/>
                    <a:pt x="3707" y="6577"/>
                    <a:pt x="3831" y="6566"/>
                  </a:cubicBezTo>
                  <a:cubicBezTo>
                    <a:pt x="3908" y="6566"/>
                    <a:pt x="3985" y="6555"/>
                    <a:pt x="4040" y="6533"/>
                  </a:cubicBezTo>
                  <a:cubicBezTo>
                    <a:pt x="6083" y="6080"/>
                    <a:pt x="6767" y="4590"/>
                    <a:pt x="6822" y="4016"/>
                  </a:cubicBezTo>
                  <a:cubicBezTo>
                    <a:pt x="6833" y="3840"/>
                    <a:pt x="6767" y="3244"/>
                    <a:pt x="6667" y="2625"/>
                  </a:cubicBezTo>
                  <a:cubicBezTo>
                    <a:pt x="6432" y="1099"/>
                    <a:pt x="5151" y="0"/>
                    <a:pt x="3689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7981815" y="3032607"/>
              <a:ext cx="417744" cy="319515"/>
            </a:xfrm>
            <a:custGeom>
              <a:avLst/>
              <a:gdLst/>
              <a:ahLst/>
              <a:cxnLst/>
              <a:rect l="l" t="t" r="r" b="b"/>
              <a:pathLst>
                <a:path w="3942" h="3015" extrusionOk="0">
                  <a:moveTo>
                    <a:pt x="1911" y="1"/>
                  </a:moveTo>
                  <a:cubicBezTo>
                    <a:pt x="1226" y="1"/>
                    <a:pt x="575" y="89"/>
                    <a:pt x="1" y="222"/>
                  </a:cubicBezTo>
                  <a:cubicBezTo>
                    <a:pt x="420" y="145"/>
                    <a:pt x="840" y="101"/>
                    <a:pt x="1259" y="101"/>
                  </a:cubicBezTo>
                  <a:cubicBezTo>
                    <a:pt x="1800" y="101"/>
                    <a:pt x="2330" y="178"/>
                    <a:pt x="2826" y="366"/>
                  </a:cubicBezTo>
                  <a:cubicBezTo>
                    <a:pt x="3279" y="553"/>
                    <a:pt x="3589" y="1105"/>
                    <a:pt x="3732" y="1734"/>
                  </a:cubicBezTo>
                  <a:lnTo>
                    <a:pt x="3765" y="1568"/>
                  </a:lnTo>
                  <a:cubicBezTo>
                    <a:pt x="3765" y="1558"/>
                    <a:pt x="3776" y="1546"/>
                    <a:pt x="3776" y="1536"/>
                  </a:cubicBezTo>
                  <a:cubicBezTo>
                    <a:pt x="3655" y="1205"/>
                    <a:pt x="3456" y="366"/>
                    <a:pt x="3235" y="111"/>
                  </a:cubicBezTo>
                  <a:cubicBezTo>
                    <a:pt x="2772" y="34"/>
                    <a:pt x="2330" y="1"/>
                    <a:pt x="1911" y="1"/>
                  </a:cubicBezTo>
                  <a:close/>
                  <a:moveTo>
                    <a:pt x="3853" y="2783"/>
                  </a:moveTo>
                  <a:cubicBezTo>
                    <a:pt x="3853" y="2860"/>
                    <a:pt x="3842" y="2937"/>
                    <a:pt x="3831" y="3015"/>
                  </a:cubicBezTo>
                  <a:cubicBezTo>
                    <a:pt x="3876" y="2949"/>
                    <a:pt x="3908" y="2871"/>
                    <a:pt x="3942" y="2805"/>
                  </a:cubicBezTo>
                  <a:lnTo>
                    <a:pt x="3898" y="2805"/>
                  </a:lnTo>
                  <a:cubicBezTo>
                    <a:pt x="3886" y="2805"/>
                    <a:pt x="3876" y="2805"/>
                    <a:pt x="3864" y="2794"/>
                  </a:cubicBezTo>
                  <a:cubicBezTo>
                    <a:pt x="3853" y="2794"/>
                    <a:pt x="3853" y="2794"/>
                    <a:pt x="3853" y="2783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7564279" y="3196548"/>
              <a:ext cx="206011" cy="209301"/>
            </a:xfrm>
            <a:custGeom>
              <a:avLst/>
              <a:gdLst/>
              <a:ahLst/>
              <a:cxnLst/>
              <a:rect l="l" t="t" r="r" b="b"/>
              <a:pathLst>
                <a:path w="1944" h="1975" extrusionOk="0">
                  <a:moveTo>
                    <a:pt x="836" y="0"/>
                  </a:moveTo>
                  <a:cubicBezTo>
                    <a:pt x="775" y="0"/>
                    <a:pt x="713" y="13"/>
                    <a:pt x="651" y="43"/>
                  </a:cubicBezTo>
                  <a:cubicBezTo>
                    <a:pt x="1" y="364"/>
                    <a:pt x="563" y="1236"/>
                    <a:pt x="751" y="1523"/>
                  </a:cubicBezTo>
                  <a:cubicBezTo>
                    <a:pt x="784" y="1589"/>
                    <a:pt x="850" y="1655"/>
                    <a:pt x="906" y="1711"/>
                  </a:cubicBezTo>
                  <a:cubicBezTo>
                    <a:pt x="1125" y="1908"/>
                    <a:pt x="1330" y="1974"/>
                    <a:pt x="1533" y="1974"/>
                  </a:cubicBezTo>
                  <a:cubicBezTo>
                    <a:pt x="1637" y="1974"/>
                    <a:pt x="1739" y="1957"/>
                    <a:pt x="1843" y="1931"/>
                  </a:cubicBezTo>
                  <a:cubicBezTo>
                    <a:pt x="1855" y="1920"/>
                    <a:pt x="1866" y="1920"/>
                    <a:pt x="1877" y="1909"/>
                  </a:cubicBezTo>
                  <a:cubicBezTo>
                    <a:pt x="1888" y="1909"/>
                    <a:pt x="1888" y="1898"/>
                    <a:pt x="1899" y="1887"/>
                  </a:cubicBezTo>
                  <a:cubicBezTo>
                    <a:pt x="1943" y="1689"/>
                    <a:pt x="1943" y="1213"/>
                    <a:pt x="1723" y="695"/>
                  </a:cubicBezTo>
                  <a:cubicBezTo>
                    <a:pt x="1623" y="496"/>
                    <a:pt x="1458" y="330"/>
                    <a:pt x="1281" y="187"/>
                  </a:cubicBezTo>
                  <a:cubicBezTo>
                    <a:pt x="1221" y="136"/>
                    <a:pt x="1038" y="0"/>
                    <a:pt x="836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7605185" y="3232685"/>
              <a:ext cx="135751" cy="135860"/>
            </a:xfrm>
            <a:custGeom>
              <a:avLst/>
              <a:gdLst/>
              <a:ahLst/>
              <a:cxnLst/>
              <a:rect l="l" t="t" r="r" b="b"/>
              <a:pathLst>
                <a:path w="1281" h="1282" extrusionOk="0">
                  <a:moveTo>
                    <a:pt x="917" y="487"/>
                  </a:moveTo>
                  <a:cubicBezTo>
                    <a:pt x="983" y="509"/>
                    <a:pt x="1038" y="541"/>
                    <a:pt x="1082" y="585"/>
                  </a:cubicBezTo>
                  <a:cubicBezTo>
                    <a:pt x="1116" y="630"/>
                    <a:pt x="1138" y="685"/>
                    <a:pt x="1160" y="729"/>
                  </a:cubicBezTo>
                  <a:cubicBezTo>
                    <a:pt x="1182" y="774"/>
                    <a:pt x="1193" y="818"/>
                    <a:pt x="1204" y="862"/>
                  </a:cubicBezTo>
                  <a:cubicBezTo>
                    <a:pt x="1215" y="906"/>
                    <a:pt x="1226" y="950"/>
                    <a:pt x="1226" y="994"/>
                  </a:cubicBezTo>
                  <a:cubicBezTo>
                    <a:pt x="1248" y="1149"/>
                    <a:pt x="1226" y="1248"/>
                    <a:pt x="1226" y="1248"/>
                  </a:cubicBezTo>
                  <a:cubicBezTo>
                    <a:pt x="1226" y="1248"/>
                    <a:pt x="1204" y="1149"/>
                    <a:pt x="1160" y="1005"/>
                  </a:cubicBezTo>
                  <a:cubicBezTo>
                    <a:pt x="1138" y="928"/>
                    <a:pt x="1116" y="850"/>
                    <a:pt x="1072" y="774"/>
                  </a:cubicBezTo>
                  <a:cubicBezTo>
                    <a:pt x="1027" y="696"/>
                    <a:pt x="972" y="619"/>
                    <a:pt x="895" y="608"/>
                  </a:cubicBezTo>
                  <a:lnTo>
                    <a:pt x="861" y="608"/>
                  </a:lnTo>
                  <a:cubicBezTo>
                    <a:pt x="829" y="608"/>
                    <a:pt x="807" y="608"/>
                    <a:pt x="785" y="619"/>
                  </a:cubicBezTo>
                  <a:cubicBezTo>
                    <a:pt x="763" y="619"/>
                    <a:pt x="729" y="641"/>
                    <a:pt x="718" y="641"/>
                  </a:cubicBezTo>
                  <a:cubicBezTo>
                    <a:pt x="696" y="652"/>
                    <a:pt x="685" y="663"/>
                    <a:pt x="674" y="674"/>
                  </a:cubicBezTo>
                  <a:cubicBezTo>
                    <a:pt x="641" y="707"/>
                    <a:pt x="630" y="729"/>
                    <a:pt x="619" y="762"/>
                  </a:cubicBezTo>
                  <a:cubicBezTo>
                    <a:pt x="619" y="796"/>
                    <a:pt x="619" y="828"/>
                    <a:pt x="630" y="862"/>
                  </a:cubicBezTo>
                  <a:cubicBezTo>
                    <a:pt x="652" y="928"/>
                    <a:pt x="696" y="983"/>
                    <a:pt x="718" y="1027"/>
                  </a:cubicBezTo>
                  <a:cubicBezTo>
                    <a:pt x="740" y="1061"/>
                    <a:pt x="751" y="1083"/>
                    <a:pt x="751" y="1083"/>
                  </a:cubicBezTo>
                  <a:cubicBezTo>
                    <a:pt x="751" y="1083"/>
                    <a:pt x="729" y="1071"/>
                    <a:pt x="696" y="1038"/>
                  </a:cubicBezTo>
                  <a:cubicBezTo>
                    <a:pt x="663" y="1005"/>
                    <a:pt x="608" y="961"/>
                    <a:pt x="574" y="895"/>
                  </a:cubicBezTo>
                  <a:cubicBezTo>
                    <a:pt x="552" y="862"/>
                    <a:pt x="530" y="818"/>
                    <a:pt x="530" y="762"/>
                  </a:cubicBezTo>
                  <a:cubicBezTo>
                    <a:pt x="530" y="729"/>
                    <a:pt x="530" y="696"/>
                    <a:pt x="542" y="674"/>
                  </a:cubicBezTo>
                  <a:cubicBezTo>
                    <a:pt x="552" y="641"/>
                    <a:pt x="574" y="619"/>
                    <a:pt x="597" y="597"/>
                  </a:cubicBezTo>
                  <a:cubicBezTo>
                    <a:pt x="619" y="575"/>
                    <a:pt x="641" y="563"/>
                    <a:pt x="663" y="541"/>
                  </a:cubicBezTo>
                  <a:cubicBezTo>
                    <a:pt x="696" y="531"/>
                    <a:pt x="707" y="519"/>
                    <a:pt x="740" y="509"/>
                  </a:cubicBezTo>
                  <a:cubicBezTo>
                    <a:pt x="773" y="497"/>
                    <a:pt x="817" y="487"/>
                    <a:pt x="861" y="487"/>
                  </a:cubicBezTo>
                  <a:close/>
                  <a:moveTo>
                    <a:pt x="574" y="1"/>
                  </a:moveTo>
                  <a:cubicBezTo>
                    <a:pt x="530" y="1"/>
                    <a:pt x="476" y="11"/>
                    <a:pt x="431" y="34"/>
                  </a:cubicBezTo>
                  <a:cubicBezTo>
                    <a:pt x="0" y="244"/>
                    <a:pt x="365" y="818"/>
                    <a:pt x="498" y="1005"/>
                  </a:cubicBezTo>
                  <a:cubicBezTo>
                    <a:pt x="520" y="1049"/>
                    <a:pt x="564" y="1093"/>
                    <a:pt x="597" y="1127"/>
                  </a:cubicBezTo>
                  <a:cubicBezTo>
                    <a:pt x="729" y="1237"/>
                    <a:pt x="895" y="1281"/>
                    <a:pt x="1050" y="1281"/>
                  </a:cubicBezTo>
                  <a:cubicBezTo>
                    <a:pt x="1104" y="1281"/>
                    <a:pt x="1160" y="1281"/>
                    <a:pt x="1215" y="1270"/>
                  </a:cubicBezTo>
                  <a:cubicBezTo>
                    <a:pt x="1226" y="1270"/>
                    <a:pt x="1226" y="1270"/>
                    <a:pt x="1237" y="1259"/>
                  </a:cubicBezTo>
                  <a:cubicBezTo>
                    <a:pt x="1237" y="1259"/>
                    <a:pt x="1248" y="1248"/>
                    <a:pt x="1248" y="1237"/>
                  </a:cubicBezTo>
                  <a:cubicBezTo>
                    <a:pt x="1281" y="1115"/>
                    <a:pt x="1281" y="796"/>
                    <a:pt x="1126" y="464"/>
                  </a:cubicBezTo>
                  <a:cubicBezTo>
                    <a:pt x="1072" y="332"/>
                    <a:pt x="983" y="188"/>
                    <a:pt x="873" y="100"/>
                  </a:cubicBezTo>
                  <a:cubicBezTo>
                    <a:pt x="829" y="67"/>
                    <a:pt x="707" y="1"/>
                    <a:pt x="574" y="1"/>
                  </a:cubicBezTo>
                  <a:close/>
                </a:path>
              </a:pathLst>
            </a:custGeom>
            <a:solidFill>
              <a:srgbClr val="F7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7661351" y="3284189"/>
              <a:ext cx="76194" cy="80753"/>
            </a:xfrm>
            <a:custGeom>
              <a:avLst/>
              <a:gdLst/>
              <a:ahLst/>
              <a:cxnLst/>
              <a:rect l="l" t="t" r="r" b="b"/>
              <a:pathLst>
                <a:path w="719" h="762" extrusionOk="0">
                  <a:moveTo>
                    <a:pt x="331" y="1"/>
                  </a:moveTo>
                  <a:cubicBezTo>
                    <a:pt x="287" y="1"/>
                    <a:pt x="243" y="11"/>
                    <a:pt x="210" y="23"/>
                  </a:cubicBezTo>
                  <a:cubicBezTo>
                    <a:pt x="177" y="33"/>
                    <a:pt x="166" y="45"/>
                    <a:pt x="133" y="55"/>
                  </a:cubicBezTo>
                  <a:cubicBezTo>
                    <a:pt x="111" y="77"/>
                    <a:pt x="89" y="89"/>
                    <a:pt x="67" y="111"/>
                  </a:cubicBezTo>
                  <a:cubicBezTo>
                    <a:pt x="44" y="133"/>
                    <a:pt x="22" y="155"/>
                    <a:pt x="12" y="188"/>
                  </a:cubicBezTo>
                  <a:cubicBezTo>
                    <a:pt x="0" y="210"/>
                    <a:pt x="0" y="243"/>
                    <a:pt x="0" y="276"/>
                  </a:cubicBezTo>
                  <a:cubicBezTo>
                    <a:pt x="0" y="332"/>
                    <a:pt x="22" y="376"/>
                    <a:pt x="44" y="409"/>
                  </a:cubicBezTo>
                  <a:cubicBezTo>
                    <a:pt x="78" y="475"/>
                    <a:pt x="133" y="519"/>
                    <a:pt x="166" y="552"/>
                  </a:cubicBezTo>
                  <a:cubicBezTo>
                    <a:pt x="199" y="585"/>
                    <a:pt x="221" y="597"/>
                    <a:pt x="221" y="597"/>
                  </a:cubicBezTo>
                  <a:cubicBezTo>
                    <a:pt x="221" y="597"/>
                    <a:pt x="210" y="575"/>
                    <a:pt x="188" y="541"/>
                  </a:cubicBezTo>
                  <a:cubicBezTo>
                    <a:pt x="166" y="497"/>
                    <a:pt x="122" y="442"/>
                    <a:pt x="100" y="376"/>
                  </a:cubicBezTo>
                  <a:cubicBezTo>
                    <a:pt x="89" y="342"/>
                    <a:pt x="89" y="310"/>
                    <a:pt x="89" y="276"/>
                  </a:cubicBezTo>
                  <a:cubicBezTo>
                    <a:pt x="100" y="243"/>
                    <a:pt x="111" y="221"/>
                    <a:pt x="144" y="188"/>
                  </a:cubicBezTo>
                  <a:cubicBezTo>
                    <a:pt x="155" y="177"/>
                    <a:pt x="166" y="166"/>
                    <a:pt x="188" y="155"/>
                  </a:cubicBezTo>
                  <a:cubicBezTo>
                    <a:pt x="199" y="155"/>
                    <a:pt x="233" y="133"/>
                    <a:pt x="255" y="133"/>
                  </a:cubicBezTo>
                  <a:cubicBezTo>
                    <a:pt x="277" y="122"/>
                    <a:pt x="299" y="122"/>
                    <a:pt x="331" y="122"/>
                  </a:cubicBezTo>
                  <a:lnTo>
                    <a:pt x="365" y="122"/>
                  </a:lnTo>
                  <a:cubicBezTo>
                    <a:pt x="442" y="133"/>
                    <a:pt x="497" y="210"/>
                    <a:pt x="542" y="288"/>
                  </a:cubicBezTo>
                  <a:cubicBezTo>
                    <a:pt x="586" y="364"/>
                    <a:pt x="608" y="442"/>
                    <a:pt x="630" y="519"/>
                  </a:cubicBezTo>
                  <a:cubicBezTo>
                    <a:pt x="674" y="663"/>
                    <a:pt x="696" y="762"/>
                    <a:pt x="696" y="762"/>
                  </a:cubicBezTo>
                  <a:cubicBezTo>
                    <a:pt x="696" y="762"/>
                    <a:pt x="718" y="663"/>
                    <a:pt x="696" y="508"/>
                  </a:cubicBezTo>
                  <a:cubicBezTo>
                    <a:pt x="696" y="464"/>
                    <a:pt x="685" y="420"/>
                    <a:pt x="674" y="376"/>
                  </a:cubicBezTo>
                  <a:cubicBezTo>
                    <a:pt x="663" y="332"/>
                    <a:pt x="652" y="288"/>
                    <a:pt x="630" y="243"/>
                  </a:cubicBezTo>
                  <a:cubicBezTo>
                    <a:pt x="608" y="199"/>
                    <a:pt x="586" y="144"/>
                    <a:pt x="552" y="99"/>
                  </a:cubicBezTo>
                  <a:cubicBezTo>
                    <a:pt x="508" y="55"/>
                    <a:pt x="453" y="23"/>
                    <a:pt x="387" y="1"/>
                  </a:cubicBezTo>
                  <a:close/>
                </a:path>
              </a:pathLst>
            </a:custGeom>
            <a:solidFill>
              <a:srgbClr val="F3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8369043" y="3107212"/>
              <a:ext cx="182591" cy="222759"/>
            </a:xfrm>
            <a:custGeom>
              <a:avLst/>
              <a:gdLst/>
              <a:ahLst/>
              <a:cxnLst/>
              <a:rect l="l" t="t" r="r" b="b"/>
              <a:pathLst>
                <a:path w="1723" h="2102" extrusionOk="0">
                  <a:moveTo>
                    <a:pt x="910" y="1"/>
                  </a:moveTo>
                  <a:cubicBezTo>
                    <a:pt x="671" y="1"/>
                    <a:pt x="479" y="212"/>
                    <a:pt x="431" y="280"/>
                  </a:cubicBezTo>
                  <a:cubicBezTo>
                    <a:pt x="288" y="456"/>
                    <a:pt x="155" y="655"/>
                    <a:pt x="111" y="864"/>
                  </a:cubicBezTo>
                  <a:cubicBezTo>
                    <a:pt x="1" y="1428"/>
                    <a:pt x="100" y="1891"/>
                    <a:pt x="188" y="2068"/>
                  </a:cubicBezTo>
                  <a:cubicBezTo>
                    <a:pt x="188" y="2079"/>
                    <a:pt x="199" y="2090"/>
                    <a:pt x="210" y="2090"/>
                  </a:cubicBezTo>
                  <a:cubicBezTo>
                    <a:pt x="222" y="2101"/>
                    <a:pt x="232" y="2101"/>
                    <a:pt x="244" y="2101"/>
                  </a:cubicBezTo>
                  <a:cubicBezTo>
                    <a:pt x="265" y="2101"/>
                    <a:pt x="287" y="2102"/>
                    <a:pt x="308" y="2102"/>
                  </a:cubicBezTo>
                  <a:cubicBezTo>
                    <a:pt x="603" y="2102"/>
                    <a:pt x="879" y="2021"/>
                    <a:pt x="1115" y="1681"/>
                  </a:cubicBezTo>
                  <a:cubicBezTo>
                    <a:pt x="1159" y="1626"/>
                    <a:pt x="1203" y="1538"/>
                    <a:pt x="1237" y="1472"/>
                  </a:cubicBezTo>
                  <a:cubicBezTo>
                    <a:pt x="1358" y="1151"/>
                    <a:pt x="1723" y="191"/>
                    <a:pt x="1016" y="15"/>
                  </a:cubicBezTo>
                  <a:cubicBezTo>
                    <a:pt x="980" y="5"/>
                    <a:pt x="945" y="1"/>
                    <a:pt x="910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8395960" y="3144939"/>
              <a:ext cx="119431" cy="146351"/>
            </a:xfrm>
            <a:custGeom>
              <a:avLst/>
              <a:gdLst/>
              <a:ahLst/>
              <a:cxnLst/>
              <a:rect l="l" t="t" r="r" b="b"/>
              <a:pathLst>
                <a:path w="1127" h="1381" extrusionOk="0">
                  <a:moveTo>
                    <a:pt x="409" y="530"/>
                  </a:moveTo>
                  <a:cubicBezTo>
                    <a:pt x="431" y="530"/>
                    <a:pt x="453" y="530"/>
                    <a:pt x="464" y="542"/>
                  </a:cubicBezTo>
                  <a:cubicBezTo>
                    <a:pt x="508" y="542"/>
                    <a:pt x="519" y="542"/>
                    <a:pt x="552" y="552"/>
                  </a:cubicBezTo>
                  <a:cubicBezTo>
                    <a:pt x="574" y="564"/>
                    <a:pt x="608" y="586"/>
                    <a:pt x="630" y="597"/>
                  </a:cubicBezTo>
                  <a:cubicBezTo>
                    <a:pt x="652" y="608"/>
                    <a:pt x="674" y="630"/>
                    <a:pt x="696" y="652"/>
                  </a:cubicBezTo>
                  <a:cubicBezTo>
                    <a:pt x="707" y="685"/>
                    <a:pt x="718" y="707"/>
                    <a:pt x="729" y="741"/>
                  </a:cubicBezTo>
                  <a:cubicBezTo>
                    <a:pt x="740" y="795"/>
                    <a:pt x="729" y="839"/>
                    <a:pt x="718" y="873"/>
                  </a:cubicBezTo>
                  <a:cubicBezTo>
                    <a:pt x="685" y="961"/>
                    <a:pt x="652" y="1005"/>
                    <a:pt x="618" y="1050"/>
                  </a:cubicBezTo>
                  <a:cubicBezTo>
                    <a:pt x="596" y="1082"/>
                    <a:pt x="574" y="1104"/>
                    <a:pt x="574" y="1104"/>
                  </a:cubicBezTo>
                  <a:lnTo>
                    <a:pt x="596" y="1038"/>
                  </a:lnTo>
                  <a:cubicBezTo>
                    <a:pt x="618" y="994"/>
                    <a:pt x="640" y="928"/>
                    <a:pt x="640" y="862"/>
                  </a:cubicBezTo>
                  <a:cubicBezTo>
                    <a:pt x="652" y="829"/>
                    <a:pt x="652" y="795"/>
                    <a:pt x="640" y="763"/>
                  </a:cubicBezTo>
                  <a:cubicBezTo>
                    <a:pt x="630" y="729"/>
                    <a:pt x="608" y="707"/>
                    <a:pt x="574" y="685"/>
                  </a:cubicBezTo>
                  <a:cubicBezTo>
                    <a:pt x="552" y="674"/>
                    <a:pt x="530" y="674"/>
                    <a:pt x="519" y="663"/>
                  </a:cubicBezTo>
                  <a:cubicBezTo>
                    <a:pt x="497" y="663"/>
                    <a:pt x="464" y="652"/>
                    <a:pt x="453" y="652"/>
                  </a:cubicBezTo>
                  <a:lnTo>
                    <a:pt x="420" y="652"/>
                  </a:lnTo>
                  <a:cubicBezTo>
                    <a:pt x="387" y="652"/>
                    <a:pt x="365" y="652"/>
                    <a:pt x="331" y="663"/>
                  </a:cubicBezTo>
                  <a:cubicBezTo>
                    <a:pt x="265" y="696"/>
                    <a:pt x="221" y="773"/>
                    <a:pt x="199" y="862"/>
                  </a:cubicBezTo>
                  <a:cubicBezTo>
                    <a:pt x="177" y="950"/>
                    <a:pt x="166" y="1038"/>
                    <a:pt x="155" y="1104"/>
                  </a:cubicBezTo>
                  <a:cubicBezTo>
                    <a:pt x="144" y="1259"/>
                    <a:pt x="144" y="1359"/>
                    <a:pt x="144" y="1359"/>
                  </a:cubicBezTo>
                  <a:cubicBezTo>
                    <a:pt x="144" y="1359"/>
                    <a:pt x="111" y="1270"/>
                    <a:pt x="88" y="1116"/>
                  </a:cubicBezTo>
                  <a:lnTo>
                    <a:pt x="88" y="983"/>
                  </a:lnTo>
                  <a:cubicBezTo>
                    <a:pt x="88" y="939"/>
                    <a:pt x="88" y="884"/>
                    <a:pt x="100" y="839"/>
                  </a:cubicBezTo>
                  <a:cubicBezTo>
                    <a:pt x="111" y="785"/>
                    <a:pt x="122" y="741"/>
                    <a:pt x="155" y="685"/>
                  </a:cubicBezTo>
                  <a:cubicBezTo>
                    <a:pt x="177" y="630"/>
                    <a:pt x="232" y="586"/>
                    <a:pt x="287" y="552"/>
                  </a:cubicBezTo>
                  <a:cubicBezTo>
                    <a:pt x="331" y="542"/>
                    <a:pt x="365" y="530"/>
                    <a:pt x="409" y="530"/>
                  </a:cubicBezTo>
                  <a:close/>
                  <a:moveTo>
                    <a:pt x="596" y="1"/>
                  </a:moveTo>
                  <a:cubicBezTo>
                    <a:pt x="431" y="1"/>
                    <a:pt x="287" y="111"/>
                    <a:pt x="254" y="167"/>
                  </a:cubicBezTo>
                  <a:cubicBezTo>
                    <a:pt x="166" y="277"/>
                    <a:pt x="100" y="432"/>
                    <a:pt x="78" y="575"/>
                  </a:cubicBezTo>
                  <a:cubicBezTo>
                    <a:pt x="0" y="939"/>
                    <a:pt x="66" y="1237"/>
                    <a:pt x="122" y="1359"/>
                  </a:cubicBezTo>
                  <a:lnTo>
                    <a:pt x="144" y="1381"/>
                  </a:lnTo>
                  <a:lnTo>
                    <a:pt x="166" y="1381"/>
                  </a:lnTo>
                  <a:cubicBezTo>
                    <a:pt x="375" y="1369"/>
                    <a:pt x="586" y="1303"/>
                    <a:pt x="740" y="1104"/>
                  </a:cubicBezTo>
                  <a:cubicBezTo>
                    <a:pt x="762" y="1072"/>
                    <a:pt x="795" y="1016"/>
                    <a:pt x="817" y="972"/>
                  </a:cubicBezTo>
                  <a:cubicBezTo>
                    <a:pt x="895" y="751"/>
                    <a:pt x="1126" y="122"/>
                    <a:pt x="662" y="12"/>
                  </a:cubicBezTo>
                  <a:cubicBezTo>
                    <a:pt x="640" y="1"/>
                    <a:pt x="618" y="1"/>
                    <a:pt x="596" y="1"/>
                  </a:cubicBezTo>
                  <a:close/>
                </a:path>
              </a:pathLst>
            </a:custGeom>
            <a:solidFill>
              <a:srgbClr val="F7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8405286" y="3201105"/>
              <a:ext cx="69200" cy="87853"/>
            </a:xfrm>
            <a:custGeom>
              <a:avLst/>
              <a:gdLst/>
              <a:ahLst/>
              <a:cxnLst/>
              <a:rect l="l" t="t" r="r" b="b"/>
              <a:pathLst>
                <a:path w="653" h="829" extrusionOk="0">
                  <a:moveTo>
                    <a:pt x="321" y="0"/>
                  </a:moveTo>
                  <a:cubicBezTo>
                    <a:pt x="277" y="0"/>
                    <a:pt x="243" y="12"/>
                    <a:pt x="199" y="22"/>
                  </a:cubicBezTo>
                  <a:cubicBezTo>
                    <a:pt x="144" y="56"/>
                    <a:pt x="89" y="100"/>
                    <a:pt x="67" y="155"/>
                  </a:cubicBezTo>
                  <a:cubicBezTo>
                    <a:pt x="34" y="211"/>
                    <a:pt x="23" y="255"/>
                    <a:pt x="12" y="309"/>
                  </a:cubicBezTo>
                  <a:cubicBezTo>
                    <a:pt x="0" y="354"/>
                    <a:pt x="0" y="409"/>
                    <a:pt x="0" y="453"/>
                  </a:cubicBezTo>
                  <a:lnTo>
                    <a:pt x="0" y="586"/>
                  </a:lnTo>
                  <a:cubicBezTo>
                    <a:pt x="23" y="740"/>
                    <a:pt x="56" y="829"/>
                    <a:pt x="56" y="829"/>
                  </a:cubicBezTo>
                  <a:cubicBezTo>
                    <a:pt x="56" y="829"/>
                    <a:pt x="56" y="729"/>
                    <a:pt x="67" y="574"/>
                  </a:cubicBezTo>
                  <a:cubicBezTo>
                    <a:pt x="78" y="508"/>
                    <a:pt x="89" y="420"/>
                    <a:pt x="111" y="332"/>
                  </a:cubicBezTo>
                  <a:cubicBezTo>
                    <a:pt x="133" y="243"/>
                    <a:pt x="177" y="166"/>
                    <a:pt x="243" y="133"/>
                  </a:cubicBezTo>
                  <a:cubicBezTo>
                    <a:pt x="277" y="122"/>
                    <a:pt x="299" y="122"/>
                    <a:pt x="332" y="122"/>
                  </a:cubicBezTo>
                  <a:lnTo>
                    <a:pt x="365" y="122"/>
                  </a:lnTo>
                  <a:cubicBezTo>
                    <a:pt x="376" y="122"/>
                    <a:pt x="409" y="133"/>
                    <a:pt x="431" y="133"/>
                  </a:cubicBezTo>
                  <a:cubicBezTo>
                    <a:pt x="442" y="144"/>
                    <a:pt x="464" y="144"/>
                    <a:pt x="486" y="155"/>
                  </a:cubicBezTo>
                  <a:cubicBezTo>
                    <a:pt x="520" y="177"/>
                    <a:pt x="542" y="199"/>
                    <a:pt x="552" y="233"/>
                  </a:cubicBezTo>
                  <a:cubicBezTo>
                    <a:pt x="564" y="265"/>
                    <a:pt x="564" y="299"/>
                    <a:pt x="552" y="332"/>
                  </a:cubicBezTo>
                  <a:cubicBezTo>
                    <a:pt x="552" y="398"/>
                    <a:pt x="530" y="464"/>
                    <a:pt x="508" y="508"/>
                  </a:cubicBezTo>
                  <a:lnTo>
                    <a:pt x="486" y="574"/>
                  </a:lnTo>
                  <a:cubicBezTo>
                    <a:pt x="486" y="574"/>
                    <a:pt x="508" y="552"/>
                    <a:pt x="530" y="520"/>
                  </a:cubicBezTo>
                  <a:cubicBezTo>
                    <a:pt x="564" y="475"/>
                    <a:pt x="597" y="431"/>
                    <a:pt x="630" y="343"/>
                  </a:cubicBezTo>
                  <a:cubicBezTo>
                    <a:pt x="641" y="309"/>
                    <a:pt x="652" y="265"/>
                    <a:pt x="641" y="211"/>
                  </a:cubicBezTo>
                  <a:cubicBezTo>
                    <a:pt x="630" y="177"/>
                    <a:pt x="619" y="155"/>
                    <a:pt x="608" y="122"/>
                  </a:cubicBezTo>
                  <a:cubicBezTo>
                    <a:pt x="586" y="100"/>
                    <a:pt x="564" y="78"/>
                    <a:pt x="542" y="67"/>
                  </a:cubicBezTo>
                  <a:cubicBezTo>
                    <a:pt x="520" y="56"/>
                    <a:pt x="486" y="34"/>
                    <a:pt x="464" y="22"/>
                  </a:cubicBezTo>
                  <a:cubicBezTo>
                    <a:pt x="431" y="12"/>
                    <a:pt x="420" y="12"/>
                    <a:pt x="376" y="12"/>
                  </a:cubicBezTo>
                  <a:cubicBezTo>
                    <a:pt x="365" y="0"/>
                    <a:pt x="343" y="0"/>
                    <a:pt x="321" y="0"/>
                  </a:cubicBezTo>
                  <a:close/>
                </a:path>
              </a:pathLst>
            </a:custGeom>
            <a:solidFill>
              <a:srgbClr val="F3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7813211" y="3181606"/>
              <a:ext cx="185134" cy="126640"/>
            </a:xfrm>
            <a:custGeom>
              <a:avLst/>
              <a:gdLst/>
              <a:ahLst/>
              <a:cxnLst/>
              <a:rect l="l" t="t" r="r" b="b"/>
              <a:pathLst>
                <a:path w="1747" h="1195" extrusionOk="0">
                  <a:moveTo>
                    <a:pt x="970" y="0"/>
                  </a:moveTo>
                  <a:cubicBezTo>
                    <a:pt x="939" y="0"/>
                    <a:pt x="908" y="3"/>
                    <a:pt x="875" y="8"/>
                  </a:cubicBezTo>
                  <a:cubicBezTo>
                    <a:pt x="223" y="108"/>
                    <a:pt x="345" y="461"/>
                    <a:pt x="168" y="549"/>
                  </a:cubicBezTo>
                  <a:cubicBezTo>
                    <a:pt x="1" y="633"/>
                    <a:pt x="370" y="1194"/>
                    <a:pt x="861" y="1194"/>
                  </a:cubicBezTo>
                  <a:cubicBezTo>
                    <a:pt x="888" y="1194"/>
                    <a:pt x="914" y="1193"/>
                    <a:pt x="941" y="1189"/>
                  </a:cubicBezTo>
                  <a:cubicBezTo>
                    <a:pt x="1559" y="1112"/>
                    <a:pt x="1746" y="836"/>
                    <a:pt x="1746" y="836"/>
                  </a:cubicBezTo>
                  <a:cubicBezTo>
                    <a:pt x="1746" y="836"/>
                    <a:pt x="1547" y="0"/>
                    <a:pt x="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7821159" y="3179910"/>
              <a:ext cx="177186" cy="90397"/>
            </a:xfrm>
            <a:custGeom>
              <a:avLst/>
              <a:gdLst/>
              <a:ahLst/>
              <a:cxnLst/>
              <a:rect l="l" t="t" r="r" b="b"/>
              <a:pathLst>
                <a:path w="1672" h="853" extrusionOk="0">
                  <a:moveTo>
                    <a:pt x="872" y="1"/>
                  </a:moveTo>
                  <a:cubicBezTo>
                    <a:pt x="400" y="1"/>
                    <a:pt x="147" y="401"/>
                    <a:pt x="115" y="455"/>
                  </a:cubicBezTo>
                  <a:cubicBezTo>
                    <a:pt x="94" y="507"/>
                    <a:pt x="1" y="643"/>
                    <a:pt x="53" y="643"/>
                  </a:cubicBezTo>
                  <a:cubicBezTo>
                    <a:pt x="55" y="643"/>
                    <a:pt x="57" y="642"/>
                    <a:pt x="60" y="642"/>
                  </a:cubicBezTo>
                  <a:cubicBezTo>
                    <a:pt x="133" y="632"/>
                    <a:pt x="394" y="118"/>
                    <a:pt x="897" y="118"/>
                  </a:cubicBezTo>
                  <a:cubicBezTo>
                    <a:pt x="926" y="118"/>
                    <a:pt x="956" y="120"/>
                    <a:pt x="987" y="124"/>
                  </a:cubicBezTo>
                  <a:cubicBezTo>
                    <a:pt x="1495" y="190"/>
                    <a:pt x="1671" y="852"/>
                    <a:pt x="1671" y="852"/>
                  </a:cubicBezTo>
                  <a:cubicBezTo>
                    <a:pt x="1671" y="852"/>
                    <a:pt x="1594" y="35"/>
                    <a:pt x="910" y="2"/>
                  </a:cubicBezTo>
                  <a:cubicBezTo>
                    <a:pt x="897" y="1"/>
                    <a:pt x="885" y="1"/>
                    <a:pt x="87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7868423" y="3204178"/>
              <a:ext cx="103005" cy="93364"/>
            </a:xfrm>
            <a:custGeom>
              <a:avLst/>
              <a:gdLst/>
              <a:ahLst/>
              <a:cxnLst/>
              <a:rect l="l" t="t" r="r" b="b"/>
              <a:pathLst>
                <a:path w="972" h="881" extrusionOk="0">
                  <a:moveTo>
                    <a:pt x="493" y="1"/>
                  </a:moveTo>
                  <a:cubicBezTo>
                    <a:pt x="472" y="1"/>
                    <a:pt x="451" y="2"/>
                    <a:pt x="431" y="5"/>
                  </a:cubicBezTo>
                  <a:cubicBezTo>
                    <a:pt x="177" y="27"/>
                    <a:pt x="0" y="248"/>
                    <a:pt x="23" y="491"/>
                  </a:cubicBezTo>
                  <a:cubicBezTo>
                    <a:pt x="53" y="714"/>
                    <a:pt x="241" y="881"/>
                    <a:pt x="468" y="881"/>
                  </a:cubicBezTo>
                  <a:cubicBezTo>
                    <a:pt x="489" y="881"/>
                    <a:pt x="509" y="879"/>
                    <a:pt x="530" y="877"/>
                  </a:cubicBezTo>
                  <a:cubicBezTo>
                    <a:pt x="784" y="844"/>
                    <a:pt x="972" y="634"/>
                    <a:pt x="938" y="391"/>
                  </a:cubicBezTo>
                  <a:cubicBezTo>
                    <a:pt x="918" y="168"/>
                    <a:pt x="721" y="1"/>
                    <a:pt x="493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7829743" y="3102444"/>
              <a:ext cx="145182" cy="56697"/>
            </a:xfrm>
            <a:custGeom>
              <a:avLst/>
              <a:gdLst/>
              <a:ahLst/>
              <a:cxnLst/>
              <a:rect l="l" t="t" r="r" b="b"/>
              <a:pathLst>
                <a:path w="1370" h="535" extrusionOk="0">
                  <a:moveTo>
                    <a:pt x="1024" y="1"/>
                  </a:moveTo>
                  <a:cubicBezTo>
                    <a:pt x="971" y="1"/>
                    <a:pt x="917" y="6"/>
                    <a:pt x="862" y="16"/>
                  </a:cubicBezTo>
                  <a:cubicBezTo>
                    <a:pt x="564" y="70"/>
                    <a:pt x="365" y="192"/>
                    <a:pt x="266" y="269"/>
                  </a:cubicBezTo>
                  <a:cubicBezTo>
                    <a:pt x="155" y="347"/>
                    <a:pt x="67" y="435"/>
                    <a:pt x="1" y="534"/>
                  </a:cubicBezTo>
                  <a:cubicBezTo>
                    <a:pt x="56" y="501"/>
                    <a:pt x="111" y="468"/>
                    <a:pt x="177" y="435"/>
                  </a:cubicBezTo>
                  <a:cubicBezTo>
                    <a:pt x="310" y="369"/>
                    <a:pt x="442" y="303"/>
                    <a:pt x="586" y="259"/>
                  </a:cubicBezTo>
                  <a:cubicBezTo>
                    <a:pt x="670" y="237"/>
                    <a:pt x="760" y="228"/>
                    <a:pt x="850" y="228"/>
                  </a:cubicBezTo>
                  <a:cubicBezTo>
                    <a:pt x="998" y="228"/>
                    <a:pt x="1147" y="254"/>
                    <a:pt x="1271" y="303"/>
                  </a:cubicBezTo>
                  <a:cubicBezTo>
                    <a:pt x="1303" y="269"/>
                    <a:pt x="1369" y="115"/>
                    <a:pt x="1359" y="93"/>
                  </a:cubicBezTo>
                  <a:cubicBezTo>
                    <a:pt x="1265" y="30"/>
                    <a:pt x="1150" y="1"/>
                    <a:pt x="10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7919927" y="3212656"/>
              <a:ext cx="25751" cy="24904"/>
            </a:xfrm>
            <a:custGeom>
              <a:avLst/>
              <a:gdLst/>
              <a:ahLst/>
              <a:cxnLst/>
              <a:rect l="l" t="t" r="r" b="b"/>
              <a:pathLst>
                <a:path w="243" h="235" extrusionOk="0">
                  <a:moveTo>
                    <a:pt x="119" y="0"/>
                  </a:moveTo>
                  <a:cubicBezTo>
                    <a:pt x="112" y="0"/>
                    <a:pt x="106" y="1"/>
                    <a:pt x="99" y="2"/>
                  </a:cubicBezTo>
                  <a:cubicBezTo>
                    <a:pt x="44" y="2"/>
                    <a:pt x="0" y="68"/>
                    <a:pt x="0" y="124"/>
                  </a:cubicBezTo>
                  <a:cubicBezTo>
                    <a:pt x="11" y="190"/>
                    <a:pt x="66" y="234"/>
                    <a:pt x="133" y="234"/>
                  </a:cubicBezTo>
                  <a:cubicBezTo>
                    <a:pt x="199" y="223"/>
                    <a:pt x="243" y="168"/>
                    <a:pt x="232" y="102"/>
                  </a:cubicBezTo>
                  <a:cubicBezTo>
                    <a:pt x="222" y="42"/>
                    <a:pt x="176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8125727" y="3149072"/>
              <a:ext cx="175596" cy="124839"/>
            </a:xfrm>
            <a:custGeom>
              <a:avLst/>
              <a:gdLst/>
              <a:ahLst/>
              <a:cxnLst/>
              <a:rect l="l" t="t" r="r" b="b"/>
              <a:pathLst>
                <a:path w="1657" h="1178" extrusionOk="0">
                  <a:moveTo>
                    <a:pt x="789" y="0"/>
                  </a:moveTo>
                  <a:cubicBezTo>
                    <a:pt x="750" y="0"/>
                    <a:pt x="708" y="2"/>
                    <a:pt x="663" y="6"/>
                  </a:cubicBezTo>
                  <a:cubicBezTo>
                    <a:pt x="11" y="50"/>
                    <a:pt x="1" y="1011"/>
                    <a:pt x="1" y="1011"/>
                  </a:cubicBezTo>
                  <a:cubicBezTo>
                    <a:pt x="1" y="1011"/>
                    <a:pt x="184" y="1178"/>
                    <a:pt x="639" y="1178"/>
                  </a:cubicBezTo>
                  <a:cubicBezTo>
                    <a:pt x="707" y="1178"/>
                    <a:pt x="781" y="1174"/>
                    <a:pt x="862" y="1165"/>
                  </a:cubicBezTo>
                  <a:cubicBezTo>
                    <a:pt x="1402" y="1110"/>
                    <a:pt x="1657" y="415"/>
                    <a:pt x="1468" y="370"/>
                  </a:cubicBezTo>
                  <a:cubicBezTo>
                    <a:pt x="1284" y="319"/>
                    <a:pt x="130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8114070" y="3145999"/>
              <a:ext cx="180259" cy="110214"/>
            </a:xfrm>
            <a:custGeom>
              <a:avLst/>
              <a:gdLst/>
              <a:ahLst/>
              <a:cxnLst/>
              <a:rect l="l" t="t" r="r" b="b"/>
              <a:pathLst>
                <a:path w="1701" h="1040" extrusionOk="0">
                  <a:moveTo>
                    <a:pt x="882" y="1"/>
                  </a:moveTo>
                  <a:cubicBezTo>
                    <a:pt x="809" y="1"/>
                    <a:pt x="732" y="11"/>
                    <a:pt x="651" y="35"/>
                  </a:cubicBezTo>
                  <a:cubicBezTo>
                    <a:pt x="0" y="223"/>
                    <a:pt x="111" y="1040"/>
                    <a:pt x="111" y="1040"/>
                  </a:cubicBezTo>
                  <a:cubicBezTo>
                    <a:pt x="111" y="1040"/>
                    <a:pt x="133" y="355"/>
                    <a:pt x="619" y="179"/>
                  </a:cubicBezTo>
                  <a:cubicBezTo>
                    <a:pt x="707" y="146"/>
                    <a:pt x="792" y="132"/>
                    <a:pt x="873" y="132"/>
                  </a:cubicBezTo>
                  <a:cubicBezTo>
                    <a:pt x="1275" y="132"/>
                    <a:pt x="1567" y="476"/>
                    <a:pt x="1623" y="476"/>
                  </a:cubicBezTo>
                  <a:cubicBezTo>
                    <a:pt x="1700" y="466"/>
                    <a:pt x="1568" y="344"/>
                    <a:pt x="1534" y="300"/>
                  </a:cubicBezTo>
                  <a:cubicBezTo>
                    <a:pt x="1497" y="254"/>
                    <a:pt x="1246" y="1"/>
                    <a:pt x="88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5"/>
            <p:cNvSpPr/>
            <p:nvPr/>
          </p:nvSpPr>
          <p:spPr>
            <a:xfrm>
              <a:off x="8149148" y="3171433"/>
              <a:ext cx="98342" cy="93152"/>
            </a:xfrm>
            <a:custGeom>
              <a:avLst/>
              <a:gdLst/>
              <a:ahLst/>
              <a:cxnLst/>
              <a:rect l="l" t="t" r="r" b="b"/>
              <a:pathLst>
                <a:path w="928" h="879" extrusionOk="0">
                  <a:moveTo>
                    <a:pt x="479" y="1"/>
                  </a:moveTo>
                  <a:cubicBezTo>
                    <a:pt x="460" y="1"/>
                    <a:pt x="440" y="2"/>
                    <a:pt x="420" y="5"/>
                  </a:cubicBezTo>
                  <a:cubicBezTo>
                    <a:pt x="177" y="27"/>
                    <a:pt x="1" y="248"/>
                    <a:pt x="33" y="491"/>
                  </a:cubicBezTo>
                  <a:cubicBezTo>
                    <a:pt x="54" y="719"/>
                    <a:pt x="250" y="878"/>
                    <a:pt x="476" y="878"/>
                  </a:cubicBezTo>
                  <a:cubicBezTo>
                    <a:pt x="490" y="878"/>
                    <a:pt x="504" y="878"/>
                    <a:pt x="519" y="876"/>
                  </a:cubicBezTo>
                  <a:cubicBezTo>
                    <a:pt x="762" y="844"/>
                    <a:pt x="928" y="634"/>
                    <a:pt x="906" y="391"/>
                  </a:cubicBezTo>
                  <a:cubicBezTo>
                    <a:pt x="875" y="168"/>
                    <a:pt x="696" y="1"/>
                    <a:pt x="479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8114070" y="3068320"/>
              <a:ext cx="150905" cy="43980"/>
            </a:xfrm>
            <a:custGeom>
              <a:avLst/>
              <a:gdLst/>
              <a:ahLst/>
              <a:cxnLst/>
              <a:rect l="l" t="t" r="r" b="b"/>
              <a:pathLst>
                <a:path w="1424" h="415" extrusionOk="0">
                  <a:moveTo>
                    <a:pt x="662" y="1"/>
                  </a:moveTo>
                  <a:cubicBezTo>
                    <a:pt x="594" y="1"/>
                    <a:pt x="521" y="5"/>
                    <a:pt x="442" y="17"/>
                  </a:cubicBezTo>
                  <a:cubicBezTo>
                    <a:pt x="254" y="51"/>
                    <a:pt x="99" y="139"/>
                    <a:pt x="0" y="260"/>
                  </a:cubicBezTo>
                  <a:cubicBezTo>
                    <a:pt x="0" y="294"/>
                    <a:pt x="99" y="404"/>
                    <a:pt x="144" y="415"/>
                  </a:cubicBezTo>
                  <a:cubicBezTo>
                    <a:pt x="298" y="282"/>
                    <a:pt x="552" y="183"/>
                    <a:pt x="784" y="161"/>
                  </a:cubicBezTo>
                  <a:cubicBezTo>
                    <a:pt x="928" y="161"/>
                    <a:pt x="1082" y="172"/>
                    <a:pt x="1225" y="194"/>
                  </a:cubicBezTo>
                  <a:lnTo>
                    <a:pt x="1424" y="227"/>
                  </a:lnTo>
                  <a:cubicBezTo>
                    <a:pt x="1325" y="161"/>
                    <a:pt x="1215" y="105"/>
                    <a:pt x="1093" y="61"/>
                  </a:cubicBezTo>
                  <a:cubicBezTo>
                    <a:pt x="995" y="37"/>
                    <a:pt x="850" y="1"/>
                    <a:pt x="66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8200651" y="3176413"/>
              <a:ext cx="23526" cy="21513"/>
            </a:xfrm>
            <a:custGeom>
              <a:avLst/>
              <a:gdLst/>
              <a:ahLst/>
              <a:cxnLst/>
              <a:rect l="l" t="t" r="r" b="b"/>
              <a:pathLst>
                <a:path w="222" h="203" extrusionOk="0">
                  <a:moveTo>
                    <a:pt x="117" y="0"/>
                  </a:moveTo>
                  <a:cubicBezTo>
                    <a:pt x="111" y="0"/>
                    <a:pt x="105" y="1"/>
                    <a:pt x="99" y="2"/>
                  </a:cubicBezTo>
                  <a:cubicBezTo>
                    <a:pt x="44" y="2"/>
                    <a:pt x="0" y="57"/>
                    <a:pt x="11" y="112"/>
                  </a:cubicBezTo>
                  <a:cubicBezTo>
                    <a:pt x="11" y="162"/>
                    <a:pt x="56" y="202"/>
                    <a:pt x="105" y="202"/>
                  </a:cubicBezTo>
                  <a:cubicBezTo>
                    <a:pt x="110" y="202"/>
                    <a:pt x="116" y="202"/>
                    <a:pt x="121" y="201"/>
                  </a:cubicBezTo>
                  <a:cubicBezTo>
                    <a:pt x="177" y="201"/>
                    <a:pt x="221" y="145"/>
                    <a:pt x="210" y="90"/>
                  </a:cubicBezTo>
                  <a:cubicBezTo>
                    <a:pt x="210" y="41"/>
                    <a:pt x="166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8035650" y="3307609"/>
              <a:ext cx="64431" cy="46841"/>
            </a:xfrm>
            <a:custGeom>
              <a:avLst/>
              <a:gdLst/>
              <a:ahLst/>
              <a:cxnLst/>
              <a:rect l="l" t="t" r="r" b="b"/>
              <a:pathLst>
                <a:path w="608" h="442" extrusionOk="0">
                  <a:moveTo>
                    <a:pt x="233" y="0"/>
                  </a:moveTo>
                  <a:cubicBezTo>
                    <a:pt x="0" y="121"/>
                    <a:pt x="89" y="398"/>
                    <a:pt x="122" y="442"/>
                  </a:cubicBezTo>
                  <a:cubicBezTo>
                    <a:pt x="287" y="430"/>
                    <a:pt x="453" y="398"/>
                    <a:pt x="608" y="354"/>
                  </a:cubicBezTo>
                  <a:cubicBezTo>
                    <a:pt x="597" y="265"/>
                    <a:pt x="530" y="0"/>
                    <a:pt x="265" y="0"/>
                  </a:cubicBezTo>
                  <a:close/>
                </a:path>
              </a:pathLst>
            </a:custGeom>
            <a:solidFill>
              <a:srgbClr val="F9B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8305882" y="3031335"/>
              <a:ext cx="128757" cy="174541"/>
            </a:xfrm>
            <a:custGeom>
              <a:avLst/>
              <a:gdLst/>
              <a:ahLst/>
              <a:cxnLst/>
              <a:rect l="l" t="t" r="r" b="b"/>
              <a:pathLst>
                <a:path w="1215" h="1647" extrusionOk="0">
                  <a:moveTo>
                    <a:pt x="337" y="1"/>
                  </a:moveTo>
                  <a:cubicBezTo>
                    <a:pt x="136" y="1"/>
                    <a:pt x="1" y="69"/>
                    <a:pt x="1" y="69"/>
                  </a:cubicBezTo>
                  <a:cubicBezTo>
                    <a:pt x="16" y="62"/>
                    <a:pt x="32" y="59"/>
                    <a:pt x="47" y="59"/>
                  </a:cubicBezTo>
                  <a:cubicBezTo>
                    <a:pt x="367" y="59"/>
                    <a:pt x="625" y="1436"/>
                    <a:pt x="762" y="1647"/>
                  </a:cubicBezTo>
                  <a:cubicBezTo>
                    <a:pt x="1215" y="1040"/>
                    <a:pt x="1082" y="356"/>
                    <a:pt x="1082" y="356"/>
                  </a:cubicBezTo>
                  <a:cubicBezTo>
                    <a:pt x="815" y="71"/>
                    <a:pt x="54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7696428" y="3095767"/>
              <a:ext cx="98342" cy="207287"/>
            </a:xfrm>
            <a:custGeom>
              <a:avLst/>
              <a:gdLst/>
              <a:ahLst/>
              <a:cxnLst/>
              <a:rect l="l" t="t" r="r" b="b"/>
              <a:pathLst>
                <a:path w="928" h="1956" extrusionOk="0">
                  <a:moveTo>
                    <a:pt x="897" y="0"/>
                  </a:moveTo>
                  <a:cubicBezTo>
                    <a:pt x="769" y="0"/>
                    <a:pt x="269" y="41"/>
                    <a:pt x="0" y="663"/>
                  </a:cubicBezTo>
                  <a:cubicBezTo>
                    <a:pt x="0" y="663"/>
                    <a:pt x="111" y="1436"/>
                    <a:pt x="674" y="1955"/>
                  </a:cubicBezTo>
                  <a:cubicBezTo>
                    <a:pt x="729" y="1734"/>
                    <a:pt x="586" y="23"/>
                    <a:pt x="928" y="1"/>
                  </a:cubicBezTo>
                  <a:cubicBezTo>
                    <a:pt x="928" y="1"/>
                    <a:pt x="917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7660185" y="2702286"/>
              <a:ext cx="765121" cy="470847"/>
            </a:xfrm>
            <a:custGeom>
              <a:avLst/>
              <a:gdLst/>
              <a:ahLst/>
              <a:cxnLst/>
              <a:rect l="l" t="t" r="r" b="b"/>
              <a:pathLst>
                <a:path w="7220" h="4443" extrusionOk="0">
                  <a:moveTo>
                    <a:pt x="3856" y="1"/>
                  </a:moveTo>
                  <a:cubicBezTo>
                    <a:pt x="3672" y="1"/>
                    <a:pt x="3489" y="9"/>
                    <a:pt x="3312" y="27"/>
                  </a:cubicBezTo>
                  <a:cubicBezTo>
                    <a:pt x="2407" y="116"/>
                    <a:pt x="1458" y="414"/>
                    <a:pt x="950" y="988"/>
                  </a:cubicBezTo>
                  <a:cubicBezTo>
                    <a:pt x="67" y="1959"/>
                    <a:pt x="1" y="3559"/>
                    <a:pt x="332" y="4442"/>
                  </a:cubicBezTo>
                  <a:cubicBezTo>
                    <a:pt x="332" y="4442"/>
                    <a:pt x="2306" y="3115"/>
                    <a:pt x="4951" y="3115"/>
                  </a:cubicBezTo>
                  <a:cubicBezTo>
                    <a:pt x="5656" y="3115"/>
                    <a:pt x="6410" y="3210"/>
                    <a:pt x="7186" y="3449"/>
                  </a:cubicBezTo>
                  <a:cubicBezTo>
                    <a:pt x="7220" y="2743"/>
                    <a:pt x="7021" y="1131"/>
                    <a:pt x="5751" y="392"/>
                  </a:cubicBezTo>
                  <a:cubicBezTo>
                    <a:pt x="5311" y="137"/>
                    <a:pt x="4577" y="1"/>
                    <a:pt x="3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8421712" y="3060690"/>
              <a:ext cx="106" cy="243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12"/>
                  </a:moveTo>
                  <a:lnTo>
                    <a:pt x="0" y="23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6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8421712" y="3063021"/>
              <a:ext cx="106" cy="4875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0" y="34"/>
                  </a:moveTo>
                  <a:lnTo>
                    <a:pt x="0" y="45"/>
                  </a:lnTo>
                  <a:lnTo>
                    <a:pt x="0" y="34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0" y="12"/>
                  </a:moveTo>
                  <a:lnTo>
                    <a:pt x="0" y="23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7680002" y="3112193"/>
              <a:ext cx="15366" cy="60936"/>
            </a:xfrm>
            <a:custGeom>
              <a:avLst/>
              <a:gdLst/>
              <a:ahLst/>
              <a:cxnLst/>
              <a:rect l="l" t="t" r="r" b="b"/>
              <a:pathLst>
                <a:path w="145" h="575" extrusionOk="0">
                  <a:moveTo>
                    <a:pt x="1" y="1"/>
                  </a:moveTo>
                  <a:cubicBezTo>
                    <a:pt x="32" y="204"/>
                    <a:pt x="72" y="351"/>
                    <a:pt x="130" y="529"/>
                  </a:cubicBezTo>
                  <a:lnTo>
                    <a:pt x="130" y="529"/>
                  </a:lnTo>
                  <a:cubicBezTo>
                    <a:pt x="80" y="373"/>
                    <a:pt x="31" y="192"/>
                    <a:pt x="1" y="1"/>
                  </a:cubicBezTo>
                  <a:close/>
                  <a:moveTo>
                    <a:pt x="130" y="529"/>
                  </a:moveTo>
                  <a:cubicBezTo>
                    <a:pt x="135" y="544"/>
                    <a:pt x="140" y="560"/>
                    <a:pt x="145" y="574"/>
                  </a:cubicBezTo>
                  <a:cubicBezTo>
                    <a:pt x="140" y="559"/>
                    <a:pt x="135" y="544"/>
                    <a:pt x="130" y="529"/>
                  </a:cubicBezTo>
                  <a:close/>
                </a:path>
              </a:pathLst>
            </a:custGeom>
            <a:solidFill>
              <a:srgbClr val="D6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7678943" y="2756545"/>
              <a:ext cx="745199" cy="416588"/>
            </a:xfrm>
            <a:custGeom>
              <a:avLst/>
              <a:gdLst/>
              <a:ahLst/>
              <a:cxnLst/>
              <a:rect l="l" t="t" r="r" b="b"/>
              <a:pathLst>
                <a:path w="7032" h="3931" extrusionOk="0">
                  <a:moveTo>
                    <a:pt x="5751" y="1"/>
                  </a:moveTo>
                  <a:lnTo>
                    <a:pt x="5751" y="1"/>
                  </a:lnTo>
                  <a:cubicBezTo>
                    <a:pt x="6137" y="420"/>
                    <a:pt x="6204" y="950"/>
                    <a:pt x="5795" y="1348"/>
                  </a:cubicBezTo>
                  <a:cubicBezTo>
                    <a:pt x="4548" y="2584"/>
                    <a:pt x="1435" y="1602"/>
                    <a:pt x="0" y="3158"/>
                  </a:cubicBezTo>
                  <a:cubicBezTo>
                    <a:pt x="0" y="3224"/>
                    <a:pt x="11" y="3290"/>
                    <a:pt x="11" y="3357"/>
                  </a:cubicBezTo>
                  <a:cubicBezTo>
                    <a:pt x="44" y="3567"/>
                    <a:pt x="99" y="3765"/>
                    <a:pt x="155" y="3930"/>
                  </a:cubicBezTo>
                  <a:cubicBezTo>
                    <a:pt x="155" y="3930"/>
                    <a:pt x="2130" y="2606"/>
                    <a:pt x="4769" y="2606"/>
                  </a:cubicBezTo>
                  <a:cubicBezTo>
                    <a:pt x="5475" y="2606"/>
                    <a:pt x="6236" y="2706"/>
                    <a:pt x="7009" y="2937"/>
                  </a:cubicBezTo>
                  <a:lnTo>
                    <a:pt x="7009" y="2926"/>
                  </a:lnTo>
                  <a:lnTo>
                    <a:pt x="7009" y="2915"/>
                  </a:lnTo>
                  <a:lnTo>
                    <a:pt x="7009" y="2904"/>
                  </a:lnTo>
                  <a:lnTo>
                    <a:pt x="7009" y="2893"/>
                  </a:lnTo>
                  <a:lnTo>
                    <a:pt x="7009" y="2882"/>
                  </a:lnTo>
                  <a:lnTo>
                    <a:pt x="7009" y="2871"/>
                  </a:lnTo>
                  <a:cubicBezTo>
                    <a:pt x="7031" y="2176"/>
                    <a:pt x="6822" y="752"/>
                    <a:pt x="5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7687103" y="2999861"/>
              <a:ext cx="735873" cy="177932"/>
            </a:xfrm>
            <a:custGeom>
              <a:avLst/>
              <a:gdLst/>
              <a:ahLst/>
              <a:cxnLst/>
              <a:rect l="l" t="t" r="r" b="b"/>
              <a:pathLst>
                <a:path w="6944" h="1679" extrusionOk="0">
                  <a:moveTo>
                    <a:pt x="4476" y="1"/>
                  </a:moveTo>
                  <a:cubicBezTo>
                    <a:pt x="2917" y="1"/>
                    <a:pt x="1305" y="440"/>
                    <a:pt x="0" y="1381"/>
                  </a:cubicBezTo>
                  <a:cubicBezTo>
                    <a:pt x="22" y="1469"/>
                    <a:pt x="66" y="1602"/>
                    <a:pt x="88" y="1679"/>
                  </a:cubicBezTo>
                  <a:cubicBezTo>
                    <a:pt x="88" y="1679"/>
                    <a:pt x="2058" y="361"/>
                    <a:pt x="4698" y="361"/>
                  </a:cubicBezTo>
                  <a:cubicBezTo>
                    <a:pt x="5407" y="361"/>
                    <a:pt x="6164" y="456"/>
                    <a:pt x="6943" y="697"/>
                  </a:cubicBezTo>
                  <a:cubicBezTo>
                    <a:pt x="6943" y="619"/>
                    <a:pt x="6932" y="476"/>
                    <a:pt x="6932" y="388"/>
                  </a:cubicBezTo>
                  <a:cubicBezTo>
                    <a:pt x="6170" y="133"/>
                    <a:pt x="5331" y="1"/>
                    <a:pt x="4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7987750" y="3377764"/>
              <a:ext cx="196579" cy="66552"/>
            </a:xfrm>
            <a:custGeom>
              <a:avLst/>
              <a:gdLst/>
              <a:ahLst/>
              <a:cxnLst/>
              <a:rect l="l" t="t" r="r" b="b"/>
              <a:pathLst>
                <a:path w="1855" h="628" extrusionOk="0">
                  <a:moveTo>
                    <a:pt x="1855" y="1"/>
                  </a:moveTo>
                  <a:lnTo>
                    <a:pt x="0" y="276"/>
                  </a:lnTo>
                  <a:cubicBezTo>
                    <a:pt x="0" y="276"/>
                    <a:pt x="155" y="628"/>
                    <a:pt x="740" y="628"/>
                  </a:cubicBezTo>
                  <a:cubicBezTo>
                    <a:pt x="835" y="628"/>
                    <a:pt x="941" y="618"/>
                    <a:pt x="1060" y="597"/>
                  </a:cubicBezTo>
                  <a:cubicBezTo>
                    <a:pt x="1336" y="552"/>
                    <a:pt x="1766" y="453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7948010" y="3619914"/>
              <a:ext cx="169662" cy="151756"/>
            </a:xfrm>
            <a:custGeom>
              <a:avLst/>
              <a:gdLst/>
              <a:ahLst/>
              <a:cxnLst/>
              <a:rect l="l" t="t" r="r" b="b"/>
              <a:pathLst>
                <a:path w="1601" h="1432" extrusionOk="0">
                  <a:moveTo>
                    <a:pt x="464" y="0"/>
                  </a:moveTo>
                  <a:lnTo>
                    <a:pt x="0" y="22"/>
                  </a:lnTo>
                  <a:cubicBezTo>
                    <a:pt x="0" y="22"/>
                    <a:pt x="77" y="1093"/>
                    <a:pt x="353" y="1391"/>
                  </a:cubicBezTo>
                  <a:cubicBezTo>
                    <a:pt x="381" y="1419"/>
                    <a:pt x="422" y="1431"/>
                    <a:pt x="471" y="1431"/>
                  </a:cubicBezTo>
                  <a:cubicBezTo>
                    <a:pt x="754" y="1431"/>
                    <a:pt x="1337" y="1022"/>
                    <a:pt x="1600" y="740"/>
                  </a:cubicBezTo>
                  <a:cubicBezTo>
                    <a:pt x="540" y="640"/>
                    <a:pt x="464" y="0"/>
                    <a:pt x="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8117567" y="3582399"/>
              <a:ext cx="144017" cy="153664"/>
            </a:xfrm>
            <a:custGeom>
              <a:avLst/>
              <a:gdLst/>
              <a:ahLst/>
              <a:cxnLst/>
              <a:rect l="l" t="t" r="r" b="b"/>
              <a:pathLst>
                <a:path w="1359" h="1450" extrusionOk="0">
                  <a:moveTo>
                    <a:pt x="1214" y="1"/>
                  </a:moveTo>
                  <a:lnTo>
                    <a:pt x="1214" y="1"/>
                  </a:lnTo>
                  <a:cubicBezTo>
                    <a:pt x="1027" y="56"/>
                    <a:pt x="773" y="155"/>
                    <a:pt x="773" y="155"/>
                  </a:cubicBezTo>
                  <a:cubicBezTo>
                    <a:pt x="773" y="155"/>
                    <a:pt x="684" y="663"/>
                    <a:pt x="0" y="1094"/>
                  </a:cubicBezTo>
                  <a:cubicBezTo>
                    <a:pt x="352" y="1278"/>
                    <a:pt x="782" y="1449"/>
                    <a:pt x="1025" y="1449"/>
                  </a:cubicBezTo>
                  <a:cubicBezTo>
                    <a:pt x="1087" y="1449"/>
                    <a:pt x="1137" y="1438"/>
                    <a:pt x="1170" y="1414"/>
                  </a:cubicBezTo>
                  <a:cubicBezTo>
                    <a:pt x="1358" y="1281"/>
                    <a:pt x="1347" y="310"/>
                    <a:pt x="1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7763192" y="2727402"/>
              <a:ext cx="257407" cy="136920"/>
            </a:xfrm>
            <a:custGeom>
              <a:avLst/>
              <a:gdLst/>
              <a:ahLst/>
              <a:cxnLst/>
              <a:rect l="l" t="t" r="r" b="b"/>
              <a:pathLst>
                <a:path w="2429" h="1292" extrusionOk="0">
                  <a:moveTo>
                    <a:pt x="2053" y="0"/>
                  </a:moveTo>
                  <a:cubicBezTo>
                    <a:pt x="1799" y="0"/>
                    <a:pt x="1446" y="67"/>
                    <a:pt x="1092" y="210"/>
                  </a:cubicBezTo>
                  <a:cubicBezTo>
                    <a:pt x="408" y="475"/>
                    <a:pt x="0" y="1016"/>
                    <a:pt x="11" y="1237"/>
                  </a:cubicBezTo>
                  <a:cubicBezTo>
                    <a:pt x="22" y="1269"/>
                    <a:pt x="44" y="1291"/>
                    <a:pt x="77" y="1291"/>
                  </a:cubicBezTo>
                  <a:cubicBezTo>
                    <a:pt x="209" y="1291"/>
                    <a:pt x="574" y="1038"/>
                    <a:pt x="1026" y="828"/>
                  </a:cubicBezTo>
                  <a:cubicBezTo>
                    <a:pt x="1644" y="563"/>
                    <a:pt x="2428" y="354"/>
                    <a:pt x="2417" y="143"/>
                  </a:cubicBezTo>
                  <a:cubicBezTo>
                    <a:pt x="2406" y="45"/>
                    <a:pt x="2262" y="0"/>
                    <a:pt x="2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7833346" y="3885484"/>
              <a:ext cx="249141" cy="215341"/>
            </a:xfrm>
            <a:custGeom>
              <a:avLst/>
              <a:gdLst/>
              <a:ahLst/>
              <a:cxnLst/>
              <a:rect l="l" t="t" r="r" b="b"/>
              <a:pathLst>
                <a:path w="2351" h="2032" extrusionOk="0">
                  <a:moveTo>
                    <a:pt x="2053" y="0"/>
                  </a:moveTo>
                  <a:lnTo>
                    <a:pt x="0" y="298"/>
                  </a:lnTo>
                  <a:cubicBezTo>
                    <a:pt x="89" y="960"/>
                    <a:pt x="265" y="2031"/>
                    <a:pt x="265" y="2031"/>
                  </a:cubicBezTo>
                  <a:cubicBezTo>
                    <a:pt x="1004" y="1987"/>
                    <a:pt x="1700" y="1887"/>
                    <a:pt x="2351" y="1722"/>
                  </a:cubicBezTo>
                  <a:lnTo>
                    <a:pt x="20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7833346" y="3885484"/>
              <a:ext cx="224662" cy="70261"/>
            </a:xfrm>
            <a:custGeom>
              <a:avLst/>
              <a:gdLst/>
              <a:ahLst/>
              <a:cxnLst/>
              <a:rect l="l" t="t" r="r" b="b"/>
              <a:pathLst>
                <a:path w="2120" h="663" extrusionOk="0">
                  <a:moveTo>
                    <a:pt x="2053" y="0"/>
                  </a:moveTo>
                  <a:cubicBezTo>
                    <a:pt x="1347" y="55"/>
                    <a:pt x="618" y="165"/>
                    <a:pt x="0" y="298"/>
                  </a:cubicBezTo>
                  <a:cubicBezTo>
                    <a:pt x="0" y="298"/>
                    <a:pt x="22" y="508"/>
                    <a:pt x="55" y="662"/>
                  </a:cubicBezTo>
                  <a:cubicBezTo>
                    <a:pt x="695" y="530"/>
                    <a:pt x="1446" y="442"/>
                    <a:pt x="2120" y="375"/>
                  </a:cubicBezTo>
                  <a:lnTo>
                    <a:pt x="20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8117567" y="3698334"/>
              <a:ext cx="145076" cy="925268"/>
            </a:xfrm>
            <a:custGeom>
              <a:avLst/>
              <a:gdLst/>
              <a:ahLst/>
              <a:cxnLst/>
              <a:rect l="l" t="t" r="r" b="b"/>
              <a:pathLst>
                <a:path w="1369" h="8731" extrusionOk="0">
                  <a:moveTo>
                    <a:pt x="0" y="0"/>
                  </a:moveTo>
                  <a:cubicBezTo>
                    <a:pt x="1" y="3"/>
                    <a:pt x="34" y="135"/>
                    <a:pt x="88" y="375"/>
                  </a:cubicBezTo>
                  <a:cubicBezTo>
                    <a:pt x="144" y="607"/>
                    <a:pt x="210" y="949"/>
                    <a:pt x="299" y="1347"/>
                  </a:cubicBezTo>
                  <a:cubicBezTo>
                    <a:pt x="387" y="1755"/>
                    <a:pt x="486" y="2230"/>
                    <a:pt x="586" y="2737"/>
                  </a:cubicBezTo>
                  <a:cubicBezTo>
                    <a:pt x="640" y="2991"/>
                    <a:pt x="696" y="3256"/>
                    <a:pt x="740" y="3521"/>
                  </a:cubicBezTo>
                  <a:cubicBezTo>
                    <a:pt x="762" y="3665"/>
                    <a:pt x="795" y="3797"/>
                    <a:pt x="817" y="3930"/>
                  </a:cubicBezTo>
                  <a:cubicBezTo>
                    <a:pt x="839" y="4062"/>
                    <a:pt x="861" y="4205"/>
                    <a:pt x="883" y="4338"/>
                  </a:cubicBezTo>
                  <a:cubicBezTo>
                    <a:pt x="939" y="4614"/>
                    <a:pt x="971" y="4879"/>
                    <a:pt x="1016" y="5154"/>
                  </a:cubicBezTo>
                  <a:cubicBezTo>
                    <a:pt x="1071" y="5419"/>
                    <a:pt x="1093" y="5684"/>
                    <a:pt x="1137" y="5949"/>
                  </a:cubicBezTo>
                  <a:cubicBezTo>
                    <a:pt x="1170" y="6203"/>
                    <a:pt x="1204" y="6446"/>
                    <a:pt x="1226" y="6689"/>
                  </a:cubicBezTo>
                  <a:cubicBezTo>
                    <a:pt x="1258" y="6920"/>
                    <a:pt x="1270" y="7141"/>
                    <a:pt x="1292" y="7351"/>
                  </a:cubicBezTo>
                  <a:cubicBezTo>
                    <a:pt x="1303" y="7450"/>
                    <a:pt x="1314" y="7550"/>
                    <a:pt x="1314" y="7649"/>
                  </a:cubicBezTo>
                  <a:cubicBezTo>
                    <a:pt x="1325" y="7749"/>
                    <a:pt x="1325" y="7837"/>
                    <a:pt x="1336" y="7914"/>
                  </a:cubicBezTo>
                  <a:cubicBezTo>
                    <a:pt x="1336" y="8002"/>
                    <a:pt x="1347" y="8080"/>
                    <a:pt x="1347" y="8157"/>
                  </a:cubicBezTo>
                  <a:lnTo>
                    <a:pt x="1347" y="8355"/>
                  </a:lnTo>
                  <a:cubicBezTo>
                    <a:pt x="1358" y="8598"/>
                    <a:pt x="1358" y="8731"/>
                    <a:pt x="1358" y="8731"/>
                  </a:cubicBezTo>
                  <a:lnTo>
                    <a:pt x="1358" y="8355"/>
                  </a:lnTo>
                  <a:cubicBezTo>
                    <a:pt x="1369" y="8289"/>
                    <a:pt x="1369" y="8223"/>
                    <a:pt x="1369" y="8157"/>
                  </a:cubicBezTo>
                  <a:cubicBezTo>
                    <a:pt x="1369" y="8080"/>
                    <a:pt x="1358" y="8002"/>
                    <a:pt x="1358" y="7914"/>
                  </a:cubicBezTo>
                  <a:cubicBezTo>
                    <a:pt x="1358" y="7749"/>
                    <a:pt x="1358" y="7561"/>
                    <a:pt x="1336" y="7351"/>
                  </a:cubicBezTo>
                  <a:cubicBezTo>
                    <a:pt x="1325" y="7141"/>
                    <a:pt x="1303" y="6920"/>
                    <a:pt x="1281" y="6678"/>
                  </a:cubicBezTo>
                  <a:cubicBezTo>
                    <a:pt x="1258" y="6446"/>
                    <a:pt x="1236" y="6192"/>
                    <a:pt x="1204" y="5938"/>
                  </a:cubicBezTo>
                  <a:cubicBezTo>
                    <a:pt x="1170" y="5674"/>
                    <a:pt x="1137" y="5409"/>
                    <a:pt x="1093" y="5144"/>
                  </a:cubicBezTo>
                  <a:cubicBezTo>
                    <a:pt x="1049" y="4867"/>
                    <a:pt x="1005" y="4602"/>
                    <a:pt x="961" y="4327"/>
                  </a:cubicBezTo>
                  <a:cubicBezTo>
                    <a:pt x="939" y="4194"/>
                    <a:pt x="905" y="4051"/>
                    <a:pt x="883" y="3918"/>
                  </a:cubicBezTo>
                  <a:cubicBezTo>
                    <a:pt x="861" y="3786"/>
                    <a:pt x="839" y="3643"/>
                    <a:pt x="806" y="3510"/>
                  </a:cubicBezTo>
                  <a:cubicBezTo>
                    <a:pt x="762" y="3245"/>
                    <a:pt x="707" y="2980"/>
                    <a:pt x="652" y="2726"/>
                  </a:cubicBezTo>
                  <a:cubicBezTo>
                    <a:pt x="608" y="2473"/>
                    <a:pt x="541" y="2230"/>
                    <a:pt x="497" y="1997"/>
                  </a:cubicBezTo>
                  <a:cubicBezTo>
                    <a:pt x="442" y="1766"/>
                    <a:pt x="387" y="1545"/>
                    <a:pt x="343" y="1347"/>
                  </a:cubicBezTo>
                  <a:cubicBezTo>
                    <a:pt x="243" y="938"/>
                    <a:pt x="155" y="607"/>
                    <a:pt x="100" y="364"/>
                  </a:cubicBezTo>
                  <a:cubicBezTo>
                    <a:pt x="34" y="13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8132828" y="3828046"/>
              <a:ext cx="45674" cy="44615"/>
            </a:xfrm>
            <a:custGeom>
              <a:avLst/>
              <a:gdLst/>
              <a:ahLst/>
              <a:cxnLst/>
              <a:rect l="l" t="t" r="r" b="b"/>
              <a:pathLst>
                <a:path w="431" h="421" extrusionOk="0">
                  <a:moveTo>
                    <a:pt x="209" y="1"/>
                  </a:moveTo>
                  <a:cubicBezTo>
                    <a:pt x="99" y="1"/>
                    <a:pt x="0" y="101"/>
                    <a:pt x="11" y="222"/>
                  </a:cubicBezTo>
                  <a:cubicBezTo>
                    <a:pt x="11" y="332"/>
                    <a:pt x="110" y="420"/>
                    <a:pt x="221" y="420"/>
                  </a:cubicBezTo>
                  <a:cubicBezTo>
                    <a:pt x="342" y="420"/>
                    <a:pt x="430" y="321"/>
                    <a:pt x="430" y="199"/>
                  </a:cubicBezTo>
                  <a:cubicBezTo>
                    <a:pt x="420" y="89"/>
                    <a:pt x="331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8172568" y="3993048"/>
              <a:ext cx="44508" cy="44615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99" y="1"/>
                  </a:moveTo>
                  <a:cubicBezTo>
                    <a:pt x="89" y="1"/>
                    <a:pt x="0" y="100"/>
                    <a:pt x="0" y="221"/>
                  </a:cubicBezTo>
                  <a:cubicBezTo>
                    <a:pt x="0" y="332"/>
                    <a:pt x="99" y="420"/>
                    <a:pt x="221" y="420"/>
                  </a:cubicBezTo>
                  <a:cubicBezTo>
                    <a:pt x="332" y="420"/>
                    <a:pt x="420" y="320"/>
                    <a:pt x="420" y="199"/>
                  </a:cubicBezTo>
                  <a:cubicBezTo>
                    <a:pt x="420" y="89"/>
                    <a:pt x="320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8202982" y="4176700"/>
              <a:ext cx="45674" cy="44510"/>
            </a:xfrm>
            <a:custGeom>
              <a:avLst/>
              <a:gdLst/>
              <a:ahLst/>
              <a:cxnLst/>
              <a:rect l="l" t="t" r="r" b="b"/>
              <a:pathLst>
                <a:path w="431" h="420" extrusionOk="0">
                  <a:moveTo>
                    <a:pt x="210" y="0"/>
                  </a:moveTo>
                  <a:cubicBezTo>
                    <a:pt x="89" y="0"/>
                    <a:pt x="0" y="100"/>
                    <a:pt x="0" y="210"/>
                  </a:cubicBezTo>
                  <a:cubicBezTo>
                    <a:pt x="11" y="331"/>
                    <a:pt x="99" y="420"/>
                    <a:pt x="221" y="420"/>
                  </a:cubicBezTo>
                  <a:cubicBezTo>
                    <a:pt x="331" y="420"/>
                    <a:pt x="430" y="321"/>
                    <a:pt x="420" y="199"/>
                  </a:cubicBezTo>
                  <a:cubicBezTo>
                    <a:pt x="420" y="88"/>
                    <a:pt x="320" y="0"/>
                    <a:pt x="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8218136" y="4355690"/>
              <a:ext cx="45780" cy="44615"/>
            </a:xfrm>
            <a:custGeom>
              <a:avLst/>
              <a:gdLst/>
              <a:ahLst/>
              <a:cxnLst/>
              <a:rect l="l" t="t" r="r" b="b"/>
              <a:pathLst>
                <a:path w="432" h="421" extrusionOk="0">
                  <a:moveTo>
                    <a:pt x="211" y="0"/>
                  </a:moveTo>
                  <a:cubicBezTo>
                    <a:pt x="89" y="11"/>
                    <a:pt x="0" y="111"/>
                    <a:pt x="12" y="221"/>
                  </a:cubicBezTo>
                  <a:cubicBezTo>
                    <a:pt x="12" y="336"/>
                    <a:pt x="100" y="421"/>
                    <a:pt x="203" y="421"/>
                  </a:cubicBezTo>
                  <a:cubicBezTo>
                    <a:pt x="209" y="421"/>
                    <a:pt x="215" y="420"/>
                    <a:pt x="221" y="420"/>
                  </a:cubicBezTo>
                  <a:cubicBezTo>
                    <a:pt x="343" y="420"/>
                    <a:pt x="431" y="320"/>
                    <a:pt x="431" y="210"/>
                  </a:cubicBezTo>
                  <a:cubicBezTo>
                    <a:pt x="420" y="89"/>
                    <a:pt x="321" y="0"/>
                    <a:pt x="211" y="0"/>
                  </a:cubicBezTo>
                  <a:close/>
                </a:path>
              </a:pathLst>
            </a:custGeom>
            <a:solidFill>
              <a:srgbClr val="21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10420797" y="3841505"/>
              <a:ext cx="531134" cy="680360"/>
            </a:xfrm>
            <a:custGeom>
              <a:avLst/>
              <a:gdLst/>
              <a:ahLst/>
              <a:cxnLst/>
              <a:rect l="l" t="t" r="r" b="b"/>
              <a:pathLst>
                <a:path w="5012" h="6420" extrusionOk="0">
                  <a:moveTo>
                    <a:pt x="1076" y="1"/>
                  </a:moveTo>
                  <a:cubicBezTo>
                    <a:pt x="451" y="1"/>
                    <a:pt x="395" y="309"/>
                    <a:pt x="210" y="592"/>
                  </a:cubicBezTo>
                  <a:cubicBezTo>
                    <a:pt x="0" y="911"/>
                    <a:pt x="89" y="1431"/>
                    <a:pt x="276" y="1762"/>
                  </a:cubicBezTo>
                  <a:cubicBezTo>
                    <a:pt x="519" y="2192"/>
                    <a:pt x="2252" y="3682"/>
                    <a:pt x="2627" y="4124"/>
                  </a:cubicBezTo>
                  <a:cubicBezTo>
                    <a:pt x="2771" y="4301"/>
                    <a:pt x="2937" y="4444"/>
                    <a:pt x="3069" y="4610"/>
                  </a:cubicBezTo>
                  <a:cubicBezTo>
                    <a:pt x="3035" y="4742"/>
                    <a:pt x="3003" y="4874"/>
                    <a:pt x="2981" y="5128"/>
                  </a:cubicBezTo>
                  <a:cubicBezTo>
                    <a:pt x="2959" y="5360"/>
                    <a:pt x="2991" y="5614"/>
                    <a:pt x="3124" y="5802"/>
                  </a:cubicBezTo>
                  <a:cubicBezTo>
                    <a:pt x="3300" y="6067"/>
                    <a:pt x="3731" y="6408"/>
                    <a:pt x="3864" y="6420"/>
                  </a:cubicBezTo>
                  <a:cubicBezTo>
                    <a:pt x="3996" y="6320"/>
                    <a:pt x="3908" y="6143"/>
                    <a:pt x="3864" y="6121"/>
                  </a:cubicBezTo>
                  <a:cubicBezTo>
                    <a:pt x="3753" y="6022"/>
                    <a:pt x="3521" y="5824"/>
                    <a:pt x="3565" y="5824"/>
                  </a:cubicBezTo>
                  <a:cubicBezTo>
                    <a:pt x="3621" y="5834"/>
                    <a:pt x="3665" y="5868"/>
                    <a:pt x="3720" y="5890"/>
                  </a:cubicBezTo>
                  <a:cubicBezTo>
                    <a:pt x="3808" y="5934"/>
                    <a:pt x="3896" y="5989"/>
                    <a:pt x="3996" y="6033"/>
                  </a:cubicBezTo>
                  <a:cubicBezTo>
                    <a:pt x="4054" y="6067"/>
                    <a:pt x="4119" y="6100"/>
                    <a:pt x="4186" y="6100"/>
                  </a:cubicBezTo>
                  <a:cubicBezTo>
                    <a:pt x="4207" y="6100"/>
                    <a:pt x="4228" y="6097"/>
                    <a:pt x="4250" y="6089"/>
                  </a:cubicBezTo>
                  <a:cubicBezTo>
                    <a:pt x="4294" y="6067"/>
                    <a:pt x="4327" y="6022"/>
                    <a:pt x="4360" y="5978"/>
                  </a:cubicBezTo>
                  <a:cubicBezTo>
                    <a:pt x="4515" y="5768"/>
                    <a:pt x="4669" y="5547"/>
                    <a:pt x="4802" y="5327"/>
                  </a:cubicBezTo>
                  <a:cubicBezTo>
                    <a:pt x="4912" y="5139"/>
                    <a:pt x="5012" y="4929"/>
                    <a:pt x="4945" y="4731"/>
                  </a:cubicBezTo>
                  <a:cubicBezTo>
                    <a:pt x="4890" y="4576"/>
                    <a:pt x="4747" y="4477"/>
                    <a:pt x="4625" y="4367"/>
                  </a:cubicBezTo>
                  <a:cubicBezTo>
                    <a:pt x="4515" y="4256"/>
                    <a:pt x="4316" y="4058"/>
                    <a:pt x="4195" y="3914"/>
                  </a:cubicBezTo>
                  <a:lnTo>
                    <a:pt x="4183" y="3914"/>
                  </a:lnTo>
                  <a:cubicBezTo>
                    <a:pt x="3400" y="3097"/>
                    <a:pt x="2572" y="150"/>
                    <a:pt x="1358" y="18"/>
                  </a:cubicBezTo>
                  <a:cubicBezTo>
                    <a:pt x="1253" y="6"/>
                    <a:pt x="1159" y="1"/>
                    <a:pt x="1076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10218176" y="3624259"/>
              <a:ext cx="491606" cy="492890"/>
            </a:xfrm>
            <a:custGeom>
              <a:avLst/>
              <a:gdLst/>
              <a:ahLst/>
              <a:cxnLst/>
              <a:rect l="l" t="t" r="r" b="b"/>
              <a:pathLst>
                <a:path w="4639" h="4651" extrusionOk="0">
                  <a:moveTo>
                    <a:pt x="1234" y="1"/>
                  </a:moveTo>
                  <a:cubicBezTo>
                    <a:pt x="697" y="1"/>
                    <a:pt x="1" y="1553"/>
                    <a:pt x="853" y="2674"/>
                  </a:cubicBezTo>
                  <a:cubicBezTo>
                    <a:pt x="1724" y="3812"/>
                    <a:pt x="2740" y="4651"/>
                    <a:pt x="2740" y="4651"/>
                  </a:cubicBezTo>
                  <a:cubicBezTo>
                    <a:pt x="3535" y="4374"/>
                    <a:pt x="4120" y="3977"/>
                    <a:pt x="4638" y="3149"/>
                  </a:cubicBezTo>
                  <a:cubicBezTo>
                    <a:pt x="4638" y="3149"/>
                    <a:pt x="3259" y="754"/>
                    <a:pt x="1272" y="3"/>
                  </a:cubicBezTo>
                  <a:cubicBezTo>
                    <a:pt x="1260" y="1"/>
                    <a:pt x="1247" y="1"/>
                    <a:pt x="1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5"/>
            <p:cNvSpPr/>
            <p:nvPr/>
          </p:nvSpPr>
          <p:spPr>
            <a:xfrm>
              <a:off x="9366784" y="3159775"/>
              <a:ext cx="554554" cy="675485"/>
            </a:xfrm>
            <a:custGeom>
              <a:avLst/>
              <a:gdLst/>
              <a:ahLst/>
              <a:cxnLst/>
              <a:rect l="l" t="t" r="r" b="b"/>
              <a:pathLst>
                <a:path w="5233" h="6374" extrusionOk="0">
                  <a:moveTo>
                    <a:pt x="878" y="0"/>
                  </a:moveTo>
                  <a:cubicBezTo>
                    <a:pt x="426" y="0"/>
                    <a:pt x="325" y="173"/>
                    <a:pt x="1" y="457"/>
                  </a:cubicBezTo>
                  <a:cubicBezTo>
                    <a:pt x="23" y="1362"/>
                    <a:pt x="597" y="3636"/>
                    <a:pt x="2242" y="5247"/>
                  </a:cubicBezTo>
                  <a:cubicBezTo>
                    <a:pt x="2871" y="5855"/>
                    <a:pt x="3378" y="5954"/>
                    <a:pt x="4140" y="6373"/>
                  </a:cubicBezTo>
                  <a:cubicBezTo>
                    <a:pt x="4416" y="5998"/>
                    <a:pt x="4759" y="5744"/>
                    <a:pt x="4924" y="5247"/>
                  </a:cubicBezTo>
                  <a:cubicBezTo>
                    <a:pt x="5090" y="4751"/>
                    <a:pt x="5222" y="4398"/>
                    <a:pt x="5233" y="3901"/>
                  </a:cubicBezTo>
                  <a:cubicBezTo>
                    <a:pt x="4185" y="3559"/>
                    <a:pt x="3235" y="3327"/>
                    <a:pt x="2551" y="2466"/>
                  </a:cubicBezTo>
                  <a:cubicBezTo>
                    <a:pt x="1921" y="1671"/>
                    <a:pt x="1381" y="898"/>
                    <a:pt x="1006" y="5"/>
                  </a:cubicBezTo>
                  <a:cubicBezTo>
                    <a:pt x="960" y="2"/>
                    <a:pt x="917" y="0"/>
                    <a:pt x="878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5"/>
            <p:cNvSpPr/>
            <p:nvPr/>
          </p:nvSpPr>
          <p:spPr>
            <a:xfrm>
              <a:off x="9515465" y="3430327"/>
              <a:ext cx="493726" cy="437677"/>
            </a:xfrm>
            <a:custGeom>
              <a:avLst/>
              <a:gdLst/>
              <a:ahLst/>
              <a:cxnLst/>
              <a:rect l="l" t="t" r="r" b="b"/>
              <a:pathLst>
                <a:path w="4659" h="4130" extrusionOk="0">
                  <a:moveTo>
                    <a:pt x="1501" y="1"/>
                  </a:moveTo>
                  <a:cubicBezTo>
                    <a:pt x="805" y="432"/>
                    <a:pt x="243" y="1359"/>
                    <a:pt x="0" y="2120"/>
                  </a:cubicBezTo>
                  <a:cubicBezTo>
                    <a:pt x="199" y="2363"/>
                    <a:pt x="430" y="2650"/>
                    <a:pt x="662" y="2871"/>
                  </a:cubicBezTo>
                  <a:cubicBezTo>
                    <a:pt x="1291" y="3478"/>
                    <a:pt x="2163" y="3842"/>
                    <a:pt x="3024" y="4129"/>
                  </a:cubicBezTo>
                  <a:cubicBezTo>
                    <a:pt x="3300" y="3754"/>
                    <a:pt x="3598" y="3356"/>
                    <a:pt x="3764" y="2860"/>
                  </a:cubicBezTo>
                  <a:cubicBezTo>
                    <a:pt x="3918" y="2363"/>
                    <a:pt x="4658" y="1867"/>
                    <a:pt x="4658" y="1370"/>
                  </a:cubicBezTo>
                  <a:cubicBezTo>
                    <a:pt x="3499" y="1160"/>
                    <a:pt x="2163" y="675"/>
                    <a:pt x="1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5"/>
            <p:cNvSpPr/>
            <p:nvPr/>
          </p:nvSpPr>
          <p:spPr>
            <a:xfrm>
              <a:off x="9518856" y="3659654"/>
              <a:ext cx="296087" cy="189589"/>
            </a:xfrm>
            <a:custGeom>
              <a:avLst/>
              <a:gdLst/>
              <a:ahLst/>
              <a:cxnLst/>
              <a:rect l="l" t="t" r="r" b="b"/>
              <a:pathLst>
                <a:path w="2794" h="1789" extrusionOk="0">
                  <a:moveTo>
                    <a:pt x="1" y="0"/>
                  </a:moveTo>
                  <a:lnTo>
                    <a:pt x="1" y="0"/>
                  </a:lnTo>
                  <a:cubicBezTo>
                    <a:pt x="189" y="233"/>
                    <a:pt x="410" y="497"/>
                    <a:pt x="630" y="707"/>
                  </a:cubicBezTo>
                  <a:cubicBezTo>
                    <a:pt x="1127" y="1204"/>
                    <a:pt x="1789" y="1524"/>
                    <a:pt x="2485" y="1788"/>
                  </a:cubicBezTo>
                  <a:cubicBezTo>
                    <a:pt x="2529" y="1435"/>
                    <a:pt x="2606" y="1082"/>
                    <a:pt x="2728" y="740"/>
                  </a:cubicBezTo>
                  <a:cubicBezTo>
                    <a:pt x="2750" y="674"/>
                    <a:pt x="2772" y="618"/>
                    <a:pt x="2794" y="552"/>
                  </a:cubicBezTo>
                  <a:lnTo>
                    <a:pt x="2529" y="552"/>
                  </a:lnTo>
                  <a:cubicBezTo>
                    <a:pt x="1656" y="552"/>
                    <a:pt x="785" y="34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5"/>
            <p:cNvSpPr/>
            <p:nvPr/>
          </p:nvSpPr>
          <p:spPr>
            <a:xfrm>
              <a:off x="9227641" y="2945814"/>
              <a:ext cx="290259" cy="286344"/>
            </a:xfrm>
            <a:custGeom>
              <a:avLst/>
              <a:gdLst/>
              <a:ahLst/>
              <a:cxnLst/>
              <a:rect l="l" t="t" r="r" b="b"/>
              <a:pathLst>
                <a:path w="2739" h="2702" extrusionOk="0">
                  <a:moveTo>
                    <a:pt x="2297" y="2299"/>
                  </a:moveTo>
                  <a:cubicBezTo>
                    <a:pt x="2296" y="2300"/>
                    <a:pt x="2296" y="2302"/>
                    <a:pt x="2296" y="2303"/>
                  </a:cubicBezTo>
                  <a:lnTo>
                    <a:pt x="2296" y="2303"/>
                  </a:lnTo>
                  <a:cubicBezTo>
                    <a:pt x="2296" y="2303"/>
                    <a:pt x="2297" y="2302"/>
                    <a:pt x="2297" y="2299"/>
                  </a:cubicBezTo>
                  <a:close/>
                  <a:moveTo>
                    <a:pt x="1149" y="1"/>
                  </a:moveTo>
                  <a:cubicBezTo>
                    <a:pt x="1092" y="1"/>
                    <a:pt x="1036" y="25"/>
                    <a:pt x="1027" y="81"/>
                  </a:cubicBezTo>
                  <a:cubicBezTo>
                    <a:pt x="1016" y="113"/>
                    <a:pt x="1082" y="235"/>
                    <a:pt x="1093" y="268"/>
                  </a:cubicBezTo>
                  <a:cubicBezTo>
                    <a:pt x="1203" y="478"/>
                    <a:pt x="1303" y="699"/>
                    <a:pt x="1358" y="876"/>
                  </a:cubicBezTo>
                  <a:cubicBezTo>
                    <a:pt x="1357" y="883"/>
                    <a:pt x="1353" y="886"/>
                    <a:pt x="1346" y="886"/>
                  </a:cubicBezTo>
                  <a:cubicBezTo>
                    <a:pt x="1264" y="886"/>
                    <a:pt x="758" y="358"/>
                    <a:pt x="575" y="235"/>
                  </a:cubicBezTo>
                  <a:cubicBezTo>
                    <a:pt x="537" y="206"/>
                    <a:pt x="486" y="181"/>
                    <a:pt x="436" y="181"/>
                  </a:cubicBezTo>
                  <a:cubicBezTo>
                    <a:pt x="411" y="181"/>
                    <a:pt x="386" y="187"/>
                    <a:pt x="364" y="202"/>
                  </a:cubicBezTo>
                  <a:cubicBezTo>
                    <a:pt x="332" y="235"/>
                    <a:pt x="320" y="290"/>
                    <a:pt x="342" y="334"/>
                  </a:cubicBezTo>
                  <a:cubicBezTo>
                    <a:pt x="354" y="368"/>
                    <a:pt x="442" y="467"/>
                    <a:pt x="475" y="500"/>
                  </a:cubicBezTo>
                  <a:cubicBezTo>
                    <a:pt x="651" y="665"/>
                    <a:pt x="1049" y="1085"/>
                    <a:pt x="1027" y="1118"/>
                  </a:cubicBezTo>
                  <a:cubicBezTo>
                    <a:pt x="1026" y="1119"/>
                    <a:pt x="1025" y="1119"/>
                    <a:pt x="1024" y="1119"/>
                  </a:cubicBezTo>
                  <a:cubicBezTo>
                    <a:pt x="977" y="1119"/>
                    <a:pt x="560" y="861"/>
                    <a:pt x="387" y="732"/>
                  </a:cubicBezTo>
                  <a:cubicBezTo>
                    <a:pt x="338" y="703"/>
                    <a:pt x="230" y="639"/>
                    <a:pt x="167" y="639"/>
                  </a:cubicBezTo>
                  <a:cubicBezTo>
                    <a:pt x="158" y="639"/>
                    <a:pt x="150" y="641"/>
                    <a:pt x="144" y="643"/>
                  </a:cubicBezTo>
                  <a:cubicBezTo>
                    <a:pt x="100" y="665"/>
                    <a:pt x="77" y="721"/>
                    <a:pt x="77" y="765"/>
                  </a:cubicBezTo>
                  <a:cubicBezTo>
                    <a:pt x="77" y="876"/>
                    <a:pt x="795" y="1427"/>
                    <a:pt x="795" y="1438"/>
                  </a:cubicBezTo>
                  <a:cubicBezTo>
                    <a:pt x="805" y="1457"/>
                    <a:pt x="822" y="1509"/>
                    <a:pt x="728" y="1509"/>
                  </a:cubicBezTo>
                  <a:cubicBezTo>
                    <a:pt x="713" y="1509"/>
                    <a:pt x="695" y="1507"/>
                    <a:pt x="674" y="1504"/>
                  </a:cubicBezTo>
                  <a:cubicBezTo>
                    <a:pt x="561" y="1487"/>
                    <a:pt x="264" y="1347"/>
                    <a:pt x="110" y="1347"/>
                  </a:cubicBezTo>
                  <a:cubicBezTo>
                    <a:pt x="68" y="1347"/>
                    <a:pt x="37" y="1357"/>
                    <a:pt x="23" y="1383"/>
                  </a:cubicBezTo>
                  <a:cubicBezTo>
                    <a:pt x="1" y="1427"/>
                    <a:pt x="11" y="1472"/>
                    <a:pt x="33" y="1504"/>
                  </a:cubicBezTo>
                  <a:cubicBezTo>
                    <a:pt x="67" y="1526"/>
                    <a:pt x="122" y="1560"/>
                    <a:pt x="155" y="1582"/>
                  </a:cubicBezTo>
                  <a:cubicBezTo>
                    <a:pt x="298" y="1648"/>
                    <a:pt x="696" y="1858"/>
                    <a:pt x="795" y="1924"/>
                  </a:cubicBezTo>
                  <a:cubicBezTo>
                    <a:pt x="872" y="1990"/>
                    <a:pt x="950" y="2056"/>
                    <a:pt x="1016" y="2134"/>
                  </a:cubicBezTo>
                  <a:cubicBezTo>
                    <a:pt x="1181" y="2299"/>
                    <a:pt x="1347" y="2465"/>
                    <a:pt x="1424" y="2674"/>
                  </a:cubicBezTo>
                  <a:cubicBezTo>
                    <a:pt x="1424" y="2686"/>
                    <a:pt x="1424" y="2696"/>
                    <a:pt x="1436" y="2696"/>
                  </a:cubicBezTo>
                  <a:cubicBezTo>
                    <a:pt x="1439" y="2700"/>
                    <a:pt x="1443" y="2701"/>
                    <a:pt x="1446" y="2701"/>
                  </a:cubicBezTo>
                  <a:cubicBezTo>
                    <a:pt x="1454" y="2701"/>
                    <a:pt x="1461" y="2696"/>
                    <a:pt x="1468" y="2696"/>
                  </a:cubicBezTo>
                  <a:cubicBezTo>
                    <a:pt x="1667" y="2652"/>
                    <a:pt x="1877" y="2597"/>
                    <a:pt x="2064" y="2498"/>
                  </a:cubicBezTo>
                  <a:cubicBezTo>
                    <a:pt x="2163" y="2444"/>
                    <a:pt x="2282" y="2410"/>
                    <a:pt x="2296" y="2303"/>
                  </a:cubicBezTo>
                  <a:lnTo>
                    <a:pt x="2296" y="2303"/>
                  </a:lnTo>
                  <a:cubicBezTo>
                    <a:pt x="2296" y="2303"/>
                    <a:pt x="2296" y="2303"/>
                    <a:pt x="2296" y="2303"/>
                  </a:cubicBezTo>
                  <a:cubicBezTo>
                    <a:pt x="2294" y="2303"/>
                    <a:pt x="2285" y="2249"/>
                    <a:pt x="2285" y="2211"/>
                  </a:cubicBezTo>
                  <a:cubicBezTo>
                    <a:pt x="2274" y="2012"/>
                    <a:pt x="2451" y="1825"/>
                    <a:pt x="2462" y="1615"/>
                  </a:cubicBezTo>
                  <a:cubicBezTo>
                    <a:pt x="2484" y="1482"/>
                    <a:pt x="2495" y="1328"/>
                    <a:pt x="2550" y="1195"/>
                  </a:cubicBezTo>
                  <a:cubicBezTo>
                    <a:pt x="2561" y="1163"/>
                    <a:pt x="2572" y="1129"/>
                    <a:pt x="2594" y="1096"/>
                  </a:cubicBezTo>
                  <a:cubicBezTo>
                    <a:pt x="2606" y="1063"/>
                    <a:pt x="2628" y="1030"/>
                    <a:pt x="2638" y="1008"/>
                  </a:cubicBezTo>
                  <a:cubicBezTo>
                    <a:pt x="2650" y="986"/>
                    <a:pt x="2738" y="754"/>
                    <a:pt x="2727" y="732"/>
                  </a:cubicBezTo>
                  <a:cubicBezTo>
                    <a:pt x="2711" y="710"/>
                    <a:pt x="2671" y="686"/>
                    <a:pt x="2616" y="686"/>
                  </a:cubicBezTo>
                  <a:cubicBezTo>
                    <a:pt x="2557" y="686"/>
                    <a:pt x="2481" y="713"/>
                    <a:pt x="2395" y="798"/>
                  </a:cubicBezTo>
                  <a:cubicBezTo>
                    <a:pt x="2329" y="864"/>
                    <a:pt x="2263" y="1030"/>
                    <a:pt x="2230" y="1118"/>
                  </a:cubicBezTo>
                  <a:cubicBezTo>
                    <a:pt x="2208" y="1151"/>
                    <a:pt x="2164" y="1195"/>
                    <a:pt x="2131" y="1217"/>
                  </a:cubicBezTo>
                  <a:cubicBezTo>
                    <a:pt x="2108" y="1229"/>
                    <a:pt x="2098" y="1229"/>
                    <a:pt x="2076" y="1229"/>
                  </a:cubicBezTo>
                  <a:cubicBezTo>
                    <a:pt x="1998" y="1207"/>
                    <a:pt x="1943" y="1129"/>
                    <a:pt x="1899" y="1052"/>
                  </a:cubicBezTo>
                  <a:cubicBezTo>
                    <a:pt x="1777" y="842"/>
                    <a:pt x="1414" y="246"/>
                    <a:pt x="1336" y="158"/>
                  </a:cubicBezTo>
                  <a:cubicBezTo>
                    <a:pt x="1292" y="103"/>
                    <a:pt x="1248" y="15"/>
                    <a:pt x="1181" y="3"/>
                  </a:cubicBezTo>
                  <a:cubicBezTo>
                    <a:pt x="1171" y="1"/>
                    <a:pt x="1160" y="1"/>
                    <a:pt x="1149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5"/>
            <p:cNvSpPr/>
            <p:nvPr/>
          </p:nvSpPr>
          <p:spPr>
            <a:xfrm>
              <a:off x="9392536" y="4321673"/>
              <a:ext cx="1083251" cy="1260573"/>
            </a:xfrm>
            <a:custGeom>
              <a:avLst/>
              <a:gdLst/>
              <a:ahLst/>
              <a:cxnLst/>
              <a:rect l="l" t="t" r="r" b="b"/>
              <a:pathLst>
                <a:path w="10222" h="11895" extrusionOk="0">
                  <a:moveTo>
                    <a:pt x="3180" y="1"/>
                  </a:moveTo>
                  <a:cubicBezTo>
                    <a:pt x="3147" y="23"/>
                    <a:pt x="3113" y="56"/>
                    <a:pt x="3091" y="101"/>
                  </a:cubicBezTo>
                  <a:cubicBezTo>
                    <a:pt x="3081" y="101"/>
                    <a:pt x="3081" y="111"/>
                    <a:pt x="3069" y="123"/>
                  </a:cubicBezTo>
                  <a:cubicBezTo>
                    <a:pt x="3047" y="145"/>
                    <a:pt x="3025" y="177"/>
                    <a:pt x="3014" y="211"/>
                  </a:cubicBezTo>
                  <a:cubicBezTo>
                    <a:pt x="3003" y="222"/>
                    <a:pt x="2992" y="233"/>
                    <a:pt x="2981" y="255"/>
                  </a:cubicBezTo>
                  <a:cubicBezTo>
                    <a:pt x="2926" y="354"/>
                    <a:pt x="2870" y="487"/>
                    <a:pt x="2804" y="630"/>
                  </a:cubicBezTo>
                  <a:cubicBezTo>
                    <a:pt x="2087" y="2352"/>
                    <a:pt x="1149" y="6977"/>
                    <a:pt x="1" y="10266"/>
                  </a:cubicBezTo>
                  <a:cubicBezTo>
                    <a:pt x="189" y="10752"/>
                    <a:pt x="442" y="10730"/>
                    <a:pt x="2418" y="11723"/>
                  </a:cubicBezTo>
                  <a:cubicBezTo>
                    <a:pt x="2424" y="11726"/>
                    <a:pt x="2429" y="11727"/>
                    <a:pt x="2435" y="11727"/>
                  </a:cubicBezTo>
                  <a:cubicBezTo>
                    <a:pt x="2642" y="11727"/>
                    <a:pt x="3286" y="10235"/>
                    <a:pt x="3942" y="8732"/>
                  </a:cubicBezTo>
                  <a:cubicBezTo>
                    <a:pt x="4598" y="7246"/>
                    <a:pt x="5244" y="5749"/>
                    <a:pt x="5471" y="5749"/>
                  </a:cubicBezTo>
                  <a:cubicBezTo>
                    <a:pt x="5476" y="5749"/>
                    <a:pt x="5482" y="5750"/>
                    <a:pt x="5487" y="5752"/>
                  </a:cubicBezTo>
                  <a:cubicBezTo>
                    <a:pt x="5641" y="5796"/>
                    <a:pt x="5696" y="7805"/>
                    <a:pt x="5762" y="9427"/>
                  </a:cubicBezTo>
                  <a:cubicBezTo>
                    <a:pt x="5796" y="10090"/>
                    <a:pt x="5829" y="10686"/>
                    <a:pt x="5862" y="11072"/>
                  </a:cubicBezTo>
                  <a:cubicBezTo>
                    <a:pt x="5862" y="11083"/>
                    <a:pt x="5873" y="11095"/>
                    <a:pt x="5873" y="11105"/>
                  </a:cubicBezTo>
                  <a:cubicBezTo>
                    <a:pt x="5873" y="11127"/>
                    <a:pt x="5873" y="11149"/>
                    <a:pt x="5884" y="11171"/>
                  </a:cubicBezTo>
                  <a:lnTo>
                    <a:pt x="5884" y="11205"/>
                  </a:lnTo>
                  <a:cubicBezTo>
                    <a:pt x="5906" y="11359"/>
                    <a:pt x="5939" y="11458"/>
                    <a:pt x="5961" y="11480"/>
                  </a:cubicBezTo>
                  <a:cubicBezTo>
                    <a:pt x="6410" y="11690"/>
                    <a:pt x="6910" y="11895"/>
                    <a:pt x="7602" y="11895"/>
                  </a:cubicBezTo>
                  <a:cubicBezTo>
                    <a:pt x="7930" y="11895"/>
                    <a:pt x="8302" y="11848"/>
                    <a:pt x="8732" y="11735"/>
                  </a:cubicBezTo>
                  <a:cubicBezTo>
                    <a:pt x="10222" y="8390"/>
                    <a:pt x="9957" y="597"/>
                    <a:pt x="9957" y="597"/>
                  </a:cubicBezTo>
                  <a:lnTo>
                    <a:pt x="3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5"/>
            <p:cNvSpPr/>
            <p:nvPr/>
          </p:nvSpPr>
          <p:spPr>
            <a:xfrm>
              <a:off x="9630022" y="5554572"/>
              <a:ext cx="19923" cy="9538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23"/>
                    <a:pt x="111" y="57"/>
                    <a:pt x="177" y="89"/>
                  </a:cubicBezTo>
                  <a:lnTo>
                    <a:pt x="188" y="89"/>
                  </a:lnTo>
                  <a:lnTo>
                    <a:pt x="177" y="89"/>
                  </a:lnTo>
                  <a:cubicBezTo>
                    <a:pt x="111" y="57"/>
                    <a:pt x="55" y="23"/>
                    <a:pt x="1" y="1"/>
                  </a:cubicBezTo>
                  <a:close/>
                </a:path>
              </a:pathLst>
            </a:custGeom>
            <a:solidFill>
              <a:srgbClr val="F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5"/>
            <p:cNvSpPr/>
            <p:nvPr/>
          </p:nvSpPr>
          <p:spPr>
            <a:xfrm>
              <a:off x="9630022" y="4781493"/>
              <a:ext cx="531134" cy="782625"/>
            </a:xfrm>
            <a:custGeom>
              <a:avLst/>
              <a:gdLst/>
              <a:ahLst/>
              <a:cxnLst/>
              <a:rect l="l" t="t" r="r" b="b"/>
              <a:pathLst>
                <a:path w="5012" h="7385" extrusionOk="0">
                  <a:moveTo>
                    <a:pt x="5012" y="0"/>
                  </a:moveTo>
                  <a:cubicBezTo>
                    <a:pt x="4890" y="55"/>
                    <a:pt x="4736" y="133"/>
                    <a:pt x="4559" y="199"/>
                  </a:cubicBezTo>
                  <a:lnTo>
                    <a:pt x="4559" y="563"/>
                  </a:lnTo>
                  <a:cubicBezTo>
                    <a:pt x="4703" y="364"/>
                    <a:pt x="4857" y="177"/>
                    <a:pt x="5012" y="0"/>
                  </a:cubicBezTo>
                  <a:close/>
                  <a:moveTo>
                    <a:pt x="354" y="7230"/>
                  </a:moveTo>
                  <a:lnTo>
                    <a:pt x="1" y="7296"/>
                  </a:lnTo>
                  <a:cubicBezTo>
                    <a:pt x="55" y="7318"/>
                    <a:pt x="111" y="7352"/>
                    <a:pt x="177" y="7384"/>
                  </a:cubicBezTo>
                  <a:lnTo>
                    <a:pt x="188" y="7384"/>
                  </a:lnTo>
                  <a:cubicBezTo>
                    <a:pt x="232" y="7384"/>
                    <a:pt x="288" y="7330"/>
                    <a:pt x="354" y="723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5"/>
            <p:cNvSpPr/>
            <p:nvPr/>
          </p:nvSpPr>
          <p:spPr>
            <a:xfrm>
              <a:off x="10013753" y="5486749"/>
              <a:ext cx="106" cy="8372"/>
            </a:xfrm>
            <a:custGeom>
              <a:avLst/>
              <a:gdLst/>
              <a:ahLst/>
              <a:cxnLst/>
              <a:rect l="l" t="t" r="r" b="b"/>
              <a:pathLst>
                <a:path w="1" h="79" extrusionOk="0">
                  <a:moveTo>
                    <a:pt x="0" y="1"/>
                  </a:moveTo>
                  <a:lnTo>
                    <a:pt x="0" y="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5"/>
            <p:cNvSpPr/>
            <p:nvPr/>
          </p:nvSpPr>
          <p:spPr>
            <a:xfrm>
              <a:off x="10013753" y="4560326"/>
              <a:ext cx="436289" cy="1022447"/>
            </a:xfrm>
            <a:custGeom>
              <a:avLst/>
              <a:gdLst/>
              <a:ahLst/>
              <a:cxnLst/>
              <a:rect l="l" t="t" r="r" b="b"/>
              <a:pathLst>
                <a:path w="4117" h="9648" extrusionOk="0">
                  <a:moveTo>
                    <a:pt x="4117" y="1"/>
                  </a:moveTo>
                  <a:lnTo>
                    <a:pt x="4117" y="1"/>
                  </a:lnTo>
                  <a:cubicBezTo>
                    <a:pt x="3775" y="145"/>
                    <a:pt x="3366" y="243"/>
                    <a:pt x="2925" y="299"/>
                  </a:cubicBezTo>
                  <a:cubicBezTo>
                    <a:pt x="2760" y="321"/>
                    <a:pt x="2594" y="332"/>
                    <a:pt x="2429" y="343"/>
                  </a:cubicBezTo>
                  <a:cubicBezTo>
                    <a:pt x="2285" y="354"/>
                    <a:pt x="2152" y="354"/>
                    <a:pt x="2009" y="354"/>
                  </a:cubicBezTo>
                  <a:cubicBezTo>
                    <a:pt x="1656" y="354"/>
                    <a:pt x="1303" y="332"/>
                    <a:pt x="938" y="299"/>
                  </a:cubicBezTo>
                  <a:lnTo>
                    <a:pt x="938" y="719"/>
                  </a:lnTo>
                  <a:cubicBezTo>
                    <a:pt x="1259" y="751"/>
                    <a:pt x="1568" y="773"/>
                    <a:pt x="1887" y="773"/>
                  </a:cubicBezTo>
                  <a:lnTo>
                    <a:pt x="1899" y="773"/>
                  </a:lnTo>
                  <a:cubicBezTo>
                    <a:pt x="2009" y="773"/>
                    <a:pt x="2252" y="751"/>
                    <a:pt x="2505" y="719"/>
                  </a:cubicBezTo>
                  <a:cubicBezTo>
                    <a:pt x="2760" y="696"/>
                    <a:pt x="3025" y="674"/>
                    <a:pt x="3201" y="674"/>
                  </a:cubicBezTo>
                  <a:cubicBezTo>
                    <a:pt x="3267" y="674"/>
                    <a:pt x="3322" y="674"/>
                    <a:pt x="3356" y="685"/>
                  </a:cubicBezTo>
                  <a:cubicBezTo>
                    <a:pt x="3488" y="707"/>
                    <a:pt x="3223" y="3886"/>
                    <a:pt x="3190" y="4516"/>
                  </a:cubicBezTo>
                  <a:cubicBezTo>
                    <a:pt x="3157" y="5045"/>
                    <a:pt x="3146" y="5619"/>
                    <a:pt x="2991" y="6127"/>
                  </a:cubicBezTo>
                  <a:cubicBezTo>
                    <a:pt x="2859" y="6557"/>
                    <a:pt x="2550" y="6900"/>
                    <a:pt x="2164" y="7109"/>
                  </a:cubicBezTo>
                  <a:cubicBezTo>
                    <a:pt x="1799" y="7297"/>
                    <a:pt x="1391" y="7386"/>
                    <a:pt x="972" y="7386"/>
                  </a:cubicBezTo>
                  <a:lnTo>
                    <a:pt x="938" y="7386"/>
                  </a:lnTo>
                  <a:lnTo>
                    <a:pt x="938" y="8566"/>
                  </a:lnTo>
                  <a:lnTo>
                    <a:pt x="0" y="8743"/>
                  </a:lnTo>
                  <a:lnTo>
                    <a:pt x="0" y="8820"/>
                  </a:lnTo>
                  <a:cubicBezTo>
                    <a:pt x="0" y="8831"/>
                    <a:pt x="11" y="8843"/>
                    <a:pt x="11" y="8853"/>
                  </a:cubicBezTo>
                  <a:cubicBezTo>
                    <a:pt x="11" y="8875"/>
                    <a:pt x="11" y="8897"/>
                    <a:pt x="22" y="8919"/>
                  </a:cubicBezTo>
                  <a:lnTo>
                    <a:pt x="22" y="8953"/>
                  </a:lnTo>
                  <a:cubicBezTo>
                    <a:pt x="44" y="9107"/>
                    <a:pt x="77" y="9206"/>
                    <a:pt x="99" y="9228"/>
                  </a:cubicBezTo>
                  <a:cubicBezTo>
                    <a:pt x="552" y="9439"/>
                    <a:pt x="1048" y="9648"/>
                    <a:pt x="1744" y="9648"/>
                  </a:cubicBezTo>
                  <a:cubicBezTo>
                    <a:pt x="2075" y="9648"/>
                    <a:pt x="2439" y="9593"/>
                    <a:pt x="2870" y="9483"/>
                  </a:cubicBezTo>
                  <a:cubicBezTo>
                    <a:pt x="3930" y="7099"/>
                    <a:pt x="4106" y="2473"/>
                    <a:pt x="4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9673260" y="4321673"/>
              <a:ext cx="778050" cy="275959"/>
            </a:xfrm>
            <a:custGeom>
              <a:avLst/>
              <a:gdLst/>
              <a:ahLst/>
              <a:cxnLst/>
              <a:rect l="l" t="t" r="r" b="b"/>
              <a:pathLst>
                <a:path w="7342" h="2604" extrusionOk="0">
                  <a:moveTo>
                    <a:pt x="531" y="1"/>
                  </a:moveTo>
                  <a:cubicBezTo>
                    <a:pt x="343" y="155"/>
                    <a:pt x="167" y="520"/>
                    <a:pt x="1" y="1050"/>
                  </a:cubicBezTo>
                  <a:cubicBezTo>
                    <a:pt x="189" y="1249"/>
                    <a:pt x="442" y="1425"/>
                    <a:pt x="763" y="1590"/>
                  </a:cubicBezTo>
                  <a:cubicBezTo>
                    <a:pt x="895" y="1668"/>
                    <a:pt x="1050" y="1745"/>
                    <a:pt x="1204" y="1811"/>
                  </a:cubicBezTo>
                  <a:cubicBezTo>
                    <a:pt x="2333" y="2295"/>
                    <a:pt x="3884" y="2604"/>
                    <a:pt x="5254" y="2604"/>
                  </a:cubicBezTo>
                  <a:cubicBezTo>
                    <a:pt x="5385" y="2604"/>
                    <a:pt x="5514" y="2601"/>
                    <a:pt x="5642" y="2595"/>
                  </a:cubicBezTo>
                  <a:cubicBezTo>
                    <a:pt x="5807" y="2584"/>
                    <a:pt x="5973" y="2573"/>
                    <a:pt x="6138" y="2551"/>
                  </a:cubicBezTo>
                  <a:cubicBezTo>
                    <a:pt x="6591" y="2495"/>
                    <a:pt x="6999" y="2397"/>
                    <a:pt x="7341" y="2242"/>
                  </a:cubicBezTo>
                  <a:cubicBezTo>
                    <a:pt x="7341" y="1249"/>
                    <a:pt x="7308" y="597"/>
                    <a:pt x="7308" y="597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5"/>
            <p:cNvSpPr/>
            <p:nvPr/>
          </p:nvSpPr>
          <p:spPr>
            <a:xfrm>
              <a:off x="10268725" y="4475017"/>
              <a:ext cx="56271" cy="121765"/>
            </a:xfrm>
            <a:custGeom>
              <a:avLst/>
              <a:gdLst/>
              <a:ahLst/>
              <a:cxnLst/>
              <a:rect l="l" t="t" r="r" b="b"/>
              <a:pathLst>
                <a:path w="531" h="1149" extrusionOk="0">
                  <a:moveTo>
                    <a:pt x="530" y="0"/>
                  </a:moveTo>
                  <a:lnTo>
                    <a:pt x="1" y="99"/>
                  </a:lnTo>
                  <a:lnTo>
                    <a:pt x="23" y="1148"/>
                  </a:lnTo>
                  <a:cubicBezTo>
                    <a:pt x="188" y="1137"/>
                    <a:pt x="354" y="1126"/>
                    <a:pt x="519" y="1104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9754011" y="4388436"/>
              <a:ext cx="101840" cy="125262"/>
            </a:xfrm>
            <a:custGeom>
              <a:avLst/>
              <a:gdLst/>
              <a:ahLst/>
              <a:cxnLst/>
              <a:rect l="l" t="t" r="r" b="b"/>
              <a:pathLst>
                <a:path w="961" h="1182" extrusionOk="0">
                  <a:moveTo>
                    <a:pt x="453" y="0"/>
                  </a:moveTo>
                  <a:lnTo>
                    <a:pt x="1" y="960"/>
                  </a:lnTo>
                  <a:cubicBezTo>
                    <a:pt x="133" y="1038"/>
                    <a:pt x="288" y="1115"/>
                    <a:pt x="442" y="1181"/>
                  </a:cubicBezTo>
                  <a:lnTo>
                    <a:pt x="961" y="14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E0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9943492" y="4435171"/>
              <a:ext cx="175596" cy="179098"/>
            </a:xfrm>
            <a:custGeom>
              <a:avLst/>
              <a:gdLst/>
              <a:ahLst/>
              <a:cxnLst/>
              <a:rect l="l" t="t" r="r" b="b"/>
              <a:pathLst>
                <a:path w="1657" h="1690" extrusionOk="0">
                  <a:moveTo>
                    <a:pt x="420" y="1"/>
                  </a:moveTo>
                  <a:cubicBezTo>
                    <a:pt x="200" y="531"/>
                    <a:pt x="34" y="950"/>
                    <a:pt x="1" y="1392"/>
                  </a:cubicBezTo>
                  <a:cubicBezTo>
                    <a:pt x="387" y="1601"/>
                    <a:pt x="928" y="1667"/>
                    <a:pt x="1502" y="1689"/>
                  </a:cubicBezTo>
                  <a:lnTo>
                    <a:pt x="1657" y="354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9670928" y="3554316"/>
              <a:ext cx="841210" cy="954835"/>
            </a:xfrm>
            <a:custGeom>
              <a:avLst/>
              <a:gdLst/>
              <a:ahLst/>
              <a:cxnLst/>
              <a:rect l="l" t="t" r="r" b="b"/>
              <a:pathLst>
                <a:path w="7938" h="9010" extrusionOk="0">
                  <a:moveTo>
                    <a:pt x="1911" y="1"/>
                  </a:moveTo>
                  <a:cubicBezTo>
                    <a:pt x="1700" y="553"/>
                    <a:pt x="1491" y="1171"/>
                    <a:pt x="1293" y="1734"/>
                  </a:cubicBezTo>
                  <a:cubicBezTo>
                    <a:pt x="895" y="2816"/>
                    <a:pt x="1050" y="3953"/>
                    <a:pt x="674" y="5034"/>
                  </a:cubicBezTo>
                  <a:cubicBezTo>
                    <a:pt x="586" y="5289"/>
                    <a:pt x="520" y="5553"/>
                    <a:pt x="420" y="5807"/>
                  </a:cubicBezTo>
                  <a:cubicBezTo>
                    <a:pt x="277" y="6160"/>
                    <a:pt x="1" y="6547"/>
                    <a:pt x="34" y="6944"/>
                  </a:cubicBezTo>
                  <a:cubicBezTo>
                    <a:pt x="45" y="7109"/>
                    <a:pt x="243" y="7275"/>
                    <a:pt x="299" y="7441"/>
                  </a:cubicBezTo>
                  <a:cubicBezTo>
                    <a:pt x="365" y="7695"/>
                    <a:pt x="1028" y="8114"/>
                    <a:pt x="1270" y="8213"/>
                  </a:cubicBezTo>
                  <a:cubicBezTo>
                    <a:pt x="2264" y="8622"/>
                    <a:pt x="3334" y="8853"/>
                    <a:pt x="4383" y="8953"/>
                  </a:cubicBezTo>
                  <a:cubicBezTo>
                    <a:pt x="4725" y="8988"/>
                    <a:pt x="5067" y="9009"/>
                    <a:pt x="5406" y="9009"/>
                  </a:cubicBezTo>
                  <a:cubicBezTo>
                    <a:pt x="5604" y="9009"/>
                    <a:pt x="5800" y="9002"/>
                    <a:pt x="5995" y="8986"/>
                  </a:cubicBezTo>
                  <a:cubicBezTo>
                    <a:pt x="6513" y="8942"/>
                    <a:pt x="7109" y="8887"/>
                    <a:pt x="7452" y="8468"/>
                  </a:cubicBezTo>
                  <a:cubicBezTo>
                    <a:pt x="7606" y="8279"/>
                    <a:pt x="7882" y="8125"/>
                    <a:pt x="7904" y="7882"/>
                  </a:cubicBezTo>
                  <a:cubicBezTo>
                    <a:pt x="7937" y="7551"/>
                    <a:pt x="7683" y="7121"/>
                    <a:pt x="7673" y="6790"/>
                  </a:cubicBezTo>
                  <a:cubicBezTo>
                    <a:pt x="7617" y="5443"/>
                    <a:pt x="7440" y="4107"/>
                    <a:pt x="7153" y="2794"/>
                  </a:cubicBezTo>
                  <a:cubicBezTo>
                    <a:pt x="7054" y="2297"/>
                    <a:pt x="6933" y="1801"/>
                    <a:pt x="6767" y="1315"/>
                  </a:cubicBezTo>
                  <a:cubicBezTo>
                    <a:pt x="6701" y="1127"/>
                    <a:pt x="6601" y="741"/>
                    <a:pt x="6403" y="653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10240642" y="3595328"/>
              <a:ext cx="48006" cy="18864"/>
            </a:xfrm>
            <a:custGeom>
              <a:avLst/>
              <a:gdLst/>
              <a:ahLst/>
              <a:cxnLst/>
              <a:rect l="l" t="t" r="r" b="b"/>
              <a:pathLst>
                <a:path w="453" h="178" extrusionOk="0">
                  <a:moveTo>
                    <a:pt x="1" y="1"/>
                  </a:moveTo>
                  <a:cubicBezTo>
                    <a:pt x="11" y="45"/>
                    <a:pt x="1" y="77"/>
                    <a:pt x="1" y="111"/>
                  </a:cubicBezTo>
                  <a:lnTo>
                    <a:pt x="453" y="1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10149399" y="3607091"/>
              <a:ext cx="196579" cy="232827"/>
            </a:xfrm>
            <a:custGeom>
              <a:avLst/>
              <a:gdLst/>
              <a:ahLst/>
              <a:cxnLst/>
              <a:rect l="l" t="t" r="r" b="b"/>
              <a:pathLst>
                <a:path w="1855" h="2197" extrusionOk="0">
                  <a:moveTo>
                    <a:pt x="862" y="0"/>
                  </a:moveTo>
                  <a:lnTo>
                    <a:pt x="862" y="11"/>
                  </a:lnTo>
                  <a:cubicBezTo>
                    <a:pt x="872" y="110"/>
                    <a:pt x="894" y="187"/>
                    <a:pt x="928" y="265"/>
                  </a:cubicBezTo>
                  <a:cubicBezTo>
                    <a:pt x="872" y="320"/>
                    <a:pt x="784" y="386"/>
                    <a:pt x="685" y="452"/>
                  </a:cubicBezTo>
                  <a:cubicBezTo>
                    <a:pt x="497" y="729"/>
                    <a:pt x="199" y="938"/>
                    <a:pt x="1" y="1048"/>
                  </a:cubicBezTo>
                  <a:cubicBezTo>
                    <a:pt x="122" y="1082"/>
                    <a:pt x="254" y="1114"/>
                    <a:pt x="376" y="1148"/>
                  </a:cubicBezTo>
                  <a:cubicBezTo>
                    <a:pt x="320" y="1357"/>
                    <a:pt x="254" y="1545"/>
                    <a:pt x="177" y="1700"/>
                  </a:cubicBezTo>
                  <a:cubicBezTo>
                    <a:pt x="298" y="1854"/>
                    <a:pt x="453" y="2020"/>
                    <a:pt x="641" y="2196"/>
                  </a:cubicBezTo>
                  <a:cubicBezTo>
                    <a:pt x="1568" y="1479"/>
                    <a:pt x="1855" y="276"/>
                    <a:pt x="1855" y="276"/>
                  </a:cubicBezTo>
                  <a:lnTo>
                    <a:pt x="1314" y="6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5"/>
            <p:cNvSpPr/>
            <p:nvPr/>
          </p:nvSpPr>
          <p:spPr>
            <a:xfrm>
              <a:off x="10483958" y="4267944"/>
              <a:ext cx="25857" cy="115937"/>
            </a:xfrm>
            <a:custGeom>
              <a:avLst/>
              <a:gdLst/>
              <a:ahLst/>
              <a:cxnLst/>
              <a:rect l="l" t="t" r="r" b="b"/>
              <a:pathLst>
                <a:path w="244" h="1094" extrusionOk="0">
                  <a:moveTo>
                    <a:pt x="1" y="44"/>
                  </a:moveTo>
                  <a:lnTo>
                    <a:pt x="1" y="56"/>
                  </a:lnTo>
                  <a:cubicBezTo>
                    <a:pt x="11" y="365"/>
                    <a:pt x="243" y="773"/>
                    <a:pt x="243" y="1093"/>
                  </a:cubicBezTo>
                  <a:cubicBezTo>
                    <a:pt x="243" y="773"/>
                    <a:pt x="11" y="365"/>
                    <a:pt x="1" y="56"/>
                  </a:cubicBezTo>
                  <a:lnTo>
                    <a:pt x="1" y="44"/>
                  </a:lnTo>
                  <a:close/>
                  <a:moveTo>
                    <a:pt x="1" y="22"/>
                  </a:moveTo>
                  <a:lnTo>
                    <a:pt x="1" y="44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0"/>
                  </a:moveTo>
                  <a:lnTo>
                    <a:pt x="1" y="12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5"/>
            <p:cNvSpPr/>
            <p:nvPr/>
          </p:nvSpPr>
          <p:spPr>
            <a:xfrm>
              <a:off x="10135410" y="4503100"/>
              <a:ext cx="106502" cy="5829"/>
            </a:xfrm>
            <a:custGeom>
              <a:avLst/>
              <a:gdLst/>
              <a:ahLst/>
              <a:cxnLst/>
              <a:rect l="l" t="t" r="r" b="b"/>
              <a:pathLst>
                <a:path w="1005" h="55" extrusionOk="0">
                  <a:moveTo>
                    <a:pt x="0" y="0"/>
                  </a:moveTo>
                  <a:cubicBezTo>
                    <a:pt x="331" y="33"/>
                    <a:pt x="662" y="55"/>
                    <a:pt x="1004" y="55"/>
                  </a:cubicBezTo>
                  <a:lnTo>
                    <a:pt x="1004" y="55"/>
                  </a:lnTo>
                  <a:cubicBezTo>
                    <a:pt x="662" y="55"/>
                    <a:pt x="331" y="33"/>
                    <a:pt x="0" y="0"/>
                  </a:cubicBezTo>
                  <a:close/>
                </a:path>
              </a:pathLst>
            </a:custGeom>
            <a:solidFill>
              <a:srgbClr val="6B1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10113156" y="4088954"/>
              <a:ext cx="396655" cy="419979"/>
            </a:xfrm>
            <a:custGeom>
              <a:avLst/>
              <a:gdLst/>
              <a:ahLst/>
              <a:cxnLst/>
              <a:rect l="l" t="t" r="r" b="b"/>
              <a:pathLst>
                <a:path w="3743" h="3963" extrusionOk="0">
                  <a:moveTo>
                    <a:pt x="3201" y="1"/>
                  </a:moveTo>
                  <a:cubicBezTo>
                    <a:pt x="3190" y="78"/>
                    <a:pt x="3179" y="144"/>
                    <a:pt x="3179" y="210"/>
                  </a:cubicBezTo>
                  <a:cubicBezTo>
                    <a:pt x="3135" y="531"/>
                    <a:pt x="3069" y="475"/>
                    <a:pt x="2859" y="729"/>
                  </a:cubicBezTo>
                  <a:cubicBezTo>
                    <a:pt x="2771" y="828"/>
                    <a:pt x="2605" y="840"/>
                    <a:pt x="2440" y="840"/>
                  </a:cubicBezTo>
                  <a:lnTo>
                    <a:pt x="2285" y="840"/>
                  </a:lnTo>
                  <a:cubicBezTo>
                    <a:pt x="2131" y="840"/>
                    <a:pt x="1998" y="850"/>
                    <a:pt x="2009" y="972"/>
                  </a:cubicBezTo>
                  <a:cubicBezTo>
                    <a:pt x="2020" y="1237"/>
                    <a:pt x="2715" y="1535"/>
                    <a:pt x="2826" y="1844"/>
                  </a:cubicBezTo>
                  <a:cubicBezTo>
                    <a:pt x="2958" y="2230"/>
                    <a:pt x="2771" y="2694"/>
                    <a:pt x="2495" y="2959"/>
                  </a:cubicBezTo>
                  <a:cubicBezTo>
                    <a:pt x="2362" y="3102"/>
                    <a:pt x="1744" y="3136"/>
                    <a:pt x="1137" y="3136"/>
                  </a:cubicBezTo>
                  <a:cubicBezTo>
                    <a:pt x="895" y="3136"/>
                    <a:pt x="652" y="3124"/>
                    <a:pt x="442" y="3124"/>
                  </a:cubicBezTo>
                  <a:cubicBezTo>
                    <a:pt x="265" y="3113"/>
                    <a:pt x="122" y="3113"/>
                    <a:pt x="0" y="3113"/>
                  </a:cubicBezTo>
                  <a:lnTo>
                    <a:pt x="0" y="3886"/>
                  </a:lnTo>
                  <a:cubicBezTo>
                    <a:pt x="66" y="3897"/>
                    <a:pt x="144" y="3897"/>
                    <a:pt x="210" y="3908"/>
                  </a:cubicBezTo>
                  <a:cubicBezTo>
                    <a:pt x="541" y="3941"/>
                    <a:pt x="872" y="3963"/>
                    <a:pt x="1214" y="3963"/>
                  </a:cubicBezTo>
                  <a:cubicBezTo>
                    <a:pt x="1413" y="3963"/>
                    <a:pt x="1623" y="3952"/>
                    <a:pt x="1822" y="3941"/>
                  </a:cubicBezTo>
                  <a:cubicBezTo>
                    <a:pt x="2340" y="3897"/>
                    <a:pt x="2936" y="3842"/>
                    <a:pt x="3279" y="3423"/>
                  </a:cubicBezTo>
                  <a:cubicBezTo>
                    <a:pt x="3433" y="3234"/>
                    <a:pt x="3709" y="3080"/>
                    <a:pt x="3731" y="2837"/>
                  </a:cubicBezTo>
                  <a:cubicBezTo>
                    <a:pt x="3742" y="2815"/>
                    <a:pt x="3742" y="2804"/>
                    <a:pt x="3742" y="2782"/>
                  </a:cubicBezTo>
                  <a:cubicBezTo>
                    <a:pt x="3742" y="2462"/>
                    <a:pt x="3510" y="2054"/>
                    <a:pt x="3500" y="1745"/>
                  </a:cubicBezTo>
                  <a:lnTo>
                    <a:pt x="3500" y="1733"/>
                  </a:lnTo>
                  <a:lnTo>
                    <a:pt x="3500" y="1711"/>
                  </a:lnTo>
                  <a:lnTo>
                    <a:pt x="3500" y="1701"/>
                  </a:lnTo>
                  <a:lnTo>
                    <a:pt x="3500" y="1689"/>
                  </a:lnTo>
                  <a:cubicBezTo>
                    <a:pt x="3477" y="1159"/>
                    <a:pt x="3433" y="641"/>
                    <a:pt x="3378" y="111"/>
                  </a:cubicBezTo>
                  <a:cubicBezTo>
                    <a:pt x="3311" y="78"/>
                    <a:pt x="3257" y="45"/>
                    <a:pt x="3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10027741" y="3466676"/>
              <a:ext cx="230490" cy="248087"/>
            </a:xfrm>
            <a:custGeom>
              <a:avLst/>
              <a:gdLst/>
              <a:ahLst/>
              <a:cxnLst/>
              <a:rect l="l" t="t" r="r" b="b"/>
              <a:pathLst>
                <a:path w="2175" h="2341" extrusionOk="0">
                  <a:moveTo>
                    <a:pt x="199" y="0"/>
                  </a:moveTo>
                  <a:lnTo>
                    <a:pt x="199" y="0"/>
                  </a:lnTo>
                  <a:cubicBezTo>
                    <a:pt x="266" y="497"/>
                    <a:pt x="232" y="994"/>
                    <a:pt x="1" y="1468"/>
                  </a:cubicBezTo>
                  <a:cubicBezTo>
                    <a:pt x="33" y="1590"/>
                    <a:pt x="928" y="2341"/>
                    <a:pt x="928" y="2341"/>
                  </a:cubicBezTo>
                  <a:cubicBezTo>
                    <a:pt x="928" y="2341"/>
                    <a:pt x="1789" y="1843"/>
                    <a:pt x="2076" y="1590"/>
                  </a:cubicBezTo>
                  <a:cubicBezTo>
                    <a:pt x="1855" y="1104"/>
                    <a:pt x="2175" y="155"/>
                    <a:pt x="2175" y="155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5"/>
            <p:cNvSpPr/>
            <p:nvPr/>
          </p:nvSpPr>
          <p:spPr>
            <a:xfrm>
              <a:off x="10239476" y="3536830"/>
              <a:ext cx="4769" cy="50338"/>
            </a:xfrm>
            <a:custGeom>
              <a:avLst/>
              <a:gdLst/>
              <a:ahLst/>
              <a:cxnLst/>
              <a:rect l="l" t="t" r="r" b="b"/>
              <a:pathLst>
                <a:path w="45" h="475" extrusionOk="0">
                  <a:moveTo>
                    <a:pt x="44" y="1"/>
                  </a:moveTo>
                  <a:lnTo>
                    <a:pt x="44" y="1"/>
                  </a:lnTo>
                  <a:cubicBezTo>
                    <a:pt x="22" y="155"/>
                    <a:pt x="0" y="320"/>
                    <a:pt x="0" y="475"/>
                  </a:cubicBezTo>
                  <a:lnTo>
                    <a:pt x="0" y="475"/>
                  </a:lnTo>
                  <a:cubicBezTo>
                    <a:pt x="0" y="320"/>
                    <a:pt x="22" y="155"/>
                    <a:pt x="44" y="1"/>
                  </a:cubicBezTo>
                  <a:close/>
                </a:path>
              </a:pathLst>
            </a:custGeom>
            <a:solidFill>
              <a:srgbClr val="FD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5"/>
            <p:cNvSpPr/>
            <p:nvPr/>
          </p:nvSpPr>
          <p:spPr>
            <a:xfrm>
              <a:off x="10092067" y="3536830"/>
              <a:ext cx="152177" cy="50338"/>
            </a:xfrm>
            <a:custGeom>
              <a:avLst/>
              <a:gdLst/>
              <a:ahLst/>
              <a:cxnLst/>
              <a:rect l="l" t="t" r="r" b="b"/>
              <a:pathLst>
                <a:path w="1436" h="475" extrusionOk="0">
                  <a:moveTo>
                    <a:pt x="1435" y="1"/>
                  </a:moveTo>
                  <a:lnTo>
                    <a:pt x="1435" y="1"/>
                  </a:lnTo>
                  <a:cubicBezTo>
                    <a:pt x="1192" y="56"/>
                    <a:pt x="928" y="89"/>
                    <a:pt x="641" y="89"/>
                  </a:cubicBezTo>
                  <a:cubicBezTo>
                    <a:pt x="574" y="89"/>
                    <a:pt x="508" y="89"/>
                    <a:pt x="442" y="78"/>
                  </a:cubicBezTo>
                  <a:cubicBezTo>
                    <a:pt x="354" y="78"/>
                    <a:pt x="287" y="78"/>
                    <a:pt x="221" y="56"/>
                  </a:cubicBezTo>
                  <a:cubicBezTo>
                    <a:pt x="144" y="45"/>
                    <a:pt x="67" y="33"/>
                    <a:pt x="0" y="11"/>
                  </a:cubicBezTo>
                  <a:lnTo>
                    <a:pt x="0" y="11"/>
                  </a:lnTo>
                  <a:cubicBezTo>
                    <a:pt x="331" y="354"/>
                    <a:pt x="861" y="442"/>
                    <a:pt x="1391" y="475"/>
                  </a:cubicBezTo>
                  <a:cubicBezTo>
                    <a:pt x="1391" y="320"/>
                    <a:pt x="1413" y="155"/>
                    <a:pt x="1435" y="1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5"/>
            <p:cNvSpPr/>
            <p:nvPr/>
          </p:nvSpPr>
          <p:spPr>
            <a:xfrm>
              <a:off x="9797249" y="2824792"/>
              <a:ext cx="739370" cy="720948"/>
            </a:xfrm>
            <a:custGeom>
              <a:avLst/>
              <a:gdLst/>
              <a:ahLst/>
              <a:cxnLst/>
              <a:rect l="l" t="t" r="r" b="b"/>
              <a:pathLst>
                <a:path w="6977" h="6803" extrusionOk="0">
                  <a:moveTo>
                    <a:pt x="3222" y="0"/>
                  </a:moveTo>
                  <a:cubicBezTo>
                    <a:pt x="1649" y="0"/>
                    <a:pt x="301" y="1222"/>
                    <a:pt x="123" y="2856"/>
                  </a:cubicBezTo>
                  <a:cubicBezTo>
                    <a:pt x="45" y="3497"/>
                    <a:pt x="1" y="4103"/>
                    <a:pt x="23" y="4291"/>
                  </a:cubicBezTo>
                  <a:cubicBezTo>
                    <a:pt x="101" y="4887"/>
                    <a:pt x="873" y="6399"/>
                    <a:pt x="3003" y="6775"/>
                  </a:cubicBezTo>
                  <a:cubicBezTo>
                    <a:pt x="3069" y="6797"/>
                    <a:pt x="3136" y="6797"/>
                    <a:pt x="3224" y="6797"/>
                  </a:cubicBezTo>
                  <a:cubicBezTo>
                    <a:pt x="3296" y="6800"/>
                    <a:pt x="3367" y="6802"/>
                    <a:pt x="3438" y="6802"/>
                  </a:cubicBezTo>
                  <a:cubicBezTo>
                    <a:pt x="5410" y="6802"/>
                    <a:pt x="6486" y="5348"/>
                    <a:pt x="6635" y="4954"/>
                  </a:cubicBezTo>
                  <a:cubicBezTo>
                    <a:pt x="6701" y="4777"/>
                    <a:pt x="6767" y="4170"/>
                    <a:pt x="6822" y="3519"/>
                  </a:cubicBezTo>
                  <a:cubicBezTo>
                    <a:pt x="6977" y="1807"/>
                    <a:pt x="5785" y="296"/>
                    <a:pt x="4129" y="75"/>
                  </a:cubicBezTo>
                  <a:lnTo>
                    <a:pt x="4041" y="75"/>
                  </a:lnTo>
                  <a:cubicBezTo>
                    <a:pt x="3952" y="63"/>
                    <a:pt x="3611" y="19"/>
                    <a:pt x="3522" y="19"/>
                  </a:cubicBezTo>
                  <a:cubicBezTo>
                    <a:pt x="3500" y="19"/>
                    <a:pt x="3467" y="9"/>
                    <a:pt x="3445" y="9"/>
                  </a:cubicBezTo>
                  <a:cubicBezTo>
                    <a:pt x="3370" y="3"/>
                    <a:pt x="3296" y="0"/>
                    <a:pt x="3222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5"/>
            <p:cNvSpPr/>
            <p:nvPr/>
          </p:nvSpPr>
          <p:spPr>
            <a:xfrm>
              <a:off x="9864012" y="3013955"/>
              <a:ext cx="621211" cy="403659"/>
            </a:xfrm>
            <a:custGeom>
              <a:avLst/>
              <a:gdLst/>
              <a:ahLst/>
              <a:cxnLst/>
              <a:rect l="l" t="t" r="r" b="b"/>
              <a:pathLst>
                <a:path w="5862" h="3809" extrusionOk="0">
                  <a:moveTo>
                    <a:pt x="4095" y="486"/>
                  </a:moveTo>
                  <a:cubicBezTo>
                    <a:pt x="4360" y="486"/>
                    <a:pt x="4548" y="574"/>
                    <a:pt x="4658" y="618"/>
                  </a:cubicBezTo>
                  <a:cubicBezTo>
                    <a:pt x="4769" y="674"/>
                    <a:pt x="4868" y="751"/>
                    <a:pt x="4945" y="829"/>
                  </a:cubicBezTo>
                  <a:cubicBezTo>
                    <a:pt x="4890" y="817"/>
                    <a:pt x="4824" y="795"/>
                    <a:pt x="4769" y="773"/>
                  </a:cubicBezTo>
                  <a:cubicBezTo>
                    <a:pt x="4636" y="740"/>
                    <a:pt x="4492" y="696"/>
                    <a:pt x="4360" y="685"/>
                  </a:cubicBezTo>
                  <a:cubicBezTo>
                    <a:pt x="4327" y="685"/>
                    <a:pt x="4305" y="674"/>
                    <a:pt x="4283" y="674"/>
                  </a:cubicBezTo>
                  <a:cubicBezTo>
                    <a:pt x="4095" y="674"/>
                    <a:pt x="3908" y="729"/>
                    <a:pt x="3753" y="829"/>
                  </a:cubicBezTo>
                  <a:cubicBezTo>
                    <a:pt x="3720" y="807"/>
                    <a:pt x="3698" y="784"/>
                    <a:pt x="3665" y="751"/>
                  </a:cubicBezTo>
                  <a:cubicBezTo>
                    <a:pt x="3643" y="729"/>
                    <a:pt x="3621" y="696"/>
                    <a:pt x="3621" y="674"/>
                  </a:cubicBezTo>
                  <a:cubicBezTo>
                    <a:pt x="3731" y="552"/>
                    <a:pt x="3886" y="497"/>
                    <a:pt x="4062" y="486"/>
                  </a:cubicBezTo>
                  <a:close/>
                  <a:moveTo>
                    <a:pt x="2318" y="0"/>
                  </a:moveTo>
                  <a:lnTo>
                    <a:pt x="2318" y="0"/>
                  </a:lnTo>
                  <a:cubicBezTo>
                    <a:pt x="1336" y="12"/>
                    <a:pt x="530" y="255"/>
                    <a:pt x="0" y="475"/>
                  </a:cubicBezTo>
                  <a:cubicBezTo>
                    <a:pt x="67" y="596"/>
                    <a:pt x="121" y="707"/>
                    <a:pt x="121" y="707"/>
                  </a:cubicBezTo>
                  <a:cubicBezTo>
                    <a:pt x="121" y="707"/>
                    <a:pt x="89" y="950"/>
                    <a:pt x="55" y="1259"/>
                  </a:cubicBezTo>
                  <a:cubicBezTo>
                    <a:pt x="165" y="1281"/>
                    <a:pt x="287" y="1292"/>
                    <a:pt x="420" y="1292"/>
                  </a:cubicBezTo>
                  <a:cubicBezTo>
                    <a:pt x="739" y="1292"/>
                    <a:pt x="1126" y="1226"/>
                    <a:pt x="1524" y="1148"/>
                  </a:cubicBezTo>
                  <a:cubicBezTo>
                    <a:pt x="1865" y="1094"/>
                    <a:pt x="2230" y="1027"/>
                    <a:pt x="2594" y="1016"/>
                  </a:cubicBezTo>
                  <a:cubicBezTo>
                    <a:pt x="2561" y="961"/>
                    <a:pt x="2517" y="905"/>
                    <a:pt x="2483" y="851"/>
                  </a:cubicBezTo>
                  <a:cubicBezTo>
                    <a:pt x="2340" y="596"/>
                    <a:pt x="2263" y="287"/>
                    <a:pt x="2318" y="0"/>
                  </a:cubicBezTo>
                  <a:close/>
                  <a:moveTo>
                    <a:pt x="3168" y="44"/>
                  </a:moveTo>
                  <a:lnTo>
                    <a:pt x="3168" y="44"/>
                  </a:lnTo>
                  <a:cubicBezTo>
                    <a:pt x="3278" y="166"/>
                    <a:pt x="3344" y="331"/>
                    <a:pt x="3367" y="497"/>
                  </a:cubicBezTo>
                  <a:cubicBezTo>
                    <a:pt x="3400" y="685"/>
                    <a:pt x="3378" y="873"/>
                    <a:pt x="3344" y="1060"/>
                  </a:cubicBezTo>
                  <a:cubicBezTo>
                    <a:pt x="3433" y="1082"/>
                    <a:pt x="3510" y="1104"/>
                    <a:pt x="3587" y="1126"/>
                  </a:cubicBezTo>
                  <a:cubicBezTo>
                    <a:pt x="4492" y="1457"/>
                    <a:pt x="5034" y="1579"/>
                    <a:pt x="5331" y="2031"/>
                  </a:cubicBezTo>
                  <a:cubicBezTo>
                    <a:pt x="5586" y="2429"/>
                    <a:pt x="5640" y="3135"/>
                    <a:pt x="5564" y="3809"/>
                  </a:cubicBezTo>
                  <a:cubicBezTo>
                    <a:pt x="5674" y="3687"/>
                    <a:pt x="5762" y="3577"/>
                    <a:pt x="5828" y="3478"/>
                  </a:cubicBezTo>
                  <a:lnTo>
                    <a:pt x="5828" y="3466"/>
                  </a:lnTo>
                  <a:cubicBezTo>
                    <a:pt x="5817" y="3466"/>
                    <a:pt x="5806" y="3466"/>
                    <a:pt x="5795" y="3456"/>
                  </a:cubicBezTo>
                  <a:cubicBezTo>
                    <a:pt x="5784" y="3456"/>
                    <a:pt x="5784" y="3434"/>
                    <a:pt x="5773" y="3422"/>
                  </a:cubicBezTo>
                  <a:cubicBezTo>
                    <a:pt x="5740" y="3312"/>
                    <a:pt x="5718" y="3113"/>
                    <a:pt x="5751" y="2860"/>
                  </a:cubicBezTo>
                  <a:cubicBezTo>
                    <a:pt x="5718" y="2848"/>
                    <a:pt x="5684" y="2848"/>
                    <a:pt x="5652" y="2838"/>
                  </a:cubicBezTo>
                  <a:cubicBezTo>
                    <a:pt x="5674" y="2517"/>
                    <a:pt x="5608" y="1226"/>
                    <a:pt x="5608" y="1226"/>
                  </a:cubicBezTo>
                  <a:cubicBezTo>
                    <a:pt x="5608" y="1226"/>
                    <a:pt x="5718" y="1082"/>
                    <a:pt x="5861" y="950"/>
                  </a:cubicBezTo>
                  <a:cubicBezTo>
                    <a:pt x="4901" y="409"/>
                    <a:pt x="3985" y="144"/>
                    <a:pt x="3168" y="44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5"/>
            <p:cNvSpPr/>
            <p:nvPr/>
          </p:nvSpPr>
          <p:spPr>
            <a:xfrm>
              <a:off x="10467532" y="3166452"/>
              <a:ext cx="208342" cy="218838"/>
            </a:xfrm>
            <a:custGeom>
              <a:avLst/>
              <a:gdLst/>
              <a:ahLst/>
              <a:cxnLst/>
              <a:rect l="l" t="t" r="r" b="b"/>
              <a:pathLst>
                <a:path w="1966" h="2065" extrusionOk="0">
                  <a:moveTo>
                    <a:pt x="1104" y="0"/>
                  </a:moveTo>
                  <a:cubicBezTo>
                    <a:pt x="891" y="0"/>
                    <a:pt x="701" y="154"/>
                    <a:pt x="641" y="206"/>
                  </a:cubicBezTo>
                  <a:cubicBezTo>
                    <a:pt x="475" y="361"/>
                    <a:pt x="299" y="538"/>
                    <a:pt x="210" y="758"/>
                  </a:cubicBezTo>
                  <a:cubicBezTo>
                    <a:pt x="1" y="1299"/>
                    <a:pt x="23" y="1796"/>
                    <a:pt x="78" y="1983"/>
                  </a:cubicBezTo>
                  <a:cubicBezTo>
                    <a:pt x="89" y="1995"/>
                    <a:pt x="89" y="2017"/>
                    <a:pt x="100" y="2017"/>
                  </a:cubicBezTo>
                  <a:cubicBezTo>
                    <a:pt x="111" y="2027"/>
                    <a:pt x="122" y="2027"/>
                    <a:pt x="133" y="2027"/>
                  </a:cubicBezTo>
                  <a:cubicBezTo>
                    <a:pt x="229" y="2051"/>
                    <a:pt x="324" y="2065"/>
                    <a:pt x="419" y="2065"/>
                  </a:cubicBezTo>
                  <a:cubicBezTo>
                    <a:pt x="640" y="2065"/>
                    <a:pt x="861" y="1987"/>
                    <a:pt x="1093" y="1762"/>
                  </a:cubicBezTo>
                  <a:cubicBezTo>
                    <a:pt x="1149" y="1708"/>
                    <a:pt x="1215" y="1630"/>
                    <a:pt x="1248" y="1564"/>
                  </a:cubicBezTo>
                  <a:cubicBezTo>
                    <a:pt x="1436" y="1255"/>
                    <a:pt x="1966" y="339"/>
                    <a:pt x="1281" y="40"/>
                  </a:cubicBezTo>
                  <a:cubicBezTo>
                    <a:pt x="1222" y="12"/>
                    <a:pt x="1162" y="0"/>
                    <a:pt x="1104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5"/>
            <p:cNvSpPr/>
            <p:nvPr/>
          </p:nvSpPr>
          <p:spPr>
            <a:xfrm>
              <a:off x="10499112" y="3203437"/>
              <a:ext cx="135751" cy="144020"/>
            </a:xfrm>
            <a:custGeom>
              <a:avLst/>
              <a:gdLst/>
              <a:ahLst/>
              <a:cxnLst/>
              <a:rect l="l" t="t" r="r" b="b"/>
              <a:pathLst>
                <a:path w="1281" h="1359" extrusionOk="0">
                  <a:moveTo>
                    <a:pt x="696" y="0"/>
                  </a:moveTo>
                  <a:cubicBezTo>
                    <a:pt x="552" y="0"/>
                    <a:pt x="420" y="78"/>
                    <a:pt x="376" y="122"/>
                  </a:cubicBezTo>
                  <a:lnTo>
                    <a:pt x="310" y="189"/>
                  </a:lnTo>
                  <a:cubicBezTo>
                    <a:pt x="277" y="365"/>
                    <a:pt x="233" y="508"/>
                    <a:pt x="189" y="630"/>
                  </a:cubicBezTo>
                  <a:cubicBezTo>
                    <a:pt x="221" y="586"/>
                    <a:pt x="277" y="542"/>
                    <a:pt x="343" y="530"/>
                  </a:cubicBezTo>
                  <a:cubicBezTo>
                    <a:pt x="365" y="520"/>
                    <a:pt x="387" y="520"/>
                    <a:pt x="420" y="520"/>
                  </a:cubicBezTo>
                  <a:cubicBezTo>
                    <a:pt x="454" y="520"/>
                    <a:pt x="498" y="530"/>
                    <a:pt x="530" y="542"/>
                  </a:cubicBezTo>
                  <a:cubicBezTo>
                    <a:pt x="564" y="552"/>
                    <a:pt x="586" y="552"/>
                    <a:pt x="608" y="574"/>
                  </a:cubicBezTo>
                  <a:cubicBezTo>
                    <a:pt x="641" y="586"/>
                    <a:pt x="663" y="608"/>
                    <a:pt x="685" y="630"/>
                  </a:cubicBezTo>
                  <a:cubicBezTo>
                    <a:pt x="707" y="652"/>
                    <a:pt x="729" y="674"/>
                    <a:pt x="741" y="696"/>
                  </a:cubicBezTo>
                  <a:cubicBezTo>
                    <a:pt x="751" y="729"/>
                    <a:pt x="763" y="763"/>
                    <a:pt x="763" y="785"/>
                  </a:cubicBezTo>
                  <a:cubicBezTo>
                    <a:pt x="763" y="839"/>
                    <a:pt x="741" y="895"/>
                    <a:pt x="729" y="928"/>
                  </a:cubicBezTo>
                  <a:cubicBezTo>
                    <a:pt x="685" y="1005"/>
                    <a:pt x="630" y="1050"/>
                    <a:pt x="597" y="1082"/>
                  </a:cubicBezTo>
                  <a:cubicBezTo>
                    <a:pt x="564" y="1116"/>
                    <a:pt x="542" y="1126"/>
                    <a:pt x="542" y="1126"/>
                  </a:cubicBezTo>
                  <a:cubicBezTo>
                    <a:pt x="542" y="1126"/>
                    <a:pt x="552" y="1104"/>
                    <a:pt x="586" y="1072"/>
                  </a:cubicBezTo>
                  <a:cubicBezTo>
                    <a:pt x="608" y="1027"/>
                    <a:pt x="641" y="972"/>
                    <a:pt x="652" y="906"/>
                  </a:cubicBezTo>
                  <a:cubicBezTo>
                    <a:pt x="663" y="861"/>
                    <a:pt x="674" y="829"/>
                    <a:pt x="663" y="795"/>
                  </a:cubicBezTo>
                  <a:cubicBezTo>
                    <a:pt x="663" y="763"/>
                    <a:pt x="641" y="729"/>
                    <a:pt x="608" y="707"/>
                  </a:cubicBezTo>
                  <a:cubicBezTo>
                    <a:pt x="597" y="696"/>
                    <a:pt x="575" y="685"/>
                    <a:pt x="564" y="674"/>
                  </a:cubicBezTo>
                  <a:cubicBezTo>
                    <a:pt x="542" y="674"/>
                    <a:pt x="508" y="652"/>
                    <a:pt x="498" y="652"/>
                  </a:cubicBezTo>
                  <a:cubicBezTo>
                    <a:pt x="476" y="641"/>
                    <a:pt x="442" y="641"/>
                    <a:pt x="420" y="641"/>
                  </a:cubicBezTo>
                  <a:cubicBezTo>
                    <a:pt x="409" y="641"/>
                    <a:pt x="387" y="641"/>
                    <a:pt x="376" y="652"/>
                  </a:cubicBezTo>
                  <a:cubicBezTo>
                    <a:pt x="299" y="663"/>
                    <a:pt x="243" y="740"/>
                    <a:pt x="199" y="829"/>
                  </a:cubicBezTo>
                  <a:cubicBezTo>
                    <a:pt x="167" y="906"/>
                    <a:pt x="133" y="994"/>
                    <a:pt x="122" y="1072"/>
                  </a:cubicBezTo>
                  <a:cubicBezTo>
                    <a:pt x="78" y="1215"/>
                    <a:pt x="56" y="1325"/>
                    <a:pt x="56" y="1325"/>
                  </a:cubicBezTo>
                  <a:cubicBezTo>
                    <a:pt x="56" y="1325"/>
                    <a:pt x="34" y="1215"/>
                    <a:pt x="45" y="1060"/>
                  </a:cubicBezTo>
                  <a:cubicBezTo>
                    <a:pt x="56" y="1016"/>
                    <a:pt x="56" y="972"/>
                    <a:pt x="67" y="928"/>
                  </a:cubicBezTo>
                  <a:cubicBezTo>
                    <a:pt x="67" y="895"/>
                    <a:pt x="78" y="861"/>
                    <a:pt x="89" y="829"/>
                  </a:cubicBezTo>
                  <a:lnTo>
                    <a:pt x="89" y="829"/>
                  </a:lnTo>
                  <a:cubicBezTo>
                    <a:pt x="67" y="861"/>
                    <a:pt x="45" y="895"/>
                    <a:pt x="23" y="917"/>
                  </a:cubicBezTo>
                  <a:cubicBezTo>
                    <a:pt x="1" y="1094"/>
                    <a:pt x="23" y="1237"/>
                    <a:pt x="45" y="1314"/>
                  </a:cubicBezTo>
                  <a:cubicBezTo>
                    <a:pt x="45" y="1325"/>
                    <a:pt x="45" y="1325"/>
                    <a:pt x="56" y="1337"/>
                  </a:cubicBezTo>
                  <a:cubicBezTo>
                    <a:pt x="56" y="1337"/>
                    <a:pt x="67" y="1347"/>
                    <a:pt x="78" y="1347"/>
                  </a:cubicBezTo>
                  <a:cubicBezTo>
                    <a:pt x="122" y="1347"/>
                    <a:pt x="167" y="1359"/>
                    <a:pt x="211" y="1359"/>
                  </a:cubicBezTo>
                  <a:cubicBezTo>
                    <a:pt x="387" y="1359"/>
                    <a:pt x="564" y="1303"/>
                    <a:pt x="707" y="1171"/>
                  </a:cubicBezTo>
                  <a:cubicBezTo>
                    <a:pt x="741" y="1138"/>
                    <a:pt x="785" y="1082"/>
                    <a:pt x="807" y="1038"/>
                  </a:cubicBezTo>
                  <a:cubicBezTo>
                    <a:pt x="928" y="839"/>
                    <a:pt x="1281" y="233"/>
                    <a:pt x="829" y="34"/>
                  </a:cubicBezTo>
                  <a:cubicBezTo>
                    <a:pt x="785" y="12"/>
                    <a:pt x="741" y="0"/>
                    <a:pt x="696" y="0"/>
                  </a:cubicBezTo>
                  <a:close/>
                </a:path>
              </a:pathLst>
            </a:custGeom>
            <a:solidFill>
              <a:srgbClr val="F7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10502715" y="3258437"/>
              <a:ext cx="77254" cy="85522"/>
            </a:xfrm>
            <a:custGeom>
              <a:avLst/>
              <a:gdLst/>
              <a:ahLst/>
              <a:cxnLst/>
              <a:rect l="l" t="t" r="r" b="b"/>
              <a:pathLst>
                <a:path w="729" h="807" extrusionOk="0">
                  <a:moveTo>
                    <a:pt x="386" y="1"/>
                  </a:moveTo>
                  <a:cubicBezTo>
                    <a:pt x="353" y="1"/>
                    <a:pt x="331" y="1"/>
                    <a:pt x="309" y="11"/>
                  </a:cubicBezTo>
                  <a:cubicBezTo>
                    <a:pt x="243" y="23"/>
                    <a:pt x="187" y="67"/>
                    <a:pt x="155" y="111"/>
                  </a:cubicBezTo>
                  <a:cubicBezTo>
                    <a:pt x="121" y="188"/>
                    <a:pt x="88" y="254"/>
                    <a:pt x="55" y="310"/>
                  </a:cubicBezTo>
                  <a:cubicBezTo>
                    <a:pt x="44" y="342"/>
                    <a:pt x="33" y="376"/>
                    <a:pt x="33" y="409"/>
                  </a:cubicBezTo>
                  <a:cubicBezTo>
                    <a:pt x="22" y="453"/>
                    <a:pt x="22" y="497"/>
                    <a:pt x="11" y="541"/>
                  </a:cubicBezTo>
                  <a:cubicBezTo>
                    <a:pt x="0" y="696"/>
                    <a:pt x="22" y="806"/>
                    <a:pt x="22" y="806"/>
                  </a:cubicBezTo>
                  <a:cubicBezTo>
                    <a:pt x="22" y="806"/>
                    <a:pt x="44" y="696"/>
                    <a:pt x="88" y="553"/>
                  </a:cubicBezTo>
                  <a:cubicBezTo>
                    <a:pt x="99" y="475"/>
                    <a:pt x="133" y="387"/>
                    <a:pt x="165" y="310"/>
                  </a:cubicBezTo>
                  <a:cubicBezTo>
                    <a:pt x="209" y="221"/>
                    <a:pt x="265" y="144"/>
                    <a:pt x="342" y="133"/>
                  </a:cubicBezTo>
                  <a:cubicBezTo>
                    <a:pt x="353" y="122"/>
                    <a:pt x="375" y="122"/>
                    <a:pt x="386" y="122"/>
                  </a:cubicBezTo>
                  <a:cubicBezTo>
                    <a:pt x="408" y="122"/>
                    <a:pt x="442" y="122"/>
                    <a:pt x="464" y="133"/>
                  </a:cubicBezTo>
                  <a:cubicBezTo>
                    <a:pt x="474" y="133"/>
                    <a:pt x="508" y="155"/>
                    <a:pt x="530" y="155"/>
                  </a:cubicBezTo>
                  <a:cubicBezTo>
                    <a:pt x="541" y="166"/>
                    <a:pt x="563" y="177"/>
                    <a:pt x="574" y="188"/>
                  </a:cubicBezTo>
                  <a:cubicBezTo>
                    <a:pt x="607" y="210"/>
                    <a:pt x="629" y="244"/>
                    <a:pt x="629" y="276"/>
                  </a:cubicBezTo>
                  <a:cubicBezTo>
                    <a:pt x="640" y="310"/>
                    <a:pt x="629" y="342"/>
                    <a:pt x="618" y="387"/>
                  </a:cubicBezTo>
                  <a:cubicBezTo>
                    <a:pt x="607" y="453"/>
                    <a:pt x="574" y="508"/>
                    <a:pt x="552" y="553"/>
                  </a:cubicBezTo>
                  <a:cubicBezTo>
                    <a:pt x="518" y="585"/>
                    <a:pt x="508" y="607"/>
                    <a:pt x="508" y="607"/>
                  </a:cubicBezTo>
                  <a:cubicBezTo>
                    <a:pt x="508" y="607"/>
                    <a:pt x="530" y="597"/>
                    <a:pt x="563" y="563"/>
                  </a:cubicBezTo>
                  <a:cubicBezTo>
                    <a:pt x="596" y="531"/>
                    <a:pt x="651" y="486"/>
                    <a:pt x="695" y="409"/>
                  </a:cubicBezTo>
                  <a:cubicBezTo>
                    <a:pt x="707" y="376"/>
                    <a:pt x="729" y="320"/>
                    <a:pt x="729" y="266"/>
                  </a:cubicBezTo>
                  <a:cubicBezTo>
                    <a:pt x="729" y="244"/>
                    <a:pt x="717" y="210"/>
                    <a:pt x="707" y="177"/>
                  </a:cubicBezTo>
                  <a:cubicBezTo>
                    <a:pt x="695" y="155"/>
                    <a:pt x="673" y="133"/>
                    <a:pt x="651" y="111"/>
                  </a:cubicBezTo>
                  <a:cubicBezTo>
                    <a:pt x="629" y="89"/>
                    <a:pt x="607" y="67"/>
                    <a:pt x="574" y="55"/>
                  </a:cubicBezTo>
                  <a:cubicBezTo>
                    <a:pt x="552" y="33"/>
                    <a:pt x="530" y="33"/>
                    <a:pt x="496" y="23"/>
                  </a:cubicBezTo>
                  <a:cubicBezTo>
                    <a:pt x="464" y="11"/>
                    <a:pt x="420" y="1"/>
                    <a:pt x="386" y="1"/>
                  </a:cubicBezTo>
                  <a:close/>
                </a:path>
              </a:pathLst>
            </a:custGeom>
            <a:solidFill>
              <a:srgbClr val="F3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9652277" y="3107954"/>
              <a:ext cx="194248" cy="228270"/>
            </a:xfrm>
            <a:custGeom>
              <a:avLst/>
              <a:gdLst/>
              <a:ahLst/>
              <a:cxnLst/>
              <a:rect l="l" t="t" r="r" b="b"/>
              <a:pathLst>
                <a:path w="1833" h="2154" extrusionOk="0">
                  <a:moveTo>
                    <a:pt x="840" y="1"/>
                  </a:moveTo>
                  <a:cubicBezTo>
                    <a:pt x="800" y="1"/>
                    <a:pt x="760" y="6"/>
                    <a:pt x="718" y="18"/>
                  </a:cubicBezTo>
                  <a:cubicBezTo>
                    <a:pt x="0" y="229"/>
                    <a:pt x="409" y="1211"/>
                    <a:pt x="552" y="1542"/>
                  </a:cubicBezTo>
                  <a:cubicBezTo>
                    <a:pt x="585" y="1608"/>
                    <a:pt x="640" y="1696"/>
                    <a:pt x="684" y="1762"/>
                  </a:cubicBezTo>
                  <a:cubicBezTo>
                    <a:pt x="927" y="2073"/>
                    <a:pt x="1195" y="2153"/>
                    <a:pt x="1482" y="2153"/>
                  </a:cubicBezTo>
                  <a:cubicBezTo>
                    <a:pt x="1521" y="2153"/>
                    <a:pt x="1561" y="2152"/>
                    <a:pt x="1601" y="2149"/>
                  </a:cubicBezTo>
                  <a:cubicBezTo>
                    <a:pt x="1612" y="2149"/>
                    <a:pt x="1634" y="2149"/>
                    <a:pt x="1634" y="2138"/>
                  </a:cubicBezTo>
                  <a:cubicBezTo>
                    <a:pt x="1645" y="2127"/>
                    <a:pt x="1656" y="2116"/>
                    <a:pt x="1656" y="2105"/>
                  </a:cubicBezTo>
                  <a:cubicBezTo>
                    <a:pt x="1744" y="1917"/>
                    <a:pt x="1832" y="1443"/>
                    <a:pt x="1689" y="869"/>
                  </a:cubicBezTo>
                  <a:cubicBezTo>
                    <a:pt x="1634" y="648"/>
                    <a:pt x="1479" y="449"/>
                    <a:pt x="1336" y="273"/>
                  </a:cubicBezTo>
                  <a:cubicBezTo>
                    <a:pt x="1279" y="206"/>
                    <a:pt x="1083" y="1"/>
                    <a:pt x="840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9689686" y="3147270"/>
              <a:ext cx="125259" cy="149849"/>
            </a:xfrm>
            <a:custGeom>
              <a:avLst/>
              <a:gdLst/>
              <a:ahLst/>
              <a:cxnLst/>
              <a:rect l="l" t="t" r="r" b="b"/>
              <a:pathLst>
                <a:path w="1182" h="1414" extrusionOk="0">
                  <a:moveTo>
                    <a:pt x="784" y="542"/>
                  </a:moveTo>
                  <a:cubicBezTo>
                    <a:pt x="817" y="542"/>
                    <a:pt x="851" y="553"/>
                    <a:pt x="895" y="564"/>
                  </a:cubicBezTo>
                  <a:cubicBezTo>
                    <a:pt x="950" y="586"/>
                    <a:pt x="1005" y="641"/>
                    <a:pt x="1038" y="685"/>
                  </a:cubicBezTo>
                  <a:cubicBezTo>
                    <a:pt x="1071" y="741"/>
                    <a:pt x="1082" y="795"/>
                    <a:pt x="1093" y="851"/>
                  </a:cubicBezTo>
                  <a:cubicBezTo>
                    <a:pt x="1116" y="895"/>
                    <a:pt x="1116" y="950"/>
                    <a:pt x="1116" y="994"/>
                  </a:cubicBezTo>
                  <a:cubicBezTo>
                    <a:pt x="1126" y="1038"/>
                    <a:pt x="1116" y="1082"/>
                    <a:pt x="1116" y="1127"/>
                  </a:cubicBezTo>
                  <a:cubicBezTo>
                    <a:pt x="1104" y="1293"/>
                    <a:pt x="1071" y="1391"/>
                    <a:pt x="1071" y="1391"/>
                  </a:cubicBezTo>
                  <a:cubicBezTo>
                    <a:pt x="1071" y="1391"/>
                    <a:pt x="1071" y="1281"/>
                    <a:pt x="1049" y="1127"/>
                  </a:cubicBezTo>
                  <a:cubicBezTo>
                    <a:pt x="1038" y="1050"/>
                    <a:pt x="1027" y="961"/>
                    <a:pt x="994" y="873"/>
                  </a:cubicBezTo>
                  <a:cubicBezTo>
                    <a:pt x="961" y="785"/>
                    <a:pt x="917" y="707"/>
                    <a:pt x="851" y="674"/>
                  </a:cubicBezTo>
                  <a:cubicBezTo>
                    <a:pt x="829" y="674"/>
                    <a:pt x="795" y="663"/>
                    <a:pt x="773" y="663"/>
                  </a:cubicBezTo>
                  <a:cubicBezTo>
                    <a:pt x="762" y="663"/>
                    <a:pt x="740" y="663"/>
                    <a:pt x="729" y="674"/>
                  </a:cubicBezTo>
                  <a:cubicBezTo>
                    <a:pt x="707" y="674"/>
                    <a:pt x="674" y="685"/>
                    <a:pt x="663" y="685"/>
                  </a:cubicBezTo>
                  <a:cubicBezTo>
                    <a:pt x="640" y="696"/>
                    <a:pt x="618" y="696"/>
                    <a:pt x="608" y="707"/>
                  </a:cubicBezTo>
                  <a:cubicBezTo>
                    <a:pt x="574" y="729"/>
                    <a:pt x="552" y="751"/>
                    <a:pt x="542" y="785"/>
                  </a:cubicBezTo>
                  <a:cubicBezTo>
                    <a:pt x="530" y="817"/>
                    <a:pt x="530" y="862"/>
                    <a:pt x="530" y="895"/>
                  </a:cubicBezTo>
                  <a:cubicBezTo>
                    <a:pt x="542" y="972"/>
                    <a:pt x="574" y="1028"/>
                    <a:pt x="586" y="1072"/>
                  </a:cubicBezTo>
                  <a:lnTo>
                    <a:pt x="618" y="1138"/>
                  </a:lnTo>
                  <a:lnTo>
                    <a:pt x="564" y="1082"/>
                  </a:lnTo>
                  <a:cubicBezTo>
                    <a:pt x="542" y="1050"/>
                    <a:pt x="497" y="994"/>
                    <a:pt x="464" y="917"/>
                  </a:cubicBezTo>
                  <a:cubicBezTo>
                    <a:pt x="453" y="873"/>
                    <a:pt x="442" y="829"/>
                    <a:pt x="442" y="763"/>
                  </a:cubicBezTo>
                  <a:cubicBezTo>
                    <a:pt x="453" y="741"/>
                    <a:pt x="464" y="707"/>
                    <a:pt x="475" y="685"/>
                  </a:cubicBezTo>
                  <a:lnTo>
                    <a:pt x="542" y="619"/>
                  </a:lnTo>
                  <a:cubicBezTo>
                    <a:pt x="564" y="597"/>
                    <a:pt x="596" y="586"/>
                    <a:pt x="618" y="575"/>
                  </a:cubicBezTo>
                  <a:cubicBezTo>
                    <a:pt x="652" y="564"/>
                    <a:pt x="663" y="564"/>
                    <a:pt x="707" y="553"/>
                  </a:cubicBezTo>
                  <a:cubicBezTo>
                    <a:pt x="729" y="542"/>
                    <a:pt x="751" y="542"/>
                    <a:pt x="784" y="542"/>
                  </a:cubicBezTo>
                  <a:close/>
                  <a:moveTo>
                    <a:pt x="564" y="1"/>
                  </a:moveTo>
                  <a:cubicBezTo>
                    <a:pt x="542" y="1"/>
                    <a:pt x="508" y="1"/>
                    <a:pt x="475" y="12"/>
                  </a:cubicBezTo>
                  <a:cubicBezTo>
                    <a:pt x="0" y="155"/>
                    <a:pt x="277" y="795"/>
                    <a:pt x="365" y="1016"/>
                  </a:cubicBezTo>
                  <a:cubicBezTo>
                    <a:pt x="387" y="1060"/>
                    <a:pt x="420" y="1116"/>
                    <a:pt x="453" y="1149"/>
                  </a:cubicBezTo>
                  <a:cubicBezTo>
                    <a:pt x="608" y="1337"/>
                    <a:pt x="829" y="1414"/>
                    <a:pt x="1038" y="1414"/>
                  </a:cubicBezTo>
                  <a:lnTo>
                    <a:pt x="1060" y="1414"/>
                  </a:lnTo>
                  <a:cubicBezTo>
                    <a:pt x="1060" y="1414"/>
                    <a:pt x="1071" y="1403"/>
                    <a:pt x="1082" y="1403"/>
                  </a:cubicBezTo>
                  <a:cubicBezTo>
                    <a:pt x="1082" y="1403"/>
                    <a:pt x="1093" y="1391"/>
                    <a:pt x="1093" y="1381"/>
                  </a:cubicBezTo>
                  <a:cubicBezTo>
                    <a:pt x="1138" y="1293"/>
                    <a:pt x="1182" y="1094"/>
                    <a:pt x="1160" y="840"/>
                  </a:cubicBezTo>
                  <a:cubicBezTo>
                    <a:pt x="1038" y="685"/>
                    <a:pt x="939" y="454"/>
                    <a:pt x="917" y="155"/>
                  </a:cubicBezTo>
                  <a:cubicBezTo>
                    <a:pt x="873" y="111"/>
                    <a:pt x="729" y="1"/>
                    <a:pt x="564" y="1"/>
                  </a:cubicBezTo>
                  <a:close/>
                </a:path>
              </a:pathLst>
            </a:custGeom>
            <a:solidFill>
              <a:srgbClr val="F7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5"/>
            <p:cNvSpPr/>
            <p:nvPr/>
          </p:nvSpPr>
          <p:spPr>
            <a:xfrm>
              <a:off x="9736420" y="3204602"/>
              <a:ext cx="72697" cy="90185"/>
            </a:xfrm>
            <a:custGeom>
              <a:avLst/>
              <a:gdLst/>
              <a:ahLst/>
              <a:cxnLst/>
              <a:rect l="l" t="t" r="r" b="b"/>
              <a:pathLst>
                <a:path w="686" h="851" extrusionOk="0">
                  <a:moveTo>
                    <a:pt x="343" y="1"/>
                  </a:moveTo>
                  <a:cubicBezTo>
                    <a:pt x="310" y="1"/>
                    <a:pt x="288" y="1"/>
                    <a:pt x="266" y="12"/>
                  </a:cubicBezTo>
                  <a:cubicBezTo>
                    <a:pt x="222" y="23"/>
                    <a:pt x="211" y="23"/>
                    <a:pt x="177" y="34"/>
                  </a:cubicBezTo>
                  <a:cubicBezTo>
                    <a:pt x="155" y="45"/>
                    <a:pt x="123" y="56"/>
                    <a:pt x="101" y="78"/>
                  </a:cubicBezTo>
                  <a:lnTo>
                    <a:pt x="34" y="144"/>
                  </a:lnTo>
                  <a:cubicBezTo>
                    <a:pt x="23" y="166"/>
                    <a:pt x="12" y="200"/>
                    <a:pt x="1" y="222"/>
                  </a:cubicBezTo>
                  <a:cubicBezTo>
                    <a:pt x="1" y="288"/>
                    <a:pt x="12" y="332"/>
                    <a:pt x="23" y="376"/>
                  </a:cubicBezTo>
                  <a:cubicBezTo>
                    <a:pt x="56" y="453"/>
                    <a:pt x="101" y="509"/>
                    <a:pt x="123" y="541"/>
                  </a:cubicBezTo>
                  <a:lnTo>
                    <a:pt x="177" y="597"/>
                  </a:lnTo>
                  <a:lnTo>
                    <a:pt x="145" y="531"/>
                  </a:lnTo>
                  <a:cubicBezTo>
                    <a:pt x="133" y="487"/>
                    <a:pt x="101" y="431"/>
                    <a:pt x="89" y="354"/>
                  </a:cubicBezTo>
                  <a:cubicBezTo>
                    <a:pt x="89" y="321"/>
                    <a:pt x="89" y="276"/>
                    <a:pt x="101" y="244"/>
                  </a:cubicBezTo>
                  <a:cubicBezTo>
                    <a:pt x="111" y="210"/>
                    <a:pt x="133" y="188"/>
                    <a:pt x="167" y="166"/>
                  </a:cubicBezTo>
                  <a:cubicBezTo>
                    <a:pt x="177" y="155"/>
                    <a:pt x="199" y="155"/>
                    <a:pt x="222" y="144"/>
                  </a:cubicBezTo>
                  <a:cubicBezTo>
                    <a:pt x="233" y="144"/>
                    <a:pt x="266" y="133"/>
                    <a:pt x="288" y="133"/>
                  </a:cubicBezTo>
                  <a:cubicBezTo>
                    <a:pt x="299" y="122"/>
                    <a:pt x="321" y="122"/>
                    <a:pt x="332" y="122"/>
                  </a:cubicBezTo>
                  <a:cubicBezTo>
                    <a:pt x="354" y="122"/>
                    <a:pt x="388" y="133"/>
                    <a:pt x="410" y="133"/>
                  </a:cubicBezTo>
                  <a:cubicBezTo>
                    <a:pt x="476" y="166"/>
                    <a:pt x="520" y="244"/>
                    <a:pt x="553" y="332"/>
                  </a:cubicBezTo>
                  <a:cubicBezTo>
                    <a:pt x="586" y="420"/>
                    <a:pt x="597" y="509"/>
                    <a:pt x="608" y="586"/>
                  </a:cubicBezTo>
                  <a:cubicBezTo>
                    <a:pt x="630" y="740"/>
                    <a:pt x="630" y="850"/>
                    <a:pt x="630" y="850"/>
                  </a:cubicBezTo>
                  <a:cubicBezTo>
                    <a:pt x="630" y="850"/>
                    <a:pt x="663" y="752"/>
                    <a:pt x="675" y="586"/>
                  </a:cubicBezTo>
                  <a:cubicBezTo>
                    <a:pt x="675" y="541"/>
                    <a:pt x="685" y="497"/>
                    <a:pt x="675" y="453"/>
                  </a:cubicBezTo>
                  <a:cubicBezTo>
                    <a:pt x="675" y="409"/>
                    <a:pt x="675" y="354"/>
                    <a:pt x="652" y="310"/>
                  </a:cubicBezTo>
                  <a:cubicBezTo>
                    <a:pt x="641" y="254"/>
                    <a:pt x="630" y="200"/>
                    <a:pt x="597" y="144"/>
                  </a:cubicBezTo>
                  <a:cubicBezTo>
                    <a:pt x="564" y="100"/>
                    <a:pt x="509" y="45"/>
                    <a:pt x="454" y="23"/>
                  </a:cubicBezTo>
                  <a:cubicBezTo>
                    <a:pt x="410" y="12"/>
                    <a:pt x="376" y="1"/>
                    <a:pt x="343" y="1"/>
                  </a:cubicBezTo>
                  <a:close/>
                </a:path>
              </a:pathLst>
            </a:custGeom>
            <a:solidFill>
              <a:srgbClr val="F3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5"/>
            <p:cNvSpPr/>
            <p:nvPr/>
          </p:nvSpPr>
          <p:spPr>
            <a:xfrm>
              <a:off x="10228985" y="3162107"/>
              <a:ext cx="191280" cy="130561"/>
            </a:xfrm>
            <a:custGeom>
              <a:avLst/>
              <a:gdLst/>
              <a:ahLst/>
              <a:cxnLst/>
              <a:rect l="l" t="t" r="r" b="b"/>
              <a:pathLst>
                <a:path w="1805" h="1232" extrusionOk="0">
                  <a:moveTo>
                    <a:pt x="796" y="0"/>
                  </a:moveTo>
                  <a:cubicBezTo>
                    <a:pt x="184" y="0"/>
                    <a:pt x="0" y="898"/>
                    <a:pt x="0" y="898"/>
                  </a:cubicBezTo>
                  <a:cubicBezTo>
                    <a:pt x="0" y="898"/>
                    <a:pt x="209" y="1175"/>
                    <a:pt x="861" y="1229"/>
                  </a:cubicBezTo>
                  <a:cubicBezTo>
                    <a:pt x="879" y="1231"/>
                    <a:pt x="896" y="1231"/>
                    <a:pt x="913" y="1231"/>
                  </a:cubicBezTo>
                  <a:cubicBezTo>
                    <a:pt x="1427" y="1231"/>
                    <a:pt x="1804" y="608"/>
                    <a:pt x="1622" y="523"/>
                  </a:cubicBezTo>
                  <a:cubicBezTo>
                    <a:pt x="1435" y="446"/>
                    <a:pt x="1546" y="71"/>
                    <a:pt x="872" y="5"/>
                  </a:cubicBezTo>
                  <a:cubicBezTo>
                    <a:pt x="846" y="2"/>
                    <a:pt x="821" y="0"/>
                    <a:pt x="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5"/>
            <p:cNvSpPr/>
            <p:nvPr/>
          </p:nvSpPr>
          <p:spPr>
            <a:xfrm>
              <a:off x="10228985" y="3159881"/>
              <a:ext cx="182803" cy="97497"/>
            </a:xfrm>
            <a:custGeom>
              <a:avLst/>
              <a:gdLst/>
              <a:ahLst/>
              <a:cxnLst/>
              <a:rect l="l" t="t" r="r" b="b"/>
              <a:pathLst>
                <a:path w="1725" h="920" extrusionOk="0">
                  <a:moveTo>
                    <a:pt x="827" y="0"/>
                  </a:moveTo>
                  <a:cubicBezTo>
                    <a:pt x="802" y="0"/>
                    <a:pt x="777" y="1"/>
                    <a:pt x="751" y="4"/>
                  </a:cubicBezTo>
                  <a:cubicBezTo>
                    <a:pt x="55" y="70"/>
                    <a:pt x="0" y="919"/>
                    <a:pt x="0" y="919"/>
                  </a:cubicBezTo>
                  <a:cubicBezTo>
                    <a:pt x="0" y="919"/>
                    <a:pt x="155" y="224"/>
                    <a:pt x="685" y="136"/>
                  </a:cubicBezTo>
                  <a:cubicBezTo>
                    <a:pt x="730" y="128"/>
                    <a:pt x="773" y="125"/>
                    <a:pt x="815" y="125"/>
                  </a:cubicBezTo>
                  <a:cubicBezTo>
                    <a:pt x="1309" y="125"/>
                    <a:pt x="1595" y="622"/>
                    <a:pt x="1656" y="632"/>
                  </a:cubicBezTo>
                  <a:cubicBezTo>
                    <a:pt x="1659" y="633"/>
                    <a:pt x="1661" y="633"/>
                    <a:pt x="1663" y="633"/>
                  </a:cubicBezTo>
                  <a:cubicBezTo>
                    <a:pt x="1725" y="633"/>
                    <a:pt x="1621" y="488"/>
                    <a:pt x="1590" y="445"/>
                  </a:cubicBezTo>
                  <a:cubicBezTo>
                    <a:pt x="1558" y="382"/>
                    <a:pt x="1297" y="0"/>
                    <a:pt x="827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5"/>
            <p:cNvSpPr/>
            <p:nvPr/>
          </p:nvSpPr>
          <p:spPr>
            <a:xfrm>
              <a:off x="10260459" y="3185739"/>
              <a:ext cx="99614" cy="96225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459" y="1"/>
                  </a:moveTo>
                  <a:cubicBezTo>
                    <a:pt x="232" y="1"/>
                    <a:pt x="33" y="181"/>
                    <a:pt x="12" y="422"/>
                  </a:cubicBezTo>
                  <a:cubicBezTo>
                    <a:pt x="1" y="665"/>
                    <a:pt x="189" y="885"/>
                    <a:pt x="442" y="907"/>
                  </a:cubicBezTo>
                  <a:cubicBezTo>
                    <a:pt x="449" y="908"/>
                    <a:pt x="455" y="908"/>
                    <a:pt x="462" y="908"/>
                  </a:cubicBezTo>
                  <a:cubicBezTo>
                    <a:pt x="697" y="908"/>
                    <a:pt x="907" y="724"/>
                    <a:pt x="928" y="488"/>
                  </a:cubicBezTo>
                  <a:cubicBezTo>
                    <a:pt x="939" y="234"/>
                    <a:pt x="751" y="13"/>
                    <a:pt x="498" y="2"/>
                  </a:cubicBezTo>
                  <a:cubicBezTo>
                    <a:pt x="485" y="1"/>
                    <a:pt x="472" y="1"/>
                    <a:pt x="459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10247636" y="3065353"/>
              <a:ext cx="140520" cy="36455"/>
            </a:xfrm>
            <a:custGeom>
              <a:avLst/>
              <a:gdLst/>
              <a:ahLst/>
              <a:cxnLst/>
              <a:rect l="l" t="t" r="r" b="b"/>
              <a:pathLst>
                <a:path w="1326" h="344" extrusionOk="0">
                  <a:moveTo>
                    <a:pt x="489" y="0"/>
                  </a:moveTo>
                  <a:cubicBezTo>
                    <a:pt x="474" y="0"/>
                    <a:pt x="458" y="0"/>
                    <a:pt x="442" y="1"/>
                  </a:cubicBezTo>
                  <a:cubicBezTo>
                    <a:pt x="266" y="12"/>
                    <a:pt x="111" y="67"/>
                    <a:pt x="1" y="189"/>
                  </a:cubicBezTo>
                  <a:cubicBezTo>
                    <a:pt x="1" y="211"/>
                    <a:pt x="23" y="244"/>
                    <a:pt x="45" y="266"/>
                  </a:cubicBezTo>
                  <a:cubicBezTo>
                    <a:pt x="78" y="299"/>
                    <a:pt x="100" y="322"/>
                    <a:pt x="133" y="344"/>
                  </a:cubicBezTo>
                  <a:cubicBezTo>
                    <a:pt x="284" y="249"/>
                    <a:pt x="459" y="195"/>
                    <a:pt x="645" y="195"/>
                  </a:cubicBezTo>
                  <a:cubicBezTo>
                    <a:pt x="676" y="195"/>
                    <a:pt x="708" y="196"/>
                    <a:pt x="740" y="200"/>
                  </a:cubicBezTo>
                  <a:cubicBezTo>
                    <a:pt x="872" y="211"/>
                    <a:pt x="1016" y="255"/>
                    <a:pt x="1149" y="288"/>
                  </a:cubicBezTo>
                  <a:cubicBezTo>
                    <a:pt x="1204" y="310"/>
                    <a:pt x="1270" y="332"/>
                    <a:pt x="1325" y="344"/>
                  </a:cubicBezTo>
                  <a:cubicBezTo>
                    <a:pt x="1248" y="266"/>
                    <a:pt x="1149" y="189"/>
                    <a:pt x="1038" y="133"/>
                  </a:cubicBezTo>
                  <a:cubicBezTo>
                    <a:pt x="934" y="82"/>
                    <a:pt x="751" y="0"/>
                    <a:pt x="4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10320228" y="3203331"/>
              <a:ext cx="26917" cy="25010"/>
            </a:xfrm>
            <a:custGeom>
              <a:avLst/>
              <a:gdLst/>
              <a:ahLst/>
              <a:cxnLst/>
              <a:rect l="l" t="t" r="r" b="b"/>
              <a:pathLst>
                <a:path w="254" h="236" extrusionOk="0">
                  <a:moveTo>
                    <a:pt x="116" y="0"/>
                  </a:moveTo>
                  <a:cubicBezTo>
                    <a:pt x="57" y="0"/>
                    <a:pt x="11" y="51"/>
                    <a:pt x="11" y="112"/>
                  </a:cubicBezTo>
                  <a:cubicBezTo>
                    <a:pt x="0" y="178"/>
                    <a:pt x="55" y="234"/>
                    <a:pt x="121" y="234"/>
                  </a:cubicBezTo>
                  <a:cubicBezTo>
                    <a:pt x="127" y="235"/>
                    <a:pt x="132" y="235"/>
                    <a:pt x="138" y="235"/>
                  </a:cubicBezTo>
                  <a:cubicBezTo>
                    <a:pt x="196" y="235"/>
                    <a:pt x="243" y="184"/>
                    <a:pt x="243" y="123"/>
                  </a:cubicBezTo>
                  <a:cubicBezTo>
                    <a:pt x="254" y="57"/>
                    <a:pt x="199" y="1"/>
                    <a:pt x="133" y="1"/>
                  </a:cubicBezTo>
                  <a:cubicBezTo>
                    <a:pt x="127" y="1"/>
                    <a:pt x="122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5"/>
            <p:cNvSpPr/>
            <p:nvPr/>
          </p:nvSpPr>
          <p:spPr>
            <a:xfrm>
              <a:off x="9913078" y="3140170"/>
              <a:ext cx="183756" cy="129395"/>
            </a:xfrm>
            <a:custGeom>
              <a:avLst/>
              <a:gdLst/>
              <a:ahLst/>
              <a:cxnLst/>
              <a:rect l="l" t="t" r="r" b="b"/>
              <a:pathLst>
                <a:path w="1734" h="1221" extrusionOk="0">
                  <a:moveTo>
                    <a:pt x="949" y="0"/>
                  </a:moveTo>
                  <a:cubicBezTo>
                    <a:pt x="335" y="0"/>
                    <a:pt x="381" y="357"/>
                    <a:pt x="188" y="421"/>
                  </a:cubicBezTo>
                  <a:cubicBezTo>
                    <a:pt x="1" y="477"/>
                    <a:pt x="299" y="1183"/>
                    <a:pt x="850" y="1216"/>
                  </a:cubicBezTo>
                  <a:cubicBezTo>
                    <a:pt x="904" y="1219"/>
                    <a:pt x="954" y="1221"/>
                    <a:pt x="1002" y="1221"/>
                  </a:cubicBezTo>
                  <a:cubicBezTo>
                    <a:pt x="1529" y="1221"/>
                    <a:pt x="1733" y="1017"/>
                    <a:pt x="1733" y="1017"/>
                  </a:cubicBezTo>
                  <a:cubicBezTo>
                    <a:pt x="1733" y="1017"/>
                    <a:pt x="1689" y="24"/>
                    <a:pt x="1005" y="1"/>
                  </a:cubicBezTo>
                  <a:cubicBezTo>
                    <a:pt x="986" y="1"/>
                    <a:pt x="967" y="0"/>
                    <a:pt x="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5"/>
            <p:cNvSpPr/>
            <p:nvPr/>
          </p:nvSpPr>
          <p:spPr>
            <a:xfrm>
              <a:off x="9921238" y="3137733"/>
              <a:ext cx="183862" cy="110214"/>
            </a:xfrm>
            <a:custGeom>
              <a:avLst/>
              <a:gdLst/>
              <a:ahLst/>
              <a:cxnLst/>
              <a:rect l="l" t="t" r="r" b="b"/>
              <a:pathLst>
                <a:path w="1735" h="1040" extrusionOk="0">
                  <a:moveTo>
                    <a:pt x="853" y="1"/>
                  </a:moveTo>
                  <a:cubicBezTo>
                    <a:pt x="461" y="1"/>
                    <a:pt x="193" y="286"/>
                    <a:pt x="155" y="333"/>
                  </a:cubicBezTo>
                  <a:cubicBezTo>
                    <a:pt x="123" y="389"/>
                    <a:pt x="1" y="522"/>
                    <a:pt x="67" y="522"/>
                  </a:cubicBezTo>
                  <a:cubicBezTo>
                    <a:pt x="134" y="522"/>
                    <a:pt x="435" y="132"/>
                    <a:pt x="874" y="132"/>
                  </a:cubicBezTo>
                  <a:cubicBezTo>
                    <a:pt x="947" y="132"/>
                    <a:pt x="1024" y="143"/>
                    <a:pt x="1105" y="168"/>
                  </a:cubicBezTo>
                  <a:cubicBezTo>
                    <a:pt x="1612" y="333"/>
                    <a:pt x="1656" y="1040"/>
                    <a:pt x="1656" y="1040"/>
                  </a:cubicBezTo>
                  <a:cubicBezTo>
                    <a:pt x="1656" y="1040"/>
                    <a:pt x="1734" y="190"/>
                    <a:pt x="1050" y="24"/>
                  </a:cubicBezTo>
                  <a:cubicBezTo>
                    <a:pt x="982" y="8"/>
                    <a:pt x="916" y="1"/>
                    <a:pt x="853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5"/>
            <p:cNvSpPr/>
            <p:nvPr/>
          </p:nvSpPr>
          <p:spPr>
            <a:xfrm>
              <a:off x="9970410" y="3163484"/>
              <a:ext cx="99614" cy="96331"/>
            </a:xfrm>
            <a:custGeom>
              <a:avLst/>
              <a:gdLst/>
              <a:ahLst/>
              <a:cxnLst/>
              <a:rect l="l" t="t" r="r" b="b"/>
              <a:pathLst>
                <a:path w="940" h="909" extrusionOk="0">
                  <a:moveTo>
                    <a:pt x="468" y="0"/>
                  </a:moveTo>
                  <a:cubicBezTo>
                    <a:pt x="232" y="0"/>
                    <a:pt x="33" y="182"/>
                    <a:pt x="22" y="422"/>
                  </a:cubicBezTo>
                  <a:cubicBezTo>
                    <a:pt x="0" y="676"/>
                    <a:pt x="188" y="885"/>
                    <a:pt x="442" y="907"/>
                  </a:cubicBezTo>
                  <a:cubicBezTo>
                    <a:pt x="454" y="908"/>
                    <a:pt x="467" y="909"/>
                    <a:pt x="479" y="909"/>
                  </a:cubicBezTo>
                  <a:cubicBezTo>
                    <a:pt x="707" y="909"/>
                    <a:pt x="907" y="718"/>
                    <a:pt x="928" y="488"/>
                  </a:cubicBezTo>
                  <a:cubicBezTo>
                    <a:pt x="939" y="234"/>
                    <a:pt x="751" y="14"/>
                    <a:pt x="508" y="2"/>
                  </a:cubicBezTo>
                  <a:cubicBezTo>
                    <a:pt x="495" y="1"/>
                    <a:pt x="481" y="0"/>
                    <a:pt x="468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9962250" y="3046807"/>
              <a:ext cx="142851" cy="43344"/>
            </a:xfrm>
            <a:custGeom>
              <a:avLst/>
              <a:gdLst/>
              <a:ahLst/>
              <a:cxnLst/>
              <a:rect l="l" t="t" r="r" b="b"/>
              <a:pathLst>
                <a:path w="1348" h="409" extrusionOk="0">
                  <a:moveTo>
                    <a:pt x="714" y="1"/>
                  </a:moveTo>
                  <a:cubicBezTo>
                    <a:pt x="539" y="1"/>
                    <a:pt x="400" y="42"/>
                    <a:pt x="320" y="66"/>
                  </a:cubicBezTo>
                  <a:cubicBezTo>
                    <a:pt x="199" y="110"/>
                    <a:pt x="99" y="165"/>
                    <a:pt x="1" y="232"/>
                  </a:cubicBezTo>
                  <a:cubicBezTo>
                    <a:pt x="67" y="220"/>
                    <a:pt x="122" y="210"/>
                    <a:pt x="188" y="198"/>
                  </a:cubicBezTo>
                  <a:cubicBezTo>
                    <a:pt x="332" y="176"/>
                    <a:pt x="464" y="165"/>
                    <a:pt x="607" y="165"/>
                  </a:cubicBezTo>
                  <a:cubicBezTo>
                    <a:pt x="817" y="187"/>
                    <a:pt x="1027" y="264"/>
                    <a:pt x="1181" y="408"/>
                  </a:cubicBezTo>
                  <a:lnTo>
                    <a:pt x="1281" y="342"/>
                  </a:lnTo>
                  <a:cubicBezTo>
                    <a:pt x="1303" y="320"/>
                    <a:pt x="1336" y="286"/>
                    <a:pt x="1347" y="264"/>
                  </a:cubicBezTo>
                  <a:cubicBezTo>
                    <a:pt x="1247" y="132"/>
                    <a:pt x="1093" y="44"/>
                    <a:pt x="928" y="21"/>
                  </a:cubicBezTo>
                  <a:cubicBezTo>
                    <a:pt x="852" y="6"/>
                    <a:pt x="780" y="1"/>
                    <a:pt x="71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5"/>
            <p:cNvSpPr/>
            <p:nvPr/>
          </p:nvSpPr>
          <p:spPr>
            <a:xfrm>
              <a:off x="9989061" y="3176625"/>
              <a:ext cx="23526" cy="22467"/>
            </a:xfrm>
            <a:custGeom>
              <a:avLst/>
              <a:gdLst/>
              <a:ahLst/>
              <a:cxnLst/>
              <a:rect l="l" t="t" r="r" b="b"/>
              <a:pathLst>
                <a:path w="222" h="212" extrusionOk="0">
                  <a:moveTo>
                    <a:pt x="123" y="0"/>
                  </a:moveTo>
                  <a:cubicBezTo>
                    <a:pt x="67" y="0"/>
                    <a:pt x="12" y="44"/>
                    <a:pt x="12" y="99"/>
                  </a:cubicBezTo>
                  <a:cubicBezTo>
                    <a:pt x="1" y="155"/>
                    <a:pt x="45" y="209"/>
                    <a:pt x="111" y="209"/>
                  </a:cubicBezTo>
                  <a:cubicBezTo>
                    <a:pt x="117" y="211"/>
                    <a:pt x="123" y="211"/>
                    <a:pt x="129" y="211"/>
                  </a:cubicBezTo>
                  <a:cubicBezTo>
                    <a:pt x="178" y="211"/>
                    <a:pt x="222" y="170"/>
                    <a:pt x="222" y="110"/>
                  </a:cubicBezTo>
                  <a:cubicBezTo>
                    <a:pt x="222" y="55"/>
                    <a:pt x="178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5"/>
            <p:cNvSpPr/>
            <p:nvPr/>
          </p:nvSpPr>
          <p:spPr>
            <a:xfrm>
              <a:off x="10122482" y="3295846"/>
              <a:ext cx="69094" cy="50444"/>
            </a:xfrm>
            <a:custGeom>
              <a:avLst/>
              <a:gdLst/>
              <a:ahLst/>
              <a:cxnLst/>
              <a:rect l="l" t="t" r="r" b="b"/>
              <a:pathLst>
                <a:path w="652" h="476" extrusionOk="0">
                  <a:moveTo>
                    <a:pt x="299" y="1"/>
                  </a:moveTo>
                  <a:cubicBezTo>
                    <a:pt x="122" y="1"/>
                    <a:pt x="12" y="133"/>
                    <a:pt x="0" y="398"/>
                  </a:cubicBezTo>
                  <a:cubicBezTo>
                    <a:pt x="166" y="442"/>
                    <a:pt x="376" y="475"/>
                    <a:pt x="552" y="475"/>
                  </a:cubicBezTo>
                  <a:cubicBezTo>
                    <a:pt x="542" y="420"/>
                    <a:pt x="652" y="78"/>
                    <a:pt x="387" y="12"/>
                  </a:cubicBezTo>
                  <a:cubicBezTo>
                    <a:pt x="354" y="12"/>
                    <a:pt x="331" y="1"/>
                    <a:pt x="299" y="1"/>
                  </a:cubicBezTo>
                  <a:close/>
                </a:path>
              </a:pathLst>
            </a:custGeom>
            <a:solidFill>
              <a:srgbClr val="F9B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5"/>
            <p:cNvSpPr/>
            <p:nvPr/>
          </p:nvSpPr>
          <p:spPr>
            <a:xfrm>
              <a:off x="10051161" y="3401184"/>
              <a:ext cx="190751" cy="87853"/>
            </a:xfrm>
            <a:custGeom>
              <a:avLst/>
              <a:gdLst/>
              <a:ahLst/>
              <a:cxnLst/>
              <a:rect l="l" t="t" r="r" b="b"/>
              <a:pathLst>
                <a:path w="1800" h="829" extrusionOk="0">
                  <a:moveTo>
                    <a:pt x="0" y="0"/>
                  </a:moveTo>
                  <a:cubicBezTo>
                    <a:pt x="0" y="0"/>
                    <a:pt x="111" y="784"/>
                    <a:pt x="872" y="828"/>
                  </a:cubicBezTo>
                  <a:cubicBezTo>
                    <a:pt x="889" y="829"/>
                    <a:pt x="905" y="829"/>
                    <a:pt x="921" y="829"/>
                  </a:cubicBezTo>
                  <a:cubicBezTo>
                    <a:pt x="1630" y="829"/>
                    <a:pt x="1799" y="121"/>
                    <a:pt x="1799" y="1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5"/>
            <p:cNvSpPr/>
            <p:nvPr/>
          </p:nvSpPr>
          <p:spPr>
            <a:xfrm>
              <a:off x="10051161" y="3398852"/>
              <a:ext cx="194248" cy="54789"/>
            </a:xfrm>
            <a:custGeom>
              <a:avLst/>
              <a:gdLst/>
              <a:ahLst/>
              <a:cxnLst/>
              <a:rect l="l" t="t" r="r" b="b"/>
              <a:pathLst>
                <a:path w="1833" h="517" extrusionOk="0">
                  <a:moveTo>
                    <a:pt x="0" y="0"/>
                  </a:moveTo>
                  <a:cubicBezTo>
                    <a:pt x="0" y="0"/>
                    <a:pt x="77" y="287"/>
                    <a:pt x="276" y="386"/>
                  </a:cubicBezTo>
                  <a:cubicBezTo>
                    <a:pt x="457" y="470"/>
                    <a:pt x="836" y="517"/>
                    <a:pt x="1127" y="517"/>
                  </a:cubicBezTo>
                  <a:cubicBezTo>
                    <a:pt x="1261" y="517"/>
                    <a:pt x="1377" y="507"/>
                    <a:pt x="1446" y="486"/>
                  </a:cubicBezTo>
                  <a:cubicBezTo>
                    <a:pt x="1634" y="420"/>
                    <a:pt x="1833" y="99"/>
                    <a:pt x="1833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5"/>
            <p:cNvSpPr/>
            <p:nvPr/>
          </p:nvSpPr>
          <p:spPr>
            <a:xfrm>
              <a:off x="10101393" y="2993396"/>
              <a:ext cx="123034" cy="189059"/>
            </a:xfrm>
            <a:custGeom>
              <a:avLst/>
              <a:gdLst/>
              <a:ahLst/>
              <a:cxnLst/>
              <a:rect l="l" t="t" r="r" b="b"/>
              <a:pathLst>
                <a:path w="1161" h="1784" extrusionOk="0">
                  <a:moveTo>
                    <a:pt x="409" y="0"/>
                  </a:moveTo>
                  <a:cubicBezTo>
                    <a:pt x="305" y="0"/>
                    <a:pt x="202" y="24"/>
                    <a:pt x="111" y="73"/>
                  </a:cubicBezTo>
                  <a:cubicBezTo>
                    <a:pt x="1" y="393"/>
                    <a:pt x="78" y="758"/>
                    <a:pt x="243" y="1045"/>
                  </a:cubicBezTo>
                  <a:cubicBezTo>
                    <a:pt x="420" y="1342"/>
                    <a:pt x="674" y="1575"/>
                    <a:pt x="939" y="1784"/>
                  </a:cubicBezTo>
                  <a:cubicBezTo>
                    <a:pt x="1016" y="1619"/>
                    <a:pt x="1082" y="1442"/>
                    <a:pt x="1104" y="1265"/>
                  </a:cubicBezTo>
                  <a:cubicBezTo>
                    <a:pt x="1138" y="1077"/>
                    <a:pt x="1160" y="879"/>
                    <a:pt x="1127" y="691"/>
                  </a:cubicBezTo>
                  <a:cubicBezTo>
                    <a:pt x="1104" y="503"/>
                    <a:pt x="1028" y="316"/>
                    <a:pt x="884" y="184"/>
                  </a:cubicBezTo>
                  <a:cubicBezTo>
                    <a:pt x="759" y="66"/>
                    <a:pt x="58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5"/>
            <p:cNvSpPr/>
            <p:nvPr/>
          </p:nvSpPr>
          <p:spPr>
            <a:xfrm>
              <a:off x="10458206" y="3094707"/>
              <a:ext cx="82765" cy="222018"/>
            </a:xfrm>
            <a:custGeom>
              <a:avLst/>
              <a:gdLst/>
              <a:ahLst/>
              <a:cxnLst/>
              <a:rect l="l" t="t" r="r" b="b"/>
              <a:pathLst>
                <a:path w="781" h="2095" extrusionOk="0">
                  <a:moveTo>
                    <a:pt x="573" y="1"/>
                  </a:moveTo>
                  <a:cubicBezTo>
                    <a:pt x="344" y="1"/>
                    <a:pt x="1" y="464"/>
                    <a:pt x="1" y="464"/>
                  </a:cubicBezTo>
                  <a:cubicBezTo>
                    <a:pt x="1" y="464"/>
                    <a:pt x="67" y="1755"/>
                    <a:pt x="45" y="2076"/>
                  </a:cubicBezTo>
                  <a:cubicBezTo>
                    <a:pt x="77" y="2088"/>
                    <a:pt x="110" y="2094"/>
                    <a:pt x="142" y="2094"/>
                  </a:cubicBezTo>
                  <a:cubicBezTo>
                    <a:pt x="451" y="2094"/>
                    <a:pt x="743" y="1527"/>
                    <a:pt x="773" y="508"/>
                  </a:cubicBezTo>
                  <a:cubicBezTo>
                    <a:pt x="781" y="126"/>
                    <a:pt x="693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5"/>
            <p:cNvSpPr/>
            <p:nvPr/>
          </p:nvSpPr>
          <p:spPr>
            <a:xfrm>
              <a:off x="9765986" y="3037482"/>
              <a:ext cx="110953" cy="222547"/>
            </a:xfrm>
            <a:custGeom>
              <a:avLst/>
              <a:gdLst/>
              <a:ahLst/>
              <a:cxnLst/>
              <a:rect l="l" t="t" r="r" b="b"/>
              <a:pathLst>
                <a:path w="1047" h="2100" extrusionOk="0">
                  <a:moveTo>
                    <a:pt x="613" y="1"/>
                  </a:moveTo>
                  <a:cubicBezTo>
                    <a:pt x="500" y="1"/>
                    <a:pt x="384" y="119"/>
                    <a:pt x="285" y="474"/>
                  </a:cubicBezTo>
                  <a:cubicBezTo>
                    <a:pt x="0" y="1460"/>
                    <a:pt x="455" y="2100"/>
                    <a:pt x="805" y="2100"/>
                  </a:cubicBezTo>
                  <a:cubicBezTo>
                    <a:pt x="835" y="2100"/>
                    <a:pt x="864" y="2095"/>
                    <a:pt x="892" y="2086"/>
                  </a:cubicBezTo>
                  <a:cubicBezTo>
                    <a:pt x="892" y="1765"/>
                    <a:pt x="1046" y="485"/>
                    <a:pt x="1046" y="485"/>
                  </a:cubicBezTo>
                  <a:cubicBezTo>
                    <a:pt x="1046" y="485"/>
                    <a:pt x="839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5"/>
            <p:cNvSpPr/>
            <p:nvPr/>
          </p:nvSpPr>
          <p:spPr>
            <a:xfrm>
              <a:off x="9916575" y="3554316"/>
              <a:ext cx="125365" cy="23526"/>
            </a:xfrm>
            <a:custGeom>
              <a:avLst/>
              <a:gdLst/>
              <a:ahLst/>
              <a:cxnLst/>
              <a:rect l="l" t="t" r="r" b="b"/>
              <a:pathLst>
                <a:path w="1183" h="222" extrusionOk="0">
                  <a:moveTo>
                    <a:pt x="1" y="1"/>
                  </a:moveTo>
                  <a:lnTo>
                    <a:pt x="1" y="1"/>
                  </a:lnTo>
                  <a:cubicBezTo>
                    <a:pt x="199" y="57"/>
                    <a:pt x="398" y="101"/>
                    <a:pt x="597" y="145"/>
                  </a:cubicBezTo>
                  <a:lnTo>
                    <a:pt x="1182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5"/>
            <p:cNvSpPr/>
            <p:nvPr/>
          </p:nvSpPr>
          <p:spPr>
            <a:xfrm>
              <a:off x="9916575" y="3554316"/>
              <a:ext cx="63266" cy="15366"/>
            </a:xfrm>
            <a:custGeom>
              <a:avLst/>
              <a:gdLst/>
              <a:ahLst/>
              <a:cxnLst/>
              <a:rect l="l" t="t" r="r" b="b"/>
              <a:pathLst>
                <a:path w="597" h="145" extrusionOk="0">
                  <a:moveTo>
                    <a:pt x="1" y="1"/>
                  </a:moveTo>
                  <a:lnTo>
                    <a:pt x="1" y="57"/>
                  </a:lnTo>
                  <a:lnTo>
                    <a:pt x="597" y="145"/>
                  </a:lnTo>
                  <a:cubicBezTo>
                    <a:pt x="398" y="101"/>
                    <a:pt x="199" y="57"/>
                    <a:pt x="1" y="1"/>
                  </a:cubicBez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9910746" y="3560251"/>
              <a:ext cx="189691" cy="242153"/>
            </a:xfrm>
            <a:custGeom>
              <a:avLst/>
              <a:gdLst/>
              <a:ahLst/>
              <a:cxnLst/>
              <a:rect l="l" t="t" r="r" b="b"/>
              <a:pathLst>
                <a:path w="1790" h="2285" extrusionOk="0">
                  <a:moveTo>
                    <a:pt x="56" y="1"/>
                  </a:moveTo>
                  <a:lnTo>
                    <a:pt x="56" y="1"/>
                  </a:lnTo>
                  <a:cubicBezTo>
                    <a:pt x="34" y="310"/>
                    <a:pt x="1" y="1755"/>
                    <a:pt x="1149" y="2285"/>
                  </a:cubicBezTo>
                  <a:cubicBezTo>
                    <a:pt x="1259" y="2208"/>
                    <a:pt x="1358" y="2142"/>
                    <a:pt x="1446" y="2076"/>
                  </a:cubicBezTo>
                  <a:cubicBezTo>
                    <a:pt x="1424" y="1877"/>
                    <a:pt x="1414" y="1546"/>
                    <a:pt x="1524" y="1369"/>
                  </a:cubicBezTo>
                  <a:lnTo>
                    <a:pt x="1789" y="1402"/>
                  </a:lnTo>
                  <a:cubicBezTo>
                    <a:pt x="1679" y="1292"/>
                    <a:pt x="1524" y="1126"/>
                    <a:pt x="1402" y="916"/>
                  </a:cubicBezTo>
                  <a:cubicBezTo>
                    <a:pt x="1248" y="762"/>
                    <a:pt x="1115" y="629"/>
                    <a:pt x="1105" y="585"/>
                  </a:cubicBezTo>
                  <a:cubicBezTo>
                    <a:pt x="1159" y="486"/>
                    <a:pt x="1193" y="376"/>
                    <a:pt x="1226" y="276"/>
                  </a:cubicBezTo>
                  <a:cubicBezTo>
                    <a:pt x="1226" y="243"/>
                    <a:pt x="1226" y="210"/>
                    <a:pt x="1237" y="166"/>
                  </a:cubicBezTo>
                  <a:lnTo>
                    <a:pt x="652" y="8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5"/>
            <p:cNvSpPr/>
            <p:nvPr/>
          </p:nvSpPr>
          <p:spPr>
            <a:xfrm>
              <a:off x="10027741" y="3589499"/>
              <a:ext cx="31686" cy="67930"/>
            </a:xfrm>
            <a:custGeom>
              <a:avLst/>
              <a:gdLst/>
              <a:ahLst/>
              <a:cxnLst/>
              <a:rect l="l" t="t" r="r" b="b"/>
              <a:pathLst>
                <a:path w="299" h="641" extrusionOk="0">
                  <a:moveTo>
                    <a:pt x="122" y="0"/>
                  </a:moveTo>
                  <a:cubicBezTo>
                    <a:pt x="89" y="100"/>
                    <a:pt x="55" y="210"/>
                    <a:pt x="1" y="309"/>
                  </a:cubicBezTo>
                  <a:cubicBezTo>
                    <a:pt x="11" y="353"/>
                    <a:pt x="144" y="486"/>
                    <a:pt x="298" y="640"/>
                  </a:cubicBezTo>
                  <a:cubicBezTo>
                    <a:pt x="199" y="453"/>
                    <a:pt x="133" y="243"/>
                    <a:pt x="122" y="0"/>
                  </a:cubicBezTo>
                  <a:close/>
                </a:path>
              </a:pathLst>
            </a:custGeom>
            <a:solidFill>
              <a:srgbClr val="D0C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5"/>
            <p:cNvSpPr/>
            <p:nvPr/>
          </p:nvSpPr>
          <p:spPr>
            <a:xfrm>
              <a:off x="9776372" y="2718924"/>
              <a:ext cx="820015" cy="429729"/>
            </a:xfrm>
            <a:custGeom>
              <a:avLst/>
              <a:gdLst/>
              <a:ahLst/>
              <a:cxnLst/>
              <a:rect l="l" t="t" r="r" b="b"/>
              <a:pathLst>
                <a:path w="7738" h="4055" extrusionOk="0">
                  <a:moveTo>
                    <a:pt x="3491" y="0"/>
                  </a:moveTo>
                  <a:cubicBezTo>
                    <a:pt x="1561" y="0"/>
                    <a:pt x="0" y="1020"/>
                    <a:pt x="77" y="3645"/>
                  </a:cubicBezTo>
                  <a:cubicBezTo>
                    <a:pt x="77" y="3645"/>
                    <a:pt x="1334" y="2780"/>
                    <a:pt x="3244" y="2780"/>
                  </a:cubicBezTo>
                  <a:cubicBezTo>
                    <a:pt x="4377" y="2780"/>
                    <a:pt x="5740" y="3084"/>
                    <a:pt x="7207" y="4054"/>
                  </a:cubicBezTo>
                  <a:cubicBezTo>
                    <a:pt x="7737" y="2156"/>
                    <a:pt x="6722" y="412"/>
                    <a:pt x="4392" y="69"/>
                  </a:cubicBezTo>
                  <a:cubicBezTo>
                    <a:pt x="4086" y="24"/>
                    <a:pt x="3784" y="0"/>
                    <a:pt x="3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10540124" y="3141442"/>
              <a:ext cx="1166" cy="5935"/>
            </a:xfrm>
            <a:custGeom>
              <a:avLst/>
              <a:gdLst/>
              <a:ahLst/>
              <a:cxnLst/>
              <a:rect l="l" t="t" r="r" b="b"/>
              <a:pathLst>
                <a:path w="11" h="56" extrusionOk="0">
                  <a:moveTo>
                    <a:pt x="0" y="56"/>
                  </a:move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45"/>
                  </a:moveTo>
                  <a:lnTo>
                    <a:pt x="0" y="56"/>
                  </a:lnTo>
                  <a:lnTo>
                    <a:pt x="0" y="45"/>
                  </a:lnTo>
                  <a:close/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rgbClr val="F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9784426" y="2785900"/>
              <a:ext cx="795536" cy="362752"/>
            </a:xfrm>
            <a:custGeom>
              <a:avLst/>
              <a:gdLst/>
              <a:ahLst/>
              <a:cxnLst/>
              <a:rect l="l" t="t" r="r" b="b"/>
              <a:pathLst>
                <a:path w="7507" h="3423" extrusionOk="0">
                  <a:moveTo>
                    <a:pt x="5917" y="0"/>
                  </a:moveTo>
                  <a:lnTo>
                    <a:pt x="5917" y="0"/>
                  </a:lnTo>
                  <a:cubicBezTo>
                    <a:pt x="6248" y="309"/>
                    <a:pt x="6458" y="762"/>
                    <a:pt x="6369" y="1225"/>
                  </a:cubicBezTo>
                  <a:cubicBezTo>
                    <a:pt x="6226" y="1600"/>
                    <a:pt x="5851" y="1833"/>
                    <a:pt x="5552" y="1843"/>
                  </a:cubicBezTo>
                  <a:cubicBezTo>
                    <a:pt x="5299" y="1887"/>
                    <a:pt x="5045" y="1899"/>
                    <a:pt x="4769" y="1899"/>
                  </a:cubicBezTo>
                  <a:cubicBezTo>
                    <a:pt x="4360" y="1899"/>
                    <a:pt x="3930" y="1865"/>
                    <a:pt x="3499" y="1821"/>
                  </a:cubicBezTo>
                  <a:cubicBezTo>
                    <a:pt x="3069" y="1789"/>
                    <a:pt x="2638" y="1744"/>
                    <a:pt x="2230" y="1744"/>
                  </a:cubicBezTo>
                  <a:cubicBezTo>
                    <a:pt x="1380" y="1744"/>
                    <a:pt x="597" y="1909"/>
                    <a:pt x="11" y="2550"/>
                  </a:cubicBezTo>
                  <a:cubicBezTo>
                    <a:pt x="1" y="2704"/>
                    <a:pt x="1" y="2848"/>
                    <a:pt x="1" y="3013"/>
                  </a:cubicBezTo>
                  <a:cubicBezTo>
                    <a:pt x="1" y="3013"/>
                    <a:pt x="1259" y="2152"/>
                    <a:pt x="3168" y="2152"/>
                  </a:cubicBezTo>
                  <a:cubicBezTo>
                    <a:pt x="4306" y="2152"/>
                    <a:pt x="5663" y="2451"/>
                    <a:pt x="7131" y="3422"/>
                  </a:cubicBezTo>
                  <a:lnTo>
                    <a:pt x="7131" y="3411"/>
                  </a:lnTo>
                  <a:lnTo>
                    <a:pt x="7131" y="3400"/>
                  </a:lnTo>
                  <a:lnTo>
                    <a:pt x="7131" y="3389"/>
                  </a:lnTo>
                  <a:cubicBezTo>
                    <a:pt x="7142" y="3389"/>
                    <a:pt x="7142" y="3389"/>
                    <a:pt x="7142" y="3378"/>
                  </a:cubicBezTo>
                  <a:lnTo>
                    <a:pt x="7142" y="3356"/>
                  </a:lnTo>
                  <a:cubicBezTo>
                    <a:pt x="7507" y="1998"/>
                    <a:pt x="7054" y="717"/>
                    <a:pt x="5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9785592" y="3002298"/>
              <a:ext cx="754630" cy="185244"/>
            </a:xfrm>
            <a:custGeom>
              <a:avLst/>
              <a:gdLst/>
              <a:ahLst/>
              <a:cxnLst/>
              <a:rect l="l" t="t" r="r" b="b"/>
              <a:pathLst>
                <a:path w="7121" h="1748" extrusionOk="0">
                  <a:moveTo>
                    <a:pt x="2985" y="1"/>
                  </a:moveTo>
                  <a:cubicBezTo>
                    <a:pt x="872" y="1"/>
                    <a:pt x="0" y="971"/>
                    <a:pt x="0" y="971"/>
                  </a:cubicBezTo>
                  <a:cubicBezTo>
                    <a:pt x="0" y="971"/>
                    <a:pt x="211" y="1236"/>
                    <a:pt x="1336" y="1236"/>
                  </a:cubicBezTo>
                  <a:cubicBezTo>
                    <a:pt x="1662" y="1236"/>
                    <a:pt x="2615" y="852"/>
                    <a:pt x="3437" y="852"/>
                  </a:cubicBezTo>
                  <a:cubicBezTo>
                    <a:pt x="3507" y="852"/>
                    <a:pt x="3575" y="855"/>
                    <a:pt x="3643" y="861"/>
                  </a:cubicBezTo>
                  <a:cubicBezTo>
                    <a:pt x="4592" y="949"/>
                    <a:pt x="5575" y="1656"/>
                    <a:pt x="6027" y="1744"/>
                  </a:cubicBezTo>
                  <a:cubicBezTo>
                    <a:pt x="6044" y="1746"/>
                    <a:pt x="6062" y="1747"/>
                    <a:pt x="6081" y="1747"/>
                  </a:cubicBezTo>
                  <a:cubicBezTo>
                    <a:pt x="6434" y="1747"/>
                    <a:pt x="7120" y="1380"/>
                    <a:pt x="7120" y="1380"/>
                  </a:cubicBezTo>
                  <a:cubicBezTo>
                    <a:pt x="7120" y="1380"/>
                    <a:pt x="6160" y="276"/>
                    <a:pt x="3676" y="33"/>
                  </a:cubicBezTo>
                  <a:cubicBezTo>
                    <a:pt x="3432" y="11"/>
                    <a:pt x="3202" y="1"/>
                    <a:pt x="2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9935332" y="3791909"/>
              <a:ext cx="215336" cy="563893"/>
            </a:xfrm>
            <a:custGeom>
              <a:avLst/>
              <a:gdLst/>
              <a:ahLst/>
              <a:cxnLst/>
              <a:rect l="l" t="t" r="r" b="b"/>
              <a:pathLst>
                <a:path w="2032" h="5321" extrusionOk="0">
                  <a:moveTo>
                    <a:pt x="1270" y="0"/>
                  </a:moveTo>
                  <a:cubicBezTo>
                    <a:pt x="1270" y="0"/>
                    <a:pt x="0" y="2130"/>
                    <a:pt x="232" y="4426"/>
                  </a:cubicBezTo>
                  <a:cubicBezTo>
                    <a:pt x="696" y="5276"/>
                    <a:pt x="1148" y="5320"/>
                    <a:pt x="1148" y="5320"/>
                  </a:cubicBezTo>
                  <a:lnTo>
                    <a:pt x="2031" y="4316"/>
                  </a:lnTo>
                  <a:cubicBezTo>
                    <a:pt x="1866" y="3079"/>
                    <a:pt x="1866" y="1799"/>
                    <a:pt x="2031" y="143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9956315" y="4085457"/>
              <a:ext cx="194354" cy="162672"/>
            </a:xfrm>
            <a:custGeom>
              <a:avLst/>
              <a:gdLst/>
              <a:ahLst/>
              <a:cxnLst/>
              <a:rect l="l" t="t" r="r" b="b"/>
              <a:pathLst>
                <a:path w="1834" h="1535" extrusionOk="0">
                  <a:moveTo>
                    <a:pt x="1823" y="1479"/>
                  </a:moveTo>
                  <a:cubicBezTo>
                    <a:pt x="1833" y="1491"/>
                    <a:pt x="1833" y="1513"/>
                    <a:pt x="1833" y="1535"/>
                  </a:cubicBezTo>
                  <a:cubicBezTo>
                    <a:pt x="1833" y="1513"/>
                    <a:pt x="1833" y="1491"/>
                    <a:pt x="1823" y="1479"/>
                  </a:cubicBezTo>
                  <a:lnTo>
                    <a:pt x="1823" y="1479"/>
                  </a:lnTo>
                  <a:close/>
                  <a:moveTo>
                    <a:pt x="89" y="34"/>
                  </a:moveTo>
                  <a:cubicBezTo>
                    <a:pt x="34" y="398"/>
                    <a:pt x="1" y="773"/>
                    <a:pt x="1" y="1160"/>
                  </a:cubicBezTo>
                  <a:lnTo>
                    <a:pt x="1" y="1160"/>
                  </a:lnTo>
                  <a:cubicBezTo>
                    <a:pt x="1" y="773"/>
                    <a:pt x="34" y="398"/>
                    <a:pt x="89" y="34"/>
                  </a:cubicBezTo>
                  <a:close/>
                  <a:moveTo>
                    <a:pt x="89" y="22"/>
                  </a:moveTo>
                  <a:lnTo>
                    <a:pt x="89" y="34"/>
                  </a:lnTo>
                  <a:lnTo>
                    <a:pt x="89" y="22"/>
                  </a:lnTo>
                  <a:close/>
                  <a:moveTo>
                    <a:pt x="89" y="22"/>
                  </a:moveTo>
                  <a:lnTo>
                    <a:pt x="89" y="22"/>
                  </a:lnTo>
                  <a:lnTo>
                    <a:pt x="89" y="22"/>
                  </a:lnTo>
                  <a:close/>
                  <a:moveTo>
                    <a:pt x="89" y="12"/>
                  </a:moveTo>
                  <a:lnTo>
                    <a:pt x="89" y="12"/>
                  </a:lnTo>
                  <a:lnTo>
                    <a:pt x="89" y="12"/>
                  </a:lnTo>
                  <a:close/>
                  <a:moveTo>
                    <a:pt x="101" y="0"/>
                  </a:moveTo>
                  <a:lnTo>
                    <a:pt x="101" y="0"/>
                  </a:lnTo>
                  <a:close/>
                </a:path>
              </a:pathLst>
            </a:custGeom>
            <a:solidFill>
              <a:srgbClr val="F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9956315" y="4024628"/>
              <a:ext cx="194354" cy="268011"/>
            </a:xfrm>
            <a:custGeom>
              <a:avLst/>
              <a:gdLst/>
              <a:ahLst/>
              <a:cxnLst/>
              <a:rect l="l" t="t" r="r" b="b"/>
              <a:pathLst>
                <a:path w="1834" h="2529" extrusionOk="0">
                  <a:moveTo>
                    <a:pt x="211" y="0"/>
                  </a:moveTo>
                  <a:lnTo>
                    <a:pt x="211" y="0"/>
                  </a:lnTo>
                  <a:cubicBezTo>
                    <a:pt x="167" y="188"/>
                    <a:pt x="123" y="375"/>
                    <a:pt x="101" y="574"/>
                  </a:cubicBezTo>
                  <a:lnTo>
                    <a:pt x="89" y="586"/>
                  </a:lnTo>
                  <a:lnTo>
                    <a:pt x="89" y="596"/>
                  </a:lnTo>
                  <a:lnTo>
                    <a:pt x="89" y="608"/>
                  </a:lnTo>
                  <a:cubicBezTo>
                    <a:pt x="34" y="972"/>
                    <a:pt x="1" y="1347"/>
                    <a:pt x="1" y="1734"/>
                  </a:cubicBezTo>
                  <a:cubicBezTo>
                    <a:pt x="145" y="1744"/>
                    <a:pt x="277" y="1744"/>
                    <a:pt x="420" y="1756"/>
                  </a:cubicBezTo>
                  <a:lnTo>
                    <a:pt x="376" y="2384"/>
                  </a:lnTo>
                  <a:cubicBezTo>
                    <a:pt x="520" y="2384"/>
                    <a:pt x="663" y="2396"/>
                    <a:pt x="807" y="2406"/>
                  </a:cubicBezTo>
                  <a:lnTo>
                    <a:pt x="1293" y="2318"/>
                  </a:lnTo>
                  <a:lnTo>
                    <a:pt x="1480" y="2406"/>
                  </a:lnTo>
                  <a:lnTo>
                    <a:pt x="1480" y="2473"/>
                  </a:lnTo>
                  <a:lnTo>
                    <a:pt x="1480" y="2528"/>
                  </a:lnTo>
                  <a:lnTo>
                    <a:pt x="1833" y="2120"/>
                  </a:lnTo>
                  <a:lnTo>
                    <a:pt x="1833" y="2109"/>
                  </a:lnTo>
                  <a:cubicBezTo>
                    <a:pt x="1833" y="2087"/>
                    <a:pt x="1833" y="2065"/>
                    <a:pt x="1823" y="2053"/>
                  </a:cubicBezTo>
                  <a:cubicBezTo>
                    <a:pt x="1215" y="2009"/>
                    <a:pt x="663" y="1712"/>
                    <a:pt x="398" y="1126"/>
                  </a:cubicBezTo>
                  <a:cubicBezTo>
                    <a:pt x="244" y="773"/>
                    <a:pt x="200" y="387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5"/>
            <p:cNvSpPr/>
            <p:nvPr/>
          </p:nvSpPr>
          <p:spPr>
            <a:xfrm>
              <a:off x="10054659" y="3705329"/>
              <a:ext cx="134585" cy="108836"/>
            </a:xfrm>
            <a:custGeom>
              <a:avLst/>
              <a:gdLst/>
              <a:ahLst/>
              <a:cxnLst/>
              <a:rect l="l" t="t" r="r" b="b"/>
              <a:pathLst>
                <a:path w="1270" h="1027" extrusionOk="0">
                  <a:moveTo>
                    <a:pt x="166" y="0"/>
                  </a:moveTo>
                  <a:cubicBezTo>
                    <a:pt x="0" y="276"/>
                    <a:pt x="110" y="883"/>
                    <a:pt x="110" y="883"/>
                  </a:cubicBezTo>
                  <a:lnTo>
                    <a:pt x="905" y="1026"/>
                  </a:lnTo>
                  <a:cubicBezTo>
                    <a:pt x="1060" y="872"/>
                    <a:pt x="1170" y="574"/>
                    <a:pt x="1270" y="221"/>
                  </a:cubicBezTo>
                  <a:cubicBezTo>
                    <a:pt x="905" y="121"/>
                    <a:pt x="530" y="44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5"/>
            <p:cNvSpPr/>
            <p:nvPr/>
          </p:nvSpPr>
          <p:spPr>
            <a:xfrm>
              <a:off x="10062818" y="3727477"/>
              <a:ext cx="126425" cy="86688"/>
            </a:xfrm>
            <a:custGeom>
              <a:avLst/>
              <a:gdLst/>
              <a:ahLst/>
              <a:cxnLst/>
              <a:rect l="l" t="t" r="r" b="b"/>
              <a:pathLst>
                <a:path w="1193" h="818" extrusionOk="0">
                  <a:moveTo>
                    <a:pt x="1171" y="1"/>
                  </a:moveTo>
                  <a:cubicBezTo>
                    <a:pt x="1127" y="233"/>
                    <a:pt x="961" y="454"/>
                    <a:pt x="740" y="520"/>
                  </a:cubicBezTo>
                  <a:cubicBezTo>
                    <a:pt x="663" y="552"/>
                    <a:pt x="575" y="564"/>
                    <a:pt x="497" y="564"/>
                  </a:cubicBezTo>
                  <a:cubicBezTo>
                    <a:pt x="332" y="564"/>
                    <a:pt x="155" y="520"/>
                    <a:pt x="1" y="464"/>
                  </a:cubicBezTo>
                  <a:lnTo>
                    <a:pt x="1" y="464"/>
                  </a:lnTo>
                  <a:cubicBezTo>
                    <a:pt x="11" y="575"/>
                    <a:pt x="33" y="663"/>
                    <a:pt x="33" y="663"/>
                  </a:cubicBezTo>
                  <a:lnTo>
                    <a:pt x="33" y="674"/>
                  </a:lnTo>
                  <a:lnTo>
                    <a:pt x="828" y="817"/>
                  </a:lnTo>
                  <a:cubicBezTo>
                    <a:pt x="983" y="663"/>
                    <a:pt x="1093" y="365"/>
                    <a:pt x="1193" y="12"/>
                  </a:cubicBezTo>
                  <a:cubicBezTo>
                    <a:pt x="1181" y="12"/>
                    <a:pt x="1181" y="12"/>
                    <a:pt x="1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10125979" y="3579008"/>
              <a:ext cx="224768" cy="231661"/>
            </a:xfrm>
            <a:custGeom>
              <a:avLst/>
              <a:gdLst/>
              <a:ahLst/>
              <a:cxnLst/>
              <a:rect l="l" t="t" r="r" b="b"/>
              <a:pathLst>
                <a:path w="2121" h="2186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1093" y="773"/>
                    <a:pt x="1" y="1269"/>
                    <a:pt x="1" y="1269"/>
                  </a:cubicBezTo>
                  <a:cubicBezTo>
                    <a:pt x="1" y="1269"/>
                    <a:pt x="254" y="1600"/>
                    <a:pt x="850" y="2186"/>
                  </a:cubicBezTo>
                  <a:cubicBezTo>
                    <a:pt x="1789" y="1468"/>
                    <a:pt x="2120" y="408"/>
                    <a:pt x="2120" y="408"/>
                  </a:cubicBezTo>
                  <a:lnTo>
                    <a:pt x="10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5"/>
            <p:cNvSpPr/>
            <p:nvPr/>
          </p:nvSpPr>
          <p:spPr>
            <a:xfrm>
              <a:off x="9916575" y="3553256"/>
              <a:ext cx="209508" cy="223501"/>
            </a:xfrm>
            <a:custGeom>
              <a:avLst/>
              <a:gdLst/>
              <a:ahLst/>
              <a:cxnLst/>
              <a:rect l="l" t="t" r="r" b="b"/>
              <a:pathLst>
                <a:path w="1977" h="2109" extrusionOk="0">
                  <a:moveTo>
                    <a:pt x="1" y="0"/>
                  </a:moveTo>
                  <a:cubicBezTo>
                    <a:pt x="1" y="0"/>
                    <a:pt x="133" y="1590"/>
                    <a:pt x="1160" y="2108"/>
                  </a:cubicBezTo>
                  <a:cubicBezTo>
                    <a:pt x="1977" y="1556"/>
                    <a:pt x="1977" y="1512"/>
                    <a:pt x="1977" y="1512"/>
                  </a:cubicBezTo>
                  <a:cubicBezTo>
                    <a:pt x="1977" y="1512"/>
                    <a:pt x="1149" y="938"/>
                    <a:pt x="1215" y="1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9855746" y="2750822"/>
              <a:ext cx="254016" cy="177826"/>
            </a:xfrm>
            <a:custGeom>
              <a:avLst/>
              <a:gdLst/>
              <a:ahLst/>
              <a:cxnLst/>
              <a:rect l="l" t="t" r="r" b="b"/>
              <a:pathLst>
                <a:path w="2397" h="1678" extrusionOk="0">
                  <a:moveTo>
                    <a:pt x="1700" y="0"/>
                  </a:moveTo>
                  <a:cubicBezTo>
                    <a:pt x="1436" y="0"/>
                    <a:pt x="1104" y="111"/>
                    <a:pt x="807" y="331"/>
                  </a:cubicBezTo>
                  <a:cubicBezTo>
                    <a:pt x="266" y="707"/>
                    <a:pt x="1" y="1269"/>
                    <a:pt x="221" y="1578"/>
                  </a:cubicBezTo>
                  <a:cubicBezTo>
                    <a:pt x="277" y="1644"/>
                    <a:pt x="321" y="1678"/>
                    <a:pt x="376" y="1678"/>
                  </a:cubicBezTo>
                  <a:cubicBezTo>
                    <a:pt x="575" y="1678"/>
                    <a:pt x="840" y="1313"/>
                    <a:pt x="1259" y="1016"/>
                  </a:cubicBezTo>
                  <a:cubicBezTo>
                    <a:pt x="1800" y="640"/>
                    <a:pt x="2396" y="519"/>
                    <a:pt x="2176" y="209"/>
                  </a:cubicBezTo>
                  <a:cubicBezTo>
                    <a:pt x="2076" y="66"/>
                    <a:pt x="1911" y="0"/>
                    <a:pt x="1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7311638" y="4069031"/>
              <a:ext cx="117100" cy="211844"/>
            </a:xfrm>
            <a:custGeom>
              <a:avLst/>
              <a:gdLst/>
              <a:ahLst/>
              <a:cxnLst/>
              <a:rect l="l" t="t" r="r" b="b"/>
              <a:pathLst>
                <a:path w="1105" h="1999" extrusionOk="0">
                  <a:moveTo>
                    <a:pt x="552" y="1"/>
                  </a:moveTo>
                  <a:lnTo>
                    <a:pt x="0" y="310"/>
                  </a:lnTo>
                  <a:lnTo>
                    <a:pt x="1104" y="1999"/>
                  </a:lnTo>
                  <a:cubicBezTo>
                    <a:pt x="1093" y="1226"/>
                    <a:pt x="861" y="597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7270626" y="4080794"/>
              <a:ext cx="155780" cy="200081"/>
            </a:xfrm>
            <a:custGeom>
              <a:avLst/>
              <a:gdLst/>
              <a:ahLst/>
              <a:cxnLst/>
              <a:rect l="l" t="t" r="r" b="b"/>
              <a:pathLst>
                <a:path w="1470" h="1888" extrusionOk="0">
                  <a:moveTo>
                    <a:pt x="553" y="0"/>
                  </a:moveTo>
                  <a:cubicBezTo>
                    <a:pt x="553" y="0"/>
                    <a:pt x="23" y="177"/>
                    <a:pt x="1" y="464"/>
                  </a:cubicBezTo>
                  <a:cubicBezTo>
                    <a:pt x="773" y="1214"/>
                    <a:pt x="1469" y="1888"/>
                    <a:pt x="1469" y="1888"/>
                  </a:cubicBezTo>
                  <a:cubicBezTo>
                    <a:pt x="1259" y="1115"/>
                    <a:pt x="983" y="442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7426302" y="4063202"/>
              <a:ext cx="291318" cy="217673"/>
            </a:xfrm>
            <a:custGeom>
              <a:avLst/>
              <a:gdLst/>
              <a:ahLst/>
              <a:cxnLst/>
              <a:rect l="l" t="t" r="r" b="b"/>
              <a:pathLst>
                <a:path w="2749" h="2054" extrusionOk="0">
                  <a:moveTo>
                    <a:pt x="1490" y="1"/>
                  </a:moveTo>
                  <a:cubicBezTo>
                    <a:pt x="927" y="420"/>
                    <a:pt x="442" y="1127"/>
                    <a:pt x="0" y="2054"/>
                  </a:cubicBezTo>
                  <a:cubicBezTo>
                    <a:pt x="0" y="2054"/>
                    <a:pt x="1887" y="1370"/>
                    <a:pt x="2748" y="663"/>
                  </a:cubicBezTo>
                  <a:cubicBezTo>
                    <a:pt x="2351" y="276"/>
                    <a:pt x="1490" y="1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7426302" y="4074966"/>
              <a:ext cx="322898" cy="205909"/>
            </a:xfrm>
            <a:custGeom>
              <a:avLst/>
              <a:gdLst/>
              <a:ahLst/>
              <a:cxnLst/>
              <a:rect l="l" t="t" r="r" b="b"/>
              <a:pathLst>
                <a:path w="3047" h="1943" extrusionOk="0">
                  <a:moveTo>
                    <a:pt x="2240" y="0"/>
                  </a:moveTo>
                  <a:cubicBezTo>
                    <a:pt x="1391" y="563"/>
                    <a:pt x="640" y="1203"/>
                    <a:pt x="0" y="1943"/>
                  </a:cubicBezTo>
                  <a:cubicBezTo>
                    <a:pt x="0" y="1943"/>
                    <a:pt x="2572" y="695"/>
                    <a:pt x="3047" y="232"/>
                  </a:cubicBezTo>
                  <a:cubicBezTo>
                    <a:pt x="2859" y="133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7459048" y="4088954"/>
              <a:ext cx="534631" cy="570993"/>
            </a:xfrm>
            <a:custGeom>
              <a:avLst/>
              <a:gdLst/>
              <a:ahLst/>
              <a:cxnLst/>
              <a:rect l="l" t="t" r="r" b="b"/>
              <a:pathLst>
                <a:path w="5045" h="5388" extrusionOk="0">
                  <a:moveTo>
                    <a:pt x="2870" y="1"/>
                  </a:moveTo>
                  <a:cubicBezTo>
                    <a:pt x="1700" y="519"/>
                    <a:pt x="607" y="1049"/>
                    <a:pt x="0" y="1656"/>
                  </a:cubicBezTo>
                  <a:lnTo>
                    <a:pt x="2164" y="5387"/>
                  </a:lnTo>
                  <a:cubicBezTo>
                    <a:pt x="3069" y="4758"/>
                    <a:pt x="4029" y="4195"/>
                    <a:pt x="5044" y="3720"/>
                  </a:cubicBezTo>
                  <a:lnTo>
                    <a:pt x="28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7519876" y="4161546"/>
              <a:ext cx="257407" cy="176660"/>
            </a:xfrm>
            <a:custGeom>
              <a:avLst/>
              <a:gdLst/>
              <a:ahLst/>
              <a:cxnLst/>
              <a:rect l="l" t="t" r="r" b="b"/>
              <a:pathLst>
                <a:path w="2429" h="1667" extrusionOk="0">
                  <a:moveTo>
                    <a:pt x="2208" y="0"/>
                  </a:moveTo>
                  <a:cubicBezTo>
                    <a:pt x="1479" y="353"/>
                    <a:pt x="761" y="761"/>
                    <a:pt x="0" y="1236"/>
                  </a:cubicBezTo>
                  <a:lnTo>
                    <a:pt x="254" y="1666"/>
                  </a:lnTo>
                  <a:cubicBezTo>
                    <a:pt x="861" y="1225"/>
                    <a:pt x="1689" y="795"/>
                    <a:pt x="2429" y="375"/>
                  </a:cubicBezTo>
                  <a:lnTo>
                    <a:pt x="22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7426302" y="4264447"/>
              <a:ext cx="262070" cy="411925"/>
            </a:xfrm>
            <a:custGeom>
              <a:avLst/>
              <a:gdLst/>
              <a:ahLst/>
              <a:cxnLst/>
              <a:rect l="l" t="t" r="r" b="b"/>
              <a:pathLst>
                <a:path w="2473" h="3887" extrusionOk="0">
                  <a:moveTo>
                    <a:pt x="309" y="0"/>
                  </a:moveTo>
                  <a:lnTo>
                    <a:pt x="0" y="155"/>
                  </a:lnTo>
                  <a:lnTo>
                    <a:pt x="2097" y="3886"/>
                  </a:lnTo>
                  <a:cubicBezTo>
                    <a:pt x="2106" y="3887"/>
                    <a:pt x="2114" y="3887"/>
                    <a:pt x="2123" y="3887"/>
                  </a:cubicBezTo>
                  <a:cubicBezTo>
                    <a:pt x="2236" y="3887"/>
                    <a:pt x="2349" y="3823"/>
                    <a:pt x="2473" y="3731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7256638" y="4114706"/>
              <a:ext cx="391992" cy="562727"/>
            </a:xfrm>
            <a:custGeom>
              <a:avLst/>
              <a:gdLst/>
              <a:ahLst/>
              <a:cxnLst/>
              <a:rect l="l" t="t" r="r" b="b"/>
              <a:pathLst>
                <a:path w="3699" h="5310" extrusionOk="0">
                  <a:moveTo>
                    <a:pt x="0" y="1"/>
                  </a:moveTo>
                  <a:lnTo>
                    <a:pt x="2705" y="4835"/>
                  </a:lnTo>
                  <a:lnTo>
                    <a:pt x="3698" y="5309"/>
                  </a:lnTo>
                  <a:lnTo>
                    <a:pt x="3698" y="5309"/>
                  </a:lnTo>
                  <a:lnTo>
                    <a:pt x="1601" y="1568"/>
                  </a:lnTo>
                  <a:cubicBezTo>
                    <a:pt x="1226" y="894"/>
                    <a:pt x="685" y="37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7440290" y="4305353"/>
              <a:ext cx="208342" cy="372078"/>
            </a:xfrm>
            <a:custGeom>
              <a:avLst/>
              <a:gdLst/>
              <a:ahLst/>
              <a:cxnLst/>
              <a:rect l="l" t="t" r="r" b="b"/>
              <a:pathLst>
                <a:path w="1966" h="3511" extrusionOk="0">
                  <a:moveTo>
                    <a:pt x="1" y="0"/>
                  </a:moveTo>
                  <a:lnTo>
                    <a:pt x="607" y="1094"/>
                  </a:lnTo>
                  <a:lnTo>
                    <a:pt x="1965" y="3510"/>
                  </a:lnTo>
                  <a:lnTo>
                    <a:pt x="1965" y="3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7440290" y="4305353"/>
              <a:ext cx="64431" cy="115937"/>
            </a:xfrm>
            <a:custGeom>
              <a:avLst/>
              <a:gdLst/>
              <a:ahLst/>
              <a:cxnLst/>
              <a:rect l="l" t="t" r="r" b="b"/>
              <a:pathLst>
                <a:path w="608" h="1094" extrusionOk="0">
                  <a:moveTo>
                    <a:pt x="1" y="0"/>
                  </a:moveTo>
                  <a:lnTo>
                    <a:pt x="1" y="0"/>
                  </a:lnTo>
                  <a:lnTo>
                    <a:pt x="607" y="1094"/>
                  </a:lnTo>
                  <a:close/>
                </a:path>
              </a:pathLst>
            </a:custGeom>
            <a:solidFill>
              <a:srgbClr val="E5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7426302" y="4305353"/>
              <a:ext cx="222330" cy="372078"/>
            </a:xfrm>
            <a:custGeom>
              <a:avLst/>
              <a:gdLst/>
              <a:ahLst/>
              <a:cxnLst/>
              <a:rect l="l" t="t" r="r" b="b"/>
              <a:pathLst>
                <a:path w="2098" h="3511" extrusionOk="0">
                  <a:moveTo>
                    <a:pt x="133" y="0"/>
                  </a:moveTo>
                  <a:lnTo>
                    <a:pt x="133" y="0"/>
                  </a:lnTo>
                  <a:cubicBezTo>
                    <a:pt x="199" y="365"/>
                    <a:pt x="165" y="751"/>
                    <a:pt x="0" y="1060"/>
                  </a:cubicBezTo>
                  <a:lnTo>
                    <a:pt x="1104" y="3036"/>
                  </a:lnTo>
                  <a:lnTo>
                    <a:pt x="2097" y="35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7508113" y="4349756"/>
              <a:ext cx="485566" cy="310189"/>
            </a:xfrm>
            <a:custGeom>
              <a:avLst/>
              <a:gdLst/>
              <a:ahLst/>
              <a:cxnLst/>
              <a:rect l="l" t="t" r="r" b="b"/>
              <a:pathLst>
                <a:path w="4582" h="2927" extrusionOk="0">
                  <a:moveTo>
                    <a:pt x="1" y="1"/>
                  </a:moveTo>
                  <a:lnTo>
                    <a:pt x="1701" y="2926"/>
                  </a:lnTo>
                  <a:cubicBezTo>
                    <a:pt x="2606" y="2297"/>
                    <a:pt x="3566" y="1734"/>
                    <a:pt x="4581" y="1259"/>
                  </a:cubicBezTo>
                  <a:lnTo>
                    <a:pt x="4129" y="486"/>
                  </a:lnTo>
                  <a:cubicBezTo>
                    <a:pt x="3831" y="641"/>
                    <a:pt x="3533" y="785"/>
                    <a:pt x="3202" y="873"/>
                  </a:cubicBezTo>
                  <a:cubicBezTo>
                    <a:pt x="2871" y="962"/>
                    <a:pt x="2528" y="1016"/>
                    <a:pt x="2186" y="1016"/>
                  </a:cubicBezTo>
                  <a:cubicBezTo>
                    <a:pt x="2064" y="1016"/>
                    <a:pt x="1943" y="1006"/>
                    <a:pt x="1822" y="994"/>
                  </a:cubicBezTo>
                  <a:cubicBezTo>
                    <a:pt x="1369" y="928"/>
                    <a:pt x="916" y="751"/>
                    <a:pt x="531" y="509"/>
                  </a:cubicBezTo>
                  <a:cubicBezTo>
                    <a:pt x="320" y="365"/>
                    <a:pt x="155" y="18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7508113" y="4349756"/>
              <a:ext cx="180259" cy="310189"/>
            </a:xfrm>
            <a:custGeom>
              <a:avLst/>
              <a:gdLst/>
              <a:ahLst/>
              <a:cxnLst/>
              <a:rect l="l" t="t" r="r" b="b"/>
              <a:pathLst>
                <a:path w="1701" h="2927" extrusionOk="0">
                  <a:moveTo>
                    <a:pt x="1" y="1"/>
                  </a:moveTo>
                  <a:lnTo>
                    <a:pt x="1689" y="2926"/>
                  </a:lnTo>
                  <a:lnTo>
                    <a:pt x="1701" y="29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0840665" y="3581339"/>
              <a:ext cx="117100" cy="211738"/>
            </a:xfrm>
            <a:custGeom>
              <a:avLst/>
              <a:gdLst/>
              <a:ahLst/>
              <a:cxnLst/>
              <a:rect l="l" t="t" r="r" b="b"/>
              <a:pathLst>
                <a:path w="1105" h="1998" extrusionOk="0">
                  <a:moveTo>
                    <a:pt x="542" y="0"/>
                  </a:moveTo>
                  <a:cubicBezTo>
                    <a:pt x="243" y="596"/>
                    <a:pt x="1" y="1225"/>
                    <a:pt x="1" y="1998"/>
                  </a:cubicBezTo>
                  <a:lnTo>
                    <a:pt x="1104" y="309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0841936" y="3592996"/>
              <a:ext cx="155568" cy="200081"/>
            </a:xfrm>
            <a:custGeom>
              <a:avLst/>
              <a:gdLst/>
              <a:ahLst/>
              <a:cxnLst/>
              <a:rect l="l" t="t" r="r" b="b"/>
              <a:pathLst>
                <a:path w="1468" h="1888" extrusionOk="0">
                  <a:moveTo>
                    <a:pt x="916" y="1"/>
                  </a:moveTo>
                  <a:cubicBezTo>
                    <a:pt x="486" y="442"/>
                    <a:pt x="209" y="1115"/>
                    <a:pt x="0" y="1888"/>
                  </a:cubicBezTo>
                  <a:cubicBezTo>
                    <a:pt x="0" y="1888"/>
                    <a:pt x="695" y="1215"/>
                    <a:pt x="1468" y="464"/>
                  </a:cubicBezTo>
                  <a:cubicBezTo>
                    <a:pt x="1446" y="177"/>
                    <a:pt x="916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0550615" y="3575405"/>
              <a:ext cx="291424" cy="217673"/>
            </a:xfrm>
            <a:custGeom>
              <a:avLst/>
              <a:gdLst/>
              <a:ahLst/>
              <a:cxnLst/>
              <a:rect l="l" t="t" r="r" b="b"/>
              <a:pathLst>
                <a:path w="2750" h="2054" extrusionOk="0">
                  <a:moveTo>
                    <a:pt x="1259" y="1"/>
                  </a:moveTo>
                  <a:cubicBezTo>
                    <a:pt x="1259" y="1"/>
                    <a:pt x="409" y="265"/>
                    <a:pt x="0" y="663"/>
                  </a:cubicBezTo>
                  <a:cubicBezTo>
                    <a:pt x="861" y="1369"/>
                    <a:pt x="2749" y="2054"/>
                    <a:pt x="2749" y="2054"/>
                  </a:cubicBezTo>
                  <a:cubicBezTo>
                    <a:pt x="2308" y="1126"/>
                    <a:pt x="1822" y="420"/>
                    <a:pt x="1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0520200" y="3587062"/>
              <a:ext cx="321838" cy="206015"/>
            </a:xfrm>
            <a:custGeom>
              <a:avLst/>
              <a:gdLst/>
              <a:ahLst/>
              <a:cxnLst/>
              <a:rect l="l" t="t" r="r" b="b"/>
              <a:pathLst>
                <a:path w="3037" h="1944" extrusionOk="0">
                  <a:moveTo>
                    <a:pt x="795" y="1"/>
                  </a:moveTo>
                  <a:cubicBezTo>
                    <a:pt x="795" y="1"/>
                    <a:pt x="177" y="133"/>
                    <a:pt x="0" y="233"/>
                  </a:cubicBezTo>
                  <a:cubicBezTo>
                    <a:pt x="475" y="697"/>
                    <a:pt x="3036" y="1944"/>
                    <a:pt x="3036" y="1944"/>
                  </a:cubicBezTo>
                  <a:cubicBezTo>
                    <a:pt x="2407" y="1205"/>
                    <a:pt x="1645" y="564"/>
                    <a:pt x="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0274554" y="3601156"/>
              <a:ext cx="534737" cy="570887"/>
            </a:xfrm>
            <a:custGeom>
              <a:avLst/>
              <a:gdLst/>
              <a:ahLst/>
              <a:cxnLst/>
              <a:rect l="l" t="t" r="r" b="b"/>
              <a:pathLst>
                <a:path w="5046" h="5387" extrusionOk="0">
                  <a:moveTo>
                    <a:pt x="2175" y="0"/>
                  </a:moveTo>
                  <a:lnTo>
                    <a:pt x="0" y="3721"/>
                  </a:lnTo>
                  <a:cubicBezTo>
                    <a:pt x="1016" y="4195"/>
                    <a:pt x="1977" y="4758"/>
                    <a:pt x="2892" y="5387"/>
                  </a:cubicBezTo>
                  <a:lnTo>
                    <a:pt x="5045" y="1656"/>
                  </a:lnTo>
                  <a:cubicBezTo>
                    <a:pt x="4449" y="1049"/>
                    <a:pt x="3345" y="520"/>
                    <a:pt x="2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0485123" y="3667920"/>
              <a:ext cx="268004" cy="182489"/>
            </a:xfrm>
            <a:custGeom>
              <a:avLst/>
              <a:gdLst/>
              <a:ahLst/>
              <a:cxnLst/>
              <a:rect l="l" t="t" r="r" b="b"/>
              <a:pathLst>
                <a:path w="2529" h="1722" extrusionOk="0">
                  <a:moveTo>
                    <a:pt x="287" y="0"/>
                  </a:moveTo>
                  <a:lnTo>
                    <a:pt x="0" y="486"/>
                  </a:lnTo>
                  <a:cubicBezTo>
                    <a:pt x="773" y="861"/>
                    <a:pt x="2075" y="1644"/>
                    <a:pt x="2241" y="1722"/>
                  </a:cubicBezTo>
                  <a:lnTo>
                    <a:pt x="2528" y="1258"/>
                  </a:lnTo>
                  <a:cubicBezTo>
                    <a:pt x="1766" y="805"/>
                    <a:pt x="795" y="231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0581029" y="3776649"/>
              <a:ext cx="261010" cy="411925"/>
            </a:xfrm>
            <a:custGeom>
              <a:avLst/>
              <a:gdLst/>
              <a:ahLst/>
              <a:cxnLst/>
              <a:rect l="l" t="t" r="r" b="b"/>
              <a:pathLst>
                <a:path w="2463" h="3887" extrusionOk="0">
                  <a:moveTo>
                    <a:pt x="2153" y="0"/>
                  </a:moveTo>
                  <a:lnTo>
                    <a:pt x="0" y="3731"/>
                  </a:lnTo>
                  <a:cubicBezTo>
                    <a:pt x="113" y="3823"/>
                    <a:pt x="225" y="3887"/>
                    <a:pt x="346" y="3887"/>
                  </a:cubicBezTo>
                  <a:cubicBezTo>
                    <a:pt x="356" y="3887"/>
                    <a:pt x="366" y="3886"/>
                    <a:pt x="376" y="3886"/>
                  </a:cubicBezTo>
                  <a:lnTo>
                    <a:pt x="2462" y="155"/>
                  </a:lnTo>
                  <a:lnTo>
                    <a:pt x="21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5"/>
            <p:cNvSpPr/>
            <p:nvPr/>
          </p:nvSpPr>
          <p:spPr>
            <a:xfrm>
              <a:off x="10619604" y="3626908"/>
              <a:ext cx="391992" cy="562727"/>
            </a:xfrm>
            <a:custGeom>
              <a:avLst/>
              <a:gdLst/>
              <a:ahLst/>
              <a:cxnLst/>
              <a:rect l="l" t="t" r="r" b="b"/>
              <a:pathLst>
                <a:path w="3699" h="5310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3014" y="376"/>
                    <a:pt x="2473" y="895"/>
                    <a:pt x="2098" y="1568"/>
                  </a:cubicBezTo>
                  <a:lnTo>
                    <a:pt x="1" y="5310"/>
                  </a:lnTo>
                  <a:lnTo>
                    <a:pt x="994" y="4835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5"/>
            <p:cNvSpPr/>
            <p:nvPr/>
          </p:nvSpPr>
          <p:spPr>
            <a:xfrm>
              <a:off x="10722610" y="3952036"/>
              <a:ext cx="30520" cy="53941"/>
            </a:xfrm>
            <a:custGeom>
              <a:avLst/>
              <a:gdLst/>
              <a:ahLst/>
              <a:cxnLst/>
              <a:rect l="l" t="t" r="r" b="b"/>
              <a:pathLst>
                <a:path w="288" h="509" extrusionOk="0">
                  <a:moveTo>
                    <a:pt x="287" y="1"/>
                  </a:moveTo>
                  <a:lnTo>
                    <a:pt x="0" y="509"/>
                  </a:lnTo>
                  <a:lnTo>
                    <a:pt x="0" y="509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BCC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0619604" y="4005871"/>
              <a:ext cx="103111" cy="183761"/>
            </a:xfrm>
            <a:custGeom>
              <a:avLst/>
              <a:gdLst/>
              <a:ahLst/>
              <a:cxnLst/>
              <a:rect l="l" t="t" r="r" b="b"/>
              <a:pathLst>
                <a:path w="973" h="1734" extrusionOk="0">
                  <a:moveTo>
                    <a:pt x="972" y="1"/>
                  </a:moveTo>
                  <a:lnTo>
                    <a:pt x="1" y="1734"/>
                  </a:lnTo>
                  <a:close/>
                </a:path>
              </a:pathLst>
            </a:custGeom>
            <a:solidFill>
              <a:srgbClr val="B7A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0619604" y="3952036"/>
              <a:ext cx="170934" cy="237596"/>
            </a:xfrm>
            <a:custGeom>
              <a:avLst/>
              <a:gdLst/>
              <a:ahLst/>
              <a:cxnLst/>
              <a:rect l="l" t="t" r="r" b="b"/>
              <a:pathLst>
                <a:path w="1613" h="2242" extrusionOk="0">
                  <a:moveTo>
                    <a:pt x="1259" y="1"/>
                  </a:moveTo>
                  <a:lnTo>
                    <a:pt x="972" y="509"/>
                  </a:lnTo>
                  <a:lnTo>
                    <a:pt x="1" y="2242"/>
                  </a:lnTo>
                  <a:lnTo>
                    <a:pt x="994" y="1767"/>
                  </a:lnTo>
                  <a:lnTo>
                    <a:pt x="1612" y="663"/>
                  </a:lnTo>
                  <a:cubicBezTo>
                    <a:pt x="1612" y="653"/>
                    <a:pt x="1601" y="653"/>
                    <a:pt x="1601" y="653"/>
                  </a:cubicBezTo>
                  <a:cubicBezTo>
                    <a:pt x="1414" y="498"/>
                    <a:pt x="1292" y="255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0274554" y="3925225"/>
              <a:ext cx="41117" cy="70261"/>
            </a:xfrm>
            <a:custGeom>
              <a:avLst/>
              <a:gdLst/>
              <a:ahLst/>
              <a:cxnLst/>
              <a:rect l="l" t="t" r="r" b="b"/>
              <a:pathLst>
                <a:path w="388" h="663" extrusionOk="0">
                  <a:moveTo>
                    <a:pt x="387" y="0"/>
                  </a:moveTo>
                  <a:lnTo>
                    <a:pt x="0" y="663"/>
                  </a:lnTo>
                  <a:lnTo>
                    <a:pt x="0" y="663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BCC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10274554" y="3920562"/>
              <a:ext cx="451549" cy="251479"/>
            </a:xfrm>
            <a:custGeom>
              <a:avLst/>
              <a:gdLst/>
              <a:ahLst/>
              <a:cxnLst/>
              <a:rect l="l" t="t" r="r" b="b"/>
              <a:pathLst>
                <a:path w="4261" h="2373" extrusionOk="0">
                  <a:moveTo>
                    <a:pt x="4261" y="0"/>
                  </a:moveTo>
                  <a:lnTo>
                    <a:pt x="4261" y="0"/>
                  </a:lnTo>
                  <a:cubicBezTo>
                    <a:pt x="4140" y="121"/>
                    <a:pt x="4040" y="243"/>
                    <a:pt x="3897" y="342"/>
                  </a:cubicBezTo>
                  <a:cubicBezTo>
                    <a:pt x="3709" y="464"/>
                    <a:pt x="3500" y="563"/>
                    <a:pt x="3279" y="629"/>
                  </a:cubicBezTo>
                  <a:cubicBezTo>
                    <a:pt x="3025" y="717"/>
                    <a:pt x="2738" y="751"/>
                    <a:pt x="2462" y="751"/>
                  </a:cubicBezTo>
                  <a:cubicBezTo>
                    <a:pt x="2286" y="751"/>
                    <a:pt x="2109" y="739"/>
                    <a:pt x="1943" y="707"/>
                  </a:cubicBezTo>
                  <a:cubicBezTo>
                    <a:pt x="1457" y="640"/>
                    <a:pt x="972" y="474"/>
                    <a:pt x="574" y="199"/>
                  </a:cubicBezTo>
                  <a:cubicBezTo>
                    <a:pt x="508" y="155"/>
                    <a:pt x="442" y="99"/>
                    <a:pt x="387" y="44"/>
                  </a:cubicBezTo>
                  <a:lnTo>
                    <a:pt x="0" y="707"/>
                  </a:lnTo>
                  <a:cubicBezTo>
                    <a:pt x="1016" y="1181"/>
                    <a:pt x="1977" y="1744"/>
                    <a:pt x="2892" y="2373"/>
                  </a:cubicBezTo>
                  <a:lnTo>
                    <a:pt x="4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10581029" y="3920562"/>
              <a:ext cx="145076" cy="251479"/>
            </a:xfrm>
            <a:custGeom>
              <a:avLst/>
              <a:gdLst/>
              <a:ahLst/>
              <a:cxnLst/>
              <a:rect l="l" t="t" r="r" b="b"/>
              <a:pathLst>
                <a:path w="1369" h="2373" extrusionOk="0">
                  <a:moveTo>
                    <a:pt x="1369" y="0"/>
                  </a:moveTo>
                  <a:lnTo>
                    <a:pt x="1369" y="0"/>
                  </a:lnTo>
                  <a:lnTo>
                    <a:pt x="0" y="2373"/>
                  </a:lnTo>
                  <a:lnTo>
                    <a:pt x="0" y="23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10643024" y="2910949"/>
              <a:ext cx="342821" cy="152180"/>
            </a:xfrm>
            <a:custGeom>
              <a:avLst/>
              <a:gdLst/>
              <a:ahLst/>
              <a:cxnLst/>
              <a:rect l="l" t="t" r="r" b="b"/>
              <a:pathLst>
                <a:path w="3235" h="1436" extrusionOk="0">
                  <a:moveTo>
                    <a:pt x="1" y="1"/>
                  </a:moveTo>
                  <a:lnTo>
                    <a:pt x="2385" y="1436"/>
                  </a:lnTo>
                  <a:lnTo>
                    <a:pt x="3234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10643024" y="2910949"/>
              <a:ext cx="252744" cy="203684"/>
            </a:xfrm>
            <a:custGeom>
              <a:avLst/>
              <a:gdLst/>
              <a:ahLst/>
              <a:cxnLst/>
              <a:rect l="l" t="t" r="r" b="b"/>
              <a:pathLst>
                <a:path w="2385" h="1922" extrusionOk="0">
                  <a:moveTo>
                    <a:pt x="1" y="1"/>
                  </a:moveTo>
                  <a:lnTo>
                    <a:pt x="2275" y="1922"/>
                  </a:lnTo>
                  <a:lnTo>
                    <a:pt x="2385" y="14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5"/>
            <p:cNvSpPr/>
            <p:nvPr/>
          </p:nvSpPr>
          <p:spPr>
            <a:xfrm>
              <a:off x="10839605" y="3090045"/>
              <a:ext cx="44508" cy="24586"/>
            </a:xfrm>
            <a:custGeom>
              <a:avLst/>
              <a:gdLst/>
              <a:ahLst/>
              <a:cxnLst/>
              <a:rect l="l" t="t" r="r" b="b"/>
              <a:pathLst>
                <a:path w="420" h="232" extrusionOk="0">
                  <a:moveTo>
                    <a:pt x="143" y="0"/>
                  </a:moveTo>
                  <a:lnTo>
                    <a:pt x="0" y="199"/>
                  </a:lnTo>
                  <a:lnTo>
                    <a:pt x="420" y="2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5"/>
            <p:cNvSpPr/>
            <p:nvPr/>
          </p:nvSpPr>
          <p:spPr>
            <a:xfrm>
              <a:off x="10643024" y="2910949"/>
              <a:ext cx="211839" cy="282105"/>
            </a:xfrm>
            <a:custGeom>
              <a:avLst/>
              <a:gdLst/>
              <a:ahLst/>
              <a:cxnLst/>
              <a:rect l="l" t="t" r="r" b="b"/>
              <a:pathLst>
                <a:path w="1999" h="2662" extrusionOk="0">
                  <a:moveTo>
                    <a:pt x="1" y="1"/>
                  </a:moveTo>
                  <a:lnTo>
                    <a:pt x="1149" y="2662"/>
                  </a:lnTo>
                  <a:lnTo>
                    <a:pt x="1998" y="16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8233397" y="2058283"/>
              <a:ext cx="451655" cy="214175"/>
            </a:xfrm>
            <a:custGeom>
              <a:avLst/>
              <a:gdLst/>
              <a:ahLst/>
              <a:cxnLst/>
              <a:rect l="l" t="t" r="r" b="b"/>
              <a:pathLst>
                <a:path w="4262" h="2021" extrusionOk="0">
                  <a:moveTo>
                    <a:pt x="4261" y="1"/>
                  </a:moveTo>
                  <a:lnTo>
                    <a:pt x="0" y="718"/>
                  </a:lnTo>
                  <a:lnTo>
                    <a:pt x="1170" y="2020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5"/>
            <p:cNvSpPr/>
            <p:nvPr/>
          </p:nvSpPr>
          <p:spPr>
            <a:xfrm>
              <a:off x="8357386" y="2058283"/>
              <a:ext cx="327667" cy="281999"/>
            </a:xfrm>
            <a:custGeom>
              <a:avLst/>
              <a:gdLst/>
              <a:ahLst/>
              <a:cxnLst/>
              <a:rect l="l" t="t" r="r" b="b"/>
              <a:pathLst>
                <a:path w="3092" h="2661" extrusionOk="0">
                  <a:moveTo>
                    <a:pt x="3091" y="1"/>
                  </a:moveTo>
                  <a:lnTo>
                    <a:pt x="0" y="2020"/>
                  </a:lnTo>
                  <a:lnTo>
                    <a:pt x="165" y="2660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5"/>
            <p:cNvSpPr/>
            <p:nvPr/>
          </p:nvSpPr>
          <p:spPr>
            <a:xfrm>
              <a:off x="8374871" y="2306262"/>
              <a:ext cx="58603" cy="34018"/>
            </a:xfrm>
            <a:custGeom>
              <a:avLst/>
              <a:gdLst/>
              <a:ahLst/>
              <a:cxnLst/>
              <a:rect l="l" t="t" r="r" b="b"/>
              <a:pathLst>
                <a:path w="553" h="321" extrusionOk="0">
                  <a:moveTo>
                    <a:pt x="354" y="1"/>
                  </a:moveTo>
                  <a:lnTo>
                    <a:pt x="0" y="320"/>
                  </a:lnTo>
                  <a:lnTo>
                    <a:pt x="552" y="254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8412280" y="2058283"/>
              <a:ext cx="272773" cy="381510"/>
            </a:xfrm>
            <a:custGeom>
              <a:avLst/>
              <a:gdLst/>
              <a:ahLst/>
              <a:cxnLst/>
              <a:rect l="l" t="t" r="r" b="b"/>
              <a:pathLst>
                <a:path w="2574" h="3600" extrusionOk="0">
                  <a:moveTo>
                    <a:pt x="2573" y="1"/>
                  </a:moveTo>
                  <a:lnTo>
                    <a:pt x="1" y="2341"/>
                  </a:lnTo>
                  <a:lnTo>
                    <a:pt x="1182" y="3599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8287231" y="4207857"/>
              <a:ext cx="1713681" cy="1374920"/>
            </a:xfrm>
            <a:custGeom>
              <a:avLst/>
              <a:gdLst/>
              <a:ahLst/>
              <a:cxnLst/>
              <a:rect l="l" t="t" r="r" b="b"/>
              <a:pathLst>
                <a:path w="16171" h="12974" extrusionOk="0">
                  <a:moveTo>
                    <a:pt x="15336" y="1"/>
                  </a:moveTo>
                  <a:cubicBezTo>
                    <a:pt x="11153" y="1"/>
                    <a:pt x="8459" y="1958"/>
                    <a:pt x="8014" y="2301"/>
                  </a:cubicBezTo>
                  <a:cubicBezTo>
                    <a:pt x="7581" y="1968"/>
                    <a:pt x="5700" y="353"/>
                    <a:pt x="1344" y="353"/>
                  </a:cubicBezTo>
                  <a:cubicBezTo>
                    <a:pt x="920" y="353"/>
                    <a:pt x="472" y="369"/>
                    <a:pt x="0" y="402"/>
                  </a:cubicBezTo>
                  <a:lnTo>
                    <a:pt x="508" y="11031"/>
                  </a:lnTo>
                  <a:lnTo>
                    <a:pt x="7925" y="12930"/>
                  </a:lnTo>
                  <a:lnTo>
                    <a:pt x="7925" y="12974"/>
                  </a:lnTo>
                  <a:lnTo>
                    <a:pt x="8014" y="12952"/>
                  </a:lnTo>
                  <a:lnTo>
                    <a:pt x="8102" y="12974"/>
                  </a:lnTo>
                  <a:lnTo>
                    <a:pt x="8102" y="12930"/>
                  </a:lnTo>
                  <a:lnTo>
                    <a:pt x="15508" y="11031"/>
                  </a:lnTo>
                  <a:lnTo>
                    <a:pt x="16170" y="27"/>
                  </a:lnTo>
                  <a:cubicBezTo>
                    <a:pt x="15886" y="9"/>
                    <a:pt x="15608" y="1"/>
                    <a:pt x="15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8218136" y="4275998"/>
              <a:ext cx="1836609" cy="1373542"/>
            </a:xfrm>
            <a:custGeom>
              <a:avLst/>
              <a:gdLst/>
              <a:ahLst/>
              <a:cxnLst/>
              <a:rect l="l" t="t" r="r" b="b"/>
              <a:pathLst>
                <a:path w="17331" h="12961" extrusionOk="0">
                  <a:moveTo>
                    <a:pt x="1255" y="0"/>
                  </a:moveTo>
                  <a:cubicBezTo>
                    <a:pt x="854" y="0"/>
                    <a:pt x="436" y="11"/>
                    <a:pt x="0" y="34"/>
                  </a:cubicBezTo>
                  <a:lnTo>
                    <a:pt x="0" y="11018"/>
                  </a:lnTo>
                  <a:lnTo>
                    <a:pt x="8555" y="12916"/>
                  </a:lnTo>
                  <a:lnTo>
                    <a:pt x="8555" y="12961"/>
                  </a:lnTo>
                  <a:lnTo>
                    <a:pt x="8666" y="12938"/>
                  </a:lnTo>
                  <a:lnTo>
                    <a:pt x="8765" y="12961"/>
                  </a:lnTo>
                  <a:lnTo>
                    <a:pt x="8765" y="12916"/>
                  </a:lnTo>
                  <a:lnTo>
                    <a:pt x="17330" y="11018"/>
                  </a:lnTo>
                  <a:lnTo>
                    <a:pt x="17330" y="34"/>
                  </a:lnTo>
                  <a:cubicBezTo>
                    <a:pt x="16895" y="11"/>
                    <a:pt x="16477" y="0"/>
                    <a:pt x="16076" y="0"/>
                  </a:cubicBezTo>
                  <a:cubicBezTo>
                    <a:pt x="11526" y="0"/>
                    <a:pt x="9173" y="1389"/>
                    <a:pt x="8666" y="1734"/>
                  </a:cubicBezTo>
                  <a:cubicBezTo>
                    <a:pt x="8158" y="1389"/>
                    <a:pt x="5805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8159639" y="4270275"/>
              <a:ext cx="71531" cy="27024"/>
            </a:xfrm>
            <a:custGeom>
              <a:avLst/>
              <a:gdLst/>
              <a:ahLst/>
              <a:cxnLst/>
              <a:rect l="l" t="t" r="r" b="b"/>
              <a:pathLst>
                <a:path w="675" h="255" extrusionOk="0">
                  <a:moveTo>
                    <a:pt x="189" y="0"/>
                  </a:moveTo>
                  <a:lnTo>
                    <a:pt x="1" y="88"/>
                  </a:lnTo>
                  <a:lnTo>
                    <a:pt x="1" y="155"/>
                  </a:lnTo>
                  <a:lnTo>
                    <a:pt x="552" y="255"/>
                  </a:lnTo>
                  <a:lnTo>
                    <a:pt x="552" y="88"/>
                  </a:lnTo>
                  <a:lnTo>
                    <a:pt x="674" y="8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8218136" y="4279601"/>
              <a:ext cx="818955" cy="163837"/>
            </a:xfrm>
            <a:custGeom>
              <a:avLst/>
              <a:gdLst/>
              <a:ahLst/>
              <a:cxnLst/>
              <a:rect l="l" t="t" r="r" b="b"/>
              <a:pathLst>
                <a:path w="7728" h="1546" extrusionOk="0">
                  <a:moveTo>
                    <a:pt x="0" y="0"/>
                  </a:moveTo>
                  <a:lnTo>
                    <a:pt x="0" y="167"/>
                  </a:lnTo>
                  <a:lnTo>
                    <a:pt x="7506" y="1502"/>
                  </a:lnTo>
                  <a:lnTo>
                    <a:pt x="7727" y="1546"/>
                  </a:lnTo>
                  <a:lnTo>
                    <a:pt x="7727" y="130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8159639" y="4286595"/>
              <a:ext cx="877452" cy="1338358"/>
            </a:xfrm>
            <a:custGeom>
              <a:avLst/>
              <a:gdLst/>
              <a:ahLst/>
              <a:cxnLst/>
              <a:rect l="l" t="t" r="r" b="b"/>
              <a:pathLst>
                <a:path w="8280" h="12629" extrusionOk="0">
                  <a:moveTo>
                    <a:pt x="1" y="1"/>
                  </a:moveTo>
                  <a:lnTo>
                    <a:pt x="1" y="11149"/>
                  </a:lnTo>
                  <a:lnTo>
                    <a:pt x="8279" y="12628"/>
                  </a:lnTo>
                  <a:lnTo>
                    <a:pt x="8279" y="14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5"/>
            <p:cNvSpPr/>
            <p:nvPr/>
          </p:nvSpPr>
          <p:spPr>
            <a:xfrm>
              <a:off x="8267308" y="4401259"/>
              <a:ext cx="662116" cy="411819"/>
            </a:xfrm>
            <a:custGeom>
              <a:avLst/>
              <a:gdLst/>
              <a:ahLst/>
              <a:cxnLst/>
              <a:rect l="l" t="t" r="r" b="b"/>
              <a:pathLst>
                <a:path w="6248" h="3886" extrusionOk="0">
                  <a:moveTo>
                    <a:pt x="0" y="0"/>
                  </a:moveTo>
                  <a:lnTo>
                    <a:pt x="0" y="3886"/>
                  </a:lnTo>
                  <a:lnTo>
                    <a:pt x="44" y="3886"/>
                  </a:lnTo>
                  <a:cubicBezTo>
                    <a:pt x="1678" y="3886"/>
                    <a:pt x="4493" y="3721"/>
                    <a:pt x="6248" y="1612"/>
                  </a:cubicBezTo>
                  <a:lnTo>
                    <a:pt x="6248" y="1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5"/>
            <p:cNvSpPr/>
            <p:nvPr/>
          </p:nvSpPr>
          <p:spPr>
            <a:xfrm>
              <a:off x="8159639" y="4438668"/>
              <a:ext cx="877452" cy="1186284"/>
            </a:xfrm>
            <a:custGeom>
              <a:avLst/>
              <a:gdLst/>
              <a:ahLst/>
              <a:cxnLst/>
              <a:rect l="l" t="t" r="r" b="b"/>
              <a:pathLst>
                <a:path w="8280" h="11194" extrusionOk="0">
                  <a:moveTo>
                    <a:pt x="8058" y="1"/>
                  </a:moveTo>
                  <a:cubicBezTo>
                    <a:pt x="7827" y="486"/>
                    <a:pt x="7562" y="906"/>
                    <a:pt x="7264" y="1259"/>
                  </a:cubicBezTo>
                  <a:lnTo>
                    <a:pt x="7264" y="9714"/>
                  </a:lnTo>
                  <a:lnTo>
                    <a:pt x="1016" y="8600"/>
                  </a:lnTo>
                  <a:lnTo>
                    <a:pt x="1016" y="3533"/>
                  </a:lnTo>
                  <a:lnTo>
                    <a:pt x="1" y="3533"/>
                  </a:lnTo>
                  <a:lnTo>
                    <a:pt x="1" y="9714"/>
                  </a:lnTo>
                  <a:lnTo>
                    <a:pt x="8279" y="11193"/>
                  </a:lnTo>
                  <a:lnTo>
                    <a:pt x="8279" y="4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5"/>
            <p:cNvSpPr/>
            <p:nvPr/>
          </p:nvSpPr>
          <p:spPr>
            <a:xfrm>
              <a:off x="8267308" y="4572089"/>
              <a:ext cx="662116" cy="896125"/>
            </a:xfrm>
            <a:custGeom>
              <a:avLst/>
              <a:gdLst/>
              <a:ahLst/>
              <a:cxnLst/>
              <a:rect l="l" t="t" r="r" b="b"/>
              <a:pathLst>
                <a:path w="6248" h="8456" extrusionOk="0">
                  <a:moveTo>
                    <a:pt x="6248" y="0"/>
                  </a:moveTo>
                  <a:cubicBezTo>
                    <a:pt x="4493" y="2109"/>
                    <a:pt x="1678" y="2274"/>
                    <a:pt x="44" y="2274"/>
                  </a:cubicBezTo>
                  <a:lnTo>
                    <a:pt x="0" y="2274"/>
                  </a:lnTo>
                  <a:lnTo>
                    <a:pt x="0" y="7341"/>
                  </a:lnTo>
                  <a:lnTo>
                    <a:pt x="6248" y="8455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10041836" y="4270275"/>
              <a:ext cx="71319" cy="27024"/>
            </a:xfrm>
            <a:custGeom>
              <a:avLst/>
              <a:gdLst/>
              <a:ahLst/>
              <a:cxnLst/>
              <a:rect l="l" t="t" r="r" b="b"/>
              <a:pathLst>
                <a:path w="673" h="255" extrusionOk="0">
                  <a:moveTo>
                    <a:pt x="486" y="0"/>
                  </a:moveTo>
                  <a:lnTo>
                    <a:pt x="0" y="88"/>
                  </a:lnTo>
                  <a:lnTo>
                    <a:pt x="121" y="88"/>
                  </a:lnTo>
                  <a:lnTo>
                    <a:pt x="121" y="255"/>
                  </a:lnTo>
                  <a:lnTo>
                    <a:pt x="673" y="155"/>
                  </a:lnTo>
                  <a:lnTo>
                    <a:pt x="673" y="88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9235801" y="4279601"/>
              <a:ext cx="818955" cy="163837"/>
            </a:xfrm>
            <a:custGeom>
              <a:avLst/>
              <a:gdLst/>
              <a:ahLst/>
              <a:cxnLst/>
              <a:rect l="l" t="t" r="r" b="b"/>
              <a:pathLst>
                <a:path w="7728" h="1546" extrusionOk="0">
                  <a:moveTo>
                    <a:pt x="7606" y="0"/>
                  </a:moveTo>
                  <a:lnTo>
                    <a:pt x="0" y="1303"/>
                  </a:lnTo>
                  <a:lnTo>
                    <a:pt x="0" y="1535"/>
                  </a:lnTo>
                  <a:lnTo>
                    <a:pt x="0" y="1546"/>
                  </a:lnTo>
                  <a:lnTo>
                    <a:pt x="586" y="1435"/>
                  </a:lnTo>
                  <a:lnTo>
                    <a:pt x="7727" y="167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9235801" y="4286595"/>
              <a:ext cx="877346" cy="1338358"/>
            </a:xfrm>
            <a:custGeom>
              <a:avLst/>
              <a:gdLst/>
              <a:ahLst/>
              <a:cxnLst/>
              <a:rect l="l" t="t" r="r" b="b"/>
              <a:pathLst>
                <a:path w="8279" h="12629" extrusionOk="0">
                  <a:moveTo>
                    <a:pt x="8279" y="1"/>
                  </a:moveTo>
                  <a:lnTo>
                    <a:pt x="0" y="1480"/>
                  </a:lnTo>
                  <a:lnTo>
                    <a:pt x="0" y="12628"/>
                  </a:lnTo>
                  <a:lnTo>
                    <a:pt x="8279" y="11149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9564531" y="4629421"/>
              <a:ext cx="462146" cy="207075"/>
            </a:xfrm>
            <a:custGeom>
              <a:avLst/>
              <a:gdLst/>
              <a:ahLst/>
              <a:cxnLst/>
              <a:rect l="l" t="t" r="r" b="b"/>
              <a:pathLst>
                <a:path w="4361" h="1954" extrusionOk="0">
                  <a:moveTo>
                    <a:pt x="4360" y="0"/>
                  </a:moveTo>
                  <a:lnTo>
                    <a:pt x="1" y="673"/>
                  </a:lnTo>
                  <a:cubicBezTo>
                    <a:pt x="1557" y="1556"/>
                    <a:pt x="3312" y="1865"/>
                    <a:pt x="4360" y="1954"/>
                  </a:cubicBezTo>
                  <a:lnTo>
                    <a:pt x="4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9235801" y="4431674"/>
              <a:ext cx="62100" cy="11763"/>
            </a:xfrm>
            <a:custGeom>
              <a:avLst/>
              <a:gdLst/>
              <a:ahLst/>
              <a:cxnLst/>
              <a:rect l="l" t="t" r="r" b="b"/>
              <a:pathLst>
                <a:path w="586" h="111" extrusionOk="0">
                  <a:moveTo>
                    <a:pt x="586" y="0"/>
                  </a:moveTo>
                  <a:lnTo>
                    <a:pt x="0" y="111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4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9235801" y="4431674"/>
              <a:ext cx="877346" cy="1193279"/>
            </a:xfrm>
            <a:custGeom>
              <a:avLst/>
              <a:gdLst/>
              <a:ahLst/>
              <a:cxnLst/>
              <a:rect l="l" t="t" r="r" b="b"/>
              <a:pathLst>
                <a:path w="8279" h="11260" extrusionOk="0">
                  <a:moveTo>
                    <a:pt x="586" y="0"/>
                  </a:moveTo>
                  <a:lnTo>
                    <a:pt x="0" y="111"/>
                  </a:lnTo>
                  <a:lnTo>
                    <a:pt x="0" y="11249"/>
                  </a:lnTo>
                  <a:lnTo>
                    <a:pt x="0" y="11259"/>
                  </a:lnTo>
                  <a:lnTo>
                    <a:pt x="8279" y="9780"/>
                  </a:lnTo>
                  <a:lnTo>
                    <a:pt x="8279" y="3864"/>
                  </a:lnTo>
                  <a:lnTo>
                    <a:pt x="8257" y="3864"/>
                  </a:lnTo>
                  <a:cubicBezTo>
                    <a:pt x="8102" y="3864"/>
                    <a:pt x="7815" y="3853"/>
                    <a:pt x="7462" y="3820"/>
                  </a:cubicBezTo>
                  <a:lnTo>
                    <a:pt x="7462" y="9416"/>
                  </a:lnTo>
                  <a:lnTo>
                    <a:pt x="1016" y="10410"/>
                  </a:lnTo>
                  <a:lnTo>
                    <a:pt x="1016" y="2860"/>
                  </a:lnTo>
                  <a:lnTo>
                    <a:pt x="3103" y="2539"/>
                  </a:lnTo>
                  <a:cubicBezTo>
                    <a:pt x="2816" y="2374"/>
                    <a:pt x="2529" y="2186"/>
                    <a:pt x="2264" y="1977"/>
                  </a:cubicBezTo>
                  <a:lnTo>
                    <a:pt x="1016" y="2164"/>
                  </a:lnTo>
                  <a:lnTo>
                    <a:pt x="1016" y="829"/>
                  </a:lnTo>
                  <a:lnTo>
                    <a:pt x="1104" y="817"/>
                  </a:lnTo>
                  <a:cubicBezTo>
                    <a:pt x="917" y="564"/>
                    <a:pt x="740" y="299"/>
                    <a:pt x="586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9343364" y="4700741"/>
              <a:ext cx="683311" cy="834129"/>
            </a:xfrm>
            <a:custGeom>
              <a:avLst/>
              <a:gdLst/>
              <a:ahLst/>
              <a:cxnLst/>
              <a:rect l="l" t="t" r="r" b="b"/>
              <a:pathLst>
                <a:path w="6448" h="7871" extrusionOk="0">
                  <a:moveTo>
                    <a:pt x="2088" y="0"/>
                  </a:moveTo>
                  <a:lnTo>
                    <a:pt x="1" y="321"/>
                  </a:lnTo>
                  <a:lnTo>
                    <a:pt x="1" y="7871"/>
                  </a:lnTo>
                  <a:lnTo>
                    <a:pt x="6447" y="6877"/>
                  </a:lnTo>
                  <a:lnTo>
                    <a:pt x="6447" y="1281"/>
                  </a:lnTo>
                  <a:cubicBezTo>
                    <a:pt x="5399" y="1192"/>
                    <a:pt x="3644" y="883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9352795" y="4414188"/>
              <a:ext cx="673879" cy="226998"/>
            </a:xfrm>
            <a:custGeom>
              <a:avLst/>
              <a:gdLst/>
              <a:ahLst/>
              <a:cxnLst/>
              <a:rect l="l" t="t" r="r" b="b"/>
              <a:pathLst>
                <a:path w="6359" h="2142" extrusionOk="0">
                  <a:moveTo>
                    <a:pt x="6358" y="0"/>
                  </a:moveTo>
                  <a:lnTo>
                    <a:pt x="0" y="982"/>
                  </a:lnTo>
                  <a:cubicBezTo>
                    <a:pt x="343" y="1435"/>
                    <a:pt x="740" y="1811"/>
                    <a:pt x="1160" y="2142"/>
                  </a:cubicBezTo>
                  <a:lnTo>
                    <a:pt x="6358" y="1335"/>
                  </a:lnTo>
                  <a:lnTo>
                    <a:pt x="63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9343364" y="4518254"/>
              <a:ext cx="132360" cy="142748"/>
            </a:xfrm>
            <a:custGeom>
              <a:avLst/>
              <a:gdLst/>
              <a:ahLst/>
              <a:cxnLst/>
              <a:rect l="l" t="t" r="r" b="b"/>
              <a:pathLst>
                <a:path w="1249" h="1347" extrusionOk="0">
                  <a:moveTo>
                    <a:pt x="89" y="0"/>
                  </a:moveTo>
                  <a:lnTo>
                    <a:pt x="1" y="12"/>
                  </a:lnTo>
                  <a:lnTo>
                    <a:pt x="1" y="1347"/>
                  </a:lnTo>
                  <a:lnTo>
                    <a:pt x="1249" y="1160"/>
                  </a:lnTo>
                  <a:cubicBezTo>
                    <a:pt x="829" y="829"/>
                    <a:pt x="432" y="453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9123469" y="4451597"/>
              <a:ext cx="24798" cy="8266"/>
            </a:xfrm>
            <a:custGeom>
              <a:avLst/>
              <a:gdLst/>
              <a:ahLst/>
              <a:cxnLst/>
              <a:rect l="l" t="t" r="r" b="b"/>
              <a:pathLst>
                <a:path w="234" h="78" extrusionOk="0">
                  <a:moveTo>
                    <a:pt x="1" y="1"/>
                  </a:moveTo>
                  <a:cubicBezTo>
                    <a:pt x="45" y="33"/>
                    <a:pt x="89" y="55"/>
                    <a:pt x="123" y="77"/>
                  </a:cubicBezTo>
                  <a:cubicBezTo>
                    <a:pt x="155" y="55"/>
                    <a:pt x="189" y="33"/>
                    <a:pt x="233" y="1"/>
                  </a:cubicBezTo>
                  <a:cubicBezTo>
                    <a:pt x="200" y="1"/>
                    <a:pt x="177" y="11"/>
                    <a:pt x="145" y="11"/>
                  </a:cubicBezTo>
                  <a:cubicBezTo>
                    <a:pt x="101" y="11"/>
                    <a:pt x="45" y="1"/>
                    <a:pt x="1" y="1"/>
                  </a:cubicBezTo>
                  <a:close/>
                </a:path>
              </a:pathLst>
            </a:custGeom>
            <a:solidFill>
              <a:srgbClr val="CFD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9036994" y="4417579"/>
              <a:ext cx="198910" cy="58604"/>
            </a:xfrm>
            <a:custGeom>
              <a:avLst/>
              <a:gdLst/>
              <a:ahLst/>
              <a:cxnLst/>
              <a:rect l="l" t="t" r="r" b="b"/>
              <a:pathLst>
                <a:path w="1877" h="553" extrusionOk="0">
                  <a:moveTo>
                    <a:pt x="0" y="1"/>
                  </a:moveTo>
                  <a:lnTo>
                    <a:pt x="0" y="233"/>
                  </a:lnTo>
                  <a:cubicBezTo>
                    <a:pt x="0" y="233"/>
                    <a:pt x="387" y="553"/>
                    <a:pt x="949" y="553"/>
                  </a:cubicBezTo>
                  <a:cubicBezTo>
                    <a:pt x="1226" y="553"/>
                    <a:pt x="1545" y="465"/>
                    <a:pt x="1876" y="233"/>
                  </a:cubicBezTo>
                  <a:lnTo>
                    <a:pt x="1876" y="1"/>
                  </a:lnTo>
                  <a:cubicBezTo>
                    <a:pt x="1589" y="222"/>
                    <a:pt x="1303" y="310"/>
                    <a:pt x="1049" y="322"/>
                  </a:cubicBezTo>
                  <a:cubicBezTo>
                    <a:pt x="1005" y="354"/>
                    <a:pt x="971" y="376"/>
                    <a:pt x="939" y="398"/>
                  </a:cubicBezTo>
                  <a:cubicBezTo>
                    <a:pt x="905" y="376"/>
                    <a:pt x="861" y="354"/>
                    <a:pt x="817" y="322"/>
                  </a:cubicBezTo>
                  <a:cubicBezTo>
                    <a:pt x="331" y="27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9036994" y="4442271"/>
              <a:ext cx="198910" cy="1206949"/>
            </a:xfrm>
            <a:custGeom>
              <a:avLst/>
              <a:gdLst/>
              <a:ahLst/>
              <a:cxnLst/>
              <a:rect l="l" t="t" r="r" b="b"/>
              <a:pathLst>
                <a:path w="1877" h="11389" extrusionOk="0">
                  <a:moveTo>
                    <a:pt x="0" y="0"/>
                  </a:moveTo>
                  <a:lnTo>
                    <a:pt x="0" y="11149"/>
                  </a:lnTo>
                  <a:cubicBezTo>
                    <a:pt x="0" y="11149"/>
                    <a:pt x="343" y="11389"/>
                    <a:pt x="899" y="11389"/>
                  </a:cubicBezTo>
                  <a:cubicBezTo>
                    <a:pt x="1177" y="11389"/>
                    <a:pt x="1509" y="11329"/>
                    <a:pt x="1876" y="11149"/>
                  </a:cubicBezTo>
                  <a:lnTo>
                    <a:pt x="1876" y="0"/>
                  </a:lnTo>
                  <a:cubicBezTo>
                    <a:pt x="1545" y="239"/>
                    <a:pt x="1226" y="319"/>
                    <a:pt x="948" y="319"/>
                  </a:cubicBezTo>
                  <a:cubicBezTo>
                    <a:pt x="392" y="3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B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9036994" y="4442271"/>
              <a:ext cx="198910" cy="1207267"/>
            </a:xfrm>
            <a:custGeom>
              <a:avLst/>
              <a:gdLst/>
              <a:ahLst/>
              <a:cxnLst/>
              <a:rect l="l" t="t" r="r" b="b"/>
              <a:pathLst>
                <a:path w="1877" h="11392" extrusionOk="0">
                  <a:moveTo>
                    <a:pt x="0" y="0"/>
                  </a:moveTo>
                  <a:lnTo>
                    <a:pt x="0" y="11149"/>
                  </a:lnTo>
                  <a:cubicBezTo>
                    <a:pt x="0" y="11149"/>
                    <a:pt x="343" y="11392"/>
                    <a:pt x="905" y="11392"/>
                  </a:cubicBezTo>
                  <a:cubicBezTo>
                    <a:pt x="1182" y="11392"/>
                    <a:pt x="1513" y="11325"/>
                    <a:pt x="1876" y="11149"/>
                  </a:cubicBezTo>
                  <a:lnTo>
                    <a:pt x="1876" y="11"/>
                  </a:lnTo>
                  <a:lnTo>
                    <a:pt x="1876" y="0"/>
                  </a:lnTo>
                  <a:cubicBezTo>
                    <a:pt x="1545" y="232"/>
                    <a:pt x="1226" y="320"/>
                    <a:pt x="949" y="320"/>
                  </a:cubicBezTo>
                  <a:cubicBezTo>
                    <a:pt x="387" y="3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4" name="Google Shape;1074;p45"/>
          <p:cNvSpPr txBox="1">
            <a:spLocks noGrp="1"/>
          </p:cNvSpPr>
          <p:nvPr>
            <p:ph type="ctrTitle"/>
          </p:nvPr>
        </p:nvSpPr>
        <p:spPr>
          <a:xfrm>
            <a:off x="713099" y="555525"/>
            <a:ext cx="7418974" cy="2318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PENDIDIKAN</a:t>
            </a:r>
            <a:br>
              <a:rPr lang="id-ID" dirty="0" smtClean="0"/>
            </a:br>
            <a:r>
              <a:rPr lang="en" dirty="0" smtClean="0"/>
              <a:t>KEWARGANEGARAAN</a:t>
            </a:r>
            <a:endParaRPr dirty="0"/>
          </a:p>
        </p:txBody>
      </p:sp>
      <p:sp>
        <p:nvSpPr>
          <p:cNvPr id="1075" name="Google Shape;1075;p45"/>
          <p:cNvSpPr txBox="1">
            <a:spLocks noGrp="1"/>
          </p:cNvSpPr>
          <p:nvPr>
            <p:ph type="subTitle" idx="1"/>
          </p:nvPr>
        </p:nvSpPr>
        <p:spPr>
          <a:xfrm>
            <a:off x="868960" y="3336966"/>
            <a:ext cx="5042568" cy="984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Raja Agus Lukasta S</a:t>
            </a:r>
            <a:r>
              <a:rPr lang="id-ID" dirty="0" smtClean="0"/>
              <a:t>embiring</a:t>
            </a:r>
            <a:r>
              <a:rPr lang="en" dirty="0" smtClean="0"/>
              <a:t>, M</a:t>
            </a:r>
            <a:r>
              <a:rPr lang="id-ID" dirty="0" smtClean="0"/>
              <a:t>.</a:t>
            </a:r>
            <a:r>
              <a:rPr lang="en" dirty="0" smtClean="0"/>
              <a:t>BA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INSTITUT AGAMA</a:t>
            </a:r>
            <a:r>
              <a:rPr lang="id-ID" b="1" dirty="0" smtClean="0"/>
              <a:t> </a:t>
            </a:r>
            <a:r>
              <a:rPr lang="en" b="1" dirty="0" smtClean="0"/>
              <a:t>ISLAM NEGERI CURUP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76" name="Google Shape;1076;p45"/>
          <p:cNvGrpSpPr/>
          <p:nvPr/>
        </p:nvGrpSpPr>
        <p:grpSpPr>
          <a:xfrm>
            <a:off x="6979063" y="915566"/>
            <a:ext cx="646889" cy="588519"/>
            <a:chOff x="3941900" y="2460900"/>
            <a:chExt cx="1676746" cy="1525451"/>
          </a:xfrm>
        </p:grpSpPr>
        <p:sp>
          <p:nvSpPr>
            <p:cNvPr id="1077" name="Google Shape;1077;p45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45"/>
          <p:cNvGrpSpPr/>
          <p:nvPr/>
        </p:nvGrpSpPr>
        <p:grpSpPr>
          <a:xfrm>
            <a:off x="5690914" y="846995"/>
            <a:ext cx="996905" cy="529581"/>
            <a:chOff x="4260451" y="3853933"/>
            <a:chExt cx="996905" cy="529581"/>
          </a:xfrm>
        </p:grpSpPr>
        <p:sp>
          <p:nvSpPr>
            <p:cNvPr id="1083" name="Google Shape;1083;p45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6" name="Google Shape;1086;p45"/>
          <p:cNvSpPr/>
          <p:nvPr/>
        </p:nvSpPr>
        <p:spPr>
          <a:xfrm>
            <a:off x="539552" y="4137790"/>
            <a:ext cx="237262" cy="234160"/>
          </a:xfrm>
          <a:custGeom>
            <a:avLst/>
            <a:gdLst/>
            <a:ahLst/>
            <a:cxnLst/>
            <a:rect l="l" t="t" r="r" b="b"/>
            <a:pathLst>
              <a:path w="918" h="906" extrusionOk="0">
                <a:moveTo>
                  <a:pt x="420" y="0"/>
                </a:moveTo>
                <a:lnTo>
                  <a:pt x="310" y="298"/>
                </a:lnTo>
                <a:lnTo>
                  <a:pt x="1" y="386"/>
                </a:lnTo>
                <a:lnTo>
                  <a:pt x="255" y="585"/>
                </a:lnTo>
                <a:lnTo>
                  <a:pt x="243" y="905"/>
                </a:lnTo>
                <a:lnTo>
                  <a:pt x="508" y="717"/>
                </a:lnTo>
                <a:lnTo>
                  <a:pt x="807" y="839"/>
                </a:lnTo>
                <a:lnTo>
                  <a:pt x="718" y="530"/>
                </a:lnTo>
                <a:lnTo>
                  <a:pt x="917" y="276"/>
                </a:lnTo>
                <a:lnTo>
                  <a:pt x="597" y="265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5"/>
          <p:cNvSpPr/>
          <p:nvPr/>
        </p:nvSpPr>
        <p:spPr>
          <a:xfrm>
            <a:off x="8248432" y="669968"/>
            <a:ext cx="182728" cy="177042"/>
          </a:xfrm>
          <a:custGeom>
            <a:avLst/>
            <a:gdLst/>
            <a:ahLst/>
            <a:cxnLst/>
            <a:rect l="l" t="t" r="r" b="b"/>
            <a:pathLst>
              <a:path w="707" h="685" extrusionOk="0">
                <a:moveTo>
                  <a:pt x="530" y="0"/>
                </a:moveTo>
                <a:lnTo>
                  <a:pt x="320" y="133"/>
                </a:lnTo>
                <a:lnTo>
                  <a:pt x="99" y="33"/>
                </a:lnTo>
                <a:lnTo>
                  <a:pt x="155" y="276"/>
                </a:lnTo>
                <a:lnTo>
                  <a:pt x="0" y="464"/>
                </a:lnTo>
                <a:lnTo>
                  <a:pt x="243" y="474"/>
                </a:lnTo>
                <a:lnTo>
                  <a:pt x="375" y="684"/>
                </a:lnTo>
                <a:lnTo>
                  <a:pt x="464" y="452"/>
                </a:lnTo>
                <a:lnTo>
                  <a:pt x="706" y="397"/>
                </a:lnTo>
                <a:lnTo>
                  <a:pt x="508" y="243"/>
                </a:lnTo>
                <a:lnTo>
                  <a:pt x="5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632848" cy="936104"/>
          </a:xfrm>
        </p:spPr>
        <p:txBody>
          <a:bodyPr/>
          <a:lstStyle/>
          <a:p>
            <a:r>
              <a:rPr lang="en-US" sz="3600" dirty="0" err="1" smtClean="0">
                <a:hlinkClick r:id="rId2" action="ppaction://hlinksldjump"/>
              </a:rPr>
              <a:t>Identitas</a:t>
            </a:r>
            <a:r>
              <a:rPr lang="en-US" sz="3600" dirty="0" smtClean="0">
                <a:hlinkClick r:id="rId2" action="ppaction://hlinksldjump"/>
              </a:rPr>
              <a:t> </a:t>
            </a:r>
            <a:r>
              <a:rPr lang="en-US" sz="3600" dirty="0" err="1" smtClean="0">
                <a:hlinkClick r:id="rId2" action="ppaction://hlinksldjump"/>
              </a:rPr>
              <a:t>Nasional</a:t>
            </a:r>
            <a:r>
              <a:rPr lang="en-US" sz="3600" dirty="0" smtClean="0">
                <a:hlinkClick r:id="rId2" action="ppaction://hlinksldjump"/>
              </a:rPr>
              <a:t> Indonesia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2067694"/>
            <a:ext cx="6264696" cy="266429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8234014"/>
              </p:ext>
            </p:extLst>
          </p:nvPr>
        </p:nvGraphicFramePr>
        <p:xfrm>
          <a:off x="1524000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465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95486"/>
            <a:ext cx="5067600" cy="1330500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Diskusi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42963" y="1275606"/>
            <a:ext cx="5067600" cy="1099361"/>
          </a:xfrm>
        </p:spPr>
        <p:txBody>
          <a:bodyPr/>
          <a:lstStyle/>
          <a:p>
            <a:r>
              <a:rPr lang="en-US" b="1" dirty="0" smtClean="0"/>
              <a:t>PERTANYAAN :</a:t>
            </a:r>
          </a:p>
          <a:p>
            <a:r>
              <a:rPr lang="en-US" dirty="0" err="1" smtClean="0"/>
              <a:t>Adi</a:t>
            </a:r>
            <a:r>
              <a:rPr lang="en-US" dirty="0"/>
              <a:t>	</a:t>
            </a:r>
            <a:r>
              <a:rPr lang="en-US" dirty="0" smtClean="0"/>
              <a:t> :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Filsafat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Winda</a:t>
            </a:r>
            <a:r>
              <a:rPr lang="en-US" dirty="0"/>
              <a:t>	</a:t>
            </a:r>
            <a:r>
              <a:rPr lang="en-US" dirty="0" smtClean="0"/>
              <a:t> :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Konstitusi</a:t>
            </a:r>
            <a:r>
              <a:rPr lang="en-US" dirty="0" smtClean="0"/>
              <a:t> UUD 1945 ?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827584" y="2624517"/>
            <a:ext cx="5067600" cy="109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b="1" dirty="0" smtClean="0"/>
              <a:t>JAWABAN :</a:t>
            </a:r>
          </a:p>
          <a:p>
            <a:r>
              <a:rPr lang="en-US" dirty="0" err="1" smtClean="0"/>
              <a:t>Adi</a:t>
            </a:r>
            <a:r>
              <a:rPr lang="en-US" dirty="0" smtClean="0"/>
              <a:t> 	: </a:t>
            </a:r>
            <a:r>
              <a:rPr lang="en-US" dirty="0" err="1" smtClean="0">
                <a:hlinkClick r:id="rId3" action="ppaction://hlinksldjump"/>
              </a:rPr>
              <a:t>Identitas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Nasional</a:t>
            </a:r>
            <a:r>
              <a:rPr lang="en-US" dirty="0" smtClean="0">
                <a:hlinkClick r:id="rId3" action="ppaction://hlinksldjump"/>
              </a:rPr>
              <a:t> Indonesia</a:t>
            </a:r>
            <a:endParaRPr lang="en-US" dirty="0" smtClean="0"/>
          </a:p>
          <a:p>
            <a:r>
              <a:rPr lang="en-US" dirty="0" err="1" smtClean="0"/>
              <a:t>Winda</a:t>
            </a:r>
            <a:r>
              <a:rPr lang="en-US" dirty="0" smtClean="0"/>
              <a:t> 	: </a:t>
            </a:r>
            <a:r>
              <a:rPr lang="en-US" dirty="0" err="1" smtClean="0">
                <a:hlinkClick r:id="rId3" action="ppaction://hlinksldjump"/>
              </a:rPr>
              <a:t>Identitas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Nasional</a:t>
            </a:r>
            <a:r>
              <a:rPr lang="en-US" dirty="0" smtClean="0">
                <a:hlinkClick r:id="rId3" action="ppaction://hlinksldjump"/>
              </a:rPr>
              <a:t> Indonesia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9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198910"/>
            <a:ext cx="5067600" cy="1330500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Kesimpulan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2097029"/>
              </p:ext>
            </p:extLst>
          </p:nvPr>
        </p:nvGraphicFramePr>
        <p:xfrm>
          <a:off x="1524000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308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11510"/>
            <a:ext cx="5067600" cy="1330500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Motivasi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0000" y="1563638"/>
            <a:ext cx="5067600" cy="1944216"/>
          </a:xfrm>
        </p:spPr>
        <p:txBody>
          <a:bodyPr/>
          <a:lstStyle/>
          <a:p>
            <a:pPr marL="82550" indent="44450" algn="just"/>
            <a:r>
              <a:rPr lang="id-ID" dirty="0" smtClean="0"/>
              <a:t>Ananda adalah generasi muda Indonesia yang bertugas memuliakan orang tua, agama, bangsa, dan negara </a:t>
            </a:r>
            <a:r>
              <a:rPr lang="en-US" dirty="0" smtClean="0"/>
              <a:t>(Raja, 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4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3548700" cy="875501"/>
          </a:xfrm>
        </p:spPr>
        <p:txBody>
          <a:bodyPr/>
          <a:lstStyle/>
          <a:p>
            <a:pPr algn="l"/>
            <a:r>
              <a:rPr lang="en-US" sz="5400" dirty="0" err="1" smtClean="0"/>
              <a:t>Makalah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396680"/>
            <a:ext cx="7776864" cy="2399206"/>
          </a:xfrm>
        </p:spPr>
        <p:txBody>
          <a:bodyPr/>
          <a:lstStyle/>
          <a:p>
            <a:pPr algn="l"/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endParaRPr lang="en-US" dirty="0" smtClean="0"/>
          </a:p>
          <a:p>
            <a:pPr algn="l"/>
            <a:r>
              <a:rPr lang="en-US" dirty="0" err="1" smtClean="0"/>
              <a:t>Pengantar</a:t>
            </a:r>
            <a:endParaRPr lang="en-US" dirty="0" smtClean="0"/>
          </a:p>
          <a:p>
            <a:pPr algn="l"/>
            <a:r>
              <a:rPr lang="en-US" dirty="0" err="1" smtClean="0"/>
              <a:t>Daftar</a:t>
            </a:r>
            <a:r>
              <a:rPr lang="en-US" dirty="0" smtClean="0"/>
              <a:t> Isi</a:t>
            </a:r>
          </a:p>
          <a:p>
            <a:pPr algn="l"/>
            <a:r>
              <a:rPr lang="en-US" dirty="0" smtClean="0"/>
              <a:t>Bab 1 </a:t>
            </a:r>
            <a:r>
              <a:rPr lang="en-US" dirty="0" err="1" smtClean="0"/>
              <a:t>Pendahuluan</a:t>
            </a:r>
            <a:r>
              <a:rPr lang="en-US" dirty="0" smtClean="0"/>
              <a:t> (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,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Bab 2 </a:t>
            </a:r>
            <a:r>
              <a:rPr lang="en-US" dirty="0" err="1" smtClean="0"/>
              <a:t>Pembahasan</a:t>
            </a:r>
            <a:r>
              <a:rPr lang="en-US" dirty="0" smtClean="0"/>
              <a:t> (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Bab 3 </a:t>
            </a:r>
            <a:r>
              <a:rPr lang="en-US" dirty="0" err="1" smtClean="0"/>
              <a:t>Penutup</a:t>
            </a:r>
            <a:r>
              <a:rPr lang="en-US" dirty="0" smtClean="0"/>
              <a:t> (</a:t>
            </a:r>
            <a:r>
              <a:rPr lang="en-US" dirty="0" err="1" smtClean="0"/>
              <a:t>Kesimpulan</a:t>
            </a:r>
            <a:r>
              <a:rPr lang="en-US" dirty="0" smtClean="0"/>
              <a:t>, Saran)</a:t>
            </a:r>
          </a:p>
          <a:p>
            <a:pPr algn="l"/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 smtClean="0"/>
          </a:p>
          <a:p>
            <a:pPr algn="l"/>
            <a:r>
              <a:rPr lang="en-US" dirty="0" err="1" smtClean="0"/>
              <a:t>Lampiran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24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69"/>
          <p:cNvSpPr txBox="1">
            <a:spLocks noGrp="1"/>
          </p:cNvSpPr>
          <p:nvPr>
            <p:ph type="title"/>
          </p:nvPr>
        </p:nvSpPr>
        <p:spPr>
          <a:xfrm>
            <a:off x="3608856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 </a:t>
            </a:r>
            <a:r>
              <a:rPr lang="id-ID" sz="4000" dirty="0" smtClean="0"/>
              <a:t>Pendidikan</a:t>
            </a:r>
            <a:br>
              <a:rPr lang="id-ID" sz="4000" dirty="0" smtClean="0"/>
            </a:br>
            <a:r>
              <a:rPr lang="en" sz="4000" dirty="0" smtClean="0"/>
              <a:t>Kewarganegaraan</a:t>
            </a:r>
            <a:endParaRPr sz="4000" dirty="0"/>
          </a:p>
        </p:txBody>
      </p:sp>
      <p:sp>
        <p:nvSpPr>
          <p:cNvPr id="2952" name="Google Shape;2952;p69"/>
          <p:cNvSpPr txBox="1">
            <a:spLocks noGrp="1"/>
          </p:cNvSpPr>
          <p:nvPr>
            <p:ph type="title" idx="2"/>
          </p:nvPr>
        </p:nvSpPr>
        <p:spPr>
          <a:xfrm>
            <a:off x="33633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3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2953" name="Google Shape;2953;p69"/>
          <p:cNvSpPr txBox="1">
            <a:spLocks noGrp="1"/>
          </p:cNvSpPr>
          <p:nvPr>
            <p:ph type="subTitle" idx="1"/>
          </p:nvPr>
        </p:nvSpPr>
        <p:spPr>
          <a:xfrm>
            <a:off x="3363300" y="3488613"/>
            <a:ext cx="5067600" cy="779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Definisi</a:t>
            </a:r>
            <a:r>
              <a:rPr dirty="0" smtClean="0"/>
              <a:t> | </a:t>
            </a:r>
            <a:r>
              <a:rPr dirty="0" err="1" smtClean="0"/>
              <a:t>Tujuan</a:t>
            </a:r>
            <a:r>
              <a:rPr dirty="0" smtClean="0"/>
              <a:t> | </a:t>
            </a:r>
            <a:r>
              <a:rPr dirty="0" err="1" smtClean="0"/>
              <a:t>Landasan</a:t>
            </a:r>
            <a:endParaRPr dirty="0"/>
          </a:p>
        </p:txBody>
      </p:sp>
      <p:grpSp>
        <p:nvGrpSpPr>
          <p:cNvPr id="2954" name="Google Shape;2954;p69"/>
          <p:cNvGrpSpPr/>
          <p:nvPr/>
        </p:nvGrpSpPr>
        <p:grpSpPr>
          <a:xfrm>
            <a:off x="594312" y="1461176"/>
            <a:ext cx="3563392" cy="2882155"/>
            <a:chOff x="591511" y="1461195"/>
            <a:chExt cx="3245643" cy="2625153"/>
          </a:xfrm>
        </p:grpSpPr>
        <p:sp>
          <p:nvSpPr>
            <p:cNvPr id="2955" name="Google Shape;2955;p69"/>
            <p:cNvSpPr/>
            <p:nvPr/>
          </p:nvSpPr>
          <p:spPr>
            <a:xfrm>
              <a:off x="2043614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65" y="1"/>
                  </a:moveTo>
                  <a:cubicBezTo>
                    <a:pt x="2065" y="1"/>
                    <a:pt x="2231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8" y="4574"/>
                  </a:cubicBezTo>
                  <a:cubicBezTo>
                    <a:pt x="3927" y="4574"/>
                    <a:pt x="5089" y="4354"/>
                    <a:pt x="5520" y="4073"/>
                  </a:cubicBezTo>
                  <a:cubicBezTo>
                    <a:pt x="6171" y="3632"/>
                    <a:pt x="5520" y="872"/>
                    <a:pt x="5354" y="509"/>
                  </a:cubicBezTo>
                  <a:cubicBezTo>
                    <a:pt x="5189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2123972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208" y="1"/>
                  </a:moveTo>
                  <a:cubicBezTo>
                    <a:pt x="0" y="1"/>
                    <a:pt x="142" y="278"/>
                    <a:pt x="100" y="311"/>
                  </a:cubicBezTo>
                  <a:cubicBezTo>
                    <a:pt x="44" y="343"/>
                    <a:pt x="1093" y="586"/>
                    <a:pt x="1258" y="608"/>
                  </a:cubicBezTo>
                  <a:cubicBezTo>
                    <a:pt x="1261" y="609"/>
                    <a:pt x="1263" y="609"/>
                    <a:pt x="1266" y="609"/>
                  </a:cubicBezTo>
                  <a:cubicBezTo>
                    <a:pt x="1423" y="609"/>
                    <a:pt x="1466" y="244"/>
                    <a:pt x="1363" y="244"/>
                  </a:cubicBezTo>
                  <a:cubicBezTo>
                    <a:pt x="1361" y="244"/>
                    <a:pt x="1360" y="244"/>
                    <a:pt x="1358" y="245"/>
                  </a:cubicBezTo>
                  <a:cubicBezTo>
                    <a:pt x="1358" y="245"/>
                    <a:pt x="475" y="12"/>
                    <a:pt x="232" y="2"/>
                  </a:cubicBezTo>
                  <a:cubicBezTo>
                    <a:pt x="224" y="1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2106692" y="3979203"/>
              <a:ext cx="70555" cy="35401"/>
            </a:xfrm>
            <a:custGeom>
              <a:avLst/>
              <a:gdLst/>
              <a:ahLst/>
              <a:cxnLst/>
              <a:rect l="l" t="t" r="r" b="b"/>
              <a:pathLst>
                <a:path w="1425" h="715" extrusionOk="0">
                  <a:moveTo>
                    <a:pt x="184" y="0"/>
                  </a:moveTo>
                  <a:cubicBezTo>
                    <a:pt x="1" y="0"/>
                    <a:pt x="103" y="271"/>
                    <a:pt x="62" y="292"/>
                  </a:cubicBezTo>
                  <a:cubicBezTo>
                    <a:pt x="7" y="324"/>
                    <a:pt x="1023" y="678"/>
                    <a:pt x="1177" y="711"/>
                  </a:cubicBezTo>
                  <a:cubicBezTo>
                    <a:pt x="1186" y="713"/>
                    <a:pt x="1195" y="715"/>
                    <a:pt x="1203" y="715"/>
                  </a:cubicBezTo>
                  <a:cubicBezTo>
                    <a:pt x="1351" y="715"/>
                    <a:pt x="1425" y="368"/>
                    <a:pt x="1320" y="368"/>
                  </a:cubicBezTo>
                  <a:cubicBezTo>
                    <a:pt x="1320" y="368"/>
                    <a:pt x="471" y="49"/>
                    <a:pt x="228" y="5"/>
                  </a:cubicBezTo>
                  <a:cubicBezTo>
                    <a:pt x="212" y="2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2049605" y="4017724"/>
              <a:ext cx="287024" cy="68624"/>
            </a:xfrm>
            <a:custGeom>
              <a:avLst/>
              <a:gdLst/>
              <a:ahLst/>
              <a:cxnLst/>
              <a:rect l="l" t="t" r="r" b="b"/>
              <a:pathLst>
                <a:path w="5797" h="1386" extrusionOk="0">
                  <a:moveTo>
                    <a:pt x="997" y="0"/>
                  </a:moveTo>
                  <a:cubicBezTo>
                    <a:pt x="978" y="0"/>
                    <a:pt x="963" y="3"/>
                    <a:pt x="950" y="10"/>
                  </a:cubicBezTo>
                  <a:cubicBezTo>
                    <a:pt x="729" y="132"/>
                    <a:pt x="1" y="860"/>
                    <a:pt x="67" y="1136"/>
                  </a:cubicBezTo>
                  <a:cubicBezTo>
                    <a:pt x="106" y="1304"/>
                    <a:pt x="1610" y="1386"/>
                    <a:pt x="3036" y="1386"/>
                  </a:cubicBezTo>
                  <a:cubicBezTo>
                    <a:pt x="4035" y="1386"/>
                    <a:pt x="4996" y="1346"/>
                    <a:pt x="5387" y="1268"/>
                  </a:cubicBezTo>
                  <a:cubicBezTo>
                    <a:pt x="5796" y="1191"/>
                    <a:pt x="5763" y="264"/>
                    <a:pt x="5642" y="66"/>
                  </a:cubicBezTo>
                  <a:lnTo>
                    <a:pt x="5642" y="66"/>
                  </a:lnTo>
                  <a:cubicBezTo>
                    <a:pt x="5642" y="66"/>
                    <a:pt x="5130" y="836"/>
                    <a:pt x="3351" y="836"/>
                  </a:cubicBezTo>
                  <a:cubicBezTo>
                    <a:pt x="3190" y="836"/>
                    <a:pt x="3020" y="830"/>
                    <a:pt x="2838" y="816"/>
                  </a:cubicBezTo>
                  <a:cubicBezTo>
                    <a:pt x="2340" y="775"/>
                    <a:pt x="1294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2133776" y="3908895"/>
              <a:ext cx="74269" cy="26836"/>
            </a:xfrm>
            <a:custGeom>
              <a:avLst/>
              <a:gdLst/>
              <a:ahLst/>
              <a:cxnLst/>
              <a:rect l="l" t="t" r="r" b="b"/>
              <a:pathLst>
                <a:path w="1500" h="542" extrusionOk="0">
                  <a:moveTo>
                    <a:pt x="244" y="0"/>
                  </a:moveTo>
                  <a:cubicBezTo>
                    <a:pt x="1" y="0"/>
                    <a:pt x="189" y="287"/>
                    <a:pt x="133" y="321"/>
                  </a:cubicBezTo>
                  <a:cubicBezTo>
                    <a:pt x="89" y="354"/>
                    <a:pt x="1149" y="542"/>
                    <a:pt x="1315" y="542"/>
                  </a:cubicBezTo>
                  <a:cubicBezTo>
                    <a:pt x="1317" y="542"/>
                    <a:pt x="1319" y="542"/>
                    <a:pt x="1321" y="542"/>
                  </a:cubicBezTo>
                  <a:cubicBezTo>
                    <a:pt x="1476" y="542"/>
                    <a:pt x="1499" y="176"/>
                    <a:pt x="1400" y="176"/>
                  </a:cubicBezTo>
                  <a:cubicBezTo>
                    <a:pt x="1397" y="176"/>
                    <a:pt x="1394" y="176"/>
                    <a:pt x="1391" y="177"/>
                  </a:cubicBezTo>
                  <a:cubicBezTo>
                    <a:pt x="1391" y="177"/>
                    <a:pt x="498" y="12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2377031" y="3853689"/>
              <a:ext cx="305492" cy="226470"/>
            </a:xfrm>
            <a:custGeom>
              <a:avLst/>
              <a:gdLst/>
              <a:ahLst/>
              <a:cxnLst/>
              <a:rect l="l" t="t" r="r" b="b"/>
              <a:pathLst>
                <a:path w="6170" h="4574" extrusionOk="0">
                  <a:moveTo>
                    <a:pt x="4117" y="1"/>
                  </a:moveTo>
                  <a:cubicBezTo>
                    <a:pt x="4117" y="1"/>
                    <a:pt x="993" y="144"/>
                    <a:pt x="82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6" y="4354"/>
                    <a:pt x="2245" y="4574"/>
                    <a:pt x="3344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70" y="3919"/>
                    <a:pt x="4602" y="3047"/>
                    <a:pt x="4283" y="2253"/>
                  </a:cubicBezTo>
                  <a:cubicBezTo>
                    <a:pt x="3952" y="1446"/>
                    <a:pt x="4117" y="1"/>
                    <a:pt x="4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2529628" y="3952020"/>
              <a:ext cx="73130" cy="30153"/>
            </a:xfrm>
            <a:custGeom>
              <a:avLst/>
              <a:gdLst/>
              <a:ahLst/>
              <a:cxnLst/>
              <a:rect l="l" t="t" r="r" b="b"/>
              <a:pathLst>
                <a:path w="1477" h="609" extrusionOk="0">
                  <a:moveTo>
                    <a:pt x="1269" y="1"/>
                  </a:moveTo>
                  <a:cubicBezTo>
                    <a:pt x="1262" y="1"/>
                    <a:pt x="1254" y="1"/>
                    <a:pt x="1245" y="2"/>
                  </a:cubicBezTo>
                  <a:cubicBezTo>
                    <a:pt x="991" y="12"/>
                    <a:pt x="119" y="245"/>
                    <a:pt x="119" y="245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01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3" y="586"/>
                    <a:pt x="1422" y="343"/>
                    <a:pt x="1366" y="311"/>
                  </a:cubicBezTo>
                  <a:cubicBezTo>
                    <a:pt x="1323" y="278"/>
                    <a:pt x="1476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2548938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5" y="368"/>
                    <a:pt x="115" y="368"/>
                  </a:cubicBezTo>
                  <a:cubicBezTo>
                    <a:pt x="1" y="368"/>
                    <a:pt x="83" y="715"/>
                    <a:pt x="223" y="715"/>
                  </a:cubicBezTo>
                  <a:cubicBezTo>
                    <a:pt x="231" y="715"/>
                    <a:pt x="239" y="713"/>
                    <a:pt x="247" y="711"/>
                  </a:cubicBezTo>
                  <a:cubicBezTo>
                    <a:pt x="413" y="678"/>
                    <a:pt x="1417" y="324"/>
                    <a:pt x="1373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2389557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7" y="66"/>
                    <a:pt x="166" y="66"/>
                  </a:cubicBezTo>
                  <a:lnTo>
                    <a:pt x="166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3" y="1386"/>
                    <a:pt x="2765" y="1386"/>
                  </a:cubicBezTo>
                  <a:cubicBezTo>
                    <a:pt x="4194" y="1386"/>
                    <a:pt x="5701" y="1304"/>
                    <a:pt x="5740" y="1136"/>
                  </a:cubicBezTo>
                  <a:cubicBezTo>
                    <a:pt x="5806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2518191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1255" y="0"/>
                  </a:moveTo>
                  <a:cubicBezTo>
                    <a:pt x="1012" y="12"/>
                    <a:pt x="118" y="177"/>
                    <a:pt x="118" y="177"/>
                  </a:cubicBezTo>
                  <a:cubicBezTo>
                    <a:pt x="115" y="176"/>
                    <a:pt x="111" y="176"/>
                    <a:pt x="108" y="176"/>
                  </a:cubicBezTo>
                  <a:cubicBezTo>
                    <a:pt x="0" y="176"/>
                    <a:pt x="33" y="542"/>
                    <a:pt x="189" y="542"/>
                  </a:cubicBezTo>
                  <a:cubicBezTo>
                    <a:pt x="191" y="542"/>
                    <a:pt x="193" y="542"/>
                    <a:pt x="196" y="542"/>
                  </a:cubicBezTo>
                  <a:cubicBezTo>
                    <a:pt x="350" y="542"/>
                    <a:pt x="1410" y="354"/>
                    <a:pt x="1366" y="321"/>
                  </a:cubicBezTo>
                  <a:cubicBezTo>
                    <a:pt x="1321" y="287"/>
                    <a:pt x="14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1725001" y="2012467"/>
              <a:ext cx="437245" cy="620936"/>
            </a:xfrm>
            <a:custGeom>
              <a:avLst/>
              <a:gdLst/>
              <a:ahLst/>
              <a:cxnLst/>
              <a:rect l="l" t="t" r="r" b="b"/>
              <a:pathLst>
                <a:path w="8831" h="12541" extrusionOk="0">
                  <a:moveTo>
                    <a:pt x="8632" y="0"/>
                  </a:moveTo>
                  <a:cubicBezTo>
                    <a:pt x="8632" y="0"/>
                    <a:pt x="939" y="3235"/>
                    <a:pt x="464" y="4923"/>
                  </a:cubicBezTo>
                  <a:cubicBezTo>
                    <a:pt x="0" y="6612"/>
                    <a:pt x="3643" y="11127"/>
                    <a:pt x="4989" y="12407"/>
                  </a:cubicBezTo>
                  <a:cubicBezTo>
                    <a:pt x="5086" y="12499"/>
                    <a:pt x="5200" y="12541"/>
                    <a:pt x="5324" y="12541"/>
                  </a:cubicBezTo>
                  <a:cubicBezTo>
                    <a:pt x="6211" y="12541"/>
                    <a:pt x="7650" y="10461"/>
                    <a:pt x="7418" y="10045"/>
                  </a:cubicBezTo>
                  <a:cubicBezTo>
                    <a:pt x="7142" y="9581"/>
                    <a:pt x="4989" y="7076"/>
                    <a:pt x="5122" y="6679"/>
                  </a:cubicBezTo>
                  <a:cubicBezTo>
                    <a:pt x="5254" y="6270"/>
                    <a:pt x="7209" y="6071"/>
                    <a:pt x="8025" y="4989"/>
                  </a:cubicBezTo>
                  <a:cubicBezTo>
                    <a:pt x="8831" y="3908"/>
                    <a:pt x="8632" y="0"/>
                    <a:pt x="8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2098820" y="1838678"/>
              <a:ext cx="561323" cy="692927"/>
            </a:xfrm>
            <a:custGeom>
              <a:avLst/>
              <a:gdLst/>
              <a:ahLst/>
              <a:cxnLst/>
              <a:rect l="l" t="t" r="r" b="b"/>
              <a:pathLst>
                <a:path w="11337" h="13995" extrusionOk="0">
                  <a:moveTo>
                    <a:pt x="6745" y="0"/>
                  </a:moveTo>
                  <a:lnTo>
                    <a:pt x="3510" y="66"/>
                  </a:lnTo>
                  <a:cubicBezTo>
                    <a:pt x="3510" y="66"/>
                    <a:pt x="3643" y="2627"/>
                    <a:pt x="3444" y="2904"/>
                  </a:cubicBezTo>
                  <a:cubicBezTo>
                    <a:pt x="3235" y="3168"/>
                    <a:pt x="133" y="4118"/>
                    <a:pt x="66" y="4658"/>
                  </a:cubicBezTo>
                  <a:cubicBezTo>
                    <a:pt x="0" y="5199"/>
                    <a:pt x="2164" y="13489"/>
                    <a:pt x="2362" y="13897"/>
                  </a:cubicBezTo>
                  <a:cubicBezTo>
                    <a:pt x="2396" y="13966"/>
                    <a:pt x="2603" y="13994"/>
                    <a:pt x="2925" y="13994"/>
                  </a:cubicBezTo>
                  <a:cubicBezTo>
                    <a:pt x="4527" y="13994"/>
                    <a:pt x="8975" y="13290"/>
                    <a:pt x="8975" y="13290"/>
                  </a:cubicBezTo>
                  <a:cubicBezTo>
                    <a:pt x="8975" y="13290"/>
                    <a:pt x="11337" y="4923"/>
                    <a:pt x="11060" y="4184"/>
                  </a:cubicBezTo>
                  <a:cubicBezTo>
                    <a:pt x="10795" y="3444"/>
                    <a:pt x="7352" y="3576"/>
                    <a:pt x="6811" y="3301"/>
                  </a:cubicBezTo>
                  <a:cubicBezTo>
                    <a:pt x="6270" y="3036"/>
                    <a:pt x="6745" y="0"/>
                    <a:pt x="67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2189527" y="1551011"/>
              <a:ext cx="327971" cy="376394"/>
            </a:xfrm>
            <a:custGeom>
              <a:avLst/>
              <a:gdLst/>
              <a:ahLst/>
              <a:cxnLst/>
              <a:rect l="l" t="t" r="r" b="b"/>
              <a:pathLst>
                <a:path w="6624" h="7602" extrusionOk="0">
                  <a:moveTo>
                    <a:pt x="3521" y="1"/>
                  </a:moveTo>
                  <a:cubicBezTo>
                    <a:pt x="3342" y="1"/>
                    <a:pt x="3171" y="16"/>
                    <a:pt x="3014" y="48"/>
                  </a:cubicBezTo>
                  <a:cubicBezTo>
                    <a:pt x="1745" y="313"/>
                    <a:pt x="122" y="788"/>
                    <a:pt x="100" y="1009"/>
                  </a:cubicBezTo>
                  <a:cubicBezTo>
                    <a:pt x="100" y="1009"/>
                    <a:pt x="1" y="4806"/>
                    <a:pt x="133" y="5601"/>
                  </a:cubicBezTo>
                  <a:cubicBezTo>
                    <a:pt x="277" y="6396"/>
                    <a:pt x="2142" y="7521"/>
                    <a:pt x="3081" y="7598"/>
                  </a:cubicBezTo>
                  <a:cubicBezTo>
                    <a:pt x="3111" y="7600"/>
                    <a:pt x="3142" y="7601"/>
                    <a:pt x="3174" y="7601"/>
                  </a:cubicBezTo>
                  <a:cubicBezTo>
                    <a:pt x="4136" y="7601"/>
                    <a:pt x="5875" y="6659"/>
                    <a:pt x="6248" y="5965"/>
                  </a:cubicBezTo>
                  <a:cubicBezTo>
                    <a:pt x="6623" y="5248"/>
                    <a:pt x="6425" y="1704"/>
                    <a:pt x="6458" y="1196"/>
                  </a:cubicBezTo>
                  <a:cubicBezTo>
                    <a:pt x="6478" y="751"/>
                    <a:pt x="4792" y="1"/>
                    <a:pt x="352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2492593" y="1696875"/>
              <a:ext cx="106897" cy="108630"/>
            </a:xfrm>
            <a:custGeom>
              <a:avLst/>
              <a:gdLst/>
              <a:ahLst/>
              <a:cxnLst/>
              <a:rect l="l" t="t" r="r" b="b"/>
              <a:pathLst>
                <a:path w="2159" h="2194" extrusionOk="0">
                  <a:moveTo>
                    <a:pt x="846" y="0"/>
                  </a:moveTo>
                  <a:cubicBezTo>
                    <a:pt x="144" y="0"/>
                    <a:pt x="127" y="701"/>
                    <a:pt x="127" y="701"/>
                  </a:cubicBezTo>
                  <a:cubicBezTo>
                    <a:pt x="1" y="1418"/>
                    <a:pt x="81" y="2194"/>
                    <a:pt x="574" y="2194"/>
                  </a:cubicBezTo>
                  <a:cubicBezTo>
                    <a:pt x="726" y="2194"/>
                    <a:pt x="917" y="2120"/>
                    <a:pt x="1154" y="1948"/>
                  </a:cubicBezTo>
                  <a:cubicBezTo>
                    <a:pt x="2158" y="1220"/>
                    <a:pt x="2147" y="259"/>
                    <a:pt x="1154" y="38"/>
                  </a:cubicBezTo>
                  <a:cubicBezTo>
                    <a:pt x="1039" y="12"/>
                    <a:pt x="937" y="0"/>
                    <a:pt x="8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2511457" y="1715887"/>
              <a:ext cx="60158" cy="65456"/>
            </a:xfrm>
            <a:custGeom>
              <a:avLst/>
              <a:gdLst/>
              <a:ahLst/>
              <a:cxnLst/>
              <a:rect l="l" t="t" r="r" b="b"/>
              <a:pathLst>
                <a:path w="1215" h="1322" extrusionOk="0">
                  <a:moveTo>
                    <a:pt x="844" y="0"/>
                  </a:moveTo>
                  <a:cubicBezTo>
                    <a:pt x="708" y="0"/>
                    <a:pt x="555" y="77"/>
                    <a:pt x="386" y="218"/>
                  </a:cubicBezTo>
                  <a:cubicBezTo>
                    <a:pt x="0" y="549"/>
                    <a:pt x="77" y="1023"/>
                    <a:pt x="166" y="1233"/>
                  </a:cubicBezTo>
                  <a:cubicBezTo>
                    <a:pt x="199" y="1288"/>
                    <a:pt x="254" y="1322"/>
                    <a:pt x="309" y="1322"/>
                  </a:cubicBezTo>
                  <a:cubicBezTo>
                    <a:pt x="332" y="1322"/>
                    <a:pt x="354" y="1322"/>
                    <a:pt x="376" y="1310"/>
                  </a:cubicBezTo>
                  <a:cubicBezTo>
                    <a:pt x="453" y="1277"/>
                    <a:pt x="486" y="1178"/>
                    <a:pt x="453" y="1101"/>
                  </a:cubicBezTo>
                  <a:cubicBezTo>
                    <a:pt x="453" y="1101"/>
                    <a:pt x="287" y="714"/>
                    <a:pt x="585" y="449"/>
                  </a:cubicBezTo>
                  <a:cubicBezTo>
                    <a:pt x="751" y="317"/>
                    <a:pt x="828" y="317"/>
                    <a:pt x="861" y="317"/>
                  </a:cubicBezTo>
                  <a:cubicBezTo>
                    <a:pt x="883" y="317"/>
                    <a:pt x="906" y="339"/>
                    <a:pt x="906" y="339"/>
                  </a:cubicBezTo>
                  <a:cubicBezTo>
                    <a:pt x="935" y="390"/>
                    <a:pt x="983" y="417"/>
                    <a:pt x="1034" y="417"/>
                  </a:cubicBezTo>
                  <a:cubicBezTo>
                    <a:pt x="1061" y="417"/>
                    <a:pt x="1088" y="410"/>
                    <a:pt x="1115" y="394"/>
                  </a:cubicBezTo>
                  <a:cubicBezTo>
                    <a:pt x="1193" y="350"/>
                    <a:pt x="1215" y="262"/>
                    <a:pt x="1170" y="184"/>
                  </a:cubicBezTo>
                  <a:cubicBezTo>
                    <a:pt x="1137" y="118"/>
                    <a:pt x="1049" y="30"/>
                    <a:pt x="916" y="8"/>
                  </a:cubicBezTo>
                  <a:cubicBezTo>
                    <a:pt x="893" y="3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2114119" y="1683902"/>
              <a:ext cx="107442" cy="109027"/>
            </a:xfrm>
            <a:custGeom>
              <a:avLst/>
              <a:gdLst/>
              <a:ahLst/>
              <a:cxnLst/>
              <a:rect l="l" t="t" r="r" b="b"/>
              <a:pathLst>
                <a:path w="2170" h="2202" extrusionOk="0">
                  <a:moveTo>
                    <a:pt x="1310" y="0"/>
                  </a:moveTo>
                  <a:cubicBezTo>
                    <a:pt x="1222" y="0"/>
                    <a:pt x="1125" y="11"/>
                    <a:pt x="1016" y="35"/>
                  </a:cubicBezTo>
                  <a:cubicBezTo>
                    <a:pt x="12" y="268"/>
                    <a:pt x="0" y="1228"/>
                    <a:pt x="1016" y="1956"/>
                  </a:cubicBezTo>
                  <a:cubicBezTo>
                    <a:pt x="1255" y="2128"/>
                    <a:pt x="1448" y="2201"/>
                    <a:pt x="1600" y="2201"/>
                  </a:cubicBezTo>
                  <a:cubicBezTo>
                    <a:pt x="2096" y="2201"/>
                    <a:pt x="2169" y="1426"/>
                    <a:pt x="2043" y="709"/>
                  </a:cubicBezTo>
                  <a:cubicBezTo>
                    <a:pt x="2043" y="709"/>
                    <a:pt x="2016" y="0"/>
                    <a:pt x="131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2150759" y="1711035"/>
              <a:ext cx="47582" cy="50057"/>
            </a:xfrm>
            <a:custGeom>
              <a:avLst/>
              <a:gdLst/>
              <a:ahLst/>
              <a:cxnLst/>
              <a:rect l="l" t="t" r="r" b="b"/>
              <a:pathLst>
                <a:path w="961" h="1011" extrusionOk="0">
                  <a:moveTo>
                    <a:pt x="198" y="1"/>
                  </a:moveTo>
                  <a:cubicBezTo>
                    <a:pt x="59" y="1"/>
                    <a:pt x="0" y="106"/>
                    <a:pt x="0" y="106"/>
                  </a:cubicBezTo>
                  <a:lnTo>
                    <a:pt x="739" y="1011"/>
                  </a:lnTo>
                  <a:cubicBezTo>
                    <a:pt x="739" y="1011"/>
                    <a:pt x="960" y="514"/>
                    <a:pt x="552" y="172"/>
                  </a:cubicBezTo>
                  <a:cubicBezTo>
                    <a:pt x="400" y="41"/>
                    <a:pt x="284" y="1"/>
                    <a:pt x="198" y="1"/>
                  </a:cubicBezTo>
                  <a:close/>
                </a:path>
              </a:pathLst>
            </a:custGeom>
            <a:solidFill>
              <a:srgbClr val="93A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2161948" y="1975878"/>
              <a:ext cx="384514" cy="220331"/>
            </a:xfrm>
            <a:custGeom>
              <a:avLst/>
              <a:gdLst/>
              <a:ahLst/>
              <a:cxnLst/>
              <a:rect l="l" t="t" r="r" b="b"/>
              <a:pathLst>
                <a:path w="7766" h="4450" extrusionOk="0">
                  <a:moveTo>
                    <a:pt x="1695" y="0"/>
                  </a:moveTo>
                  <a:cubicBezTo>
                    <a:pt x="1695" y="0"/>
                    <a:pt x="425" y="629"/>
                    <a:pt x="204" y="982"/>
                  </a:cubicBezTo>
                  <a:cubicBezTo>
                    <a:pt x="1" y="1316"/>
                    <a:pt x="2036" y="4256"/>
                    <a:pt x="2469" y="4256"/>
                  </a:cubicBezTo>
                  <a:cubicBezTo>
                    <a:pt x="2481" y="4256"/>
                    <a:pt x="2491" y="4254"/>
                    <a:pt x="2500" y="4249"/>
                  </a:cubicBezTo>
                  <a:cubicBezTo>
                    <a:pt x="2853" y="4073"/>
                    <a:pt x="3781" y="2958"/>
                    <a:pt x="3781" y="2958"/>
                  </a:cubicBezTo>
                  <a:cubicBezTo>
                    <a:pt x="3781" y="2958"/>
                    <a:pt x="4611" y="4449"/>
                    <a:pt x="5038" y="4449"/>
                  </a:cubicBezTo>
                  <a:cubicBezTo>
                    <a:pt x="5046" y="4449"/>
                    <a:pt x="5054" y="4449"/>
                    <a:pt x="5061" y="4448"/>
                  </a:cubicBezTo>
                  <a:cubicBezTo>
                    <a:pt x="5492" y="4393"/>
                    <a:pt x="7766" y="1678"/>
                    <a:pt x="7766" y="1325"/>
                  </a:cubicBezTo>
                  <a:cubicBezTo>
                    <a:pt x="7766" y="982"/>
                    <a:pt x="6562" y="165"/>
                    <a:pt x="6287" y="55"/>
                  </a:cubicBezTo>
                  <a:cubicBezTo>
                    <a:pt x="6280" y="52"/>
                    <a:pt x="6273" y="51"/>
                    <a:pt x="6265" y="51"/>
                  </a:cubicBezTo>
                  <a:cubicBezTo>
                    <a:pt x="5923" y="51"/>
                    <a:pt x="4203" y="2432"/>
                    <a:pt x="3867" y="2432"/>
                  </a:cubicBezTo>
                  <a:cubicBezTo>
                    <a:pt x="3859" y="2432"/>
                    <a:pt x="3853" y="2431"/>
                    <a:pt x="3847" y="2428"/>
                  </a:cubicBezTo>
                  <a:cubicBezTo>
                    <a:pt x="3571" y="2307"/>
                    <a:pt x="169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2028314" y="2012368"/>
              <a:ext cx="635097" cy="583010"/>
            </a:xfrm>
            <a:custGeom>
              <a:avLst/>
              <a:gdLst/>
              <a:ahLst/>
              <a:cxnLst/>
              <a:rect l="l" t="t" r="r" b="b"/>
              <a:pathLst>
                <a:path w="12827" h="11775" extrusionOk="0">
                  <a:moveTo>
                    <a:pt x="4612" y="0"/>
                  </a:moveTo>
                  <a:cubicBezTo>
                    <a:pt x="4605" y="0"/>
                    <a:pt x="4599" y="1"/>
                    <a:pt x="4593" y="2"/>
                  </a:cubicBezTo>
                  <a:cubicBezTo>
                    <a:pt x="4261" y="68"/>
                    <a:pt x="884" y="135"/>
                    <a:pt x="1083" y="1150"/>
                  </a:cubicBezTo>
                  <a:cubicBezTo>
                    <a:pt x="1083" y="1150"/>
                    <a:pt x="1" y="4727"/>
                    <a:pt x="641" y="5764"/>
                  </a:cubicBezTo>
                  <a:cubicBezTo>
                    <a:pt x="1292" y="6813"/>
                    <a:pt x="983" y="9308"/>
                    <a:pt x="1016" y="10456"/>
                  </a:cubicBezTo>
                  <a:cubicBezTo>
                    <a:pt x="1049" y="11548"/>
                    <a:pt x="2164" y="10996"/>
                    <a:pt x="4593" y="11604"/>
                  </a:cubicBezTo>
                  <a:cubicBezTo>
                    <a:pt x="5080" y="11726"/>
                    <a:pt x="5618" y="11774"/>
                    <a:pt x="6173" y="11774"/>
                  </a:cubicBezTo>
                  <a:cubicBezTo>
                    <a:pt x="8382" y="11774"/>
                    <a:pt x="10858" y="11001"/>
                    <a:pt x="11502" y="10974"/>
                  </a:cubicBezTo>
                  <a:cubicBezTo>
                    <a:pt x="12308" y="10930"/>
                    <a:pt x="11105" y="7795"/>
                    <a:pt x="11436" y="7255"/>
                  </a:cubicBezTo>
                  <a:cubicBezTo>
                    <a:pt x="11778" y="6713"/>
                    <a:pt x="12827" y="5400"/>
                    <a:pt x="12484" y="4120"/>
                  </a:cubicBezTo>
                  <a:cubicBezTo>
                    <a:pt x="12153" y="2828"/>
                    <a:pt x="11679" y="1216"/>
                    <a:pt x="11469" y="808"/>
                  </a:cubicBezTo>
                  <a:cubicBezTo>
                    <a:pt x="11380" y="625"/>
                    <a:pt x="10829" y="553"/>
                    <a:pt x="10219" y="553"/>
                  </a:cubicBezTo>
                  <a:cubicBezTo>
                    <a:pt x="9468" y="553"/>
                    <a:pt x="8627" y="662"/>
                    <a:pt x="8444" y="808"/>
                  </a:cubicBezTo>
                  <a:cubicBezTo>
                    <a:pt x="8150" y="1046"/>
                    <a:pt x="7509" y="2328"/>
                    <a:pt x="6814" y="2328"/>
                  </a:cubicBezTo>
                  <a:cubicBezTo>
                    <a:pt x="6704" y="2328"/>
                    <a:pt x="6592" y="2295"/>
                    <a:pt x="6480" y="2221"/>
                  </a:cubicBezTo>
                  <a:cubicBezTo>
                    <a:pt x="5689" y="1701"/>
                    <a:pt x="4962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1878588" y="2516158"/>
              <a:ext cx="988170" cy="1428535"/>
            </a:xfrm>
            <a:custGeom>
              <a:avLst/>
              <a:gdLst/>
              <a:ahLst/>
              <a:cxnLst/>
              <a:rect l="l" t="t" r="r" b="b"/>
              <a:pathLst>
                <a:path w="19958" h="28852" extrusionOk="0">
                  <a:moveTo>
                    <a:pt x="12238" y="1"/>
                  </a:moveTo>
                  <a:cubicBezTo>
                    <a:pt x="8973" y="1"/>
                    <a:pt x="3936" y="368"/>
                    <a:pt x="3709" y="534"/>
                  </a:cubicBezTo>
                  <a:cubicBezTo>
                    <a:pt x="2274" y="1550"/>
                    <a:pt x="0" y="28560"/>
                    <a:pt x="938" y="28637"/>
                  </a:cubicBezTo>
                  <a:cubicBezTo>
                    <a:pt x="938" y="28637"/>
                    <a:pt x="11671" y="28852"/>
                    <a:pt x="16843" y="28852"/>
                  </a:cubicBezTo>
                  <a:cubicBezTo>
                    <a:pt x="18409" y="28852"/>
                    <a:pt x="19465" y="28832"/>
                    <a:pt x="19560" y="28781"/>
                  </a:cubicBezTo>
                  <a:cubicBezTo>
                    <a:pt x="19957" y="28560"/>
                    <a:pt x="17131" y="4652"/>
                    <a:pt x="14979" y="291"/>
                  </a:cubicBezTo>
                  <a:cubicBezTo>
                    <a:pt x="14874" y="79"/>
                    <a:pt x="13745" y="1"/>
                    <a:pt x="12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2790163" y="1945625"/>
              <a:ext cx="153637" cy="121256"/>
            </a:xfrm>
            <a:custGeom>
              <a:avLst/>
              <a:gdLst/>
              <a:ahLst/>
              <a:cxnLst/>
              <a:rect l="l" t="t" r="r" b="b"/>
              <a:pathLst>
                <a:path w="3103" h="2449" extrusionOk="0">
                  <a:moveTo>
                    <a:pt x="1581" y="1"/>
                  </a:moveTo>
                  <a:cubicBezTo>
                    <a:pt x="1252" y="1"/>
                    <a:pt x="455" y="42"/>
                    <a:pt x="298" y="435"/>
                  </a:cubicBezTo>
                  <a:cubicBezTo>
                    <a:pt x="89" y="931"/>
                    <a:pt x="1" y="2123"/>
                    <a:pt x="354" y="2277"/>
                  </a:cubicBezTo>
                  <a:cubicBezTo>
                    <a:pt x="540" y="2362"/>
                    <a:pt x="1004" y="2449"/>
                    <a:pt x="1436" y="2449"/>
                  </a:cubicBezTo>
                  <a:cubicBezTo>
                    <a:pt x="1798" y="2449"/>
                    <a:pt x="2139" y="2388"/>
                    <a:pt x="2275" y="2211"/>
                  </a:cubicBezTo>
                  <a:cubicBezTo>
                    <a:pt x="2562" y="1825"/>
                    <a:pt x="3102" y="48"/>
                    <a:pt x="1723" y="4"/>
                  </a:cubicBezTo>
                  <a:cubicBezTo>
                    <a:pt x="1723" y="4"/>
                    <a:pt x="1668" y="1"/>
                    <a:pt x="158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2704358" y="2062029"/>
              <a:ext cx="249246" cy="468636"/>
            </a:xfrm>
            <a:custGeom>
              <a:avLst/>
              <a:gdLst/>
              <a:ahLst/>
              <a:cxnLst/>
              <a:rect l="l" t="t" r="r" b="b"/>
              <a:pathLst>
                <a:path w="5034" h="9465" extrusionOk="0">
                  <a:moveTo>
                    <a:pt x="1335" y="0"/>
                  </a:moveTo>
                  <a:cubicBezTo>
                    <a:pt x="1085" y="0"/>
                    <a:pt x="928" y="4"/>
                    <a:pt x="928" y="4"/>
                  </a:cubicBezTo>
                  <a:cubicBezTo>
                    <a:pt x="851" y="280"/>
                    <a:pt x="0" y="7410"/>
                    <a:pt x="453" y="8239"/>
                  </a:cubicBezTo>
                  <a:cubicBezTo>
                    <a:pt x="945" y="9146"/>
                    <a:pt x="1695" y="9465"/>
                    <a:pt x="2422" y="9465"/>
                  </a:cubicBezTo>
                  <a:cubicBezTo>
                    <a:pt x="3588" y="9465"/>
                    <a:pt x="4693" y="8643"/>
                    <a:pt x="4570" y="8106"/>
                  </a:cubicBezTo>
                  <a:cubicBezTo>
                    <a:pt x="4361" y="7223"/>
                    <a:pt x="5034" y="755"/>
                    <a:pt x="4295" y="346"/>
                  </a:cubicBezTo>
                  <a:cubicBezTo>
                    <a:pt x="3736" y="38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9"/>
            <p:cNvSpPr/>
            <p:nvPr/>
          </p:nvSpPr>
          <p:spPr>
            <a:xfrm>
              <a:off x="2492890" y="1994791"/>
              <a:ext cx="431501" cy="514583"/>
            </a:xfrm>
            <a:custGeom>
              <a:avLst/>
              <a:gdLst/>
              <a:ahLst/>
              <a:cxnLst/>
              <a:rect l="l" t="t" r="r" b="b"/>
              <a:pathLst>
                <a:path w="8715" h="10393" extrusionOk="0">
                  <a:moveTo>
                    <a:pt x="1530" y="0"/>
                  </a:moveTo>
                  <a:cubicBezTo>
                    <a:pt x="1154" y="0"/>
                    <a:pt x="872" y="82"/>
                    <a:pt x="872" y="82"/>
                  </a:cubicBezTo>
                  <a:cubicBezTo>
                    <a:pt x="872" y="82"/>
                    <a:pt x="0" y="4938"/>
                    <a:pt x="1214" y="6153"/>
                  </a:cubicBezTo>
                  <a:cubicBezTo>
                    <a:pt x="2428" y="7367"/>
                    <a:pt x="4724" y="9861"/>
                    <a:pt x="5199" y="10336"/>
                  </a:cubicBezTo>
                  <a:cubicBezTo>
                    <a:pt x="5237" y="10375"/>
                    <a:pt x="5292" y="10393"/>
                    <a:pt x="5362" y="10393"/>
                  </a:cubicBezTo>
                  <a:cubicBezTo>
                    <a:pt x="6145" y="10393"/>
                    <a:pt x="8715" y="8117"/>
                    <a:pt x="8157" y="7367"/>
                  </a:cubicBezTo>
                  <a:cubicBezTo>
                    <a:pt x="7550" y="6561"/>
                    <a:pt x="3510" y="1097"/>
                    <a:pt x="2770" y="423"/>
                  </a:cubicBezTo>
                  <a:cubicBezTo>
                    <a:pt x="2392" y="84"/>
                    <a:pt x="1913" y="0"/>
                    <a:pt x="1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9"/>
            <p:cNvSpPr/>
            <p:nvPr/>
          </p:nvSpPr>
          <p:spPr>
            <a:xfrm>
              <a:off x="2087878" y="1461195"/>
              <a:ext cx="538894" cy="709267"/>
            </a:xfrm>
            <a:custGeom>
              <a:avLst/>
              <a:gdLst/>
              <a:ahLst/>
              <a:cxnLst/>
              <a:rect l="l" t="t" r="r" b="b"/>
              <a:pathLst>
                <a:path w="10884" h="14325" extrusionOk="0">
                  <a:moveTo>
                    <a:pt x="5380" y="1980"/>
                  </a:moveTo>
                  <a:cubicBezTo>
                    <a:pt x="5416" y="1980"/>
                    <a:pt x="5452" y="1981"/>
                    <a:pt x="5487" y="1984"/>
                  </a:cubicBezTo>
                  <a:cubicBezTo>
                    <a:pt x="6513" y="2072"/>
                    <a:pt x="8335" y="3540"/>
                    <a:pt x="8313" y="4501"/>
                  </a:cubicBezTo>
                  <a:cubicBezTo>
                    <a:pt x="8301" y="5461"/>
                    <a:pt x="8401" y="7470"/>
                    <a:pt x="7871" y="8099"/>
                  </a:cubicBezTo>
                  <a:cubicBezTo>
                    <a:pt x="7576" y="8442"/>
                    <a:pt x="6427" y="8971"/>
                    <a:pt x="5326" y="9448"/>
                  </a:cubicBezTo>
                  <a:lnTo>
                    <a:pt x="5326" y="9448"/>
                  </a:lnTo>
                  <a:cubicBezTo>
                    <a:pt x="5317" y="9447"/>
                    <a:pt x="5308" y="9446"/>
                    <a:pt x="5299" y="9446"/>
                  </a:cubicBezTo>
                  <a:cubicBezTo>
                    <a:pt x="3952" y="9402"/>
                    <a:pt x="1745" y="7337"/>
                    <a:pt x="2109" y="5262"/>
                  </a:cubicBezTo>
                  <a:cubicBezTo>
                    <a:pt x="2473" y="3198"/>
                    <a:pt x="2870" y="3154"/>
                    <a:pt x="2870" y="3154"/>
                  </a:cubicBezTo>
                  <a:cubicBezTo>
                    <a:pt x="2870" y="3154"/>
                    <a:pt x="4344" y="1980"/>
                    <a:pt x="5380" y="1980"/>
                  </a:cubicBezTo>
                  <a:close/>
                  <a:moveTo>
                    <a:pt x="5737" y="0"/>
                  </a:moveTo>
                  <a:cubicBezTo>
                    <a:pt x="2974" y="0"/>
                    <a:pt x="473" y="3446"/>
                    <a:pt x="564" y="4258"/>
                  </a:cubicBezTo>
                  <a:cubicBezTo>
                    <a:pt x="707" y="5693"/>
                    <a:pt x="0" y="7646"/>
                    <a:pt x="1888" y="9037"/>
                  </a:cubicBezTo>
                  <a:cubicBezTo>
                    <a:pt x="2628" y="9589"/>
                    <a:pt x="133" y="10881"/>
                    <a:pt x="542" y="11510"/>
                  </a:cubicBezTo>
                  <a:cubicBezTo>
                    <a:pt x="939" y="12139"/>
                    <a:pt x="4085" y="14126"/>
                    <a:pt x="4538" y="14303"/>
                  </a:cubicBezTo>
                  <a:cubicBezTo>
                    <a:pt x="4555" y="14309"/>
                    <a:pt x="4575" y="14312"/>
                    <a:pt x="4598" y="14312"/>
                  </a:cubicBezTo>
                  <a:cubicBezTo>
                    <a:pt x="4627" y="14312"/>
                    <a:pt x="4661" y="14307"/>
                    <a:pt x="4699" y="14298"/>
                  </a:cubicBezTo>
                  <a:lnTo>
                    <a:pt x="4699" y="14298"/>
                  </a:lnTo>
                  <a:cubicBezTo>
                    <a:pt x="4748" y="14316"/>
                    <a:pt x="4804" y="14325"/>
                    <a:pt x="4871" y="14325"/>
                  </a:cubicBezTo>
                  <a:cubicBezTo>
                    <a:pt x="4972" y="14325"/>
                    <a:pt x="5097" y="14303"/>
                    <a:pt x="5255" y="14258"/>
                  </a:cubicBezTo>
                  <a:cubicBezTo>
                    <a:pt x="6336" y="13938"/>
                    <a:pt x="9571" y="12591"/>
                    <a:pt x="9802" y="12194"/>
                  </a:cubicBezTo>
                  <a:cubicBezTo>
                    <a:pt x="10023" y="11786"/>
                    <a:pt x="9262" y="9037"/>
                    <a:pt x="9350" y="8772"/>
                  </a:cubicBezTo>
                  <a:cubicBezTo>
                    <a:pt x="9438" y="8497"/>
                    <a:pt x="10884" y="6090"/>
                    <a:pt x="10432" y="4865"/>
                  </a:cubicBezTo>
                  <a:cubicBezTo>
                    <a:pt x="9095" y="1203"/>
                    <a:pt x="7370" y="0"/>
                    <a:pt x="5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2695000" y="2130505"/>
              <a:ext cx="51493" cy="225381"/>
            </a:xfrm>
            <a:custGeom>
              <a:avLst/>
              <a:gdLst/>
              <a:ahLst/>
              <a:cxnLst/>
              <a:rect l="l" t="t" r="r" b="b"/>
              <a:pathLst>
                <a:path w="1040" h="4552" extrusionOk="0">
                  <a:moveTo>
                    <a:pt x="444" y="0"/>
                  </a:moveTo>
                  <a:cubicBezTo>
                    <a:pt x="211" y="0"/>
                    <a:pt x="135" y="2153"/>
                    <a:pt x="57" y="2826"/>
                  </a:cubicBezTo>
                  <a:cubicBezTo>
                    <a:pt x="0" y="3413"/>
                    <a:pt x="601" y="4551"/>
                    <a:pt x="724" y="4551"/>
                  </a:cubicBezTo>
                  <a:cubicBezTo>
                    <a:pt x="745" y="4551"/>
                    <a:pt x="752" y="4520"/>
                    <a:pt x="741" y="4449"/>
                  </a:cubicBezTo>
                  <a:cubicBezTo>
                    <a:pt x="664" y="3964"/>
                    <a:pt x="1040" y="829"/>
                    <a:pt x="1040" y="829"/>
                  </a:cubicBezTo>
                  <a:cubicBezTo>
                    <a:pt x="1040" y="829"/>
                    <a:pt x="664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2416888" y="2176205"/>
              <a:ext cx="171660" cy="191613"/>
            </a:xfrm>
            <a:custGeom>
              <a:avLst/>
              <a:gdLst/>
              <a:ahLst/>
              <a:cxnLst/>
              <a:rect l="l" t="t" r="r" b="b"/>
              <a:pathLst>
                <a:path w="3467" h="3870" extrusionOk="0">
                  <a:moveTo>
                    <a:pt x="1092" y="0"/>
                  </a:moveTo>
                  <a:cubicBezTo>
                    <a:pt x="580" y="0"/>
                    <a:pt x="166" y="34"/>
                    <a:pt x="122" y="137"/>
                  </a:cubicBezTo>
                  <a:cubicBezTo>
                    <a:pt x="0" y="436"/>
                    <a:pt x="34" y="2356"/>
                    <a:pt x="243" y="2776"/>
                  </a:cubicBezTo>
                  <a:cubicBezTo>
                    <a:pt x="449" y="3185"/>
                    <a:pt x="1254" y="3869"/>
                    <a:pt x="1754" y="3869"/>
                  </a:cubicBezTo>
                  <a:cubicBezTo>
                    <a:pt x="1765" y="3869"/>
                    <a:pt x="1777" y="3869"/>
                    <a:pt x="1789" y="3868"/>
                  </a:cubicBezTo>
                  <a:cubicBezTo>
                    <a:pt x="2296" y="3824"/>
                    <a:pt x="3135" y="3029"/>
                    <a:pt x="3213" y="2698"/>
                  </a:cubicBezTo>
                  <a:cubicBezTo>
                    <a:pt x="3301" y="2356"/>
                    <a:pt x="3466" y="137"/>
                    <a:pt x="3213" y="104"/>
                  </a:cubicBezTo>
                  <a:cubicBezTo>
                    <a:pt x="3213" y="104"/>
                    <a:pt x="1999" y="0"/>
                    <a:pt x="1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2274243" y="2075497"/>
              <a:ext cx="145468" cy="442493"/>
            </a:xfrm>
            <a:custGeom>
              <a:avLst/>
              <a:gdLst/>
              <a:ahLst/>
              <a:cxnLst/>
              <a:rect l="l" t="t" r="r" b="b"/>
              <a:pathLst>
                <a:path w="2938" h="8937" extrusionOk="0">
                  <a:moveTo>
                    <a:pt x="1937" y="1"/>
                  </a:moveTo>
                  <a:cubicBezTo>
                    <a:pt x="1295" y="1"/>
                    <a:pt x="199" y="182"/>
                    <a:pt x="254" y="317"/>
                  </a:cubicBezTo>
                  <a:cubicBezTo>
                    <a:pt x="254" y="317"/>
                    <a:pt x="1005" y="1277"/>
                    <a:pt x="983" y="1653"/>
                  </a:cubicBezTo>
                  <a:cubicBezTo>
                    <a:pt x="950" y="2028"/>
                    <a:pt x="343" y="5891"/>
                    <a:pt x="178" y="6443"/>
                  </a:cubicBezTo>
                  <a:cubicBezTo>
                    <a:pt x="1" y="7006"/>
                    <a:pt x="1115" y="8308"/>
                    <a:pt x="1370" y="8850"/>
                  </a:cubicBezTo>
                  <a:cubicBezTo>
                    <a:pt x="1399" y="8909"/>
                    <a:pt x="1440" y="8936"/>
                    <a:pt x="1490" y="8936"/>
                  </a:cubicBezTo>
                  <a:cubicBezTo>
                    <a:pt x="1893" y="8936"/>
                    <a:pt x="2874" y="7196"/>
                    <a:pt x="2903" y="6774"/>
                  </a:cubicBezTo>
                  <a:cubicBezTo>
                    <a:pt x="2937" y="6299"/>
                    <a:pt x="1866" y="1862"/>
                    <a:pt x="1988" y="1443"/>
                  </a:cubicBezTo>
                  <a:cubicBezTo>
                    <a:pt x="2098" y="1023"/>
                    <a:pt x="2451" y="328"/>
                    <a:pt x="2385" y="96"/>
                  </a:cubicBezTo>
                  <a:cubicBezTo>
                    <a:pt x="2367" y="28"/>
                    <a:pt x="2186" y="1"/>
                    <a:pt x="1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1977762" y="2517643"/>
              <a:ext cx="241274" cy="139378"/>
            </a:xfrm>
            <a:custGeom>
              <a:avLst/>
              <a:gdLst/>
              <a:ahLst/>
              <a:cxnLst/>
              <a:rect l="l" t="t" r="r" b="b"/>
              <a:pathLst>
                <a:path w="4873" h="2815" extrusionOk="0">
                  <a:moveTo>
                    <a:pt x="2345" y="0"/>
                  </a:moveTo>
                  <a:cubicBezTo>
                    <a:pt x="2123" y="0"/>
                    <a:pt x="1897" y="26"/>
                    <a:pt x="1673" y="85"/>
                  </a:cubicBezTo>
                  <a:cubicBezTo>
                    <a:pt x="503" y="394"/>
                    <a:pt x="271" y="1365"/>
                    <a:pt x="271" y="1365"/>
                  </a:cubicBezTo>
                  <a:cubicBezTo>
                    <a:pt x="0" y="1743"/>
                    <a:pt x="416" y="2814"/>
                    <a:pt x="968" y="2814"/>
                  </a:cubicBezTo>
                  <a:cubicBezTo>
                    <a:pt x="1046" y="2814"/>
                    <a:pt x="1127" y="2793"/>
                    <a:pt x="1209" y="2745"/>
                  </a:cubicBezTo>
                  <a:cubicBezTo>
                    <a:pt x="1482" y="2586"/>
                    <a:pt x="1875" y="2552"/>
                    <a:pt x="2302" y="2552"/>
                  </a:cubicBezTo>
                  <a:cubicBezTo>
                    <a:pt x="2615" y="2552"/>
                    <a:pt x="2947" y="2570"/>
                    <a:pt x="3263" y="2570"/>
                  </a:cubicBezTo>
                  <a:cubicBezTo>
                    <a:pt x="3562" y="2570"/>
                    <a:pt x="3847" y="2554"/>
                    <a:pt x="4090" y="2491"/>
                  </a:cubicBezTo>
                  <a:cubicBezTo>
                    <a:pt x="4873" y="2288"/>
                    <a:pt x="3297" y="1776"/>
                    <a:pt x="3043" y="1696"/>
                  </a:cubicBezTo>
                  <a:lnTo>
                    <a:pt x="3043" y="1696"/>
                  </a:lnTo>
                  <a:cubicBezTo>
                    <a:pt x="3170" y="1735"/>
                    <a:pt x="3628" y="1866"/>
                    <a:pt x="3978" y="1866"/>
                  </a:cubicBezTo>
                  <a:cubicBezTo>
                    <a:pt x="4194" y="1866"/>
                    <a:pt x="4369" y="1816"/>
                    <a:pt x="4399" y="1664"/>
                  </a:cubicBezTo>
                  <a:cubicBezTo>
                    <a:pt x="4449" y="1414"/>
                    <a:pt x="4038" y="1263"/>
                    <a:pt x="3670" y="1179"/>
                  </a:cubicBezTo>
                  <a:lnTo>
                    <a:pt x="3670" y="1179"/>
                  </a:lnTo>
                  <a:cubicBezTo>
                    <a:pt x="3839" y="1201"/>
                    <a:pt x="4024" y="1219"/>
                    <a:pt x="4186" y="1219"/>
                  </a:cubicBezTo>
                  <a:cubicBezTo>
                    <a:pt x="4541" y="1219"/>
                    <a:pt x="4785" y="1135"/>
                    <a:pt x="4510" y="835"/>
                  </a:cubicBezTo>
                  <a:cubicBezTo>
                    <a:pt x="4170" y="469"/>
                    <a:pt x="3294" y="0"/>
                    <a:pt x="2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803284" y="1709154"/>
              <a:ext cx="102788" cy="350301"/>
            </a:xfrm>
            <a:custGeom>
              <a:avLst/>
              <a:gdLst/>
              <a:ahLst/>
              <a:cxnLst/>
              <a:rect l="l" t="t" r="r" b="b"/>
              <a:pathLst>
                <a:path w="2076" h="7075" extrusionOk="0">
                  <a:moveTo>
                    <a:pt x="1579" y="1"/>
                  </a:moveTo>
                  <a:cubicBezTo>
                    <a:pt x="1579" y="1"/>
                    <a:pt x="1" y="6899"/>
                    <a:pt x="144" y="7009"/>
                  </a:cubicBezTo>
                  <a:cubicBezTo>
                    <a:pt x="214" y="7062"/>
                    <a:pt x="319" y="7075"/>
                    <a:pt x="401" y="7075"/>
                  </a:cubicBezTo>
                  <a:cubicBezTo>
                    <a:pt x="474" y="7075"/>
                    <a:pt x="531" y="7065"/>
                    <a:pt x="531" y="7065"/>
                  </a:cubicBezTo>
                  <a:lnTo>
                    <a:pt x="2076" y="55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924292" y="1782185"/>
              <a:ext cx="178542" cy="203150"/>
            </a:xfrm>
            <a:custGeom>
              <a:avLst/>
              <a:gdLst/>
              <a:ahLst/>
              <a:cxnLst/>
              <a:rect l="l" t="t" r="r" b="b"/>
              <a:pathLst>
                <a:path w="3606" h="4103" extrusionOk="0">
                  <a:moveTo>
                    <a:pt x="593" y="1"/>
                  </a:moveTo>
                  <a:cubicBezTo>
                    <a:pt x="410" y="1"/>
                    <a:pt x="0" y="3208"/>
                    <a:pt x="228" y="3338"/>
                  </a:cubicBezTo>
                  <a:cubicBezTo>
                    <a:pt x="413" y="3435"/>
                    <a:pt x="2127" y="4103"/>
                    <a:pt x="2865" y="4103"/>
                  </a:cubicBezTo>
                  <a:cubicBezTo>
                    <a:pt x="3051" y="4103"/>
                    <a:pt x="3175" y="4060"/>
                    <a:pt x="3197" y="3956"/>
                  </a:cubicBezTo>
                  <a:cubicBezTo>
                    <a:pt x="3296" y="3437"/>
                    <a:pt x="3606" y="1837"/>
                    <a:pt x="3495" y="1395"/>
                  </a:cubicBezTo>
                  <a:cubicBezTo>
                    <a:pt x="3385" y="954"/>
                    <a:pt x="603" y="5"/>
                    <a:pt x="603" y="5"/>
                  </a:cubicBezTo>
                  <a:cubicBezTo>
                    <a:pt x="600" y="2"/>
                    <a:pt x="596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08745" y="1772975"/>
              <a:ext cx="199337" cy="163094"/>
            </a:xfrm>
            <a:custGeom>
              <a:avLst/>
              <a:gdLst/>
              <a:ahLst/>
              <a:cxnLst/>
              <a:rect l="l" t="t" r="r" b="b"/>
              <a:pathLst>
                <a:path w="4026" h="3294" extrusionOk="0">
                  <a:moveTo>
                    <a:pt x="578" y="1"/>
                  </a:moveTo>
                  <a:cubicBezTo>
                    <a:pt x="537" y="1"/>
                    <a:pt x="509" y="8"/>
                    <a:pt x="498" y="25"/>
                  </a:cubicBezTo>
                  <a:cubicBezTo>
                    <a:pt x="343" y="223"/>
                    <a:pt x="1" y="2034"/>
                    <a:pt x="1" y="2034"/>
                  </a:cubicBezTo>
                  <a:cubicBezTo>
                    <a:pt x="1" y="2034"/>
                    <a:pt x="3422" y="3215"/>
                    <a:pt x="3588" y="3292"/>
                  </a:cubicBezTo>
                  <a:cubicBezTo>
                    <a:pt x="3591" y="3293"/>
                    <a:pt x="3594" y="3293"/>
                    <a:pt x="3596" y="3293"/>
                  </a:cubicBezTo>
                  <a:cubicBezTo>
                    <a:pt x="3762" y="3293"/>
                    <a:pt x="4025" y="1281"/>
                    <a:pt x="3731" y="1162"/>
                  </a:cubicBezTo>
                  <a:cubicBezTo>
                    <a:pt x="3467" y="1050"/>
                    <a:pt x="1065" y="1"/>
                    <a:pt x="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826357" y="1716779"/>
              <a:ext cx="225084" cy="205477"/>
            </a:xfrm>
            <a:custGeom>
              <a:avLst/>
              <a:gdLst/>
              <a:ahLst/>
              <a:cxnLst/>
              <a:rect l="l" t="t" r="r" b="b"/>
              <a:pathLst>
                <a:path w="4546" h="4150" extrusionOk="0">
                  <a:moveTo>
                    <a:pt x="1319" y="1"/>
                  </a:moveTo>
                  <a:cubicBezTo>
                    <a:pt x="1120" y="1"/>
                    <a:pt x="0" y="3357"/>
                    <a:pt x="296" y="3401"/>
                  </a:cubicBezTo>
                  <a:cubicBezTo>
                    <a:pt x="555" y="3429"/>
                    <a:pt x="2940" y="4150"/>
                    <a:pt x="3625" y="4150"/>
                  </a:cubicBezTo>
                  <a:cubicBezTo>
                    <a:pt x="3728" y="4150"/>
                    <a:pt x="3793" y="4133"/>
                    <a:pt x="3806" y="4096"/>
                  </a:cubicBezTo>
                  <a:cubicBezTo>
                    <a:pt x="3916" y="3809"/>
                    <a:pt x="4546" y="1447"/>
                    <a:pt x="4215" y="1160"/>
                  </a:cubicBezTo>
                  <a:cubicBezTo>
                    <a:pt x="3884" y="873"/>
                    <a:pt x="1323" y="1"/>
                    <a:pt x="1323" y="1"/>
                  </a:cubicBezTo>
                  <a:cubicBezTo>
                    <a:pt x="1322" y="1"/>
                    <a:pt x="1320" y="1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2856856" y="1707965"/>
              <a:ext cx="199288" cy="163094"/>
            </a:xfrm>
            <a:custGeom>
              <a:avLst/>
              <a:gdLst/>
              <a:ahLst/>
              <a:cxnLst/>
              <a:rect l="l" t="t" r="r" b="b"/>
              <a:pathLst>
                <a:path w="4025" h="3294" extrusionOk="0">
                  <a:moveTo>
                    <a:pt x="578" y="0"/>
                  </a:moveTo>
                  <a:cubicBezTo>
                    <a:pt x="536" y="0"/>
                    <a:pt x="508" y="8"/>
                    <a:pt x="497" y="25"/>
                  </a:cubicBezTo>
                  <a:cubicBezTo>
                    <a:pt x="342" y="223"/>
                    <a:pt x="0" y="2033"/>
                    <a:pt x="0" y="2033"/>
                  </a:cubicBezTo>
                  <a:cubicBezTo>
                    <a:pt x="0" y="2033"/>
                    <a:pt x="3422" y="3214"/>
                    <a:pt x="3587" y="3292"/>
                  </a:cubicBezTo>
                  <a:cubicBezTo>
                    <a:pt x="3590" y="3293"/>
                    <a:pt x="3593" y="3293"/>
                    <a:pt x="3595" y="3293"/>
                  </a:cubicBezTo>
                  <a:cubicBezTo>
                    <a:pt x="3762" y="3293"/>
                    <a:pt x="4024" y="1281"/>
                    <a:pt x="3731" y="1161"/>
                  </a:cubicBezTo>
                  <a:cubicBezTo>
                    <a:pt x="3467" y="1050"/>
                    <a:pt x="1066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759020" y="1922454"/>
              <a:ext cx="154132" cy="147003"/>
            </a:xfrm>
            <a:custGeom>
              <a:avLst/>
              <a:gdLst/>
              <a:ahLst/>
              <a:cxnLst/>
              <a:rect l="l" t="t" r="r" b="b"/>
              <a:pathLst>
                <a:path w="3113" h="2969" extrusionOk="0">
                  <a:moveTo>
                    <a:pt x="1725" y="0"/>
                  </a:moveTo>
                  <a:cubicBezTo>
                    <a:pt x="1431" y="0"/>
                    <a:pt x="1163" y="66"/>
                    <a:pt x="927" y="96"/>
                  </a:cubicBezTo>
                  <a:cubicBezTo>
                    <a:pt x="508" y="152"/>
                    <a:pt x="387" y="1167"/>
                    <a:pt x="387" y="1167"/>
                  </a:cubicBezTo>
                  <a:cubicBezTo>
                    <a:pt x="387" y="1167"/>
                    <a:pt x="0" y="2536"/>
                    <a:pt x="100" y="2691"/>
                  </a:cubicBezTo>
                  <a:cubicBezTo>
                    <a:pt x="183" y="2824"/>
                    <a:pt x="922" y="2968"/>
                    <a:pt x="1414" y="2968"/>
                  </a:cubicBezTo>
                  <a:cubicBezTo>
                    <a:pt x="1448" y="2968"/>
                    <a:pt x="1481" y="2968"/>
                    <a:pt x="1513" y="2966"/>
                  </a:cubicBezTo>
                  <a:cubicBezTo>
                    <a:pt x="2009" y="2944"/>
                    <a:pt x="2075" y="2481"/>
                    <a:pt x="1943" y="2050"/>
                  </a:cubicBezTo>
                  <a:cubicBezTo>
                    <a:pt x="1800" y="1620"/>
                    <a:pt x="1590" y="1244"/>
                    <a:pt x="1546" y="1013"/>
                  </a:cubicBezTo>
                  <a:cubicBezTo>
                    <a:pt x="1491" y="792"/>
                    <a:pt x="3113" y="516"/>
                    <a:pt x="2506" y="196"/>
                  </a:cubicBezTo>
                  <a:cubicBezTo>
                    <a:pt x="2231" y="46"/>
                    <a:pt x="1969" y="0"/>
                    <a:pt x="172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2800561" y="1955627"/>
              <a:ext cx="125217" cy="122593"/>
            </a:xfrm>
            <a:custGeom>
              <a:avLst/>
              <a:gdLst/>
              <a:ahLst/>
              <a:cxnLst/>
              <a:rect l="l" t="t" r="r" b="b"/>
              <a:pathLst>
                <a:path w="2529" h="2476" extrusionOk="0">
                  <a:moveTo>
                    <a:pt x="1314" y="0"/>
                  </a:moveTo>
                  <a:cubicBezTo>
                    <a:pt x="1314" y="0"/>
                    <a:pt x="0" y="376"/>
                    <a:pt x="78" y="795"/>
                  </a:cubicBezTo>
                  <a:cubicBezTo>
                    <a:pt x="166" y="1204"/>
                    <a:pt x="232" y="2384"/>
                    <a:pt x="586" y="2462"/>
                  </a:cubicBezTo>
                  <a:cubicBezTo>
                    <a:pt x="623" y="2471"/>
                    <a:pt x="668" y="2476"/>
                    <a:pt x="717" y="2476"/>
                  </a:cubicBezTo>
                  <a:cubicBezTo>
                    <a:pt x="1149" y="2476"/>
                    <a:pt x="1979" y="2162"/>
                    <a:pt x="2197" y="2043"/>
                  </a:cubicBezTo>
                  <a:cubicBezTo>
                    <a:pt x="2440" y="1910"/>
                    <a:pt x="2528" y="762"/>
                    <a:pt x="2318" y="464"/>
                  </a:cubicBezTo>
                  <a:cubicBezTo>
                    <a:pt x="2097" y="166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2807096" y="1972313"/>
              <a:ext cx="64564" cy="40204"/>
            </a:xfrm>
            <a:custGeom>
              <a:avLst/>
              <a:gdLst/>
              <a:ahLst/>
              <a:cxnLst/>
              <a:rect l="l" t="t" r="r" b="b"/>
              <a:pathLst>
                <a:path w="1304" h="812" extrusionOk="0">
                  <a:moveTo>
                    <a:pt x="1118" y="0"/>
                  </a:moveTo>
                  <a:cubicBezTo>
                    <a:pt x="1102" y="0"/>
                    <a:pt x="1087" y="2"/>
                    <a:pt x="1072" y="6"/>
                  </a:cubicBezTo>
                  <a:cubicBezTo>
                    <a:pt x="994" y="39"/>
                    <a:pt x="310" y="293"/>
                    <a:pt x="67" y="536"/>
                  </a:cubicBezTo>
                  <a:cubicBezTo>
                    <a:pt x="1" y="602"/>
                    <a:pt x="1" y="701"/>
                    <a:pt x="67" y="756"/>
                  </a:cubicBezTo>
                  <a:cubicBezTo>
                    <a:pt x="100" y="789"/>
                    <a:pt x="133" y="811"/>
                    <a:pt x="177" y="811"/>
                  </a:cubicBezTo>
                  <a:cubicBezTo>
                    <a:pt x="221" y="811"/>
                    <a:pt x="255" y="789"/>
                    <a:pt x="288" y="756"/>
                  </a:cubicBezTo>
                  <a:cubicBezTo>
                    <a:pt x="454" y="590"/>
                    <a:pt x="994" y="370"/>
                    <a:pt x="1182" y="303"/>
                  </a:cubicBezTo>
                  <a:cubicBezTo>
                    <a:pt x="1270" y="271"/>
                    <a:pt x="1303" y="182"/>
                    <a:pt x="1281" y="105"/>
                  </a:cubicBezTo>
                  <a:cubicBezTo>
                    <a:pt x="1254" y="41"/>
                    <a:pt x="1189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819128" y="2012220"/>
              <a:ext cx="64020" cy="40204"/>
            </a:xfrm>
            <a:custGeom>
              <a:avLst/>
              <a:gdLst/>
              <a:ahLst/>
              <a:cxnLst/>
              <a:rect l="l" t="t" r="r" b="b"/>
              <a:pathLst>
                <a:path w="1293" h="812" extrusionOk="0">
                  <a:moveTo>
                    <a:pt x="1121" y="0"/>
                  </a:moveTo>
                  <a:cubicBezTo>
                    <a:pt x="1108" y="0"/>
                    <a:pt x="1095" y="2"/>
                    <a:pt x="1082" y="5"/>
                  </a:cubicBezTo>
                  <a:cubicBezTo>
                    <a:pt x="751" y="71"/>
                    <a:pt x="155" y="480"/>
                    <a:pt x="89" y="524"/>
                  </a:cubicBezTo>
                  <a:cubicBezTo>
                    <a:pt x="22" y="569"/>
                    <a:pt x="0" y="668"/>
                    <a:pt x="56" y="734"/>
                  </a:cubicBezTo>
                  <a:cubicBezTo>
                    <a:pt x="78" y="778"/>
                    <a:pt x="133" y="811"/>
                    <a:pt x="177" y="811"/>
                  </a:cubicBezTo>
                  <a:cubicBezTo>
                    <a:pt x="211" y="811"/>
                    <a:pt x="243" y="800"/>
                    <a:pt x="265" y="778"/>
                  </a:cubicBezTo>
                  <a:cubicBezTo>
                    <a:pt x="431" y="668"/>
                    <a:pt x="917" y="358"/>
                    <a:pt x="1148" y="314"/>
                  </a:cubicBezTo>
                  <a:cubicBezTo>
                    <a:pt x="1237" y="292"/>
                    <a:pt x="1292" y="204"/>
                    <a:pt x="1270" y="127"/>
                  </a:cubicBezTo>
                  <a:cubicBezTo>
                    <a:pt x="1251" y="52"/>
                    <a:pt x="119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2111396" y="2562205"/>
              <a:ext cx="60158" cy="24162"/>
            </a:xfrm>
            <a:custGeom>
              <a:avLst/>
              <a:gdLst/>
              <a:ahLst/>
              <a:cxnLst/>
              <a:rect l="l" t="t" r="r" b="b"/>
              <a:pathLst>
                <a:path w="1215" h="488" extrusionOk="0">
                  <a:moveTo>
                    <a:pt x="159" y="0"/>
                  </a:moveTo>
                  <a:cubicBezTo>
                    <a:pt x="78" y="0"/>
                    <a:pt x="11" y="63"/>
                    <a:pt x="11" y="145"/>
                  </a:cubicBezTo>
                  <a:cubicBezTo>
                    <a:pt x="1" y="234"/>
                    <a:pt x="67" y="311"/>
                    <a:pt x="155" y="311"/>
                  </a:cubicBezTo>
                  <a:cubicBezTo>
                    <a:pt x="310" y="322"/>
                    <a:pt x="773" y="377"/>
                    <a:pt x="972" y="465"/>
                  </a:cubicBezTo>
                  <a:cubicBezTo>
                    <a:pt x="994" y="477"/>
                    <a:pt x="1016" y="487"/>
                    <a:pt x="1038" y="487"/>
                  </a:cubicBezTo>
                  <a:cubicBezTo>
                    <a:pt x="1104" y="487"/>
                    <a:pt x="1159" y="443"/>
                    <a:pt x="1181" y="388"/>
                  </a:cubicBezTo>
                  <a:cubicBezTo>
                    <a:pt x="1215" y="311"/>
                    <a:pt x="1181" y="222"/>
                    <a:pt x="1104" y="178"/>
                  </a:cubicBezTo>
                  <a:cubicBezTo>
                    <a:pt x="817" y="57"/>
                    <a:pt x="199" y="2"/>
                    <a:pt x="177" y="2"/>
                  </a:cubicBezTo>
                  <a:cubicBezTo>
                    <a:pt x="171" y="1"/>
                    <a:pt x="16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2103177" y="2596715"/>
              <a:ext cx="68377" cy="19161"/>
            </a:xfrm>
            <a:custGeom>
              <a:avLst/>
              <a:gdLst/>
              <a:ahLst/>
              <a:cxnLst/>
              <a:rect l="l" t="t" r="r" b="b"/>
              <a:pathLst>
                <a:path w="1381" h="387" extrusionOk="0">
                  <a:moveTo>
                    <a:pt x="155" y="0"/>
                  </a:moveTo>
                  <a:cubicBezTo>
                    <a:pt x="78" y="0"/>
                    <a:pt x="1" y="67"/>
                    <a:pt x="1" y="155"/>
                  </a:cubicBezTo>
                  <a:cubicBezTo>
                    <a:pt x="1" y="243"/>
                    <a:pt x="78" y="309"/>
                    <a:pt x="155" y="309"/>
                  </a:cubicBezTo>
                  <a:cubicBezTo>
                    <a:pt x="464" y="309"/>
                    <a:pt x="1005" y="331"/>
                    <a:pt x="1149" y="376"/>
                  </a:cubicBezTo>
                  <a:cubicBezTo>
                    <a:pt x="1171" y="386"/>
                    <a:pt x="1182" y="386"/>
                    <a:pt x="1204" y="386"/>
                  </a:cubicBezTo>
                  <a:cubicBezTo>
                    <a:pt x="1270" y="386"/>
                    <a:pt x="1325" y="342"/>
                    <a:pt x="1347" y="276"/>
                  </a:cubicBezTo>
                  <a:cubicBezTo>
                    <a:pt x="1381" y="199"/>
                    <a:pt x="1337" y="111"/>
                    <a:pt x="1248" y="77"/>
                  </a:cubicBezTo>
                  <a:cubicBezTo>
                    <a:pt x="1005" y="0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378615" y="1718809"/>
              <a:ext cx="88875" cy="61544"/>
            </a:xfrm>
            <a:custGeom>
              <a:avLst/>
              <a:gdLst/>
              <a:ahLst/>
              <a:cxnLst/>
              <a:rect l="l" t="t" r="r" b="b"/>
              <a:pathLst>
                <a:path w="1795" h="1243" extrusionOk="0">
                  <a:moveTo>
                    <a:pt x="807" y="1"/>
                  </a:moveTo>
                  <a:cubicBezTo>
                    <a:pt x="177" y="1"/>
                    <a:pt x="1" y="909"/>
                    <a:pt x="1" y="909"/>
                  </a:cubicBezTo>
                  <a:cubicBezTo>
                    <a:pt x="1" y="909"/>
                    <a:pt x="211" y="1185"/>
                    <a:pt x="851" y="1240"/>
                  </a:cubicBezTo>
                  <a:cubicBezTo>
                    <a:pt x="869" y="1242"/>
                    <a:pt x="886" y="1243"/>
                    <a:pt x="904" y="1243"/>
                  </a:cubicBezTo>
                  <a:cubicBezTo>
                    <a:pt x="1428" y="1243"/>
                    <a:pt x="1794" y="620"/>
                    <a:pt x="1612" y="534"/>
                  </a:cubicBezTo>
                  <a:cubicBezTo>
                    <a:pt x="1436" y="456"/>
                    <a:pt x="1546" y="81"/>
                    <a:pt x="873" y="4"/>
                  </a:cubicBezTo>
                  <a:cubicBezTo>
                    <a:pt x="851" y="2"/>
                    <a:pt x="829" y="1"/>
                    <a:pt x="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378615" y="1718264"/>
              <a:ext cx="84963" cy="45601"/>
            </a:xfrm>
            <a:custGeom>
              <a:avLst/>
              <a:gdLst/>
              <a:ahLst/>
              <a:cxnLst/>
              <a:rect l="l" t="t" r="r" b="b"/>
              <a:pathLst>
                <a:path w="1716" h="921" extrusionOk="0">
                  <a:moveTo>
                    <a:pt x="827" y="1"/>
                  </a:moveTo>
                  <a:cubicBezTo>
                    <a:pt x="802" y="1"/>
                    <a:pt x="777" y="2"/>
                    <a:pt x="751" y="4"/>
                  </a:cubicBezTo>
                  <a:cubicBezTo>
                    <a:pt x="56" y="70"/>
                    <a:pt x="1" y="920"/>
                    <a:pt x="1" y="920"/>
                  </a:cubicBezTo>
                  <a:cubicBezTo>
                    <a:pt x="1" y="920"/>
                    <a:pt x="155" y="225"/>
                    <a:pt x="685" y="136"/>
                  </a:cubicBezTo>
                  <a:cubicBezTo>
                    <a:pt x="730" y="129"/>
                    <a:pt x="773" y="125"/>
                    <a:pt x="815" y="125"/>
                  </a:cubicBezTo>
                  <a:cubicBezTo>
                    <a:pt x="1308" y="125"/>
                    <a:pt x="1586" y="623"/>
                    <a:pt x="1656" y="633"/>
                  </a:cubicBezTo>
                  <a:cubicBezTo>
                    <a:pt x="1659" y="634"/>
                    <a:pt x="1661" y="634"/>
                    <a:pt x="1662" y="634"/>
                  </a:cubicBezTo>
                  <a:cubicBezTo>
                    <a:pt x="1715" y="634"/>
                    <a:pt x="1612" y="488"/>
                    <a:pt x="1590" y="445"/>
                  </a:cubicBezTo>
                  <a:cubicBezTo>
                    <a:pt x="1559" y="382"/>
                    <a:pt x="1298" y="1"/>
                    <a:pt x="827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392825" y="1729899"/>
              <a:ext cx="47037" cy="45452"/>
            </a:xfrm>
            <a:custGeom>
              <a:avLst/>
              <a:gdLst/>
              <a:ahLst/>
              <a:cxnLst/>
              <a:rect l="l" t="t" r="r" b="b"/>
              <a:pathLst>
                <a:path w="950" h="918" extrusionOk="0">
                  <a:moveTo>
                    <a:pt x="486" y="0"/>
                  </a:moveTo>
                  <a:cubicBezTo>
                    <a:pt x="243" y="0"/>
                    <a:pt x="44" y="185"/>
                    <a:pt x="23" y="431"/>
                  </a:cubicBezTo>
                  <a:cubicBezTo>
                    <a:pt x="1" y="674"/>
                    <a:pt x="189" y="895"/>
                    <a:pt x="442" y="917"/>
                  </a:cubicBezTo>
                  <a:cubicBezTo>
                    <a:pt x="450" y="917"/>
                    <a:pt x="457" y="917"/>
                    <a:pt x="464" y="917"/>
                  </a:cubicBezTo>
                  <a:cubicBezTo>
                    <a:pt x="709" y="917"/>
                    <a:pt x="918" y="733"/>
                    <a:pt x="928" y="497"/>
                  </a:cubicBezTo>
                  <a:cubicBezTo>
                    <a:pt x="950" y="244"/>
                    <a:pt x="763" y="23"/>
                    <a:pt x="508" y="1"/>
                  </a:cubicBezTo>
                  <a:cubicBezTo>
                    <a:pt x="501" y="1"/>
                    <a:pt x="494" y="0"/>
                    <a:pt x="486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386834" y="1674148"/>
              <a:ext cx="66149" cy="16983"/>
            </a:xfrm>
            <a:custGeom>
              <a:avLst/>
              <a:gdLst/>
              <a:ahLst/>
              <a:cxnLst/>
              <a:rect l="l" t="t" r="r" b="b"/>
              <a:pathLst>
                <a:path w="1336" h="343" extrusionOk="0">
                  <a:moveTo>
                    <a:pt x="502" y="0"/>
                  </a:moveTo>
                  <a:cubicBezTo>
                    <a:pt x="486" y="0"/>
                    <a:pt x="469" y="0"/>
                    <a:pt x="453" y="1"/>
                  </a:cubicBezTo>
                  <a:cubicBezTo>
                    <a:pt x="276" y="1"/>
                    <a:pt x="122" y="67"/>
                    <a:pt x="1" y="188"/>
                  </a:cubicBezTo>
                  <a:cubicBezTo>
                    <a:pt x="1" y="210"/>
                    <a:pt x="33" y="244"/>
                    <a:pt x="55" y="266"/>
                  </a:cubicBezTo>
                  <a:cubicBezTo>
                    <a:pt x="78" y="299"/>
                    <a:pt x="111" y="321"/>
                    <a:pt x="144" y="343"/>
                  </a:cubicBezTo>
                  <a:cubicBezTo>
                    <a:pt x="285" y="249"/>
                    <a:pt x="467" y="195"/>
                    <a:pt x="647" y="195"/>
                  </a:cubicBezTo>
                  <a:cubicBezTo>
                    <a:pt x="678" y="195"/>
                    <a:pt x="709" y="197"/>
                    <a:pt x="740" y="200"/>
                  </a:cubicBezTo>
                  <a:cubicBezTo>
                    <a:pt x="884" y="210"/>
                    <a:pt x="1016" y="244"/>
                    <a:pt x="1149" y="288"/>
                  </a:cubicBezTo>
                  <a:cubicBezTo>
                    <a:pt x="1215" y="310"/>
                    <a:pt x="1270" y="332"/>
                    <a:pt x="1336" y="343"/>
                  </a:cubicBezTo>
                  <a:cubicBezTo>
                    <a:pt x="1248" y="266"/>
                    <a:pt x="1159" y="188"/>
                    <a:pt x="1049" y="134"/>
                  </a:cubicBezTo>
                  <a:cubicBezTo>
                    <a:pt x="945" y="81"/>
                    <a:pt x="754" y="0"/>
                    <a:pt x="50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421245" y="1738119"/>
              <a:ext cx="12081" cy="1213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33" y="0"/>
                  </a:moveTo>
                  <a:cubicBezTo>
                    <a:pt x="67" y="0"/>
                    <a:pt x="12" y="44"/>
                    <a:pt x="1" y="111"/>
                  </a:cubicBezTo>
                  <a:cubicBezTo>
                    <a:pt x="1" y="177"/>
                    <a:pt x="45" y="243"/>
                    <a:pt x="111" y="243"/>
                  </a:cubicBezTo>
                  <a:cubicBezTo>
                    <a:pt x="117" y="244"/>
                    <a:pt x="123" y="244"/>
                    <a:pt x="128" y="244"/>
                  </a:cubicBezTo>
                  <a:cubicBezTo>
                    <a:pt x="187" y="244"/>
                    <a:pt x="234" y="193"/>
                    <a:pt x="244" y="133"/>
                  </a:cubicBezTo>
                  <a:cubicBezTo>
                    <a:pt x="244" y="66"/>
                    <a:pt x="199" y="12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2230523" y="1709104"/>
              <a:ext cx="86399" cy="60504"/>
            </a:xfrm>
            <a:custGeom>
              <a:avLst/>
              <a:gdLst/>
              <a:ahLst/>
              <a:cxnLst/>
              <a:rect l="l" t="t" r="r" b="b"/>
              <a:pathLst>
                <a:path w="1745" h="1222" extrusionOk="0">
                  <a:moveTo>
                    <a:pt x="960" y="1"/>
                  </a:moveTo>
                  <a:cubicBezTo>
                    <a:pt x="336" y="1"/>
                    <a:pt x="393" y="356"/>
                    <a:pt x="200" y="410"/>
                  </a:cubicBezTo>
                  <a:cubicBezTo>
                    <a:pt x="1" y="476"/>
                    <a:pt x="310" y="1182"/>
                    <a:pt x="862" y="1216"/>
                  </a:cubicBezTo>
                  <a:cubicBezTo>
                    <a:pt x="915" y="1219"/>
                    <a:pt x="966" y="1221"/>
                    <a:pt x="1014" y="1221"/>
                  </a:cubicBezTo>
                  <a:cubicBezTo>
                    <a:pt x="1541" y="1221"/>
                    <a:pt x="1745" y="1017"/>
                    <a:pt x="1745" y="1017"/>
                  </a:cubicBezTo>
                  <a:cubicBezTo>
                    <a:pt x="1745" y="1017"/>
                    <a:pt x="1701" y="24"/>
                    <a:pt x="1016" y="2"/>
                  </a:cubicBezTo>
                  <a:cubicBezTo>
                    <a:pt x="997" y="1"/>
                    <a:pt x="9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234336" y="1707965"/>
              <a:ext cx="86399" cy="51543"/>
            </a:xfrm>
            <a:custGeom>
              <a:avLst/>
              <a:gdLst/>
              <a:ahLst/>
              <a:cxnLst/>
              <a:rect l="l" t="t" r="r" b="b"/>
              <a:pathLst>
                <a:path w="1745" h="1041" extrusionOk="0">
                  <a:moveTo>
                    <a:pt x="860" y="0"/>
                  </a:moveTo>
                  <a:cubicBezTo>
                    <a:pt x="464" y="0"/>
                    <a:pt x="205" y="286"/>
                    <a:pt x="167" y="334"/>
                  </a:cubicBezTo>
                  <a:cubicBezTo>
                    <a:pt x="133" y="388"/>
                    <a:pt x="1" y="521"/>
                    <a:pt x="78" y="521"/>
                  </a:cubicBezTo>
                  <a:cubicBezTo>
                    <a:pt x="135" y="521"/>
                    <a:pt x="440" y="128"/>
                    <a:pt x="870" y="128"/>
                  </a:cubicBezTo>
                  <a:cubicBezTo>
                    <a:pt x="945" y="128"/>
                    <a:pt x="1023" y="140"/>
                    <a:pt x="1104" y="168"/>
                  </a:cubicBezTo>
                  <a:cubicBezTo>
                    <a:pt x="1612" y="334"/>
                    <a:pt x="1668" y="1040"/>
                    <a:pt x="1668" y="1040"/>
                  </a:cubicBezTo>
                  <a:cubicBezTo>
                    <a:pt x="1668" y="1040"/>
                    <a:pt x="1745" y="190"/>
                    <a:pt x="1060" y="25"/>
                  </a:cubicBezTo>
                  <a:cubicBezTo>
                    <a:pt x="990" y="8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2257854" y="1719997"/>
              <a:ext cx="46492" cy="44957"/>
            </a:xfrm>
            <a:custGeom>
              <a:avLst/>
              <a:gdLst/>
              <a:ahLst/>
              <a:cxnLst/>
              <a:rect l="l" t="t" r="r" b="b"/>
              <a:pathLst>
                <a:path w="939" h="908" extrusionOk="0">
                  <a:moveTo>
                    <a:pt x="458" y="1"/>
                  </a:moveTo>
                  <a:cubicBezTo>
                    <a:pt x="231" y="1"/>
                    <a:pt x="32" y="181"/>
                    <a:pt x="11" y="422"/>
                  </a:cubicBezTo>
                  <a:cubicBezTo>
                    <a:pt x="1" y="665"/>
                    <a:pt x="188" y="885"/>
                    <a:pt x="431" y="907"/>
                  </a:cubicBezTo>
                  <a:cubicBezTo>
                    <a:pt x="438" y="908"/>
                    <a:pt x="445" y="908"/>
                    <a:pt x="451" y="908"/>
                  </a:cubicBezTo>
                  <a:cubicBezTo>
                    <a:pt x="697" y="908"/>
                    <a:pt x="906" y="724"/>
                    <a:pt x="916" y="488"/>
                  </a:cubicBezTo>
                  <a:cubicBezTo>
                    <a:pt x="939" y="234"/>
                    <a:pt x="751" y="13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2254042" y="1665385"/>
              <a:ext cx="66198" cy="20300"/>
            </a:xfrm>
            <a:custGeom>
              <a:avLst/>
              <a:gdLst/>
              <a:ahLst/>
              <a:cxnLst/>
              <a:rect l="l" t="t" r="r" b="b"/>
              <a:pathLst>
                <a:path w="1337" h="410" extrusionOk="0">
                  <a:moveTo>
                    <a:pt x="691" y="0"/>
                  </a:moveTo>
                  <a:cubicBezTo>
                    <a:pt x="523" y="0"/>
                    <a:pt x="394" y="37"/>
                    <a:pt x="309" y="68"/>
                  </a:cubicBezTo>
                  <a:cubicBezTo>
                    <a:pt x="199" y="112"/>
                    <a:pt x="88" y="167"/>
                    <a:pt x="0" y="233"/>
                  </a:cubicBezTo>
                  <a:cubicBezTo>
                    <a:pt x="56" y="222"/>
                    <a:pt x="122" y="211"/>
                    <a:pt x="188" y="200"/>
                  </a:cubicBezTo>
                  <a:cubicBezTo>
                    <a:pt x="297" y="182"/>
                    <a:pt x="413" y="164"/>
                    <a:pt x="531" y="164"/>
                  </a:cubicBezTo>
                  <a:cubicBezTo>
                    <a:pt x="556" y="164"/>
                    <a:pt x="582" y="165"/>
                    <a:pt x="608" y="167"/>
                  </a:cubicBezTo>
                  <a:cubicBezTo>
                    <a:pt x="817" y="178"/>
                    <a:pt x="1027" y="266"/>
                    <a:pt x="1182" y="409"/>
                  </a:cubicBezTo>
                  <a:lnTo>
                    <a:pt x="1280" y="343"/>
                  </a:lnTo>
                  <a:cubicBezTo>
                    <a:pt x="1303" y="321"/>
                    <a:pt x="1336" y="288"/>
                    <a:pt x="1336" y="266"/>
                  </a:cubicBezTo>
                  <a:cubicBezTo>
                    <a:pt x="1236" y="134"/>
                    <a:pt x="1093" y="46"/>
                    <a:pt x="927" y="24"/>
                  </a:cubicBezTo>
                  <a:cubicBezTo>
                    <a:pt x="841" y="7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2266618" y="1725988"/>
              <a:ext cx="10992" cy="10645"/>
            </a:xfrm>
            <a:custGeom>
              <a:avLst/>
              <a:gdLst/>
              <a:ahLst/>
              <a:cxnLst/>
              <a:rect l="l" t="t" r="r" b="b"/>
              <a:pathLst>
                <a:path w="222" h="215" extrusionOk="0">
                  <a:moveTo>
                    <a:pt x="102" y="1"/>
                  </a:moveTo>
                  <a:cubicBezTo>
                    <a:pt x="47" y="1"/>
                    <a:pt x="10" y="42"/>
                    <a:pt x="0" y="102"/>
                  </a:cubicBezTo>
                  <a:cubicBezTo>
                    <a:pt x="0" y="157"/>
                    <a:pt x="45" y="212"/>
                    <a:pt x="99" y="212"/>
                  </a:cubicBezTo>
                  <a:cubicBezTo>
                    <a:pt x="106" y="214"/>
                    <a:pt x="112" y="214"/>
                    <a:pt x="118" y="214"/>
                  </a:cubicBezTo>
                  <a:cubicBezTo>
                    <a:pt x="174" y="214"/>
                    <a:pt x="211" y="172"/>
                    <a:pt x="221" y="113"/>
                  </a:cubicBezTo>
                  <a:cubicBezTo>
                    <a:pt x="221" y="58"/>
                    <a:pt x="177" y="2"/>
                    <a:pt x="121" y="2"/>
                  </a:cubicBezTo>
                  <a:cubicBezTo>
                    <a:pt x="115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295533" y="1830459"/>
              <a:ext cx="89172" cy="41640"/>
            </a:xfrm>
            <a:custGeom>
              <a:avLst/>
              <a:gdLst/>
              <a:ahLst/>
              <a:cxnLst/>
              <a:rect l="l" t="t" r="r" b="b"/>
              <a:pathLst>
                <a:path w="1801" h="8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1" y="796"/>
                    <a:pt x="862" y="840"/>
                  </a:cubicBezTo>
                  <a:cubicBezTo>
                    <a:pt x="878" y="841"/>
                    <a:pt x="895" y="841"/>
                    <a:pt x="911" y="841"/>
                  </a:cubicBezTo>
                  <a:cubicBezTo>
                    <a:pt x="1632" y="841"/>
                    <a:pt x="1801" y="133"/>
                    <a:pt x="1801" y="1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295038" y="1829915"/>
              <a:ext cx="91301" cy="25598"/>
            </a:xfrm>
            <a:custGeom>
              <a:avLst/>
              <a:gdLst/>
              <a:ahLst/>
              <a:cxnLst/>
              <a:rect l="l" t="t" r="r" b="b"/>
              <a:pathLst>
                <a:path w="1844" h="517" extrusionOk="0">
                  <a:moveTo>
                    <a:pt x="0" y="1"/>
                  </a:moveTo>
                  <a:cubicBezTo>
                    <a:pt x="0" y="1"/>
                    <a:pt x="89" y="288"/>
                    <a:pt x="287" y="387"/>
                  </a:cubicBezTo>
                  <a:cubicBezTo>
                    <a:pt x="461" y="470"/>
                    <a:pt x="842" y="517"/>
                    <a:pt x="1132" y="517"/>
                  </a:cubicBezTo>
                  <a:cubicBezTo>
                    <a:pt x="1266" y="517"/>
                    <a:pt x="1380" y="507"/>
                    <a:pt x="1446" y="486"/>
                  </a:cubicBezTo>
                  <a:cubicBezTo>
                    <a:pt x="1645" y="420"/>
                    <a:pt x="1843" y="100"/>
                    <a:pt x="1843" y="1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9"/>
            <p:cNvSpPr/>
            <p:nvPr/>
          </p:nvSpPr>
          <p:spPr>
            <a:xfrm>
              <a:off x="2841557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53" y="1"/>
                  </a:moveTo>
                  <a:lnTo>
                    <a:pt x="2053" y="1"/>
                  </a:lnTo>
                  <a:cubicBezTo>
                    <a:pt x="2053" y="1"/>
                    <a:pt x="2219" y="1446"/>
                    <a:pt x="1887" y="2253"/>
                  </a:cubicBezTo>
                  <a:cubicBezTo>
                    <a:pt x="1568" y="3047"/>
                    <a:pt x="0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4" y="4354"/>
                    <a:pt x="5508" y="4073"/>
                  </a:cubicBezTo>
                  <a:cubicBezTo>
                    <a:pt x="6170" y="3632"/>
                    <a:pt x="5508" y="872"/>
                    <a:pt x="5343" y="509"/>
                  </a:cubicBezTo>
                  <a:cubicBezTo>
                    <a:pt x="5177" y="144"/>
                    <a:pt x="2054" y="1"/>
                    <a:pt x="2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9"/>
            <p:cNvSpPr/>
            <p:nvPr/>
          </p:nvSpPr>
          <p:spPr>
            <a:xfrm>
              <a:off x="2921371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07" y="1"/>
                  </a:moveTo>
                  <a:cubicBezTo>
                    <a:pt x="0" y="1"/>
                    <a:pt x="153" y="278"/>
                    <a:pt x="110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1" y="609"/>
                    <a:pt x="1273" y="609"/>
                    <a:pt x="1276" y="609"/>
                  </a:cubicBezTo>
                  <a:cubicBezTo>
                    <a:pt x="1423" y="609"/>
                    <a:pt x="1476" y="244"/>
                    <a:pt x="1362" y="244"/>
                  </a:cubicBezTo>
                  <a:cubicBezTo>
                    <a:pt x="1361" y="244"/>
                    <a:pt x="1359" y="244"/>
                    <a:pt x="1357" y="245"/>
                  </a:cubicBezTo>
                  <a:cubicBezTo>
                    <a:pt x="1357" y="245"/>
                    <a:pt x="486" y="12"/>
                    <a:pt x="231" y="2"/>
                  </a:cubicBezTo>
                  <a:cubicBezTo>
                    <a:pt x="223" y="1"/>
                    <a:pt x="214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2904141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1" y="292"/>
                  </a:cubicBezTo>
                  <a:cubicBezTo>
                    <a:pt x="17" y="324"/>
                    <a:pt x="1021" y="678"/>
                    <a:pt x="1187" y="711"/>
                  </a:cubicBezTo>
                  <a:cubicBezTo>
                    <a:pt x="1195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9" y="368"/>
                  </a:cubicBezTo>
                  <a:cubicBezTo>
                    <a:pt x="1319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2847003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999" y="0"/>
                  </a:moveTo>
                  <a:cubicBezTo>
                    <a:pt x="980" y="0"/>
                    <a:pt x="963" y="3"/>
                    <a:pt x="950" y="10"/>
                  </a:cubicBezTo>
                  <a:cubicBezTo>
                    <a:pt x="740" y="132"/>
                    <a:pt x="1" y="860"/>
                    <a:pt x="67" y="1136"/>
                  </a:cubicBezTo>
                  <a:cubicBezTo>
                    <a:pt x="106" y="1304"/>
                    <a:pt x="1613" y="1386"/>
                    <a:pt x="3042" y="1386"/>
                  </a:cubicBezTo>
                  <a:cubicBezTo>
                    <a:pt x="4044" y="1386"/>
                    <a:pt x="5007" y="1346"/>
                    <a:pt x="5398" y="1268"/>
                  </a:cubicBezTo>
                  <a:cubicBezTo>
                    <a:pt x="5807" y="1191"/>
                    <a:pt x="5773" y="264"/>
                    <a:pt x="5641" y="66"/>
                  </a:cubicBezTo>
                  <a:lnTo>
                    <a:pt x="5641" y="66"/>
                  </a:lnTo>
                  <a:cubicBezTo>
                    <a:pt x="5641" y="66"/>
                    <a:pt x="5130" y="836"/>
                    <a:pt x="3359" y="836"/>
                  </a:cubicBezTo>
                  <a:cubicBezTo>
                    <a:pt x="3199" y="836"/>
                    <a:pt x="3029" y="830"/>
                    <a:pt x="2849" y="816"/>
                  </a:cubicBezTo>
                  <a:cubicBezTo>
                    <a:pt x="2350" y="775"/>
                    <a:pt x="1305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3166706" y="3853689"/>
              <a:ext cx="305591" cy="226470"/>
            </a:xfrm>
            <a:custGeom>
              <a:avLst/>
              <a:gdLst/>
              <a:ahLst/>
              <a:cxnLst/>
              <a:rect l="l" t="t" r="r" b="b"/>
              <a:pathLst>
                <a:path w="6172" h="4574" extrusionOk="0">
                  <a:moveTo>
                    <a:pt x="2065" y="1"/>
                  </a:moveTo>
                  <a:cubicBezTo>
                    <a:pt x="2065" y="1"/>
                    <a:pt x="2220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5" y="4354"/>
                    <a:pt x="5509" y="4073"/>
                  </a:cubicBezTo>
                  <a:cubicBezTo>
                    <a:pt x="6171" y="3632"/>
                    <a:pt x="5509" y="872"/>
                    <a:pt x="5354" y="509"/>
                  </a:cubicBezTo>
                  <a:cubicBezTo>
                    <a:pt x="5188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3246569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16" y="1"/>
                  </a:moveTo>
                  <a:cubicBezTo>
                    <a:pt x="0" y="1"/>
                    <a:pt x="152" y="278"/>
                    <a:pt x="109" y="311"/>
                  </a:cubicBezTo>
                  <a:cubicBezTo>
                    <a:pt x="55" y="343"/>
                    <a:pt x="1103" y="586"/>
                    <a:pt x="1269" y="608"/>
                  </a:cubicBezTo>
                  <a:cubicBezTo>
                    <a:pt x="1271" y="609"/>
                    <a:pt x="1274" y="609"/>
                    <a:pt x="1276" y="609"/>
                  </a:cubicBezTo>
                  <a:cubicBezTo>
                    <a:pt x="1433" y="609"/>
                    <a:pt x="1475" y="244"/>
                    <a:pt x="1373" y="244"/>
                  </a:cubicBezTo>
                  <a:cubicBezTo>
                    <a:pt x="1371" y="244"/>
                    <a:pt x="1369" y="244"/>
                    <a:pt x="1368" y="245"/>
                  </a:cubicBezTo>
                  <a:cubicBezTo>
                    <a:pt x="1368" y="245"/>
                    <a:pt x="485" y="12"/>
                    <a:pt x="242" y="2"/>
                  </a:cubicBezTo>
                  <a:cubicBezTo>
                    <a:pt x="233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3260185" y="3919243"/>
              <a:ext cx="73031" cy="30153"/>
            </a:xfrm>
            <a:custGeom>
              <a:avLst/>
              <a:gdLst/>
              <a:ahLst/>
              <a:cxnLst/>
              <a:rect l="l" t="t" r="r" b="b"/>
              <a:pathLst>
                <a:path w="1475" h="609" extrusionOk="0">
                  <a:moveTo>
                    <a:pt x="207" y="0"/>
                  </a:moveTo>
                  <a:cubicBezTo>
                    <a:pt x="1" y="0"/>
                    <a:pt x="153" y="278"/>
                    <a:pt x="99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2" y="608"/>
                    <a:pt x="1274" y="608"/>
                    <a:pt x="1276" y="608"/>
                  </a:cubicBezTo>
                  <a:cubicBezTo>
                    <a:pt x="1421" y="608"/>
                    <a:pt x="1475" y="243"/>
                    <a:pt x="1367" y="243"/>
                  </a:cubicBezTo>
                  <a:cubicBezTo>
                    <a:pt x="1364" y="243"/>
                    <a:pt x="1361" y="244"/>
                    <a:pt x="1358" y="244"/>
                  </a:cubicBezTo>
                  <a:cubicBezTo>
                    <a:pt x="1358" y="244"/>
                    <a:pt x="486" y="12"/>
                    <a:pt x="232" y="1"/>
                  </a:cubicBezTo>
                  <a:cubicBezTo>
                    <a:pt x="223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931719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243" y="0"/>
                  </a:moveTo>
                  <a:cubicBezTo>
                    <a:pt x="0" y="0"/>
                    <a:pt x="177" y="287"/>
                    <a:pt x="133" y="321"/>
                  </a:cubicBezTo>
                  <a:cubicBezTo>
                    <a:pt x="89" y="354"/>
                    <a:pt x="1148" y="542"/>
                    <a:pt x="1303" y="542"/>
                  </a:cubicBezTo>
                  <a:cubicBezTo>
                    <a:pt x="1305" y="542"/>
                    <a:pt x="1307" y="542"/>
                    <a:pt x="1309" y="542"/>
                  </a:cubicBezTo>
                  <a:cubicBezTo>
                    <a:pt x="1465" y="542"/>
                    <a:pt x="1498" y="176"/>
                    <a:pt x="1390" y="176"/>
                  </a:cubicBezTo>
                  <a:cubicBezTo>
                    <a:pt x="1387" y="176"/>
                    <a:pt x="1384" y="176"/>
                    <a:pt x="1380" y="177"/>
                  </a:cubicBezTo>
                  <a:cubicBezTo>
                    <a:pt x="1380" y="177"/>
                    <a:pt x="486" y="12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3229339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0" y="292"/>
                  </a:cubicBezTo>
                  <a:cubicBezTo>
                    <a:pt x="16" y="324"/>
                    <a:pt x="1021" y="678"/>
                    <a:pt x="1186" y="711"/>
                  </a:cubicBezTo>
                  <a:cubicBezTo>
                    <a:pt x="1194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8" y="368"/>
                  </a:cubicBezTo>
                  <a:cubicBezTo>
                    <a:pt x="1318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3172746" y="4017724"/>
              <a:ext cx="286925" cy="68624"/>
            </a:xfrm>
            <a:custGeom>
              <a:avLst/>
              <a:gdLst/>
              <a:ahLst/>
              <a:cxnLst/>
              <a:rect l="l" t="t" r="r" b="b"/>
              <a:pathLst>
                <a:path w="5795" h="1386" extrusionOk="0">
                  <a:moveTo>
                    <a:pt x="987" y="0"/>
                  </a:moveTo>
                  <a:cubicBezTo>
                    <a:pt x="968" y="0"/>
                    <a:pt x="951" y="3"/>
                    <a:pt x="938" y="10"/>
                  </a:cubicBezTo>
                  <a:cubicBezTo>
                    <a:pt x="729" y="132"/>
                    <a:pt x="0" y="860"/>
                    <a:pt x="67" y="1136"/>
                  </a:cubicBezTo>
                  <a:cubicBezTo>
                    <a:pt x="99" y="1304"/>
                    <a:pt x="1604" y="1386"/>
                    <a:pt x="3032" y="1386"/>
                  </a:cubicBezTo>
                  <a:cubicBezTo>
                    <a:pt x="4033" y="1386"/>
                    <a:pt x="4996" y="1346"/>
                    <a:pt x="5387" y="1268"/>
                  </a:cubicBezTo>
                  <a:cubicBezTo>
                    <a:pt x="5795" y="1191"/>
                    <a:pt x="5762" y="264"/>
                    <a:pt x="5630" y="66"/>
                  </a:cubicBezTo>
                  <a:lnTo>
                    <a:pt x="5630" y="66"/>
                  </a:lnTo>
                  <a:cubicBezTo>
                    <a:pt x="5630" y="66"/>
                    <a:pt x="5128" y="836"/>
                    <a:pt x="3350" y="836"/>
                  </a:cubicBezTo>
                  <a:cubicBezTo>
                    <a:pt x="3189" y="836"/>
                    <a:pt x="3018" y="830"/>
                    <a:pt x="2837" y="816"/>
                  </a:cubicBezTo>
                  <a:cubicBezTo>
                    <a:pt x="2338" y="775"/>
                    <a:pt x="1293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2544284" y="2673014"/>
              <a:ext cx="453039" cy="385950"/>
            </a:xfrm>
            <a:custGeom>
              <a:avLst/>
              <a:gdLst/>
              <a:ahLst/>
              <a:cxnLst/>
              <a:rect l="l" t="t" r="r" b="b"/>
              <a:pathLst>
                <a:path w="9150" h="7795" extrusionOk="0">
                  <a:moveTo>
                    <a:pt x="682" y="0"/>
                  </a:moveTo>
                  <a:cubicBezTo>
                    <a:pt x="348" y="0"/>
                    <a:pt x="67" y="88"/>
                    <a:pt x="22" y="368"/>
                  </a:cubicBezTo>
                  <a:cubicBezTo>
                    <a:pt x="0" y="542"/>
                    <a:pt x="999" y="7794"/>
                    <a:pt x="2392" y="7794"/>
                  </a:cubicBezTo>
                  <a:cubicBezTo>
                    <a:pt x="2419" y="7794"/>
                    <a:pt x="2445" y="7791"/>
                    <a:pt x="2472" y="7786"/>
                  </a:cubicBezTo>
                  <a:cubicBezTo>
                    <a:pt x="3918" y="7499"/>
                    <a:pt x="8576" y="5998"/>
                    <a:pt x="8863" y="5082"/>
                  </a:cubicBezTo>
                  <a:cubicBezTo>
                    <a:pt x="9150" y="4155"/>
                    <a:pt x="7980" y="1936"/>
                    <a:pt x="7362" y="1516"/>
                  </a:cubicBezTo>
                  <a:cubicBezTo>
                    <a:pt x="7315" y="1484"/>
                    <a:pt x="7255" y="1469"/>
                    <a:pt x="7182" y="1469"/>
                  </a:cubicBezTo>
                  <a:cubicBezTo>
                    <a:pt x="6343" y="1469"/>
                    <a:pt x="3895" y="3485"/>
                    <a:pt x="3344" y="3485"/>
                  </a:cubicBezTo>
                  <a:cubicBezTo>
                    <a:pt x="3317" y="3485"/>
                    <a:pt x="3295" y="3480"/>
                    <a:pt x="3278" y="3471"/>
                  </a:cubicBezTo>
                  <a:cubicBezTo>
                    <a:pt x="2880" y="3238"/>
                    <a:pt x="1953" y="248"/>
                    <a:pt x="1953" y="248"/>
                  </a:cubicBezTo>
                  <a:cubicBezTo>
                    <a:pt x="1953" y="248"/>
                    <a:pt x="1242" y="0"/>
                    <a:pt x="682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3251273" y="2701434"/>
              <a:ext cx="460912" cy="316830"/>
            </a:xfrm>
            <a:custGeom>
              <a:avLst/>
              <a:gdLst/>
              <a:ahLst/>
              <a:cxnLst/>
              <a:rect l="l" t="t" r="r" b="b"/>
              <a:pathLst>
                <a:path w="9309" h="6399" extrusionOk="0">
                  <a:moveTo>
                    <a:pt x="7224" y="0"/>
                  </a:moveTo>
                  <a:cubicBezTo>
                    <a:pt x="6936" y="0"/>
                    <a:pt x="6691" y="33"/>
                    <a:pt x="6627" y="137"/>
                  </a:cubicBezTo>
                  <a:cubicBezTo>
                    <a:pt x="6450" y="424"/>
                    <a:pt x="6296" y="2168"/>
                    <a:pt x="6085" y="2786"/>
                  </a:cubicBezTo>
                  <a:cubicBezTo>
                    <a:pt x="6066" y="2842"/>
                    <a:pt x="6020" y="2868"/>
                    <a:pt x="5951" y="2868"/>
                  </a:cubicBezTo>
                  <a:cubicBezTo>
                    <a:pt x="5362" y="2868"/>
                    <a:pt x="3138" y="992"/>
                    <a:pt x="2465" y="942"/>
                  </a:cubicBezTo>
                  <a:cubicBezTo>
                    <a:pt x="2459" y="942"/>
                    <a:pt x="2453" y="942"/>
                    <a:pt x="2447" y="942"/>
                  </a:cubicBezTo>
                  <a:cubicBezTo>
                    <a:pt x="1687" y="942"/>
                    <a:pt x="1" y="4332"/>
                    <a:pt x="1019" y="4386"/>
                  </a:cubicBezTo>
                  <a:cubicBezTo>
                    <a:pt x="1881" y="4441"/>
                    <a:pt x="5093" y="6398"/>
                    <a:pt x="7005" y="6398"/>
                  </a:cubicBezTo>
                  <a:cubicBezTo>
                    <a:pt x="7396" y="6398"/>
                    <a:pt x="7733" y="6316"/>
                    <a:pt x="7984" y="6120"/>
                  </a:cubicBezTo>
                  <a:cubicBezTo>
                    <a:pt x="9309" y="5082"/>
                    <a:pt x="8371" y="104"/>
                    <a:pt x="8371" y="104"/>
                  </a:cubicBezTo>
                  <a:cubicBezTo>
                    <a:pt x="8371" y="104"/>
                    <a:pt x="7732" y="0"/>
                    <a:pt x="722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3217010" y="3251320"/>
              <a:ext cx="214835" cy="563551"/>
            </a:xfrm>
            <a:custGeom>
              <a:avLst/>
              <a:gdLst/>
              <a:ahLst/>
              <a:cxnLst/>
              <a:rect l="l" t="t" r="r" b="b"/>
              <a:pathLst>
                <a:path w="4339" h="11382" extrusionOk="0">
                  <a:moveTo>
                    <a:pt x="3359" y="1"/>
                  </a:moveTo>
                  <a:cubicBezTo>
                    <a:pt x="2521" y="1"/>
                    <a:pt x="0" y="555"/>
                    <a:pt x="0" y="555"/>
                  </a:cubicBezTo>
                  <a:cubicBezTo>
                    <a:pt x="0" y="555"/>
                    <a:pt x="917" y="11063"/>
                    <a:pt x="1248" y="11250"/>
                  </a:cubicBezTo>
                  <a:cubicBezTo>
                    <a:pt x="1385" y="11331"/>
                    <a:pt x="1749" y="11382"/>
                    <a:pt x="2167" y="11382"/>
                  </a:cubicBezTo>
                  <a:cubicBezTo>
                    <a:pt x="2720" y="11382"/>
                    <a:pt x="3368" y="11294"/>
                    <a:pt x="3720" y="11074"/>
                  </a:cubicBezTo>
                  <a:cubicBezTo>
                    <a:pt x="4338" y="10688"/>
                    <a:pt x="3930" y="224"/>
                    <a:pt x="3598" y="36"/>
                  </a:cubicBezTo>
                  <a:cubicBezTo>
                    <a:pt x="3558" y="11"/>
                    <a:pt x="3475" y="1"/>
                    <a:pt x="3359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927313" y="3282760"/>
              <a:ext cx="198496" cy="561967"/>
            </a:xfrm>
            <a:custGeom>
              <a:avLst/>
              <a:gdLst/>
              <a:ahLst/>
              <a:cxnLst/>
              <a:rect l="l" t="t" r="r" b="b"/>
              <a:pathLst>
                <a:path w="4009" h="11350" extrusionOk="0">
                  <a:moveTo>
                    <a:pt x="3327" y="1"/>
                  </a:moveTo>
                  <a:cubicBezTo>
                    <a:pt x="2439" y="1"/>
                    <a:pt x="1" y="450"/>
                    <a:pt x="1" y="450"/>
                  </a:cubicBezTo>
                  <a:cubicBezTo>
                    <a:pt x="1" y="450"/>
                    <a:pt x="575" y="10980"/>
                    <a:pt x="895" y="11179"/>
                  </a:cubicBezTo>
                  <a:cubicBezTo>
                    <a:pt x="1052" y="11281"/>
                    <a:pt x="1498" y="11350"/>
                    <a:pt x="1988" y="11350"/>
                  </a:cubicBezTo>
                  <a:cubicBezTo>
                    <a:pt x="2497" y="11350"/>
                    <a:pt x="3052" y="11276"/>
                    <a:pt x="3379" y="11090"/>
                  </a:cubicBezTo>
                  <a:cubicBezTo>
                    <a:pt x="4008" y="10726"/>
                    <a:pt x="3942" y="251"/>
                    <a:pt x="3621" y="41"/>
                  </a:cubicBezTo>
                  <a:cubicBezTo>
                    <a:pt x="3576" y="13"/>
                    <a:pt x="3473" y="1"/>
                    <a:pt x="3327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857946" y="3060152"/>
              <a:ext cx="627472" cy="444375"/>
            </a:xfrm>
            <a:custGeom>
              <a:avLst/>
              <a:gdLst/>
              <a:ahLst/>
              <a:cxnLst/>
              <a:rect l="l" t="t" r="r" b="b"/>
              <a:pathLst>
                <a:path w="12673" h="8975" extrusionOk="0">
                  <a:moveTo>
                    <a:pt x="11182" y="1"/>
                  </a:moveTo>
                  <a:cubicBezTo>
                    <a:pt x="10718" y="1"/>
                    <a:pt x="166" y="221"/>
                    <a:pt x="166" y="221"/>
                  </a:cubicBezTo>
                  <a:cubicBezTo>
                    <a:pt x="166" y="221"/>
                    <a:pt x="1" y="8610"/>
                    <a:pt x="475" y="8842"/>
                  </a:cubicBezTo>
                  <a:cubicBezTo>
                    <a:pt x="658" y="8935"/>
                    <a:pt x="1473" y="8975"/>
                    <a:pt x="2426" y="8975"/>
                  </a:cubicBezTo>
                  <a:cubicBezTo>
                    <a:pt x="3948" y="8975"/>
                    <a:pt x="5821" y="8874"/>
                    <a:pt x="6038" y="8731"/>
                  </a:cubicBezTo>
                  <a:cubicBezTo>
                    <a:pt x="6389" y="8497"/>
                    <a:pt x="6013" y="4208"/>
                    <a:pt x="6083" y="4208"/>
                  </a:cubicBezTo>
                  <a:cubicBezTo>
                    <a:pt x="6086" y="4208"/>
                    <a:pt x="6089" y="4215"/>
                    <a:pt x="6094" y="4228"/>
                  </a:cubicBezTo>
                  <a:cubicBezTo>
                    <a:pt x="6213" y="4576"/>
                    <a:pt x="6623" y="8733"/>
                    <a:pt x="6974" y="8733"/>
                  </a:cubicBezTo>
                  <a:cubicBezTo>
                    <a:pt x="6978" y="8733"/>
                    <a:pt x="6983" y="8733"/>
                    <a:pt x="6987" y="8731"/>
                  </a:cubicBezTo>
                  <a:cubicBezTo>
                    <a:pt x="7340" y="8610"/>
                    <a:pt x="11491" y="8842"/>
                    <a:pt x="12076" y="8367"/>
                  </a:cubicBezTo>
                  <a:cubicBezTo>
                    <a:pt x="12672" y="7892"/>
                    <a:pt x="11657" y="1"/>
                    <a:pt x="1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3558597" y="2384108"/>
              <a:ext cx="36639" cy="380454"/>
            </a:xfrm>
            <a:custGeom>
              <a:avLst/>
              <a:gdLst/>
              <a:ahLst/>
              <a:cxnLst/>
              <a:rect l="l" t="t" r="r" b="b"/>
              <a:pathLst>
                <a:path w="740" h="7684" extrusionOk="0">
                  <a:moveTo>
                    <a:pt x="530" y="0"/>
                  </a:moveTo>
                  <a:lnTo>
                    <a:pt x="0" y="66"/>
                  </a:lnTo>
                  <a:cubicBezTo>
                    <a:pt x="0" y="66"/>
                    <a:pt x="155" y="7584"/>
                    <a:pt x="320" y="7661"/>
                  </a:cubicBezTo>
                  <a:cubicBezTo>
                    <a:pt x="364" y="7677"/>
                    <a:pt x="413" y="7683"/>
                    <a:pt x="460" y="7683"/>
                  </a:cubicBezTo>
                  <a:cubicBezTo>
                    <a:pt x="603" y="7683"/>
                    <a:pt x="739" y="7628"/>
                    <a:pt x="739" y="7628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3642174" y="2444117"/>
              <a:ext cx="193099" cy="183889"/>
            </a:xfrm>
            <a:custGeom>
              <a:avLst/>
              <a:gdLst/>
              <a:ahLst/>
              <a:cxnLst/>
              <a:rect l="l" t="t" r="r" b="b"/>
              <a:pathLst>
                <a:path w="3900" h="3714" extrusionOk="0">
                  <a:moveTo>
                    <a:pt x="192" y="1"/>
                  </a:moveTo>
                  <a:cubicBezTo>
                    <a:pt x="0" y="1"/>
                    <a:pt x="401" y="3459"/>
                    <a:pt x="674" y="3534"/>
                  </a:cubicBezTo>
                  <a:cubicBezTo>
                    <a:pt x="835" y="3573"/>
                    <a:pt x="1917" y="3714"/>
                    <a:pt x="2781" y="3714"/>
                  </a:cubicBezTo>
                  <a:cubicBezTo>
                    <a:pt x="3395" y="3714"/>
                    <a:pt x="3900" y="3643"/>
                    <a:pt x="3886" y="3413"/>
                  </a:cubicBezTo>
                  <a:cubicBezTo>
                    <a:pt x="3864" y="2850"/>
                    <a:pt x="3765" y="1128"/>
                    <a:pt x="3544" y="698"/>
                  </a:cubicBezTo>
                  <a:cubicBezTo>
                    <a:pt x="3312" y="267"/>
                    <a:pt x="199" y="2"/>
                    <a:pt x="199" y="2"/>
                  </a:cubicBezTo>
                  <a:cubicBezTo>
                    <a:pt x="197" y="1"/>
                    <a:pt x="194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3623607" y="2437631"/>
              <a:ext cx="213547" cy="130713"/>
            </a:xfrm>
            <a:custGeom>
              <a:avLst/>
              <a:gdLst/>
              <a:ahLst/>
              <a:cxnLst/>
              <a:rect l="l" t="t" r="r" b="b"/>
              <a:pathLst>
                <a:path w="4313" h="2640" extrusionOk="0">
                  <a:moveTo>
                    <a:pt x="441" y="1"/>
                  </a:moveTo>
                  <a:cubicBezTo>
                    <a:pt x="247" y="1"/>
                    <a:pt x="121" y="20"/>
                    <a:pt x="100" y="67"/>
                  </a:cubicBezTo>
                  <a:cubicBezTo>
                    <a:pt x="0" y="321"/>
                    <a:pt x="111" y="2264"/>
                    <a:pt x="111" y="2264"/>
                  </a:cubicBezTo>
                  <a:cubicBezTo>
                    <a:pt x="111" y="2264"/>
                    <a:pt x="3941" y="2606"/>
                    <a:pt x="4129" y="2639"/>
                  </a:cubicBezTo>
                  <a:cubicBezTo>
                    <a:pt x="4130" y="2640"/>
                    <a:pt x="4131" y="2640"/>
                    <a:pt x="4133" y="2640"/>
                  </a:cubicBezTo>
                  <a:cubicBezTo>
                    <a:pt x="4313" y="2640"/>
                    <a:pt x="4060" y="464"/>
                    <a:pt x="3731" y="410"/>
                  </a:cubicBezTo>
                  <a:cubicBezTo>
                    <a:pt x="3461" y="374"/>
                    <a:pt x="1295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3546664" y="2392822"/>
              <a:ext cx="207606" cy="187108"/>
            </a:xfrm>
            <a:custGeom>
              <a:avLst/>
              <a:gdLst/>
              <a:ahLst/>
              <a:cxnLst/>
              <a:rect l="l" t="t" r="r" b="b"/>
              <a:pathLst>
                <a:path w="4193" h="3779" extrusionOk="0">
                  <a:moveTo>
                    <a:pt x="495" y="1"/>
                  </a:moveTo>
                  <a:cubicBezTo>
                    <a:pt x="297" y="1"/>
                    <a:pt x="1" y="3765"/>
                    <a:pt x="314" y="3765"/>
                  </a:cubicBezTo>
                  <a:cubicBezTo>
                    <a:pt x="315" y="3765"/>
                    <a:pt x="317" y="3765"/>
                    <a:pt x="318" y="3765"/>
                  </a:cubicBezTo>
                  <a:cubicBezTo>
                    <a:pt x="356" y="3760"/>
                    <a:pt x="437" y="3758"/>
                    <a:pt x="551" y="3758"/>
                  </a:cubicBezTo>
                  <a:cubicBezTo>
                    <a:pt x="920" y="3758"/>
                    <a:pt x="1630" y="3779"/>
                    <a:pt x="2320" y="3779"/>
                  </a:cubicBezTo>
                  <a:cubicBezTo>
                    <a:pt x="3227" y="3779"/>
                    <a:pt x="4099" y="3743"/>
                    <a:pt x="4115" y="3577"/>
                  </a:cubicBezTo>
                  <a:cubicBezTo>
                    <a:pt x="4149" y="3257"/>
                    <a:pt x="4193" y="663"/>
                    <a:pt x="3784" y="454"/>
                  </a:cubicBezTo>
                  <a:cubicBezTo>
                    <a:pt x="3365" y="233"/>
                    <a:pt x="49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3553101" y="2384059"/>
              <a:ext cx="214142" cy="130713"/>
            </a:xfrm>
            <a:custGeom>
              <a:avLst/>
              <a:gdLst/>
              <a:ahLst/>
              <a:cxnLst/>
              <a:rect l="l" t="t" r="r" b="b"/>
              <a:pathLst>
                <a:path w="4325" h="2640" extrusionOk="0">
                  <a:moveTo>
                    <a:pt x="457" y="0"/>
                  </a:moveTo>
                  <a:cubicBezTo>
                    <a:pt x="258" y="0"/>
                    <a:pt x="130" y="20"/>
                    <a:pt x="111" y="67"/>
                  </a:cubicBezTo>
                  <a:cubicBezTo>
                    <a:pt x="1" y="322"/>
                    <a:pt x="122" y="2264"/>
                    <a:pt x="122" y="2264"/>
                  </a:cubicBezTo>
                  <a:cubicBezTo>
                    <a:pt x="122" y="2264"/>
                    <a:pt x="3952" y="2606"/>
                    <a:pt x="4140" y="2640"/>
                  </a:cubicBezTo>
                  <a:cubicBezTo>
                    <a:pt x="4141" y="2640"/>
                    <a:pt x="4142" y="2640"/>
                    <a:pt x="4144" y="2640"/>
                  </a:cubicBezTo>
                  <a:cubicBezTo>
                    <a:pt x="4324" y="2640"/>
                    <a:pt x="4071" y="464"/>
                    <a:pt x="3742" y="410"/>
                  </a:cubicBezTo>
                  <a:cubicBezTo>
                    <a:pt x="3473" y="365"/>
                    <a:pt x="1313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538194" y="2365491"/>
              <a:ext cx="108284" cy="374116"/>
            </a:xfrm>
            <a:custGeom>
              <a:avLst/>
              <a:gdLst/>
              <a:ahLst/>
              <a:cxnLst/>
              <a:rect l="l" t="t" r="r" b="b"/>
              <a:pathLst>
                <a:path w="2187" h="7556" extrusionOk="0">
                  <a:moveTo>
                    <a:pt x="509" y="1"/>
                  </a:moveTo>
                  <a:lnTo>
                    <a:pt x="1" y="167"/>
                  </a:lnTo>
                  <a:cubicBezTo>
                    <a:pt x="1" y="167"/>
                    <a:pt x="1612" y="7518"/>
                    <a:pt x="1789" y="7551"/>
                  </a:cubicBezTo>
                  <a:cubicBezTo>
                    <a:pt x="1809" y="7554"/>
                    <a:pt x="1828" y="7556"/>
                    <a:pt x="1848" y="7556"/>
                  </a:cubicBezTo>
                  <a:cubicBezTo>
                    <a:pt x="2018" y="7556"/>
                    <a:pt x="2186" y="7440"/>
                    <a:pt x="2186" y="7440"/>
                  </a:cubicBezTo>
                  <a:lnTo>
                    <a:pt x="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2630733" y="2404111"/>
              <a:ext cx="228698" cy="174086"/>
            </a:xfrm>
            <a:custGeom>
              <a:avLst/>
              <a:gdLst/>
              <a:ahLst/>
              <a:cxnLst/>
              <a:rect l="l" t="t" r="r" b="b"/>
              <a:pathLst>
                <a:path w="4619" h="3516" extrusionOk="0">
                  <a:moveTo>
                    <a:pt x="2510" y="1"/>
                  </a:moveTo>
                  <a:cubicBezTo>
                    <a:pt x="1513" y="1"/>
                    <a:pt x="218" y="148"/>
                    <a:pt x="218" y="148"/>
                  </a:cubicBezTo>
                  <a:cubicBezTo>
                    <a:pt x="217" y="148"/>
                    <a:pt x="216" y="148"/>
                    <a:pt x="214" y="148"/>
                  </a:cubicBezTo>
                  <a:cubicBezTo>
                    <a:pt x="0" y="148"/>
                    <a:pt x="1081" y="3504"/>
                    <a:pt x="1355" y="3515"/>
                  </a:cubicBezTo>
                  <a:cubicBezTo>
                    <a:pt x="1362" y="3515"/>
                    <a:pt x="1370" y="3515"/>
                    <a:pt x="1380" y="3515"/>
                  </a:cubicBezTo>
                  <a:cubicBezTo>
                    <a:pt x="1783" y="3515"/>
                    <a:pt x="4619" y="3303"/>
                    <a:pt x="4490" y="2775"/>
                  </a:cubicBezTo>
                  <a:cubicBezTo>
                    <a:pt x="4357" y="2235"/>
                    <a:pt x="3927" y="557"/>
                    <a:pt x="3618" y="182"/>
                  </a:cubicBezTo>
                  <a:cubicBezTo>
                    <a:pt x="3513" y="45"/>
                    <a:pt x="3056" y="1"/>
                    <a:pt x="2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2614740" y="2394506"/>
              <a:ext cx="232808" cy="125168"/>
            </a:xfrm>
            <a:custGeom>
              <a:avLst/>
              <a:gdLst/>
              <a:ahLst/>
              <a:cxnLst/>
              <a:rect l="l" t="t" r="r" b="b"/>
              <a:pathLst>
                <a:path w="4702" h="2528" extrusionOk="0">
                  <a:moveTo>
                    <a:pt x="3690" y="0"/>
                  </a:moveTo>
                  <a:cubicBezTo>
                    <a:pt x="3689" y="0"/>
                    <a:pt x="3688" y="0"/>
                    <a:pt x="3687" y="0"/>
                  </a:cubicBezTo>
                  <a:cubicBezTo>
                    <a:pt x="3345" y="11"/>
                    <a:pt x="111" y="99"/>
                    <a:pt x="56" y="364"/>
                  </a:cubicBezTo>
                  <a:cubicBezTo>
                    <a:pt x="0" y="640"/>
                    <a:pt x="497" y="2528"/>
                    <a:pt x="497" y="2528"/>
                  </a:cubicBezTo>
                  <a:cubicBezTo>
                    <a:pt x="497" y="2528"/>
                    <a:pt x="4316" y="2108"/>
                    <a:pt x="4504" y="2108"/>
                  </a:cubicBezTo>
                  <a:cubicBezTo>
                    <a:pt x="4702" y="2108"/>
                    <a:pt x="4022" y="0"/>
                    <a:pt x="3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2542204" y="2365244"/>
              <a:ext cx="221222" cy="196069"/>
            </a:xfrm>
            <a:custGeom>
              <a:avLst/>
              <a:gdLst/>
              <a:ahLst/>
              <a:cxnLst/>
              <a:rect l="l" t="t" r="r" b="b"/>
              <a:pathLst>
                <a:path w="4468" h="3960" extrusionOk="0">
                  <a:moveTo>
                    <a:pt x="3130" y="1"/>
                  </a:moveTo>
                  <a:cubicBezTo>
                    <a:pt x="2217" y="1"/>
                    <a:pt x="196" y="227"/>
                    <a:pt x="196" y="227"/>
                  </a:cubicBezTo>
                  <a:cubicBezTo>
                    <a:pt x="0" y="270"/>
                    <a:pt x="438" y="3959"/>
                    <a:pt x="736" y="3959"/>
                  </a:cubicBezTo>
                  <a:cubicBezTo>
                    <a:pt x="740" y="3959"/>
                    <a:pt x="744" y="3959"/>
                    <a:pt x="748" y="3957"/>
                  </a:cubicBezTo>
                  <a:cubicBezTo>
                    <a:pt x="1057" y="3859"/>
                    <a:pt x="4467" y="3361"/>
                    <a:pt x="4435" y="3042"/>
                  </a:cubicBezTo>
                  <a:cubicBezTo>
                    <a:pt x="4401" y="2711"/>
                    <a:pt x="3949" y="160"/>
                    <a:pt x="3508" y="28"/>
                  </a:cubicBezTo>
                  <a:cubicBezTo>
                    <a:pt x="3436" y="9"/>
                    <a:pt x="3303" y="1"/>
                    <a:pt x="3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9"/>
            <p:cNvSpPr/>
            <p:nvPr/>
          </p:nvSpPr>
          <p:spPr>
            <a:xfrm>
              <a:off x="2535520" y="2355638"/>
              <a:ext cx="232808" cy="124672"/>
            </a:xfrm>
            <a:custGeom>
              <a:avLst/>
              <a:gdLst/>
              <a:ahLst/>
              <a:cxnLst/>
              <a:rect l="l" t="t" r="r" b="b"/>
              <a:pathLst>
                <a:path w="4702" h="2518" extrusionOk="0">
                  <a:moveTo>
                    <a:pt x="3692" y="1"/>
                  </a:moveTo>
                  <a:cubicBezTo>
                    <a:pt x="3690" y="1"/>
                    <a:pt x="3688" y="1"/>
                    <a:pt x="3687" y="1"/>
                  </a:cubicBezTo>
                  <a:cubicBezTo>
                    <a:pt x="3344" y="13"/>
                    <a:pt x="110" y="101"/>
                    <a:pt x="55" y="366"/>
                  </a:cubicBezTo>
                  <a:cubicBezTo>
                    <a:pt x="0" y="631"/>
                    <a:pt x="486" y="2518"/>
                    <a:pt x="486" y="2518"/>
                  </a:cubicBezTo>
                  <a:cubicBezTo>
                    <a:pt x="486" y="2518"/>
                    <a:pt x="4316" y="2110"/>
                    <a:pt x="4504" y="2110"/>
                  </a:cubicBezTo>
                  <a:cubicBezTo>
                    <a:pt x="4701" y="2098"/>
                    <a:pt x="4025" y="1"/>
                    <a:pt x="3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9"/>
            <p:cNvSpPr/>
            <p:nvPr/>
          </p:nvSpPr>
          <p:spPr>
            <a:xfrm>
              <a:off x="2848439" y="2579237"/>
              <a:ext cx="560432" cy="490916"/>
            </a:xfrm>
            <a:custGeom>
              <a:avLst/>
              <a:gdLst/>
              <a:ahLst/>
              <a:cxnLst/>
              <a:rect l="l" t="t" r="r" b="b"/>
              <a:pathLst>
                <a:path w="11319" h="9915" extrusionOk="0">
                  <a:moveTo>
                    <a:pt x="7941" y="0"/>
                  </a:moveTo>
                  <a:lnTo>
                    <a:pt x="4883" y="486"/>
                  </a:lnTo>
                  <a:cubicBezTo>
                    <a:pt x="4883" y="486"/>
                    <a:pt x="5104" y="1600"/>
                    <a:pt x="4949" y="2142"/>
                  </a:cubicBezTo>
                  <a:cubicBezTo>
                    <a:pt x="4806" y="2693"/>
                    <a:pt x="645" y="3366"/>
                    <a:pt x="457" y="3984"/>
                  </a:cubicBezTo>
                  <a:cubicBezTo>
                    <a:pt x="261" y="4606"/>
                    <a:pt x="0" y="9915"/>
                    <a:pt x="920" y="9915"/>
                  </a:cubicBezTo>
                  <a:cubicBezTo>
                    <a:pt x="931" y="9915"/>
                    <a:pt x="942" y="9914"/>
                    <a:pt x="954" y="9912"/>
                  </a:cubicBezTo>
                  <a:cubicBezTo>
                    <a:pt x="1147" y="9883"/>
                    <a:pt x="1679" y="9874"/>
                    <a:pt x="2405" y="9874"/>
                  </a:cubicBezTo>
                  <a:cubicBezTo>
                    <a:pt x="3618" y="9874"/>
                    <a:pt x="5372" y="9899"/>
                    <a:pt x="6993" y="9899"/>
                  </a:cubicBezTo>
                  <a:cubicBezTo>
                    <a:pt x="9177" y="9899"/>
                    <a:pt x="11120" y="9853"/>
                    <a:pt x="11175" y="9636"/>
                  </a:cubicBezTo>
                  <a:cubicBezTo>
                    <a:pt x="11307" y="9150"/>
                    <a:pt x="11319" y="4967"/>
                    <a:pt x="10689" y="4205"/>
                  </a:cubicBezTo>
                  <a:cubicBezTo>
                    <a:pt x="10049" y="3444"/>
                    <a:pt x="8062" y="2903"/>
                    <a:pt x="7941" y="2417"/>
                  </a:cubicBezTo>
                  <a:cubicBezTo>
                    <a:pt x="7809" y="1931"/>
                    <a:pt x="7941" y="0"/>
                    <a:pt x="7941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2913697" y="2115651"/>
              <a:ext cx="533992" cy="467992"/>
            </a:xfrm>
            <a:custGeom>
              <a:avLst/>
              <a:gdLst/>
              <a:ahLst/>
              <a:cxnLst/>
              <a:rect l="l" t="t" r="r" b="b"/>
              <a:pathLst>
                <a:path w="10785" h="9452" extrusionOk="0">
                  <a:moveTo>
                    <a:pt x="5505" y="0"/>
                  </a:moveTo>
                  <a:cubicBezTo>
                    <a:pt x="4889" y="0"/>
                    <a:pt x="4305" y="241"/>
                    <a:pt x="3896" y="599"/>
                  </a:cubicBezTo>
                  <a:cubicBezTo>
                    <a:pt x="3168" y="1217"/>
                    <a:pt x="3400" y="1095"/>
                    <a:pt x="2572" y="1316"/>
                  </a:cubicBezTo>
                  <a:cubicBezTo>
                    <a:pt x="1744" y="1548"/>
                    <a:pt x="1181" y="2012"/>
                    <a:pt x="1148" y="3071"/>
                  </a:cubicBezTo>
                  <a:cubicBezTo>
                    <a:pt x="1115" y="4120"/>
                    <a:pt x="994" y="3932"/>
                    <a:pt x="497" y="4882"/>
                  </a:cubicBezTo>
                  <a:cubicBezTo>
                    <a:pt x="0" y="5842"/>
                    <a:pt x="1313" y="7387"/>
                    <a:pt x="2539" y="7387"/>
                  </a:cubicBezTo>
                  <a:cubicBezTo>
                    <a:pt x="3764" y="7387"/>
                    <a:pt x="6170" y="8910"/>
                    <a:pt x="7352" y="9374"/>
                  </a:cubicBezTo>
                  <a:cubicBezTo>
                    <a:pt x="7490" y="9427"/>
                    <a:pt x="7627" y="9451"/>
                    <a:pt x="7761" y="9451"/>
                  </a:cubicBezTo>
                  <a:cubicBezTo>
                    <a:pt x="8624" y="9451"/>
                    <a:pt x="9356" y="8464"/>
                    <a:pt x="9327" y="8005"/>
                  </a:cubicBezTo>
                  <a:cubicBezTo>
                    <a:pt x="9294" y="7487"/>
                    <a:pt x="10089" y="7122"/>
                    <a:pt x="10089" y="6272"/>
                  </a:cubicBezTo>
                  <a:cubicBezTo>
                    <a:pt x="10089" y="5510"/>
                    <a:pt x="9658" y="5334"/>
                    <a:pt x="10122" y="4749"/>
                  </a:cubicBezTo>
                  <a:cubicBezTo>
                    <a:pt x="10784" y="3932"/>
                    <a:pt x="10122" y="2044"/>
                    <a:pt x="8709" y="1912"/>
                  </a:cubicBezTo>
                  <a:cubicBezTo>
                    <a:pt x="7815" y="1835"/>
                    <a:pt x="7914" y="1217"/>
                    <a:pt x="6899" y="466"/>
                  </a:cubicBezTo>
                  <a:cubicBezTo>
                    <a:pt x="6457" y="138"/>
                    <a:pt x="5971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2970537" y="2285034"/>
              <a:ext cx="336685" cy="371245"/>
            </a:xfrm>
            <a:custGeom>
              <a:avLst/>
              <a:gdLst/>
              <a:ahLst/>
              <a:cxnLst/>
              <a:rect l="l" t="t" r="r" b="b"/>
              <a:pathLst>
                <a:path w="6800" h="7498" extrusionOk="0">
                  <a:moveTo>
                    <a:pt x="3955" y="1"/>
                  </a:moveTo>
                  <a:cubicBezTo>
                    <a:pt x="2768" y="1"/>
                    <a:pt x="1112" y="705"/>
                    <a:pt x="1049" y="887"/>
                  </a:cubicBezTo>
                  <a:cubicBezTo>
                    <a:pt x="1049" y="887"/>
                    <a:pt x="111" y="4242"/>
                    <a:pt x="55" y="4981"/>
                  </a:cubicBezTo>
                  <a:cubicBezTo>
                    <a:pt x="0" y="5721"/>
                    <a:pt x="1413" y="7145"/>
                    <a:pt x="2230" y="7421"/>
                  </a:cubicBezTo>
                  <a:cubicBezTo>
                    <a:pt x="2393" y="7474"/>
                    <a:pt x="2598" y="7498"/>
                    <a:pt x="2825" y="7498"/>
                  </a:cubicBezTo>
                  <a:cubicBezTo>
                    <a:pt x="3740" y="7498"/>
                    <a:pt x="5022" y="7113"/>
                    <a:pt x="5420" y="6671"/>
                  </a:cubicBezTo>
                  <a:cubicBezTo>
                    <a:pt x="5917" y="6107"/>
                    <a:pt x="6535" y="2906"/>
                    <a:pt x="6667" y="2465"/>
                  </a:cubicBezTo>
                  <a:cubicBezTo>
                    <a:pt x="6800" y="2023"/>
                    <a:pt x="5265" y="48"/>
                    <a:pt x="4084" y="4"/>
                  </a:cubicBezTo>
                  <a:cubicBezTo>
                    <a:pt x="4042" y="2"/>
                    <a:pt x="3999" y="1"/>
                    <a:pt x="395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3243252" y="2495511"/>
              <a:ext cx="113681" cy="95906"/>
            </a:xfrm>
            <a:custGeom>
              <a:avLst/>
              <a:gdLst/>
              <a:ahLst/>
              <a:cxnLst/>
              <a:rect l="l" t="t" r="r" b="b"/>
              <a:pathLst>
                <a:path w="2296" h="1937" extrusionOk="0">
                  <a:moveTo>
                    <a:pt x="1004" y="0"/>
                  </a:moveTo>
                  <a:cubicBezTo>
                    <a:pt x="535" y="0"/>
                    <a:pt x="397" y="488"/>
                    <a:pt x="397" y="488"/>
                  </a:cubicBezTo>
                  <a:cubicBezTo>
                    <a:pt x="103" y="1159"/>
                    <a:pt x="1" y="1936"/>
                    <a:pt x="586" y="1936"/>
                  </a:cubicBezTo>
                  <a:cubicBezTo>
                    <a:pt x="703" y="1936"/>
                    <a:pt x="849" y="1905"/>
                    <a:pt x="1027" y="1834"/>
                  </a:cubicBezTo>
                  <a:cubicBezTo>
                    <a:pt x="2087" y="1404"/>
                    <a:pt x="2296" y="543"/>
                    <a:pt x="1457" y="124"/>
                  </a:cubicBezTo>
                  <a:cubicBezTo>
                    <a:pt x="1280" y="35"/>
                    <a:pt x="1130" y="0"/>
                    <a:pt x="10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3268949" y="2516703"/>
              <a:ext cx="60158" cy="54365"/>
            </a:xfrm>
            <a:custGeom>
              <a:avLst/>
              <a:gdLst/>
              <a:ahLst/>
              <a:cxnLst/>
              <a:rect l="l" t="t" r="r" b="b"/>
              <a:pathLst>
                <a:path w="1215" h="1098" extrusionOk="0">
                  <a:moveTo>
                    <a:pt x="818" y="0"/>
                  </a:moveTo>
                  <a:cubicBezTo>
                    <a:pt x="713" y="0"/>
                    <a:pt x="595" y="35"/>
                    <a:pt x="464" y="104"/>
                  </a:cubicBezTo>
                  <a:cubicBezTo>
                    <a:pt x="33" y="314"/>
                    <a:pt x="0" y="766"/>
                    <a:pt x="33" y="976"/>
                  </a:cubicBezTo>
                  <a:cubicBezTo>
                    <a:pt x="55" y="1053"/>
                    <a:pt x="110" y="1097"/>
                    <a:pt x="187" y="1097"/>
                  </a:cubicBezTo>
                  <a:lnTo>
                    <a:pt x="221" y="1097"/>
                  </a:lnTo>
                  <a:cubicBezTo>
                    <a:pt x="298" y="1087"/>
                    <a:pt x="364" y="998"/>
                    <a:pt x="342" y="921"/>
                  </a:cubicBezTo>
                  <a:cubicBezTo>
                    <a:pt x="342" y="910"/>
                    <a:pt x="276" y="545"/>
                    <a:pt x="607" y="380"/>
                  </a:cubicBezTo>
                  <a:cubicBezTo>
                    <a:pt x="714" y="330"/>
                    <a:pt x="784" y="317"/>
                    <a:pt x="823" y="317"/>
                  </a:cubicBezTo>
                  <a:cubicBezTo>
                    <a:pt x="845" y="317"/>
                    <a:pt x="857" y="321"/>
                    <a:pt x="861" y="324"/>
                  </a:cubicBezTo>
                  <a:cubicBezTo>
                    <a:pt x="883" y="324"/>
                    <a:pt x="883" y="336"/>
                    <a:pt x="894" y="347"/>
                  </a:cubicBezTo>
                  <a:cubicBezTo>
                    <a:pt x="912" y="411"/>
                    <a:pt x="968" y="452"/>
                    <a:pt x="1037" y="452"/>
                  </a:cubicBezTo>
                  <a:cubicBezTo>
                    <a:pt x="1051" y="452"/>
                    <a:pt x="1066" y="450"/>
                    <a:pt x="1082" y="446"/>
                  </a:cubicBezTo>
                  <a:cubicBezTo>
                    <a:pt x="1159" y="424"/>
                    <a:pt x="1214" y="336"/>
                    <a:pt x="1192" y="258"/>
                  </a:cubicBezTo>
                  <a:cubicBezTo>
                    <a:pt x="1170" y="192"/>
                    <a:pt x="1104" y="93"/>
                    <a:pt x="994" y="37"/>
                  </a:cubicBezTo>
                  <a:cubicBezTo>
                    <a:pt x="940" y="13"/>
                    <a:pt x="88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2917955" y="2404854"/>
              <a:ext cx="103432" cy="101996"/>
            </a:xfrm>
            <a:custGeom>
              <a:avLst/>
              <a:gdLst/>
              <a:ahLst/>
              <a:cxnLst/>
              <a:rect l="l" t="t" r="r" b="b"/>
              <a:pathLst>
                <a:path w="2089" h="2060" extrusionOk="0">
                  <a:moveTo>
                    <a:pt x="1115" y="0"/>
                  </a:moveTo>
                  <a:cubicBezTo>
                    <a:pt x="207" y="0"/>
                    <a:pt x="1" y="840"/>
                    <a:pt x="731" y="1700"/>
                  </a:cubicBezTo>
                  <a:cubicBezTo>
                    <a:pt x="943" y="1954"/>
                    <a:pt x="1127" y="2060"/>
                    <a:pt x="1283" y="2060"/>
                  </a:cubicBezTo>
                  <a:cubicBezTo>
                    <a:pt x="1662" y="2060"/>
                    <a:pt x="1873" y="1436"/>
                    <a:pt x="1912" y="817"/>
                  </a:cubicBezTo>
                  <a:cubicBezTo>
                    <a:pt x="1912" y="817"/>
                    <a:pt x="2088" y="12"/>
                    <a:pt x="1151" y="1"/>
                  </a:cubicBezTo>
                  <a:cubicBezTo>
                    <a:pt x="1139" y="0"/>
                    <a:pt x="1127" y="0"/>
                    <a:pt x="111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2947563" y="2417975"/>
              <a:ext cx="52533" cy="66198"/>
            </a:xfrm>
            <a:custGeom>
              <a:avLst/>
              <a:gdLst/>
              <a:ahLst/>
              <a:cxnLst/>
              <a:rect l="l" t="t" r="r" b="b"/>
              <a:pathLst>
                <a:path w="1061" h="1337" extrusionOk="0">
                  <a:moveTo>
                    <a:pt x="342" y="0"/>
                  </a:moveTo>
                  <a:cubicBezTo>
                    <a:pt x="210" y="0"/>
                    <a:pt x="111" y="56"/>
                    <a:pt x="67" y="111"/>
                  </a:cubicBezTo>
                  <a:cubicBezTo>
                    <a:pt x="1" y="166"/>
                    <a:pt x="11" y="277"/>
                    <a:pt x="67" y="332"/>
                  </a:cubicBezTo>
                  <a:cubicBezTo>
                    <a:pt x="99" y="358"/>
                    <a:pt x="138" y="372"/>
                    <a:pt x="176" y="372"/>
                  </a:cubicBezTo>
                  <a:cubicBezTo>
                    <a:pt x="218" y="372"/>
                    <a:pt x="259" y="356"/>
                    <a:pt x="288" y="321"/>
                  </a:cubicBezTo>
                  <a:cubicBezTo>
                    <a:pt x="288" y="321"/>
                    <a:pt x="292" y="316"/>
                    <a:pt x="302" y="316"/>
                  </a:cubicBezTo>
                  <a:cubicBezTo>
                    <a:pt x="307" y="316"/>
                    <a:pt x="313" y="317"/>
                    <a:pt x="320" y="321"/>
                  </a:cubicBezTo>
                  <a:cubicBezTo>
                    <a:pt x="342" y="321"/>
                    <a:pt x="420" y="343"/>
                    <a:pt x="531" y="498"/>
                  </a:cubicBezTo>
                  <a:cubicBezTo>
                    <a:pt x="729" y="785"/>
                    <a:pt x="508" y="1072"/>
                    <a:pt x="508" y="1082"/>
                  </a:cubicBezTo>
                  <a:cubicBezTo>
                    <a:pt x="453" y="1148"/>
                    <a:pt x="464" y="1248"/>
                    <a:pt x="531" y="1303"/>
                  </a:cubicBezTo>
                  <a:cubicBezTo>
                    <a:pt x="563" y="1325"/>
                    <a:pt x="597" y="1337"/>
                    <a:pt x="629" y="1337"/>
                  </a:cubicBezTo>
                  <a:cubicBezTo>
                    <a:pt x="674" y="1337"/>
                    <a:pt x="718" y="1314"/>
                    <a:pt x="751" y="1281"/>
                  </a:cubicBezTo>
                  <a:cubicBezTo>
                    <a:pt x="884" y="1116"/>
                    <a:pt x="1060" y="696"/>
                    <a:pt x="784" y="310"/>
                  </a:cubicBezTo>
                  <a:cubicBezTo>
                    <a:pt x="641" y="122"/>
                    <a:pt x="497" y="12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2944295" y="2232303"/>
              <a:ext cx="275587" cy="179879"/>
            </a:xfrm>
            <a:custGeom>
              <a:avLst/>
              <a:gdLst/>
              <a:ahLst/>
              <a:cxnLst/>
              <a:rect l="l" t="t" r="r" b="b"/>
              <a:pathLst>
                <a:path w="5566" h="3633" extrusionOk="0">
                  <a:moveTo>
                    <a:pt x="3883" y="0"/>
                  </a:moveTo>
                  <a:cubicBezTo>
                    <a:pt x="3499" y="0"/>
                    <a:pt x="3033" y="89"/>
                    <a:pt x="2484" y="318"/>
                  </a:cubicBezTo>
                  <a:cubicBezTo>
                    <a:pt x="1" y="1344"/>
                    <a:pt x="784" y="2084"/>
                    <a:pt x="629" y="3122"/>
                  </a:cubicBezTo>
                  <a:cubicBezTo>
                    <a:pt x="629" y="3122"/>
                    <a:pt x="654" y="3633"/>
                    <a:pt x="995" y="3633"/>
                  </a:cubicBezTo>
                  <a:cubicBezTo>
                    <a:pt x="1052" y="3633"/>
                    <a:pt x="1117" y="3618"/>
                    <a:pt x="1193" y="3585"/>
                  </a:cubicBezTo>
                  <a:cubicBezTo>
                    <a:pt x="1722" y="3353"/>
                    <a:pt x="1325" y="2625"/>
                    <a:pt x="2086" y="2360"/>
                  </a:cubicBezTo>
                  <a:cubicBezTo>
                    <a:pt x="2848" y="2095"/>
                    <a:pt x="2937" y="2305"/>
                    <a:pt x="3433" y="1896"/>
                  </a:cubicBezTo>
                  <a:cubicBezTo>
                    <a:pt x="3893" y="1531"/>
                    <a:pt x="4079" y="1009"/>
                    <a:pt x="4663" y="1009"/>
                  </a:cubicBezTo>
                  <a:cubicBezTo>
                    <a:pt x="4751" y="1009"/>
                    <a:pt x="4848" y="1021"/>
                    <a:pt x="4956" y="1047"/>
                  </a:cubicBezTo>
                  <a:cubicBezTo>
                    <a:pt x="4996" y="1056"/>
                    <a:pt x="5032" y="1061"/>
                    <a:pt x="5065" y="1061"/>
                  </a:cubicBezTo>
                  <a:cubicBezTo>
                    <a:pt x="5565" y="1061"/>
                    <a:pt x="5210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3192403" y="2268298"/>
              <a:ext cx="160173" cy="232313"/>
            </a:xfrm>
            <a:custGeom>
              <a:avLst/>
              <a:gdLst/>
              <a:ahLst/>
              <a:cxnLst/>
              <a:rect l="l" t="t" r="r" b="b"/>
              <a:pathLst>
                <a:path w="3235" h="4692" extrusionOk="0">
                  <a:moveTo>
                    <a:pt x="580" y="0"/>
                  </a:moveTo>
                  <a:cubicBezTo>
                    <a:pt x="366" y="0"/>
                    <a:pt x="211" y="84"/>
                    <a:pt x="155" y="253"/>
                  </a:cubicBezTo>
                  <a:cubicBezTo>
                    <a:pt x="1" y="750"/>
                    <a:pt x="796" y="1500"/>
                    <a:pt x="1402" y="1920"/>
                  </a:cubicBezTo>
                  <a:cubicBezTo>
                    <a:pt x="2230" y="2483"/>
                    <a:pt x="1645" y="2979"/>
                    <a:pt x="1623" y="3741"/>
                  </a:cubicBezTo>
                  <a:cubicBezTo>
                    <a:pt x="1603" y="4647"/>
                    <a:pt x="1816" y="4691"/>
                    <a:pt x="1859" y="4691"/>
                  </a:cubicBezTo>
                  <a:cubicBezTo>
                    <a:pt x="1863" y="4691"/>
                    <a:pt x="1866" y="4691"/>
                    <a:pt x="1866" y="4691"/>
                  </a:cubicBezTo>
                  <a:cubicBezTo>
                    <a:pt x="3234" y="4006"/>
                    <a:pt x="3114" y="1931"/>
                    <a:pt x="2253" y="970"/>
                  </a:cubicBezTo>
                  <a:cubicBezTo>
                    <a:pt x="1672" y="331"/>
                    <a:pt x="1008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3151406" y="2476053"/>
              <a:ext cx="89122" cy="62534"/>
            </a:xfrm>
            <a:custGeom>
              <a:avLst/>
              <a:gdLst/>
              <a:ahLst/>
              <a:cxnLst/>
              <a:rect l="l" t="t" r="r" b="b"/>
              <a:pathLst>
                <a:path w="1800" h="1263" extrusionOk="0">
                  <a:moveTo>
                    <a:pt x="854" y="0"/>
                  </a:moveTo>
                  <a:cubicBezTo>
                    <a:pt x="336" y="0"/>
                    <a:pt x="0" y="704"/>
                    <a:pt x="0" y="704"/>
                  </a:cubicBezTo>
                  <a:cubicBezTo>
                    <a:pt x="0" y="704"/>
                    <a:pt x="144" y="1013"/>
                    <a:pt x="751" y="1223"/>
                  </a:cubicBezTo>
                  <a:cubicBezTo>
                    <a:pt x="826" y="1250"/>
                    <a:pt x="902" y="1262"/>
                    <a:pt x="977" y="1262"/>
                  </a:cubicBezTo>
                  <a:cubicBezTo>
                    <a:pt x="1416" y="1262"/>
                    <a:pt x="1800" y="851"/>
                    <a:pt x="1668" y="737"/>
                  </a:cubicBezTo>
                  <a:cubicBezTo>
                    <a:pt x="1502" y="605"/>
                    <a:pt x="1700" y="284"/>
                    <a:pt x="1072" y="42"/>
                  </a:cubicBezTo>
                  <a:cubicBezTo>
                    <a:pt x="996" y="13"/>
                    <a:pt x="923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3151406" y="2475409"/>
              <a:ext cx="85855" cy="41739"/>
            </a:xfrm>
            <a:custGeom>
              <a:avLst/>
              <a:gdLst/>
              <a:ahLst/>
              <a:cxnLst/>
              <a:rect l="l" t="t" r="r" b="b"/>
              <a:pathLst>
                <a:path w="1734" h="843" extrusionOk="0">
                  <a:moveTo>
                    <a:pt x="834" y="0"/>
                  </a:moveTo>
                  <a:cubicBezTo>
                    <a:pt x="233" y="0"/>
                    <a:pt x="0" y="717"/>
                    <a:pt x="0" y="717"/>
                  </a:cubicBezTo>
                  <a:cubicBezTo>
                    <a:pt x="0" y="717"/>
                    <a:pt x="300" y="119"/>
                    <a:pt x="808" y="119"/>
                  </a:cubicBezTo>
                  <a:cubicBezTo>
                    <a:pt x="826" y="119"/>
                    <a:pt x="843" y="119"/>
                    <a:pt x="861" y="121"/>
                  </a:cubicBezTo>
                  <a:cubicBezTo>
                    <a:pt x="1435" y="165"/>
                    <a:pt x="1612" y="817"/>
                    <a:pt x="1678" y="839"/>
                  </a:cubicBezTo>
                  <a:cubicBezTo>
                    <a:pt x="1684" y="842"/>
                    <a:pt x="1688" y="843"/>
                    <a:pt x="1692" y="843"/>
                  </a:cubicBezTo>
                  <a:cubicBezTo>
                    <a:pt x="1734" y="843"/>
                    <a:pt x="1676" y="690"/>
                    <a:pt x="1656" y="640"/>
                  </a:cubicBezTo>
                  <a:cubicBezTo>
                    <a:pt x="1646" y="574"/>
                    <a:pt x="1469" y="88"/>
                    <a:pt x="961" y="11"/>
                  </a:cubicBezTo>
                  <a:cubicBezTo>
                    <a:pt x="917" y="4"/>
                    <a:pt x="875" y="0"/>
                    <a:pt x="834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3165616" y="2486797"/>
              <a:ext cx="50899" cy="44908"/>
            </a:xfrm>
            <a:custGeom>
              <a:avLst/>
              <a:gdLst/>
              <a:ahLst/>
              <a:cxnLst/>
              <a:rect l="l" t="t" r="r" b="b"/>
              <a:pathLst>
                <a:path w="1028" h="907" extrusionOk="0">
                  <a:moveTo>
                    <a:pt x="510" y="0"/>
                  </a:moveTo>
                  <a:cubicBezTo>
                    <a:pt x="324" y="0"/>
                    <a:pt x="149" y="117"/>
                    <a:pt x="78" y="310"/>
                  </a:cubicBezTo>
                  <a:cubicBezTo>
                    <a:pt x="0" y="543"/>
                    <a:pt x="133" y="807"/>
                    <a:pt x="365" y="884"/>
                  </a:cubicBezTo>
                  <a:cubicBezTo>
                    <a:pt x="412" y="899"/>
                    <a:pt x="460" y="907"/>
                    <a:pt x="507" y="907"/>
                  </a:cubicBezTo>
                  <a:cubicBezTo>
                    <a:pt x="700" y="907"/>
                    <a:pt x="877" y="784"/>
                    <a:pt x="939" y="597"/>
                  </a:cubicBezTo>
                  <a:cubicBezTo>
                    <a:pt x="1027" y="354"/>
                    <a:pt x="895" y="101"/>
                    <a:pt x="652" y="23"/>
                  </a:cubicBezTo>
                  <a:cubicBezTo>
                    <a:pt x="605" y="8"/>
                    <a:pt x="557" y="0"/>
                    <a:pt x="510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3179282" y="2430402"/>
              <a:ext cx="62386" cy="28618"/>
            </a:xfrm>
            <a:custGeom>
              <a:avLst/>
              <a:gdLst/>
              <a:ahLst/>
              <a:cxnLst/>
              <a:rect l="l" t="t" r="r" b="b"/>
              <a:pathLst>
                <a:path w="1260" h="578" extrusionOk="0">
                  <a:moveTo>
                    <a:pt x="341" y="0"/>
                  </a:moveTo>
                  <a:cubicBezTo>
                    <a:pt x="222" y="0"/>
                    <a:pt x="106" y="29"/>
                    <a:pt x="11" y="92"/>
                  </a:cubicBezTo>
                  <a:cubicBezTo>
                    <a:pt x="1" y="114"/>
                    <a:pt x="23" y="158"/>
                    <a:pt x="34" y="180"/>
                  </a:cubicBezTo>
                  <a:lnTo>
                    <a:pt x="100" y="279"/>
                  </a:lnTo>
                  <a:cubicBezTo>
                    <a:pt x="199" y="246"/>
                    <a:pt x="304" y="230"/>
                    <a:pt x="409" y="230"/>
                  </a:cubicBezTo>
                  <a:cubicBezTo>
                    <a:pt x="514" y="230"/>
                    <a:pt x="619" y="246"/>
                    <a:pt x="718" y="279"/>
                  </a:cubicBezTo>
                  <a:cubicBezTo>
                    <a:pt x="850" y="323"/>
                    <a:pt x="972" y="401"/>
                    <a:pt x="1093" y="467"/>
                  </a:cubicBezTo>
                  <a:cubicBezTo>
                    <a:pt x="1149" y="500"/>
                    <a:pt x="1204" y="534"/>
                    <a:pt x="1259" y="578"/>
                  </a:cubicBezTo>
                  <a:cubicBezTo>
                    <a:pt x="1193" y="478"/>
                    <a:pt x="1115" y="379"/>
                    <a:pt x="1027" y="301"/>
                  </a:cubicBezTo>
                  <a:cubicBezTo>
                    <a:pt x="939" y="213"/>
                    <a:pt x="762" y="81"/>
                    <a:pt x="487" y="14"/>
                  </a:cubicBezTo>
                  <a:cubicBezTo>
                    <a:pt x="438" y="5"/>
                    <a:pt x="390" y="0"/>
                    <a:pt x="34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3196809" y="2497987"/>
              <a:ext cx="13665" cy="11685"/>
            </a:xfrm>
            <a:custGeom>
              <a:avLst/>
              <a:gdLst/>
              <a:ahLst/>
              <a:cxnLst/>
              <a:rect l="l" t="t" r="r" b="b"/>
              <a:pathLst>
                <a:path w="276" h="236" extrusionOk="0">
                  <a:moveTo>
                    <a:pt x="134" y="1"/>
                  </a:moveTo>
                  <a:cubicBezTo>
                    <a:pt x="84" y="1"/>
                    <a:pt x="39" y="30"/>
                    <a:pt x="22" y="74"/>
                  </a:cubicBezTo>
                  <a:cubicBezTo>
                    <a:pt x="0" y="140"/>
                    <a:pt x="33" y="206"/>
                    <a:pt x="99" y="228"/>
                  </a:cubicBezTo>
                  <a:cubicBezTo>
                    <a:pt x="113" y="233"/>
                    <a:pt x="126" y="235"/>
                    <a:pt x="140" y="235"/>
                  </a:cubicBezTo>
                  <a:cubicBezTo>
                    <a:pt x="191" y="235"/>
                    <a:pt x="236" y="203"/>
                    <a:pt x="254" y="151"/>
                  </a:cubicBezTo>
                  <a:cubicBezTo>
                    <a:pt x="276" y="96"/>
                    <a:pt x="243" y="18"/>
                    <a:pt x="177" y="8"/>
                  </a:cubicBezTo>
                  <a:cubicBezTo>
                    <a:pt x="162" y="3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3015890" y="2430749"/>
              <a:ext cx="86944" cy="63723"/>
            </a:xfrm>
            <a:custGeom>
              <a:avLst/>
              <a:gdLst/>
              <a:ahLst/>
              <a:cxnLst/>
              <a:rect l="l" t="t" r="r" b="b"/>
              <a:pathLst>
                <a:path w="1756" h="1287" extrusionOk="0">
                  <a:moveTo>
                    <a:pt x="786" y="0"/>
                  </a:moveTo>
                  <a:cubicBezTo>
                    <a:pt x="430" y="0"/>
                    <a:pt x="370" y="250"/>
                    <a:pt x="210" y="250"/>
                  </a:cubicBezTo>
                  <a:cubicBezTo>
                    <a:pt x="0" y="262"/>
                    <a:pt x="122" y="1023"/>
                    <a:pt x="640" y="1189"/>
                  </a:cubicBezTo>
                  <a:cubicBezTo>
                    <a:pt x="872" y="1263"/>
                    <a:pt x="1058" y="1287"/>
                    <a:pt x="1201" y="1287"/>
                  </a:cubicBezTo>
                  <a:cubicBezTo>
                    <a:pt x="1440" y="1287"/>
                    <a:pt x="1557" y="1222"/>
                    <a:pt x="1557" y="1222"/>
                  </a:cubicBezTo>
                  <a:cubicBezTo>
                    <a:pt x="1557" y="1222"/>
                    <a:pt x="1756" y="250"/>
                    <a:pt x="1104" y="52"/>
                  </a:cubicBezTo>
                  <a:cubicBezTo>
                    <a:pt x="977" y="15"/>
                    <a:pt x="87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3019158" y="2430056"/>
              <a:ext cx="87489" cy="61197"/>
            </a:xfrm>
            <a:custGeom>
              <a:avLst/>
              <a:gdLst/>
              <a:ahLst/>
              <a:cxnLst/>
              <a:rect l="l" t="t" r="r" b="b"/>
              <a:pathLst>
                <a:path w="1767" h="1236" extrusionOk="0">
                  <a:moveTo>
                    <a:pt x="758" y="0"/>
                  </a:moveTo>
                  <a:cubicBezTo>
                    <a:pt x="472" y="0"/>
                    <a:pt x="249" y="145"/>
                    <a:pt x="210" y="176"/>
                  </a:cubicBezTo>
                  <a:cubicBezTo>
                    <a:pt x="166" y="220"/>
                    <a:pt x="0" y="320"/>
                    <a:pt x="78" y="330"/>
                  </a:cubicBezTo>
                  <a:cubicBezTo>
                    <a:pt x="80" y="331"/>
                    <a:pt x="82" y="331"/>
                    <a:pt x="84" y="331"/>
                  </a:cubicBezTo>
                  <a:cubicBezTo>
                    <a:pt x="146" y="331"/>
                    <a:pt x="421" y="132"/>
                    <a:pt x="750" y="132"/>
                  </a:cubicBezTo>
                  <a:cubicBezTo>
                    <a:pt x="881" y="132"/>
                    <a:pt x="1021" y="164"/>
                    <a:pt x="1160" y="254"/>
                  </a:cubicBezTo>
                  <a:cubicBezTo>
                    <a:pt x="1612" y="529"/>
                    <a:pt x="1491" y="1236"/>
                    <a:pt x="1491" y="1236"/>
                  </a:cubicBezTo>
                  <a:cubicBezTo>
                    <a:pt x="1491" y="1236"/>
                    <a:pt x="1766" y="430"/>
                    <a:pt x="1148" y="99"/>
                  </a:cubicBezTo>
                  <a:cubicBezTo>
                    <a:pt x="1013" y="27"/>
                    <a:pt x="880" y="0"/>
                    <a:pt x="758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3037181" y="2443127"/>
              <a:ext cx="50354" cy="45106"/>
            </a:xfrm>
            <a:custGeom>
              <a:avLst/>
              <a:gdLst/>
              <a:ahLst/>
              <a:cxnLst/>
              <a:rect l="l" t="t" r="r" b="b"/>
              <a:pathLst>
                <a:path w="1017" h="911" extrusionOk="0">
                  <a:moveTo>
                    <a:pt x="511" y="0"/>
                  </a:moveTo>
                  <a:cubicBezTo>
                    <a:pt x="317" y="0"/>
                    <a:pt x="140" y="123"/>
                    <a:pt x="78" y="309"/>
                  </a:cubicBezTo>
                  <a:cubicBezTo>
                    <a:pt x="1" y="552"/>
                    <a:pt x="122" y="806"/>
                    <a:pt x="365" y="883"/>
                  </a:cubicBezTo>
                  <a:cubicBezTo>
                    <a:pt x="414" y="902"/>
                    <a:pt x="464" y="911"/>
                    <a:pt x="514" y="911"/>
                  </a:cubicBezTo>
                  <a:cubicBezTo>
                    <a:pt x="701" y="911"/>
                    <a:pt x="878" y="788"/>
                    <a:pt x="939" y="596"/>
                  </a:cubicBezTo>
                  <a:cubicBezTo>
                    <a:pt x="1016" y="365"/>
                    <a:pt x="884" y="100"/>
                    <a:pt x="652" y="22"/>
                  </a:cubicBezTo>
                  <a:cubicBezTo>
                    <a:pt x="605" y="7"/>
                    <a:pt x="557" y="0"/>
                    <a:pt x="51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3051936" y="2391436"/>
              <a:ext cx="64020" cy="27133"/>
            </a:xfrm>
            <a:custGeom>
              <a:avLst/>
              <a:gdLst/>
              <a:ahLst/>
              <a:cxnLst/>
              <a:rect l="l" t="t" r="r" b="b"/>
              <a:pathLst>
                <a:path w="1293" h="548" extrusionOk="0">
                  <a:moveTo>
                    <a:pt x="482" y="0"/>
                  </a:moveTo>
                  <a:cubicBezTo>
                    <a:pt x="432" y="0"/>
                    <a:pt x="389" y="4"/>
                    <a:pt x="354" y="7"/>
                  </a:cubicBezTo>
                  <a:cubicBezTo>
                    <a:pt x="233" y="7"/>
                    <a:pt x="111" y="40"/>
                    <a:pt x="1" y="84"/>
                  </a:cubicBezTo>
                  <a:cubicBezTo>
                    <a:pt x="67" y="95"/>
                    <a:pt x="133" y="95"/>
                    <a:pt x="199" y="106"/>
                  </a:cubicBezTo>
                  <a:cubicBezTo>
                    <a:pt x="332" y="117"/>
                    <a:pt x="476" y="129"/>
                    <a:pt x="608" y="173"/>
                  </a:cubicBezTo>
                  <a:cubicBezTo>
                    <a:pt x="817" y="239"/>
                    <a:pt x="994" y="371"/>
                    <a:pt x="1104" y="548"/>
                  </a:cubicBezTo>
                  <a:cubicBezTo>
                    <a:pt x="1149" y="526"/>
                    <a:pt x="1182" y="526"/>
                    <a:pt x="1215" y="504"/>
                  </a:cubicBezTo>
                  <a:cubicBezTo>
                    <a:pt x="1248" y="492"/>
                    <a:pt x="1281" y="470"/>
                    <a:pt x="1292" y="448"/>
                  </a:cubicBezTo>
                  <a:cubicBezTo>
                    <a:pt x="1237" y="294"/>
                    <a:pt x="1116" y="173"/>
                    <a:pt x="961" y="106"/>
                  </a:cubicBezTo>
                  <a:cubicBezTo>
                    <a:pt x="773" y="20"/>
                    <a:pt x="606" y="0"/>
                    <a:pt x="48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9"/>
            <p:cNvSpPr/>
            <p:nvPr/>
          </p:nvSpPr>
          <p:spPr>
            <a:xfrm>
              <a:off x="3050302" y="2447336"/>
              <a:ext cx="12081" cy="10744"/>
            </a:xfrm>
            <a:custGeom>
              <a:avLst/>
              <a:gdLst/>
              <a:ahLst/>
              <a:cxnLst/>
              <a:rect l="l" t="t" r="r" b="b"/>
              <a:pathLst>
                <a:path w="244" h="217" extrusionOk="0">
                  <a:moveTo>
                    <a:pt x="129" y="1"/>
                  </a:moveTo>
                  <a:cubicBezTo>
                    <a:pt x="83" y="1"/>
                    <a:pt x="42" y="25"/>
                    <a:pt x="23" y="81"/>
                  </a:cubicBezTo>
                  <a:cubicBezTo>
                    <a:pt x="1" y="136"/>
                    <a:pt x="34" y="192"/>
                    <a:pt x="89" y="214"/>
                  </a:cubicBezTo>
                  <a:cubicBezTo>
                    <a:pt x="98" y="215"/>
                    <a:pt x="107" y="216"/>
                    <a:pt x="116" y="216"/>
                  </a:cubicBezTo>
                  <a:cubicBezTo>
                    <a:pt x="164" y="216"/>
                    <a:pt x="212" y="193"/>
                    <a:pt x="222" y="147"/>
                  </a:cubicBezTo>
                  <a:cubicBezTo>
                    <a:pt x="244" y="92"/>
                    <a:pt x="210" y="26"/>
                    <a:pt x="155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9"/>
            <p:cNvSpPr/>
            <p:nvPr/>
          </p:nvSpPr>
          <p:spPr>
            <a:xfrm>
              <a:off x="3050302" y="2555174"/>
              <a:ext cx="89122" cy="52533"/>
            </a:xfrm>
            <a:custGeom>
              <a:avLst/>
              <a:gdLst/>
              <a:ahLst/>
              <a:cxnLst/>
              <a:rect l="l" t="t" r="r" b="b"/>
              <a:pathLst>
                <a:path w="1800" h="1061" extrusionOk="0">
                  <a:moveTo>
                    <a:pt x="89" y="0"/>
                  </a:moveTo>
                  <a:lnTo>
                    <a:pt x="89" y="0"/>
                  </a:lnTo>
                  <a:cubicBezTo>
                    <a:pt x="89" y="1"/>
                    <a:pt x="1" y="784"/>
                    <a:pt x="718" y="1016"/>
                  </a:cubicBezTo>
                  <a:cubicBezTo>
                    <a:pt x="819" y="1047"/>
                    <a:pt x="913" y="1060"/>
                    <a:pt x="1000" y="1060"/>
                  </a:cubicBezTo>
                  <a:cubicBezTo>
                    <a:pt x="1531" y="1060"/>
                    <a:pt x="1800" y="563"/>
                    <a:pt x="1800" y="56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3054708" y="2554085"/>
              <a:ext cx="86894" cy="41046"/>
            </a:xfrm>
            <a:custGeom>
              <a:avLst/>
              <a:gdLst/>
              <a:ahLst/>
              <a:cxnLst/>
              <a:rect l="l" t="t" r="r" b="b"/>
              <a:pathLst>
                <a:path w="1755" h="829" extrusionOk="0">
                  <a:moveTo>
                    <a:pt x="0" y="0"/>
                  </a:moveTo>
                  <a:cubicBezTo>
                    <a:pt x="0" y="0"/>
                    <a:pt x="11" y="298"/>
                    <a:pt x="177" y="442"/>
                  </a:cubicBezTo>
                  <a:cubicBezTo>
                    <a:pt x="392" y="624"/>
                    <a:pt x="1014" y="828"/>
                    <a:pt x="1251" y="828"/>
                  </a:cubicBezTo>
                  <a:cubicBezTo>
                    <a:pt x="1257" y="828"/>
                    <a:pt x="1263" y="828"/>
                    <a:pt x="1269" y="828"/>
                  </a:cubicBezTo>
                  <a:cubicBezTo>
                    <a:pt x="1479" y="817"/>
                    <a:pt x="1755" y="552"/>
                    <a:pt x="1755" y="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2828436" y="2718912"/>
              <a:ext cx="606677" cy="448930"/>
            </a:xfrm>
            <a:custGeom>
              <a:avLst/>
              <a:gdLst/>
              <a:ahLst/>
              <a:cxnLst/>
              <a:rect l="l" t="t" r="r" b="b"/>
              <a:pathLst>
                <a:path w="12253" h="9067" extrusionOk="0">
                  <a:moveTo>
                    <a:pt x="4550" y="0"/>
                  </a:moveTo>
                  <a:cubicBezTo>
                    <a:pt x="4010" y="0"/>
                    <a:pt x="1405" y="262"/>
                    <a:pt x="729" y="733"/>
                  </a:cubicBezTo>
                  <a:cubicBezTo>
                    <a:pt x="0" y="1252"/>
                    <a:pt x="386" y="9067"/>
                    <a:pt x="773" y="9067"/>
                  </a:cubicBezTo>
                  <a:cubicBezTo>
                    <a:pt x="773" y="9067"/>
                    <a:pt x="12253" y="8978"/>
                    <a:pt x="12253" y="8328"/>
                  </a:cubicBezTo>
                  <a:cubicBezTo>
                    <a:pt x="12253" y="7687"/>
                    <a:pt x="11866" y="910"/>
                    <a:pt x="11303" y="567"/>
                  </a:cubicBezTo>
                  <a:cubicBezTo>
                    <a:pt x="10867" y="303"/>
                    <a:pt x="9434" y="137"/>
                    <a:pt x="8685" y="137"/>
                  </a:cubicBezTo>
                  <a:cubicBezTo>
                    <a:pt x="8466" y="137"/>
                    <a:pt x="8305" y="152"/>
                    <a:pt x="8245" y="181"/>
                  </a:cubicBezTo>
                  <a:cubicBezTo>
                    <a:pt x="8022" y="288"/>
                    <a:pt x="6724" y="1675"/>
                    <a:pt x="6012" y="1675"/>
                  </a:cubicBezTo>
                  <a:cubicBezTo>
                    <a:pt x="5917" y="1675"/>
                    <a:pt x="5833" y="1650"/>
                    <a:pt x="5762" y="1594"/>
                  </a:cubicBezTo>
                  <a:cubicBezTo>
                    <a:pt x="5155" y="1119"/>
                    <a:pt x="4857" y="49"/>
                    <a:pt x="4636" y="5"/>
                  </a:cubicBezTo>
                  <a:cubicBezTo>
                    <a:pt x="4621" y="2"/>
                    <a:pt x="4592" y="0"/>
                    <a:pt x="4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3007127" y="2687422"/>
              <a:ext cx="283162" cy="193297"/>
            </a:xfrm>
            <a:custGeom>
              <a:avLst/>
              <a:gdLst/>
              <a:ahLst/>
              <a:cxnLst/>
              <a:rect l="l" t="t" r="r" b="b"/>
              <a:pathLst>
                <a:path w="5719" h="3904" extrusionOk="0">
                  <a:moveTo>
                    <a:pt x="1546" y="1"/>
                  </a:moveTo>
                  <a:cubicBezTo>
                    <a:pt x="1546" y="1"/>
                    <a:pt x="0" y="431"/>
                    <a:pt x="0" y="685"/>
                  </a:cubicBezTo>
                  <a:cubicBezTo>
                    <a:pt x="0" y="938"/>
                    <a:pt x="387" y="2959"/>
                    <a:pt x="641" y="3312"/>
                  </a:cubicBezTo>
                  <a:cubicBezTo>
                    <a:pt x="672" y="3352"/>
                    <a:pt x="714" y="3370"/>
                    <a:pt x="764" y="3370"/>
                  </a:cubicBezTo>
                  <a:cubicBezTo>
                    <a:pt x="1141" y="3370"/>
                    <a:pt x="1977" y="2363"/>
                    <a:pt x="1977" y="2363"/>
                  </a:cubicBezTo>
                  <a:cubicBezTo>
                    <a:pt x="1977" y="2363"/>
                    <a:pt x="2794" y="3477"/>
                    <a:pt x="3224" y="3864"/>
                  </a:cubicBezTo>
                  <a:cubicBezTo>
                    <a:pt x="3254" y="3891"/>
                    <a:pt x="3291" y="3903"/>
                    <a:pt x="3336" y="3903"/>
                  </a:cubicBezTo>
                  <a:cubicBezTo>
                    <a:pt x="3931" y="3903"/>
                    <a:pt x="5718" y="1657"/>
                    <a:pt x="5718" y="1369"/>
                  </a:cubicBezTo>
                  <a:cubicBezTo>
                    <a:pt x="5718" y="1071"/>
                    <a:pt x="4945" y="210"/>
                    <a:pt x="4725" y="89"/>
                  </a:cubicBezTo>
                  <a:cubicBezTo>
                    <a:pt x="4717" y="84"/>
                    <a:pt x="4706" y="81"/>
                    <a:pt x="4693" y="81"/>
                  </a:cubicBezTo>
                  <a:cubicBezTo>
                    <a:pt x="4373" y="81"/>
                    <a:pt x="2648" y="1595"/>
                    <a:pt x="2318" y="1723"/>
                  </a:cubicBezTo>
                  <a:cubicBezTo>
                    <a:pt x="2308" y="1726"/>
                    <a:pt x="2297" y="1728"/>
                    <a:pt x="2286" y="1728"/>
                  </a:cubicBezTo>
                  <a:cubicBezTo>
                    <a:pt x="1950" y="1728"/>
                    <a:pt x="1546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3232310" y="3746445"/>
              <a:ext cx="224094" cy="148488"/>
            </a:xfrm>
            <a:custGeom>
              <a:avLst/>
              <a:gdLst/>
              <a:ahLst/>
              <a:cxnLst/>
              <a:rect l="l" t="t" r="r" b="b"/>
              <a:pathLst>
                <a:path w="4526" h="2999" extrusionOk="0">
                  <a:moveTo>
                    <a:pt x="3406" y="0"/>
                  </a:moveTo>
                  <a:cubicBezTo>
                    <a:pt x="2477" y="0"/>
                    <a:pt x="296" y="41"/>
                    <a:pt x="166" y="423"/>
                  </a:cubicBezTo>
                  <a:cubicBezTo>
                    <a:pt x="0" y="897"/>
                    <a:pt x="331" y="1880"/>
                    <a:pt x="409" y="2597"/>
                  </a:cubicBezTo>
                  <a:cubicBezTo>
                    <a:pt x="447" y="2909"/>
                    <a:pt x="1026" y="2998"/>
                    <a:pt x="1714" y="2998"/>
                  </a:cubicBezTo>
                  <a:cubicBezTo>
                    <a:pt x="2633" y="2998"/>
                    <a:pt x="3745" y="2840"/>
                    <a:pt x="4029" y="2840"/>
                  </a:cubicBezTo>
                  <a:cubicBezTo>
                    <a:pt x="4526" y="2840"/>
                    <a:pt x="4062" y="3"/>
                    <a:pt x="3819" y="3"/>
                  </a:cubicBezTo>
                  <a:cubicBezTo>
                    <a:pt x="3819" y="3"/>
                    <a:pt x="3659" y="0"/>
                    <a:pt x="3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2922956" y="3761249"/>
              <a:ext cx="206616" cy="135615"/>
            </a:xfrm>
            <a:custGeom>
              <a:avLst/>
              <a:gdLst/>
              <a:ahLst/>
              <a:cxnLst/>
              <a:rect l="l" t="t" r="r" b="b"/>
              <a:pathLst>
                <a:path w="4173" h="2739" extrusionOk="0">
                  <a:moveTo>
                    <a:pt x="1671" y="1"/>
                  </a:moveTo>
                  <a:cubicBezTo>
                    <a:pt x="979" y="1"/>
                    <a:pt x="359" y="66"/>
                    <a:pt x="255" y="289"/>
                  </a:cubicBezTo>
                  <a:cubicBezTo>
                    <a:pt x="1" y="830"/>
                    <a:pt x="199" y="1481"/>
                    <a:pt x="133" y="2287"/>
                  </a:cubicBezTo>
                  <a:cubicBezTo>
                    <a:pt x="109" y="2639"/>
                    <a:pt x="691" y="2739"/>
                    <a:pt x="1394" y="2739"/>
                  </a:cubicBezTo>
                  <a:cubicBezTo>
                    <a:pt x="2300" y="2739"/>
                    <a:pt x="3408" y="2574"/>
                    <a:pt x="3687" y="2574"/>
                  </a:cubicBezTo>
                  <a:cubicBezTo>
                    <a:pt x="4173" y="2574"/>
                    <a:pt x="4041" y="134"/>
                    <a:pt x="3798" y="134"/>
                  </a:cubicBezTo>
                  <a:cubicBezTo>
                    <a:pt x="3798" y="134"/>
                    <a:pt x="2660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3028962" y="2796498"/>
              <a:ext cx="137793" cy="361590"/>
            </a:xfrm>
            <a:custGeom>
              <a:avLst/>
              <a:gdLst/>
              <a:ahLst/>
              <a:cxnLst/>
              <a:rect l="l" t="t" r="r" b="b"/>
              <a:pathLst>
                <a:path w="2783" h="7303" extrusionOk="0">
                  <a:moveTo>
                    <a:pt x="1831" y="0"/>
                  </a:moveTo>
                  <a:cubicBezTo>
                    <a:pt x="1692" y="0"/>
                    <a:pt x="1035" y="586"/>
                    <a:pt x="851" y="943"/>
                  </a:cubicBezTo>
                  <a:cubicBezTo>
                    <a:pt x="729" y="1175"/>
                    <a:pt x="1061" y="1340"/>
                    <a:pt x="1094" y="1650"/>
                  </a:cubicBezTo>
                  <a:cubicBezTo>
                    <a:pt x="1138" y="1948"/>
                    <a:pt x="1" y="4840"/>
                    <a:pt x="222" y="5436"/>
                  </a:cubicBezTo>
                  <a:cubicBezTo>
                    <a:pt x="432" y="6021"/>
                    <a:pt x="1116" y="7246"/>
                    <a:pt x="1469" y="7301"/>
                  </a:cubicBezTo>
                  <a:cubicBezTo>
                    <a:pt x="1475" y="7302"/>
                    <a:pt x="1481" y="7302"/>
                    <a:pt x="1487" y="7302"/>
                  </a:cubicBezTo>
                  <a:cubicBezTo>
                    <a:pt x="1846" y="7302"/>
                    <a:pt x="2531" y="5701"/>
                    <a:pt x="2650" y="5071"/>
                  </a:cubicBezTo>
                  <a:cubicBezTo>
                    <a:pt x="2783" y="4443"/>
                    <a:pt x="1911" y="1948"/>
                    <a:pt x="1988" y="1738"/>
                  </a:cubicBezTo>
                  <a:cubicBezTo>
                    <a:pt x="2066" y="1517"/>
                    <a:pt x="2419" y="1340"/>
                    <a:pt x="2397" y="1109"/>
                  </a:cubicBezTo>
                  <a:cubicBezTo>
                    <a:pt x="2363" y="668"/>
                    <a:pt x="1855" y="38"/>
                    <a:pt x="1855" y="38"/>
                  </a:cubicBezTo>
                  <a:cubicBezTo>
                    <a:pt x="1860" y="12"/>
                    <a:pt x="1850" y="0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3523047" y="2655734"/>
              <a:ext cx="152548" cy="114473"/>
            </a:xfrm>
            <a:custGeom>
              <a:avLst/>
              <a:gdLst/>
              <a:ahLst/>
              <a:cxnLst/>
              <a:rect l="l" t="t" r="r" b="b"/>
              <a:pathLst>
                <a:path w="3081" h="2312" extrusionOk="0">
                  <a:moveTo>
                    <a:pt x="1965" y="0"/>
                  </a:moveTo>
                  <a:cubicBezTo>
                    <a:pt x="1965" y="0"/>
                    <a:pt x="608" y="33"/>
                    <a:pt x="343" y="298"/>
                  </a:cubicBezTo>
                  <a:cubicBezTo>
                    <a:pt x="122" y="519"/>
                    <a:pt x="0" y="1380"/>
                    <a:pt x="530" y="1965"/>
                  </a:cubicBezTo>
                  <a:cubicBezTo>
                    <a:pt x="759" y="2217"/>
                    <a:pt x="1106" y="2311"/>
                    <a:pt x="1461" y="2311"/>
                  </a:cubicBezTo>
                  <a:cubicBezTo>
                    <a:pt x="1931" y="2311"/>
                    <a:pt x="2416" y="2147"/>
                    <a:pt x="2661" y="1965"/>
                  </a:cubicBezTo>
                  <a:cubicBezTo>
                    <a:pt x="3080" y="1645"/>
                    <a:pt x="3080" y="155"/>
                    <a:pt x="196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2535520" y="2635483"/>
              <a:ext cx="153043" cy="115909"/>
            </a:xfrm>
            <a:custGeom>
              <a:avLst/>
              <a:gdLst/>
              <a:ahLst/>
              <a:cxnLst/>
              <a:rect l="l" t="t" r="r" b="b"/>
              <a:pathLst>
                <a:path w="3091" h="2341" extrusionOk="0">
                  <a:moveTo>
                    <a:pt x="1685" y="1"/>
                  </a:moveTo>
                  <a:cubicBezTo>
                    <a:pt x="1184" y="1"/>
                    <a:pt x="657" y="201"/>
                    <a:pt x="408" y="409"/>
                  </a:cubicBezTo>
                  <a:cubicBezTo>
                    <a:pt x="0" y="741"/>
                    <a:pt x="66" y="2230"/>
                    <a:pt x="1192" y="2341"/>
                  </a:cubicBezTo>
                  <a:cubicBezTo>
                    <a:pt x="1192" y="2341"/>
                    <a:pt x="3047" y="2087"/>
                    <a:pt x="2980" y="1723"/>
                  </a:cubicBezTo>
                  <a:cubicBezTo>
                    <a:pt x="2903" y="1347"/>
                    <a:pt x="3091" y="862"/>
                    <a:pt x="2539" y="299"/>
                  </a:cubicBezTo>
                  <a:cubicBezTo>
                    <a:pt x="2319" y="83"/>
                    <a:pt x="2007" y="1"/>
                    <a:pt x="168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2769417" y="2731290"/>
              <a:ext cx="219192" cy="288608"/>
            </a:xfrm>
            <a:custGeom>
              <a:avLst/>
              <a:gdLst/>
              <a:ahLst/>
              <a:cxnLst/>
              <a:rect l="l" t="t" r="r" b="b"/>
              <a:pathLst>
                <a:path w="4427" h="5829" extrusionOk="0">
                  <a:moveTo>
                    <a:pt x="3626" y="1"/>
                  </a:moveTo>
                  <a:cubicBezTo>
                    <a:pt x="2731" y="1"/>
                    <a:pt x="534" y="525"/>
                    <a:pt x="0" y="1256"/>
                  </a:cubicBezTo>
                  <a:cubicBezTo>
                    <a:pt x="0" y="1256"/>
                    <a:pt x="464" y="5395"/>
                    <a:pt x="806" y="5748"/>
                  </a:cubicBezTo>
                  <a:cubicBezTo>
                    <a:pt x="862" y="5805"/>
                    <a:pt x="955" y="5828"/>
                    <a:pt x="1074" y="5828"/>
                  </a:cubicBezTo>
                  <a:cubicBezTo>
                    <a:pt x="1675" y="5828"/>
                    <a:pt x="2948" y="5221"/>
                    <a:pt x="3621" y="5174"/>
                  </a:cubicBezTo>
                  <a:cubicBezTo>
                    <a:pt x="4426" y="5108"/>
                    <a:pt x="4371" y="285"/>
                    <a:pt x="3963" y="52"/>
                  </a:cubicBezTo>
                  <a:cubicBezTo>
                    <a:pt x="3903" y="18"/>
                    <a:pt x="3785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3287962" y="2733815"/>
              <a:ext cx="250434" cy="270982"/>
            </a:xfrm>
            <a:custGeom>
              <a:avLst/>
              <a:gdLst/>
              <a:ahLst/>
              <a:cxnLst/>
              <a:rect l="l" t="t" r="r" b="b"/>
              <a:pathLst>
                <a:path w="5058" h="5473" extrusionOk="0">
                  <a:moveTo>
                    <a:pt x="1177" y="1"/>
                  </a:moveTo>
                  <a:cubicBezTo>
                    <a:pt x="1" y="1"/>
                    <a:pt x="584" y="4021"/>
                    <a:pt x="1547" y="4252"/>
                  </a:cubicBezTo>
                  <a:cubicBezTo>
                    <a:pt x="1547" y="4252"/>
                    <a:pt x="2982" y="5472"/>
                    <a:pt x="3399" y="5472"/>
                  </a:cubicBezTo>
                  <a:cubicBezTo>
                    <a:pt x="3417" y="5472"/>
                    <a:pt x="3432" y="5470"/>
                    <a:pt x="3446" y="5466"/>
                  </a:cubicBezTo>
                  <a:cubicBezTo>
                    <a:pt x="3788" y="5344"/>
                    <a:pt x="5057" y="1956"/>
                    <a:pt x="4770" y="1547"/>
                  </a:cubicBezTo>
                  <a:cubicBezTo>
                    <a:pt x="4483" y="1149"/>
                    <a:pt x="2408" y="57"/>
                    <a:pt x="1206" y="1"/>
                  </a:cubicBezTo>
                  <a:cubicBezTo>
                    <a:pt x="1196" y="1"/>
                    <a:pt x="118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9"/>
            <p:cNvSpPr/>
            <p:nvPr/>
          </p:nvSpPr>
          <p:spPr>
            <a:xfrm>
              <a:off x="2610334" y="2727527"/>
              <a:ext cx="59663" cy="29906"/>
            </a:xfrm>
            <a:custGeom>
              <a:avLst/>
              <a:gdLst/>
              <a:ahLst/>
              <a:cxnLst/>
              <a:rect l="l" t="t" r="r" b="b"/>
              <a:pathLst>
                <a:path w="1205" h="604" extrusionOk="0">
                  <a:moveTo>
                    <a:pt x="1029" y="0"/>
                  </a:moveTo>
                  <a:cubicBezTo>
                    <a:pt x="991" y="0"/>
                    <a:pt x="955" y="14"/>
                    <a:pt x="928" y="40"/>
                  </a:cubicBezTo>
                  <a:cubicBezTo>
                    <a:pt x="807" y="151"/>
                    <a:pt x="398" y="250"/>
                    <a:pt x="145" y="283"/>
                  </a:cubicBezTo>
                  <a:cubicBezTo>
                    <a:pt x="56" y="305"/>
                    <a:pt x="1" y="383"/>
                    <a:pt x="12" y="471"/>
                  </a:cubicBezTo>
                  <a:cubicBezTo>
                    <a:pt x="23" y="548"/>
                    <a:pt x="89" y="604"/>
                    <a:pt x="167" y="604"/>
                  </a:cubicBezTo>
                  <a:cubicBezTo>
                    <a:pt x="177" y="604"/>
                    <a:pt x="189" y="604"/>
                    <a:pt x="189" y="592"/>
                  </a:cubicBezTo>
                  <a:cubicBezTo>
                    <a:pt x="310" y="581"/>
                    <a:pt x="906" y="482"/>
                    <a:pt x="1138" y="272"/>
                  </a:cubicBezTo>
                  <a:cubicBezTo>
                    <a:pt x="1204" y="206"/>
                    <a:pt x="1204" y="106"/>
                    <a:pt x="1149" y="52"/>
                  </a:cubicBezTo>
                  <a:cubicBezTo>
                    <a:pt x="1114" y="17"/>
                    <a:pt x="1070" y="0"/>
                    <a:pt x="1029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9"/>
            <p:cNvSpPr/>
            <p:nvPr/>
          </p:nvSpPr>
          <p:spPr>
            <a:xfrm>
              <a:off x="3560181" y="2759858"/>
              <a:ext cx="71100" cy="19458"/>
            </a:xfrm>
            <a:custGeom>
              <a:avLst/>
              <a:gdLst/>
              <a:ahLst/>
              <a:cxnLst/>
              <a:rect l="l" t="t" r="r" b="b"/>
              <a:pathLst>
                <a:path w="1436" h="393" extrusionOk="0">
                  <a:moveTo>
                    <a:pt x="165" y="0"/>
                  </a:moveTo>
                  <a:cubicBezTo>
                    <a:pt x="98" y="0"/>
                    <a:pt x="31" y="52"/>
                    <a:pt x="12" y="127"/>
                  </a:cubicBezTo>
                  <a:cubicBezTo>
                    <a:pt x="1" y="204"/>
                    <a:pt x="57" y="292"/>
                    <a:pt x="133" y="314"/>
                  </a:cubicBezTo>
                  <a:cubicBezTo>
                    <a:pt x="222" y="326"/>
                    <a:pt x="531" y="392"/>
                    <a:pt x="840" y="392"/>
                  </a:cubicBezTo>
                  <a:cubicBezTo>
                    <a:pt x="1028" y="392"/>
                    <a:pt x="1215" y="370"/>
                    <a:pt x="1348" y="292"/>
                  </a:cubicBezTo>
                  <a:cubicBezTo>
                    <a:pt x="1414" y="248"/>
                    <a:pt x="1436" y="149"/>
                    <a:pt x="1392" y="72"/>
                  </a:cubicBezTo>
                  <a:cubicBezTo>
                    <a:pt x="1363" y="29"/>
                    <a:pt x="1312" y="4"/>
                    <a:pt x="1261" y="4"/>
                  </a:cubicBezTo>
                  <a:cubicBezTo>
                    <a:pt x="1233" y="4"/>
                    <a:pt x="1206" y="12"/>
                    <a:pt x="1182" y="27"/>
                  </a:cubicBezTo>
                  <a:cubicBezTo>
                    <a:pt x="1117" y="67"/>
                    <a:pt x="999" y="82"/>
                    <a:pt x="861" y="82"/>
                  </a:cubicBezTo>
                  <a:cubicBezTo>
                    <a:pt x="648" y="82"/>
                    <a:pt x="387" y="45"/>
                    <a:pt x="200" y="5"/>
                  </a:cubicBezTo>
                  <a:cubicBezTo>
                    <a:pt x="188" y="2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9"/>
            <p:cNvSpPr/>
            <p:nvPr/>
          </p:nvSpPr>
          <p:spPr>
            <a:xfrm>
              <a:off x="3086396" y="2632661"/>
              <a:ext cx="124078" cy="40600"/>
            </a:xfrm>
            <a:custGeom>
              <a:avLst/>
              <a:gdLst/>
              <a:ahLst/>
              <a:cxnLst/>
              <a:rect l="l" t="t" r="r" b="b"/>
              <a:pathLst>
                <a:path w="2506" h="820" extrusionOk="0">
                  <a:moveTo>
                    <a:pt x="2328" y="0"/>
                  </a:moveTo>
                  <a:cubicBezTo>
                    <a:pt x="2294" y="0"/>
                    <a:pt x="2259" y="12"/>
                    <a:pt x="2230" y="36"/>
                  </a:cubicBezTo>
                  <a:cubicBezTo>
                    <a:pt x="1783" y="411"/>
                    <a:pt x="1297" y="508"/>
                    <a:pt x="916" y="508"/>
                  </a:cubicBezTo>
                  <a:cubicBezTo>
                    <a:pt x="535" y="508"/>
                    <a:pt x="260" y="411"/>
                    <a:pt x="232" y="400"/>
                  </a:cubicBezTo>
                  <a:cubicBezTo>
                    <a:pt x="214" y="393"/>
                    <a:pt x="196" y="389"/>
                    <a:pt x="178" y="389"/>
                  </a:cubicBezTo>
                  <a:cubicBezTo>
                    <a:pt x="118" y="389"/>
                    <a:pt x="59" y="431"/>
                    <a:pt x="33" y="499"/>
                  </a:cubicBezTo>
                  <a:cubicBezTo>
                    <a:pt x="0" y="577"/>
                    <a:pt x="45" y="665"/>
                    <a:pt x="121" y="698"/>
                  </a:cubicBezTo>
                  <a:cubicBezTo>
                    <a:pt x="155" y="709"/>
                    <a:pt x="475" y="820"/>
                    <a:pt x="916" y="820"/>
                  </a:cubicBezTo>
                  <a:cubicBezTo>
                    <a:pt x="1358" y="820"/>
                    <a:pt x="1921" y="709"/>
                    <a:pt x="2429" y="278"/>
                  </a:cubicBezTo>
                  <a:cubicBezTo>
                    <a:pt x="2495" y="224"/>
                    <a:pt x="2506" y="124"/>
                    <a:pt x="2451" y="58"/>
                  </a:cubicBezTo>
                  <a:cubicBezTo>
                    <a:pt x="2419" y="20"/>
                    <a:pt x="2374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9"/>
            <p:cNvSpPr/>
            <p:nvPr/>
          </p:nvSpPr>
          <p:spPr>
            <a:xfrm>
              <a:off x="3178192" y="2866706"/>
              <a:ext cx="165619" cy="177700"/>
            </a:xfrm>
            <a:custGeom>
              <a:avLst/>
              <a:gdLst/>
              <a:ahLst/>
              <a:cxnLst/>
              <a:rect l="l" t="t" r="r" b="b"/>
              <a:pathLst>
                <a:path w="3345" h="3589" extrusionOk="0">
                  <a:moveTo>
                    <a:pt x="620" y="1"/>
                  </a:moveTo>
                  <a:cubicBezTo>
                    <a:pt x="495" y="1"/>
                    <a:pt x="411" y="17"/>
                    <a:pt x="387" y="55"/>
                  </a:cubicBezTo>
                  <a:cubicBezTo>
                    <a:pt x="232" y="298"/>
                    <a:pt x="1" y="2009"/>
                    <a:pt x="122" y="2406"/>
                  </a:cubicBezTo>
                  <a:cubicBezTo>
                    <a:pt x="244" y="2804"/>
                    <a:pt x="884" y="3554"/>
                    <a:pt x="1336" y="3587"/>
                  </a:cubicBezTo>
                  <a:cubicBezTo>
                    <a:pt x="1348" y="3588"/>
                    <a:pt x="1361" y="3588"/>
                    <a:pt x="1374" y="3588"/>
                  </a:cubicBezTo>
                  <a:cubicBezTo>
                    <a:pt x="1835" y="3588"/>
                    <a:pt x="2642" y="3027"/>
                    <a:pt x="2760" y="2748"/>
                  </a:cubicBezTo>
                  <a:cubicBezTo>
                    <a:pt x="2881" y="2473"/>
                    <a:pt x="3345" y="530"/>
                    <a:pt x="3124" y="464"/>
                  </a:cubicBezTo>
                  <a:cubicBezTo>
                    <a:pt x="3124" y="464"/>
                    <a:pt x="1289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9"/>
            <p:cNvSpPr/>
            <p:nvPr/>
          </p:nvSpPr>
          <p:spPr>
            <a:xfrm>
              <a:off x="884427" y="2504225"/>
              <a:ext cx="243800" cy="244493"/>
            </a:xfrm>
            <a:custGeom>
              <a:avLst/>
              <a:gdLst/>
              <a:ahLst/>
              <a:cxnLst/>
              <a:rect l="l" t="t" r="r" b="b"/>
              <a:pathLst>
                <a:path w="4924" h="4938" extrusionOk="0">
                  <a:moveTo>
                    <a:pt x="3345" y="0"/>
                  </a:moveTo>
                  <a:cubicBezTo>
                    <a:pt x="2894" y="0"/>
                    <a:pt x="1" y="1989"/>
                    <a:pt x="1" y="1989"/>
                  </a:cubicBezTo>
                  <a:cubicBezTo>
                    <a:pt x="1" y="1989"/>
                    <a:pt x="1330" y="4938"/>
                    <a:pt x="1700" y="4938"/>
                  </a:cubicBezTo>
                  <a:cubicBezTo>
                    <a:pt x="1704" y="4938"/>
                    <a:pt x="1708" y="4938"/>
                    <a:pt x="1712" y="4937"/>
                  </a:cubicBezTo>
                  <a:cubicBezTo>
                    <a:pt x="2065" y="4859"/>
                    <a:pt x="4924" y="3325"/>
                    <a:pt x="4835" y="2862"/>
                  </a:cubicBezTo>
                  <a:cubicBezTo>
                    <a:pt x="4747" y="2409"/>
                    <a:pt x="3732" y="91"/>
                    <a:pt x="3368" y="2"/>
                  </a:cubicBezTo>
                  <a:cubicBezTo>
                    <a:pt x="3361" y="1"/>
                    <a:pt x="3354" y="0"/>
                    <a:pt x="3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9"/>
            <p:cNvSpPr/>
            <p:nvPr/>
          </p:nvSpPr>
          <p:spPr>
            <a:xfrm>
              <a:off x="1594931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4118" y="1"/>
                  </a:moveTo>
                  <a:cubicBezTo>
                    <a:pt x="4118" y="1"/>
                    <a:pt x="983" y="144"/>
                    <a:pt x="81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7" y="4354"/>
                    <a:pt x="2246" y="4574"/>
                    <a:pt x="3345" y="4574"/>
                  </a:cubicBezTo>
                  <a:cubicBezTo>
                    <a:pt x="3933" y="4574"/>
                    <a:pt x="4503" y="4511"/>
                    <a:pt x="4935" y="4360"/>
                  </a:cubicBezTo>
                  <a:cubicBezTo>
                    <a:pt x="6171" y="3919"/>
                    <a:pt x="4603" y="3047"/>
                    <a:pt x="4272" y="2253"/>
                  </a:cubicBezTo>
                  <a:cubicBezTo>
                    <a:pt x="3952" y="1446"/>
                    <a:pt x="4118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9"/>
            <p:cNvSpPr/>
            <p:nvPr/>
          </p:nvSpPr>
          <p:spPr>
            <a:xfrm>
              <a:off x="1735547" y="3913203"/>
              <a:ext cx="72585" cy="30203"/>
            </a:xfrm>
            <a:custGeom>
              <a:avLst/>
              <a:gdLst/>
              <a:ahLst/>
              <a:cxnLst/>
              <a:rect l="l" t="t" r="r" b="b"/>
              <a:pathLst>
                <a:path w="1466" h="610" extrusionOk="0">
                  <a:moveTo>
                    <a:pt x="1258" y="0"/>
                  </a:moveTo>
                  <a:cubicBezTo>
                    <a:pt x="1250" y="0"/>
                    <a:pt x="1242" y="1"/>
                    <a:pt x="1234" y="2"/>
                  </a:cubicBezTo>
                  <a:cubicBezTo>
                    <a:pt x="991" y="13"/>
                    <a:pt x="108" y="244"/>
                    <a:pt x="108" y="244"/>
                  </a:cubicBezTo>
                  <a:cubicBezTo>
                    <a:pt x="106" y="244"/>
                    <a:pt x="105" y="244"/>
                    <a:pt x="103" y="244"/>
                  </a:cubicBezTo>
                  <a:cubicBezTo>
                    <a:pt x="0" y="244"/>
                    <a:pt x="43" y="609"/>
                    <a:pt x="200" y="609"/>
                  </a:cubicBezTo>
                  <a:cubicBezTo>
                    <a:pt x="202" y="609"/>
                    <a:pt x="204" y="609"/>
                    <a:pt x="207" y="609"/>
                  </a:cubicBezTo>
                  <a:cubicBezTo>
                    <a:pt x="373" y="587"/>
                    <a:pt x="1421" y="344"/>
                    <a:pt x="1366" y="311"/>
                  </a:cubicBezTo>
                  <a:cubicBezTo>
                    <a:pt x="1324" y="279"/>
                    <a:pt x="1466" y="0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9"/>
            <p:cNvSpPr/>
            <p:nvPr/>
          </p:nvSpPr>
          <p:spPr>
            <a:xfrm>
              <a:off x="1747578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1259" y="1"/>
                  </a:moveTo>
                  <a:cubicBezTo>
                    <a:pt x="1251" y="1"/>
                    <a:pt x="1243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199" y="609"/>
                  </a:cubicBezTo>
                  <a:cubicBezTo>
                    <a:pt x="202" y="609"/>
                    <a:pt x="204" y="609"/>
                    <a:pt x="207" y="608"/>
                  </a:cubicBezTo>
                  <a:cubicBezTo>
                    <a:pt x="373" y="586"/>
                    <a:pt x="1421" y="343"/>
                    <a:pt x="1366" y="311"/>
                  </a:cubicBezTo>
                  <a:cubicBezTo>
                    <a:pt x="1323" y="278"/>
                    <a:pt x="147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9"/>
            <p:cNvSpPr/>
            <p:nvPr/>
          </p:nvSpPr>
          <p:spPr>
            <a:xfrm>
              <a:off x="1766839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6" y="368"/>
                    <a:pt x="116" y="368"/>
                  </a:cubicBezTo>
                  <a:cubicBezTo>
                    <a:pt x="1" y="368"/>
                    <a:pt x="84" y="715"/>
                    <a:pt x="224" y="715"/>
                  </a:cubicBezTo>
                  <a:cubicBezTo>
                    <a:pt x="232" y="715"/>
                    <a:pt x="240" y="713"/>
                    <a:pt x="248" y="711"/>
                  </a:cubicBezTo>
                  <a:cubicBezTo>
                    <a:pt x="414" y="678"/>
                    <a:pt x="1418" y="324"/>
                    <a:pt x="1374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9"/>
            <p:cNvSpPr/>
            <p:nvPr/>
          </p:nvSpPr>
          <p:spPr>
            <a:xfrm>
              <a:off x="1607507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6" y="66"/>
                    <a:pt x="166" y="66"/>
                  </a:cubicBezTo>
                  <a:lnTo>
                    <a:pt x="166" y="66"/>
                  </a:lnTo>
                  <a:cubicBezTo>
                    <a:pt x="33" y="264"/>
                    <a:pt x="1" y="1191"/>
                    <a:pt x="408" y="1268"/>
                  </a:cubicBezTo>
                  <a:cubicBezTo>
                    <a:pt x="800" y="1346"/>
                    <a:pt x="1763" y="1386"/>
                    <a:pt x="2764" y="1386"/>
                  </a:cubicBezTo>
                  <a:cubicBezTo>
                    <a:pt x="4192" y="1386"/>
                    <a:pt x="5697" y="1304"/>
                    <a:pt x="5729" y="1136"/>
                  </a:cubicBezTo>
                  <a:cubicBezTo>
                    <a:pt x="5795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9"/>
            <p:cNvSpPr/>
            <p:nvPr/>
          </p:nvSpPr>
          <p:spPr>
            <a:xfrm>
              <a:off x="1253889" y="3161949"/>
              <a:ext cx="206616" cy="693125"/>
            </a:xfrm>
            <a:custGeom>
              <a:avLst/>
              <a:gdLst/>
              <a:ahLst/>
              <a:cxnLst/>
              <a:rect l="l" t="t" r="r" b="b"/>
              <a:pathLst>
                <a:path w="4173" h="13999" extrusionOk="0">
                  <a:moveTo>
                    <a:pt x="2720" y="0"/>
                  </a:moveTo>
                  <a:cubicBezTo>
                    <a:pt x="1575" y="0"/>
                    <a:pt x="0" y="108"/>
                    <a:pt x="0" y="108"/>
                  </a:cubicBezTo>
                  <a:cubicBezTo>
                    <a:pt x="0" y="108"/>
                    <a:pt x="321" y="13486"/>
                    <a:pt x="630" y="13729"/>
                  </a:cubicBezTo>
                  <a:cubicBezTo>
                    <a:pt x="816" y="13864"/>
                    <a:pt x="1492" y="13999"/>
                    <a:pt x="2151" y="13999"/>
                  </a:cubicBezTo>
                  <a:cubicBezTo>
                    <a:pt x="2624" y="13999"/>
                    <a:pt x="3088" y="13929"/>
                    <a:pt x="3356" y="13740"/>
                  </a:cubicBezTo>
                  <a:cubicBezTo>
                    <a:pt x="4008" y="13276"/>
                    <a:pt x="4173" y="351"/>
                    <a:pt x="3864" y="108"/>
                  </a:cubicBezTo>
                  <a:cubicBezTo>
                    <a:pt x="3757" y="27"/>
                    <a:pt x="3292" y="0"/>
                    <a:pt x="272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9"/>
            <p:cNvSpPr/>
            <p:nvPr/>
          </p:nvSpPr>
          <p:spPr>
            <a:xfrm>
              <a:off x="1558342" y="3145759"/>
              <a:ext cx="245978" cy="700503"/>
            </a:xfrm>
            <a:custGeom>
              <a:avLst/>
              <a:gdLst/>
              <a:ahLst/>
              <a:cxnLst/>
              <a:rect l="l" t="t" r="r" b="b"/>
              <a:pathLst>
                <a:path w="4968" h="14148" extrusionOk="0">
                  <a:moveTo>
                    <a:pt x="3423" y="1"/>
                  </a:moveTo>
                  <a:cubicBezTo>
                    <a:pt x="2707" y="1"/>
                    <a:pt x="0" y="965"/>
                    <a:pt x="0" y="965"/>
                  </a:cubicBezTo>
                  <a:cubicBezTo>
                    <a:pt x="0" y="965"/>
                    <a:pt x="1578" y="13835"/>
                    <a:pt x="1921" y="14045"/>
                  </a:cubicBezTo>
                  <a:cubicBezTo>
                    <a:pt x="2030" y="14112"/>
                    <a:pt x="2262" y="14148"/>
                    <a:pt x="2545" y="14148"/>
                  </a:cubicBezTo>
                  <a:cubicBezTo>
                    <a:pt x="3145" y="14148"/>
                    <a:pt x="3977" y="13989"/>
                    <a:pt x="4382" y="13637"/>
                  </a:cubicBezTo>
                  <a:cubicBezTo>
                    <a:pt x="4967" y="13117"/>
                    <a:pt x="3896" y="236"/>
                    <a:pt x="3565" y="26"/>
                  </a:cubicBezTo>
                  <a:cubicBezTo>
                    <a:pt x="3536" y="9"/>
                    <a:pt x="3488" y="1"/>
                    <a:pt x="3423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9"/>
            <p:cNvSpPr/>
            <p:nvPr/>
          </p:nvSpPr>
          <p:spPr>
            <a:xfrm>
              <a:off x="663106" y="2065495"/>
              <a:ext cx="164035" cy="335051"/>
            </a:xfrm>
            <a:custGeom>
              <a:avLst/>
              <a:gdLst/>
              <a:ahLst/>
              <a:cxnLst/>
              <a:rect l="l" t="t" r="r" b="b"/>
              <a:pathLst>
                <a:path w="3313" h="6767" extrusionOk="0">
                  <a:moveTo>
                    <a:pt x="442" y="0"/>
                  </a:moveTo>
                  <a:lnTo>
                    <a:pt x="1" y="243"/>
                  </a:lnTo>
                  <a:cubicBezTo>
                    <a:pt x="1" y="243"/>
                    <a:pt x="2782" y="6766"/>
                    <a:pt x="2959" y="6766"/>
                  </a:cubicBezTo>
                  <a:cubicBezTo>
                    <a:pt x="3136" y="6766"/>
                    <a:pt x="3312" y="6590"/>
                    <a:pt x="3312" y="659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9"/>
            <p:cNvSpPr/>
            <p:nvPr/>
          </p:nvSpPr>
          <p:spPr>
            <a:xfrm>
              <a:off x="1197593" y="1823230"/>
              <a:ext cx="367333" cy="368571"/>
            </a:xfrm>
            <a:custGeom>
              <a:avLst/>
              <a:gdLst/>
              <a:ahLst/>
              <a:cxnLst/>
              <a:rect l="l" t="t" r="r" b="b"/>
              <a:pathLst>
                <a:path w="7419" h="7444" extrusionOk="0">
                  <a:moveTo>
                    <a:pt x="4204" y="0"/>
                  </a:moveTo>
                  <a:cubicBezTo>
                    <a:pt x="3866" y="0"/>
                    <a:pt x="3521" y="9"/>
                    <a:pt x="3202" y="25"/>
                  </a:cubicBezTo>
                  <a:cubicBezTo>
                    <a:pt x="1900" y="81"/>
                    <a:pt x="1" y="1504"/>
                    <a:pt x="156" y="1990"/>
                  </a:cubicBezTo>
                  <a:cubicBezTo>
                    <a:pt x="299" y="2465"/>
                    <a:pt x="983" y="5953"/>
                    <a:pt x="1535" y="6549"/>
                  </a:cubicBezTo>
                  <a:cubicBezTo>
                    <a:pt x="1965" y="7031"/>
                    <a:pt x="3341" y="7444"/>
                    <a:pt x="4331" y="7444"/>
                  </a:cubicBezTo>
                  <a:cubicBezTo>
                    <a:pt x="4588" y="7444"/>
                    <a:pt x="4819" y="7416"/>
                    <a:pt x="5001" y="7354"/>
                  </a:cubicBezTo>
                  <a:cubicBezTo>
                    <a:pt x="5884" y="7057"/>
                    <a:pt x="7419" y="5489"/>
                    <a:pt x="7363" y="4695"/>
                  </a:cubicBezTo>
                  <a:cubicBezTo>
                    <a:pt x="7297" y="3888"/>
                    <a:pt x="6259" y="235"/>
                    <a:pt x="6259" y="235"/>
                  </a:cubicBezTo>
                  <a:cubicBezTo>
                    <a:pt x="6209" y="77"/>
                    <a:pt x="5234" y="0"/>
                    <a:pt x="42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9"/>
            <p:cNvSpPr/>
            <p:nvPr/>
          </p:nvSpPr>
          <p:spPr>
            <a:xfrm>
              <a:off x="1144566" y="2017666"/>
              <a:ext cx="123880" cy="104273"/>
            </a:xfrm>
            <a:custGeom>
              <a:avLst/>
              <a:gdLst/>
              <a:ahLst/>
              <a:cxnLst/>
              <a:rect l="l" t="t" r="r" b="b"/>
              <a:pathLst>
                <a:path w="2502" h="2106" extrusionOk="0">
                  <a:moveTo>
                    <a:pt x="1402" y="1"/>
                  </a:moveTo>
                  <a:cubicBezTo>
                    <a:pt x="1265" y="1"/>
                    <a:pt x="1100" y="40"/>
                    <a:pt x="906" y="138"/>
                  </a:cubicBezTo>
                  <a:cubicBezTo>
                    <a:pt x="1" y="602"/>
                    <a:pt x="222" y="1540"/>
                    <a:pt x="1381" y="1992"/>
                  </a:cubicBezTo>
                  <a:cubicBezTo>
                    <a:pt x="1576" y="2070"/>
                    <a:pt x="1735" y="2105"/>
                    <a:pt x="1864" y="2105"/>
                  </a:cubicBezTo>
                  <a:cubicBezTo>
                    <a:pt x="2501" y="2105"/>
                    <a:pt x="2386" y="1252"/>
                    <a:pt x="2065" y="535"/>
                  </a:cubicBezTo>
                  <a:cubicBezTo>
                    <a:pt x="2065" y="535"/>
                    <a:pt x="1915" y="1"/>
                    <a:pt x="140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9"/>
            <p:cNvSpPr/>
            <p:nvPr/>
          </p:nvSpPr>
          <p:spPr>
            <a:xfrm>
              <a:off x="1175164" y="2041779"/>
              <a:ext cx="64564" cy="57633"/>
            </a:xfrm>
            <a:custGeom>
              <a:avLst/>
              <a:gdLst/>
              <a:ahLst/>
              <a:cxnLst/>
              <a:rect l="l" t="t" r="r" b="b"/>
              <a:pathLst>
                <a:path w="1304" h="1164" extrusionOk="0">
                  <a:moveTo>
                    <a:pt x="416" y="1"/>
                  </a:moveTo>
                  <a:cubicBezTo>
                    <a:pt x="348" y="1"/>
                    <a:pt x="287" y="13"/>
                    <a:pt x="233" y="38"/>
                  </a:cubicBezTo>
                  <a:cubicBezTo>
                    <a:pt x="111" y="93"/>
                    <a:pt x="45" y="192"/>
                    <a:pt x="23" y="269"/>
                  </a:cubicBezTo>
                  <a:cubicBezTo>
                    <a:pt x="1" y="347"/>
                    <a:pt x="57" y="435"/>
                    <a:pt x="133" y="457"/>
                  </a:cubicBezTo>
                  <a:cubicBezTo>
                    <a:pt x="149" y="461"/>
                    <a:pt x="164" y="463"/>
                    <a:pt x="179" y="463"/>
                  </a:cubicBezTo>
                  <a:cubicBezTo>
                    <a:pt x="250" y="463"/>
                    <a:pt x="314" y="422"/>
                    <a:pt x="332" y="358"/>
                  </a:cubicBezTo>
                  <a:cubicBezTo>
                    <a:pt x="332" y="347"/>
                    <a:pt x="344" y="325"/>
                    <a:pt x="366" y="325"/>
                  </a:cubicBezTo>
                  <a:cubicBezTo>
                    <a:pt x="375" y="320"/>
                    <a:pt x="395" y="314"/>
                    <a:pt x="428" y="314"/>
                  </a:cubicBezTo>
                  <a:cubicBezTo>
                    <a:pt x="476" y="314"/>
                    <a:pt x="552" y="327"/>
                    <a:pt x="663" y="380"/>
                  </a:cubicBezTo>
                  <a:cubicBezTo>
                    <a:pt x="1016" y="556"/>
                    <a:pt x="962" y="965"/>
                    <a:pt x="950" y="976"/>
                  </a:cubicBezTo>
                  <a:cubicBezTo>
                    <a:pt x="940" y="1064"/>
                    <a:pt x="994" y="1142"/>
                    <a:pt x="1083" y="1164"/>
                  </a:cubicBezTo>
                  <a:lnTo>
                    <a:pt x="1105" y="1164"/>
                  </a:lnTo>
                  <a:cubicBezTo>
                    <a:pt x="1182" y="1164"/>
                    <a:pt x="1249" y="1108"/>
                    <a:pt x="1259" y="1031"/>
                  </a:cubicBezTo>
                  <a:cubicBezTo>
                    <a:pt x="1303" y="811"/>
                    <a:pt x="1259" y="325"/>
                    <a:pt x="796" y="104"/>
                  </a:cubicBezTo>
                  <a:cubicBezTo>
                    <a:pt x="658" y="35"/>
                    <a:pt x="52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9"/>
            <p:cNvSpPr/>
            <p:nvPr/>
          </p:nvSpPr>
          <p:spPr>
            <a:xfrm>
              <a:off x="1146596" y="1860711"/>
              <a:ext cx="115562" cy="187355"/>
            </a:xfrm>
            <a:custGeom>
              <a:avLst/>
              <a:gdLst/>
              <a:ahLst/>
              <a:cxnLst/>
              <a:rect l="l" t="t" r="r" b="b"/>
              <a:pathLst>
                <a:path w="2334" h="3784" extrusionOk="0">
                  <a:moveTo>
                    <a:pt x="1111" y="0"/>
                  </a:moveTo>
                  <a:cubicBezTo>
                    <a:pt x="586" y="0"/>
                    <a:pt x="0" y="464"/>
                    <a:pt x="214" y="1200"/>
                  </a:cubicBezTo>
                  <a:cubicBezTo>
                    <a:pt x="501" y="2238"/>
                    <a:pt x="468" y="3087"/>
                    <a:pt x="1262" y="3562"/>
                  </a:cubicBezTo>
                  <a:cubicBezTo>
                    <a:pt x="1515" y="3713"/>
                    <a:pt x="1696" y="3784"/>
                    <a:pt x="1810" y="3784"/>
                  </a:cubicBezTo>
                  <a:cubicBezTo>
                    <a:pt x="2056" y="3784"/>
                    <a:pt x="2001" y="3460"/>
                    <a:pt x="1715" y="2911"/>
                  </a:cubicBezTo>
                  <a:cubicBezTo>
                    <a:pt x="1296" y="2094"/>
                    <a:pt x="1527" y="1697"/>
                    <a:pt x="1936" y="979"/>
                  </a:cubicBezTo>
                  <a:cubicBezTo>
                    <a:pt x="2333" y="273"/>
                    <a:pt x="1649" y="229"/>
                    <a:pt x="1649" y="229"/>
                  </a:cubicBezTo>
                  <a:cubicBezTo>
                    <a:pt x="1515" y="73"/>
                    <a:pt x="1317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9"/>
            <p:cNvSpPr/>
            <p:nvPr/>
          </p:nvSpPr>
          <p:spPr>
            <a:xfrm>
              <a:off x="1509126" y="1916809"/>
              <a:ext cx="113285" cy="111799"/>
            </a:xfrm>
            <a:custGeom>
              <a:avLst/>
              <a:gdLst/>
              <a:ahLst/>
              <a:cxnLst/>
              <a:rect l="l" t="t" r="r" b="b"/>
              <a:pathLst>
                <a:path w="2288" h="2258" extrusionOk="0">
                  <a:moveTo>
                    <a:pt x="1062" y="1"/>
                  </a:moveTo>
                  <a:cubicBezTo>
                    <a:pt x="1050" y="1"/>
                    <a:pt x="1039" y="1"/>
                    <a:pt x="1027" y="1"/>
                  </a:cubicBezTo>
                  <a:cubicBezTo>
                    <a:pt x="1" y="34"/>
                    <a:pt x="188" y="906"/>
                    <a:pt x="188" y="906"/>
                  </a:cubicBezTo>
                  <a:cubicBezTo>
                    <a:pt x="243" y="1579"/>
                    <a:pt x="475" y="2257"/>
                    <a:pt x="888" y="2257"/>
                  </a:cubicBezTo>
                  <a:cubicBezTo>
                    <a:pt x="1058" y="2257"/>
                    <a:pt x="1259" y="2142"/>
                    <a:pt x="1490" y="1866"/>
                  </a:cubicBezTo>
                  <a:cubicBezTo>
                    <a:pt x="2287" y="917"/>
                    <a:pt x="2048" y="1"/>
                    <a:pt x="106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9"/>
            <p:cNvSpPr/>
            <p:nvPr/>
          </p:nvSpPr>
          <p:spPr>
            <a:xfrm>
              <a:off x="1533684" y="1932604"/>
              <a:ext cx="54711" cy="70654"/>
            </a:xfrm>
            <a:custGeom>
              <a:avLst/>
              <a:gdLst/>
              <a:ahLst/>
              <a:cxnLst/>
              <a:rect l="l" t="t" r="r" b="b"/>
              <a:pathLst>
                <a:path w="1105" h="1427" extrusionOk="0">
                  <a:moveTo>
                    <a:pt x="796" y="0"/>
                  </a:moveTo>
                  <a:cubicBezTo>
                    <a:pt x="785" y="0"/>
                    <a:pt x="774" y="1"/>
                    <a:pt x="763" y="2"/>
                  </a:cubicBezTo>
                  <a:cubicBezTo>
                    <a:pt x="597" y="13"/>
                    <a:pt x="442" y="124"/>
                    <a:pt x="288" y="333"/>
                  </a:cubicBezTo>
                  <a:cubicBezTo>
                    <a:pt x="1" y="742"/>
                    <a:pt x="189" y="1194"/>
                    <a:pt x="332" y="1370"/>
                  </a:cubicBezTo>
                  <a:cubicBezTo>
                    <a:pt x="366" y="1404"/>
                    <a:pt x="410" y="1426"/>
                    <a:pt x="454" y="1426"/>
                  </a:cubicBezTo>
                  <a:cubicBezTo>
                    <a:pt x="487" y="1426"/>
                    <a:pt x="520" y="1415"/>
                    <a:pt x="553" y="1392"/>
                  </a:cubicBezTo>
                  <a:cubicBezTo>
                    <a:pt x="619" y="1338"/>
                    <a:pt x="631" y="1238"/>
                    <a:pt x="575" y="1172"/>
                  </a:cubicBezTo>
                  <a:cubicBezTo>
                    <a:pt x="564" y="1161"/>
                    <a:pt x="321" y="830"/>
                    <a:pt x="553" y="509"/>
                  </a:cubicBezTo>
                  <a:cubicBezTo>
                    <a:pt x="663" y="344"/>
                    <a:pt x="752" y="311"/>
                    <a:pt x="774" y="311"/>
                  </a:cubicBezTo>
                  <a:cubicBezTo>
                    <a:pt x="807" y="311"/>
                    <a:pt x="818" y="322"/>
                    <a:pt x="829" y="322"/>
                  </a:cubicBezTo>
                  <a:cubicBezTo>
                    <a:pt x="858" y="351"/>
                    <a:pt x="899" y="368"/>
                    <a:pt x="939" y="368"/>
                  </a:cubicBezTo>
                  <a:cubicBezTo>
                    <a:pt x="976" y="368"/>
                    <a:pt x="1012" y="354"/>
                    <a:pt x="1039" y="322"/>
                  </a:cubicBezTo>
                  <a:cubicBezTo>
                    <a:pt x="1105" y="267"/>
                    <a:pt x="1105" y="168"/>
                    <a:pt x="1050" y="101"/>
                  </a:cubicBezTo>
                  <a:cubicBezTo>
                    <a:pt x="999" y="51"/>
                    <a:pt x="912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9"/>
            <p:cNvSpPr/>
            <p:nvPr/>
          </p:nvSpPr>
          <p:spPr>
            <a:xfrm>
              <a:off x="1424410" y="1773074"/>
              <a:ext cx="147052" cy="188296"/>
            </a:xfrm>
            <a:custGeom>
              <a:avLst/>
              <a:gdLst/>
              <a:ahLst/>
              <a:cxnLst/>
              <a:rect l="l" t="t" r="r" b="b"/>
              <a:pathLst>
                <a:path w="2970" h="3803" extrusionOk="0">
                  <a:moveTo>
                    <a:pt x="1409" y="1"/>
                  </a:moveTo>
                  <a:cubicBezTo>
                    <a:pt x="1028" y="1"/>
                    <a:pt x="657" y="218"/>
                    <a:pt x="574" y="575"/>
                  </a:cubicBezTo>
                  <a:cubicBezTo>
                    <a:pt x="574" y="575"/>
                    <a:pt x="0" y="939"/>
                    <a:pt x="685" y="1369"/>
                  </a:cubicBezTo>
                  <a:cubicBezTo>
                    <a:pt x="1381" y="1811"/>
                    <a:pt x="1778" y="2043"/>
                    <a:pt x="1800" y="2959"/>
                  </a:cubicBezTo>
                  <a:cubicBezTo>
                    <a:pt x="1806" y="3497"/>
                    <a:pt x="1885" y="3803"/>
                    <a:pt x="2045" y="3803"/>
                  </a:cubicBezTo>
                  <a:cubicBezTo>
                    <a:pt x="2157" y="3803"/>
                    <a:pt x="2310" y="3652"/>
                    <a:pt x="2506" y="3323"/>
                  </a:cubicBezTo>
                  <a:cubicBezTo>
                    <a:pt x="2970" y="2529"/>
                    <a:pt x="2539" y="1789"/>
                    <a:pt x="2308" y="751"/>
                  </a:cubicBezTo>
                  <a:cubicBezTo>
                    <a:pt x="2191" y="224"/>
                    <a:pt x="179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9"/>
            <p:cNvSpPr/>
            <p:nvPr/>
          </p:nvSpPr>
          <p:spPr>
            <a:xfrm>
              <a:off x="1140208" y="1638796"/>
              <a:ext cx="380999" cy="258406"/>
            </a:xfrm>
            <a:custGeom>
              <a:avLst/>
              <a:gdLst/>
              <a:ahLst/>
              <a:cxnLst/>
              <a:rect l="l" t="t" r="r" b="b"/>
              <a:pathLst>
                <a:path w="7695" h="5219" extrusionOk="0">
                  <a:moveTo>
                    <a:pt x="4886" y="1"/>
                  </a:moveTo>
                  <a:cubicBezTo>
                    <a:pt x="4529" y="1"/>
                    <a:pt x="3899" y="695"/>
                    <a:pt x="3356" y="1112"/>
                  </a:cubicBezTo>
                  <a:cubicBezTo>
                    <a:pt x="2639" y="1664"/>
                    <a:pt x="1612" y="1554"/>
                    <a:pt x="807" y="2977"/>
                  </a:cubicBezTo>
                  <a:cubicBezTo>
                    <a:pt x="1" y="4390"/>
                    <a:pt x="520" y="4633"/>
                    <a:pt x="520" y="4633"/>
                  </a:cubicBezTo>
                  <a:cubicBezTo>
                    <a:pt x="520" y="4633"/>
                    <a:pt x="1127" y="5219"/>
                    <a:pt x="1640" y="5219"/>
                  </a:cubicBezTo>
                  <a:cubicBezTo>
                    <a:pt x="1856" y="5219"/>
                    <a:pt x="2055" y="5115"/>
                    <a:pt x="2186" y="4821"/>
                  </a:cubicBezTo>
                  <a:cubicBezTo>
                    <a:pt x="2639" y="3828"/>
                    <a:pt x="6403" y="4324"/>
                    <a:pt x="6910" y="3662"/>
                  </a:cubicBezTo>
                  <a:cubicBezTo>
                    <a:pt x="7408" y="2989"/>
                    <a:pt x="7694" y="1807"/>
                    <a:pt x="7385" y="1211"/>
                  </a:cubicBezTo>
                  <a:cubicBezTo>
                    <a:pt x="7299" y="1042"/>
                    <a:pt x="7215" y="981"/>
                    <a:pt x="7138" y="981"/>
                  </a:cubicBezTo>
                  <a:cubicBezTo>
                    <a:pt x="6939" y="981"/>
                    <a:pt x="6789" y="1388"/>
                    <a:pt x="6789" y="1388"/>
                  </a:cubicBezTo>
                  <a:cubicBezTo>
                    <a:pt x="6789" y="1388"/>
                    <a:pt x="6756" y="792"/>
                    <a:pt x="6336" y="428"/>
                  </a:cubicBezTo>
                  <a:cubicBezTo>
                    <a:pt x="6266" y="368"/>
                    <a:pt x="6191" y="343"/>
                    <a:pt x="6114" y="343"/>
                  </a:cubicBezTo>
                  <a:cubicBezTo>
                    <a:pt x="5727" y="343"/>
                    <a:pt x="5310" y="991"/>
                    <a:pt x="5310" y="991"/>
                  </a:cubicBezTo>
                  <a:lnTo>
                    <a:pt x="5134" y="252"/>
                  </a:lnTo>
                  <a:cubicBezTo>
                    <a:pt x="5088" y="74"/>
                    <a:pt x="5001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9"/>
            <p:cNvSpPr/>
            <p:nvPr/>
          </p:nvSpPr>
          <p:spPr>
            <a:xfrm>
              <a:off x="1438620" y="1958202"/>
              <a:ext cx="86399" cy="62237"/>
            </a:xfrm>
            <a:custGeom>
              <a:avLst/>
              <a:gdLst/>
              <a:ahLst/>
              <a:cxnLst/>
              <a:rect l="l" t="t" r="r" b="b"/>
              <a:pathLst>
                <a:path w="1745" h="1257" extrusionOk="0">
                  <a:moveTo>
                    <a:pt x="942" y="0"/>
                  </a:moveTo>
                  <a:cubicBezTo>
                    <a:pt x="864" y="0"/>
                    <a:pt x="772" y="11"/>
                    <a:pt x="663" y="37"/>
                  </a:cubicBezTo>
                  <a:cubicBezTo>
                    <a:pt x="0" y="181"/>
                    <a:pt x="133" y="1162"/>
                    <a:pt x="133" y="1162"/>
                  </a:cubicBezTo>
                  <a:cubicBezTo>
                    <a:pt x="133" y="1162"/>
                    <a:pt x="272" y="1257"/>
                    <a:pt x="576" y="1257"/>
                  </a:cubicBezTo>
                  <a:cubicBezTo>
                    <a:pt x="702" y="1257"/>
                    <a:pt x="855" y="1241"/>
                    <a:pt x="1038" y="1196"/>
                  </a:cubicBezTo>
                  <a:cubicBezTo>
                    <a:pt x="1579" y="1064"/>
                    <a:pt x="1744" y="313"/>
                    <a:pt x="1535" y="291"/>
                  </a:cubicBezTo>
                  <a:cubicBezTo>
                    <a:pt x="1369" y="272"/>
                    <a:pt x="1334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9"/>
            <p:cNvSpPr/>
            <p:nvPr/>
          </p:nvSpPr>
          <p:spPr>
            <a:xfrm>
              <a:off x="1433719" y="1957211"/>
              <a:ext cx="87489" cy="58573"/>
            </a:xfrm>
            <a:custGeom>
              <a:avLst/>
              <a:gdLst/>
              <a:ahLst/>
              <a:cxnLst/>
              <a:rect l="l" t="t" r="r" b="b"/>
              <a:pathLst>
                <a:path w="1767" h="1183" extrusionOk="0">
                  <a:moveTo>
                    <a:pt x="989" y="0"/>
                  </a:moveTo>
                  <a:cubicBezTo>
                    <a:pt x="880" y="0"/>
                    <a:pt x="763" y="22"/>
                    <a:pt x="641" y="79"/>
                  </a:cubicBezTo>
                  <a:cubicBezTo>
                    <a:pt x="0" y="366"/>
                    <a:pt x="232" y="1182"/>
                    <a:pt x="232" y="1182"/>
                  </a:cubicBezTo>
                  <a:cubicBezTo>
                    <a:pt x="232" y="1182"/>
                    <a:pt x="155" y="476"/>
                    <a:pt x="619" y="223"/>
                  </a:cubicBezTo>
                  <a:cubicBezTo>
                    <a:pt x="742" y="157"/>
                    <a:pt x="865" y="131"/>
                    <a:pt x="981" y="131"/>
                  </a:cubicBezTo>
                  <a:cubicBezTo>
                    <a:pt x="1344" y="131"/>
                    <a:pt x="1640" y="377"/>
                    <a:pt x="1698" y="377"/>
                  </a:cubicBezTo>
                  <a:cubicBezTo>
                    <a:pt x="1699" y="377"/>
                    <a:pt x="1699" y="377"/>
                    <a:pt x="1700" y="377"/>
                  </a:cubicBezTo>
                  <a:cubicBezTo>
                    <a:pt x="1766" y="366"/>
                    <a:pt x="1623" y="255"/>
                    <a:pt x="1578" y="223"/>
                  </a:cubicBezTo>
                  <a:cubicBezTo>
                    <a:pt x="1538" y="181"/>
                    <a:pt x="1302" y="0"/>
                    <a:pt x="9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9"/>
            <p:cNvSpPr/>
            <p:nvPr/>
          </p:nvSpPr>
          <p:spPr>
            <a:xfrm>
              <a:off x="1452286" y="1970679"/>
              <a:ext cx="49760" cy="44809"/>
            </a:xfrm>
            <a:custGeom>
              <a:avLst/>
              <a:gdLst/>
              <a:ahLst/>
              <a:cxnLst/>
              <a:rect l="l" t="t" r="r" b="b"/>
              <a:pathLst>
                <a:path w="1005" h="905" extrusionOk="0">
                  <a:moveTo>
                    <a:pt x="506" y="1"/>
                  </a:moveTo>
                  <a:cubicBezTo>
                    <a:pt x="467" y="1"/>
                    <a:pt x="427" y="6"/>
                    <a:pt x="387" y="17"/>
                  </a:cubicBezTo>
                  <a:cubicBezTo>
                    <a:pt x="144" y="72"/>
                    <a:pt x="1" y="326"/>
                    <a:pt x="55" y="569"/>
                  </a:cubicBezTo>
                  <a:cubicBezTo>
                    <a:pt x="111" y="771"/>
                    <a:pt x="297" y="905"/>
                    <a:pt x="498" y="905"/>
                  </a:cubicBezTo>
                  <a:cubicBezTo>
                    <a:pt x="538" y="905"/>
                    <a:pt x="579" y="899"/>
                    <a:pt x="619" y="888"/>
                  </a:cubicBezTo>
                  <a:cubicBezTo>
                    <a:pt x="862" y="834"/>
                    <a:pt x="1005" y="579"/>
                    <a:pt x="938" y="336"/>
                  </a:cubicBezTo>
                  <a:cubicBezTo>
                    <a:pt x="883" y="134"/>
                    <a:pt x="705" y="1"/>
                    <a:pt x="50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9"/>
            <p:cNvSpPr/>
            <p:nvPr/>
          </p:nvSpPr>
          <p:spPr>
            <a:xfrm>
              <a:off x="1427133" y="1917205"/>
              <a:ext cx="65109" cy="24806"/>
            </a:xfrm>
            <a:custGeom>
              <a:avLst/>
              <a:gdLst/>
              <a:ahLst/>
              <a:cxnLst/>
              <a:rect l="l" t="t" r="r" b="b"/>
              <a:pathLst>
                <a:path w="1315" h="501" extrusionOk="0">
                  <a:moveTo>
                    <a:pt x="791" y="0"/>
                  </a:moveTo>
                  <a:cubicBezTo>
                    <a:pt x="673" y="0"/>
                    <a:pt x="526" y="19"/>
                    <a:pt x="354" y="81"/>
                  </a:cubicBezTo>
                  <a:cubicBezTo>
                    <a:pt x="200" y="136"/>
                    <a:pt x="67" y="246"/>
                    <a:pt x="1" y="401"/>
                  </a:cubicBezTo>
                  <a:cubicBezTo>
                    <a:pt x="1" y="423"/>
                    <a:pt x="45" y="445"/>
                    <a:pt x="67" y="457"/>
                  </a:cubicBezTo>
                  <a:cubicBezTo>
                    <a:pt x="100" y="479"/>
                    <a:pt x="144" y="489"/>
                    <a:pt x="178" y="501"/>
                  </a:cubicBezTo>
                  <a:cubicBezTo>
                    <a:pt x="299" y="346"/>
                    <a:pt x="487" y="224"/>
                    <a:pt x="696" y="170"/>
                  </a:cubicBezTo>
                  <a:cubicBezTo>
                    <a:pt x="840" y="136"/>
                    <a:pt x="972" y="125"/>
                    <a:pt x="1115" y="125"/>
                  </a:cubicBezTo>
                  <a:lnTo>
                    <a:pt x="1314" y="125"/>
                  </a:lnTo>
                  <a:cubicBezTo>
                    <a:pt x="1204" y="70"/>
                    <a:pt x="1093" y="37"/>
                    <a:pt x="972" y="15"/>
                  </a:cubicBezTo>
                  <a:cubicBezTo>
                    <a:pt x="923" y="7"/>
                    <a:pt x="862" y="0"/>
                    <a:pt x="7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1477983" y="1975580"/>
              <a:ext cx="13121" cy="12081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135" y="0"/>
                  </a:moveTo>
                  <a:cubicBezTo>
                    <a:pt x="123" y="0"/>
                    <a:pt x="112" y="2"/>
                    <a:pt x="100" y="6"/>
                  </a:cubicBezTo>
                  <a:cubicBezTo>
                    <a:pt x="44" y="28"/>
                    <a:pt x="0" y="83"/>
                    <a:pt x="22" y="149"/>
                  </a:cubicBezTo>
                  <a:cubicBezTo>
                    <a:pt x="32" y="204"/>
                    <a:pt x="78" y="243"/>
                    <a:pt x="131" y="243"/>
                  </a:cubicBezTo>
                  <a:cubicBezTo>
                    <a:pt x="143" y="243"/>
                    <a:pt x="154" y="241"/>
                    <a:pt x="166" y="237"/>
                  </a:cubicBezTo>
                  <a:cubicBezTo>
                    <a:pt x="232" y="227"/>
                    <a:pt x="265" y="161"/>
                    <a:pt x="254" y="94"/>
                  </a:cubicBezTo>
                  <a:cubicBezTo>
                    <a:pt x="236" y="40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1295777" y="1994148"/>
              <a:ext cx="89321" cy="62138"/>
            </a:xfrm>
            <a:custGeom>
              <a:avLst/>
              <a:gdLst/>
              <a:ahLst/>
              <a:cxnLst/>
              <a:rect l="l" t="t" r="r" b="b"/>
              <a:pathLst>
                <a:path w="1804" h="1255" extrusionOk="0">
                  <a:moveTo>
                    <a:pt x="969" y="1"/>
                  </a:moveTo>
                  <a:cubicBezTo>
                    <a:pt x="912" y="1"/>
                    <a:pt x="851" y="9"/>
                    <a:pt x="788" y="28"/>
                  </a:cubicBezTo>
                  <a:cubicBezTo>
                    <a:pt x="137" y="216"/>
                    <a:pt x="314" y="558"/>
                    <a:pt x="148" y="679"/>
                  </a:cubicBezTo>
                  <a:cubicBezTo>
                    <a:pt x="1" y="788"/>
                    <a:pt x="387" y="1254"/>
                    <a:pt x="847" y="1254"/>
                  </a:cubicBezTo>
                  <a:cubicBezTo>
                    <a:pt x="904" y="1254"/>
                    <a:pt x="962" y="1247"/>
                    <a:pt x="1020" y="1231"/>
                  </a:cubicBezTo>
                  <a:cubicBezTo>
                    <a:pt x="1649" y="1055"/>
                    <a:pt x="1804" y="757"/>
                    <a:pt x="1804" y="757"/>
                  </a:cubicBezTo>
                  <a:cubicBezTo>
                    <a:pt x="1804" y="757"/>
                    <a:pt x="1507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1299193" y="1993207"/>
              <a:ext cx="85904" cy="39065"/>
            </a:xfrm>
            <a:custGeom>
              <a:avLst/>
              <a:gdLst/>
              <a:ahLst/>
              <a:cxnLst/>
              <a:rect l="l" t="t" r="r" b="b"/>
              <a:pathLst>
                <a:path w="1735" h="789" extrusionOk="0">
                  <a:moveTo>
                    <a:pt x="896" y="1"/>
                  </a:moveTo>
                  <a:cubicBezTo>
                    <a:pt x="874" y="1"/>
                    <a:pt x="852" y="2"/>
                    <a:pt x="829" y="3"/>
                  </a:cubicBezTo>
                  <a:cubicBezTo>
                    <a:pt x="311" y="47"/>
                    <a:pt x="112" y="522"/>
                    <a:pt x="90" y="588"/>
                  </a:cubicBezTo>
                  <a:cubicBezTo>
                    <a:pt x="70" y="640"/>
                    <a:pt x="0" y="789"/>
                    <a:pt x="46" y="789"/>
                  </a:cubicBezTo>
                  <a:cubicBezTo>
                    <a:pt x="49" y="789"/>
                    <a:pt x="53" y="788"/>
                    <a:pt x="57" y="787"/>
                  </a:cubicBezTo>
                  <a:cubicBezTo>
                    <a:pt x="123" y="765"/>
                    <a:pt x="333" y="136"/>
                    <a:pt x="918" y="124"/>
                  </a:cubicBezTo>
                  <a:cubicBezTo>
                    <a:pt x="922" y="124"/>
                    <a:pt x="926" y="124"/>
                    <a:pt x="931" y="124"/>
                  </a:cubicBezTo>
                  <a:cubicBezTo>
                    <a:pt x="1463" y="124"/>
                    <a:pt x="1735" y="776"/>
                    <a:pt x="1735" y="776"/>
                  </a:cubicBezTo>
                  <a:cubicBezTo>
                    <a:pt x="1735" y="776"/>
                    <a:pt x="1539" y="1"/>
                    <a:pt x="89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9"/>
            <p:cNvSpPr/>
            <p:nvPr/>
          </p:nvSpPr>
          <p:spPr>
            <a:xfrm>
              <a:off x="1320582" y="2004248"/>
              <a:ext cx="49760" cy="45106"/>
            </a:xfrm>
            <a:custGeom>
              <a:avLst/>
              <a:gdLst/>
              <a:ahLst/>
              <a:cxnLst/>
              <a:rect l="l" t="t" r="r" b="b"/>
              <a:pathLst>
                <a:path w="1005" h="911" extrusionOk="0">
                  <a:moveTo>
                    <a:pt x="491" y="0"/>
                  </a:moveTo>
                  <a:cubicBezTo>
                    <a:pt x="457" y="0"/>
                    <a:pt x="422" y="4"/>
                    <a:pt x="387" y="12"/>
                  </a:cubicBezTo>
                  <a:cubicBezTo>
                    <a:pt x="144" y="78"/>
                    <a:pt x="0" y="332"/>
                    <a:pt x="66" y="575"/>
                  </a:cubicBezTo>
                  <a:cubicBezTo>
                    <a:pt x="113" y="778"/>
                    <a:pt x="297" y="911"/>
                    <a:pt x="498" y="911"/>
                  </a:cubicBezTo>
                  <a:cubicBezTo>
                    <a:pt x="538" y="911"/>
                    <a:pt x="578" y="906"/>
                    <a:pt x="618" y="895"/>
                  </a:cubicBezTo>
                  <a:cubicBezTo>
                    <a:pt x="861" y="829"/>
                    <a:pt x="1005" y="586"/>
                    <a:pt x="939" y="343"/>
                  </a:cubicBezTo>
                  <a:cubicBezTo>
                    <a:pt x="891" y="135"/>
                    <a:pt x="698" y="0"/>
                    <a:pt x="49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9"/>
            <p:cNvSpPr/>
            <p:nvPr/>
          </p:nvSpPr>
          <p:spPr>
            <a:xfrm>
              <a:off x="1298698" y="1948200"/>
              <a:ext cx="64020" cy="25499"/>
            </a:xfrm>
            <a:custGeom>
              <a:avLst/>
              <a:gdLst/>
              <a:ahLst/>
              <a:cxnLst/>
              <a:rect l="l" t="t" r="r" b="b"/>
              <a:pathLst>
                <a:path w="1293" h="515" extrusionOk="0">
                  <a:moveTo>
                    <a:pt x="912" y="1"/>
                  </a:moveTo>
                  <a:cubicBezTo>
                    <a:pt x="877" y="1"/>
                    <a:pt x="842" y="3"/>
                    <a:pt x="807" y="7"/>
                  </a:cubicBezTo>
                  <a:cubicBezTo>
                    <a:pt x="530" y="51"/>
                    <a:pt x="343" y="172"/>
                    <a:pt x="243" y="250"/>
                  </a:cubicBezTo>
                  <a:cubicBezTo>
                    <a:pt x="155" y="327"/>
                    <a:pt x="67" y="415"/>
                    <a:pt x="1" y="515"/>
                  </a:cubicBezTo>
                  <a:cubicBezTo>
                    <a:pt x="56" y="481"/>
                    <a:pt x="111" y="449"/>
                    <a:pt x="167" y="427"/>
                  </a:cubicBezTo>
                  <a:cubicBezTo>
                    <a:pt x="299" y="360"/>
                    <a:pt x="420" y="294"/>
                    <a:pt x="552" y="261"/>
                  </a:cubicBezTo>
                  <a:cubicBezTo>
                    <a:pt x="638" y="234"/>
                    <a:pt x="725" y="221"/>
                    <a:pt x="811" y="221"/>
                  </a:cubicBezTo>
                  <a:cubicBezTo>
                    <a:pt x="938" y="221"/>
                    <a:pt x="1064" y="248"/>
                    <a:pt x="1182" y="294"/>
                  </a:cubicBezTo>
                  <a:cubicBezTo>
                    <a:pt x="1204" y="261"/>
                    <a:pt x="1226" y="239"/>
                    <a:pt x="1248" y="206"/>
                  </a:cubicBezTo>
                  <a:cubicBezTo>
                    <a:pt x="1259" y="172"/>
                    <a:pt x="1292" y="140"/>
                    <a:pt x="1281" y="106"/>
                  </a:cubicBezTo>
                  <a:cubicBezTo>
                    <a:pt x="1175" y="36"/>
                    <a:pt x="1049" y="1"/>
                    <a:pt x="91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9"/>
            <p:cNvSpPr/>
            <p:nvPr/>
          </p:nvSpPr>
          <p:spPr>
            <a:xfrm>
              <a:off x="1327712" y="2014002"/>
              <a:ext cx="11487" cy="10645"/>
            </a:xfrm>
            <a:custGeom>
              <a:avLst/>
              <a:gdLst/>
              <a:ahLst/>
              <a:cxnLst/>
              <a:rect l="l" t="t" r="r" b="b"/>
              <a:pathLst>
                <a:path w="232" h="215" extrusionOk="0">
                  <a:moveTo>
                    <a:pt x="110" y="1"/>
                  </a:moveTo>
                  <a:cubicBezTo>
                    <a:pt x="103" y="1"/>
                    <a:pt x="96" y="1"/>
                    <a:pt x="88" y="3"/>
                  </a:cubicBezTo>
                  <a:cubicBezTo>
                    <a:pt x="33" y="13"/>
                    <a:pt x="0" y="69"/>
                    <a:pt x="11" y="135"/>
                  </a:cubicBezTo>
                  <a:cubicBezTo>
                    <a:pt x="30" y="183"/>
                    <a:pt x="74" y="214"/>
                    <a:pt x="121" y="214"/>
                  </a:cubicBezTo>
                  <a:cubicBezTo>
                    <a:pt x="129" y="214"/>
                    <a:pt x="136" y="214"/>
                    <a:pt x="143" y="212"/>
                  </a:cubicBezTo>
                  <a:cubicBezTo>
                    <a:pt x="199" y="190"/>
                    <a:pt x="231" y="135"/>
                    <a:pt x="221" y="80"/>
                  </a:cubicBezTo>
                  <a:cubicBezTo>
                    <a:pt x="211" y="32"/>
                    <a:pt x="160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1387820" y="2082973"/>
              <a:ext cx="89667" cy="49909"/>
            </a:xfrm>
            <a:custGeom>
              <a:avLst/>
              <a:gdLst/>
              <a:ahLst/>
              <a:cxnLst/>
              <a:rect l="l" t="t" r="r" b="b"/>
              <a:pathLst>
                <a:path w="1811" h="1008" extrusionOk="0">
                  <a:moveTo>
                    <a:pt x="1744" y="1"/>
                  </a:moveTo>
                  <a:lnTo>
                    <a:pt x="0" y="464"/>
                  </a:lnTo>
                  <a:cubicBezTo>
                    <a:pt x="0" y="464"/>
                    <a:pt x="272" y="1007"/>
                    <a:pt x="830" y="1007"/>
                  </a:cubicBezTo>
                  <a:cubicBezTo>
                    <a:pt x="908" y="1007"/>
                    <a:pt x="992" y="996"/>
                    <a:pt x="1082" y="972"/>
                  </a:cubicBezTo>
                  <a:cubicBezTo>
                    <a:pt x="1810" y="762"/>
                    <a:pt x="1744" y="1"/>
                    <a:pt x="174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1387226" y="2080795"/>
              <a:ext cx="87489" cy="38075"/>
            </a:xfrm>
            <a:custGeom>
              <a:avLst/>
              <a:gdLst/>
              <a:ahLst/>
              <a:cxnLst/>
              <a:rect l="l" t="t" r="r" b="b"/>
              <a:pathLst>
                <a:path w="1767" h="769" extrusionOk="0">
                  <a:moveTo>
                    <a:pt x="1767" y="0"/>
                  </a:moveTo>
                  <a:lnTo>
                    <a:pt x="1" y="497"/>
                  </a:lnTo>
                  <a:cubicBezTo>
                    <a:pt x="1" y="497"/>
                    <a:pt x="167" y="740"/>
                    <a:pt x="388" y="762"/>
                  </a:cubicBezTo>
                  <a:cubicBezTo>
                    <a:pt x="417" y="766"/>
                    <a:pt x="450" y="768"/>
                    <a:pt x="486" y="768"/>
                  </a:cubicBezTo>
                  <a:cubicBezTo>
                    <a:pt x="806" y="768"/>
                    <a:pt x="1365" y="605"/>
                    <a:pt x="1524" y="486"/>
                  </a:cubicBezTo>
                  <a:cubicBezTo>
                    <a:pt x="1690" y="36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1116145" y="2115206"/>
              <a:ext cx="654258" cy="726398"/>
            </a:xfrm>
            <a:custGeom>
              <a:avLst/>
              <a:gdLst/>
              <a:ahLst/>
              <a:cxnLst/>
              <a:rect l="l" t="t" r="r" b="b"/>
              <a:pathLst>
                <a:path w="13214" h="14671" extrusionOk="0">
                  <a:moveTo>
                    <a:pt x="7396" y="0"/>
                  </a:moveTo>
                  <a:lnTo>
                    <a:pt x="4361" y="972"/>
                  </a:lnTo>
                  <a:cubicBezTo>
                    <a:pt x="4361" y="972"/>
                    <a:pt x="4737" y="2749"/>
                    <a:pt x="4615" y="3113"/>
                  </a:cubicBezTo>
                  <a:cubicBezTo>
                    <a:pt x="4494" y="3478"/>
                    <a:pt x="1" y="4979"/>
                    <a:pt x="366" y="5828"/>
                  </a:cubicBezTo>
                  <a:cubicBezTo>
                    <a:pt x="727" y="6672"/>
                    <a:pt x="1023" y="14638"/>
                    <a:pt x="1611" y="14638"/>
                  </a:cubicBezTo>
                  <a:cubicBezTo>
                    <a:pt x="1615" y="14638"/>
                    <a:pt x="1619" y="14638"/>
                    <a:pt x="1624" y="14637"/>
                  </a:cubicBezTo>
                  <a:cubicBezTo>
                    <a:pt x="2231" y="14516"/>
                    <a:pt x="12242" y="14670"/>
                    <a:pt x="12728" y="14428"/>
                  </a:cubicBezTo>
                  <a:cubicBezTo>
                    <a:pt x="13214" y="14185"/>
                    <a:pt x="12463" y="4482"/>
                    <a:pt x="12220" y="3996"/>
                  </a:cubicBezTo>
                  <a:cubicBezTo>
                    <a:pt x="11978" y="3510"/>
                    <a:pt x="8588" y="2981"/>
                    <a:pt x="8103" y="2860"/>
                  </a:cubicBezTo>
                  <a:cubicBezTo>
                    <a:pt x="7617" y="2738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1121740" y="2264238"/>
              <a:ext cx="647574" cy="574642"/>
            </a:xfrm>
            <a:custGeom>
              <a:avLst/>
              <a:gdLst/>
              <a:ahLst/>
              <a:cxnLst/>
              <a:rect l="l" t="t" r="r" b="b"/>
              <a:pathLst>
                <a:path w="13079" h="11606" extrusionOk="0">
                  <a:moveTo>
                    <a:pt x="9074" y="1"/>
                  </a:moveTo>
                  <a:cubicBezTo>
                    <a:pt x="8851" y="1"/>
                    <a:pt x="8678" y="9"/>
                    <a:pt x="8586" y="26"/>
                  </a:cubicBezTo>
                  <a:cubicBezTo>
                    <a:pt x="8045" y="125"/>
                    <a:pt x="7560" y="1837"/>
                    <a:pt x="6875" y="2024"/>
                  </a:cubicBezTo>
                  <a:cubicBezTo>
                    <a:pt x="6835" y="2035"/>
                    <a:pt x="6789" y="2041"/>
                    <a:pt x="6738" y="2041"/>
                  </a:cubicBezTo>
                  <a:cubicBezTo>
                    <a:pt x="5912" y="2041"/>
                    <a:pt x="3729" y="622"/>
                    <a:pt x="3729" y="622"/>
                  </a:cubicBezTo>
                  <a:cubicBezTo>
                    <a:pt x="2846" y="622"/>
                    <a:pt x="484" y="2013"/>
                    <a:pt x="329" y="2477"/>
                  </a:cubicBezTo>
                  <a:cubicBezTo>
                    <a:pt x="0" y="3486"/>
                    <a:pt x="424" y="11606"/>
                    <a:pt x="1101" y="11606"/>
                  </a:cubicBezTo>
                  <a:cubicBezTo>
                    <a:pt x="1105" y="11606"/>
                    <a:pt x="1109" y="11605"/>
                    <a:pt x="1114" y="11605"/>
                  </a:cubicBezTo>
                  <a:cubicBezTo>
                    <a:pt x="1798" y="11506"/>
                    <a:pt x="13035" y="11605"/>
                    <a:pt x="12935" y="11362"/>
                  </a:cubicBezTo>
                  <a:cubicBezTo>
                    <a:pt x="12836" y="11119"/>
                    <a:pt x="13079" y="1152"/>
                    <a:pt x="12736" y="633"/>
                  </a:cubicBezTo>
                  <a:cubicBezTo>
                    <a:pt x="12443" y="203"/>
                    <a:pt x="10157" y="1"/>
                    <a:pt x="9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1167539" y="2826750"/>
              <a:ext cx="673370" cy="475914"/>
            </a:xfrm>
            <a:custGeom>
              <a:avLst/>
              <a:gdLst/>
              <a:ahLst/>
              <a:cxnLst/>
              <a:rect l="l" t="t" r="r" b="b"/>
              <a:pathLst>
                <a:path w="13600" h="9612" extrusionOk="0">
                  <a:moveTo>
                    <a:pt x="12010" y="1"/>
                  </a:moveTo>
                  <a:cubicBezTo>
                    <a:pt x="11502" y="1"/>
                    <a:pt x="0" y="398"/>
                    <a:pt x="0" y="398"/>
                  </a:cubicBezTo>
                  <a:cubicBezTo>
                    <a:pt x="0" y="398"/>
                    <a:pt x="12" y="9218"/>
                    <a:pt x="520" y="9472"/>
                  </a:cubicBezTo>
                  <a:cubicBezTo>
                    <a:pt x="716" y="9570"/>
                    <a:pt x="1595" y="9612"/>
                    <a:pt x="2623" y="9612"/>
                  </a:cubicBezTo>
                  <a:cubicBezTo>
                    <a:pt x="4252" y="9612"/>
                    <a:pt x="6254" y="9506"/>
                    <a:pt x="6491" y="9351"/>
                  </a:cubicBezTo>
                  <a:cubicBezTo>
                    <a:pt x="6854" y="9105"/>
                    <a:pt x="6485" y="3889"/>
                    <a:pt x="6569" y="3889"/>
                  </a:cubicBezTo>
                  <a:cubicBezTo>
                    <a:pt x="6572" y="3889"/>
                    <a:pt x="6575" y="3896"/>
                    <a:pt x="6579" y="3908"/>
                  </a:cubicBezTo>
                  <a:cubicBezTo>
                    <a:pt x="6710" y="4279"/>
                    <a:pt x="7111" y="9353"/>
                    <a:pt x="7493" y="9353"/>
                  </a:cubicBezTo>
                  <a:cubicBezTo>
                    <a:pt x="7497" y="9353"/>
                    <a:pt x="7502" y="9352"/>
                    <a:pt x="7506" y="9351"/>
                  </a:cubicBezTo>
                  <a:cubicBezTo>
                    <a:pt x="7882" y="9218"/>
                    <a:pt x="12330" y="9472"/>
                    <a:pt x="12971" y="8964"/>
                  </a:cubicBezTo>
                  <a:cubicBezTo>
                    <a:pt x="13599" y="8456"/>
                    <a:pt x="12518" y="1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754407" y="2062970"/>
              <a:ext cx="240482" cy="175819"/>
            </a:xfrm>
            <a:custGeom>
              <a:avLst/>
              <a:gdLst/>
              <a:ahLst/>
              <a:cxnLst/>
              <a:rect l="l" t="t" r="r" b="b"/>
              <a:pathLst>
                <a:path w="4857" h="3551" extrusionOk="0">
                  <a:moveTo>
                    <a:pt x="3083" y="0"/>
                  </a:moveTo>
                  <a:cubicBezTo>
                    <a:pt x="2266" y="0"/>
                    <a:pt x="220" y="636"/>
                    <a:pt x="220" y="636"/>
                  </a:cubicBezTo>
                  <a:cubicBezTo>
                    <a:pt x="1" y="636"/>
                    <a:pt x="1593" y="3550"/>
                    <a:pt x="1872" y="3550"/>
                  </a:cubicBezTo>
                  <a:cubicBezTo>
                    <a:pt x="1873" y="3550"/>
                    <a:pt x="1875" y="3550"/>
                    <a:pt x="1876" y="3550"/>
                  </a:cubicBezTo>
                  <a:cubicBezTo>
                    <a:pt x="2141" y="3517"/>
                    <a:pt x="4856" y="2789"/>
                    <a:pt x="4636" y="2314"/>
                  </a:cubicBezTo>
                  <a:cubicBezTo>
                    <a:pt x="4426" y="1828"/>
                    <a:pt x="3731" y="360"/>
                    <a:pt x="3377" y="62"/>
                  </a:cubicBezTo>
                  <a:cubicBezTo>
                    <a:pt x="3326" y="19"/>
                    <a:pt x="3222" y="0"/>
                    <a:pt x="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9"/>
            <p:cNvSpPr/>
            <p:nvPr/>
          </p:nvSpPr>
          <p:spPr>
            <a:xfrm>
              <a:off x="743415" y="2051186"/>
              <a:ext cx="227857" cy="143834"/>
            </a:xfrm>
            <a:custGeom>
              <a:avLst/>
              <a:gdLst/>
              <a:ahLst/>
              <a:cxnLst/>
              <a:rect l="l" t="t" r="r" b="b"/>
              <a:pathLst>
                <a:path w="4602" h="2905" extrusionOk="0">
                  <a:moveTo>
                    <a:pt x="3307" y="1"/>
                  </a:moveTo>
                  <a:cubicBezTo>
                    <a:pt x="3301" y="1"/>
                    <a:pt x="3296" y="1"/>
                    <a:pt x="3290" y="2"/>
                  </a:cubicBezTo>
                  <a:cubicBezTo>
                    <a:pt x="2993" y="79"/>
                    <a:pt x="1" y="731"/>
                    <a:pt x="1" y="984"/>
                  </a:cubicBezTo>
                  <a:cubicBezTo>
                    <a:pt x="1" y="1239"/>
                    <a:pt x="785" y="2905"/>
                    <a:pt x="785" y="2905"/>
                  </a:cubicBezTo>
                  <a:cubicBezTo>
                    <a:pt x="785" y="2905"/>
                    <a:pt x="4251" y="1845"/>
                    <a:pt x="4428" y="1813"/>
                  </a:cubicBezTo>
                  <a:cubicBezTo>
                    <a:pt x="4601" y="1780"/>
                    <a:pt x="3634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9"/>
            <p:cNvSpPr/>
            <p:nvPr/>
          </p:nvSpPr>
          <p:spPr>
            <a:xfrm>
              <a:off x="667661" y="2040244"/>
              <a:ext cx="231619" cy="203694"/>
            </a:xfrm>
            <a:custGeom>
              <a:avLst/>
              <a:gdLst/>
              <a:ahLst/>
              <a:cxnLst/>
              <a:rect l="l" t="t" r="r" b="b"/>
              <a:pathLst>
                <a:path w="4678" h="4114" extrusionOk="0">
                  <a:moveTo>
                    <a:pt x="3159" y="1"/>
                  </a:moveTo>
                  <a:cubicBezTo>
                    <a:pt x="2629" y="1"/>
                    <a:pt x="174" y="753"/>
                    <a:pt x="174" y="753"/>
                  </a:cubicBezTo>
                  <a:cubicBezTo>
                    <a:pt x="1" y="828"/>
                    <a:pt x="1035" y="4113"/>
                    <a:pt x="1326" y="4113"/>
                  </a:cubicBezTo>
                  <a:cubicBezTo>
                    <a:pt x="1333" y="4113"/>
                    <a:pt x="1338" y="4112"/>
                    <a:pt x="1344" y="4109"/>
                  </a:cubicBezTo>
                  <a:cubicBezTo>
                    <a:pt x="1609" y="3965"/>
                    <a:pt x="4677" y="2905"/>
                    <a:pt x="4600" y="2618"/>
                  </a:cubicBezTo>
                  <a:cubicBezTo>
                    <a:pt x="4511" y="2321"/>
                    <a:pt x="3640" y="35"/>
                    <a:pt x="3198" y="3"/>
                  </a:cubicBezTo>
                  <a:cubicBezTo>
                    <a:pt x="3186" y="1"/>
                    <a:pt x="3173" y="1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9"/>
            <p:cNvSpPr/>
            <p:nvPr/>
          </p:nvSpPr>
          <p:spPr>
            <a:xfrm>
              <a:off x="663106" y="2029302"/>
              <a:ext cx="227758" cy="153192"/>
            </a:xfrm>
            <a:custGeom>
              <a:avLst/>
              <a:gdLst/>
              <a:ahLst/>
              <a:cxnLst/>
              <a:rect l="l" t="t" r="r" b="b"/>
              <a:pathLst>
                <a:path w="4600" h="3094" extrusionOk="0">
                  <a:moveTo>
                    <a:pt x="3320" y="0"/>
                  </a:moveTo>
                  <a:cubicBezTo>
                    <a:pt x="3313" y="0"/>
                    <a:pt x="3307" y="1"/>
                    <a:pt x="3301" y="3"/>
                  </a:cubicBezTo>
                  <a:cubicBezTo>
                    <a:pt x="2992" y="69"/>
                    <a:pt x="1" y="720"/>
                    <a:pt x="1" y="974"/>
                  </a:cubicBezTo>
                  <a:cubicBezTo>
                    <a:pt x="1" y="1239"/>
                    <a:pt x="818" y="3094"/>
                    <a:pt x="818" y="3094"/>
                  </a:cubicBezTo>
                  <a:cubicBezTo>
                    <a:pt x="818" y="3094"/>
                    <a:pt x="4250" y="1846"/>
                    <a:pt x="4427" y="1802"/>
                  </a:cubicBezTo>
                  <a:cubicBezTo>
                    <a:pt x="4600" y="1770"/>
                    <a:pt x="3640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9"/>
            <p:cNvSpPr/>
            <p:nvPr/>
          </p:nvSpPr>
          <p:spPr>
            <a:xfrm>
              <a:off x="677316" y="2265922"/>
              <a:ext cx="197901" cy="170273"/>
            </a:xfrm>
            <a:custGeom>
              <a:avLst/>
              <a:gdLst/>
              <a:ahLst/>
              <a:cxnLst/>
              <a:rect l="l" t="t" r="r" b="b"/>
              <a:pathLst>
                <a:path w="3997" h="3439" extrusionOk="0">
                  <a:moveTo>
                    <a:pt x="2346" y="0"/>
                  </a:moveTo>
                  <a:cubicBezTo>
                    <a:pt x="1805" y="0"/>
                    <a:pt x="729" y="919"/>
                    <a:pt x="729" y="919"/>
                  </a:cubicBezTo>
                  <a:cubicBezTo>
                    <a:pt x="0" y="2069"/>
                    <a:pt x="961" y="3438"/>
                    <a:pt x="1517" y="3438"/>
                  </a:cubicBezTo>
                  <a:cubicBezTo>
                    <a:pt x="1558" y="3438"/>
                    <a:pt x="1598" y="3430"/>
                    <a:pt x="1634" y="3414"/>
                  </a:cubicBezTo>
                  <a:cubicBezTo>
                    <a:pt x="2153" y="3182"/>
                    <a:pt x="3246" y="2983"/>
                    <a:pt x="3621" y="2421"/>
                  </a:cubicBezTo>
                  <a:cubicBezTo>
                    <a:pt x="3997" y="1869"/>
                    <a:pt x="2903" y="731"/>
                    <a:pt x="2606" y="147"/>
                  </a:cubicBezTo>
                  <a:cubicBezTo>
                    <a:pt x="2555" y="43"/>
                    <a:pt x="2463" y="0"/>
                    <a:pt x="23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9"/>
            <p:cNvSpPr/>
            <p:nvPr/>
          </p:nvSpPr>
          <p:spPr>
            <a:xfrm>
              <a:off x="1227152" y="3853689"/>
              <a:ext cx="304997" cy="226470"/>
            </a:xfrm>
            <a:custGeom>
              <a:avLst/>
              <a:gdLst/>
              <a:ahLst/>
              <a:cxnLst/>
              <a:rect l="l" t="t" r="r" b="b"/>
              <a:pathLst>
                <a:path w="6160" h="4574" extrusionOk="0">
                  <a:moveTo>
                    <a:pt x="4106" y="1"/>
                  </a:moveTo>
                  <a:cubicBezTo>
                    <a:pt x="4106" y="1"/>
                    <a:pt x="982" y="144"/>
                    <a:pt x="817" y="509"/>
                  </a:cubicBezTo>
                  <a:cubicBezTo>
                    <a:pt x="651" y="872"/>
                    <a:pt x="0" y="3632"/>
                    <a:pt x="651" y="4073"/>
                  </a:cubicBezTo>
                  <a:cubicBezTo>
                    <a:pt x="1082" y="4354"/>
                    <a:pt x="2244" y="4574"/>
                    <a:pt x="3343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59" y="3919"/>
                    <a:pt x="4602" y="3047"/>
                    <a:pt x="4271" y="2253"/>
                  </a:cubicBezTo>
                  <a:cubicBezTo>
                    <a:pt x="3940" y="1446"/>
                    <a:pt x="4106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1242947" y="3544384"/>
              <a:ext cx="242166" cy="337428"/>
            </a:xfrm>
            <a:custGeom>
              <a:avLst/>
              <a:gdLst/>
              <a:ahLst/>
              <a:cxnLst/>
              <a:rect l="l" t="t" r="r" b="b"/>
              <a:pathLst>
                <a:path w="4891" h="6815" extrusionOk="0">
                  <a:moveTo>
                    <a:pt x="419" y="0"/>
                  </a:moveTo>
                  <a:cubicBezTo>
                    <a:pt x="349" y="0"/>
                    <a:pt x="310" y="0"/>
                    <a:pt x="310" y="0"/>
                  </a:cubicBezTo>
                  <a:cubicBezTo>
                    <a:pt x="67" y="0"/>
                    <a:pt x="1" y="6756"/>
                    <a:pt x="498" y="6756"/>
                  </a:cubicBezTo>
                  <a:cubicBezTo>
                    <a:pt x="731" y="6756"/>
                    <a:pt x="1554" y="6814"/>
                    <a:pt x="2355" y="6814"/>
                  </a:cubicBezTo>
                  <a:cubicBezTo>
                    <a:pt x="3256" y="6814"/>
                    <a:pt x="4130" y="6740"/>
                    <a:pt x="4107" y="6424"/>
                  </a:cubicBezTo>
                  <a:cubicBezTo>
                    <a:pt x="3952" y="4261"/>
                    <a:pt x="4891" y="739"/>
                    <a:pt x="4207" y="188"/>
                  </a:cubicBezTo>
                  <a:cubicBezTo>
                    <a:pt x="3979" y="9"/>
                    <a:pt x="1028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1590624" y="3551266"/>
              <a:ext cx="225727" cy="327674"/>
            </a:xfrm>
            <a:custGeom>
              <a:avLst/>
              <a:gdLst/>
              <a:ahLst/>
              <a:cxnLst/>
              <a:rect l="l" t="t" r="r" b="b"/>
              <a:pathLst>
                <a:path w="4559" h="6618" extrusionOk="0">
                  <a:moveTo>
                    <a:pt x="3205" y="0"/>
                  </a:moveTo>
                  <a:cubicBezTo>
                    <a:pt x="2075" y="0"/>
                    <a:pt x="242" y="181"/>
                    <a:pt x="242" y="181"/>
                  </a:cubicBezTo>
                  <a:cubicBezTo>
                    <a:pt x="0" y="214"/>
                    <a:pt x="414" y="6617"/>
                    <a:pt x="897" y="6617"/>
                  </a:cubicBezTo>
                  <a:cubicBezTo>
                    <a:pt x="899" y="6617"/>
                    <a:pt x="902" y="6617"/>
                    <a:pt x="904" y="6617"/>
                  </a:cubicBezTo>
                  <a:cubicBezTo>
                    <a:pt x="989" y="6603"/>
                    <a:pt x="1140" y="6600"/>
                    <a:pt x="1332" y="6600"/>
                  </a:cubicBezTo>
                  <a:cubicBezTo>
                    <a:pt x="1556" y="6600"/>
                    <a:pt x="1837" y="6605"/>
                    <a:pt x="2135" y="6605"/>
                  </a:cubicBezTo>
                  <a:cubicBezTo>
                    <a:pt x="3076" y="6605"/>
                    <a:pt x="4194" y="6556"/>
                    <a:pt x="4271" y="6153"/>
                  </a:cubicBezTo>
                  <a:cubicBezTo>
                    <a:pt x="4558" y="4751"/>
                    <a:pt x="4183" y="1506"/>
                    <a:pt x="4072" y="137"/>
                  </a:cubicBezTo>
                  <a:cubicBezTo>
                    <a:pt x="4066" y="35"/>
                    <a:pt x="3704" y="0"/>
                    <a:pt x="3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928741" y="2335982"/>
              <a:ext cx="386396" cy="375404"/>
            </a:xfrm>
            <a:custGeom>
              <a:avLst/>
              <a:gdLst/>
              <a:ahLst/>
              <a:cxnLst/>
              <a:rect l="l" t="t" r="r" b="b"/>
              <a:pathLst>
                <a:path w="7804" h="7582" extrusionOk="0">
                  <a:moveTo>
                    <a:pt x="5895" y="1"/>
                  </a:moveTo>
                  <a:cubicBezTo>
                    <a:pt x="5895" y="1"/>
                    <a:pt x="0" y="2838"/>
                    <a:pt x="121" y="3489"/>
                  </a:cubicBezTo>
                  <a:cubicBezTo>
                    <a:pt x="232" y="4151"/>
                    <a:pt x="1634" y="6171"/>
                    <a:pt x="2307" y="7297"/>
                  </a:cubicBezTo>
                  <a:cubicBezTo>
                    <a:pt x="2429" y="7499"/>
                    <a:pt x="2641" y="7582"/>
                    <a:pt x="2911" y="7582"/>
                  </a:cubicBezTo>
                  <a:cubicBezTo>
                    <a:pt x="4148" y="7582"/>
                    <a:pt x="6598" y="5829"/>
                    <a:pt x="7141" y="5730"/>
                  </a:cubicBezTo>
                  <a:cubicBezTo>
                    <a:pt x="7804" y="5620"/>
                    <a:pt x="5895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699102" y="2342121"/>
              <a:ext cx="356985" cy="434423"/>
            </a:xfrm>
            <a:custGeom>
              <a:avLst/>
              <a:gdLst/>
              <a:ahLst/>
              <a:cxnLst/>
              <a:rect l="l" t="t" r="r" b="b"/>
              <a:pathLst>
                <a:path w="7210" h="8774" extrusionOk="0">
                  <a:moveTo>
                    <a:pt x="1038" y="1"/>
                  </a:moveTo>
                  <a:cubicBezTo>
                    <a:pt x="533" y="1"/>
                    <a:pt x="0" y="138"/>
                    <a:pt x="91" y="738"/>
                  </a:cubicBezTo>
                  <a:cubicBezTo>
                    <a:pt x="256" y="1842"/>
                    <a:pt x="2850" y="8376"/>
                    <a:pt x="3733" y="8729"/>
                  </a:cubicBezTo>
                  <a:cubicBezTo>
                    <a:pt x="3812" y="8759"/>
                    <a:pt x="3916" y="8774"/>
                    <a:pt x="4038" y="8774"/>
                  </a:cubicBezTo>
                  <a:cubicBezTo>
                    <a:pt x="4639" y="8774"/>
                    <a:pt x="5689" y="8420"/>
                    <a:pt x="6404" y="7769"/>
                  </a:cubicBezTo>
                  <a:cubicBezTo>
                    <a:pt x="7210" y="7041"/>
                    <a:pt x="1867" y="98"/>
                    <a:pt x="1867" y="98"/>
                  </a:cubicBezTo>
                  <a:cubicBezTo>
                    <a:pt x="1867" y="98"/>
                    <a:pt x="1462" y="1"/>
                    <a:pt x="1038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1633749" y="1729998"/>
              <a:ext cx="424124" cy="676836"/>
            </a:xfrm>
            <a:custGeom>
              <a:avLst/>
              <a:gdLst/>
              <a:ahLst/>
              <a:cxnLst/>
              <a:rect l="l" t="t" r="r" b="b"/>
              <a:pathLst>
                <a:path w="8566" h="13670" extrusionOk="0">
                  <a:moveTo>
                    <a:pt x="4403" y="0"/>
                  </a:moveTo>
                  <a:cubicBezTo>
                    <a:pt x="3851" y="0"/>
                    <a:pt x="3200" y="437"/>
                    <a:pt x="2914" y="495"/>
                  </a:cubicBezTo>
                  <a:cubicBezTo>
                    <a:pt x="2528" y="584"/>
                    <a:pt x="4559" y="6622"/>
                    <a:pt x="4559" y="7063"/>
                  </a:cubicBezTo>
                  <a:cubicBezTo>
                    <a:pt x="4559" y="7505"/>
                    <a:pt x="0" y="10672"/>
                    <a:pt x="0" y="10672"/>
                  </a:cubicBezTo>
                  <a:cubicBezTo>
                    <a:pt x="0" y="10672"/>
                    <a:pt x="729" y="11975"/>
                    <a:pt x="1335" y="13608"/>
                  </a:cubicBezTo>
                  <a:cubicBezTo>
                    <a:pt x="1350" y="13650"/>
                    <a:pt x="1392" y="13670"/>
                    <a:pt x="1458" y="13670"/>
                  </a:cubicBezTo>
                  <a:cubicBezTo>
                    <a:pt x="2366" y="13670"/>
                    <a:pt x="7791" y="9909"/>
                    <a:pt x="8069" y="8962"/>
                  </a:cubicBezTo>
                  <a:cubicBezTo>
                    <a:pt x="8566" y="7273"/>
                    <a:pt x="5475" y="617"/>
                    <a:pt x="4879" y="154"/>
                  </a:cubicBezTo>
                  <a:cubicBezTo>
                    <a:pt x="4740" y="43"/>
                    <a:pt x="4576" y="0"/>
                    <a:pt x="4403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1694402" y="1631964"/>
              <a:ext cx="209883" cy="183394"/>
            </a:xfrm>
            <a:custGeom>
              <a:avLst/>
              <a:gdLst/>
              <a:ahLst/>
              <a:cxnLst/>
              <a:rect l="l" t="t" r="r" b="b"/>
              <a:pathLst>
                <a:path w="4239" h="3704" extrusionOk="0">
                  <a:moveTo>
                    <a:pt x="3174" y="1"/>
                  </a:moveTo>
                  <a:cubicBezTo>
                    <a:pt x="2441" y="1"/>
                    <a:pt x="733" y="893"/>
                    <a:pt x="397" y="1228"/>
                  </a:cubicBezTo>
                  <a:cubicBezTo>
                    <a:pt x="0" y="1614"/>
                    <a:pt x="563" y="2299"/>
                    <a:pt x="828" y="2906"/>
                  </a:cubicBezTo>
                  <a:cubicBezTo>
                    <a:pt x="1093" y="3513"/>
                    <a:pt x="1788" y="3689"/>
                    <a:pt x="1788" y="3689"/>
                  </a:cubicBezTo>
                  <a:cubicBezTo>
                    <a:pt x="1788" y="3689"/>
                    <a:pt x="1988" y="3704"/>
                    <a:pt x="2241" y="3704"/>
                  </a:cubicBezTo>
                  <a:cubicBezTo>
                    <a:pt x="2660" y="3704"/>
                    <a:pt x="3226" y="3665"/>
                    <a:pt x="3267" y="3458"/>
                  </a:cubicBezTo>
                  <a:cubicBezTo>
                    <a:pt x="3334" y="3127"/>
                    <a:pt x="4074" y="2862"/>
                    <a:pt x="4162" y="2409"/>
                  </a:cubicBezTo>
                  <a:cubicBezTo>
                    <a:pt x="4239" y="1957"/>
                    <a:pt x="3809" y="555"/>
                    <a:pt x="3466" y="103"/>
                  </a:cubicBezTo>
                  <a:cubicBezTo>
                    <a:pt x="3412" y="32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1714851" y="1688755"/>
              <a:ext cx="109670" cy="72387"/>
            </a:xfrm>
            <a:custGeom>
              <a:avLst/>
              <a:gdLst/>
              <a:ahLst/>
              <a:cxnLst/>
              <a:rect l="l" t="t" r="r" b="b"/>
              <a:pathLst>
                <a:path w="2215" h="1462" extrusionOk="0">
                  <a:moveTo>
                    <a:pt x="1674" y="1"/>
                  </a:moveTo>
                  <a:cubicBezTo>
                    <a:pt x="1206" y="1"/>
                    <a:pt x="261" y="302"/>
                    <a:pt x="261" y="302"/>
                  </a:cubicBezTo>
                  <a:cubicBezTo>
                    <a:pt x="1" y="541"/>
                    <a:pt x="103" y="1462"/>
                    <a:pt x="472" y="1462"/>
                  </a:cubicBezTo>
                  <a:cubicBezTo>
                    <a:pt x="479" y="1462"/>
                    <a:pt x="486" y="1461"/>
                    <a:pt x="492" y="1461"/>
                  </a:cubicBezTo>
                  <a:cubicBezTo>
                    <a:pt x="890" y="1428"/>
                    <a:pt x="1343" y="1152"/>
                    <a:pt x="1773" y="1009"/>
                  </a:cubicBezTo>
                  <a:cubicBezTo>
                    <a:pt x="2214" y="865"/>
                    <a:pt x="2082" y="313"/>
                    <a:pt x="1917" y="70"/>
                  </a:cubicBezTo>
                  <a:cubicBezTo>
                    <a:pt x="1883" y="20"/>
                    <a:pt x="1794" y="1"/>
                    <a:pt x="16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1731041" y="1644045"/>
              <a:ext cx="156856" cy="123088"/>
            </a:xfrm>
            <a:custGeom>
              <a:avLst/>
              <a:gdLst/>
              <a:ahLst/>
              <a:cxnLst/>
              <a:rect l="l" t="t" r="r" b="b"/>
              <a:pathLst>
                <a:path w="3168" h="2486" extrusionOk="0">
                  <a:moveTo>
                    <a:pt x="2424" y="0"/>
                  </a:moveTo>
                  <a:cubicBezTo>
                    <a:pt x="2403" y="0"/>
                    <a:pt x="2382" y="4"/>
                    <a:pt x="2362" y="13"/>
                  </a:cubicBezTo>
                  <a:cubicBezTo>
                    <a:pt x="2274" y="46"/>
                    <a:pt x="2240" y="134"/>
                    <a:pt x="2274" y="212"/>
                  </a:cubicBezTo>
                  <a:cubicBezTo>
                    <a:pt x="2461" y="653"/>
                    <a:pt x="2627" y="1194"/>
                    <a:pt x="2660" y="1426"/>
                  </a:cubicBezTo>
                  <a:cubicBezTo>
                    <a:pt x="2451" y="1271"/>
                    <a:pt x="2042" y="796"/>
                    <a:pt x="1722" y="377"/>
                  </a:cubicBezTo>
                  <a:cubicBezTo>
                    <a:pt x="1690" y="332"/>
                    <a:pt x="1642" y="309"/>
                    <a:pt x="1596" y="309"/>
                  </a:cubicBezTo>
                  <a:cubicBezTo>
                    <a:pt x="1562" y="309"/>
                    <a:pt x="1529" y="321"/>
                    <a:pt x="1501" y="344"/>
                  </a:cubicBezTo>
                  <a:cubicBezTo>
                    <a:pt x="1435" y="388"/>
                    <a:pt x="1413" y="487"/>
                    <a:pt x="1468" y="553"/>
                  </a:cubicBezTo>
                  <a:cubicBezTo>
                    <a:pt x="1799" y="1029"/>
                    <a:pt x="2053" y="1547"/>
                    <a:pt x="2086" y="1724"/>
                  </a:cubicBezTo>
                  <a:cubicBezTo>
                    <a:pt x="1899" y="1625"/>
                    <a:pt x="1468" y="1161"/>
                    <a:pt x="1082" y="653"/>
                  </a:cubicBezTo>
                  <a:cubicBezTo>
                    <a:pt x="1053" y="610"/>
                    <a:pt x="1006" y="586"/>
                    <a:pt x="959" y="586"/>
                  </a:cubicBezTo>
                  <a:cubicBezTo>
                    <a:pt x="933" y="586"/>
                    <a:pt x="907" y="593"/>
                    <a:pt x="883" y="609"/>
                  </a:cubicBezTo>
                  <a:cubicBezTo>
                    <a:pt x="805" y="653"/>
                    <a:pt x="783" y="742"/>
                    <a:pt x="817" y="818"/>
                  </a:cubicBezTo>
                  <a:cubicBezTo>
                    <a:pt x="1070" y="1316"/>
                    <a:pt x="1291" y="1956"/>
                    <a:pt x="1214" y="2165"/>
                  </a:cubicBezTo>
                  <a:cubicBezTo>
                    <a:pt x="1004" y="2110"/>
                    <a:pt x="397" y="1370"/>
                    <a:pt x="320" y="1006"/>
                  </a:cubicBezTo>
                  <a:cubicBezTo>
                    <a:pt x="300" y="935"/>
                    <a:pt x="233" y="883"/>
                    <a:pt x="154" y="883"/>
                  </a:cubicBezTo>
                  <a:cubicBezTo>
                    <a:pt x="147" y="883"/>
                    <a:pt x="140" y="884"/>
                    <a:pt x="133" y="885"/>
                  </a:cubicBezTo>
                  <a:cubicBezTo>
                    <a:pt x="55" y="907"/>
                    <a:pt x="0" y="984"/>
                    <a:pt x="11" y="1073"/>
                  </a:cubicBezTo>
                  <a:cubicBezTo>
                    <a:pt x="99" y="1492"/>
                    <a:pt x="805" y="2430"/>
                    <a:pt x="1203" y="2486"/>
                  </a:cubicBezTo>
                  <a:lnTo>
                    <a:pt x="1236" y="2486"/>
                  </a:lnTo>
                  <a:cubicBezTo>
                    <a:pt x="1347" y="2486"/>
                    <a:pt x="1446" y="2430"/>
                    <a:pt x="1490" y="2331"/>
                  </a:cubicBezTo>
                  <a:cubicBezTo>
                    <a:pt x="1578" y="2154"/>
                    <a:pt x="1545" y="1878"/>
                    <a:pt x="1468" y="1591"/>
                  </a:cubicBezTo>
                  <a:lnTo>
                    <a:pt x="1468" y="1591"/>
                  </a:lnTo>
                  <a:cubicBezTo>
                    <a:pt x="1711" y="1845"/>
                    <a:pt x="1953" y="2055"/>
                    <a:pt x="2119" y="2066"/>
                  </a:cubicBezTo>
                  <a:cubicBezTo>
                    <a:pt x="2196" y="2066"/>
                    <a:pt x="2262" y="2033"/>
                    <a:pt x="2318" y="1988"/>
                  </a:cubicBezTo>
                  <a:cubicBezTo>
                    <a:pt x="2395" y="1900"/>
                    <a:pt x="2406" y="1757"/>
                    <a:pt x="2362" y="1580"/>
                  </a:cubicBezTo>
                  <a:lnTo>
                    <a:pt x="2362" y="1580"/>
                  </a:lnTo>
                  <a:cubicBezTo>
                    <a:pt x="2559" y="1751"/>
                    <a:pt x="2677" y="1797"/>
                    <a:pt x="2753" y="1797"/>
                  </a:cubicBezTo>
                  <a:cubicBezTo>
                    <a:pt x="2805" y="1797"/>
                    <a:pt x="2836" y="1775"/>
                    <a:pt x="2859" y="1757"/>
                  </a:cubicBezTo>
                  <a:cubicBezTo>
                    <a:pt x="2947" y="1701"/>
                    <a:pt x="3168" y="1558"/>
                    <a:pt x="2561" y="90"/>
                  </a:cubicBezTo>
                  <a:cubicBezTo>
                    <a:pt x="2536" y="33"/>
                    <a:pt x="2482" y="0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1759956" y="1726136"/>
              <a:ext cx="79864" cy="49166"/>
            </a:xfrm>
            <a:custGeom>
              <a:avLst/>
              <a:gdLst/>
              <a:ahLst/>
              <a:cxnLst/>
              <a:rect l="l" t="t" r="r" b="b"/>
              <a:pathLst>
                <a:path w="1613" h="993" extrusionOk="0">
                  <a:moveTo>
                    <a:pt x="1334" y="0"/>
                  </a:moveTo>
                  <a:cubicBezTo>
                    <a:pt x="980" y="0"/>
                    <a:pt x="1" y="607"/>
                    <a:pt x="1" y="607"/>
                  </a:cubicBezTo>
                  <a:lnTo>
                    <a:pt x="873" y="993"/>
                  </a:lnTo>
                  <a:cubicBezTo>
                    <a:pt x="873" y="993"/>
                    <a:pt x="1612" y="220"/>
                    <a:pt x="1436" y="33"/>
                  </a:cubicBezTo>
                  <a:cubicBezTo>
                    <a:pt x="1414" y="10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1751242" y="1718264"/>
              <a:ext cx="96797" cy="6471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1519" y="0"/>
                  </a:moveTo>
                  <a:cubicBezTo>
                    <a:pt x="1318" y="0"/>
                    <a:pt x="919" y="123"/>
                    <a:pt x="100" y="633"/>
                  </a:cubicBezTo>
                  <a:cubicBezTo>
                    <a:pt x="22" y="678"/>
                    <a:pt x="0" y="766"/>
                    <a:pt x="44" y="843"/>
                  </a:cubicBezTo>
                  <a:cubicBezTo>
                    <a:pt x="73" y="894"/>
                    <a:pt x="126" y="921"/>
                    <a:pt x="181" y="921"/>
                  </a:cubicBezTo>
                  <a:cubicBezTo>
                    <a:pt x="210" y="921"/>
                    <a:pt x="239" y="913"/>
                    <a:pt x="265" y="898"/>
                  </a:cubicBezTo>
                  <a:cubicBezTo>
                    <a:pt x="762" y="589"/>
                    <a:pt x="1280" y="335"/>
                    <a:pt x="1479" y="313"/>
                  </a:cubicBezTo>
                  <a:lnTo>
                    <a:pt x="1479" y="313"/>
                  </a:lnTo>
                  <a:cubicBezTo>
                    <a:pt x="1435" y="457"/>
                    <a:pt x="1204" y="776"/>
                    <a:pt x="939" y="1041"/>
                  </a:cubicBezTo>
                  <a:cubicBezTo>
                    <a:pt x="883" y="1108"/>
                    <a:pt x="883" y="1207"/>
                    <a:pt x="949" y="1262"/>
                  </a:cubicBezTo>
                  <a:cubicBezTo>
                    <a:pt x="971" y="1296"/>
                    <a:pt x="1016" y="1306"/>
                    <a:pt x="1049" y="1306"/>
                  </a:cubicBezTo>
                  <a:cubicBezTo>
                    <a:pt x="1093" y="1306"/>
                    <a:pt x="1137" y="1296"/>
                    <a:pt x="1170" y="1262"/>
                  </a:cubicBezTo>
                  <a:cubicBezTo>
                    <a:pt x="1545" y="865"/>
                    <a:pt x="1954" y="324"/>
                    <a:pt x="1722" y="81"/>
                  </a:cubicBezTo>
                  <a:cubicBezTo>
                    <a:pt x="1696" y="51"/>
                    <a:pt x="1648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1515711" y="2139120"/>
              <a:ext cx="409914" cy="332575"/>
            </a:xfrm>
            <a:custGeom>
              <a:avLst/>
              <a:gdLst/>
              <a:ahLst/>
              <a:cxnLst/>
              <a:rect l="l" t="t" r="r" b="b"/>
              <a:pathLst>
                <a:path w="8279" h="6717" extrusionOk="0">
                  <a:moveTo>
                    <a:pt x="4764" y="0"/>
                  </a:moveTo>
                  <a:cubicBezTo>
                    <a:pt x="3956" y="0"/>
                    <a:pt x="397" y="2476"/>
                    <a:pt x="397" y="2476"/>
                  </a:cubicBezTo>
                  <a:cubicBezTo>
                    <a:pt x="0" y="2907"/>
                    <a:pt x="3863" y="6637"/>
                    <a:pt x="4183" y="6714"/>
                  </a:cubicBezTo>
                  <a:cubicBezTo>
                    <a:pt x="4188" y="6715"/>
                    <a:pt x="4194" y="6716"/>
                    <a:pt x="4201" y="6716"/>
                  </a:cubicBezTo>
                  <a:cubicBezTo>
                    <a:pt x="4607" y="6716"/>
                    <a:pt x="7468" y="4369"/>
                    <a:pt x="7870" y="4065"/>
                  </a:cubicBezTo>
                  <a:cubicBezTo>
                    <a:pt x="8279" y="3745"/>
                    <a:pt x="5331" y="423"/>
                    <a:pt x="4890" y="37"/>
                  </a:cubicBezTo>
                  <a:cubicBezTo>
                    <a:pt x="4862" y="12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1444661" y="2385049"/>
              <a:ext cx="153588" cy="445315"/>
            </a:xfrm>
            <a:custGeom>
              <a:avLst/>
              <a:gdLst/>
              <a:ahLst/>
              <a:cxnLst/>
              <a:rect l="l" t="t" r="r" b="b"/>
              <a:pathLst>
                <a:path w="3102" h="8994" extrusionOk="0">
                  <a:moveTo>
                    <a:pt x="553" y="0"/>
                  </a:moveTo>
                  <a:cubicBezTo>
                    <a:pt x="512" y="0"/>
                    <a:pt x="494" y="18"/>
                    <a:pt x="508" y="59"/>
                  </a:cubicBezTo>
                  <a:cubicBezTo>
                    <a:pt x="508" y="59"/>
                    <a:pt x="0" y="1173"/>
                    <a:pt x="0" y="1460"/>
                  </a:cubicBezTo>
                  <a:cubicBezTo>
                    <a:pt x="0" y="1759"/>
                    <a:pt x="673" y="1725"/>
                    <a:pt x="806" y="1979"/>
                  </a:cubicBezTo>
                  <a:cubicBezTo>
                    <a:pt x="938" y="2233"/>
                    <a:pt x="342" y="5677"/>
                    <a:pt x="607" y="6439"/>
                  </a:cubicBezTo>
                  <a:cubicBezTo>
                    <a:pt x="853" y="7188"/>
                    <a:pt x="1649" y="8994"/>
                    <a:pt x="2079" y="8994"/>
                  </a:cubicBezTo>
                  <a:cubicBezTo>
                    <a:pt x="2093" y="8994"/>
                    <a:pt x="2107" y="8992"/>
                    <a:pt x="2119" y="8988"/>
                  </a:cubicBezTo>
                  <a:cubicBezTo>
                    <a:pt x="2550" y="8856"/>
                    <a:pt x="2770" y="7013"/>
                    <a:pt x="2936" y="6251"/>
                  </a:cubicBezTo>
                  <a:cubicBezTo>
                    <a:pt x="3101" y="5490"/>
                    <a:pt x="1700" y="2311"/>
                    <a:pt x="1700" y="1935"/>
                  </a:cubicBezTo>
                  <a:cubicBezTo>
                    <a:pt x="1700" y="1549"/>
                    <a:pt x="2064" y="886"/>
                    <a:pt x="1821" y="665"/>
                  </a:cubicBezTo>
                  <a:cubicBezTo>
                    <a:pt x="1608" y="480"/>
                    <a:pt x="767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1367174" y="3913203"/>
              <a:ext cx="73080" cy="30203"/>
            </a:xfrm>
            <a:custGeom>
              <a:avLst/>
              <a:gdLst/>
              <a:ahLst/>
              <a:cxnLst/>
              <a:rect l="l" t="t" r="r" b="b"/>
              <a:pathLst>
                <a:path w="1476" h="610" extrusionOk="0">
                  <a:moveTo>
                    <a:pt x="1269" y="0"/>
                  </a:moveTo>
                  <a:cubicBezTo>
                    <a:pt x="1261" y="0"/>
                    <a:pt x="1253" y="1"/>
                    <a:pt x="1245" y="2"/>
                  </a:cubicBezTo>
                  <a:cubicBezTo>
                    <a:pt x="1002" y="13"/>
                    <a:pt x="119" y="244"/>
                    <a:pt x="119" y="244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12" y="609"/>
                  </a:cubicBezTo>
                  <a:cubicBezTo>
                    <a:pt x="214" y="609"/>
                    <a:pt x="216" y="609"/>
                    <a:pt x="219" y="609"/>
                  </a:cubicBezTo>
                  <a:cubicBezTo>
                    <a:pt x="384" y="587"/>
                    <a:pt x="1421" y="344"/>
                    <a:pt x="1377" y="311"/>
                  </a:cubicBezTo>
                  <a:cubicBezTo>
                    <a:pt x="1324" y="279"/>
                    <a:pt x="1476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1379750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1258" y="1"/>
                  </a:moveTo>
                  <a:cubicBezTo>
                    <a:pt x="1250" y="1"/>
                    <a:pt x="1242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200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2" y="586"/>
                    <a:pt x="1410" y="343"/>
                    <a:pt x="1366" y="311"/>
                  </a:cubicBezTo>
                  <a:cubicBezTo>
                    <a:pt x="1323" y="278"/>
                    <a:pt x="1466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1399010" y="3979203"/>
              <a:ext cx="70506" cy="35401"/>
            </a:xfrm>
            <a:custGeom>
              <a:avLst/>
              <a:gdLst/>
              <a:ahLst/>
              <a:cxnLst/>
              <a:rect l="l" t="t" r="r" b="b"/>
              <a:pathLst>
                <a:path w="1424" h="715" extrusionOk="0">
                  <a:moveTo>
                    <a:pt x="1241" y="0"/>
                  </a:moveTo>
                  <a:cubicBezTo>
                    <a:pt x="1228" y="0"/>
                    <a:pt x="1214" y="2"/>
                    <a:pt x="1198" y="5"/>
                  </a:cubicBezTo>
                  <a:cubicBezTo>
                    <a:pt x="955" y="49"/>
                    <a:pt x="105" y="368"/>
                    <a:pt x="105" y="368"/>
                  </a:cubicBezTo>
                  <a:cubicBezTo>
                    <a:pt x="1" y="368"/>
                    <a:pt x="74" y="715"/>
                    <a:pt x="222" y="715"/>
                  </a:cubicBezTo>
                  <a:cubicBezTo>
                    <a:pt x="231" y="715"/>
                    <a:pt x="239" y="713"/>
                    <a:pt x="248" y="711"/>
                  </a:cubicBezTo>
                  <a:cubicBezTo>
                    <a:pt x="403" y="678"/>
                    <a:pt x="1418" y="324"/>
                    <a:pt x="1364" y="292"/>
                  </a:cubicBezTo>
                  <a:cubicBezTo>
                    <a:pt x="1312" y="271"/>
                    <a:pt x="1424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1239679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0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7" y="830"/>
                    <a:pt x="2606" y="836"/>
                    <a:pt x="2446" y="836"/>
                  </a:cubicBezTo>
                  <a:cubicBezTo>
                    <a:pt x="666" y="836"/>
                    <a:pt x="155" y="66"/>
                    <a:pt x="155" y="66"/>
                  </a:cubicBezTo>
                  <a:lnTo>
                    <a:pt x="155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2" y="1386"/>
                    <a:pt x="2761" y="1386"/>
                  </a:cubicBezTo>
                  <a:cubicBezTo>
                    <a:pt x="4187" y="1386"/>
                    <a:pt x="5691" y="1304"/>
                    <a:pt x="5730" y="1136"/>
                  </a:cubicBezTo>
                  <a:cubicBezTo>
                    <a:pt x="5796" y="860"/>
                    <a:pt x="5056" y="132"/>
                    <a:pt x="4847" y="10"/>
                  </a:cubicBezTo>
                  <a:cubicBezTo>
                    <a:pt x="4834" y="3"/>
                    <a:pt x="4818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1360490" y="2162639"/>
              <a:ext cx="127940" cy="43323"/>
            </a:xfrm>
            <a:custGeom>
              <a:avLst/>
              <a:gdLst/>
              <a:ahLst/>
              <a:cxnLst/>
              <a:rect l="l" t="t" r="r" b="b"/>
              <a:pathLst>
                <a:path w="2584" h="875" extrusionOk="0">
                  <a:moveTo>
                    <a:pt x="2419" y="1"/>
                  </a:moveTo>
                  <a:cubicBezTo>
                    <a:pt x="2373" y="1"/>
                    <a:pt x="2327" y="20"/>
                    <a:pt x="2296" y="58"/>
                  </a:cubicBezTo>
                  <a:cubicBezTo>
                    <a:pt x="2196" y="180"/>
                    <a:pt x="1865" y="499"/>
                    <a:pt x="1556" y="555"/>
                  </a:cubicBezTo>
                  <a:cubicBezTo>
                    <a:pt x="1503" y="564"/>
                    <a:pt x="1440" y="567"/>
                    <a:pt x="1371" y="567"/>
                  </a:cubicBezTo>
                  <a:cubicBezTo>
                    <a:pt x="994" y="567"/>
                    <a:pt x="424" y="456"/>
                    <a:pt x="210" y="401"/>
                  </a:cubicBezTo>
                  <a:cubicBezTo>
                    <a:pt x="196" y="397"/>
                    <a:pt x="183" y="396"/>
                    <a:pt x="170" y="396"/>
                  </a:cubicBezTo>
                  <a:cubicBezTo>
                    <a:pt x="99" y="396"/>
                    <a:pt x="41" y="445"/>
                    <a:pt x="22" y="511"/>
                  </a:cubicBezTo>
                  <a:cubicBezTo>
                    <a:pt x="0" y="599"/>
                    <a:pt x="44" y="687"/>
                    <a:pt x="133" y="698"/>
                  </a:cubicBezTo>
                  <a:cubicBezTo>
                    <a:pt x="165" y="710"/>
                    <a:pt x="861" y="875"/>
                    <a:pt x="1358" y="875"/>
                  </a:cubicBezTo>
                  <a:cubicBezTo>
                    <a:pt x="1457" y="875"/>
                    <a:pt x="1534" y="875"/>
                    <a:pt x="1600" y="864"/>
                  </a:cubicBezTo>
                  <a:cubicBezTo>
                    <a:pt x="2098" y="776"/>
                    <a:pt x="2517" y="279"/>
                    <a:pt x="2528" y="257"/>
                  </a:cubicBezTo>
                  <a:cubicBezTo>
                    <a:pt x="2583" y="190"/>
                    <a:pt x="2583" y="91"/>
                    <a:pt x="2517" y="36"/>
                  </a:cubicBezTo>
                  <a:cubicBezTo>
                    <a:pt x="2488" y="12"/>
                    <a:pt x="2453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782778" y="2401239"/>
              <a:ext cx="60752" cy="39214"/>
            </a:xfrm>
            <a:custGeom>
              <a:avLst/>
              <a:gdLst/>
              <a:ahLst/>
              <a:cxnLst/>
              <a:rect l="l" t="t" r="r" b="b"/>
              <a:pathLst>
                <a:path w="1227" h="792" extrusionOk="0">
                  <a:moveTo>
                    <a:pt x="1051" y="0"/>
                  </a:moveTo>
                  <a:cubicBezTo>
                    <a:pt x="1009" y="0"/>
                    <a:pt x="968" y="17"/>
                    <a:pt x="939" y="51"/>
                  </a:cubicBezTo>
                  <a:cubicBezTo>
                    <a:pt x="663" y="350"/>
                    <a:pt x="133" y="482"/>
                    <a:pt x="133" y="482"/>
                  </a:cubicBezTo>
                  <a:cubicBezTo>
                    <a:pt x="45" y="504"/>
                    <a:pt x="1" y="593"/>
                    <a:pt x="12" y="670"/>
                  </a:cubicBezTo>
                  <a:cubicBezTo>
                    <a:pt x="34" y="747"/>
                    <a:pt x="100" y="791"/>
                    <a:pt x="167" y="791"/>
                  </a:cubicBezTo>
                  <a:lnTo>
                    <a:pt x="199" y="791"/>
                  </a:lnTo>
                  <a:cubicBezTo>
                    <a:pt x="233" y="780"/>
                    <a:pt x="829" y="637"/>
                    <a:pt x="1171" y="262"/>
                  </a:cubicBezTo>
                  <a:cubicBezTo>
                    <a:pt x="1226" y="195"/>
                    <a:pt x="1226" y="96"/>
                    <a:pt x="1160" y="41"/>
                  </a:cubicBezTo>
                  <a:cubicBezTo>
                    <a:pt x="1128" y="14"/>
                    <a:pt x="108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1585623" y="2462338"/>
              <a:ext cx="137249" cy="176710"/>
            </a:xfrm>
            <a:custGeom>
              <a:avLst/>
              <a:gdLst/>
              <a:ahLst/>
              <a:cxnLst/>
              <a:rect l="l" t="t" r="r" b="b"/>
              <a:pathLst>
                <a:path w="2772" h="3569" extrusionOk="0">
                  <a:moveTo>
                    <a:pt x="1596" y="0"/>
                  </a:moveTo>
                  <a:cubicBezTo>
                    <a:pt x="918" y="0"/>
                    <a:pt x="128" y="35"/>
                    <a:pt x="78" y="198"/>
                  </a:cubicBezTo>
                  <a:cubicBezTo>
                    <a:pt x="1" y="473"/>
                    <a:pt x="122" y="2251"/>
                    <a:pt x="310" y="2626"/>
                  </a:cubicBezTo>
                  <a:cubicBezTo>
                    <a:pt x="488" y="2983"/>
                    <a:pt x="1135" y="3569"/>
                    <a:pt x="1550" y="3569"/>
                  </a:cubicBezTo>
                  <a:cubicBezTo>
                    <a:pt x="1571" y="3569"/>
                    <a:pt x="1592" y="3567"/>
                    <a:pt x="1613" y="3564"/>
                  </a:cubicBezTo>
                  <a:cubicBezTo>
                    <a:pt x="2010" y="3509"/>
                    <a:pt x="2650" y="2736"/>
                    <a:pt x="2694" y="2427"/>
                  </a:cubicBezTo>
                  <a:cubicBezTo>
                    <a:pt x="2749" y="2107"/>
                    <a:pt x="2771" y="54"/>
                    <a:pt x="2572" y="21"/>
                  </a:cubicBezTo>
                  <a:cubicBezTo>
                    <a:pt x="2572" y="21"/>
                    <a:pt x="211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591511" y="3870127"/>
              <a:ext cx="36095" cy="3609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5" y="11"/>
                  </a:moveTo>
                  <a:cubicBezTo>
                    <a:pt x="464" y="11"/>
                    <a:pt x="542" y="55"/>
                    <a:pt x="608" y="121"/>
                  </a:cubicBezTo>
                  <a:cubicBezTo>
                    <a:pt x="674" y="177"/>
                    <a:pt x="707" y="265"/>
                    <a:pt x="707" y="364"/>
                  </a:cubicBezTo>
                  <a:cubicBezTo>
                    <a:pt x="707" y="464"/>
                    <a:pt x="674" y="552"/>
                    <a:pt x="608" y="607"/>
                  </a:cubicBezTo>
                  <a:cubicBezTo>
                    <a:pt x="542" y="673"/>
                    <a:pt x="464" y="717"/>
                    <a:pt x="365" y="717"/>
                  </a:cubicBezTo>
                  <a:cubicBezTo>
                    <a:pt x="265" y="717"/>
                    <a:pt x="177" y="673"/>
                    <a:pt x="122" y="607"/>
                  </a:cubicBezTo>
                  <a:cubicBezTo>
                    <a:pt x="56" y="552"/>
                    <a:pt x="12" y="464"/>
                    <a:pt x="12" y="364"/>
                  </a:cubicBezTo>
                  <a:cubicBezTo>
                    <a:pt x="12" y="265"/>
                    <a:pt x="56" y="177"/>
                    <a:pt x="122" y="121"/>
                  </a:cubicBezTo>
                  <a:cubicBezTo>
                    <a:pt x="177" y="55"/>
                    <a:pt x="265" y="11"/>
                    <a:pt x="365" y="11"/>
                  </a:cubicBezTo>
                  <a:close/>
                  <a:moveTo>
                    <a:pt x="365" y="0"/>
                  </a:moveTo>
                  <a:cubicBezTo>
                    <a:pt x="166" y="0"/>
                    <a:pt x="0" y="165"/>
                    <a:pt x="0" y="364"/>
                  </a:cubicBezTo>
                  <a:cubicBezTo>
                    <a:pt x="0" y="563"/>
                    <a:pt x="166" y="729"/>
                    <a:pt x="365" y="729"/>
                  </a:cubicBezTo>
                  <a:cubicBezTo>
                    <a:pt x="564" y="729"/>
                    <a:pt x="729" y="563"/>
                    <a:pt x="729" y="364"/>
                  </a:cubicBezTo>
                  <a:cubicBezTo>
                    <a:pt x="729" y="165"/>
                    <a:pt x="564" y="0"/>
                    <a:pt x="365" y="0"/>
                  </a:cubicBezTo>
                  <a:close/>
                </a:path>
              </a:pathLst>
            </a:custGeom>
            <a:solidFill>
              <a:srgbClr val="E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1237451" y="2216756"/>
              <a:ext cx="367333" cy="230629"/>
            </a:xfrm>
            <a:custGeom>
              <a:avLst/>
              <a:gdLst/>
              <a:ahLst/>
              <a:cxnLst/>
              <a:rect l="l" t="t" r="r" b="b"/>
              <a:pathLst>
                <a:path w="7419" h="4658" extrusionOk="0">
                  <a:moveTo>
                    <a:pt x="5549" y="0"/>
                  </a:moveTo>
                  <a:cubicBezTo>
                    <a:pt x="5260" y="0"/>
                    <a:pt x="4776" y="2402"/>
                    <a:pt x="4494" y="2597"/>
                  </a:cubicBezTo>
                  <a:cubicBezTo>
                    <a:pt x="4479" y="2607"/>
                    <a:pt x="4457" y="2612"/>
                    <a:pt x="4430" y="2612"/>
                  </a:cubicBezTo>
                  <a:cubicBezTo>
                    <a:pt x="3933" y="2612"/>
                    <a:pt x="1602" y="985"/>
                    <a:pt x="1602" y="985"/>
                  </a:cubicBezTo>
                  <a:cubicBezTo>
                    <a:pt x="1588" y="977"/>
                    <a:pt x="1573" y="973"/>
                    <a:pt x="1555" y="973"/>
                  </a:cubicBezTo>
                  <a:cubicBezTo>
                    <a:pt x="1271" y="973"/>
                    <a:pt x="559" y="2034"/>
                    <a:pt x="288" y="2398"/>
                  </a:cubicBezTo>
                  <a:cubicBezTo>
                    <a:pt x="1" y="2782"/>
                    <a:pt x="3140" y="4657"/>
                    <a:pt x="3615" y="4657"/>
                  </a:cubicBezTo>
                  <a:cubicBezTo>
                    <a:pt x="3632" y="4657"/>
                    <a:pt x="3645" y="4655"/>
                    <a:pt x="3655" y="4650"/>
                  </a:cubicBezTo>
                  <a:cubicBezTo>
                    <a:pt x="3953" y="4506"/>
                    <a:pt x="4593" y="3181"/>
                    <a:pt x="4593" y="3181"/>
                  </a:cubicBezTo>
                  <a:cubicBezTo>
                    <a:pt x="4593" y="3181"/>
                    <a:pt x="5609" y="4010"/>
                    <a:pt x="6006" y="4064"/>
                  </a:cubicBezTo>
                  <a:cubicBezTo>
                    <a:pt x="6009" y="4065"/>
                    <a:pt x="6012" y="4065"/>
                    <a:pt x="6015" y="4065"/>
                  </a:cubicBezTo>
                  <a:cubicBezTo>
                    <a:pt x="6409" y="4065"/>
                    <a:pt x="7419" y="1324"/>
                    <a:pt x="7419" y="985"/>
                  </a:cubicBezTo>
                  <a:cubicBezTo>
                    <a:pt x="7419" y="643"/>
                    <a:pt x="5863" y="102"/>
                    <a:pt x="5564" y="2"/>
                  </a:cubicBezTo>
                  <a:cubicBezTo>
                    <a:pt x="5559" y="1"/>
                    <a:pt x="5554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69"/>
          <p:cNvGrpSpPr/>
          <p:nvPr/>
        </p:nvGrpSpPr>
        <p:grpSpPr>
          <a:xfrm>
            <a:off x="2952163" y="620869"/>
            <a:ext cx="646889" cy="588519"/>
            <a:chOff x="3941900" y="2460900"/>
            <a:chExt cx="1676746" cy="1525451"/>
          </a:xfrm>
        </p:grpSpPr>
        <p:sp>
          <p:nvSpPr>
            <p:cNvPr id="3125" name="Google Shape;312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69"/>
          <p:cNvGrpSpPr/>
          <p:nvPr/>
        </p:nvGrpSpPr>
        <p:grpSpPr>
          <a:xfrm>
            <a:off x="1117666" y="277241"/>
            <a:ext cx="646891" cy="343645"/>
            <a:chOff x="4260451" y="3853933"/>
            <a:chExt cx="996905" cy="529581"/>
          </a:xfrm>
        </p:grpSpPr>
        <p:sp>
          <p:nvSpPr>
            <p:cNvPr id="3131" name="Google Shape;3131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4" name="Google Shape;3134;p69"/>
          <p:cNvGrpSpPr/>
          <p:nvPr/>
        </p:nvGrpSpPr>
        <p:grpSpPr>
          <a:xfrm flipH="1">
            <a:off x="810879" y="1209396"/>
            <a:ext cx="398395" cy="362447"/>
            <a:chOff x="3941900" y="2460900"/>
            <a:chExt cx="1676746" cy="1525451"/>
          </a:xfrm>
        </p:grpSpPr>
        <p:sp>
          <p:nvSpPr>
            <p:cNvPr id="3135" name="Google Shape;313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0" name="Google Shape;3140;p69"/>
          <p:cNvGrpSpPr/>
          <p:nvPr/>
        </p:nvGrpSpPr>
        <p:grpSpPr>
          <a:xfrm>
            <a:off x="6759505" y="1345913"/>
            <a:ext cx="343505" cy="426273"/>
            <a:chOff x="10404042" y="2373100"/>
            <a:chExt cx="343505" cy="426273"/>
          </a:xfrm>
        </p:grpSpPr>
        <p:sp>
          <p:nvSpPr>
            <p:cNvPr id="3141" name="Google Shape;3141;p69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9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9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9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9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9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9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9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9" name="Google Shape;3149;p69"/>
          <p:cNvGrpSpPr/>
          <p:nvPr/>
        </p:nvGrpSpPr>
        <p:grpSpPr>
          <a:xfrm rot="10800000">
            <a:off x="3827641" y="1613566"/>
            <a:ext cx="646891" cy="343645"/>
            <a:chOff x="4260451" y="3853933"/>
            <a:chExt cx="996905" cy="529581"/>
          </a:xfrm>
        </p:grpSpPr>
        <p:sp>
          <p:nvSpPr>
            <p:cNvPr id="3150" name="Google Shape;3150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680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67321431"/>
              </p:ext>
            </p:extLst>
          </p:nvPr>
        </p:nvGraphicFramePr>
        <p:xfrm>
          <a:off x="179512" y="195486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28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67804788"/>
              </p:ext>
            </p:extLst>
          </p:nvPr>
        </p:nvGraphicFramePr>
        <p:xfrm>
          <a:off x="1524000" y="123479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4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Filsafat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endParaRPr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4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200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Filsafat</a:t>
            </a:r>
            <a:r>
              <a:rPr lang="en-US" dirty="0" smtClean="0"/>
              <a:t> Negara | </a:t>
            </a:r>
            <a:r>
              <a:rPr lang="en-US" dirty="0" err="1" smtClean="0"/>
              <a:t>Sila-Sila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endParaRPr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38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8843470"/>
              </p:ext>
            </p:extLst>
          </p:nvPr>
        </p:nvGraphicFramePr>
        <p:xfrm>
          <a:off x="323528" y="195486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3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6"/>
          <p:cNvSpPr txBox="1">
            <a:spLocks noGrp="1"/>
          </p:cNvSpPr>
          <p:nvPr>
            <p:ph type="title"/>
          </p:nvPr>
        </p:nvSpPr>
        <p:spPr>
          <a:xfrm>
            <a:off x="720000" y="7029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Assalamua’laikum ananda</a:t>
            </a:r>
            <a:endParaRPr dirty="0"/>
          </a:p>
        </p:txBody>
      </p:sp>
      <p:graphicFrame>
        <p:nvGraphicFramePr>
          <p:cNvPr id="1093" name="Google Shape;1093;p46"/>
          <p:cNvGraphicFramePr/>
          <p:nvPr>
            <p:extLst>
              <p:ext uri="{D42A27DB-BD31-4B8C-83A1-F6EECF244321}">
                <p14:modId xmlns:p14="http://schemas.microsoft.com/office/powerpoint/2010/main" val="3571600974"/>
              </p:ext>
            </p:extLst>
          </p:nvPr>
        </p:nvGraphicFramePr>
        <p:xfrm>
          <a:off x="711573" y="1635646"/>
          <a:ext cx="7780386" cy="2873549"/>
        </p:xfrm>
        <a:graphic>
          <a:graphicData uri="http://schemas.openxmlformats.org/drawingml/2006/table">
            <a:tbl>
              <a:tblPr>
                <a:noFill/>
                <a:tableStyleId>{17B7F480-C3FB-456F-8FC9-296AB48BAE67}</a:tableStyleId>
              </a:tblPr>
              <a:tblGrid>
                <a:gridCol w="1561564"/>
                <a:gridCol w="6218822"/>
              </a:tblGrid>
              <a:tr h="4105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4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Name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id-ID" sz="140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Raja Agus Lukasta Sembiring, M.B.A.</a:t>
                      </a:r>
                      <a:endParaRPr sz="14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  <a:tr h="4105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00" b="1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Whatsapp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sz="140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0857 6913</a:t>
                      </a:r>
                      <a:r>
                        <a:rPr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1804</a:t>
                      </a:r>
                      <a:endParaRPr sz="14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  <a:tr h="4105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Address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Jl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KH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Azhari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Gg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Palem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Sukaraja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Curup</a:t>
                      </a:r>
                      <a:endParaRPr sz="14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  <a:tr h="4105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Educations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id-ID" sz="140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Master of Business Administration</a:t>
                      </a:r>
                      <a:r>
                        <a:rPr lang="id-ID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(M.B.A) </a:t>
                      </a:r>
                      <a:r>
                        <a:rPr lang="id-ID" sz="1400" b="1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UNIVERSITAS GADJAH MADA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  <a:tr h="4105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sz="140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Sarjana</a:t>
                      </a:r>
                      <a:r>
                        <a:rPr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sz="1400" baseline="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Pendidikan</a:t>
                      </a:r>
                      <a:r>
                        <a:rPr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</a:t>
                      </a:r>
                      <a:r>
                        <a:rPr sz="1400" baseline="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S.Pd</a:t>
                      </a:r>
                      <a:r>
                        <a:rPr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 </a:t>
                      </a:r>
                      <a:r>
                        <a:rPr sz="1400" b="1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UNIVERSITAS BENGKULU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  <a:tr h="4105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Lato"/>
                          <a:ea typeface="Lato"/>
                          <a:cs typeface="Lato"/>
                          <a:sym typeface="Lato"/>
                        </a:rPr>
                        <a:t>Experiences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Manager</a:t>
                      </a:r>
                      <a:r>
                        <a:rPr lang="en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PT K-24 Indonesia (2017 – 2018)</a:t>
                      </a:r>
                      <a:endParaRPr sz="14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  <a:tr h="4105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Entrepreneur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Muamalah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(2019 – Now)</a:t>
                      </a:r>
                      <a:endParaRPr sz="14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pSp>
        <p:nvGrpSpPr>
          <p:cNvPr id="1097" name="Google Shape;1097;p46"/>
          <p:cNvGrpSpPr/>
          <p:nvPr/>
        </p:nvGrpSpPr>
        <p:grpSpPr>
          <a:xfrm flipH="1">
            <a:off x="4464981" y="4246441"/>
            <a:ext cx="213007" cy="264290"/>
            <a:chOff x="10404042" y="2373100"/>
            <a:chExt cx="343505" cy="426273"/>
          </a:xfrm>
        </p:grpSpPr>
        <p:sp>
          <p:nvSpPr>
            <p:cNvPr id="1098" name="Google Shape;1098;p46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46"/>
          <p:cNvGrpSpPr/>
          <p:nvPr/>
        </p:nvGrpSpPr>
        <p:grpSpPr>
          <a:xfrm>
            <a:off x="8011363" y="844938"/>
            <a:ext cx="809153" cy="479706"/>
            <a:chOff x="4260451" y="3853933"/>
            <a:chExt cx="1039374" cy="616192"/>
          </a:xfrm>
        </p:grpSpPr>
        <p:sp>
          <p:nvSpPr>
            <p:cNvPr id="1107" name="Google Shape;1107;p46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138321" y="4293824"/>
              <a:ext cx="161505" cy="176301"/>
            </a:xfrm>
            <a:custGeom>
              <a:avLst/>
              <a:gdLst/>
              <a:ahLst/>
              <a:cxnLst/>
              <a:rect l="l" t="t" r="r" b="b"/>
              <a:pathLst>
                <a:path w="1801" h="1966" extrusionOk="0">
                  <a:moveTo>
                    <a:pt x="984" y="1"/>
                  </a:moveTo>
                  <a:lnTo>
                    <a:pt x="89" y="408"/>
                  </a:lnTo>
                  <a:lnTo>
                    <a:pt x="1" y="1391"/>
                  </a:lnTo>
                  <a:lnTo>
                    <a:pt x="818" y="1965"/>
                  </a:lnTo>
                  <a:lnTo>
                    <a:pt x="1712" y="1546"/>
                  </a:lnTo>
                  <a:lnTo>
                    <a:pt x="1801" y="563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69"/>
          <p:cNvSpPr txBox="1">
            <a:spLocks noGrp="1"/>
          </p:cNvSpPr>
          <p:nvPr>
            <p:ph type="title"/>
          </p:nvPr>
        </p:nvSpPr>
        <p:spPr>
          <a:xfrm>
            <a:off x="3608856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/>
              <a:t>Identitas</a:t>
            </a:r>
            <a:r>
              <a:rPr lang="id-ID" sz="4400" dirty="0"/>
              <a:t/>
            </a:r>
            <a:br>
              <a:rPr lang="id-ID" sz="4400" dirty="0"/>
            </a:br>
            <a:r>
              <a:rPr lang="en-US" sz="4400" dirty="0" err="1" smtClean="0"/>
              <a:t>Nasional</a:t>
            </a:r>
            <a:endParaRPr sz="4400" dirty="0"/>
          </a:p>
        </p:txBody>
      </p:sp>
      <p:sp>
        <p:nvSpPr>
          <p:cNvPr id="2952" name="Google Shape;2952;p69"/>
          <p:cNvSpPr txBox="1">
            <a:spLocks noGrp="1"/>
          </p:cNvSpPr>
          <p:nvPr>
            <p:ph type="title" idx="2"/>
          </p:nvPr>
        </p:nvSpPr>
        <p:spPr>
          <a:xfrm>
            <a:off x="33633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5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2953" name="Google Shape;2953;p69"/>
          <p:cNvSpPr txBox="1">
            <a:spLocks noGrp="1"/>
          </p:cNvSpPr>
          <p:nvPr>
            <p:ph type="subTitle" idx="1"/>
          </p:nvPr>
        </p:nvSpPr>
        <p:spPr>
          <a:xfrm>
            <a:off x="4151176" y="3488613"/>
            <a:ext cx="4381264" cy="779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|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Indonesia</a:t>
            </a:r>
            <a:endParaRPr dirty="0"/>
          </a:p>
        </p:txBody>
      </p:sp>
      <p:grpSp>
        <p:nvGrpSpPr>
          <p:cNvPr id="2954" name="Google Shape;2954;p69"/>
          <p:cNvGrpSpPr/>
          <p:nvPr/>
        </p:nvGrpSpPr>
        <p:grpSpPr>
          <a:xfrm>
            <a:off x="594312" y="1461176"/>
            <a:ext cx="3563392" cy="2882155"/>
            <a:chOff x="591511" y="1461195"/>
            <a:chExt cx="3245643" cy="2625153"/>
          </a:xfrm>
        </p:grpSpPr>
        <p:sp>
          <p:nvSpPr>
            <p:cNvPr id="2955" name="Google Shape;2955;p69"/>
            <p:cNvSpPr/>
            <p:nvPr/>
          </p:nvSpPr>
          <p:spPr>
            <a:xfrm>
              <a:off x="2043614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65" y="1"/>
                  </a:moveTo>
                  <a:cubicBezTo>
                    <a:pt x="2065" y="1"/>
                    <a:pt x="2231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8" y="4574"/>
                  </a:cubicBezTo>
                  <a:cubicBezTo>
                    <a:pt x="3927" y="4574"/>
                    <a:pt x="5089" y="4354"/>
                    <a:pt x="5520" y="4073"/>
                  </a:cubicBezTo>
                  <a:cubicBezTo>
                    <a:pt x="6171" y="3632"/>
                    <a:pt x="5520" y="872"/>
                    <a:pt x="5354" y="509"/>
                  </a:cubicBezTo>
                  <a:cubicBezTo>
                    <a:pt x="5189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2123972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208" y="1"/>
                  </a:moveTo>
                  <a:cubicBezTo>
                    <a:pt x="0" y="1"/>
                    <a:pt x="142" y="278"/>
                    <a:pt x="100" y="311"/>
                  </a:cubicBezTo>
                  <a:cubicBezTo>
                    <a:pt x="44" y="343"/>
                    <a:pt x="1093" y="586"/>
                    <a:pt x="1258" y="608"/>
                  </a:cubicBezTo>
                  <a:cubicBezTo>
                    <a:pt x="1261" y="609"/>
                    <a:pt x="1263" y="609"/>
                    <a:pt x="1266" y="609"/>
                  </a:cubicBezTo>
                  <a:cubicBezTo>
                    <a:pt x="1423" y="609"/>
                    <a:pt x="1466" y="244"/>
                    <a:pt x="1363" y="244"/>
                  </a:cubicBezTo>
                  <a:cubicBezTo>
                    <a:pt x="1361" y="244"/>
                    <a:pt x="1360" y="244"/>
                    <a:pt x="1358" y="245"/>
                  </a:cubicBezTo>
                  <a:cubicBezTo>
                    <a:pt x="1358" y="245"/>
                    <a:pt x="475" y="12"/>
                    <a:pt x="232" y="2"/>
                  </a:cubicBezTo>
                  <a:cubicBezTo>
                    <a:pt x="224" y="1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2106692" y="3979203"/>
              <a:ext cx="70555" cy="35401"/>
            </a:xfrm>
            <a:custGeom>
              <a:avLst/>
              <a:gdLst/>
              <a:ahLst/>
              <a:cxnLst/>
              <a:rect l="l" t="t" r="r" b="b"/>
              <a:pathLst>
                <a:path w="1425" h="715" extrusionOk="0">
                  <a:moveTo>
                    <a:pt x="184" y="0"/>
                  </a:moveTo>
                  <a:cubicBezTo>
                    <a:pt x="1" y="0"/>
                    <a:pt x="103" y="271"/>
                    <a:pt x="62" y="292"/>
                  </a:cubicBezTo>
                  <a:cubicBezTo>
                    <a:pt x="7" y="324"/>
                    <a:pt x="1023" y="678"/>
                    <a:pt x="1177" y="711"/>
                  </a:cubicBezTo>
                  <a:cubicBezTo>
                    <a:pt x="1186" y="713"/>
                    <a:pt x="1195" y="715"/>
                    <a:pt x="1203" y="715"/>
                  </a:cubicBezTo>
                  <a:cubicBezTo>
                    <a:pt x="1351" y="715"/>
                    <a:pt x="1425" y="368"/>
                    <a:pt x="1320" y="368"/>
                  </a:cubicBezTo>
                  <a:cubicBezTo>
                    <a:pt x="1320" y="368"/>
                    <a:pt x="471" y="49"/>
                    <a:pt x="228" y="5"/>
                  </a:cubicBezTo>
                  <a:cubicBezTo>
                    <a:pt x="212" y="2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2049605" y="4017724"/>
              <a:ext cx="287024" cy="68624"/>
            </a:xfrm>
            <a:custGeom>
              <a:avLst/>
              <a:gdLst/>
              <a:ahLst/>
              <a:cxnLst/>
              <a:rect l="l" t="t" r="r" b="b"/>
              <a:pathLst>
                <a:path w="5797" h="1386" extrusionOk="0">
                  <a:moveTo>
                    <a:pt x="997" y="0"/>
                  </a:moveTo>
                  <a:cubicBezTo>
                    <a:pt x="978" y="0"/>
                    <a:pt x="963" y="3"/>
                    <a:pt x="950" y="10"/>
                  </a:cubicBezTo>
                  <a:cubicBezTo>
                    <a:pt x="729" y="132"/>
                    <a:pt x="1" y="860"/>
                    <a:pt x="67" y="1136"/>
                  </a:cubicBezTo>
                  <a:cubicBezTo>
                    <a:pt x="106" y="1304"/>
                    <a:pt x="1610" y="1386"/>
                    <a:pt x="3036" y="1386"/>
                  </a:cubicBezTo>
                  <a:cubicBezTo>
                    <a:pt x="4035" y="1386"/>
                    <a:pt x="4996" y="1346"/>
                    <a:pt x="5387" y="1268"/>
                  </a:cubicBezTo>
                  <a:cubicBezTo>
                    <a:pt x="5796" y="1191"/>
                    <a:pt x="5763" y="264"/>
                    <a:pt x="5642" y="66"/>
                  </a:cubicBezTo>
                  <a:lnTo>
                    <a:pt x="5642" y="66"/>
                  </a:lnTo>
                  <a:cubicBezTo>
                    <a:pt x="5642" y="66"/>
                    <a:pt x="5130" y="836"/>
                    <a:pt x="3351" y="836"/>
                  </a:cubicBezTo>
                  <a:cubicBezTo>
                    <a:pt x="3190" y="836"/>
                    <a:pt x="3020" y="830"/>
                    <a:pt x="2838" y="816"/>
                  </a:cubicBezTo>
                  <a:cubicBezTo>
                    <a:pt x="2340" y="775"/>
                    <a:pt x="1294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2133776" y="3908895"/>
              <a:ext cx="74269" cy="26836"/>
            </a:xfrm>
            <a:custGeom>
              <a:avLst/>
              <a:gdLst/>
              <a:ahLst/>
              <a:cxnLst/>
              <a:rect l="l" t="t" r="r" b="b"/>
              <a:pathLst>
                <a:path w="1500" h="542" extrusionOk="0">
                  <a:moveTo>
                    <a:pt x="244" y="0"/>
                  </a:moveTo>
                  <a:cubicBezTo>
                    <a:pt x="1" y="0"/>
                    <a:pt x="189" y="287"/>
                    <a:pt x="133" y="321"/>
                  </a:cubicBezTo>
                  <a:cubicBezTo>
                    <a:pt x="89" y="354"/>
                    <a:pt x="1149" y="542"/>
                    <a:pt x="1315" y="542"/>
                  </a:cubicBezTo>
                  <a:cubicBezTo>
                    <a:pt x="1317" y="542"/>
                    <a:pt x="1319" y="542"/>
                    <a:pt x="1321" y="542"/>
                  </a:cubicBezTo>
                  <a:cubicBezTo>
                    <a:pt x="1476" y="542"/>
                    <a:pt x="1499" y="176"/>
                    <a:pt x="1400" y="176"/>
                  </a:cubicBezTo>
                  <a:cubicBezTo>
                    <a:pt x="1397" y="176"/>
                    <a:pt x="1394" y="176"/>
                    <a:pt x="1391" y="177"/>
                  </a:cubicBezTo>
                  <a:cubicBezTo>
                    <a:pt x="1391" y="177"/>
                    <a:pt x="498" y="12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2377031" y="3853689"/>
              <a:ext cx="305492" cy="226470"/>
            </a:xfrm>
            <a:custGeom>
              <a:avLst/>
              <a:gdLst/>
              <a:ahLst/>
              <a:cxnLst/>
              <a:rect l="l" t="t" r="r" b="b"/>
              <a:pathLst>
                <a:path w="6170" h="4574" extrusionOk="0">
                  <a:moveTo>
                    <a:pt x="4117" y="1"/>
                  </a:moveTo>
                  <a:cubicBezTo>
                    <a:pt x="4117" y="1"/>
                    <a:pt x="993" y="144"/>
                    <a:pt x="82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6" y="4354"/>
                    <a:pt x="2245" y="4574"/>
                    <a:pt x="3344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70" y="3919"/>
                    <a:pt x="4602" y="3047"/>
                    <a:pt x="4283" y="2253"/>
                  </a:cubicBezTo>
                  <a:cubicBezTo>
                    <a:pt x="3952" y="1446"/>
                    <a:pt x="4117" y="1"/>
                    <a:pt x="4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2529628" y="3952020"/>
              <a:ext cx="73130" cy="30153"/>
            </a:xfrm>
            <a:custGeom>
              <a:avLst/>
              <a:gdLst/>
              <a:ahLst/>
              <a:cxnLst/>
              <a:rect l="l" t="t" r="r" b="b"/>
              <a:pathLst>
                <a:path w="1477" h="609" extrusionOk="0">
                  <a:moveTo>
                    <a:pt x="1269" y="1"/>
                  </a:moveTo>
                  <a:cubicBezTo>
                    <a:pt x="1262" y="1"/>
                    <a:pt x="1254" y="1"/>
                    <a:pt x="1245" y="2"/>
                  </a:cubicBezTo>
                  <a:cubicBezTo>
                    <a:pt x="991" y="12"/>
                    <a:pt x="119" y="245"/>
                    <a:pt x="119" y="245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01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3" y="586"/>
                    <a:pt x="1422" y="343"/>
                    <a:pt x="1366" y="311"/>
                  </a:cubicBezTo>
                  <a:cubicBezTo>
                    <a:pt x="1323" y="278"/>
                    <a:pt x="1476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2548938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5" y="368"/>
                    <a:pt x="115" y="368"/>
                  </a:cubicBezTo>
                  <a:cubicBezTo>
                    <a:pt x="1" y="368"/>
                    <a:pt x="83" y="715"/>
                    <a:pt x="223" y="715"/>
                  </a:cubicBezTo>
                  <a:cubicBezTo>
                    <a:pt x="231" y="715"/>
                    <a:pt x="239" y="713"/>
                    <a:pt x="247" y="711"/>
                  </a:cubicBezTo>
                  <a:cubicBezTo>
                    <a:pt x="413" y="678"/>
                    <a:pt x="1417" y="324"/>
                    <a:pt x="1373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2389557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7" y="66"/>
                    <a:pt x="166" y="66"/>
                  </a:cubicBezTo>
                  <a:lnTo>
                    <a:pt x="166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3" y="1386"/>
                    <a:pt x="2765" y="1386"/>
                  </a:cubicBezTo>
                  <a:cubicBezTo>
                    <a:pt x="4194" y="1386"/>
                    <a:pt x="5701" y="1304"/>
                    <a:pt x="5740" y="1136"/>
                  </a:cubicBezTo>
                  <a:cubicBezTo>
                    <a:pt x="5806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2518191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1255" y="0"/>
                  </a:moveTo>
                  <a:cubicBezTo>
                    <a:pt x="1012" y="12"/>
                    <a:pt x="118" y="177"/>
                    <a:pt x="118" y="177"/>
                  </a:cubicBezTo>
                  <a:cubicBezTo>
                    <a:pt x="115" y="176"/>
                    <a:pt x="111" y="176"/>
                    <a:pt x="108" y="176"/>
                  </a:cubicBezTo>
                  <a:cubicBezTo>
                    <a:pt x="0" y="176"/>
                    <a:pt x="33" y="542"/>
                    <a:pt x="189" y="542"/>
                  </a:cubicBezTo>
                  <a:cubicBezTo>
                    <a:pt x="191" y="542"/>
                    <a:pt x="193" y="542"/>
                    <a:pt x="196" y="542"/>
                  </a:cubicBezTo>
                  <a:cubicBezTo>
                    <a:pt x="350" y="542"/>
                    <a:pt x="1410" y="354"/>
                    <a:pt x="1366" y="321"/>
                  </a:cubicBezTo>
                  <a:cubicBezTo>
                    <a:pt x="1321" y="287"/>
                    <a:pt x="14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1725001" y="2012467"/>
              <a:ext cx="437245" cy="620936"/>
            </a:xfrm>
            <a:custGeom>
              <a:avLst/>
              <a:gdLst/>
              <a:ahLst/>
              <a:cxnLst/>
              <a:rect l="l" t="t" r="r" b="b"/>
              <a:pathLst>
                <a:path w="8831" h="12541" extrusionOk="0">
                  <a:moveTo>
                    <a:pt x="8632" y="0"/>
                  </a:moveTo>
                  <a:cubicBezTo>
                    <a:pt x="8632" y="0"/>
                    <a:pt x="939" y="3235"/>
                    <a:pt x="464" y="4923"/>
                  </a:cubicBezTo>
                  <a:cubicBezTo>
                    <a:pt x="0" y="6612"/>
                    <a:pt x="3643" y="11127"/>
                    <a:pt x="4989" y="12407"/>
                  </a:cubicBezTo>
                  <a:cubicBezTo>
                    <a:pt x="5086" y="12499"/>
                    <a:pt x="5200" y="12541"/>
                    <a:pt x="5324" y="12541"/>
                  </a:cubicBezTo>
                  <a:cubicBezTo>
                    <a:pt x="6211" y="12541"/>
                    <a:pt x="7650" y="10461"/>
                    <a:pt x="7418" y="10045"/>
                  </a:cubicBezTo>
                  <a:cubicBezTo>
                    <a:pt x="7142" y="9581"/>
                    <a:pt x="4989" y="7076"/>
                    <a:pt x="5122" y="6679"/>
                  </a:cubicBezTo>
                  <a:cubicBezTo>
                    <a:pt x="5254" y="6270"/>
                    <a:pt x="7209" y="6071"/>
                    <a:pt x="8025" y="4989"/>
                  </a:cubicBezTo>
                  <a:cubicBezTo>
                    <a:pt x="8831" y="3908"/>
                    <a:pt x="8632" y="0"/>
                    <a:pt x="8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2098820" y="1838678"/>
              <a:ext cx="561323" cy="692927"/>
            </a:xfrm>
            <a:custGeom>
              <a:avLst/>
              <a:gdLst/>
              <a:ahLst/>
              <a:cxnLst/>
              <a:rect l="l" t="t" r="r" b="b"/>
              <a:pathLst>
                <a:path w="11337" h="13995" extrusionOk="0">
                  <a:moveTo>
                    <a:pt x="6745" y="0"/>
                  </a:moveTo>
                  <a:lnTo>
                    <a:pt x="3510" y="66"/>
                  </a:lnTo>
                  <a:cubicBezTo>
                    <a:pt x="3510" y="66"/>
                    <a:pt x="3643" y="2627"/>
                    <a:pt x="3444" y="2904"/>
                  </a:cubicBezTo>
                  <a:cubicBezTo>
                    <a:pt x="3235" y="3168"/>
                    <a:pt x="133" y="4118"/>
                    <a:pt x="66" y="4658"/>
                  </a:cubicBezTo>
                  <a:cubicBezTo>
                    <a:pt x="0" y="5199"/>
                    <a:pt x="2164" y="13489"/>
                    <a:pt x="2362" y="13897"/>
                  </a:cubicBezTo>
                  <a:cubicBezTo>
                    <a:pt x="2396" y="13966"/>
                    <a:pt x="2603" y="13994"/>
                    <a:pt x="2925" y="13994"/>
                  </a:cubicBezTo>
                  <a:cubicBezTo>
                    <a:pt x="4527" y="13994"/>
                    <a:pt x="8975" y="13290"/>
                    <a:pt x="8975" y="13290"/>
                  </a:cubicBezTo>
                  <a:cubicBezTo>
                    <a:pt x="8975" y="13290"/>
                    <a:pt x="11337" y="4923"/>
                    <a:pt x="11060" y="4184"/>
                  </a:cubicBezTo>
                  <a:cubicBezTo>
                    <a:pt x="10795" y="3444"/>
                    <a:pt x="7352" y="3576"/>
                    <a:pt x="6811" y="3301"/>
                  </a:cubicBezTo>
                  <a:cubicBezTo>
                    <a:pt x="6270" y="3036"/>
                    <a:pt x="6745" y="0"/>
                    <a:pt x="67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2189527" y="1551011"/>
              <a:ext cx="327971" cy="376394"/>
            </a:xfrm>
            <a:custGeom>
              <a:avLst/>
              <a:gdLst/>
              <a:ahLst/>
              <a:cxnLst/>
              <a:rect l="l" t="t" r="r" b="b"/>
              <a:pathLst>
                <a:path w="6624" h="7602" extrusionOk="0">
                  <a:moveTo>
                    <a:pt x="3521" y="1"/>
                  </a:moveTo>
                  <a:cubicBezTo>
                    <a:pt x="3342" y="1"/>
                    <a:pt x="3171" y="16"/>
                    <a:pt x="3014" y="48"/>
                  </a:cubicBezTo>
                  <a:cubicBezTo>
                    <a:pt x="1745" y="313"/>
                    <a:pt x="122" y="788"/>
                    <a:pt x="100" y="1009"/>
                  </a:cubicBezTo>
                  <a:cubicBezTo>
                    <a:pt x="100" y="1009"/>
                    <a:pt x="1" y="4806"/>
                    <a:pt x="133" y="5601"/>
                  </a:cubicBezTo>
                  <a:cubicBezTo>
                    <a:pt x="277" y="6396"/>
                    <a:pt x="2142" y="7521"/>
                    <a:pt x="3081" y="7598"/>
                  </a:cubicBezTo>
                  <a:cubicBezTo>
                    <a:pt x="3111" y="7600"/>
                    <a:pt x="3142" y="7601"/>
                    <a:pt x="3174" y="7601"/>
                  </a:cubicBezTo>
                  <a:cubicBezTo>
                    <a:pt x="4136" y="7601"/>
                    <a:pt x="5875" y="6659"/>
                    <a:pt x="6248" y="5965"/>
                  </a:cubicBezTo>
                  <a:cubicBezTo>
                    <a:pt x="6623" y="5248"/>
                    <a:pt x="6425" y="1704"/>
                    <a:pt x="6458" y="1196"/>
                  </a:cubicBezTo>
                  <a:cubicBezTo>
                    <a:pt x="6478" y="751"/>
                    <a:pt x="4792" y="1"/>
                    <a:pt x="352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2492593" y="1696875"/>
              <a:ext cx="106897" cy="108630"/>
            </a:xfrm>
            <a:custGeom>
              <a:avLst/>
              <a:gdLst/>
              <a:ahLst/>
              <a:cxnLst/>
              <a:rect l="l" t="t" r="r" b="b"/>
              <a:pathLst>
                <a:path w="2159" h="2194" extrusionOk="0">
                  <a:moveTo>
                    <a:pt x="846" y="0"/>
                  </a:moveTo>
                  <a:cubicBezTo>
                    <a:pt x="144" y="0"/>
                    <a:pt x="127" y="701"/>
                    <a:pt x="127" y="701"/>
                  </a:cubicBezTo>
                  <a:cubicBezTo>
                    <a:pt x="1" y="1418"/>
                    <a:pt x="81" y="2194"/>
                    <a:pt x="574" y="2194"/>
                  </a:cubicBezTo>
                  <a:cubicBezTo>
                    <a:pt x="726" y="2194"/>
                    <a:pt x="917" y="2120"/>
                    <a:pt x="1154" y="1948"/>
                  </a:cubicBezTo>
                  <a:cubicBezTo>
                    <a:pt x="2158" y="1220"/>
                    <a:pt x="2147" y="259"/>
                    <a:pt x="1154" y="38"/>
                  </a:cubicBezTo>
                  <a:cubicBezTo>
                    <a:pt x="1039" y="12"/>
                    <a:pt x="937" y="0"/>
                    <a:pt x="8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2511457" y="1715887"/>
              <a:ext cx="60158" cy="65456"/>
            </a:xfrm>
            <a:custGeom>
              <a:avLst/>
              <a:gdLst/>
              <a:ahLst/>
              <a:cxnLst/>
              <a:rect l="l" t="t" r="r" b="b"/>
              <a:pathLst>
                <a:path w="1215" h="1322" extrusionOk="0">
                  <a:moveTo>
                    <a:pt x="844" y="0"/>
                  </a:moveTo>
                  <a:cubicBezTo>
                    <a:pt x="708" y="0"/>
                    <a:pt x="555" y="77"/>
                    <a:pt x="386" y="218"/>
                  </a:cubicBezTo>
                  <a:cubicBezTo>
                    <a:pt x="0" y="549"/>
                    <a:pt x="77" y="1023"/>
                    <a:pt x="166" y="1233"/>
                  </a:cubicBezTo>
                  <a:cubicBezTo>
                    <a:pt x="199" y="1288"/>
                    <a:pt x="254" y="1322"/>
                    <a:pt x="309" y="1322"/>
                  </a:cubicBezTo>
                  <a:cubicBezTo>
                    <a:pt x="332" y="1322"/>
                    <a:pt x="354" y="1322"/>
                    <a:pt x="376" y="1310"/>
                  </a:cubicBezTo>
                  <a:cubicBezTo>
                    <a:pt x="453" y="1277"/>
                    <a:pt x="486" y="1178"/>
                    <a:pt x="453" y="1101"/>
                  </a:cubicBezTo>
                  <a:cubicBezTo>
                    <a:pt x="453" y="1101"/>
                    <a:pt x="287" y="714"/>
                    <a:pt x="585" y="449"/>
                  </a:cubicBezTo>
                  <a:cubicBezTo>
                    <a:pt x="751" y="317"/>
                    <a:pt x="828" y="317"/>
                    <a:pt x="861" y="317"/>
                  </a:cubicBezTo>
                  <a:cubicBezTo>
                    <a:pt x="883" y="317"/>
                    <a:pt x="906" y="339"/>
                    <a:pt x="906" y="339"/>
                  </a:cubicBezTo>
                  <a:cubicBezTo>
                    <a:pt x="935" y="390"/>
                    <a:pt x="983" y="417"/>
                    <a:pt x="1034" y="417"/>
                  </a:cubicBezTo>
                  <a:cubicBezTo>
                    <a:pt x="1061" y="417"/>
                    <a:pt x="1088" y="410"/>
                    <a:pt x="1115" y="394"/>
                  </a:cubicBezTo>
                  <a:cubicBezTo>
                    <a:pt x="1193" y="350"/>
                    <a:pt x="1215" y="262"/>
                    <a:pt x="1170" y="184"/>
                  </a:cubicBezTo>
                  <a:cubicBezTo>
                    <a:pt x="1137" y="118"/>
                    <a:pt x="1049" y="30"/>
                    <a:pt x="916" y="8"/>
                  </a:cubicBezTo>
                  <a:cubicBezTo>
                    <a:pt x="893" y="3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2114119" y="1683902"/>
              <a:ext cx="107442" cy="109027"/>
            </a:xfrm>
            <a:custGeom>
              <a:avLst/>
              <a:gdLst/>
              <a:ahLst/>
              <a:cxnLst/>
              <a:rect l="l" t="t" r="r" b="b"/>
              <a:pathLst>
                <a:path w="2170" h="2202" extrusionOk="0">
                  <a:moveTo>
                    <a:pt x="1310" y="0"/>
                  </a:moveTo>
                  <a:cubicBezTo>
                    <a:pt x="1222" y="0"/>
                    <a:pt x="1125" y="11"/>
                    <a:pt x="1016" y="35"/>
                  </a:cubicBezTo>
                  <a:cubicBezTo>
                    <a:pt x="12" y="268"/>
                    <a:pt x="0" y="1228"/>
                    <a:pt x="1016" y="1956"/>
                  </a:cubicBezTo>
                  <a:cubicBezTo>
                    <a:pt x="1255" y="2128"/>
                    <a:pt x="1448" y="2201"/>
                    <a:pt x="1600" y="2201"/>
                  </a:cubicBezTo>
                  <a:cubicBezTo>
                    <a:pt x="2096" y="2201"/>
                    <a:pt x="2169" y="1426"/>
                    <a:pt x="2043" y="709"/>
                  </a:cubicBezTo>
                  <a:cubicBezTo>
                    <a:pt x="2043" y="709"/>
                    <a:pt x="2016" y="0"/>
                    <a:pt x="131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2150759" y="1711035"/>
              <a:ext cx="47582" cy="50057"/>
            </a:xfrm>
            <a:custGeom>
              <a:avLst/>
              <a:gdLst/>
              <a:ahLst/>
              <a:cxnLst/>
              <a:rect l="l" t="t" r="r" b="b"/>
              <a:pathLst>
                <a:path w="961" h="1011" extrusionOk="0">
                  <a:moveTo>
                    <a:pt x="198" y="1"/>
                  </a:moveTo>
                  <a:cubicBezTo>
                    <a:pt x="59" y="1"/>
                    <a:pt x="0" y="106"/>
                    <a:pt x="0" y="106"/>
                  </a:cubicBezTo>
                  <a:lnTo>
                    <a:pt x="739" y="1011"/>
                  </a:lnTo>
                  <a:cubicBezTo>
                    <a:pt x="739" y="1011"/>
                    <a:pt x="960" y="514"/>
                    <a:pt x="552" y="172"/>
                  </a:cubicBezTo>
                  <a:cubicBezTo>
                    <a:pt x="400" y="41"/>
                    <a:pt x="284" y="1"/>
                    <a:pt x="198" y="1"/>
                  </a:cubicBezTo>
                  <a:close/>
                </a:path>
              </a:pathLst>
            </a:custGeom>
            <a:solidFill>
              <a:srgbClr val="93A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2161948" y="1975878"/>
              <a:ext cx="384514" cy="220331"/>
            </a:xfrm>
            <a:custGeom>
              <a:avLst/>
              <a:gdLst/>
              <a:ahLst/>
              <a:cxnLst/>
              <a:rect l="l" t="t" r="r" b="b"/>
              <a:pathLst>
                <a:path w="7766" h="4450" extrusionOk="0">
                  <a:moveTo>
                    <a:pt x="1695" y="0"/>
                  </a:moveTo>
                  <a:cubicBezTo>
                    <a:pt x="1695" y="0"/>
                    <a:pt x="425" y="629"/>
                    <a:pt x="204" y="982"/>
                  </a:cubicBezTo>
                  <a:cubicBezTo>
                    <a:pt x="1" y="1316"/>
                    <a:pt x="2036" y="4256"/>
                    <a:pt x="2469" y="4256"/>
                  </a:cubicBezTo>
                  <a:cubicBezTo>
                    <a:pt x="2481" y="4256"/>
                    <a:pt x="2491" y="4254"/>
                    <a:pt x="2500" y="4249"/>
                  </a:cubicBezTo>
                  <a:cubicBezTo>
                    <a:pt x="2853" y="4073"/>
                    <a:pt x="3781" y="2958"/>
                    <a:pt x="3781" y="2958"/>
                  </a:cubicBezTo>
                  <a:cubicBezTo>
                    <a:pt x="3781" y="2958"/>
                    <a:pt x="4611" y="4449"/>
                    <a:pt x="5038" y="4449"/>
                  </a:cubicBezTo>
                  <a:cubicBezTo>
                    <a:pt x="5046" y="4449"/>
                    <a:pt x="5054" y="4449"/>
                    <a:pt x="5061" y="4448"/>
                  </a:cubicBezTo>
                  <a:cubicBezTo>
                    <a:pt x="5492" y="4393"/>
                    <a:pt x="7766" y="1678"/>
                    <a:pt x="7766" y="1325"/>
                  </a:cubicBezTo>
                  <a:cubicBezTo>
                    <a:pt x="7766" y="982"/>
                    <a:pt x="6562" y="165"/>
                    <a:pt x="6287" y="55"/>
                  </a:cubicBezTo>
                  <a:cubicBezTo>
                    <a:pt x="6280" y="52"/>
                    <a:pt x="6273" y="51"/>
                    <a:pt x="6265" y="51"/>
                  </a:cubicBezTo>
                  <a:cubicBezTo>
                    <a:pt x="5923" y="51"/>
                    <a:pt x="4203" y="2432"/>
                    <a:pt x="3867" y="2432"/>
                  </a:cubicBezTo>
                  <a:cubicBezTo>
                    <a:pt x="3859" y="2432"/>
                    <a:pt x="3853" y="2431"/>
                    <a:pt x="3847" y="2428"/>
                  </a:cubicBezTo>
                  <a:cubicBezTo>
                    <a:pt x="3571" y="2307"/>
                    <a:pt x="169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2028314" y="2012368"/>
              <a:ext cx="635097" cy="583010"/>
            </a:xfrm>
            <a:custGeom>
              <a:avLst/>
              <a:gdLst/>
              <a:ahLst/>
              <a:cxnLst/>
              <a:rect l="l" t="t" r="r" b="b"/>
              <a:pathLst>
                <a:path w="12827" h="11775" extrusionOk="0">
                  <a:moveTo>
                    <a:pt x="4612" y="0"/>
                  </a:moveTo>
                  <a:cubicBezTo>
                    <a:pt x="4605" y="0"/>
                    <a:pt x="4599" y="1"/>
                    <a:pt x="4593" y="2"/>
                  </a:cubicBezTo>
                  <a:cubicBezTo>
                    <a:pt x="4261" y="68"/>
                    <a:pt x="884" y="135"/>
                    <a:pt x="1083" y="1150"/>
                  </a:cubicBezTo>
                  <a:cubicBezTo>
                    <a:pt x="1083" y="1150"/>
                    <a:pt x="1" y="4727"/>
                    <a:pt x="641" y="5764"/>
                  </a:cubicBezTo>
                  <a:cubicBezTo>
                    <a:pt x="1292" y="6813"/>
                    <a:pt x="983" y="9308"/>
                    <a:pt x="1016" y="10456"/>
                  </a:cubicBezTo>
                  <a:cubicBezTo>
                    <a:pt x="1049" y="11548"/>
                    <a:pt x="2164" y="10996"/>
                    <a:pt x="4593" y="11604"/>
                  </a:cubicBezTo>
                  <a:cubicBezTo>
                    <a:pt x="5080" y="11726"/>
                    <a:pt x="5618" y="11774"/>
                    <a:pt x="6173" y="11774"/>
                  </a:cubicBezTo>
                  <a:cubicBezTo>
                    <a:pt x="8382" y="11774"/>
                    <a:pt x="10858" y="11001"/>
                    <a:pt x="11502" y="10974"/>
                  </a:cubicBezTo>
                  <a:cubicBezTo>
                    <a:pt x="12308" y="10930"/>
                    <a:pt x="11105" y="7795"/>
                    <a:pt x="11436" y="7255"/>
                  </a:cubicBezTo>
                  <a:cubicBezTo>
                    <a:pt x="11778" y="6713"/>
                    <a:pt x="12827" y="5400"/>
                    <a:pt x="12484" y="4120"/>
                  </a:cubicBezTo>
                  <a:cubicBezTo>
                    <a:pt x="12153" y="2828"/>
                    <a:pt x="11679" y="1216"/>
                    <a:pt x="11469" y="808"/>
                  </a:cubicBezTo>
                  <a:cubicBezTo>
                    <a:pt x="11380" y="625"/>
                    <a:pt x="10829" y="553"/>
                    <a:pt x="10219" y="553"/>
                  </a:cubicBezTo>
                  <a:cubicBezTo>
                    <a:pt x="9468" y="553"/>
                    <a:pt x="8627" y="662"/>
                    <a:pt x="8444" y="808"/>
                  </a:cubicBezTo>
                  <a:cubicBezTo>
                    <a:pt x="8150" y="1046"/>
                    <a:pt x="7509" y="2328"/>
                    <a:pt x="6814" y="2328"/>
                  </a:cubicBezTo>
                  <a:cubicBezTo>
                    <a:pt x="6704" y="2328"/>
                    <a:pt x="6592" y="2295"/>
                    <a:pt x="6480" y="2221"/>
                  </a:cubicBezTo>
                  <a:cubicBezTo>
                    <a:pt x="5689" y="1701"/>
                    <a:pt x="4962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1878588" y="2516158"/>
              <a:ext cx="988170" cy="1428535"/>
            </a:xfrm>
            <a:custGeom>
              <a:avLst/>
              <a:gdLst/>
              <a:ahLst/>
              <a:cxnLst/>
              <a:rect l="l" t="t" r="r" b="b"/>
              <a:pathLst>
                <a:path w="19958" h="28852" extrusionOk="0">
                  <a:moveTo>
                    <a:pt x="12238" y="1"/>
                  </a:moveTo>
                  <a:cubicBezTo>
                    <a:pt x="8973" y="1"/>
                    <a:pt x="3936" y="368"/>
                    <a:pt x="3709" y="534"/>
                  </a:cubicBezTo>
                  <a:cubicBezTo>
                    <a:pt x="2274" y="1550"/>
                    <a:pt x="0" y="28560"/>
                    <a:pt x="938" y="28637"/>
                  </a:cubicBezTo>
                  <a:cubicBezTo>
                    <a:pt x="938" y="28637"/>
                    <a:pt x="11671" y="28852"/>
                    <a:pt x="16843" y="28852"/>
                  </a:cubicBezTo>
                  <a:cubicBezTo>
                    <a:pt x="18409" y="28852"/>
                    <a:pt x="19465" y="28832"/>
                    <a:pt x="19560" y="28781"/>
                  </a:cubicBezTo>
                  <a:cubicBezTo>
                    <a:pt x="19957" y="28560"/>
                    <a:pt x="17131" y="4652"/>
                    <a:pt x="14979" y="291"/>
                  </a:cubicBezTo>
                  <a:cubicBezTo>
                    <a:pt x="14874" y="79"/>
                    <a:pt x="13745" y="1"/>
                    <a:pt x="12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2790163" y="1945625"/>
              <a:ext cx="153637" cy="121256"/>
            </a:xfrm>
            <a:custGeom>
              <a:avLst/>
              <a:gdLst/>
              <a:ahLst/>
              <a:cxnLst/>
              <a:rect l="l" t="t" r="r" b="b"/>
              <a:pathLst>
                <a:path w="3103" h="2449" extrusionOk="0">
                  <a:moveTo>
                    <a:pt x="1581" y="1"/>
                  </a:moveTo>
                  <a:cubicBezTo>
                    <a:pt x="1252" y="1"/>
                    <a:pt x="455" y="42"/>
                    <a:pt x="298" y="435"/>
                  </a:cubicBezTo>
                  <a:cubicBezTo>
                    <a:pt x="89" y="931"/>
                    <a:pt x="1" y="2123"/>
                    <a:pt x="354" y="2277"/>
                  </a:cubicBezTo>
                  <a:cubicBezTo>
                    <a:pt x="540" y="2362"/>
                    <a:pt x="1004" y="2449"/>
                    <a:pt x="1436" y="2449"/>
                  </a:cubicBezTo>
                  <a:cubicBezTo>
                    <a:pt x="1798" y="2449"/>
                    <a:pt x="2139" y="2388"/>
                    <a:pt x="2275" y="2211"/>
                  </a:cubicBezTo>
                  <a:cubicBezTo>
                    <a:pt x="2562" y="1825"/>
                    <a:pt x="3102" y="48"/>
                    <a:pt x="1723" y="4"/>
                  </a:cubicBezTo>
                  <a:cubicBezTo>
                    <a:pt x="1723" y="4"/>
                    <a:pt x="1668" y="1"/>
                    <a:pt x="158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2704358" y="2062029"/>
              <a:ext cx="249246" cy="468636"/>
            </a:xfrm>
            <a:custGeom>
              <a:avLst/>
              <a:gdLst/>
              <a:ahLst/>
              <a:cxnLst/>
              <a:rect l="l" t="t" r="r" b="b"/>
              <a:pathLst>
                <a:path w="5034" h="9465" extrusionOk="0">
                  <a:moveTo>
                    <a:pt x="1335" y="0"/>
                  </a:moveTo>
                  <a:cubicBezTo>
                    <a:pt x="1085" y="0"/>
                    <a:pt x="928" y="4"/>
                    <a:pt x="928" y="4"/>
                  </a:cubicBezTo>
                  <a:cubicBezTo>
                    <a:pt x="851" y="280"/>
                    <a:pt x="0" y="7410"/>
                    <a:pt x="453" y="8239"/>
                  </a:cubicBezTo>
                  <a:cubicBezTo>
                    <a:pt x="945" y="9146"/>
                    <a:pt x="1695" y="9465"/>
                    <a:pt x="2422" y="9465"/>
                  </a:cubicBezTo>
                  <a:cubicBezTo>
                    <a:pt x="3588" y="9465"/>
                    <a:pt x="4693" y="8643"/>
                    <a:pt x="4570" y="8106"/>
                  </a:cubicBezTo>
                  <a:cubicBezTo>
                    <a:pt x="4361" y="7223"/>
                    <a:pt x="5034" y="755"/>
                    <a:pt x="4295" y="346"/>
                  </a:cubicBezTo>
                  <a:cubicBezTo>
                    <a:pt x="3736" y="38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9"/>
            <p:cNvSpPr/>
            <p:nvPr/>
          </p:nvSpPr>
          <p:spPr>
            <a:xfrm>
              <a:off x="2492890" y="1994791"/>
              <a:ext cx="431501" cy="514583"/>
            </a:xfrm>
            <a:custGeom>
              <a:avLst/>
              <a:gdLst/>
              <a:ahLst/>
              <a:cxnLst/>
              <a:rect l="l" t="t" r="r" b="b"/>
              <a:pathLst>
                <a:path w="8715" h="10393" extrusionOk="0">
                  <a:moveTo>
                    <a:pt x="1530" y="0"/>
                  </a:moveTo>
                  <a:cubicBezTo>
                    <a:pt x="1154" y="0"/>
                    <a:pt x="872" y="82"/>
                    <a:pt x="872" y="82"/>
                  </a:cubicBezTo>
                  <a:cubicBezTo>
                    <a:pt x="872" y="82"/>
                    <a:pt x="0" y="4938"/>
                    <a:pt x="1214" y="6153"/>
                  </a:cubicBezTo>
                  <a:cubicBezTo>
                    <a:pt x="2428" y="7367"/>
                    <a:pt x="4724" y="9861"/>
                    <a:pt x="5199" y="10336"/>
                  </a:cubicBezTo>
                  <a:cubicBezTo>
                    <a:pt x="5237" y="10375"/>
                    <a:pt x="5292" y="10393"/>
                    <a:pt x="5362" y="10393"/>
                  </a:cubicBezTo>
                  <a:cubicBezTo>
                    <a:pt x="6145" y="10393"/>
                    <a:pt x="8715" y="8117"/>
                    <a:pt x="8157" y="7367"/>
                  </a:cubicBezTo>
                  <a:cubicBezTo>
                    <a:pt x="7550" y="6561"/>
                    <a:pt x="3510" y="1097"/>
                    <a:pt x="2770" y="423"/>
                  </a:cubicBezTo>
                  <a:cubicBezTo>
                    <a:pt x="2392" y="84"/>
                    <a:pt x="1913" y="0"/>
                    <a:pt x="1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9"/>
            <p:cNvSpPr/>
            <p:nvPr/>
          </p:nvSpPr>
          <p:spPr>
            <a:xfrm>
              <a:off x="2087878" y="1461195"/>
              <a:ext cx="538894" cy="709267"/>
            </a:xfrm>
            <a:custGeom>
              <a:avLst/>
              <a:gdLst/>
              <a:ahLst/>
              <a:cxnLst/>
              <a:rect l="l" t="t" r="r" b="b"/>
              <a:pathLst>
                <a:path w="10884" h="14325" extrusionOk="0">
                  <a:moveTo>
                    <a:pt x="5380" y="1980"/>
                  </a:moveTo>
                  <a:cubicBezTo>
                    <a:pt x="5416" y="1980"/>
                    <a:pt x="5452" y="1981"/>
                    <a:pt x="5487" y="1984"/>
                  </a:cubicBezTo>
                  <a:cubicBezTo>
                    <a:pt x="6513" y="2072"/>
                    <a:pt x="8335" y="3540"/>
                    <a:pt x="8313" y="4501"/>
                  </a:cubicBezTo>
                  <a:cubicBezTo>
                    <a:pt x="8301" y="5461"/>
                    <a:pt x="8401" y="7470"/>
                    <a:pt x="7871" y="8099"/>
                  </a:cubicBezTo>
                  <a:cubicBezTo>
                    <a:pt x="7576" y="8442"/>
                    <a:pt x="6427" y="8971"/>
                    <a:pt x="5326" y="9448"/>
                  </a:cubicBezTo>
                  <a:lnTo>
                    <a:pt x="5326" y="9448"/>
                  </a:lnTo>
                  <a:cubicBezTo>
                    <a:pt x="5317" y="9447"/>
                    <a:pt x="5308" y="9446"/>
                    <a:pt x="5299" y="9446"/>
                  </a:cubicBezTo>
                  <a:cubicBezTo>
                    <a:pt x="3952" y="9402"/>
                    <a:pt x="1745" y="7337"/>
                    <a:pt x="2109" y="5262"/>
                  </a:cubicBezTo>
                  <a:cubicBezTo>
                    <a:pt x="2473" y="3198"/>
                    <a:pt x="2870" y="3154"/>
                    <a:pt x="2870" y="3154"/>
                  </a:cubicBezTo>
                  <a:cubicBezTo>
                    <a:pt x="2870" y="3154"/>
                    <a:pt x="4344" y="1980"/>
                    <a:pt x="5380" y="1980"/>
                  </a:cubicBezTo>
                  <a:close/>
                  <a:moveTo>
                    <a:pt x="5737" y="0"/>
                  </a:moveTo>
                  <a:cubicBezTo>
                    <a:pt x="2974" y="0"/>
                    <a:pt x="473" y="3446"/>
                    <a:pt x="564" y="4258"/>
                  </a:cubicBezTo>
                  <a:cubicBezTo>
                    <a:pt x="707" y="5693"/>
                    <a:pt x="0" y="7646"/>
                    <a:pt x="1888" y="9037"/>
                  </a:cubicBezTo>
                  <a:cubicBezTo>
                    <a:pt x="2628" y="9589"/>
                    <a:pt x="133" y="10881"/>
                    <a:pt x="542" y="11510"/>
                  </a:cubicBezTo>
                  <a:cubicBezTo>
                    <a:pt x="939" y="12139"/>
                    <a:pt x="4085" y="14126"/>
                    <a:pt x="4538" y="14303"/>
                  </a:cubicBezTo>
                  <a:cubicBezTo>
                    <a:pt x="4555" y="14309"/>
                    <a:pt x="4575" y="14312"/>
                    <a:pt x="4598" y="14312"/>
                  </a:cubicBezTo>
                  <a:cubicBezTo>
                    <a:pt x="4627" y="14312"/>
                    <a:pt x="4661" y="14307"/>
                    <a:pt x="4699" y="14298"/>
                  </a:cubicBezTo>
                  <a:lnTo>
                    <a:pt x="4699" y="14298"/>
                  </a:lnTo>
                  <a:cubicBezTo>
                    <a:pt x="4748" y="14316"/>
                    <a:pt x="4804" y="14325"/>
                    <a:pt x="4871" y="14325"/>
                  </a:cubicBezTo>
                  <a:cubicBezTo>
                    <a:pt x="4972" y="14325"/>
                    <a:pt x="5097" y="14303"/>
                    <a:pt x="5255" y="14258"/>
                  </a:cubicBezTo>
                  <a:cubicBezTo>
                    <a:pt x="6336" y="13938"/>
                    <a:pt x="9571" y="12591"/>
                    <a:pt x="9802" y="12194"/>
                  </a:cubicBezTo>
                  <a:cubicBezTo>
                    <a:pt x="10023" y="11786"/>
                    <a:pt x="9262" y="9037"/>
                    <a:pt x="9350" y="8772"/>
                  </a:cubicBezTo>
                  <a:cubicBezTo>
                    <a:pt x="9438" y="8497"/>
                    <a:pt x="10884" y="6090"/>
                    <a:pt x="10432" y="4865"/>
                  </a:cubicBezTo>
                  <a:cubicBezTo>
                    <a:pt x="9095" y="1203"/>
                    <a:pt x="7370" y="0"/>
                    <a:pt x="5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2695000" y="2130505"/>
              <a:ext cx="51493" cy="225381"/>
            </a:xfrm>
            <a:custGeom>
              <a:avLst/>
              <a:gdLst/>
              <a:ahLst/>
              <a:cxnLst/>
              <a:rect l="l" t="t" r="r" b="b"/>
              <a:pathLst>
                <a:path w="1040" h="4552" extrusionOk="0">
                  <a:moveTo>
                    <a:pt x="444" y="0"/>
                  </a:moveTo>
                  <a:cubicBezTo>
                    <a:pt x="211" y="0"/>
                    <a:pt x="135" y="2153"/>
                    <a:pt x="57" y="2826"/>
                  </a:cubicBezTo>
                  <a:cubicBezTo>
                    <a:pt x="0" y="3413"/>
                    <a:pt x="601" y="4551"/>
                    <a:pt x="724" y="4551"/>
                  </a:cubicBezTo>
                  <a:cubicBezTo>
                    <a:pt x="745" y="4551"/>
                    <a:pt x="752" y="4520"/>
                    <a:pt x="741" y="4449"/>
                  </a:cubicBezTo>
                  <a:cubicBezTo>
                    <a:pt x="664" y="3964"/>
                    <a:pt x="1040" y="829"/>
                    <a:pt x="1040" y="829"/>
                  </a:cubicBezTo>
                  <a:cubicBezTo>
                    <a:pt x="1040" y="829"/>
                    <a:pt x="664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2416888" y="2176205"/>
              <a:ext cx="171660" cy="191613"/>
            </a:xfrm>
            <a:custGeom>
              <a:avLst/>
              <a:gdLst/>
              <a:ahLst/>
              <a:cxnLst/>
              <a:rect l="l" t="t" r="r" b="b"/>
              <a:pathLst>
                <a:path w="3467" h="3870" extrusionOk="0">
                  <a:moveTo>
                    <a:pt x="1092" y="0"/>
                  </a:moveTo>
                  <a:cubicBezTo>
                    <a:pt x="580" y="0"/>
                    <a:pt x="166" y="34"/>
                    <a:pt x="122" y="137"/>
                  </a:cubicBezTo>
                  <a:cubicBezTo>
                    <a:pt x="0" y="436"/>
                    <a:pt x="34" y="2356"/>
                    <a:pt x="243" y="2776"/>
                  </a:cubicBezTo>
                  <a:cubicBezTo>
                    <a:pt x="449" y="3185"/>
                    <a:pt x="1254" y="3869"/>
                    <a:pt x="1754" y="3869"/>
                  </a:cubicBezTo>
                  <a:cubicBezTo>
                    <a:pt x="1765" y="3869"/>
                    <a:pt x="1777" y="3869"/>
                    <a:pt x="1789" y="3868"/>
                  </a:cubicBezTo>
                  <a:cubicBezTo>
                    <a:pt x="2296" y="3824"/>
                    <a:pt x="3135" y="3029"/>
                    <a:pt x="3213" y="2698"/>
                  </a:cubicBezTo>
                  <a:cubicBezTo>
                    <a:pt x="3301" y="2356"/>
                    <a:pt x="3466" y="137"/>
                    <a:pt x="3213" y="104"/>
                  </a:cubicBezTo>
                  <a:cubicBezTo>
                    <a:pt x="3213" y="104"/>
                    <a:pt x="1999" y="0"/>
                    <a:pt x="1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2274243" y="2075497"/>
              <a:ext cx="145468" cy="442493"/>
            </a:xfrm>
            <a:custGeom>
              <a:avLst/>
              <a:gdLst/>
              <a:ahLst/>
              <a:cxnLst/>
              <a:rect l="l" t="t" r="r" b="b"/>
              <a:pathLst>
                <a:path w="2938" h="8937" extrusionOk="0">
                  <a:moveTo>
                    <a:pt x="1937" y="1"/>
                  </a:moveTo>
                  <a:cubicBezTo>
                    <a:pt x="1295" y="1"/>
                    <a:pt x="199" y="182"/>
                    <a:pt x="254" y="317"/>
                  </a:cubicBezTo>
                  <a:cubicBezTo>
                    <a:pt x="254" y="317"/>
                    <a:pt x="1005" y="1277"/>
                    <a:pt x="983" y="1653"/>
                  </a:cubicBezTo>
                  <a:cubicBezTo>
                    <a:pt x="950" y="2028"/>
                    <a:pt x="343" y="5891"/>
                    <a:pt x="178" y="6443"/>
                  </a:cubicBezTo>
                  <a:cubicBezTo>
                    <a:pt x="1" y="7006"/>
                    <a:pt x="1115" y="8308"/>
                    <a:pt x="1370" y="8850"/>
                  </a:cubicBezTo>
                  <a:cubicBezTo>
                    <a:pt x="1399" y="8909"/>
                    <a:pt x="1440" y="8936"/>
                    <a:pt x="1490" y="8936"/>
                  </a:cubicBezTo>
                  <a:cubicBezTo>
                    <a:pt x="1893" y="8936"/>
                    <a:pt x="2874" y="7196"/>
                    <a:pt x="2903" y="6774"/>
                  </a:cubicBezTo>
                  <a:cubicBezTo>
                    <a:pt x="2937" y="6299"/>
                    <a:pt x="1866" y="1862"/>
                    <a:pt x="1988" y="1443"/>
                  </a:cubicBezTo>
                  <a:cubicBezTo>
                    <a:pt x="2098" y="1023"/>
                    <a:pt x="2451" y="328"/>
                    <a:pt x="2385" y="96"/>
                  </a:cubicBezTo>
                  <a:cubicBezTo>
                    <a:pt x="2367" y="28"/>
                    <a:pt x="2186" y="1"/>
                    <a:pt x="1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1977762" y="2517643"/>
              <a:ext cx="241274" cy="139378"/>
            </a:xfrm>
            <a:custGeom>
              <a:avLst/>
              <a:gdLst/>
              <a:ahLst/>
              <a:cxnLst/>
              <a:rect l="l" t="t" r="r" b="b"/>
              <a:pathLst>
                <a:path w="4873" h="2815" extrusionOk="0">
                  <a:moveTo>
                    <a:pt x="2345" y="0"/>
                  </a:moveTo>
                  <a:cubicBezTo>
                    <a:pt x="2123" y="0"/>
                    <a:pt x="1897" y="26"/>
                    <a:pt x="1673" y="85"/>
                  </a:cubicBezTo>
                  <a:cubicBezTo>
                    <a:pt x="503" y="394"/>
                    <a:pt x="271" y="1365"/>
                    <a:pt x="271" y="1365"/>
                  </a:cubicBezTo>
                  <a:cubicBezTo>
                    <a:pt x="0" y="1743"/>
                    <a:pt x="416" y="2814"/>
                    <a:pt x="968" y="2814"/>
                  </a:cubicBezTo>
                  <a:cubicBezTo>
                    <a:pt x="1046" y="2814"/>
                    <a:pt x="1127" y="2793"/>
                    <a:pt x="1209" y="2745"/>
                  </a:cubicBezTo>
                  <a:cubicBezTo>
                    <a:pt x="1482" y="2586"/>
                    <a:pt x="1875" y="2552"/>
                    <a:pt x="2302" y="2552"/>
                  </a:cubicBezTo>
                  <a:cubicBezTo>
                    <a:pt x="2615" y="2552"/>
                    <a:pt x="2947" y="2570"/>
                    <a:pt x="3263" y="2570"/>
                  </a:cubicBezTo>
                  <a:cubicBezTo>
                    <a:pt x="3562" y="2570"/>
                    <a:pt x="3847" y="2554"/>
                    <a:pt x="4090" y="2491"/>
                  </a:cubicBezTo>
                  <a:cubicBezTo>
                    <a:pt x="4873" y="2288"/>
                    <a:pt x="3297" y="1776"/>
                    <a:pt x="3043" y="1696"/>
                  </a:cubicBezTo>
                  <a:lnTo>
                    <a:pt x="3043" y="1696"/>
                  </a:lnTo>
                  <a:cubicBezTo>
                    <a:pt x="3170" y="1735"/>
                    <a:pt x="3628" y="1866"/>
                    <a:pt x="3978" y="1866"/>
                  </a:cubicBezTo>
                  <a:cubicBezTo>
                    <a:pt x="4194" y="1866"/>
                    <a:pt x="4369" y="1816"/>
                    <a:pt x="4399" y="1664"/>
                  </a:cubicBezTo>
                  <a:cubicBezTo>
                    <a:pt x="4449" y="1414"/>
                    <a:pt x="4038" y="1263"/>
                    <a:pt x="3670" y="1179"/>
                  </a:cubicBezTo>
                  <a:lnTo>
                    <a:pt x="3670" y="1179"/>
                  </a:lnTo>
                  <a:cubicBezTo>
                    <a:pt x="3839" y="1201"/>
                    <a:pt x="4024" y="1219"/>
                    <a:pt x="4186" y="1219"/>
                  </a:cubicBezTo>
                  <a:cubicBezTo>
                    <a:pt x="4541" y="1219"/>
                    <a:pt x="4785" y="1135"/>
                    <a:pt x="4510" y="835"/>
                  </a:cubicBezTo>
                  <a:cubicBezTo>
                    <a:pt x="4170" y="469"/>
                    <a:pt x="3294" y="0"/>
                    <a:pt x="2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803284" y="1709154"/>
              <a:ext cx="102788" cy="350301"/>
            </a:xfrm>
            <a:custGeom>
              <a:avLst/>
              <a:gdLst/>
              <a:ahLst/>
              <a:cxnLst/>
              <a:rect l="l" t="t" r="r" b="b"/>
              <a:pathLst>
                <a:path w="2076" h="7075" extrusionOk="0">
                  <a:moveTo>
                    <a:pt x="1579" y="1"/>
                  </a:moveTo>
                  <a:cubicBezTo>
                    <a:pt x="1579" y="1"/>
                    <a:pt x="1" y="6899"/>
                    <a:pt x="144" y="7009"/>
                  </a:cubicBezTo>
                  <a:cubicBezTo>
                    <a:pt x="214" y="7062"/>
                    <a:pt x="319" y="7075"/>
                    <a:pt x="401" y="7075"/>
                  </a:cubicBezTo>
                  <a:cubicBezTo>
                    <a:pt x="474" y="7075"/>
                    <a:pt x="531" y="7065"/>
                    <a:pt x="531" y="7065"/>
                  </a:cubicBezTo>
                  <a:lnTo>
                    <a:pt x="2076" y="55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924292" y="1782185"/>
              <a:ext cx="178542" cy="203150"/>
            </a:xfrm>
            <a:custGeom>
              <a:avLst/>
              <a:gdLst/>
              <a:ahLst/>
              <a:cxnLst/>
              <a:rect l="l" t="t" r="r" b="b"/>
              <a:pathLst>
                <a:path w="3606" h="4103" extrusionOk="0">
                  <a:moveTo>
                    <a:pt x="593" y="1"/>
                  </a:moveTo>
                  <a:cubicBezTo>
                    <a:pt x="410" y="1"/>
                    <a:pt x="0" y="3208"/>
                    <a:pt x="228" y="3338"/>
                  </a:cubicBezTo>
                  <a:cubicBezTo>
                    <a:pt x="413" y="3435"/>
                    <a:pt x="2127" y="4103"/>
                    <a:pt x="2865" y="4103"/>
                  </a:cubicBezTo>
                  <a:cubicBezTo>
                    <a:pt x="3051" y="4103"/>
                    <a:pt x="3175" y="4060"/>
                    <a:pt x="3197" y="3956"/>
                  </a:cubicBezTo>
                  <a:cubicBezTo>
                    <a:pt x="3296" y="3437"/>
                    <a:pt x="3606" y="1837"/>
                    <a:pt x="3495" y="1395"/>
                  </a:cubicBezTo>
                  <a:cubicBezTo>
                    <a:pt x="3385" y="954"/>
                    <a:pt x="603" y="5"/>
                    <a:pt x="603" y="5"/>
                  </a:cubicBezTo>
                  <a:cubicBezTo>
                    <a:pt x="600" y="2"/>
                    <a:pt x="596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08745" y="1772975"/>
              <a:ext cx="199337" cy="163094"/>
            </a:xfrm>
            <a:custGeom>
              <a:avLst/>
              <a:gdLst/>
              <a:ahLst/>
              <a:cxnLst/>
              <a:rect l="l" t="t" r="r" b="b"/>
              <a:pathLst>
                <a:path w="4026" h="3294" extrusionOk="0">
                  <a:moveTo>
                    <a:pt x="578" y="1"/>
                  </a:moveTo>
                  <a:cubicBezTo>
                    <a:pt x="537" y="1"/>
                    <a:pt x="509" y="8"/>
                    <a:pt x="498" y="25"/>
                  </a:cubicBezTo>
                  <a:cubicBezTo>
                    <a:pt x="343" y="223"/>
                    <a:pt x="1" y="2034"/>
                    <a:pt x="1" y="2034"/>
                  </a:cubicBezTo>
                  <a:cubicBezTo>
                    <a:pt x="1" y="2034"/>
                    <a:pt x="3422" y="3215"/>
                    <a:pt x="3588" y="3292"/>
                  </a:cubicBezTo>
                  <a:cubicBezTo>
                    <a:pt x="3591" y="3293"/>
                    <a:pt x="3594" y="3293"/>
                    <a:pt x="3596" y="3293"/>
                  </a:cubicBezTo>
                  <a:cubicBezTo>
                    <a:pt x="3762" y="3293"/>
                    <a:pt x="4025" y="1281"/>
                    <a:pt x="3731" y="1162"/>
                  </a:cubicBezTo>
                  <a:cubicBezTo>
                    <a:pt x="3467" y="1050"/>
                    <a:pt x="1065" y="1"/>
                    <a:pt x="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826357" y="1716779"/>
              <a:ext cx="225084" cy="205477"/>
            </a:xfrm>
            <a:custGeom>
              <a:avLst/>
              <a:gdLst/>
              <a:ahLst/>
              <a:cxnLst/>
              <a:rect l="l" t="t" r="r" b="b"/>
              <a:pathLst>
                <a:path w="4546" h="4150" extrusionOk="0">
                  <a:moveTo>
                    <a:pt x="1319" y="1"/>
                  </a:moveTo>
                  <a:cubicBezTo>
                    <a:pt x="1120" y="1"/>
                    <a:pt x="0" y="3357"/>
                    <a:pt x="296" y="3401"/>
                  </a:cubicBezTo>
                  <a:cubicBezTo>
                    <a:pt x="555" y="3429"/>
                    <a:pt x="2940" y="4150"/>
                    <a:pt x="3625" y="4150"/>
                  </a:cubicBezTo>
                  <a:cubicBezTo>
                    <a:pt x="3728" y="4150"/>
                    <a:pt x="3793" y="4133"/>
                    <a:pt x="3806" y="4096"/>
                  </a:cubicBezTo>
                  <a:cubicBezTo>
                    <a:pt x="3916" y="3809"/>
                    <a:pt x="4546" y="1447"/>
                    <a:pt x="4215" y="1160"/>
                  </a:cubicBezTo>
                  <a:cubicBezTo>
                    <a:pt x="3884" y="873"/>
                    <a:pt x="1323" y="1"/>
                    <a:pt x="1323" y="1"/>
                  </a:cubicBezTo>
                  <a:cubicBezTo>
                    <a:pt x="1322" y="1"/>
                    <a:pt x="1320" y="1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2856856" y="1707965"/>
              <a:ext cx="199288" cy="163094"/>
            </a:xfrm>
            <a:custGeom>
              <a:avLst/>
              <a:gdLst/>
              <a:ahLst/>
              <a:cxnLst/>
              <a:rect l="l" t="t" r="r" b="b"/>
              <a:pathLst>
                <a:path w="4025" h="3294" extrusionOk="0">
                  <a:moveTo>
                    <a:pt x="578" y="0"/>
                  </a:moveTo>
                  <a:cubicBezTo>
                    <a:pt x="536" y="0"/>
                    <a:pt x="508" y="8"/>
                    <a:pt x="497" y="25"/>
                  </a:cubicBezTo>
                  <a:cubicBezTo>
                    <a:pt x="342" y="223"/>
                    <a:pt x="0" y="2033"/>
                    <a:pt x="0" y="2033"/>
                  </a:cubicBezTo>
                  <a:cubicBezTo>
                    <a:pt x="0" y="2033"/>
                    <a:pt x="3422" y="3214"/>
                    <a:pt x="3587" y="3292"/>
                  </a:cubicBezTo>
                  <a:cubicBezTo>
                    <a:pt x="3590" y="3293"/>
                    <a:pt x="3593" y="3293"/>
                    <a:pt x="3595" y="3293"/>
                  </a:cubicBezTo>
                  <a:cubicBezTo>
                    <a:pt x="3762" y="3293"/>
                    <a:pt x="4024" y="1281"/>
                    <a:pt x="3731" y="1161"/>
                  </a:cubicBezTo>
                  <a:cubicBezTo>
                    <a:pt x="3467" y="1050"/>
                    <a:pt x="1066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759020" y="1922454"/>
              <a:ext cx="154132" cy="147003"/>
            </a:xfrm>
            <a:custGeom>
              <a:avLst/>
              <a:gdLst/>
              <a:ahLst/>
              <a:cxnLst/>
              <a:rect l="l" t="t" r="r" b="b"/>
              <a:pathLst>
                <a:path w="3113" h="2969" extrusionOk="0">
                  <a:moveTo>
                    <a:pt x="1725" y="0"/>
                  </a:moveTo>
                  <a:cubicBezTo>
                    <a:pt x="1431" y="0"/>
                    <a:pt x="1163" y="66"/>
                    <a:pt x="927" y="96"/>
                  </a:cubicBezTo>
                  <a:cubicBezTo>
                    <a:pt x="508" y="152"/>
                    <a:pt x="387" y="1167"/>
                    <a:pt x="387" y="1167"/>
                  </a:cubicBezTo>
                  <a:cubicBezTo>
                    <a:pt x="387" y="1167"/>
                    <a:pt x="0" y="2536"/>
                    <a:pt x="100" y="2691"/>
                  </a:cubicBezTo>
                  <a:cubicBezTo>
                    <a:pt x="183" y="2824"/>
                    <a:pt x="922" y="2968"/>
                    <a:pt x="1414" y="2968"/>
                  </a:cubicBezTo>
                  <a:cubicBezTo>
                    <a:pt x="1448" y="2968"/>
                    <a:pt x="1481" y="2968"/>
                    <a:pt x="1513" y="2966"/>
                  </a:cubicBezTo>
                  <a:cubicBezTo>
                    <a:pt x="2009" y="2944"/>
                    <a:pt x="2075" y="2481"/>
                    <a:pt x="1943" y="2050"/>
                  </a:cubicBezTo>
                  <a:cubicBezTo>
                    <a:pt x="1800" y="1620"/>
                    <a:pt x="1590" y="1244"/>
                    <a:pt x="1546" y="1013"/>
                  </a:cubicBezTo>
                  <a:cubicBezTo>
                    <a:pt x="1491" y="792"/>
                    <a:pt x="3113" y="516"/>
                    <a:pt x="2506" y="196"/>
                  </a:cubicBezTo>
                  <a:cubicBezTo>
                    <a:pt x="2231" y="46"/>
                    <a:pt x="1969" y="0"/>
                    <a:pt x="172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2800561" y="1955627"/>
              <a:ext cx="125217" cy="122593"/>
            </a:xfrm>
            <a:custGeom>
              <a:avLst/>
              <a:gdLst/>
              <a:ahLst/>
              <a:cxnLst/>
              <a:rect l="l" t="t" r="r" b="b"/>
              <a:pathLst>
                <a:path w="2529" h="2476" extrusionOk="0">
                  <a:moveTo>
                    <a:pt x="1314" y="0"/>
                  </a:moveTo>
                  <a:cubicBezTo>
                    <a:pt x="1314" y="0"/>
                    <a:pt x="0" y="376"/>
                    <a:pt x="78" y="795"/>
                  </a:cubicBezTo>
                  <a:cubicBezTo>
                    <a:pt x="166" y="1204"/>
                    <a:pt x="232" y="2384"/>
                    <a:pt x="586" y="2462"/>
                  </a:cubicBezTo>
                  <a:cubicBezTo>
                    <a:pt x="623" y="2471"/>
                    <a:pt x="668" y="2476"/>
                    <a:pt x="717" y="2476"/>
                  </a:cubicBezTo>
                  <a:cubicBezTo>
                    <a:pt x="1149" y="2476"/>
                    <a:pt x="1979" y="2162"/>
                    <a:pt x="2197" y="2043"/>
                  </a:cubicBezTo>
                  <a:cubicBezTo>
                    <a:pt x="2440" y="1910"/>
                    <a:pt x="2528" y="762"/>
                    <a:pt x="2318" y="464"/>
                  </a:cubicBezTo>
                  <a:cubicBezTo>
                    <a:pt x="2097" y="166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2807096" y="1972313"/>
              <a:ext cx="64564" cy="40204"/>
            </a:xfrm>
            <a:custGeom>
              <a:avLst/>
              <a:gdLst/>
              <a:ahLst/>
              <a:cxnLst/>
              <a:rect l="l" t="t" r="r" b="b"/>
              <a:pathLst>
                <a:path w="1304" h="812" extrusionOk="0">
                  <a:moveTo>
                    <a:pt x="1118" y="0"/>
                  </a:moveTo>
                  <a:cubicBezTo>
                    <a:pt x="1102" y="0"/>
                    <a:pt x="1087" y="2"/>
                    <a:pt x="1072" y="6"/>
                  </a:cubicBezTo>
                  <a:cubicBezTo>
                    <a:pt x="994" y="39"/>
                    <a:pt x="310" y="293"/>
                    <a:pt x="67" y="536"/>
                  </a:cubicBezTo>
                  <a:cubicBezTo>
                    <a:pt x="1" y="602"/>
                    <a:pt x="1" y="701"/>
                    <a:pt x="67" y="756"/>
                  </a:cubicBezTo>
                  <a:cubicBezTo>
                    <a:pt x="100" y="789"/>
                    <a:pt x="133" y="811"/>
                    <a:pt x="177" y="811"/>
                  </a:cubicBezTo>
                  <a:cubicBezTo>
                    <a:pt x="221" y="811"/>
                    <a:pt x="255" y="789"/>
                    <a:pt x="288" y="756"/>
                  </a:cubicBezTo>
                  <a:cubicBezTo>
                    <a:pt x="454" y="590"/>
                    <a:pt x="994" y="370"/>
                    <a:pt x="1182" y="303"/>
                  </a:cubicBezTo>
                  <a:cubicBezTo>
                    <a:pt x="1270" y="271"/>
                    <a:pt x="1303" y="182"/>
                    <a:pt x="1281" y="105"/>
                  </a:cubicBezTo>
                  <a:cubicBezTo>
                    <a:pt x="1254" y="41"/>
                    <a:pt x="1189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819128" y="2012220"/>
              <a:ext cx="64020" cy="40204"/>
            </a:xfrm>
            <a:custGeom>
              <a:avLst/>
              <a:gdLst/>
              <a:ahLst/>
              <a:cxnLst/>
              <a:rect l="l" t="t" r="r" b="b"/>
              <a:pathLst>
                <a:path w="1293" h="812" extrusionOk="0">
                  <a:moveTo>
                    <a:pt x="1121" y="0"/>
                  </a:moveTo>
                  <a:cubicBezTo>
                    <a:pt x="1108" y="0"/>
                    <a:pt x="1095" y="2"/>
                    <a:pt x="1082" y="5"/>
                  </a:cubicBezTo>
                  <a:cubicBezTo>
                    <a:pt x="751" y="71"/>
                    <a:pt x="155" y="480"/>
                    <a:pt x="89" y="524"/>
                  </a:cubicBezTo>
                  <a:cubicBezTo>
                    <a:pt x="22" y="569"/>
                    <a:pt x="0" y="668"/>
                    <a:pt x="56" y="734"/>
                  </a:cubicBezTo>
                  <a:cubicBezTo>
                    <a:pt x="78" y="778"/>
                    <a:pt x="133" y="811"/>
                    <a:pt x="177" y="811"/>
                  </a:cubicBezTo>
                  <a:cubicBezTo>
                    <a:pt x="211" y="811"/>
                    <a:pt x="243" y="800"/>
                    <a:pt x="265" y="778"/>
                  </a:cubicBezTo>
                  <a:cubicBezTo>
                    <a:pt x="431" y="668"/>
                    <a:pt x="917" y="358"/>
                    <a:pt x="1148" y="314"/>
                  </a:cubicBezTo>
                  <a:cubicBezTo>
                    <a:pt x="1237" y="292"/>
                    <a:pt x="1292" y="204"/>
                    <a:pt x="1270" y="127"/>
                  </a:cubicBezTo>
                  <a:cubicBezTo>
                    <a:pt x="1251" y="52"/>
                    <a:pt x="119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2111396" y="2562205"/>
              <a:ext cx="60158" cy="24162"/>
            </a:xfrm>
            <a:custGeom>
              <a:avLst/>
              <a:gdLst/>
              <a:ahLst/>
              <a:cxnLst/>
              <a:rect l="l" t="t" r="r" b="b"/>
              <a:pathLst>
                <a:path w="1215" h="488" extrusionOk="0">
                  <a:moveTo>
                    <a:pt x="159" y="0"/>
                  </a:moveTo>
                  <a:cubicBezTo>
                    <a:pt x="78" y="0"/>
                    <a:pt x="11" y="63"/>
                    <a:pt x="11" y="145"/>
                  </a:cubicBezTo>
                  <a:cubicBezTo>
                    <a:pt x="1" y="234"/>
                    <a:pt x="67" y="311"/>
                    <a:pt x="155" y="311"/>
                  </a:cubicBezTo>
                  <a:cubicBezTo>
                    <a:pt x="310" y="322"/>
                    <a:pt x="773" y="377"/>
                    <a:pt x="972" y="465"/>
                  </a:cubicBezTo>
                  <a:cubicBezTo>
                    <a:pt x="994" y="477"/>
                    <a:pt x="1016" y="487"/>
                    <a:pt x="1038" y="487"/>
                  </a:cubicBezTo>
                  <a:cubicBezTo>
                    <a:pt x="1104" y="487"/>
                    <a:pt x="1159" y="443"/>
                    <a:pt x="1181" y="388"/>
                  </a:cubicBezTo>
                  <a:cubicBezTo>
                    <a:pt x="1215" y="311"/>
                    <a:pt x="1181" y="222"/>
                    <a:pt x="1104" y="178"/>
                  </a:cubicBezTo>
                  <a:cubicBezTo>
                    <a:pt x="817" y="57"/>
                    <a:pt x="199" y="2"/>
                    <a:pt x="177" y="2"/>
                  </a:cubicBezTo>
                  <a:cubicBezTo>
                    <a:pt x="171" y="1"/>
                    <a:pt x="16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2103177" y="2596715"/>
              <a:ext cx="68377" cy="19161"/>
            </a:xfrm>
            <a:custGeom>
              <a:avLst/>
              <a:gdLst/>
              <a:ahLst/>
              <a:cxnLst/>
              <a:rect l="l" t="t" r="r" b="b"/>
              <a:pathLst>
                <a:path w="1381" h="387" extrusionOk="0">
                  <a:moveTo>
                    <a:pt x="155" y="0"/>
                  </a:moveTo>
                  <a:cubicBezTo>
                    <a:pt x="78" y="0"/>
                    <a:pt x="1" y="67"/>
                    <a:pt x="1" y="155"/>
                  </a:cubicBezTo>
                  <a:cubicBezTo>
                    <a:pt x="1" y="243"/>
                    <a:pt x="78" y="309"/>
                    <a:pt x="155" y="309"/>
                  </a:cubicBezTo>
                  <a:cubicBezTo>
                    <a:pt x="464" y="309"/>
                    <a:pt x="1005" y="331"/>
                    <a:pt x="1149" y="376"/>
                  </a:cubicBezTo>
                  <a:cubicBezTo>
                    <a:pt x="1171" y="386"/>
                    <a:pt x="1182" y="386"/>
                    <a:pt x="1204" y="386"/>
                  </a:cubicBezTo>
                  <a:cubicBezTo>
                    <a:pt x="1270" y="386"/>
                    <a:pt x="1325" y="342"/>
                    <a:pt x="1347" y="276"/>
                  </a:cubicBezTo>
                  <a:cubicBezTo>
                    <a:pt x="1381" y="199"/>
                    <a:pt x="1337" y="111"/>
                    <a:pt x="1248" y="77"/>
                  </a:cubicBezTo>
                  <a:cubicBezTo>
                    <a:pt x="1005" y="0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378615" y="1718809"/>
              <a:ext cx="88875" cy="61544"/>
            </a:xfrm>
            <a:custGeom>
              <a:avLst/>
              <a:gdLst/>
              <a:ahLst/>
              <a:cxnLst/>
              <a:rect l="l" t="t" r="r" b="b"/>
              <a:pathLst>
                <a:path w="1795" h="1243" extrusionOk="0">
                  <a:moveTo>
                    <a:pt x="807" y="1"/>
                  </a:moveTo>
                  <a:cubicBezTo>
                    <a:pt x="177" y="1"/>
                    <a:pt x="1" y="909"/>
                    <a:pt x="1" y="909"/>
                  </a:cubicBezTo>
                  <a:cubicBezTo>
                    <a:pt x="1" y="909"/>
                    <a:pt x="211" y="1185"/>
                    <a:pt x="851" y="1240"/>
                  </a:cubicBezTo>
                  <a:cubicBezTo>
                    <a:pt x="869" y="1242"/>
                    <a:pt x="886" y="1243"/>
                    <a:pt x="904" y="1243"/>
                  </a:cubicBezTo>
                  <a:cubicBezTo>
                    <a:pt x="1428" y="1243"/>
                    <a:pt x="1794" y="620"/>
                    <a:pt x="1612" y="534"/>
                  </a:cubicBezTo>
                  <a:cubicBezTo>
                    <a:pt x="1436" y="456"/>
                    <a:pt x="1546" y="81"/>
                    <a:pt x="873" y="4"/>
                  </a:cubicBezTo>
                  <a:cubicBezTo>
                    <a:pt x="851" y="2"/>
                    <a:pt x="829" y="1"/>
                    <a:pt x="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378615" y="1718264"/>
              <a:ext cx="84963" cy="45601"/>
            </a:xfrm>
            <a:custGeom>
              <a:avLst/>
              <a:gdLst/>
              <a:ahLst/>
              <a:cxnLst/>
              <a:rect l="l" t="t" r="r" b="b"/>
              <a:pathLst>
                <a:path w="1716" h="921" extrusionOk="0">
                  <a:moveTo>
                    <a:pt x="827" y="1"/>
                  </a:moveTo>
                  <a:cubicBezTo>
                    <a:pt x="802" y="1"/>
                    <a:pt x="777" y="2"/>
                    <a:pt x="751" y="4"/>
                  </a:cubicBezTo>
                  <a:cubicBezTo>
                    <a:pt x="56" y="70"/>
                    <a:pt x="1" y="920"/>
                    <a:pt x="1" y="920"/>
                  </a:cubicBezTo>
                  <a:cubicBezTo>
                    <a:pt x="1" y="920"/>
                    <a:pt x="155" y="225"/>
                    <a:pt x="685" y="136"/>
                  </a:cubicBezTo>
                  <a:cubicBezTo>
                    <a:pt x="730" y="129"/>
                    <a:pt x="773" y="125"/>
                    <a:pt x="815" y="125"/>
                  </a:cubicBezTo>
                  <a:cubicBezTo>
                    <a:pt x="1308" y="125"/>
                    <a:pt x="1586" y="623"/>
                    <a:pt x="1656" y="633"/>
                  </a:cubicBezTo>
                  <a:cubicBezTo>
                    <a:pt x="1659" y="634"/>
                    <a:pt x="1661" y="634"/>
                    <a:pt x="1662" y="634"/>
                  </a:cubicBezTo>
                  <a:cubicBezTo>
                    <a:pt x="1715" y="634"/>
                    <a:pt x="1612" y="488"/>
                    <a:pt x="1590" y="445"/>
                  </a:cubicBezTo>
                  <a:cubicBezTo>
                    <a:pt x="1559" y="382"/>
                    <a:pt x="1298" y="1"/>
                    <a:pt x="827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392825" y="1729899"/>
              <a:ext cx="47037" cy="45452"/>
            </a:xfrm>
            <a:custGeom>
              <a:avLst/>
              <a:gdLst/>
              <a:ahLst/>
              <a:cxnLst/>
              <a:rect l="l" t="t" r="r" b="b"/>
              <a:pathLst>
                <a:path w="950" h="918" extrusionOk="0">
                  <a:moveTo>
                    <a:pt x="486" y="0"/>
                  </a:moveTo>
                  <a:cubicBezTo>
                    <a:pt x="243" y="0"/>
                    <a:pt x="44" y="185"/>
                    <a:pt x="23" y="431"/>
                  </a:cubicBezTo>
                  <a:cubicBezTo>
                    <a:pt x="1" y="674"/>
                    <a:pt x="189" y="895"/>
                    <a:pt x="442" y="917"/>
                  </a:cubicBezTo>
                  <a:cubicBezTo>
                    <a:pt x="450" y="917"/>
                    <a:pt x="457" y="917"/>
                    <a:pt x="464" y="917"/>
                  </a:cubicBezTo>
                  <a:cubicBezTo>
                    <a:pt x="709" y="917"/>
                    <a:pt x="918" y="733"/>
                    <a:pt x="928" y="497"/>
                  </a:cubicBezTo>
                  <a:cubicBezTo>
                    <a:pt x="950" y="244"/>
                    <a:pt x="763" y="23"/>
                    <a:pt x="508" y="1"/>
                  </a:cubicBezTo>
                  <a:cubicBezTo>
                    <a:pt x="501" y="1"/>
                    <a:pt x="494" y="0"/>
                    <a:pt x="486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386834" y="1674148"/>
              <a:ext cx="66149" cy="16983"/>
            </a:xfrm>
            <a:custGeom>
              <a:avLst/>
              <a:gdLst/>
              <a:ahLst/>
              <a:cxnLst/>
              <a:rect l="l" t="t" r="r" b="b"/>
              <a:pathLst>
                <a:path w="1336" h="343" extrusionOk="0">
                  <a:moveTo>
                    <a:pt x="502" y="0"/>
                  </a:moveTo>
                  <a:cubicBezTo>
                    <a:pt x="486" y="0"/>
                    <a:pt x="469" y="0"/>
                    <a:pt x="453" y="1"/>
                  </a:cubicBezTo>
                  <a:cubicBezTo>
                    <a:pt x="276" y="1"/>
                    <a:pt x="122" y="67"/>
                    <a:pt x="1" y="188"/>
                  </a:cubicBezTo>
                  <a:cubicBezTo>
                    <a:pt x="1" y="210"/>
                    <a:pt x="33" y="244"/>
                    <a:pt x="55" y="266"/>
                  </a:cubicBezTo>
                  <a:cubicBezTo>
                    <a:pt x="78" y="299"/>
                    <a:pt x="111" y="321"/>
                    <a:pt x="144" y="343"/>
                  </a:cubicBezTo>
                  <a:cubicBezTo>
                    <a:pt x="285" y="249"/>
                    <a:pt x="467" y="195"/>
                    <a:pt x="647" y="195"/>
                  </a:cubicBezTo>
                  <a:cubicBezTo>
                    <a:pt x="678" y="195"/>
                    <a:pt x="709" y="197"/>
                    <a:pt x="740" y="200"/>
                  </a:cubicBezTo>
                  <a:cubicBezTo>
                    <a:pt x="884" y="210"/>
                    <a:pt x="1016" y="244"/>
                    <a:pt x="1149" y="288"/>
                  </a:cubicBezTo>
                  <a:cubicBezTo>
                    <a:pt x="1215" y="310"/>
                    <a:pt x="1270" y="332"/>
                    <a:pt x="1336" y="343"/>
                  </a:cubicBezTo>
                  <a:cubicBezTo>
                    <a:pt x="1248" y="266"/>
                    <a:pt x="1159" y="188"/>
                    <a:pt x="1049" y="134"/>
                  </a:cubicBezTo>
                  <a:cubicBezTo>
                    <a:pt x="945" y="81"/>
                    <a:pt x="754" y="0"/>
                    <a:pt x="50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421245" y="1738119"/>
              <a:ext cx="12081" cy="1213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33" y="0"/>
                  </a:moveTo>
                  <a:cubicBezTo>
                    <a:pt x="67" y="0"/>
                    <a:pt x="12" y="44"/>
                    <a:pt x="1" y="111"/>
                  </a:cubicBezTo>
                  <a:cubicBezTo>
                    <a:pt x="1" y="177"/>
                    <a:pt x="45" y="243"/>
                    <a:pt x="111" y="243"/>
                  </a:cubicBezTo>
                  <a:cubicBezTo>
                    <a:pt x="117" y="244"/>
                    <a:pt x="123" y="244"/>
                    <a:pt x="128" y="244"/>
                  </a:cubicBezTo>
                  <a:cubicBezTo>
                    <a:pt x="187" y="244"/>
                    <a:pt x="234" y="193"/>
                    <a:pt x="244" y="133"/>
                  </a:cubicBezTo>
                  <a:cubicBezTo>
                    <a:pt x="244" y="66"/>
                    <a:pt x="199" y="12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2230523" y="1709104"/>
              <a:ext cx="86399" cy="60504"/>
            </a:xfrm>
            <a:custGeom>
              <a:avLst/>
              <a:gdLst/>
              <a:ahLst/>
              <a:cxnLst/>
              <a:rect l="l" t="t" r="r" b="b"/>
              <a:pathLst>
                <a:path w="1745" h="1222" extrusionOk="0">
                  <a:moveTo>
                    <a:pt x="960" y="1"/>
                  </a:moveTo>
                  <a:cubicBezTo>
                    <a:pt x="336" y="1"/>
                    <a:pt x="393" y="356"/>
                    <a:pt x="200" y="410"/>
                  </a:cubicBezTo>
                  <a:cubicBezTo>
                    <a:pt x="1" y="476"/>
                    <a:pt x="310" y="1182"/>
                    <a:pt x="862" y="1216"/>
                  </a:cubicBezTo>
                  <a:cubicBezTo>
                    <a:pt x="915" y="1219"/>
                    <a:pt x="966" y="1221"/>
                    <a:pt x="1014" y="1221"/>
                  </a:cubicBezTo>
                  <a:cubicBezTo>
                    <a:pt x="1541" y="1221"/>
                    <a:pt x="1745" y="1017"/>
                    <a:pt x="1745" y="1017"/>
                  </a:cubicBezTo>
                  <a:cubicBezTo>
                    <a:pt x="1745" y="1017"/>
                    <a:pt x="1701" y="24"/>
                    <a:pt x="1016" y="2"/>
                  </a:cubicBezTo>
                  <a:cubicBezTo>
                    <a:pt x="997" y="1"/>
                    <a:pt x="9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234336" y="1707965"/>
              <a:ext cx="86399" cy="51543"/>
            </a:xfrm>
            <a:custGeom>
              <a:avLst/>
              <a:gdLst/>
              <a:ahLst/>
              <a:cxnLst/>
              <a:rect l="l" t="t" r="r" b="b"/>
              <a:pathLst>
                <a:path w="1745" h="1041" extrusionOk="0">
                  <a:moveTo>
                    <a:pt x="860" y="0"/>
                  </a:moveTo>
                  <a:cubicBezTo>
                    <a:pt x="464" y="0"/>
                    <a:pt x="205" y="286"/>
                    <a:pt x="167" y="334"/>
                  </a:cubicBezTo>
                  <a:cubicBezTo>
                    <a:pt x="133" y="388"/>
                    <a:pt x="1" y="521"/>
                    <a:pt x="78" y="521"/>
                  </a:cubicBezTo>
                  <a:cubicBezTo>
                    <a:pt x="135" y="521"/>
                    <a:pt x="440" y="128"/>
                    <a:pt x="870" y="128"/>
                  </a:cubicBezTo>
                  <a:cubicBezTo>
                    <a:pt x="945" y="128"/>
                    <a:pt x="1023" y="140"/>
                    <a:pt x="1104" y="168"/>
                  </a:cubicBezTo>
                  <a:cubicBezTo>
                    <a:pt x="1612" y="334"/>
                    <a:pt x="1668" y="1040"/>
                    <a:pt x="1668" y="1040"/>
                  </a:cubicBezTo>
                  <a:cubicBezTo>
                    <a:pt x="1668" y="1040"/>
                    <a:pt x="1745" y="190"/>
                    <a:pt x="1060" y="25"/>
                  </a:cubicBezTo>
                  <a:cubicBezTo>
                    <a:pt x="990" y="8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2257854" y="1719997"/>
              <a:ext cx="46492" cy="44957"/>
            </a:xfrm>
            <a:custGeom>
              <a:avLst/>
              <a:gdLst/>
              <a:ahLst/>
              <a:cxnLst/>
              <a:rect l="l" t="t" r="r" b="b"/>
              <a:pathLst>
                <a:path w="939" h="908" extrusionOk="0">
                  <a:moveTo>
                    <a:pt x="458" y="1"/>
                  </a:moveTo>
                  <a:cubicBezTo>
                    <a:pt x="231" y="1"/>
                    <a:pt x="32" y="181"/>
                    <a:pt x="11" y="422"/>
                  </a:cubicBezTo>
                  <a:cubicBezTo>
                    <a:pt x="1" y="665"/>
                    <a:pt x="188" y="885"/>
                    <a:pt x="431" y="907"/>
                  </a:cubicBezTo>
                  <a:cubicBezTo>
                    <a:pt x="438" y="908"/>
                    <a:pt x="445" y="908"/>
                    <a:pt x="451" y="908"/>
                  </a:cubicBezTo>
                  <a:cubicBezTo>
                    <a:pt x="697" y="908"/>
                    <a:pt x="906" y="724"/>
                    <a:pt x="916" y="488"/>
                  </a:cubicBezTo>
                  <a:cubicBezTo>
                    <a:pt x="939" y="234"/>
                    <a:pt x="751" y="13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2254042" y="1665385"/>
              <a:ext cx="66198" cy="20300"/>
            </a:xfrm>
            <a:custGeom>
              <a:avLst/>
              <a:gdLst/>
              <a:ahLst/>
              <a:cxnLst/>
              <a:rect l="l" t="t" r="r" b="b"/>
              <a:pathLst>
                <a:path w="1337" h="410" extrusionOk="0">
                  <a:moveTo>
                    <a:pt x="691" y="0"/>
                  </a:moveTo>
                  <a:cubicBezTo>
                    <a:pt x="523" y="0"/>
                    <a:pt x="394" y="37"/>
                    <a:pt x="309" y="68"/>
                  </a:cubicBezTo>
                  <a:cubicBezTo>
                    <a:pt x="199" y="112"/>
                    <a:pt x="88" y="167"/>
                    <a:pt x="0" y="233"/>
                  </a:cubicBezTo>
                  <a:cubicBezTo>
                    <a:pt x="56" y="222"/>
                    <a:pt x="122" y="211"/>
                    <a:pt x="188" y="200"/>
                  </a:cubicBezTo>
                  <a:cubicBezTo>
                    <a:pt x="297" y="182"/>
                    <a:pt x="413" y="164"/>
                    <a:pt x="531" y="164"/>
                  </a:cubicBezTo>
                  <a:cubicBezTo>
                    <a:pt x="556" y="164"/>
                    <a:pt x="582" y="165"/>
                    <a:pt x="608" y="167"/>
                  </a:cubicBezTo>
                  <a:cubicBezTo>
                    <a:pt x="817" y="178"/>
                    <a:pt x="1027" y="266"/>
                    <a:pt x="1182" y="409"/>
                  </a:cubicBezTo>
                  <a:lnTo>
                    <a:pt x="1280" y="343"/>
                  </a:lnTo>
                  <a:cubicBezTo>
                    <a:pt x="1303" y="321"/>
                    <a:pt x="1336" y="288"/>
                    <a:pt x="1336" y="266"/>
                  </a:cubicBezTo>
                  <a:cubicBezTo>
                    <a:pt x="1236" y="134"/>
                    <a:pt x="1093" y="46"/>
                    <a:pt x="927" y="24"/>
                  </a:cubicBezTo>
                  <a:cubicBezTo>
                    <a:pt x="841" y="7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2266618" y="1725988"/>
              <a:ext cx="10992" cy="10645"/>
            </a:xfrm>
            <a:custGeom>
              <a:avLst/>
              <a:gdLst/>
              <a:ahLst/>
              <a:cxnLst/>
              <a:rect l="l" t="t" r="r" b="b"/>
              <a:pathLst>
                <a:path w="222" h="215" extrusionOk="0">
                  <a:moveTo>
                    <a:pt x="102" y="1"/>
                  </a:moveTo>
                  <a:cubicBezTo>
                    <a:pt x="47" y="1"/>
                    <a:pt x="10" y="42"/>
                    <a:pt x="0" y="102"/>
                  </a:cubicBezTo>
                  <a:cubicBezTo>
                    <a:pt x="0" y="157"/>
                    <a:pt x="45" y="212"/>
                    <a:pt x="99" y="212"/>
                  </a:cubicBezTo>
                  <a:cubicBezTo>
                    <a:pt x="106" y="214"/>
                    <a:pt x="112" y="214"/>
                    <a:pt x="118" y="214"/>
                  </a:cubicBezTo>
                  <a:cubicBezTo>
                    <a:pt x="174" y="214"/>
                    <a:pt x="211" y="172"/>
                    <a:pt x="221" y="113"/>
                  </a:cubicBezTo>
                  <a:cubicBezTo>
                    <a:pt x="221" y="58"/>
                    <a:pt x="177" y="2"/>
                    <a:pt x="121" y="2"/>
                  </a:cubicBezTo>
                  <a:cubicBezTo>
                    <a:pt x="115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295533" y="1830459"/>
              <a:ext cx="89172" cy="41640"/>
            </a:xfrm>
            <a:custGeom>
              <a:avLst/>
              <a:gdLst/>
              <a:ahLst/>
              <a:cxnLst/>
              <a:rect l="l" t="t" r="r" b="b"/>
              <a:pathLst>
                <a:path w="1801" h="8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1" y="796"/>
                    <a:pt x="862" y="840"/>
                  </a:cubicBezTo>
                  <a:cubicBezTo>
                    <a:pt x="878" y="841"/>
                    <a:pt x="895" y="841"/>
                    <a:pt x="911" y="841"/>
                  </a:cubicBezTo>
                  <a:cubicBezTo>
                    <a:pt x="1632" y="841"/>
                    <a:pt x="1801" y="133"/>
                    <a:pt x="1801" y="1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295038" y="1829915"/>
              <a:ext cx="91301" cy="25598"/>
            </a:xfrm>
            <a:custGeom>
              <a:avLst/>
              <a:gdLst/>
              <a:ahLst/>
              <a:cxnLst/>
              <a:rect l="l" t="t" r="r" b="b"/>
              <a:pathLst>
                <a:path w="1844" h="517" extrusionOk="0">
                  <a:moveTo>
                    <a:pt x="0" y="1"/>
                  </a:moveTo>
                  <a:cubicBezTo>
                    <a:pt x="0" y="1"/>
                    <a:pt x="89" y="288"/>
                    <a:pt x="287" y="387"/>
                  </a:cubicBezTo>
                  <a:cubicBezTo>
                    <a:pt x="461" y="470"/>
                    <a:pt x="842" y="517"/>
                    <a:pt x="1132" y="517"/>
                  </a:cubicBezTo>
                  <a:cubicBezTo>
                    <a:pt x="1266" y="517"/>
                    <a:pt x="1380" y="507"/>
                    <a:pt x="1446" y="486"/>
                  </a:cubicBezTo>
                  <a:cubicBezTo>
                    <a:pt x="1645" y="420"/>
                    <a:pt x="1843" y="100"/>
                    <a:pt x="1843" y="1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9"/>
            <p:cNvSpPr/>
            <p:nvPr/>
          </p:nvSpPr>
          <p:spPr>
            <a:xfrm>
              <a:off x="2841557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53" y="1"/>
                  </a:moveTo>
                  <a:lnTo>
                    <a:pt x="2053" y="1"/>
                  </a:lnTo>
                  <a:cubicBezTo>
                    <a:pt x="2053" y="1"/>
                    <a:pt x="2219" y="1446"/>
                    <a:pt x="1887" y="2253"/>
                  </a:cubicBezTo>
                  <a:cubicBezTo>
                    <a:pt x="1568" y="3047"/>
                    <a:pt x="0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4" y="4354"/>
                    <a:pt x="5508" y="4073"/>
                  </a:cubicBezTo>
                  <a:cubicBezTo>
                    <a:pt x="6170" y="3632"/>
                    <a:pt x="5508" y="872"/>
                    <a:pt x="5343" y="509"/>
                  </a:cubicBezTo>
                  <a:cubicBezTo>
                    <a:pt x="5177" y="144"/>
                    <a:pt x="2054" y="1"/>
                    <a:pt x="2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9"/>
            <p:cNvSpPr/>
            <p:nvPr/>
          </p:nvSpPr>
          <p:spPr>
            <a:xfrm>
              <a:off x="2921371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07" y="1"/>
                  </a:moveTo>
                  <a:cubicBezTo>
                    <a:pt x="0" y="1"/>
                    <a:pt x="153" y="278"/>
                    <a:pt x="110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1" y="609"/>
                    <a:pt x="1273" y="609"/>
                    <a:pt x="1276" y="609"/>
                  </a:cubicBezTo>
                  <a:cubicBezTo>
                    <a:pt x="1423" y="609"/>
                    <a:pt x="1476" y="244"/>
                    <a:pt x="1362" y="244"/>
                  </a:cubicBezTo>
                  <a:cubicBezTo>
                    <a:pt x="1361" y="244"/>
                    <a:pt x="1359" y="244"/>
                    <a:pt x="1357" y="245"/>
                  </a:cubicBezTo>
                  <a:cubicBezTo>
                    <a:pt x="1357" y="245"/>
                    <a:pt x="486" y="12"/>
                    <a:pt x="231" y="2"/>
                  </a:cubicBezTo>
                  <a:cubicBezTo>
                    <a:pt x="223" y="1"/>
                    <a:pt x="214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2904141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1" y="292"/>
                  </a:cubicBezTo>
                  <a:cubicBezTo>
                    <a:pt x="17" y="324"/>
                    <a:pt x="1021" y="678"/>
                    <a:pt x="1187" y="711"/>
                  </a:cubicBezTo>
                  <a:cubicBezTo>
                    <a:pt x="1195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9" y="368"/>
                  </a:cubicBezTo>
                  <a:cubicBezTo>
                    <a:pt x="1319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2847003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999" y="0"/>
                  </a:moveTo>
                  <a:cubicBezTo>
                    <a:pt x="980" y="0"/>
                    <a:pt x="963" y="3"/>
                    <a:pt x="950" y="10"/>
                  </a:cubicBezTo>
                  <a:cubicBezTo>
                    <a:pt x="740" y="132"/>
                    <a:pt x="1" y="860"/>
                    <a:pt x="67" y="1136"/>
                  </a:cubicBezTo>
                  <a:cubicBezTo>
                    <a:pt x="106" y="1304"/>
                    <a:pt x="1613" y="1386"/>
                    <a:pt x="3042" y="1386"/>
                  </a:cubicBezTo>
                  <a:cubicBezTo>
                    <a:pt x="4044" y="1386"/>
                    <a:pt x="5007" y="1346"/>
                    <a:pt x="5398" y="1268"/>
                  </a:cubicBezTo>
                  <a:cubicBezTo>
                    <a:pt x="5807" y="1191"/>
                    <a:pt x="5773" y="264"/>
                    <a:pt x="5641" y="66"/>
                  </a:cubicBezTo>
                  <a:lnTo>
                    <a:pt x="5641" y="66"/>
                  </a:lnTo>
                  <a:cubicBezTo>
                    <a:pt x="5641" y="66"/>
                    <a:pt x="5130" y="836"/>
                    <a:pt x="3359" y="836"/>
                  </a:cubicBezTo>
                  <a:cubicBezTo>
                    <a:pt x="3199" y="836"/>
                    <a:pt x="3029" y="830"/>
                    <a:pt x="2849" y="816"/>
                  </a:cubicBezTo>
                  <a:cubicBezTo>
                    <a:pt x="2350" y="775"/>
                    <a:pt x="1305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3166706" y="3853689"/>
              <a:ext cx="305591" cy="226470"/>
            </a:xfrm>
            <a:custGeom>
              <a:avLst/>
              <a:gdLst/>
              <a:ahLst/>
              <a:cxnLst/>
              <a:rect l="l" t="t" r="r" b="b"/>
              <a:pathLst>
                <a:path w="6172" h="4574" extrusionOk="0">
                  <a:moveTo>
                    <a:pt x="2065" y="1"/>
                  </a:moveTo>
                  <a:cubicBezTo>
                    <a:pt x="2065" y="1"/>
                    <a:pt x="2220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5" y="4354"/>
                    <a:pt x="5509" y="4073"/>
                  </a:cubicBezTo>
                  <a:cubicBezTo>
                    <a:pt x="6171" y="3632"/>
                    <a:pt x="5509" y="872"/>
                    <a:pt x="5354" y="509"/>
                  </a:cubicBezTo>
                  <a:cubicBezTo>
                    <a:pt x="5188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3246569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16" y="1"/>
                  </a:moveTo>
                  <a:cubicBezTo>
                    <a:pt x="0" y="1"/>
                    <a:pt x="152" y="278"/>
                    <a:pt x="109" y="311"/>
                  </a:cubicBezTo>
                  <a:cubicBezTo>
                    <a:pt x="55" y="343"/>
                    <a:pt x="1103" y="586"/>
                    <a:pt x="1269" y="608"/>
                  </a:cubicBezTo>
                  <a:cubicBezTo>
                    <a:pt x="1271" y="609"/>
                    <a:pt x="1274" y="609"/>
                    <a:pt x="1276" y="609"/>
                  </a:cubicBezTo>
                  <a:cubicBezTo>
                    <a:pt x="1433" y="609"/>
                    <a:pt x="1475" y="244"/>
                    <a:pt x="1373" y="244"/>
                  </a:cubicBezTo>
                  <a:cubicBezTo>
                    <a:pt x="1371" y="244"/>
                    <a:pt x="1369" y="244"/>
                    <a:pt x="1368" y="245"/>
                  </a:cubicBezTo>
                  <a:cubicBezTo>
                    <a:pt x="1368" y="245"/>
                    <a:pt x="485" y="12"/>
                    <a:pt x="242" y="2"/>
                  </a:cubicBezTo>
                  <a:cubicBezTo>
                    <a:pt x="233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3260185" y="3919243"/>
              <a:ext cx="73031" cy="30153"/>
            </a:xfrm>
            <a:custGeom>
              <a:avLst/>
              <a:gdLst/>
              <a:ahLst/>
              <a:cxnLst/>
              <a:rect l="l" t="t" r="r" b="b"/>
              <a:pathLst>
                <a:path w="1475" h="609" extrusionOk="0">
                  <a:moveTo>
                    <a:pt x="207" y="0"/>
                  </a:moveTo>
                  <a:cubicBezTo>
                    <a:pt x="1" y="0"/>
                    <a:pt x="153" y="278"/>
                    <a:pt x="99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2" y="608"/>
                    <a:pt x="1274" y="608"/>
                    <a:pt x="1276" y="608"/>
                  </a:cubicBezTo>
                  <a:cubicBezTo>
                    <a:pt x="1421" y="608"/>
                    <a:pt x="1475" y="243"/>
                    <a:pt x="1367" y="243"/>
                  </a:cubicBezTo>
                  <a:cubicBezTo>
                    <a:pt x="1364" y="243"/>
                    <a:pt x="1361" y="244"/>
                    <a:pt x="1358" y="244"/>
                  </a:cubicBezTo>
                  <a:cubicBezTo>
                    <a:pt x="1358" y="244"/>
                    <a:pt x="486" y="12"/>
                    <a:pt x="232" y="1"/>
                  </a:cubicBezTo>
                  <a:cubicBezTo>
                    <a:pt x="223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931719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243" y="0"/>
                  </a:moveTo>
                  <a:cubicBezTo>
                    <a:pt x="0" y="0"/>
                    <a:pt x="177" y="287"/>
                    <a:pt x="133" y="321"/>
                  </a:cubicBezTo>
                  <a:cubicBezTo>
                    <a:pt x="89" y="354"/>
                    <a:pt x="1148" y="542"/>
                    <a:pt x="1303" y="542"/>
                  </a:cubicBezTo>
                  <a:cubicBezTo>
                    <a:pt x="1305" y="542"/>
                    <a:pt x="1307" y="542"/>
                    <a:pt x="1309" y="542"/>
                  </a:cubicBezTo>
                  <a:cubicBezTo>
                    <a:pt x="1465" y="542"/>
                    <a:pt x="1498" y="176"/>
                    <a:pt x="1390" y="176"/>
                  </a:cubicBezTo>
                  <a:cubicBezTo>
                    <a:pt x="1387" y="176"/>
                    <a:pt x="1384" y="176"/>
                    <a:pt x="1380" y="177"/>
                  </a:cubicBezTo>
                  <a:cubicBezTo>
                    <a:pt x="1380" y="177"/>
                    <a:pt x="486" y="12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3229339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0" y="292"/>
                  </a:cubicBezTo>
                  <a:cubicBezTo>
                    <a:pt x="16" y="324"/>
                    <a:pt x="1021" y="678"/>
                    <a:pt x="1186" y="711"/>
                  </a:cubicBezTo>
                  <a:cubicBezTo>
                    <a:pt x="1194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8" y="368"/>
                  </a:cubicBezTo>
                  <a:cubicBezTo>
                    <a:pt x="1318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3172746" y="4017724"/>
              <a:ext cx="286925" cy="68624"/>
            </a:xfrm>
            <a:custGeom>
              <a:avLst/>
              <a:gdLst/>
              <a:ahLst/>
              <a:cxnLst/>
              <a:rect l="l" t="t" r="r" b="b"/>
              <a:pathLst>
                <a:path w="5795" h="1386" extrusionOk="0">
                  <a:moveTo>
                    <a:pt x="987" y="0"/>
                  </a:moveTo>
                  <a:cubicBezTo>
                    <a:pt x="968" y="0"/>
                    <a:pt x="951" y="3"/>
                    <a:pt x="938" y="10"/>
                  </a:cubicBezTo>
                  <a:cubicBezTo>
                    <a:pt x="729" y="132"/>
                    <a:pt x="0" y="860"/>
                    <a:pt x="67" y="1136"/>
                  </a:cubicBezTo>
                  <a:cubicBezTo>
                    <a:pt x="99" y="1304"/>
                    <a:pt x="1604" y="1386"/>
                    <a:pt x="3032" y="1386"/>
                  </a:cubicBezTo>
                  <a:cubicBezTo>
                    <a:pt x="4033" y="1386"/>
                    <a:pt x="4996" y="1346"/>
                    <a:pt x="5387" y="1268"/>
                  </a:cubicBezTo>
                  <a:cubicBezTo>
                    <a:pt x="5795" y="1191"/>
                    <a:pt x="5762" y="264"/>
                    <a:pt x="5630" y="66"/>
                  </a:cubicBezTo>
                  <a:lnTo>
                    <a:pt x="5630" y="66"/>
                  </a:lnTo>
                  <a:cubicBezTo>
                    <a:pt x="5630" y="66"/>
                    <a:pt x="5128" y="836"/>
                    <a:pt x="3350" y="836"/>
                  </a:cubicBezTo>
                  <a:cubicBezTo>
                    <a:pt x="3189" y="836"/>
                    <a:pt x="3018" y="830"/>
                    <a:pt x="2837" y="816"/>
                  </a:cubicBezTo>
                  <a:cubicBezTo>
                    <a:pt x="2338" y="775"/>
                    <a:pt x="1293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2544284" y="2673014"/>
              <a:ext cx="453039" cy="385950"/>
            </a:xfrm>
            <a:custGeom>
              <a:avLst/>
              <a:gdLst/>
              <a:ahLst/>
              <a:cxnLst/>
              <a:rect l="l" t="t" r="r" b="b"/>
              <a:pathLst>
                <a:path w="9150" h="7795" extrusionOk="0">
                  <a:moveTo>
                    <a:pt x="682" y="0"/>
                  </a:moveTo>
                  <a:cubicBezTo>
                    <a:pt x="348" y="0"/>
                    <a:pt x="67" y="88"/>
                    <a:pt x="22" y="368"/>
                  </a:cubicBezTo>
                  <a:cubicBezTo>
                    <a:pt x="0" y="542"/>
                    <a:pt x="999" y="7794"/>
                    <a:pt x="2392" y="7794"/>
                  </a:cubicBezTo>
                  <a:cubicBezTo>
                    <a:pt x="2419" y="7794"/>
                    <a:pt x="2445" y="7791"/>
                    <a:pt x="2472" y="7786"/>
                  </a:cubicBezTo>
                  <a:cubicBezTo>
                    <a:pt x="3918" y="7499"/>
                    <a:pt x="8576" y="5998"/>
                    <a:pt x="8863" y="5082"/>
                  </a:cubicBezTo>
                  <a:cubicBezTo>
                    <a:pt x="9150" y="4155"/>
                    <a:pt x="7980" y="1936"/>
                    <a:pt x="7362" y="1516"/>
                  </a:cubicBezTo>
                  <a:cubicBezTo>
                    <a:pt x="7315" y="1484"/>
                    <a:pt x="7255" y="1469"/>
                    <a:pt x="7182" y="1469"/>
                  </a:cubicBezTo>
                  <a:cubicBezTo>
                    <a:pt x="6343" y="1469"/>
                    <a:pt x="3895" y="3485"/>
                    <a:pt x="3344" y="3485"/>
                  </a:cubicBezTo>
                  <a:cubicBezTo>
                    <a:pt x="3317" y="3485"/>
                    <a:pt x="3295" y="3480"/>
                    <a:pt x="3278" y="3471"/>
                  </a:cubicBezTo>
                  <a:cubicBezTo>
                    <a:pt x="2880" y="3238"/>
                    <a:pt x="1953" y="248"/>
                    <a:pt x="1953" y="248"/>
                  </a:cubicBezTo>
                  <a:cubicBezTo>
                    <a:pt x="1953" y="248"/>
                    <a:pt x="1242" y="0"/>
                    <a:pt x="682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3251273" y="2701434"/>
              <a:ext cx="460912" cy="316830"/>
            </a:xfrm>
            <a:custGeom>
              <a:avLst/>
              <a:gdLst/>
              <a:ahLst/>
              <a:cxnLst/>
              <a:rect l="l" t="t" r="r" b="b"/>
              <a:pathLst>
                <a:path w="9309" h="6399" extrusionOk="0">
                  <a:moveTo>
                    <a:pt x="7224" y="0"/>
                  </a:moveTo>
                  <a:cubicBezTo>
                    <a:pt x="6936" y="0"/>
                    <a:pt x="6691" y="33"/>
                    <a:pt x="6627" y="137"/>
                  </a:cubicBezTo>
                  <a:cubicBezTo>
                    <a:pt x="6450" y="424"/>
                    <a:pt x="6296" y="2168"/>
                    <a:pt x="6085" y="2786"/>
                  </a:cubicBezTo>
                  <a:cubicBezTo>
                    <a:pt x="6066" y="2842"/>
                    <a:pt x="6020" y="2868"/>
                    <a:pt x="5951" y="2868"/>
                  </a:cubicBezTo>
                  <a:cubicBezTo>
                    <a:pt x="5362" y="2868"/>
                    <a:pt x="3138" y="992"/>
                    <a:pt x="2465" y="942"/>
                  </a:cubicBezTo>
                  <a:cubicBezTo>
                    <a:pt x="2459" y="942"/>
                    <a:pt x="2453" y="942"/>
                    <a:pt x="2447" y="942"/>
                  </a:cubicBezTo>
                  <a:cubicBezTo>
                    <a:pt x="1687" y="942"/>
                    <a:pt x="1" y="4332"/>
                    <a:pt x="1019" y="4386"/>
                  </a:cubicBezTo>
                  <a:cubicBezTo>
                    <a:pt x="1881" y="4441"/>
                    <a:pt x="5093" y="6398"/>
                    <a:pt x="7005" y="6398"/>
                  </a:cubicBezTo>
                  <a:cubicBezTo>
                    <a:pt x="7396" y="6398"/>
                    <a:pt x="7733" y="6316"/>
                    <a:pt x="7984" y="6120"/>
                  </a:cubicBezTo>
                  <a:cubicBezTo>
                    <a:pt x="9309" y="5082"/>
                    <a:pt x="8371" y="104"/>
                    <a:pt x="8371" y="104"/>
                  </a:cubicBezTo>
                  <a:cubicBezTo>
                    <a:pt x="8371" y="104"/>
                    <a:pt x="7732" y="0"/>
                    <a:pt x="722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3217010" y="3251320"/>
              <a:ext cx="214835" cy="563551"/>
            </a:xfrm>
            <a:custGeom>
              <a:avLst/>
              <a:gdLst/>
              <a:ahLst/>
              <a:cxnLst/>
              <a:rect l="l" t="t" r="r" b="b"/>
              <a:pathLst>
                <a:path w="4339" h="11382" extrusionOk="0">
                  <a:moveTo>
                    <a:pt x="3359" y="1"/>
                  </a:moveTo>
                  <a:cubicBezTo>
                    <a:pt x="2521" y="1"/>
                    <a:pt x="0" y="555"/>
                    <a:pt x="0" y="555"/>
                  </a:cubicBezTo>
                  <a:cubicBezTo>
                    <a:pt x="0" y="555"/>
                    <a:pt x="917" y="11063"/>
                    <a:pt x="1248" y="11250"/>
                  </a:cubicBezTo>
                  <a:cubicBezTo>
                    <a:pt x="1385" y="11331"/>
                    <a:pt x="1749" y="11382"/>
                    <a:pt x="2167" y="11382"/>
                  </a:cubicBezTo>
                  <a:cubicBezTo>
                    <a:pt x="2720" y="11382"/>
                    <a:pt x="3368" y="11294"/>
                    <a:pt x="3720" y="11074"/>
                  </a:cubicBezTo>
                  <a:cubicBezTo>
                    <a:pt x="4338" y="10688"/>
                    <a:pt x="3930" y="224"/>
                    <a:pt x="3598" y="36"/>
                  </a:cubicBezTo>
                  <a:cubicBezTo>
                    <a:pt x="3558" y="11"/>
                    <a:pt x="3475" y="1"/>
                    <a:pt x="3359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927313" y="3282760"/>
              <a:ext cx="198496" cy="561967"/>
            </a:xfrm>
            <a:custGeom>
              <a:avLst/>
              <a:gdLst/>
              <a:ahLst/>
              <a:cxnLst/>
              <a:rect l="l" t="t" r="r" b="b"/>
              <a:pathLst>
                <a:path w="4009" h="11350" extrusionOk="0">
                  <a:moveTo>
                    <a:pt x="3327" y="1"/>
                  </a:moveTo>
                  <a:cubicBezTo>
                    <a:pt x="2439" y="1"/>
                    <a:pt x="1" y="450"/>
                    <a:pt x="1" y="450"/>
                  </a:cubicBezTo>
                  <a:cubicBezTo>
                    <a:pt x="1" y="450"/>
                    <a:pt x="575" y="10980"/>
                    <a:pt x="895" y="11179"/>
                  </a:cubicBezTo>
                  <a:cubicBezTo>
                    <a:pt x="1052" y="11281"/>
                    <a:pt x="1498" y="11350"/>
                    <a:pt x="1988" y="11350"/>
                  </a:cubicBezTo>
                  <a:cubicBezTo>
                    <a:pt x="2497" y="11350"/>
                    <a:pt x="3052" y="11276"/>
                    <a:pt x="3379" y="11090"/>
                  </a:cubicBezTo>
                  <a:cubicBezTo>
                    <a:pt x="4008" y="10726"/>
                    <a:pt x="3942" y="251"/>
                    <a:pt x="3621" y="41"/>
                  </a:cubicBezTo>
                  <a:cubicBezTo>
                    <a:pt x="3576" y="13"/>
                    <a:pt x="3473" y="1"/>
                    <a:pt x="3327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857946" y="3060152"/>
              <a:ext cx="627472" cy="444375"/>
            </a:xfrm>
            <a:custGeom>
              <a:avLst/>
              <a:gdLst/>
              <a:ahLst/>
              <a:cxnLst/>
              <a:rect l="l" t="t" r="r" b="b"/>
              <a:pathLst>
                <a:path w="12673" h="8975" extrusionOk="0">
                  <a:moveTo>
                    <a:pt x="11182" y="1"/>
                  </a:moveTo>
                  <a:cubicBezTo>
                    <a:pt x="10718" y="1"/>
                    <a:pt x="166" y="221"/>
                    <a:pt x="166" y="221"/>
                  </a:cubicBezTo>
                  <a:cubicBezTo>
                    <a:pt x="166" y="221"/>
                    <a:pt x="1" y="8610"/>
                    <a:pt x="475" y="8842"/>
                  </a:cubicBezTo>
                  <a:cubicBezTo>
                    <a:pt x="658" y="8935"/>
                    <a:pt x="1473" y="8975"/>
                    <a:pt x="2426" y="8975"/>
                  </a:cubicBezTo>
                  <a:cubicBezTo>
                    <a:pt x="3948" y="8975"/>
                    <a:pt x="5821" y="8874"/>
                    <a:pt x="6038" y="8731"/>
                  </a:cubicBezTo>
                  <a:cubicBezTo>
                    <a:pt x="6389" y="8497"/>
                    <a:pt x="6013" y="4208"/>
                    <a:pt x="6083" y="4208"/>
                  </a:cubicBezTo>
                  <a:cubicBezTo>
                    <a:pt x="6086" y="4208"/>
                    <a:pt x="6089" y="4215"/>
                    <a:pt x="6094" y="4228"/>
                  </a:cubicBezTo>
                  <a:cubicBezTo>
                    <a:pt x="6213" y="4576"/>
                    <a:pt x="6623" y="8733"/>
                    <a:pt x="6974" y="8733"/>
                  </a:cubicBezTo>
                  <a:cubicBezTo>
                    <a:pt x="6978" y="8733"/>
                    <a:pt x="6983" y="8733"/>
                    <a:pt x="6987" y="8731"/>
                  </a:cubicBezTo>
                  <a:cubicBezTo>
                    <a:pt x="7340" y="8610"/>
                    <a:pt x="11491" y="8842"/>
                    <a:pt x="12076" y="8367"/>
                  </a:cubicBezTo>
                  <a:cubicBezTo>
                    <a:pt x="12672" y="7892"/>
                    <a:pt x="11657" y="1"/>
                    <a:pt x="1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3558597" y="2384108"/>
              <a:ext cx="36639" cy="380454"/>
            </a:xfrm>
            <a:custGeom>
              <a:avLst/>
              <a:gdLst/>
              <a:ahLst/>
              <a:cxnLst/>
              <a:rect l="l" t="t" r="r" b="b"/>
              <a:pathLst>
                <a:path w="740" h="7684" extrusionOk="0">
                  <a:moveTo>
                    <a:pt x="530" y="0"/>
                  </a:moveTo>
                  <a:lnTo>
                    <a:pt x="0" y="66"/>
                  </a:lnTo>
                  <a:cubicBezTo>
                    <a:pt x="0" y="66"/>
                    <a:pt x="155" y="7584"/>
                    <a:pt x="320" y="7661"/>
                  </a:cubicBezTo>
                  <a:cubicBezTo>
                    <a:pt x="364" y="7677"/>
                    <a:pt x="413" y="7683"/>
                    <a:pt x="460" y="7683"/>
                  </a:cubicBezTo>
                  <a:cubicBezTo>
                    <a:pt x="603" y="7683"/>
                    <a:pt x="739" y="7628"/>
                    <a:pt x="739" y="7628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3642174" y="2444117"/>
              <a:ext cx="193099" cy="183889"/>
            </a:xfrm>
            <a:custGeom>
              <a:avLst/>
              <a:gdLst/>
              <a:ahLst/>
              <a:cxnLst/>
              <a:rect l="l" t="t" r="r" b="b"/>
              <a:pathLst>
                <a:path w="3900" h="3714" extrusionOk="0">
                  <a:moveTo>
                    <a:pt x="192" y="1"/>
                  </a:moveTo>
                  <a:cubicBezTo>
                    <a:pt x="0" y="1"/>
                    <a:pt x="401" y="3459"/>
                    <a:pt x="674" y="3534"/>
                  </a:cubicBezTo>
                  <a:cubicBezTo>
                    <a:pt x="835" y="3573"/>
                    <a:pt x="1917" y="3714"/>
                    <a:pt x="2781" y="3714"/>
                  </a:cubicBezTo>
                  <a:cubicBezTo>
                    <a:pt x="3395" y="3714"/>
                    <a:pt x="3900" y="3643"/>
                    <a:pt x="3886" y="3413"/>
                  </a:cubicBezTo>
                  <a:cubicBezTo>
                    <a:pt x="3864" y="2850"/>
                    <a:pt x="3765" y="1128"/>
                    <a:pt x="3544" y="698"/>
                  </a:cubicBezTo>
                  <a:cubicBezTo>
                    <a:pt x="3312" y="267"/>
                    <a:pt x="199" y="2"/>
                    <a:pt x="199" y="2"/>
                  </a:cubicBezTo>
                  <a:cubicBezTo>
                    <a:pt x="197" y="1"/>
                    <a:pt x="194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3623607" y="2437631"/>
              <a:ext cx="213547" cy="130713"/>
            </a:xfrm>
            <a:custGeom>
              <a:avLst/>
              <a:gdLst/>
              <a:ahLst/>
              <a:cxnLst/>
              <a:rect l="l" t="t" r="r" b="b"/>
              <a:pathLst>
                <a:path w="4313" h="2640" extrusionOk="0">
                  <a:moveTo>
                    <a:pt x="441" y="1"/>
                  </a:moveTo>
                  <a:cubicBezTo>
                    <a:pt x="247" y="1"/>
                    <a:pt x="121" y="20"/>
                    <a:pt x="100" y="67"/>
                  </a:cubicBezTo>
                  <a:cubicBezTo>
                    <a:pt x="0" y="321"/>
                    <a:pt x="111" y="2264"/>
                    <a:pt x="111" y="2264"/>
                  </a:cubicBezTo>
                  <a:cubicBezTo>
                    <a:pt x="111" y="2264"/>
                    <a:pt x="3941" y="2606"/>
                    <a:pt x="4129" y="2639"/>
                  </a:cubicBezTo>
                  <a:cubicBezTo>
                    <a:pt x="4130" y="2640"/>
                    <a:pt x="4131" y="2640"/>
                    <a:pt x="4133" y="2640"/>
                  </a:cubicBezTo>
                  <a:cubicBezTo>
                    <a:pt x="4313" y="2640"/>
                    <a:pt x="4060" y="464"/>
                    <a:pt x="3731" y="410"/>
                  </a:cubicBezTo>
                  <a:cubicBezTo>
                    <a:pt x="3461" y="374"/>
                    <a:pt x="1295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3546664" y="2392822"/>
              <a:ext cx="207606" cy="187108"/>
            </a:xfrm>
            <a:custGeom>
              <a:avLst/>
              <a:gdLst/>
              <a:ahLst/>
              <a:cxnLst/>
              <a:rect l="l" t="t" r="r" b="b"/>
              <a:pathLst>
                <a:path w="4193" h="3779" extrusionOk="0">
                  <a:moveTo>
                    <a:pt x="495" y="1"/>
                  </a:moveTo>
                  <a:cubicBezTo>
                    <a:pt x="297" y="1"/>
                    <a:pt x="1" y="3765"/>
                    <a:pt x="314" y="3765"/>
                  </a:cubicBezTo>
                  <a:cubicBezTo>
                    <a:pt x="315" y="3765"/>
                    <a:pt x="317" y="3765"/>
                    <a:pt x="318" y="3765"/>
                  </a:cubicBezTo>
                  <a:cubicBezTo>
                    <a:pt x="356" y="3760"/>
                    <a:pt x="437" y="3758"/>
                    <a:pt x="551" y="3758"/>
                  </a:cubicBezTo>
                  <a:cubicBezTo>
                    <a:pt x="920" y="3758"/>
                    <a:pt x="1630" y="3779"/>
                    <a:pt x="2320" y="3779"/>
                  </a:cubicBezTo>
                  <a:cubicBezTo>
                    <a:pt x="3227" y="3779"/>
                    <a:pt x="4099" y="3743"/>
                    <a:pt x="4115" y="3577"/>
                  </a:cubicBezTo>
                  <a:cubicBezTo>
                    <a:pt x="4149" y="3257"/>
                    <a:pt x="4193" y="663"/>
                    <a:pt x="3784" y="454"/>
                  </a:cubicBezTo>
                  <a:cubicBezTo>
                    <a:pt x="3365" y="233"/>
                    <a:pt x="49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3553101" y="2384059"/>
              <a:ext cx="214142" cy="130713"/>
            </a:xfrm>
            <a:custGeom>
              <a:avLst/>
              <a:gdLst/>
              <a:ahLst/>
              <a:cxnLst/>
              <a:rect l="l" t="t" r="r" b="b"/>
              <a:pathLst>
                <a:path w="4325" h="2640" extrusionOk="0">
                  <a:moveTo>
                    <a:pt x="457" y="0"/>
                  </a:moveTo>
                  <a:cubicBezTo>
                    <a:pt x="258" y="0"/>
                    <a:pt x="130" y="20"/>
                    <a:pt x="111" y="67"/>
                  </a:cubicBezTo>
                  <a:cubicBezTo>
                    <a:pt x="1" y="322"/>
                    <a:pt x="122" y="2264"/>
                    <a:pt x="122" y="2264"/>
                  </a:cubicBezTo>
                  <a:cubicBezTo>
                    <a:pt x="122" y="2264"/>
                    <a:pt x="3952" y="2606"/>
                    <a:pt x="4140" y="2640"/>
                  </a:cubicBezTo>
                  <a:cubicBezTo>
                    <a:pt x="4141" y="2640"/>
                    <a:pt x="4142" y="2640"/>
                    <a:pt x="4144" y="2640"/>
                  </a:cubicBezTo>
                  <a:cubicBezTo>
                    <a:pt x="4324" y="2640"/>
                    <a:pt x="4071" y="464"/>
                    <a:pt x="3742" y="410"/>
                  </a:cubicBezTo>
                  <a:cubicBezTo>
                    <a:pt x="3473" y="365"/>
                    <a:pt x="1313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538194" y="2365491"/>
              <a:ext cx="108284" cy="374116"/>
            </a:xfrm>
            <a:custGeom>
              <a:avLst/>
              <a:gdLst/>
              <a:ahLst/>
              <a:cxnLst/>
              <a:rect l="l" t="t" r="r" b="b"/>
              <a:pathLst>
                <a:path w="2187" h="7556" extrusionOk="0">
                  <a:moveTo>
                    <a:pt x="509" y="1"/>
                  </a:moveTo>
                  <a:lnTo>
                    <a:pt x="1" y="167"/>
                  </a:lnTo>
                  <a:cubicBezTo>
                    <a:pt x="1" y="167"/>
                    <a:pt x="1612" y="7518"/>
                    <a:pt x="1789" y="7551"/>
                  </a:cubicBezTo>
                  <a:cubicBezTo>
                    <a:pt x="1809" y="7554"/>
                    <a:pt x="1828" y="7556"/>
                    <a:pt x="1848" y="7556"/>
                  </a:cubicBezTo>
                  <a:cubicBezTo>
                    <a:pt x="2018" y="7556"/>
                    <a:pt x="2186" y="7440"/>
                    <a:pt x="2186" y="7440"/>
                  </a:cubicBezTo>
                  <a:lnTo>
                    <a:pt x="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2630733" y="2404111"/>
              <a:ext cx="228698" cy="174086"/>
            </a:xfrm>
            <a:custGeom>
              <a:avLst/>
              <a:gdLst/>
              <a:ahLst/>
              <a:cxnLst/>
              <a:rect l="l" t="t" r="r" b="b"/>
              <a:pathLst>
                <a:path w="4619" h="3516" extrusionOk="0">
                  <a:moveTo>
                    <a:pt x="2510" y="1"/>
                  </a:moveTo>
                  <a:cubicBezTo>
                    <a:pt x="1513" y="1"/>
                    <a:pt x="218" y="148"/>
                    <a:pt x="218" y="148"/>
                  </a:cubicBezTo>
                  <a:cubicBezTo>
                    <a:pt x="217" y="148"/>
                    <a:pt x="216" y="148"/>
                    <a:pt x="214" y="148"/>
                  </a:cubicBezTo>
                  <a:cubicBezTo>
                    <a:pt x="0" y="148"/>
                    <a:pt x="1081" y="3504"/>
                    <a:pt x="1355" y="3515"/>
                  </a:cubicBezTo>
                  <a:cubicBezTo>
                    <a:pt x="1362" y="3515"/>
                    <a:pt x="1370" y="3515"/>
                    <a:pt x="1380" y="3515"/>
                  </a:cubicBezTo>
                  <a:cubicBezTo>
                    <a:pt x="1783" y="3515"/>
                    <a:pt x="4619" y="3303"/>
                    <a:pt x="4490" y="2775"/>
                  </a:cubicBezTo>
                  <a:cubicBezTo>
                    <a:pt x="4357" y="2235"/>
                    <a:pt x="3927" y="557"/>
                    <a:pt x="3618" y="182"/>
                  </a:cubicBezTo>
                  <a:cubicBezTo>
                    <a:pt x="3513" y="45"/>
                    <a:pt x="3056" y="1"/>
                    <a:pt x="2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2614740" y="2394506"/>
              <a:ext cx="232808" cy="125168"/>
            </a:xfrm>
            <a:custGeom>
              <a:avLst/>
              <a:gdLst/>
              <a:ahLst/>
              <a:cxnLst/>
              <a:rect l="l" t="t" r="r" b="b"/>
              <a:pathLst>
                <a:path w="4702" h="2528" extrusionOk="0">
                  <a:moveTo>
                    <a:pt x="3690" y="0"/>
                  </a:moveTo>
                  <a:cubicBezTo>
                    <a:pt x="3689" y="0"/>
                    <a:pt x="3688" y="0"/>
                    <a:pt x="3687" y="0"/>
                  </a:cubicBezTo>
                  <a:cubicBezTo>
                    <a:pt x="3345" y="11"/>
                    <a:pt x="111" y="99"/>
                    <a:pt x="56" y="364"/>
                  </a:cubicBezTo>
                  <a:cubicBezTo>
                    <a:pt x="0" y="640"/>
                    <a:pt x="497" y="2528"/>
                    <a:pt x="497" y="2528"/>
                  </a:cubicBezTo>
                  <a:cubicBezTo>
                    <a:pt x="497" y="2528"/>
                    <a:pt x="4316" y="2108"/>
                    <a:pt x="4504" y="2108"/>
                  </a:cubicBezTo>
                  <a:cubicBezTo>
                    <a:pt x="4702" y="2108"/>
                    <a:pt x="4022" y="0"/>
                    <a:pt x="3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2542204" y="2365244"/>
              <a:ext cx="221222" cy="196069"/>
            </a:xfrm>
            <a:custGeom>
              <a:avLst/>
              <a:gdLst/>
              <a:ahLst/>
              <a:cxnLst/>
              <a:rect l="l" t="t" r="r" b="b"/>
              <a:pathLst>
                <a:path w="4468" h="3960" extrusionOk="0">
                  <a:moveTo>
                    <a:pt x="3130" y="1"/>
                  </a:moveTo>
                  <a:cubicBezTo>
                    <a:pt x="2217" y="1"/>
                    <a:pt x="196" y="227"/>
                    <a:pt x="196" y="227"/>
                  </a:cubicBezTo>
                  <a:cubicBezTo>
                    <a:pt x="0" y="270"/>
                    <a:pt x="438" y="3959"/>
                    <a:pt x="736" y="3959"/>
                  </a:cubicBezTo>
                  <a:cubicBezTo>
                    <a:pt x="740" y="3959"/>
                    <a:pt x="744" y="3959"/>
                    <a:pt x="748" y="3957"/>
                  </a:cubicBezTo>
                  <a:cubicBezTo>
                    <a:pt x="1057" y="3859"/>
                    <a:pt x="4467" y="3361"/>
                    <a:pt x="4435" y="3042"/>
                  </a:cubicBezTo>
                  <a:cubicBezTo>
                    <a:pt x="4401" y="2711"/>
                    <a:pt x="3949" y="160"/>
                    <a:pt x="3508" y="28"/>
                  </a:cubicBezTo>
                  <a:cubicBezTo>
                    <a:pt x="3436" y="9"/>
                    <a:pt x="3303" y="1"/>
                    <a:pt x="3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9"/>
            <p:cNvSpPr/>
            <p:nvPr/>
          </p:nvSpPr>
          <p:spPr>
            <a:xfrm>
              <a:off x="2535520" y="2355638"/>
              <a:ext cx="232808" cy="124672"/>
            </a:xfrm>
            <a:custGeom>
              <a:avLst/>
              <a:gdLst/>
              <a:ahLst/>
              <a:cxnLst/>
              <a:rect l="l" t="t" r="r" b="b"/>
              <a:pathLst>
                <a:path w="4702" h="2518" extrusionOk="0">
                  <a:moveTo>
                    <a:pt x="3692" y="1"/>
                  </a:moveTo>
                  <a:cubicBezTo>
                    <a:pt x="3690" y="1"/>
                    <a:pt x="3688" y="1"/>
                    <a:pt x="3687" y="1"/>
                  </a:cubicBezTo>
                  <a:cubicBezTo>
                    <a:pt x="3344" y="13"/>
                    <a:pt x="110" y="101"/>
                    <a:pt x="55" y="366"/>
                  </a:cubicBezTo>
                  <a:cubicBezTo>
                    <a:pt x="0" y="631"/>
                    <a:pt x="486" y="2518"/>
                    <a:pt x="486" y="2518"/>
                  </a:cubicBezTo>
                  <a:cubicBezTo>
                    <a:pt x="486" y="2518"/>
                    <a:pt x="4316" y="2110"/>
                    <a:pt x="4504" y="2110"/>
                  </a:cubicBezTo>
                  <a:cubicBezTo>
                    <a:pt x="4701" y="2098"/>
                    <a:pt x="4025" y="1"/>
                    <a:pt x="3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9"/>
            <p:cNvSpPr/>
            <p:nvPr/>
          </p:nvSpPr>
          <p:spPr>
            <a:xfrm>
              <a:off x="2848439" y="2579237"/>
              <a:ext cx="560432" cy="490916"/>
            </a:xfrm>
            <a:custGeom>
              <a:avLst/>
              <a:gdLst/>
              <a:ahLst/>
              <a:cxnLst/>
              <a:rect l="l" t="t" r="r" b="b"/>
              <a:pathLst>
                <a:path w="11319" h="9915" extrusionOk="0">
                  <a:moveTo>
                    <a:pt x="7941" y="0"/>
                  </a:moveTo>
                  <a:lnTo>
                    <a:pt x="4883" y="486"/>
                  </a:lnTo>
                  <a:cubicBezTo>
                    <a:pt x="4883" y="486"/>
                    <a:pt x="5104" y="1600"/>
                    <a:pt x="4949" y="2142"/>
                  </a:cubicBezTo>
                  <a:cubicBezTo>
                    <a:pt x="4806" y="2693"/>
                    <a:pt x="645" y="3366"/>
                    <a:pt x="457" y="3984"/>
                  </a:cubicBezTo>
                  <a:cubicBezTo>
                    <a:pt x="261" y="4606"/>
                    <a:pt x="0" y="9915"/>
                    <a:pt x="920" y="9915"/>
                  </a:cubicBezTo>
                  <a:cubicBezTo>
                    <a:pt x="931" y="9915"/>
                    <a:pt x="942" y="9914"/>
                    <a:pt x="954" y="9912"/>
                  </a:cubicBezTo>
                  <a:cubicBezTo>
                    <a:pt x="1147" y="9883"/>
                    <a:pt x="1679" y="9874"/>
                    <a:pt x="2405" y="9874"/>
                  </a:cubicBezTo>
                  <a:cubicBezTo>
                    <a:pt x="3618" y="9874"/>
                    <a:pt x="5372" y="9899"/>
                    <a:pt x="6993" y="9899"/>
                  </a:cubicBezTo>
                  <a:cubicBezTo>
                    <a:pt x="9177" y="9899"/>
                    <a:pt x="11120" y="9853"/>
                    <a:pt x="11175" y="9636"/>
                  </a:cubicBezTo>
                  <a:cubicBezTo>
                    <a:pt x="11307" y="9150"/>
                    <a:pt x="11319" y="4967"/>
                    <a:pt x="10689" y="4205"/>
                  </a:cubicBezTo>
                  <a:cubicBezTo>
                    <a:pt x="10049" y="3444"/>
                    <a:pt x="8062" y="2903"/>
                    <a:pt x="7941" y="2417"/>
                  </a:cubicBezTo>
                  <a:cubicBezTo>
                    <a:pt x="7809" y="1931"/>
                    <a:pt x="7941" y="0"/>
                    <a:pt x="7941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2913697" y="2115651"/>
              <a:ext cx="533992" cy="467992"/>
            </a:xfrm>
            <a:custGeom>
              <a:avLst/>
              <a:gdLst/>
              <a:ahLst/>
              <a:cxnLst/>
              <a:rect l="l" t="t" r="r" b="b"/>
              <a:pathLst>
                <a:path w="10785" h="9452" extrusionOk="0">
                  <a:moveTo>
                    <a:pt x="5505" y="0"/>
                  </a:moveTo>
                  <a:cubicBezTo>
                    <a:pt x="4889" y="0"/>
                    <a:pt x="4305" y="241"/>
                    <a:pt x="3896" y="599"/>
                  </a:cubicBezTo>
                  <a:cubicBezTo>
                    <a:pt x="3168" y="1217"/>
                    <a:pt x="3400" y="1095"/>
                    <a:pt x="2572" y="1316"/>
                  </a:cubicBezTo>
                  <a:cubicBezTo>
                    <a:pt x="1744" y="1548"/>
                    <a:pt x="1181" y="2012"/>
                    <a:pt x="1148" y="3071"/>
                  </a:cubicBezTo>
                  <a:cubicBezTo>
                    <a:pt x="1115" y="4120"/>
                    <a:pt x="994" y="3932"/>
                    <a:pt x="497" y="4882"/>
                  </a:cubicBezTo>
                  <a:cubicBezTo>
                    <a:pt x="0" y="5842"/>
                    <a:pt x="1313" y="7387"/>
                    <a:pt x="2539" y="7387"/>
                  </a:cubicBezTo>
                  <a:cubicBezTo>
                    <a:pt x="3764" y="7387"/>
                    <a:pt x="6170" y="8910"/>
                    <a:pt x="7352" y="9374"/>
                  </a:cubicBezTo>
                  <a:cubicBezTo>
                    <a:pt x="7490" y="9427"/>
                    <a:pt x="7627" y="9451"/>
                    <a:pt x="7761" y="9451"/>
                  </a:cubicBezTo>
                  <a:cubicBezTo>
                    <a:pt x="8624" y="9451"/>
                    <a:pt x="9356" y="8464"/>
                    <a:pt x="9327" y="8005"/>
                  </a:cubicBezTo>
                  <a:cubicBezTo>
                    <a:pt x="9294" y="7487"/>
                    <a:pt x="10089" y="7122"/>
                    <a:pt x="10089" y="6272"/>
                  </a:cubicBezTo>
                  <a:cubicBezTo>
                    <a:pt x="10089" y="5510"/>
                    <a:pt x="9658" y="5334"/>
                    <a:pt x="10122" y="4749"/>
                  </a:cubicBezTo>
                  <a:cubicBezTo>
                    <a:pt x="10784" y="3932"/>
                    <a:pt x="10122" y="2044"/>
                    <a:pt x="8709" y="1912"/>
                  </a:cubicBezTo>
                  <a:cubicBezTo>
                    <a:pt x="7815" y="1835"/>
                    <a:pt x="7914" y="1217"/>
                    <a:pt x="6899" y="466"/>
                  </a:cubicBezTo>
                  <a:cubicBezTo>
                    <a:pt x="6457" y="138"/>
                    <a:pt x="5971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2970537" y="2285034"/>
              <a:ext cx="336685" cy="371245"/>
            </a:xfrm>
            <a:custGeom>
              <a:avLst/>
              <a:gdLst/>
              <a:ahLst/>
              <a:cxnLst/>
              <a:rect l="l" t="t" r="r" b="b"/>
              <a:pathLst>
                <a:path w="6800" h="7498" extrusionOk="0">
                  <a:moveTo>
                    <a:pt x="3955" y="1"/>
                  </a:moveTo>
                  <a:cubicBezTo>
                    <a:pt x="2768" y="1"/>
                    <a:pt x="1112" y="705"/>
                    <a:pt x="1049" y="887"/>
                  </a:cubicBezTo>
                  <a:cubicBezTo>
                    <a:pt x="1049" y="887"/>
                    <a:pt x="111" y="4242"/>
                    <a:pt x="55" y="4981"/>
                  </a:cubicBezTo>
                  <a:cubicBezTo>
                    <a:pt x="0" y="5721"/>
                    <a:pt x="1413" y="7145"/>
                    <a:pt x="2230" y="7421"/>
                  </a:cubicBezTo>
                  <a:cubicBezTo>
                    <a:pt x="2393" y="7474"/>
                    <a:pt x="2598" y="7498"/>
                    <a:pt x="2825" y="7498"/>
                  </a:cubicBezTo>
                  <a:cubicBezTo>
                    <a:pt x="3740" y="7498"/>
                    <a:pt x="5022" y="7113"/>
                    <a:pt x="5420" y="6671"/>
                  </a:cubicBezTo>
                  <a:cubicBezTo>
                    <a:pt x="5917" y="6107"/>
                    <a:pt x="6535" y="2906"/>
                    <a:pt x="6667" y="2465"/>
                  </a:cubicBezTo>
                  <a:cubicBezTo>
                    <a:pt x="6800" y="2023"/>
                    <a:pt x="5265" y="48"/>
                    <a:pt x="4084" y="4"/>
                  </a:cubicBezTo>
                  <a:cubicBezTo>
                    <a:pt x="4042" y="2"/>
                    <a:pt x="3999" y="1"/>
                    <a:pt x="395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3243252" y="2495511"/>
              <a:ext cx="113681" cy="95906"/>
            </a:xfrm>
            <a:custGeom>
              <a:avLst/>
              <a:gdLst/>
              <a:ahLst/>
              <a:cxnLst/>
              <a:rect l="l" t="t" r="r" b="b"/>
              <a:pathLst>
                <a:path w="2296" h="1937" extrusionOk="0">
                  <a:moveTo>
                    <a:pt x="1004" y="0"/>
                  </a:moveTo>
                  <a:cubicBezTo>
                    <a:pt x="535" y="0"/>
                    <a:pt x="397" y="488"/>
                    <a:pt x="397" y="488"/>
                  </a:cubicBezTo>
                  <a:cubicBezTo>
                    <a:pt x="103" y="1159"/>
                    <a:pt x="1" y="1936"/>
                    <a:pt x="586" y="1936"/>
                  </a:cubicBezTo>
                  <a:cubicBezTo>
                    <a:pt x="703" y="1936"/>
                    <a:pt x="849" y="1905"/>
                    <a:pt x="1027" y="1834"/>
                  </a:cubicBezTo>
                  <a:cubicBezTo>
                    <a:pt x="2087" y="1404"/>
                    <a:pt x="2296" y="543"/>
                    <a:pt x="1457" y="124"/>
                  </a:cubicBezTo>
                  <a:cubicBezTo>
                    <a:pt x="1280" y="35"/>
                    <a:pt x="1130" y="0"/>
                    <a:pt x="10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3268949" y="2516703"/>
              <a:ext cx="60158" cy="54365"/>
            </a:xfrm>
            <a:custGeom>
              <a:avLst/>
              <a:gdLst/>
              <a:ahLst/>
              <a:cxnLst/>
              <a:rect l="l" t="t" r="r" b="b"/>
              <a:pathLst>
                <a:path w="1215" h="1098" extrusionOk="0">
                  <a:moveTo>
                    <a:pt x="818" y="0"/>
                  </a:moveTo>
                  <a:cubicBezTo>
                    <a:pt x="713" y="0"/>
                    <a:pt x="595" y="35"/>
                    <a:pt x="464" y="104"/>
                  </a:cubicBezTo>
                  <a:cubicBezTo>
                    <a:pt x="33" y="314"/>
                    <a:pt x="0" y="766"/>
                    <a:pt x="33" y="976"/>
                  </a:cubicBezTo>
                  <a:cubicBezTo>
                    <a:pt x="55" y="1053"/>
                    <a:pt x="110" y="1097"/>
                    <a:pt x="187" y="1097"/>
                  </a:cubicBezTo>
                  <a:lnTo>
                    <a:pt x="221" y="1097"/>
                  </a:lnTo>
                  <a:cubicBezTo>
                    <a:pt x="298" y="1087"/>
                    <a:pt x="364" y="998"/>
                    <a:pt x="342" y="921"/>
                  </a:cubicBezTo>
                  <a:cubicBezTo>
                    <a:pt x="342" y="910"/>
                    <a:pt x="276" y="545"/>
                    <a:pt x="607" y="380"/>
                  </a:cubicBezTo>
                  <a:cubicBezTo>
                    <a:pt x="714" y="330"/>
                    <a:pt x="784" y="317"/>
                    <a:pt x="823" y="317"/>
                  </a:cubicBezTo>
                  <a:cubicBezTo>
                    <a:pt x="845" y="317"/>
                    <a:pt x="857" y="321"/>
                    <a:pt x="861" y="324"/>
                  </a:cubicBezTo>
                  <a:cubicBezTo>
                    <a:pt x="883" y="324"/>
                    <a:pt x="883" y="336"/>
                    <a:pt x="894" y="347"/>
                  </a:cubicBezTo>
                  <a:cubicBezTo>
                    <a:pt x="912" y="411"/>
                    <a:pt x="968" y="452"/>
                    <a:pt x="1037" y="452"/>
                  </a:cubicBezTo>
                  <a:cubicBezTo>
                    <a:pt x="1051" y="452"/>
                    <a:pt x="1066" y="450"/>
                    <a:pt x="1082" y="446"/>
                  </a:cubicBezTo>
                  <a:cubicBezTo>
                    <a:pt x="1159" y="424"/>
                    <a:pt x="1214" y="336"/>
                    <a:pt x="1192" y="258"/>
                  </a:cubicBezTo>
                  <a:cubicBezTo>
                    <a:pt x="1170" y="192"/>
                    <a:pt x="1104" y="93"/>
                    <a:pt x="994" y="37"/>
                  </a:cubicBezTo>
                  <a:cubicBezTo>
                    <a:pt x="940" y="13"/>
                    <a:pt x="88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2917955" y="2404854"/>
              <a:ext cx="103432" cy="101996"/>
            </a:xfrm>
            <a:custGeom>
              <a:avLst/>
              <a:gdLst/>
              <a:ahLst/>
              <a:cxnLst/>
              <a:rect l="l" t="t" r="r" b="b"/>
              <a:pathLst>
                <a:path w="2089" h="2060" extrusionOk="0">
                  <a:moveTo>
                    <a:pt x="1115" y="0"/>
                  </a:moveTo>
                  <a:cubicBezTo>
                    <a:pt x="207" y="0"/>
                    <a:pt x="1" y="840"/>
                    <a:pt x="731" y="1700"/>
                  </a:cubicBezTo>
                  <a:cubicBezTo>
                    <a:pt x="943" y="1954"/>
                    <a:pt x="1127" y="2060"/>
                    <a:pt x="1283" y="2060"/>
                  </a:cubicBezTo>
                  <a:cubicBezTo>
                    <a:pt x="1662" y="2060"/>
                    <a:pt x="1873" y="1436"/>
                    <a:pt x="1912" y="817"/>
                  </a:cubicBezTo>
                  <a:cubicBezTo>
                    <a:pt x="1912" y="817"/>
                    <a:pt x="2088" y="12"/>
                    <a:pt x="1151" y="1"/>
                  </a:cubicBezTo>
                  <a:cubicBezTo>
                    <a:pt x="1139" y="0"/>
                    <a:pt x="1127" y="0"/>
                    <a:pt x="111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2947563" y="2417975"/>
              <a:ext cx="52533" cy="66198"/>
            </a:xfrm>
            <a:custGeom>
              <a:avLst/>
              <a:gdLst/>
              <a:ahLst/>
              <a:cxnLst/>
              <a:rect l="l" t="t" r="r" b="b"/>
              <a:pathLst>
                <a:path w="1061" h="1337" extrusionOk="0">
                  <a:moveTo>
                    <a:pt x="342" y="0"/>
                  </a:moveTo>
                  <a:cubicBezTo>
                    <a:pt x="210" y="0"/>
                    <a:pt x="111" y="56"/>
                    <a:pt x="67" y="111"/>
                  </a:cubicBezTo>
                  <a:cubicBezTo>
                    <a:pt x="1" y="166"/>
                    <a:pt x="11" y="277"/>
                    <a:pt x="67" y="332"/>
                  </a:cubicBezTo>
                  <a:cubicBezTo>
                    <a:pt x="99" y="358"/>
                    <a:pt x="138" y="372"/>
                    <a:pt x="176" y="372"/>
                  </a:cubicBezTo>
                  <a:cubicBezTo>
                    <a:pt x="218" y="372"/>
                    <a:pt x="259" y="356"/>
                    <a:pt x="288" y="321"/>
                  </a:cubicBezTo>
                  <a:cubicBezTo>
                    <a:pt x="288" y="321"/>
                    <a:pt x="292" y="316"/>
                    <a:pt x="302" y="316"/>
                  </a:cubicBezTo>
                  <a:cubicBezTo>
                    <a:pt x="307" y="316"/>
                    <a:pt x="313" y="317"/>
                    <a:pt x="320" y="321"/>
                  </a:cubicBezTo>
                  <a:cubicBezTo>
                    <a:pt x="342" y="321"/>
                    <a:pt x="420" y="343"/>
                    <a:pt x="531" y="498"/>
                  </a:cubicBezTo>
                  <a:cubicBezTo>
                    <a:pt x="729" y="785"/>
                    <a:pt x="508" y="1072"/>
                    <a:pt x="508" y="1082"/>
                  </a:cubicBezTo>
                  <a:cubicBezTo>
                    <a:pt x="453" y="1148"/>
                    <a:pt x="464" y="1248"/>
                    <a:pt x="531" y="1303"/>
                  </a:cubicBezTo>
                  <a:cubicBezTo>
                    <a:pt x="563" y="1325"/>
                    <a:pt x="597" y="1337"/>
                    <a:pt x="629" y="1337"/>
                  </a:cubicBezTo>
                  <a:cubicBezTo>
                    <a:pt x="674" y="1337"/>
                    <a:pt x="718" y="1314"/>
                    <a:pt x="751" y="1281"/>
                  </a:cubicBezTo>
                  <a:cubicBezTo>
                    <a:pt x="884" y="1116"/>
                    <a:pt x="1060" y="696"/>
                    <a:pt x="784" y="310"/>
                  </a:cubicBezTo>
                  <a:cubicBezTo>
                    <a:pt x="641" y="122"/>
                    <a:pt x="497" y="12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2944295" y="2232303"/>
              <a:ext cx="275587" cy="179879"/>
            </a:xfrm>
            <a:custGeom>
              <a:avLst/>
              <a:gdLst/>
              <a:ahLst/>
              <a:cxnLst/>
              <a:rect l="l" t="t" r="r" b="b"/>
              <a:pathLst>
                <a:path w="5566" h="3633" extrusionOk="0">
                  <a:moveTo>
                    <a:pt x="3883" y="0"/>
                  </a:moveTo>
                  <a:cubicBezTo>
                    <a:pt x="3499" y="0"/>
                    <a:pt x="3033" y="89"/>
                    <a:pt x="2484" y="318"/>
                  </a:cubicBezTo>
                  <a:cubicBezTo>
                    <a:pt x="1" y="1344"/>
                    <a:pt x="784" y="2084"/>
                    <a:pt x="629" y="3122"/>
                  </a:cubicBezTo>
                  <a:cubicBezTo>
                    <a:pt x="629" y="3122"/>
                    <a:pt x="654" y="3633"/>
                    <a:pt x="995" y="3633"/>
                  </a:cubicBezTo>
                  <a:cubicBezTo>
                    <a:pt x="1052" y="3633"/>
                    <a:pt x="1117" y="3618"/>
                    <a:pt x="1193" y="3585"/>
                  </a:cubicBezTo>
                  <a:cubicBezTo>
                    <a:pt x="1722" y="3353"/>
                    <a:pt x="1325" y="2625"/>
                    <a:pt x="2086" y="2360"/>
                  </a:cubicBezTo>
                  <a:cubicBezTo>
                    <a:pt x="2848" y="2095"/>
                    <a:pt x="2937" y="2305"/>
                    <a:pt x="3433" y="1896"/>
                  </a:cubicBezTo>
                  <a:cubicBezTo>
                    <a:pt x="3893" y="1531"/>
                    <a:pt x="4079" y="1009"/>
                    <a:pt x="4663" y="1009"/>
                  </a:cubicBezTo>
                  <a:cubicBezTo>
                    <a:pt x="4751" y="1009"/>
                    <a:pt x="4848" y="1021"/>
                    <a:pt x="4956" y="1047"/>
                  </a:cubicBezTo>
                  <a:cubicBezTo>
                    <a:pt x="4996" y="1056"/>
                    <a:pt x="5032" y="1061"/>
                    <a:pt x="5065" y="1061"/>
                  </a:cubicBezTo>
                  <a:cubicBezTo>
                    <a:pt x="5565" y="1061"/>
                    <a:pt x="5210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3192403" y="2268298"/>
              <a:ext cx="160173" cy="232313"/>
            </a:xfrm>
            <a:custGeom>
              <a:avLst/>
              <a:gdLst/>
              <a:ahLst/>
              <a:cxnLst/>
              <a:rect l="l" t="t" r="r" b="b"/>
              <a:pathLst>
                <a:path w="3235" h="4692" extrusionOk="0">
                  <a:moveTo>
                    <a:pt x="580" y="0"/>
                  </a:moveTo>
                  <a:cubicBezTo>
                    <a:pt x="366" y="0"/>
                    <a:pt x="211" y="84"/>
                    <a:pt x="155" y="253"/>
                  </a:cubicBezTo>
                  <a:cubicBezTo>
                    <a:pt x="1" y="750"/>
                    <a:pt x="796" y="1500"/>
                    <a:pt x="1402" y="1920"/>
                  </a:cubicBezTo>
                  <a:cubicBezTo>
                    <a:pt x="2230" y="2483"/>
                    <a:pt x="1645" y="2979"/>
                    <a:pt x="1623" y="3741"/>
                  </a:cubicBezTo>
                  <a:cubicBezTo>
                    <a:pt x="1603" y="4647"/>
                    <a:pt x="1816" y="4691"/>
                    <a:pt x="1859" y="4691"/>
                  </a:cubicBezTo>
                  <a:cubicBezTo>
                    <a:pt x="1863" y="4691"/>
                    <a:pt x="1866" y="4691"/>
                    <a:pt x="1866" y="4691"/>
                  </a:cubicBezTo>
                  <a:cubicBezTo>
                    <a:pt x="3234" y="4006"/>
                    <a:pt x="3114" y="1931"/>
                    <a:pt x="2253" y="970"/>
                  </a:cubicBezTo>
                  <a:cubicBezTo>
                    <a:pt x="1672" y="331"/>
                    <a:pt x="1008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3151406" y="2476053"/>
              <a:ext cx="89122" cy="62534"/>
            </a:xfrm>
            <a:custGeom>
              <a:avLst/>
              <a:gdLst/>
              <a:ahLst/>
              <a:cxnLst/>
              <a:rect l="l" t="t" r="r" b="b"/>
              <a:pathLst>
                <a:path w="1800" h="1263" extrusionOk="0">
                  <a:moveTo>
                    <a:pt x="854" y="0"/>
                  </a:moveTo>
                  <a:cubicBezTo>
                    <a:pt x="336" y="0"/>
                    <a:pt x="0" y="704"/>
                    <a:pt x="0" y="704"/>
                  </a:cubicBezTo>
                  <a:cubicBezTo>
                    <a:pt x="0" y="704"/>
                    <a:pt x="144" y="1013"/>
                    <a:pt x="751" y="1223"/>
                  </a:cubicBezTo>
                  <a:cubicBezTo>
                    <a:pt x="826" y="1250"/>
                    <a:pt x="902" y="1262"/>
                    <a:pt x="977" y="1262"/>
                  </a:cubicBezTo>
                  <a:cubicBezTo>
                    <a:pt x="1416" y="1262"/>
                    <a:pt x="1800" y="851"/>
                    <a:pt x="1668" y="737"/>
                  </a:cubicBezTo>
                  <a:cubicBezTo>
                    <a:pt x="1502" y="605"/>
                    <a:pt x="1700" y="284"/>
                    <a:pt x="1072" y="42"/>
                  </a:cubicBezTo>
                  <a:cubicBezTo>
                    <a:pt x="996" y="13"/>
                    <a:pt x="923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3151406" y="2475409"/>
              <a:ext cx="85855" cy="41739"/>
            </a:xfrm>
            <a:custGeom>
              <a:avLst/>
              <a:gdLst/>
              <a:ahLst/>
              <a:cxnLst/>
              <a:rect l="l" t="t" r="r" b="b"/>
              <a:pathLst>
                <a:path w="1734" h="843" extrusionOk="0">
                  <a:moveTo>
                    <a:pt x="834" y="0"/>
                  </a:moveTo>
                  <a:cubicBezTo>
                    <a:pt x="233" y="0"/>
                    <a:pt x="0" y="717"/>
                    <a:pt x="0" y="717"/>
                  </a:cubicBezTo>
                  <a:cubicBezTo>
                    <a:pt x="0" y="717"/>
                    <a:pt x="300" y="119"/>
                    <a:pt x="808" y="119"/>
                  </a:cubicBezTo>
                  <a:cubicBezTo>
                    <a:pt x="826" y="119"/>
                    <a:pt x="843" y="119"/>
                    <a:pt x="861" y="121"/>
                  </a:cubicBezTo>
                  <a:cubicBezTo>
                    <a:pt x="1435" y="165"/>
                    <a:pt x="1612" y="817"/>
                    <a:pt x="1678" y="839"/>
                  </a:cubicBezTo>
                  <a:cubicBezTo>
                    <a:pt x="1684" y="842"/>
                    <a:pt x="1688" y="843"/>
                    <a:pt x="1692" y="843"/>
                  </a:cubicBezTo>
                  <a:cubicBezTo>
                    <a:pt x="1734" y="843"/>
                    <a:pt x="1676" y="690"/>
                    <a:pt x="1656" y="640"/>
                  </a:cubicBezTo>
                  <a:cubicBezTo>
                    <a:pt x="1646" y="574"/>
                    <a:pt x="1469" y="88"/>
                    <a:pt x="961" y="11"/>
                  </a:cubicBezTo>
                  <a:cubicBezTo>
                    <a:pt x="917" y="4"/>
                    <a:pt x="875" y="0"/>
                    <a:pt x="834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3165616" y="2486797"/>
              <a:ext cx="50899" cy="44908"/>
            </a:xfrm>
            <a:custGeom>
              <a:avLst/>
              <a:gdLst/>
              <a:ahLst/>
              <a:cxnLst/>
              <a:rect l="l" t="t" r="r" b="b"/>
              <a:pathLst>
                <a:path w="1028" h="907" extrusionOk="0">
                  <a:moveTo>
                    <a:pt x="510" y="0"/>
                  </a:moveTo>
                  <a:cubicBezTo>
                    <a:pt x="324" y="0"/>
                    <a:pt x="149" y="117"/>
                    <a:pt x="78" y="310"/>
                  </a:cubicBezTo>
                  <a:cubicBezTo>
                    <a:pt x="0" y="543"/>
                    <a:pt x="133" y="807"/>
                    <a:pt x="365" y="884"/>
                  </a:cubicBezTo>
                  <a:cubicBezTo>
                    <a:pt x="412" y="899"/>
                    <a:pt x="460" y="907"/>
                    <a:pt x="507" y="907"/>
                  </a:cubicBezTo>
                  <a:cubicBezTo>
                    <a:pt x="700" y="907"/>
                    <a:pt x="877" y="784"/>
                    <a:pt x="939" y="597"/>
                  </a:cubicBezTo>
                  <a:cubicBezTo>
                    <a:pt x="1027" y="354"/>
                    <a:pt x="895" y="101"/>
                    <a:pt x="652" y="23"/>
                  </a:cubicBezTo>
                  <a:cubicBezTo>
                    <a:pt x="605" y="8"/>
                    <a:pt x="557" y="0"/>
                    <a:pt x="510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3179282" y="2430402"/>
              <a:ext cx="62386" cy="28618"/>
            </a:xfrm>
            <a:custGeom>
              <a:avLst/>
              <a:gdLst/>
              <a:ahLst/>
              <a:cxnLst/>
              <a:rect l="l" t="t" r="r" b="b"/>
              <a:pathLst>
                <a:path w="1260" h="578" extrusionOk="0">
                  <a:moveTo>
                    <a:pt x="341" y="0"/>
                  </a:moveTo>
                  <a:cubicBezTo>
                    <a:pt x="222" y="0"/>
                    <a:pt x="106" y="29"/>
                    <a:pt x="11" y="92"/>
                  </a:cubicBezTo>
                  <a:cubicBezTo>
                    <a:pt x="1" y="114"/>
                    <a:pt x="23" y="158"/>
                    <a:pt x="34" y="180"/>
                  </a:cubicBezTo>
                  <a:lnTo>
                    <a:pt x="100" y="279"/>
                  </a:lnTo>
                  <a:cubicBezTo>
                    <a:pt x="199" y="246"/>
                    <a:pt x="304" y="230"/>
                    <a:pt x="409" y="230"/>
                  </a:cubicBezTo>
                  <a:cubicBezTo>
                    <a:pt x="514" y="230"/>
                    <a:pt x="619" y="246"/>
                    <a:pt x="718" y="279"/>
                  </a:cubicBezTo>
                  <a:cubicBezTo>
                    <a:pt x="850" y="323"/>
                    <a:pt x="972" y="401"/>
                    <a:pt x="1093" y="467"/>
                  </a:cubicBezTo>
                  <a:cubicBezTo>
                    <a:pt x="1149" y="500"/>
                    <a:pt x="1204" y="534"/>
                    <a:pt x="1259" y="578"/>
                  </a:cubicBezTo>
                  <a:cubicBezTo>
                    <a:pt x="1193" y="478"/>
                    <a:pt x="1115" y="379"/>
                    <a:pt x="1027" y="301"/>
                  </a:cubicBezTo>
                  <a:cubicBezTo>
                    <a:pt x="939" y="213"/>
                    <a:pt x="762" y="81"/>
                    <a:pt x="487" y="14"/>
                  </a:cubicBezTo>
                  <a:cubicBezTo>
                    <a:pt x="438" y="5"/>
                    <a:pt x="390" y="0"/>
                    <a:pt x="34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3196809" y="2497987"/>
              <a:ext cx="13665" cy="11685"/>
            </a:xfrm>
            <a:custGeom>
              <a:avLst/>
              <a:gdLst/>
              <a:ahLst/>
              <a:cxnLst/>
              <a:rect l="l" t="t" r="r" b="b"/>
              <a:pathLst>
                <a:path w="276" h="236" extrusionOk="0">
                  <a:moveTo>
                    <a:pt x="134" y="1"/>
                  </a:moveTo>
                  <a:cubicBezTo>
                    <a:pt x="84" y="1"/>
                    <a:pt x="39" y="30"/>
                    <a:pt x="22" y="74"/>
                  </a:cubicBezTo>
                  <a:cubicBezTo>
                    <a:pt x="0" y="140"/>
                    <a:pt x="33" y="206"/>
                    <a:pt x="99" y="228"/>
                  </a:cubicBezTo>
                  <a:cubicBezTo>
                    <a:pt x="113" y="233"/>
                    <a:pt x="126" y="235"/>
                    <a:pt x="140" y="235"/>
                  </a:cubicBezTo>
                  <a:cubicBezTo>
                    <a:pt x="191" y="235"/>
                    <a:pt x="236" y="203"/>
                    <a:pt x="254" y="151"/>
                  </a:cubicBezTo>
                  <a:cubicBezTo>
                    <a:pt x="276" y="96"/>
                    <a:pt x="243" y="18"/>
                    <a:pt x="177" y="8"/>
                  </a:cubicBezTo>
                  <a:cubicBezTo>
                    <a:pt x="162" y="3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3015890" y="2430749"/>
              <a:ext cx="86944" cy="63723"/>
            </a:xfrm>
            <a:custGeom>
              <a:avLst/>
              <a:gdLst/>
              <a:ahLst/>
              <a:cxnLst/>
              <a:rect l="l" t="t" r="r" b="b"/>
              <a:pathLst>
                <a:path w="1756" h="1287" extrusionOk="0">
                  <a:moveTo>
                    <a:pt x="786" y="0"/>
                  </a:moveTo>
                  <a:cubicBezTo>
                    <a:pt x="430" y="0"/>
                    <a:pt x="370" y="250"/>
                    <a:pt x="210" y="250"/>
                  </a:cubicBezTo>
                  <a:cubicBezTo>
                    <a:pt x="0" y="262"/>
                    <a:pt x="122" y="1023"/>
                    <a:pt x="640" y="1189"/>
                  </a:cubicBezTo>
                  <a:cubicBezTo>
                    <a:pt x="872" y="1263"/>
                    <a:pt x="1058" y="1287"/>
                    <a:pt x="1201" y="1287"/>
                  </a:cubicBezTo>
                  <a:cubicBezTo>
                    <a:pt x="1440" y="1287"/>
                    <a:pt x="1557" y="1222"/>
                    <a:pt x="1557" y="1222"/>
                  </a:cubicBezTo>
                  <a:cubicBezTo>
                    <a:pt x="1557" y="1222"/>
                    <a:pt x="1756" y="250"/>
                    <a:pt x="1104" y="52"/>
                  </a:cubicBezTo>
                  <a:cubicBezTo>
                    <a:pt x="977" y="15"/>
                    <a:pt x="87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3019158" y="2430056"/>
              <a:ext cx="87489" cy="61197"/>
            </a:xfrm>
            <a:custGeom>
              <a:avLst/>
              <a:gdLst/>
              <a:ahLst/>
              <a:cxnLst/>
              <a:rect l="l" t="t" r="r" b="b"/>
              <a:pathLst>
                <a:path w="1767" h="1236" extrusionOk="0">
                  <a:moveTo>
                    <a:pt x="758" y="0"/>
                  </a:moveTo>
                  <a:cubicBezTo>
                    <a:pt x="472" y="0"/>
                    <a:pt x="249" y="145"/>
                    <a:pt x="210" y="176"/>
                  </a:cubicBezTo>
                  <a:cubicBezTo>
                    <a:pt x="166" y="220"/>
                    <a:pt x="0" y="320"/>
                    <a:pt x="78" y="330"/>
                  </a:cubicBezTo>
                  <a:cubicBezTo>
                    <a:pt x="80" y="331"/>
                    <a:pt x="82" y="331"/>
                    <a:pt x="84" y="331"/>
                  </a:cubicBezTo>
                  <a:cubicBezTo>
                    <a:pt x="146" y="331"/>
                    <a:pt x="421" y="132"/>
                    <a:pt x="750" y="132"/>
                  </a:cubicBezTo>
                  <a:cubicBezTo>
                    <a:pt x="881" y="132"/>
                    <a:pt x="1021" y="164"/>
                    <a:pt x="1160" y="254"/>
                  </a:cubicBezTo>
                  <a:cubicBezTo>
                    <a:pt x="1612" y="529"/>
                    <a:pt x="1491" y="1236"/>
                    <a:pt x="1491" y="1236"/>
                  </a:cubicBezTo>
                  <a:cubicBezTo>
                    <a:pt x="1491" y="1236"/>
                    <a:pt x="1766" y="430"/>
                    <a:pt x="1148" y="99"/>
                  </a:cubicBezTo>
                  <a:cubicBezTo>
                    <a:pt x="1013" y="27"/>
                    <a:pt x="880" y="0"/>
                    <a:pt x="758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3037181" y="2443127"/>
              <a:ext cx="50354" cy="45106"/>
            </a:xfrm>
            <a:custGeom>
              <a:avLst/>
              <a:gdLst/>
              <a:ahLst/>
              <a:cxnLst/>
              <a:rect l="l" t="t" r="r" b="b"/>
              <a:pathLst>
                <a:path w="1017" h="911" extrusionOk="0">
                  <a:moveTo>
                    <a:pt x="511" y="0"/>
                  </a:moveTo>
                  <a:cubicBezTo>
                    <a:pt x="317" y="0"/>
                    <a:pt x="140" y="123"/>
                    <a:pt x="78" y="309"/>
                  </a:cubicBezTo>
                  <a:cubicBezTo>
                    <a:pt x="1" y="552"/>
                    <a:pt x="122" y="806"/>
                    <a:pt x="365" y="883"/>
                  </a:cubicBezTo>
                  <a:cubicBezTo>
                    <a:pt x="414" y="902"/>
                    <a:pt x="464" y="911"/>
                    <a:pt x="514" y="911"/>
                  </a:cubicBezTo>
                  <a:cubicBezTo>
                    <a:pt x="701" y="911"/>
                    <a:pt x="878" y="788"/>
                    <a:pt x="939" y="596"/>
                  </a:cubicBezTo>
                  <a:cubicBezTo>
                    <a:pt x="1016" y="365"/>
                    <a:pt x="884" y="100"/>
                    <a:pt x="652" y="22"/>
                  </a:cubicBezTo>
                  <a:cubicBezTo>
                    <a:pt x="605" y="7"/>
                    <a:pt x="557" y="0"/>
                    <a:pt x="51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3051936" y="2391436"/>
              <a:ext cx="64020" cy="27133"/>
            </a:xfrm>
            <a:custGeom>
              <a:avLst/>
              <a:gdLst/>
              <a:ahLst/>
              <a:cxnLst/>
              <a:rect l="l" t="t" r="r" b="b"/>
              <a:pathLst>
                <a:path w="1293" h="548" extrusionOk="0">
                  <a:moveTo>
                    <a:pt x="482" y="0"/>
                  </a:moveTo>
                  <a:cubicBezTo>
                    <a:pt x="432" y="0"/>
                    <a:pt x="389" y="4"/>
                    <a:pt x="354" y="7"/>
                  </a:cubicBezTo>
                  <a:cubicBezTo>
                    <a:pt x="233" y="7"/>
                    <a:pt x="111" y="40"/>
                    <a:pt x="1" y="84"/>
                  </a:cubicBezTo>
                  <a:cubicBezTo>
                    <a:pt x="67" y="95"/>
                    <a:pt x="133" y="95"/>
                    <a:pt x="199" y="106"/>
                  </a:cubicBezTo>
                  <a:cubicBezTo>
                    <a:pt x="332" y="117"/>
                    <a:pt x="476" y="129"/>
                    <a:pt x="608" y="173"/>
                  </a:cubicBezTo>
                  <a:cubicBezTo>
                    <a:pt x="817" y="239"/>
                    <a:pt x="994" y="371"/>
                    <a:pt x="1104" y="548"/>
                  </a:cubicBezTo>
                  <a:cubicBezTo>
                    <a:pt x="1149" y="526"/>
                    <a:pt x="1182" y="526"/>
                    <a:pt x="1215" y="504"/>
                  </a:cubicBezTo>
                  <a:cubicBezTo>
                    <a:pt x="1248" y="492"/>
                    <a:pt x="1281" y="470"/>
                    <a:pt x="1292" y="448"/>
                  </a:cubicBezTo>
                  <a:cubicBezTo>
                    <a:pt x="1237" y="294"/>
                    <a:pt x="1116" y="173"/>
                    <a:pt x="961" y="106"/>
                  </a:cubicBezTo>
                  <a:cubicBezTo>
                    <a:pt x="773" y="20"/>
                    <a:pt x="606" y="0"/>
                    <a:pt x="48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9"/>
            <p:cNvSpPr/>
            <p:nvPr/>
          </p:nvSpPr>
          <p:spPr>
            <a:xfrm>
              <a:off x="3050302" y="2447336"/>
              <a:ext cx="12081" cy="10744"/>
            </a:xfrm>
            <a:custGeom>
              <a:avLst/>
              <a:gdLst/>
              <a:ahLst/>
              <a:cxnLst/>
              <a:rect l="l" t="t" r="r" b="b"/>
              <a:pathLst>
                <a:path w="244" h="217" extrusionOk="0">
                  <a:moveTo>
                    <a:pt x="129" y="1"/>
                  </a:moveTo>
                  <a:cubicBezTo>
                    <a:pt x="83" y="1"/>
                    <a:pt x="42" y="25"/>
                    <a:pt x="23" y="81"/>
                  </a:cubicBezTo>
                  <a:cubicBezTo>
                    <a:pt x="1" y="136"/>
                    <a:pt x="34" y="192"/>
                    <a:pt x="89" y="214"/>
                  </a:cubicBezTo>
                  <a:cubicBezTo>
                    <a:pt x="98" y="215"/>
                    <a:pt x="107" y="216"/>
                    <a:pt x="116" y="216"/>
                  </a:cubicBezTo>
                  <a:cubicBezTo>
                    <a:pt x="164" y="216"/>
                    <a:pt x="212" y="193"/>
                    <a:pt x="222" y="147"/>
                  </a:cubicBezTo>
                  <a:cubicBezTo>
                    <a:pt x="244" y="92"/>
                    <a:pt x="210" y="26"/>
                    <a:pt x="155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9"/>
            <p:cNvSpPr/>
            <p:nvPr/>
          </p:nvSpPr>
          <p:spPr>
            <a:xfrm>
              <a:off x="3050302" y="2555174"/>
              <a:ext cx="89122" cy="52533"/>
            </a:xfrm>
            <a:custGeom>
              <a:avLst/>
              <a:gdLst/>
              <a:ahLst/>
              <a:cxnLst/>
              <a:rect l="l" t="t" r="r" b="b"/>
              <a:pathLst>
                <a:path w="1800" h="1061" extrusionOk="0">
                  <a:moveTo>
                    <a:pt x="89" y="0"/>
                  </a:moveTo>
                  <a:lnTo>
                    <a:pt x="89" y="0"/>
                  </a:lnTo>
                  <a:cubicBezTo>
                    <a:pt x="89" y="1"/>
                    <a:pt x="1" y="784"/>
                    <a:pt x="718" y="1016"/>
                  </a:cubicBezTo>
                  <a:cubicBezTo>
                    <a:pt x="819" y="1047"/>
                    <a:pt x="913" y="1060"/>
                    <a:pt x="1000" y="1060"/>
                  </a:cubicBezTo>
                  <a:cubicBezTo>
                    <a:pt x="1531" y="1060"/>
                    <a:pt x="1800" y="563"/>
                    <a:pt x="1800" y="56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3054708" y="2554085"/>
              <a:ext cx="86894" cy="41046"/>
            </a:xfrm>
            <a:custGeom>
              <a:avLst/>
              <a:gdLst/>
              <a:ahLst/>
              <a:cxnLst/>
              <a:rect l="l" t="t" r="r" b="b"/>
              <a:pathLst>
                <a:path w="1755" h="829" extrusionOk="0">
                  <a:moveTo>
                    <a:pt x="0" y="0"/>
                  </a:moveTo>
                  <a:cubicBezTo>
                    <a:pt x="0" y="0"/>
                    <a:pt x="11" y="298"/>
                    <a:pt x="177" y="442"/>
                  </a:cubicBezTo>
                  <a:cubicBezTo>
                    <a:pt x="392" y="624"/>
                    <a:pt x="1014" y="828"/>
                    <a:pt x="1251" y="828"/>
                  </a:cubicBezTo>
                  <a:cubicBezTo>
                    <a:pt x="1257" y="828"/>
                    <a:pt x="1263" y="828"/>
                    <a:pt x="1269" y="828"/>
                  </a:cubicBezTo>
                  <a:cubicBezTo>
                    <a:pt x="1479" y="817"/>
                    <a:pt x="1755" y="552"/>
                    <a:pt x="1755" y="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2828436" y="2718912"/>
              <a:ext cx="606677" cy="448930"/>
            </a:xfrm>
            <a:custGeom>
              <a:avLst/>
              <a:gdLst/>
              <a:ahLst/>
              <a:cxnLst/>
              <a:rect l="l" t="t" r="r" b="b"/>
              <a:pathLst>
                <a:path w="12253" h="9067" extrusionOk="0">
                  <a:moveTo>
                    <a:pt x="4550" y="0"/>
                  </a:moveTo>
                  <a:cubicBezTo>
                    <a:pt x="4010" y="0"/>
                    <a:pt x="1405" y="262"/>
                    <a:pt x="729" y="733"/>
                  </a:cubicBezTo>
                  <a:cubicBezTo>
                    <a:pt x="0" y="1252"/>
                    <a:pt x="386" y="9067"/>
                    <a:pt x="773" y="9067"/>
                  </a:cubicBezTo>
                  <a:cubicBezTo>
                    <a:pt x="773" y="9067"/>
                    <a:pt x="12253" y="8978"/>
                    <a:pt x="12253" y="8328"/>
                  </a:cubicBezTo>
                  <a:cubicBezTo>
                    <a:pt x="12253" y="7687"/>
                    <a:pt x="11866" y="910"/>
                    <a:pt x="11303" y="567"/>
                  </a:cubicBezTo>
                  <a:cubicBezTo>
                    <a:pt x="10867" y="303"/>
                    <a:pt x="9434" y="137"/>
                    <a:pt x="8685" y="137"/>
                  </a:cubicBezTo>
                  <a:cubicBezTo>
                    <a:pt x="8466" y="137"/>
                    <a:pt x="8305" y="152"/>
                    <a:pt x="8245" y="181"/>
                  </a:cubicBezTo>
                  <a:cubicBezTo>
                    <a:pt x="8022" y="288"/>
                    <a:pt x="6724" y="1675"/>
                    <a:pt x="6012" y="1675"/>
                  </a:cubicBezTo>
                  <a:cubicBezTo>
                    <a:pt x="5917" y="1675"/>
                    <a:pt x="5833" y="1650"/>
                    <a:pt x="5762" y="1594"/>
                  </a:cubicBezTo>
                  <a:cubicBezTo>
                    <a:pt x="5155" y="1119"/>
                    <a:pt x="4857" y="49"/>
                    <a:pt x="4636" y="5"/>
                  </a:cubicBezTo>
                  <a:cubicBezTo>
                    <a:pt x="4621" y="2"/>
                    <a:pt x="4592" y="0"/>
                    <a:pt x="4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3007127" y="2687422"/>
              <a:ext cx="283162" cy="193297"/>
            </a:xfrm>
            <a:custGeom>
              <a:avLst/>
              <a:gdLst/>
              <a:ahLst/>
              <a:cxnLst/>
              <a:rect l="l" t="t" r="r" b="b"/>
              <a:pathLst>
                <a:path w="5719" h="3904" extrusionOk="0">
                  <a:moveTo>
                    <a:pt x="1546" y="1"/>
                  </a:moveTo>
                  <a:cubicBezTo>
                    <a:pt x="1546" y="1"/>
                    <a:pt x="0" y="431"/>
                    <a:pt x="0" y="685"/>
                  </a:cubicBezTo>
                  <a:cubicBezTo>
                    <a:pt x="0" y="938"/>
                    <a:pt x="387" y="2959"/>
                    <a:pt x="641" y="3312"/>
                  </a:cubicBezTo>
                  <a:cubicBezTo>
                    <a:pt x="672" y="3352"/>
                    <a:pt x="714" y="3370"/>
                    <a:pt x="764" y="3370"/>
                  </a:cubicBezTo>
                  <a:cubicBezTo>
                    <a:pt x="1141" y="3370"/>
                    <a:pt x="1977" y="2363"/>
                    <a:pt x="1977" y="2363"/>
                  </a:cubicBezTo>
                  <a:cubicBezTo>
                    <a:pt x="1977" y="2363"/>
                    <a:pt x="2794" y="3477"/>
                    <a:pt x="3224" y="3864"/>
                  </a:cubicBezTo>
                  <a:cubicBezTo>
                    <a:pt x="3254" y="3891"/>
                    <a:pt x="3291" y="3903"/>
                    <a:pt x="3336" y="3903"/>
                  </a:cubicBezTo>
                  <a:cubicBezTo>
                    <a:pt x="3931" y="3903"/>
                    <a:pt x="5718" y="1657"/>
                    <a:pt x="5718" y="1369"/>
                  </a:cubicBezTo>
                  <a:cubicBezTo>
                    <a:pt x="5718" y="1071"/>
                    <a:pt x="4945" y="210"/>
                    <a:pt x="4725" y="89"/>
                  </a:cubicBezTo>
                  <a:cubicBezTo>
                    <a:pt x="4717" y="84"/>
                    <a:pt x="4706" y="81"/>
                    <a:pt x="4693" y="81"/>
                  </a:cubicBezTo>
                  <a:cubicBezTo>
                    <a:pt x="4373" y="81"/>
                    <a:pt x="2648" y="1595"/>
                    <a:pt x="2318" y="1723"/>
                  </a:cubicBezTo>
                  <a:cubicBezTo>
                    <a:pt x="2308" y="1726"/>
                    <a:pt x="2297" y="1728"/>
                    <a:pt x="2286" y="1728"/>
                  </a:cubicBezTo>
                  <a:cubicBezTo>
                    <a:pt x="1950" y="1728"/>
                    <a:pt x="1546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3232310" y="3746445"/>
              <a:ext cx="224094" cy="148488"/>
            </a:xfrm>
            <a:custGeom>
              <a:avLst/>
              <a:gdLst/>
              <a:ahLst/>
              <a:cxnLst/>
              <a:rect l="l" t="t" r="r" b="b"/>
              <a:pathLst>
                <a:path w="4526" h="2999" extrusionOk="0">
                  <a:moveTo>
                    <a:pt x="3406" y="0"/>
                  </a:moveTo>
                  <a:cubicBezTo>
                    <a:pt x="2477" y="0"/>
                    <a:pt x="296" y="41"/>
                    <a:pt x="166" y="423"/>
                  </a:cubicBezTo>
                  <a:cubicBezTo>
                    <a:pt x="0" y="897"/>
                    <a:pt x="331" y="1880"/>
                    <a:pt x="409" y="2597"/>
                  </a:cubicBezTo>
                  <a:cubicBezTo>
                    <a:pt x="447" y="2909"/>
                    <a:pt x="1026" y="2998"/>
                    <a:pt x="1714" y="2998"/>
                  </a:cubicBezTo>
                  <a:cubicBezTo>
                    <a:pt x="2633" y="2998"/>
                    <a:pt x="3745" y="2840"/>
                    <a:pt x="4029" y="2840"/>
                  </a:cubicBezTo>
                  <a:cubicBezTo>
                    <a:pt x="4526" y="2840"/>
                    <a:pt x="4062" y="3"/>
                    <a:pt x="3819" y="3"/>
                  </a:cubicBezTo>
                  <a:cubicBezTo>
                    <a:pt x="3819" y="3"/>
                    <a:pt x="3659" y="0"/>
                    <a:pt x="3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2922956" y="3761249"/>
              <a:ext cx="206616" cy="135615"/>
            </a:xfrm>
            <a:custGeom>
              <a:avLst/>
              <a:gdLst/>
              <a:ahLst/>
              <a:cxnLst/>
              <a:rect l="l" t="t" r="r" b="b"/>
              <a:pathLst>
                <a:path w="4173" h="2739" extrusionOk="0">
                  <a:moveTo>
                    <a:pt x="1671" y="1"/>
                  </a:moveTo>
                  <a:cubicBezTo>
                    <a:pt x="979" y="1"/>
                    <a:pt x="359" y="66"/>
                    <a:pt x="255" y="289"/>
                  </a:cubicBezTo>
                  <a:cubicBezTo>
                    <a:pt x="1" y="830"/>
                    <a:pt x="199" y="1481"/>
                    <a:pt x="133" y="2287"/>
                  </a:cubicBezTo>
                  <a:cubicBezTo>
                    <a:pt x="109" y="2639"/>
                    <a:pt x="691" y="2739"/>
                    <a:pt x="1394" y="2739"/>
                  </a:cubicBezTo>
                  <a:cubicBezTo>
                    <a:pt x="2300" y="2739"/>
                    <a:pt x="3408" y="2574"/>
                    <a:pt x="3687" y="2574"/>
                  </a:cubicBezTo>
                  <a:cubicBezTo>
                    <a:pt x="4173" y="2574"/>
                    <a:pt x="4041" y="134"/>
                    <a:pt x="3798" y="134"/>
                  </a:cubicBezTo>
                  <a:cubicBezTo>
                    <a:pt x="3798" y="134"/>
                    <a:pt x="2660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3028962" y="2796498"/>
              <a:ext cx="137793" cy="361590"/>
            </a:xfrm>
            <a:custGeom>
              <a:avLst/>
              <a:gdLst/>
              <a:ahLst/>
              <a:cxnLst/>
              <a:rect l="l" t="t" r="r" b="b"/>
              <a:pathLst>
                <a:path w="2783" h="7303" extrusionOk="0">
                  <a:moveTo>
                    <a:pt x="1831" y="0"/>
                  </a:moveTo>
                  <a:cubicBezTo>
                    <a:pt x="1692" y="0"/>
                    <a:pt x="1035" y="586"/>
                    <a:pt x="851" y="943"/>
                  </a:cubicBezTo>
                  <a:cubicBezTo>
                    <a:pt x="729" y="1175"/>
                    <a:pt x="1061" y="1340"/>
                    <a:pt x="1094" y="1650"/>
                  </a:cubicBezTo>
                  <a:cubicBezTo>
                    <a:pt x="1138" y="1948"/>
                    <a:pt x="1" y="4840"/>
                    <a:pt x="222" y="5436"/>
                  </a:cubicBezTo>
                  <a:cubicBezTo>
                    <a:pt x="432" y="6021"/>
                    <a:pt x="1116" y="7246"/>
                    <a:pt x="1469" y="7301"/>
                  </a:cubicBezTo>
                  <a:cubicBezTo>
                    <a:pt x="1475" y="7302"/>
                    <a:pt x="1481" y="7302"/>
                    <a:pt x="1487" y="7302"/>
                  </a:cubicBezTo>
                  <a:cubicBezTo>
                    <a:pt x="1846" y="7302"/>
                    <a:pt x="2531" y="5701"/>
                    <a:pt x="2650" y="5071"/>
                  </a:cubicBezTo>
                  <a:cubicBezTo>
                    <a:pt x="2783" y="4443"/>
                    <a:pt x="1911" y="1948"/>
                    <a:pt x="1988" y="1738"/>
                  </a:cubicBezTo>
                  <a:cubicBezTo>
                    <a:pt x="2066" y="1517"/>
                    <a:pt x="2419" y="1340"/>
                    <a:pt x="2397" y="1109"/>
                  </a:cubicBezTo>
                  <a:cubicBezTo>
                    <a:pt x="2363" y="668"/>
                    <a:pt x="1855" y="38"/>
                    <a:pt x="1855" y="38"/>
                  </a:cubicBezTo>
                  <a:cubicBezTo>
                    <a:pt x="1860" y="12"/>
                    <a:pt x="1850" y="0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3523047" y="2655734"/>
              <a:ext cx="152548" cy="114473"/>
            </a:xfrm>
            <a:custGeom>
              <a:avLst/>
              <a:gdLst/>
              <a:ahLst/>
              <a:cxnLst/>
              <a:rect l="l" t="t" r="r" b="b"/>
              <a:pathLst>
                <a:path w="3081" h="2312" extrusionOk="0">
                  <a:moveTo>
                    <a:pt x="1965" y="0"/>
                  </a:moveTo>
                  <a:cubicBezTo>
                    <a:pt x="1965" y="0"/>
                    <a:pt x="608" y="33"/>
                    <a:pt x="343" y="298"/>
                  </a:cubicBezTo>
                  <a:cubicBezTo>
                    <a:pt x="122" y="519"/>
                    <a:pt x="0" y="1380"/>
                    <a:pt x="530" y="1965"/>
                  </a:cubicBezTo>
                  <a:cubicBezTo>
                    <a:pt x="759" y="2217"/>
                    <a:pt x="1106" y="2311"/>
                    <a:pt x="1461" y="2311"/>
                  </a:cubicBezTo>
                  <a:cubicBezTo>
                    <a:pt x="1931" y="2311"/>
                    <a:pt x="2416" y="2147"/>
                    <a:pt x="2661" y="1965"/>
                  </a:cubicBezTo>
                  <a:cubicBezTo>
                    <a:pt x="3080" y="1645"/>
                    <a:pt x="3080" y="155"/>
                    <a:pt x="196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2535520" y="2635483"/>
              <a:ext cx="153043" cy="115909"/>
            </a:xfrm>
            <a:custGeom>
              <a:avLst/>
              <a:gdLst/>
              <a:ahLst/>
              <a:cxnLst/>
              <a:rect l="l" t="t" r="r" b="b"/>
              <a:pathLst>
                <a:path w="3091" h="2341" extrusionOk="0">
                  <a:moveTo>
                    <a:pt x="1685" y="1"/>
                  </a:moveTo>
                  <a:cubicBezTo>
                    <a:pt x="1184" y="1"/>
                    <a:pt x="657" y="201"/>
                    <a:pt x="408" y="409"/>
                  </a:cubicBezTo>
                  <a:cubicBezTo>
                    <a:pt x="0" y="741"/>
                    <a:pt x="66" y="2230"/>
                    <a:pt x="1192" y="2341"/>
                  </a:cubicBezTo>
                  <a:cubicBezTo>
                    <a:pt x="1192" y="2341"/>
                    <a:pt x="3047" y="2087"/>
                    <a:pt x="2980" y="1723"/>
                  </a:cubicBezTo>
                  <a:cubicBezTo>
                    <a:pt x="2903" y="1347"/>
                    <a:pt x="3091" y="862"/>
                    <a:pt x="2539" y="299"/>
                  </a:cubicBezTo>
                  <a:cubicBezTo>
                    <a:pt x="2319" y="83"/>
                    <a:pt x="2007" y="1"/>
                    <a:pt x="168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2769417" y="2731290"/>
              <a:ext cx="219192" cy="288608"/>
            </a:xfrm>
            <a:custGeom>
              <a:avLst/>
              <a:gdLst/>
              <a:ahLst/>
              <a:cxnLst/>
              <a:rect l="l" t="t" r="r" b="b"/>
              <a:pathLst>
                <a:path w="4427" h="5829" extrusionOk="0">
                  <a:moveTo>
                    <a:pt x="3626" y="1"/>
                  </a:moveTo>
                  <a:cubicBezTo>
                    <a:pt x="2731" y="1"/>
                    <a:pt x="534" y="525"/>
                    <a:pt x="0" y="1256"/>
                  </a:cubicBezTo>
                  <a:cubicBezTo>
                    <a:pt x="0" y="1256"/>
                    <a:pt x="464" y="5395"/>
                    <a:pt x="806" y="5748"/>
                  </a:cubicBezTo>
                  <a:cubicBezTo>
                    <a:pt x="862" y="5805"/>
                    <a:pt x="955" y="5828"/>
                    <a:pt x="1074" y="5828"/>
                  </a:cubicBezTo>
                  <a:cubicBezTo>
                    <a:pt x="1675" y="5828"/>
                    <a:pt x="2948" y="5221"/>
                    <a:pt x="3621" y="5174"/>
                  </a:cubicBezTo>
                  <a:cubicBezTo>
                    <a:pt x="4426" y="5108"/>
                    <a:pt x="4371" y="285"/>
                    <a:pt x="3963" y="52"/>
                  </a:cubicBezTo>
                  <a:cubicBezTo>
                    <a:pt x="3903" y="18"/>
                    <a:pt x="3785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3287962" y="2733815"/>
              <a:ext cx="250434" cy="270982"/>
            </a:xfrm>
            <a:custGeom>
              <a:avLst/>
              <a:gdLst/>
              <a:ahLst/>
              <a:cxnLst/>
              <a:rect l="l" t="t" r="r" b="b"/>
              <a:pathLst>
                <a:path w="5058" h="5473" extrusionOk="0">
                  <a:moveTo>
                    <a:pt x="1177" y="1"/>
                  </a:moveTo>
                  <a:cubicBezTo>
                    <a:pt x="1" y="1"/>
                    <a:pt x="584" y="4021"/>
                    <a:pt x="1547" y="4252"/>
                  </a:cubicBezTo>
                  <a:cubicBezTo>
                    <a:pt x="1547" y="4252"/>
                    <a:pt x="2982" y="5472"/>
                    <a:pt x="3399" y="5472"/>
                  </a:cubicBezTo>
                  <a:cubicBezTo>
                    <a:pt x="3417" y="5472"/>
                    <a:pt x="3432" y="5470"/>
                    <a:pt x="3446" y="5466"/>
                  </a:cubicBezTo>
                  <a:cubicBezTo>
                    <a:pt x="3788" y="5344"/>
                    <a:pt x="5057" y="1956"/>
                    <a:pt x="4770" y="1547"/>
                  </a:cubicBezTo>
                  <a:cubicBezTo>
                    <a:pt x="4483" y="1149"/>
                    <a:pt x="2408" y="57"/>
                    <a:pt x="1206" y="1"/>
                  </a:cubicBezTo>
                  <a:cubicBezTo>
                    <a:pt x="1196" y="1"/>
                    <a:pt x="118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9"/>
            <p:cNvSpPr/>
            <p:nvPr/>
          </p:nvSpPr>
          <p:spPr>
            <a:xfrm>
              <a:off x="2610334" y="2727527"/>
              <a:ext cx="59663" cy="29906"/>
            </a:xfrm>
            <a:custGeom>
              <a:avLst/>
              <a:gdLst/>
              <a:ahLst/>
              <a:cxnLst/>
              <a:rect l="l" t="t" r="r" b="b"/>
              <a:pathLst>
                <a:path w="1205" h="604" extrusionOk="0">
                  <a:moveTo>
                    <a:pt x="1029" y="0"/>
                  </a:moveTo>
                  <a:cubicBezTo>
                    <a:pt x="991" y="0"/>
                    <a:pt x="955" y="14"/>
                    <a:pt x="928" y="40"/>
                  </a:cubicBezTo>
                  <a:cubicBezTo>
                    <a:pt x="807" y="151"/>
                    <a:pt x="398" y="250"/>
                    <a:pt x="145" y="283"/>
                  </a:cubicBezTo>
                  <a:cubicBezTo>
                    <a:pt x="56" y="305"/>
                    <a:pt x="1" y="383"/>
                    <a:pt x="12" y="471"/>
                  </a:cubicBezTo>
                  <a:cubicBezTo>
                    <a:pt x="23" y="548"/>
                    <a:pt x="89" y="604"/>
                    <a:pt x="167" y="604"/>
                  </a:cubicBezTo>
                  <a:cubicBezTo>
                    <a:pt x="177" y="604"/>
                    <a:pt x="189" y="604"/>
                    <a:pt x="189" y="592"/>
                  </a:cubicBezTo>
                  <a:cubicBezTo>
                    <a:pt x="310" y="581"/>
                    <a:pt x="906" y="482"/>
                    <a:pt x="1138" y="272"/>
                  </a:cubicBezTo>
                  <a:cubicBezTo>
                    <a:pt x="1204" y="206"/>
                    <a:pt x="1204" y="106"/>
                    <a:pt x="1149" y="52"/>
                  </a:cubicBezTo>
                  <a:cubicBezTo>
                    <a:pt x="1114" y="17"/>
                    <a:pt x="1070" y="0"/>
                    <a:pt x="1029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9"/>
            <p:cNvSpPr/>
            <p:nvPr/>
          </p:nvSpPr>
          <p:spPr>
            <a:xfrm>
              <a:off x="3560181" y="2759858"/>
              <a:ext cx="71100" cy="19458"/>
            </a:xfrm>
            <a:custGeom>
              <a:avLst/>
              <a:gdLst/>
              <a:ahLst/>
              <a:cxnLst/>
              <a:rect l="l" t="t" r="r" b="b"/>
              <a:pathLst>
                <a:path w="1436" h="393" extrusionOk="0">
                  <a:moveTo>
                    <a:pt x="165" y="0"/>
                  </a:moveTo>
                  <a:cubicBezTo>
                    <a:pt x="98" y="0"/>
                    <a:pt x="31" y="52"/>
                    <a:pt x="12" y="127"/>
                  </a:cubicBezTo>
                  <a:cubicBezTo>
                    <a:pt x="1" y="204"/>
                    <a:pt x="57" y="292"/>
                    <a:pt x="133" y="314"/>
                  </a:cubicBezTo>
                  <a:cubicBezTo>
                    <a:pt x="222" y="326"/>
                    <a:pt x="531" y="392"/>
                    <a:pt x="840" y="392"/>
                  </a:cubicBezTo>
                  <a:cubicBezTo>
                    <a:pt x="1028" y="392"/>
                    <a:pt x="1215" y="370"/>
                    <a:pt x="1348" y="292"/>
                  </a:cubicBezTo>
                  <a:cubicBezTo>
                    <a:pt x="1414" y="248"/>
                    <a:pt x="1436" y="149"/>
                    <a:pt x="1392" y="72"/>
                  </a:cubicBezTo>
                  <a:cubicBezTo>
                    <a:pt x="1363" y="29"/>
                    <a:pt x="1312" y="4"/>
                    <a:pt x="1261" y="4"/>
                  </a:cubicBezTo>
                  <a:cubicBezTo>
                    <a:pt x="1233" y="4"/>
                    <a:pt x="1206" y="12"/>
                    <a:pt x="1182" y="27"/>
                  </a:cubicBezTo>
                  <a:cubicBezTo>
                    <a:pt x="1117" y="67"/>
                    <a:pt x="999" y="82"/>
                    <a:pt x="861" y="82"/>
                  </a:cubicBezTo>
                  <a:cubicBezTo>
                    <a:pt x="648" y="82"/>
                    <a:pt x="387" y="45"/>
                    <a:pt x="200" y="5"/>
                  </a:cubicBezTo>
                  <a:cubicBezTo>
                    <a:pt x="188" y="2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9"/>
            <p:cNvSpPr/>
            <p:nvPr/>
          </p:nvSpPr>
          <p:spPr>
            <a:xfrm>
              <a:off x="3086396" y="2632661"/>
              <a:ext cx="124078" cy="40600"/>
            </a:xfrm>
            <a:custGeom>
              <a:avLst/>
              <a:gdLst/>
              <a:ahLst/>
              <a:cxnLst/>
              <a:rect l="l" t="t" r="r" b="b"/>
              <a:pathLst>
                <a:path w="2506" h="820" extrusionOk="0">
                  <a:moveTo>
                    <a:pt x="2328" y="0"/>
                  </a:moveTo>
                  <a:cubicBezTo>
                    <a:pt x="2294" y="0"/>
                    <a:pt x="2259" y="12"/>
                    <a:pt x="2230" y="36"/>
                  </a:cubicBezTo>
                  <a:cubicBezTo>
                    <a:pt x="1783" y="411"/>
                    <a:pt x="1297" y="508"/>
                    <a:pt x="916" y="508"/>
                  </a:cubicBezTo>
                  <a:cubicBezTo>
                    <a:pt x="535" y="508"/>
                    <a:pt x="260" y="411"/>
                    <a:pt x="232" y="400"/>
                  </a:cubicBezTo>
                  <a:cubicBezTo>
                    <a:pt x="214" y="393"/>
                    <a:pt x="196" y="389"/>
                    <a:pt x="178" y="389"/>
                  </a:cubicBezTo>
                  <a:cubicBezTo>
                    <a:pt x="118" y="389"/>
                    <a:pt x="59" y="431"/>
                    <a:pt x="33" y="499"/>
                  </a:cubicBezTo>
                  <a:cubicBezTo>
                    <a:pt x="0" y="577"/>
                    <a:pt x="45" y="665"/>
                    <a:pt x="121" y="698"/>
                  </a:cubicBezTo>
                  <a:cubicBezTo>
                    <a:pt x="155" y="709"/>
                    <a:pt x="475" y="820"/>
                    <a:pt x="916" y="820"/>
                  </a:cubicBezTo>
                  <a:cubicBezTo>
                    <a:pt x="1358" y="820"/>
                    <a:pt x="1921" y="709"/>
                    <a:pt x="2429" y="278"/>
                  </a:cubicBezTo>
                  <a:cubicBezTo>
                    <a:pt x="2495" y="224"/>
                    <a:pt x="2506" y="124"/>
                    <a:pt x="2451" y="58"/>
                  </a:cubicBezTo>
                  <a:cubicBezTo>
                    <a:pt x="2419" y="20"/>
                    <a:pt x="2374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9"/>
            <p:cNvSpPr/>
            <p:nvPr/>
          </p:nvSpPr>
          <p:spPr>
            <a:xfrm>
              <a:off x="3178192" y="2866706"/>
              <a:ext cx="165619" cy="177700"/>
            </a:xfrm>
            <a:custGeom>
              <a:avLst/>
              <a:gdLst/>
              <a:ahLst/>
              <a:cxnLst/>
              <a:rect l="l" t="t" r="r" b="b"/>
              <a:pathLst>
                <a:path w="3345" h="3589" extrusionOk="0">
                  <a:moveTo>
                    <a:pt x="620" y="1"/>
                  </a:moveTo>
                  <a:cubicBezTo>
                    <a:pt x="495" y="1"/>
                    <a:pt x="411" y="17"/>
                    <a:pt x="387" y="55"/>
                  </a:cubicBezTo>
                  <a:cubicBezTo>
                    <a:pt x="232" y="298"/>
                    <a:pt x="1" y="2009"/>
                    <a:pt x="122" y="2406"/>
                  </a:cubicBezTo>
                  <a:cubicBezTo>
                    <a:pt x="244" y="2804"/>
                    <a:pt x="884" y="3554"/>
                    <a:pt x="1336" y="3587"/>
                  </a:cubicBezTo>
                  <a:cubicBezTo>
                    <a:pt x="1348" y="3588"/>
                    <a:pt x="1361" y="3588"/>
                    <a:pt x="1374" y="3588"/>
                  </a:cubicBezTo>
                  <a:cubicBezTo>
                    <a:pt x="1835" y="3588"/>
                    <a:pt x="2642" y="3027"/>
                    <a:pt x="2760" y="2748"/>
                  </a:cubicBezTo>
                  <a:cubicBezTo>
                    <a:pt x="2881" y="2473"/>
                    <a:pt x="3345" y="530"/>
                    <a:pt x="3124" y="464"/>
                  </a:cubicBezTo>
                  <a:cubicBezTo>
                    <a:pt x="3124" y="464"/>
                    <a:pt x="1289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9"/>
            <p:cNvSpPr/>
            <p:nvPr/>
          </p:nvSpPr>
          <p:spPr>
            <a:xfrm>
              <a:off x="884427" y="2504225"/>
              <a:ext cx="243800" cy="244493"/>
            </a:xfrm>
            <a:custGeom>
              <a:avLst/>
              <a:gdLst/>
              <a:ahLst/>
              <a:cxnLst/>
              <a:rect l="l" t="t" r="r" b="b"/>
              <a:pathLst>
                <a:path w="4924" h="4938" extrusionOk="0">
                  <a:moveTo>
                    <a:pt x="3345" y="0"/>
                  </a:moveTo>
                  <a:cubicBezTo>
                    <a:pt x="2894" y="0"/>
                    <a:pt x="1" y="1989"/>
                    <a:pt x="1" y="1989"/>
                  </a:cubicBezTo>
                  <a:cubicBezTo>
                    <a:pt x="1" y="1989"/>
                    <a:pt x="1330" y="4938"/>
                    <a:pt x="1700" y="4938"/>
                  </a:cubicBezTo>
                  <a:cubicBezTo>
                    <a:pt x="1704" y="4938"/>
                    <a:pt x="1708" y="4938"/>
                    <a:pt x="1712" y="4937"/>
                  </a:cubicBezTo>
                  <a:cubicBezTo>
                    <a:pt x="2065" y="4859"/>
                    <a:pt x="4924" y="3325"/>
                    <a:pt x="4835" y="2862"/>
                  </a:cubicBezTo>
                  <a:cubicBezTo>
                    <a:pt x="4747" y="2409"/>
                    <a:pt x="3732" y="91"/>
                    <a:pt x="3368" y="2"/>
                  </a:cubicBezTo>
                  <a:cubicBezTo>
                    <a:pt x="3361" y="1"/>
                    <a:pt x="3354" y="0"/>
                    <a:pt x="3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9"/>
            <p:cNvSpPr/>
            <p:nvPr/>
          </p:nvSpPr>
          <p:spPr>
            <a:xfrm>
              <a:off x="1594931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4118" y="1"/>
                  </a:moveTo>
                  <a:cubicBezTo>
                    <a:pt x="4118" y="1"/>
                    <a:pt x="983" y="144"/>
                    <a:pt x="81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7" y="4354"/>
                    <a:pt x="2246" y="4574"/>
                    <a:pt x="3345" y="4574"/>
                  </a:cubicBezTo>
                  <a:cubicBezTo>
                    <a:pt x="3933" y="4574"/>
                    <a:pt x="4503" y="4511"/>
                    <a:pt x="4935" y="4360"/>
                  </a:cubicBezTo>
                  <a:cubicBezTo>
                    <a:pt x="6171" y="3919"/>
                    <a:pt x="4603" y="3047"/>
                    <a:pt x="4272" y="2253"/>
                  </a:cubicBezTo>
                  <a:cubicBezTo>
                    <a:pt x="3952" y="1446"/>
                    <a:pt x="4118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9"/>
            <p:cNvSpPr/>
            <p:nvPr/>
          </p:nvSpPr>
          <p:spPr>
            <a:xfrm>
              <a:off x="1735547" y="3913203"/>
              <a:ext cx="72585" cy="30203"/>
            </a:xfrm>
            <a:custGeom>
              <a:avLst/>
              <a:gdLst/>
              <a:ahLst/>
              <a:cxnLst/>
              <a:rect l="l" t="t" r="r" b="b"/>
              <a:pathLst>
                <a:path w="1466" h="610" extrusionOk="0">
                  <a:moveTo>
                    <a:pt x="1258" y="0"/>
                  </a:moveTo>
                  <a:cubicBezTo>
                    <a:pt x="1250" y="0"/>
                    <a:pt x="1242" y="1"/>
                    <a:pt x="1234" y="2"/>
                  </a:cubicBezTo>
                  <a:cubicBezTo>
                    <a:pt x="991" y="13"/>
                    <a:pt x="108" y="244"/>
                    <a:pt x="108" y="244"/>
                  </a:cubicBezTo>
                  <a:cubicBezTo>
                    <a:pt x="106" y="244"/>
                    <a:pt x="105" y="244"/>
                    <a:pt x="103" y="244"/>
                  </a:cubicBezTo>
                  <a:cubicBezTo>
                    <a:pt x="0" y="244"/>
                    <a:pt x="43" y="609"/>
                    <a:pt x="200" y="609"/>
                  </a:cubicBezTo>
                  <a:cubicBezTo>
                    <a:pt x="202" y="609"/>
                    <a:pt x="204" y="609"/>
                    <a:pt x="207" y="609"/>
                  </a:cubicBezTo>
                  <a:cubicBezTo>
                    <a:pt x="373" y="587"/>
                    <a:pt x="1421" y="344"/>
                    <a:pt x="1366" y="311"/>
                  </a:cubicBezTo>
                  <a:cubicBezTo>
                    <a:pt x="1324" y="279"/>
                    <a:pt x="1466" y="0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9"/>
            <p:cNvSpPr/>
            <p:nvPr/>
          </p:nvSpPr>
          <p:spPr>
            <a:xfrm>
              <a:off x="1747578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1259" y="1"/>
                  </a:moveTo>
                  <a:cubicBezTo>
                    <a:pt x="1251" y="1"/>
                    <a:pt x="1243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199" y="609"/>
                  </a:cubicBezTo>
                  <a:cubicBezTo>
                    <a:pt x="202" y="609"/>
                    <a:pt x="204" y="609"/>
                    <a:pt x="207" y="608"/>
                  </a:cubicBezTo>
                  <a:cubicBezTo>
                    <a:pt x="373" y="586"/>
                    <a:pt x="1421" y="343"/>
                    <a:pt x="1366" y="311"/>
                  </a:cubicBezTo>
                  <a:cubicBezTo>
                    <a:pt x="1323" y="278"/>
                    <a:pt x="147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9"/>
            <p:cNvSpPr/>
            <p:nvPr/>
          </p:nvSpPr>
          <p:spPr>
            <a:xfrm>
              <a:off x="1766839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6" y="368"/>
                    <a:pt x="116" y="368"/>
                  </a:cubicBezTo>
                  <a:cubicBezTo>
                    <a:pt x="1" y="368"/>
                    <a:pt x="84" y="715"/>
                    <a:pt x="224" y="715"/>
                  </a:cubicBezTo>
                  <a:cubicBezTo>
                    <a:pt x="232" y="715"/>
                    <a:pt x="240" y="713"/>
                    <a:pt x="248" y="711"/>
                  </a:cubicBezTo>
                  <a:cubicBezTo>
                    <a:pt x="414" y="678"/>
                    <a:pt x="1418" y="324"/>
                    <a:pt x="1374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9"/>
            <p:cNvSpPr/>
            <p:nvPr/>
          </p:nvSpPr>
          <p:spPr>
            <a:xfrm>
              <a:off x="1607507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6" y="66"/>
                    <a:pt x="166" y="66"/>
                  </a:cubicBezTo>
                  <a:lnTo>
                    <a:pt x="166" y="66"/>
                  </a:lnTo>
                  <a:cubicBezTo>
                    <a:pt x="33" y="264"/>
                    <a:pt x="1" y="1191"/>
                    <a:pt x="408" y="1268"/>
                  </a:cubicBezTo>
                  <a:cubicBezTo>
                    <a:pt x="800" y="1346"/>
                    <a:pt x="1763" y="1386"/>
                    <a:pt x="2764" y="1386"/>
                  </a:cubicBezTo>
                  <a:cubicBezTo>
                    <a:pt x="4192" y="1386"/>
                    <a:pt x="5697" y="1304"/>
                    <a:pt x="5729" y="1136"/>
                  </a:cubicBezTo>
                  <a:cubicBezTo>
                    <a:pt x="5795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9"/>
            <p:cNvSpPr/>
            <p:nvPr/>
          </p:nvSpPr>
          <p:spPr>
            <a:xfrm>
              <a:off x="1253889" y="3161949"/>
              <a:ext cx="206616" cy="693125"/>
            </a:xfrm>
            <a:custGeom>
              <a:avLst/>
              <a:gdLst/>
              <a:ahLst/>
              <a:cxnLst/>
              <a:rect l="l" t="t" r="r" b="b"/>
              <a:pathLst>
                <a:path w="4173" h="13999" extrusionOk="0">
                  <a:moveTo>
                    <a:pt x="2720" y="0"/>
                  </a:moveTo>
                  <a:cubicBezTo>
                    <a:pt x="1575" y="0"/>
                    <a:pt x="0" y="108"/>
                    <a:pt x="0" y="108"/>
                  </a:cubicBezTo>
                  <a:cubicBezTo>
                    <a:pt x="0" y="108"/>
                    <a:pt x="321" y="13486"/>
                    <a:pt x="630" y="13729"/>
                  </a:cubicBezTo>
                  <a:cubicBezTo>
                    <a:pt x="816" y="13864"/>
                    <a:pt x="1492" y="13999"/>
                    <a:pt x="2151" y="13999"/>
                  </a:cubicBezTo>
                  <a:cubicBezTo>
                    <a:pt x="2624" y="13999"/>
                    <a:pt x="3088" y="13929"/>
                    <a:pt x="3356" y="13740"/>
                  </a:cubicBezTo>
                  <a:cubicBezTo>
                    <a:pt x="4008" y="13276"/>
                    <a:pt x="4173" y="351"/>
                    <a:pt x="3864" y="108"/>
                  </a:cubicBezTo>
                  <a:cubicBezTo>
                    <a:pt x="3757" y="27"/>
                    <a:pt x="3292" y="0"/>
                    <a:pt x="272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9"/>
            <p:cNvSpPr/>
            <p:nvPr/>
          </p:nvSpPr>
          <p:spPr>
            <a:xfrm>
              <a:off x="1558342" y="3145759"/>
              <a:ext cx="245978" cy="700503"/>
            </a:xfrm>
            <a:custGeom>
              <a:avLst/>
              <a:gdLst/>
              <a:ahLst/>
              <a:cxnLst/>
              <a:rect l="l" t="t" r="r" b="b"/>
              <a:pathLst>
                <a:path w="4968" h="14148" extrusionOk="0">
                  <a:moveTo>
                    <a:pt x="3423" y="1"/>
                  </a:moveTo>
                  <a:cubicBezTo>
                    <a:pt x="2707" y="1"/>
                    <a:pt x="0" y="965"/>
                    <a:pt x="0" y="965"/>
                  </a:cubicBezTo>
                  <a:cubicBezTo>
                    <a:pt x="0" y="965"/>
                    <a:pt x="1578" y="13835"/>
                    <a:pt x="1921" y="14045"/>
                  </a:cubicBezTo>
                  <a:cubicBezTo>
                    <a:pt x="2030" y="14112"/>
                    <a:pt x="2262" y="14148"/>
                    <a:pt x="2545" y="14148"/>
                  </a:cubicBezTo>
                  <a:cubicBezTo>
                    <a:pt x="3145" y="14148"/>
                    <a:pt x="3977" y="13989"/>
                    <a:pt x="4382" y="13637"/>
                  </a:cubicBezTo>
                  <a:cubicBezTo>
                    <a:pt x="4967" y="13117"/>
                    <a:pt x="3896" y="236"/>
                    <a:pt x="3565" y="26"/>
                  </a:cubicBezTo>
                  <a:cubicBezTo>
                    <a:pt x="3536" y="9"/>
                    <a:pt x="3488" y="1"/>
                    <a:pt x="3423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9"/>
            <p:cNvSpPr/>
            <p:nvPr/>
          </p:nvSpPr>
          <p:spPr>
            <a:xfrm>
              <a:off x="663106" y="2065495"/>
              <a:ext cx="164035" cy="335051"/>
            </a:xfrm>
            <a:custGeom>
              <a:avLst/>
              <a:gdLst/>
              <a:ahLst/>
              <a:cxnLst/>
              <a:rect l="l" t="t" r="r" b="b"/>
              <a:pathLst>
                <a:path w="3313" h="6767" extrusionOk="0">
                  <a:moveTo>
                    <a:pt x="442" y="0"/>
                  </a:moveTo>
                  <a:lnTo>
                    <a:pt x="1" y="243"/>
                  </a:lnTo>
                  <a:cubicBezTo>
                    <a:pt x="1" y="243"/>
                    <a:pt x="2782" y="6766"/>
                    <a:pt x="2959" y="6766"/>
                  </a:cubicBezTo>
                  <a:cubicBezTo>
                    <a:pt x="3136" y="6766"/>
                    <a:pt x="3312" y="6590"/>
                    <a:pt x="3312" y="659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9"/>
            <p:cNvSpPr/>
            <p:nvPr/>
          </p:nvSpPr>
          <p:spPr>
            <a:xfrm>
              <a:off x="1197593" y="1823230"/>
              <a:ext cx="367333" cy="368571"/>
            </a:xfrm>
            <a:custGeom>
              <a:avLst/>
              <a:gdLst/>
              <a:ahLst/>
              <a:cxnLst/>
              <a:rect l="l" t="t" r="r" b="b"/>
              <a:pathLst>
                <a:path w="7419" h="7444" extrusionOk="0">
                  <a:moveTo>
                    <a:pt x="4204" y="0"/>
                  </a:moveTo>
                  <a:cubicBezTo>
                    <a:pt x="3866" y="0"/>
                    <a:pt x="3521" y="9"/>
                    <a:pt x="3202" y="25"/>
                  </a:cubicBezTo>
                  <a:cubicBezTo>
                    <a:pt x="1900" y="81"/>
                    <a:pt x="1" y="1504"/>
                    <a:pt x="156" y="1990"/>
                  </a:cubicBezTo>
                  <a:cubicBezTo>
                    <a:pt x="299" y="2465"/>
                    <a:pt x="983" y="5953"/>
                    <a:pt x="1535" y="6549"/>
                  </a:cubicBezTo>
                  <a:cubicBezTo>
                    <a:pt x="1965" y="7031"/>
                    <a:pt x="3341" y="7444"/>
                    <a:pt x="4331" y="7444"/>
                  </a:cubicBezTo>
                  <a:cubicBezTo>
                    <a:pt x="4588" y="7444"/>
                    <a:pt x="4819" y="7416"/>
                    <a:pt x="5001" y="7354"/>
                  </a:cubicBezTo>
                  <a:cubicBezTo>
                    <a:pt x="5884" y="7057"/>
                    <a:pt x="7419" y="5489"/>
                    <a:pt x="7363" y="4695"/>
                  </a:cubicBezTo>
                  <a:cubicBezTo>
                    <a:pt x="7297" y="3888"/>
                    <a:pt x="6259" y="235"/>
                    <a:pt x="6259" y="235"/>
                  </a:cubicBezTo>
                  <a:cubicBezTo>
                    <a:pt x="6209" y="77"/>
                    <a:pt x="5234" y="0"/>
                    <a:pt x="42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9"/>
            <p:cNvSpPr/>
            <p:nvPr/>
          </p:nvSpPr>
          <p:spPr>
            <a:xfrm>
              <a:off x="1144566" y="2017666"/>
              <a:ext cx="123880" cy="104273"/>
            </a:xfrm>
            <a:custGeom>
              <a:avLst/>
              <a:gdLst/>
              <a:ahLst/>
              <a:cxnLst/>
              <a:rect l="l" t="t" r="r" b="b"/>
              <a:pathLst>
                <a:path w="2502" h="2106" extrusionOk="0">
                  <a:moveTo>
                    <a:pt x="1402" y="1"/>
                  </a:moveTo>
                  <a:cubicBezTo>
                    <a:pt x="1265" y="1"/>
                    <a:pt x="1100" y="40"/>
                    <a:pt x="906" y="138"/>
                  </a:cubicBezTo>
                  <a:cubicBezTo>
                    <a:pt x="1" y="602"/>
                    <a:pt x="222" y="1540"/>
                    <a:pt x="1381" y="1992"/>
                  </a:cubicBezTo>
                  <a:cubicBezTo>
                    <a:pt x="1576" y="2070"/>
                    <a:pt x="1735" y="2105"/>
                    <a:pt x="1864" y="2105"/>
                  </a:cubicBezTo>
                  <a:cubicBezTo>
                    <a:pt x="2501" y="2105"/>
                    <a:pt x="2386" y="1252"/>
                    <a:pt x="2065" y="535"/>
                  </a:cubicBezTo>
                  <a:cubicBezTo>
                    <a:pt x="2065" y="535"/>
                    <a:pt x="1915" y="1"/>
                    <a:pt x="140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9"/>
            <p:cNvSpPr/>
            <p:nvPr/>
          </p:nvSpPr>
          <p:spPr>
            <a:xfrm>
              <a:off x="1175164" y="2041779"/>
              <a:ext cx="64564" cy="57633"/>
            </a:xfrm>
            <a:custGeom>
              <a:avLst/>
              <a:gdLst/>
              <a:ahLst/>
              <a:cxnLst/>
              <a:rect l="l" t="t" r="r" b="b"/>
              <a:pathLst>
                <a:path w="1304" h="1164" extrusionOk="0">
                  <a:moveTo>
                    <a:pt x="416" y="1"/>
                  </a:moveTo>
                  <a:cubicBezTo>
                    <a:pt x="348" y="1"/>
                    <a:pt x="287" y="13"/>
                    <a:pt x="233" y="38"/>
                  </a:cubicBezTo>
                  <a:cubicBezTo>
                    <a:pt x="111" y="93"/>
                    <a:pt x="45" y="192"/>
                    <a:pt x="23" y="269"/>
                  </a:cubicBezTo>
                  <a:cubicBezTo>
                    <a:pt x="1" y="347"/>
                    <a:pt x="57" y="435"/>
                    <a:pt x="133" y="457"/>
                  </a:cubicBezTo>
                  <a:cubicBezTo>
                    <a:pt x="149" y="461"/>
                    <a:pt x="164" y="463"/>
                    <a:pt x="179" y="463"/>
                  </a:cubicBezTo>
                  <a:cubicBezTo>
                    <a:pt x="250" y="463"/>
                    <a:pt x="314" y="422"/>
                    <a:pt x="332" y="358"/>
                  </a:cubicBezTo>
                  <a:cubicBezTo>
                    <a:pt x="332" y="347"/>
                    <a:pt x="344" y="325"/>
                    <a:pt x="366" y="325"/>
                  </a:cubicBezTo>
                  <a:cubicBezTo>
                    <a:pt x="375" y="320"/>
                    <a:pt x="395" y="314"/>
                    <a:pt x="428" y="314"/>
                  </a:cubicBezTo>
                  <a:cubicBezTo>
                    <a:pt x="476" y="314"/>
                    <a:pt x="552" y="327"/>
                    <a:pt x="663" y="380"/>
                  </a:cubicBezTo>
                  <a:cubicBezTo>
                    <a:pt x="1016" y="556"/>
                    <a:pt x="962" y="965"/>
                    <a:pt x="950" y="976"/>
                  </a:cubicBezTo>
                  <a:cubicBezTo>
                    <a:pt x="940" y="1064"/>
                    <a:pt x="994" y="1142"/>
                    <a:pt x="1083" y="1164"/>
                  </a:cubicBezTo>
                  <a:lnTo>
                    <a:pt x="1105" y="1164"/>
                  </a:lnTo>
                  <a:cubicBezTo>
                    <a:pt x="1182" y="1164"/>
                    <a:pt x="1249" y="1108"/>
                    <a:pt x="1259" y="1031"/>
                  </a:cubicBezTo>
                  <a:cubicBezTo>
                    <a:pt x="1303" y="811"/>
                    <a:pt x="1259" y="325"/>
                    <a:pt x="796" y="104"/>
                  </a:cubicBezTo>
                  <a:cubicBezTo>
                    <a:pt x="658" y="35"/>
                    <a:pt x="52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9"/>
            <p:cNvSpPr/>
            <p:nvPr/>
          </p:nvSpPr>
          <p:spPr>
            <a:xfrm>
              <a:off x="1146596" y="1860711"/>
              <a:ext cx="115562" cy="187355"/>
            </a:xfrm>
            <a:custGeom>
              <a:avLst/>
              <a:gdLst/>
              <a:ahLst/>
              <a:cxnLst/>
              <a:rect l="l" t="t" r="r" b="b"/>
              <a:pathLst>
                <a:path w="2334" h="3784" extrusionOk="0">
                  <a:moveTo>
                    <a:pt x="1111" y="0"/>
                  </a:moveTo>
                  <a:cubicBezTo>
                    <a:pt x="586" y="0"/>
                    <a:pt x="0" y="464"/>
                    <a:pt x="214" y="1200"/>
                  </a:cubicBezTo>
                  <a:cubicBezTo>
                    <a:pt x="501" y="2238"/>
                    <a:pt x="468" y="3087"/>
                    <a:pt x="1262" y="3562"/>
                  </a:cubicBezTo>
                  <a:cubicBezTo>
                    <a:pt x="1515" y="3713"/>
                    <a:pt x="1696" y="3784"/>
                    <a:pt x="1810" y="3784"/>
                  </a:cubicBezTo>
                  <a:cubicBezTo>
                    <a:pt x="2056" y="3784"/>
                    <a:pt x="2001" y="3460"/>
                    <a:pt x="1715" y="2911"/>
                  </a:cubicBezTo>
                  <a:cubicBezTo>
                    <a:pt x="1296" y="2094"/>
                    <a:pt x="1527" y="1697"/>
                    <a:pt x="1936" y="979"/>
                  </a:cubicBezTo>
                  <a:cubicBezTo>
                    <a:pt x="2333" y="273"/>
                    <a:pt x="1649" y="229"/>
                    <a:pt x="1649" y="229"/>
                  </a:cubicBezTo>
                  <a:cubicBezTo>
                    <a:pt x="1515" y="73"/>
                    <a:pt x="1317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9"/>
            <p:cNvSpPr/>
            <p:nvPr/>
          </p:nvSpPr>
          <p:spPr>
            <a:xfrm>
              <a:off x="1509126" y="1916809"/>
              <a:ext cx="113285" cy="111799"/>
            </a:xfrm>
            <a:custGeom>
              <a:avLst/>
              <a:gdLst/>
              <a:ahLst/>
              <a:cxnLst/>
              <a:rect l="l" t="t" r="r" b="b"/>
              <a:pathLst>
                <a:path w="2288" h="2258" extrusionOk="0">
                  <a:moveTo>
                    <a:pt x="1062" y="1"/>
                  </a:moveTo>
                  <a:cubicBezTo>
                    <a:pt x="1050" y="1"/>
                    <a:pt x="1039" y="1"/>
                    <a:pt x="1027" y="1"/>
                  </a:cubicBezTo>
                  <a:cubicBezTo>
                    <a:pt x="1" y="34"/>
                    <a:pt x="188" y="906"/>
                    <a:pt x="188" y="906"/>
                  </a:cubicBezTo>
                  <a:cubicBezTo>
                    <a:pt x="243" y="1579"/>
                    <a:pt x="475" y="2257"/>
                    <a:pt x="888" y="2257"/>
                  </a:cubicBezTo>
                  <a:cubicBezTo>
                    <a:pt x="1058" y="2257"/>
                    <a:pt x="1259" y="2142"/>
                    <a:pt x="1490" y="1866"/>
                  </a:cubicBezTo>
                  <a:cubicBezTo>
                    <a:pt x="2287" y="917"/>
                    <a:pt x="2048" y="1"/>
                    <a:pt x="106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9"/>
            <p:cNvSpPr/>
            <p:nvPr/>
          </p:nvSpPr>
          <p:spPr>
            <a:xfrm>
              <a:off x="1533684" y="1932604"/>
              <a:ext cx="54711" cy="70654"/>
            </a:xfrm>
            <a:custGeom>
              <a:avLst/>
              <a:gdLst/>
              <a:ahLst/>
              <a:cxnLst/>
              <a:rect l="l" t="t" r="r" b="b"/>
              <a:pathLst>
                <a:path w="1105" h="1427" extrusionOk="0">
                  <a:moveTo>
                    <a:pt x="796" y="0"/>
                  </a:moveTo>
                  <a:cubicBezTo>
                    <a:pt x="785" y="0"/>
                    <a:pt x="774" y="1"/>
                    <a:pt x="763" y="2"/>
                  </a:cubicBezTo>
                  <a:cubicBezTo>
                    <a:pt x="597" y="13"/>
                    <a:pt x="442" y="124"/>
                    <a:pt x="288" y="333"/>
                  </a:cubicBezTo>
                  <a:cubicBezTo>
                    <a:pt x="1" y="742"/>
                    <a:pt x="189" y="1194"/>
                    <a:pt x="332" y="1370"/>
                  </a:cubicBezTo>
                  <a:cubicBezTo>
                    <a:pt x="366" y="1404"/>
                    <a:pt x="410" y="1426"/>
                    <a:pt x="454" y="1426"/>
                  </a:cubicBezTo>
                  <a:cubicBezTo>
                    <a:pt x="487" y="1426"/>
                    <a:pt x="520" y="1415"/>
                    <a:pt x="553" y="1392"/>
                  </a:cubicBezTo>
                  <a:cubicBezTo>
                    <a:pt x="619" y="1338"/>
                    <a:pt x="631" y="1238"/>
                    <a:pt x="575" y="1172"/>
                  </a:cubicBezTo>
                  <a:cubicBezTo>
                    <a:pt x="564" y="1161"/>
                    <a:pt x="321" y="830"/>
                    <a:pt x="553" y="509"/>
                  </a:cubicBezTo>
                  <a:cubicBezTo>
                    <a:pt x="663" y="344"/>
                    <a:pt x="752" y="311"/>
                    <a:pt x="774" y="311"/>
                  </a:cubicBezTo>
                  <a:cubicBezTo>
                    <a:pt x="807" y="311"/>
                    <a:pt x="818" y="322"/>
                    <a:pt x="829" y="322"/>
                  </a:cubicBezTo>
                  <a:cubicBezTo>
                    <a:pt x="858" y="351"/>
                    <a:pt x="899" y="368"/>
                    <a:pt x="939" y="368"/>
                  </a:cubicBezTo>
                  <a:cubicBezTo>
                    <a:pt x="976" y="368"/>
                    <a:pt x="1012" y="354"/>
                    <a:pt x="1039" y="322"/>
                  </a:cubicBezTo>
                  <a:cubicBezTo>
                    <a:pt x="1105" y="267"/>
                    <a:pt x="1105" y="168"/>
                    <a:pt x="1050" y="101"/>
                  </a:cubicBezTo>
                  <a:cubicBezTo>
                    <a:pt x="999" y="51"/>
                    <a:pt x="912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9"/>
            <p:cNvSpPr/>
            <p:nvPr/>
          </p:nvSpPr>
          <p:spPr>
            <a:xfrm>
              <a:off x="1424410" y="1773074"/>
              <a:ext cx="147052" cy="188296"/>
            </a:xfrm>
            <a:custGeom>
              <a:avLst/>
              <a:gdLst/>
              <a:ahLst/>
              <a:cxnLst/>
              <a:rect l="l" t="t" r="r" b="b"/>
              <a:pathLst>
                <a:path w="2970" h="3803" extrusionOk="0">
                  <a:moveTo>
                    <a:pt x="1409" y="1"/>
                  </a:moveTo>
                  <a:cubicBezTo>
                    <a:pt x="1028" y="1"/>
                    <a:pt x="657" y="218"/>
                    <a:pt x="574" y="575"/>
                  </a:cubicBezTo>
                  <a:cubicBezTo>
                    <a:pt x="574" y="575"/>
                    <a:pt x="0" y="939"/>
                    <a:pt x="685" y="1369"/>
                  </a:cubicBezTo>
                  <a:cubicBezTo>
                    <a:pt x="1381" y="1811"/>
                    <a:pt x="1778" y="2043"/>
                    <a:pt x="1800" y="2959"/>
                  </a:cubicBezTo>
                  <a:cubicBezTo>
                    <a:pt x="1806" y="3497"/>
                    <a:pt x="1885" y="3803"/>
                    <a:pt x="2045" y="3803"/>
                  </a:cubicBezTo>
                  <a:cubicBezTo>
                    <a:pt x="2157" y="3803"/>
                    <a:pt x="2310" y="3652"/>
                    <a:pt x="2506" y="3323"/>
                  </a:cubicBezTo>
                  <a:cubicBezTo>
                    <a:pt x="2970" y="2529"/>
                    <a:pt x="2539" y="1789"/>
                    <a:pt x="2308" y="751"/>
                  </a:cubicBezTo>
                  <a:cubicBezTo>
                    <a:pt x="2191" y="224"/>
                    <a:pt x="179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9"/>
            <p:cNvSpPr/>
            <p:nvPr/>
          </p:nvSpPr>
          <p:spPr>
            <a:xfrm>
              <a:off x="1140208" y="1638796"/>
              <a:ext cx="380999" cy="258406"/>
            </a:xfrm>
            <a:custGeom>
              <a:avLst/>
              <a:gdLst/>
              <a:ahLst/>
              <a:cxnLst/>
              <a:rect l="l" t="t" r="r" b="b"/>
              <a:pathLst>
                <a:path w="7695" h="5219" extrusionOk="0">
                  <a:moveTo>
                    <a:pt x="4886" y="1"/>
                  </a:moveTo>
                  <a:cubicBezTo>
                    <a:pt x="4529" y="1"/>
                    <a:pt x="3899" y="695"/>
                    <a:pt x="3356" y="1112"/>
                  </a:cubicBezTo>
                  <a:cubicBezTo>
                    <a:pt x="2639" y="1664"/>
                    <a:pt x="1612" y="1554"/>
                    <a:pt x="807" y="2977"/>
                  </a:cubicBezTo>
                  <a:cubicBezTo>
                    <a:pt x="1" y="4390"/>
                    <a:pt x="520" y="4633"/>
                    <a:pt x="520" y="4633"/>
                  </a:cubicBezTo>
                  <a:cubicBezTo>
                    <a:pt x="520" y="4633"/>
                    <a:pt x="1127" y="5219"/>
                    <a:pt x="1640" y="5219"/>
                  </a:cubicBezTo>
                  <a:cubicBezTo>
                    <a:pt x="1856" y="5219"/>
                    <a:pt x="2055" y="5115"/>
                    <a:pt x="2186" y="4821"/>
                  </a:cubicBezTo>
                  <a:cubicBezTo>
                    <a:pt x="2639" y="3828"/>
                    <a:pt x="6403" y="4324"/>
                    <a:pt x="6910" y="3662"/>
                  </a:cubicBezTo>
                  <a:cubicBezTo>
                    <a:pt x="7408" y="2989"/>
                    <a:pt x="7694" y="1807"/>
                    <a:pt x="7385" y="1211"/>
                  </a:cubicBezTo>
                  <a:cubicBezTo>
                    <a:pt x="7299" y="1042"/>
                    <a:pt x="7215" y="981"/>
                    <a:pt x="7138" y="981"/>
                  </a:cubicBezTo>
                  <a:cubicBezTo>
                    <a:pt x="6939" y="981"/>
                    <a:pt x="6789" y="1388"/>
                    <a:pt x="6789" y="1388"/>
                  </a:cubicBezTo>
                  <a:cubicBezTo>
                    <a:pt x="6789" y="1388"/>
                    <a:pt x="6756" y="792"/>
                    <a:pt x="6336" y="428"/>
                  </a:cubicBezTo>
                  <a:cubicBezTo>
                    <a:pt x="6266" y="368"/>
                    <a:pt x="6191" y="343"/>
                    <a:pt x="6114" y="343"/>
                  </a:cubicBezTo>
                  <a:cubicBezTo>
                    <a:pt x="5727" y="343"/>
                    <a:pt x="5310" y="991"/>
                    <a:pt x="5310" y="991"/>
                  </a:cubicBezTo>
                  <a:lnTo>
                    <a:pt x="5134" y="252"/>
                  </a:lnTo>
                  <a:cubicBezTo>
                    <a:pt x="5088" y="74"/>
                    <a:pt x="5001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9"/>
            <p:cNvSpPr/>
            <p:nvPr/>
          </p:nvSpPr>
          <p:spPr>
            <a:xfrm>
              <a:off x="1438620" y="1958202"/>
              <a:ext cx="86399" cy="62237"/>
            </a:xfrm>
            <a:custGeom>
              <a:avLst/>
              <a:gdLst/>
              <a:ahLst/>
              <a:cxnLst/>
              <a:rect l="l" t="t" r="r" b="b"/>
              <a:pathLst>
                <a:path w="1745" h="1257" extrusionOk="0">
                  <a:moveTo>
                    <a:pt x="942" y="0"/>
                  </a:moveTo>
                  <a:cubicBezTo>
                    <a:pt x="864" y="0"/>
                    <a:pt x="772" y="11"/>
                    <a:pt x="663" y="37"/>
                  </a:cubicBezTo>
                  <a:cubicBezTo>
                    <a:pt x="0" y="181"/>
                    <a:pt x="133" y="1162"/>
                    <a:pt x="133" y="1162"/>
                  </a:cubicBezTo>
                  <a:cubicBezTo>
                    <a:pt x="133" y="1162"/>
                    <a:pt x="272" y="1257"/>
                    <a:pt x="576" y="1257"/>
                  </a:cubicBezTo>
                  <a:cubicBezTo>
                    <a:pt x="702" y="1257"/>
                    <a:pt x="855" y="1241"/>
                    <a:pt x="1038" y="1196"/>
                  </a:cubicBezTo>
                  <a:cubicBezTo>
                    <a:pt x="1579" y="1064"/>
                    <a:pt x="1744" y="313"/>
                    <a:pt x="1535" y="291"/>
                  </a:cubicBezTo>
                  <a:cubicBezTo>
                    <a:pt x="1369" y="272"/>
                    <a:pt x="1334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9"/>
            <p:cNvSpPr/>
            <p:nvPr/>
          </p:nvSpPr>
          <p:spPr>
            <a:xfrm>
              <a:off x="1433719" y="1957211"/>
              <a:ext cx="87489" cy="58573"/>
            </a:xfrm>
            <a:custGeom>
              <a:avLst/>
              <a:gdLst/>
              <a:ahLst/>
              <a:cxnLst/>
              <a:rect l="l" t="t" r="r" b="b"/>
              <a:pathLst>
                <a:path w="1767" h="1183" extrusionOk="0">
                  <a:moveTo>
                    <a:pt x="989" y="0"/>
                  </a:moveTo>
                  <a:cubicBezTo>
                    <a:pt x="880" y="0"/>
                    <a:pt x="763" y="22"/>
                    <a:pt x="641" y="79"/>
                  </a:cubicBezTo>
                  <a:cubicBezTo>
                    <a:pt x="0" y="366"/>
                    <a:pt x="232" y="1182"/>
                    <a:pt x="232" y="1182"/>
                  </a:cubicBezTo>
                  <a:cubicBezTo>
                    <a:pt x="232" y="1182"/>
                    <a:pt x="155" y="476"/>
                    <a:pt x="619" y="223"/>
                  </a:cubicBezTo>
                  <a:cubicBezTo>
                    <a:pt x="742" y="157"/>
                    <a:pt x="865" y="131"/>
                    <a:pt x="981" y="131"/>
                  </a:cubicBezTo>
                  <a:cubicBezTo>
                    <a:pt x="1344" y="131"/>
                    <a:pt x="1640" y="377"/>
                    <a:pt x="1698" y="377"/>
                  </a:cubicBezTo>
                  <a:cubicBezTo>
                    <a:pt x="1699" y="377"/>
                    <a:pt x="1699" y="377"/>
                    <a:pt x="1700" y="377"/>
                  </a:cubicBezTo>
                  <a:cubicBezTo>
                    <a:pt x="1766" y="366"/>
                    <a:pt x="1623" y="255"/>
                    <a:pt x="1578" y="223"/>
                  </a:cubicBezTo>
                  <a:cubicBezTo>
                    <a:pt x="1538" y="181"/>
                    <a:pt x="1302" y="0"/>
                    <a:pt x="9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9"/>
            <p:cNvSpPr/>
            <p:nvPr/>
          </p:nvSpPr>
          <p:spPr>
            <a:xfrm>
              <a:off x="1452286" y="1970679"/>
              <a:ext cx="49760" cy="44809"/>
            </a:xfrm>
            <a:custGeom>
              <a:avLst/>
              <a:gdLst/>
              <a:ahLst/>
              <a:cxnLst/>
              <a:rect l="l" t="t" r="r" b="b"/>
              <a:pathLst>
                <a:path w="1005" h="905" extrusionOk="0">
                  <a:moveTo>
                    <a:pt x="506" y="1"/>
                  </a:moveTo>
                  <a:cubicBezTo>
                    <a:pt x="467" y="1"/>
                    <a:pt x="427" y="6"/>
                    <a:pt x="387" y="17"/>
                  </a:cubicBezTo>
                  <a:cubicBezTo>
                    <a:pt x="144" y="72"/>
                    <a:pt x="1" y="326"/>
                    <a:pt x="55" y="569"/>
                  </a:cubicBezTo>
                  <a:cubicBezTo>
                    <a:pt x="111" y="771"/>
                    <a:pt x="297" y="905"/>
                    <a:pt x="498" y="905"/>
                  </a:cubicBezTo>
                  <a:cubicBezTo>
                    <a:pt x="538" y="905"/>
                    <a:pt x="579" y="899"/>
                    <a:pt x="619" y="888"/>
                  </a:cubicBezTo>
                  <a:cubicBezTo>
                    <a:pt x="862" y="834"/>
                    <a:pt x="1005" y="579"/>
                    <a:pt x="938" y="336"/>
                  </a:cubicBezTo>
                  <a:cubicBezTo>
                    <a:pt x="883" y="134"/>
                    <a:pt x="705" y="1"/>
                    <a:pt x="50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9"/>
            <p:cNvSpPr/>
            <p:nvPr/>
          </p:nvSpPr>
          <p:spPr>
            <a:xfrm>
              <a:off x="1427133" y="1917205"/>
              <a:ext cx="65109" cy="24806"/>
            </a:xfrm>
            <a:custGeom>
              <a:avLst/>
              <a:gdLst/>
              <a:ahLst/>
              <a:cxnLst/>
              <a:rect l="l" t="t" r="r" b="b"/>
              <a:pathLst>
                <a:path w="1315" h="501" extrusionOk="0">
                  <a:moveTo>
                    <a:pt x="791" y="0"/>
                  </a:moveTo>
                  <a:cubicBezTo>
                    <a:pt x="673" y="0"/>
                    <a:pt x="526" y="19"/>
                    <a:pt x="354" y="81"/>
                  </a:cubicBezTo>
                  <a:cubicBezTo>
                    <a:pt x="200" y="136"/>
                    <a:pt x="67" y="246"/>
                    <a:pt x="1" y="401"/>
                  </a:cubicBezTo>
                  <a:cubicBezTo>
                    <a:pt x="1" y="423"/>
                    <a:pt x="45" y="445"/>
                    <a:pt x="67" y="457"/>
                  </a:cubicBezTo>
                  <a:cubicBezTo>
                    <a:pt x="100" y="479"/>
                    <a:pt x="144" y="489"/>
                    <a:pt x="178" y="501"/>
                  </a:cubicBezTo>
                  <a:cubicBezTo>
                    <a:pt x="299" y="346"/>
                    <a:pt x="487" y="224"/>
                    <a:pt x="696" y="170"/>
                  </a:cubicBezTo>
                  <a:cubicBezTo>
                    <a:pt x="840" y="136"/>
                    <a:pt x="972" y="125"/>
                    <a:pt x="1115" y="125"/>
                  </a:cubicBezTo>
                  <a:lnTo>
                    <a:pt x="1314" y="125"/>
                  </a:lnTo>
                  <a:cubicBezTo>
                    <a:pt x="1204" y="70"/>
                    <a:pt x="1093" y="37"/>
                    <a:pt x="972" y="15"/>
                  </a:cubicBezTo>
                  <a:cubicBezTo>
                    <a:pt x="923" y="7"/>
                    <a:pt x="862" y="0"/>
                    <a:pt x="7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1477983" y="1975580"/>
              <a:ext cx="13121" cy="12081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135" y="0"/>
                  </a:moveTo>
                  <a:cubicBezTo>
                    <a:pt x="123" y="0"/>
                    <a:pt x="112" y="2"/>
                    <a:pt x="100" y="6"/>
                  </a:cubicBezTo>
                  <a:cubicBezTo>
                    <a:pt x="44" y="28"/>
                    <a:pt x="0" y="83"/>
                    <a:pt x="22" y="149"/>
                  </a:cubicBezTo>
                  <a:cubicBezTo>
                    <a:pt x="32" y="204"/>
                    <a:pt x="78" y="243"/>
                    <a:pt x="131" y="243"/>
                  </a:cubicBezTo>
                  <a:cubicBezTo>
                    <a:pt x="143" y="243"/>
                    <a:pt x="154" y="241"/>
                    <a:pt x="166" y="237"/>
                  </a:cubicBezTo>
                  <a:cubicBezTo>
                    <a:pt x="232" y="227"/>
                    <a:pt x="265" y="161"/>
                    <a:pt x="254" y="94"/>
                  </a:cubicBezTo>
                  <a:cubicBezTo>
                    <a:pt x="236" y="40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1295777" y="1994148"/>
              <a:ext cx="89321" cy="62138"/>
            </a:xfrm>
            <a:custGeom>
              <a:avLst/>
              <a:gdLst/>
              <a:ahLst/>
              <a:cxnLst/>
              <a:rect l="l" t="t" r="r" b="b"/>
              <a:pathLst>
                <a:path w="1804" h="1255" extrusionOk="0">
                  <a:moveTo>
                    <a:pt x="969" y="1"/>
                  </a:moveTo>
                  <a:cubicBezTo>
                    <a:pt x="912" y="1"/>
                    <a:pt x="851" y="9"/>
                    <a:pt x="788" y="28"/>
                  </a:cubicBezTo>
                  <a:cubicBezTo>
                    <a:pt x="137" y="216"/>
                    <a:pt x="314" y="558"/>
                    <a:pt x="148" y="679"/>
                  </a:cubicBezTo>
                  <a:cubicBezTo>
                    <a:pt x="1" y="788"/>
                    <a:pt x="387" y="1254"/>
                    <a:pt x="847" y="1254"/>
                  </a:cubicBezTo>
                  <a:cubicBezTo>
                    <a:pt x="904" y="1254"/>
                    <a:pt x="962" y="1247"/>
                    <a:pt x="1020" y="1231"/>
                  </a:cubicBezTo>
                  <a:cubicBezTo>
                    <a:pt x="1649" y="1055"/>
                    <a:pt x="1804" y="757"/>
                    <a:pt x="1804" y="757"/>
                  </a:cubicBezTo>
                  <a:cubicBezTo>
                    <a:pt x="1804" y="757"/>
                    <a:pt x="1507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1299193" y="1993207"/>
              <a:ext cx="85904" cy="39065"/>
            </a:xfrm>
            <a:custGeom>
              <a:avLst/>
              <a:gdLst/>
              <a:ahLst/>
              <a:cxnLst/>
              <a:rect l="l" t="t" r="r" b="b"/>
              <a:pathLst>
                <a:path w="1735" h="789" extrusionOk="0">
                  <a:moveTo>
                    <a:pt x="896" y="1"/>
                  </a:moveTo>
                  <a:cubicBezTo>
                    <a:pt x="874" y="1"/>
                    <a:pt x="852" y="2"/>
                    <a:pt x="829" y="3"/>
                  </a:cubicBezTo>
                  <a:cubicBezTo>
                    <a:pt x="311" y="47"/>
                    <a:pt x="112" y="522"/>
                    <a:pt x="90" y="588"/>
                  </a:cubicBezTo>
                  <a:cubicBezTo>
                    <a:pt x="70" y="640"/>
                    <a:pt x="0" y="789"/>
                    <a:pt x="46" y="789"/>
                  </a:cubicBezTo>
                  <a:cubicBezTo>
                    <a:pt x="49" y="789"/>
                    <a:pt x="53" y="788"/>
                    <a:pt x="57" y="787"/>
                  </a:cubicBezTo>
                  <a:cubicBezTo>
                    <a:pt x="123" y="765"/>
                    <a:pt x="333" y="136"/>
                    <a:pt x="918" y="124"/>
                  </a:cubicBezTo>
                  <a:cubicBezTo>
                    <a:pt x="922" y="124"/>
                    <a:pt x="926" y="124"/>
                    <a:pt x="931" y="124"/>
                  </a:cubicBezTo>
                  <a:cubicBezTo>
                    <a:pt x="1463" y="124"/>
                    <a:pt x="1735" y="776"/>
                    <a:pt x="1735" y="776"/>
                  </a:cubicBezTo>
                  <a:cubicBezTo>
                    <a:pt x="1735" y="776"/>
                    <a:pt x="1539" y="1"/>
                    <a:pt x="89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9"/>
            <p:cNvSpPr/>
            <p:nvPr/>
          </p:nvSpPr>
          <p:spPr>
            <a:xfrm>
              <a:off x="1320582" y="2004248"/>
              <a:ext cx="49760" cy="45106"/>
            </a:xfrm>
            <a:custGeom>
              <a:avLst/>
              <a:gdLst/>
              <a:ahLst/>
              <a:cxnLst/>
              <a:rect l="l" t="t" r="r" b="b"/>
              <a:pathLst>
                <a:path w="1005" h="911" extrusionOk="0">
                  <a:moveTo>
                    <a:pt x="491" y="0"/>
                  </a:moveTo>
                  <a:cubicBezTo>
                    <a:pt x="457" y="0"/>
                    <a:pt x="422" y="4"/>
                    <a:pt x="387" y="12"/>
                  </a:cubicBezTo>
                  <a:cubicBezTo>
                    <a:pt x="144" y="78"/>
                    <a:pt x="0" y="332"/>
                    <a:pt x="66" y="575"/>
                  </a:cubicBezTo>
                  <a:cubicBezTo>
                    <a:pt x="113" y="778"/>
                    <a:pt x="297" y="911"/>
                    <a:pt x="498" y="911"/>
                  </a:cubicBezTo>
                  <a:cubicBezTo>
                    <a:pt x="538" y="911"/>
                    <a:pt x="578" y="906"/>
                    <a:pt x="618" y="895"/>
                  </a:cubicBezTo>
                  <a:cubicBezTo>
                    <a:pt x="861" y="829"/>
                    <a:pt x="1005" y="586"/>
                    <a:pt x="939" y="343"/>
                  </a:cubicBezTo>
                  <a:cubicBezTo>
                    <a:pt x="891" y="135"/>
                    <a:pt x="698" y="0"/>
                    <a:pt x="49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9"/>
            <p:cNvSpPr/>
            <p:nvPr/>
          </p:nvSpPr>
          <p:spPr>
            <a:xfrm>
              <a:off x="1298698" y="1948200"/>
              <a:ext cx="64020" cy="25499"/>
            </a:xfrm>
            <a:custGeom>
              <a:avLst/>
              <a:gdLst/>
              <a:ahLst/>
              <a:cxnLst/>
              <a:rect l="l" t="t" r="r" b="b"/>
              <a:pathLst>
                <a:path w="1293" h="515" extrusionOk="0">
                  <a:moveTo>
                    <a:pt x="912" y="1"/>
                  </a:moveTo>
                  <a:cubicBezTo>
                    <a:pt x="877" y="1"/>
                    <a:pt x="842" y="3"/>
                    <a:pt x="807" y="7"/>
                  </a:cubicBezTo>
                  <a:cubicBezTo>
                    <a:pt x="530" y="51"/>
                    <a:pt x="343" y="172"/>
                    <a:pt x="243" y="250"/>
                  </a:cubicBezTo>
                  <a:cubicBezTo>
                    <a:pt x="155" y="327"/>
                    <a:pt x="67" y="415"/>
                    <a:pt x="1" y="515"/>
                  </a:cubicBezTo>
                  <a:cubicBezTo>
                    <a:pt x="56" y="481"/>
                    <a:pt x="111" y="449"/>
                    <a:pt x="167" y="427"/>
                  </a:cubicBezTo>
                  <a:cubicBezTo>
                    <a:pt x="299" y="360"/>
                    <a:pt x="420" y="294"/>
                    <a:pt x="552" y="261"/>
                  </a:cubicBezTo>
                  <a:cubicBezTo>
                    <a:pt x="638" y="234"/>
                    <a:pt x="725" y="221"/>
                    <a:pt x="811" y="221"/>
                  </a:cubicBezTo>
                  <a:cubicBezTo>
                    <a:pt x="938" y="221"/>
                    <a:pt x="1064" y="248"/>
                    <a:pt x="1182" y="294"/>
                  </a:cubicBezTo>
                  <a:cubicBezTo>
                    <a:pt x="1204" y="261"/>
                    <a:pt x="1226" y="239"/>
                    <a:pt x="1248" y="206"/>
                  </a:cubicBezTo>
                  <a:cubicBezTo>
                    <a:pt x="1259" y="172"/>
                    <a:pt x="1292" y="140"/>
                    <a:pt x="1281" y="106"/>
                  </a:cubicBezTo>
                  <a:cubicBezTo>
                    <a:pt x="1175" y="36"/>
                    <a:pt x="1049" y="1"/>
                    <a:pt x="91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9"/>
            <p:cNvSpPr/>
            <p:nvPr/>
          </p:nvSpPr>
          <p:spPr>
            <a:xfrm>
              <a:off x="1327712" y="2014002"/>
              <a:ext cx="11487" cy="10645"/>
            </a:xfrm>
            <a:custGeom>
              <a:avLst/>
              <a:gdLst/>
              <a:ahLst/>
              <a:cxnLst/>
              <a:rect l="l" t="t" r="r" b="b"/>
              <a:pathLst>
                <a:path w="232" h="215" extrusionOk="0">
                  <a:moveTo>
                    <a:pt x="110" y="1"/>
                  </a:moveTo>
                  <a:cubicBezTo>
                    <a:pt x="103" y="1"/>
                    <a:pt x="96" y="1"/>
                    <a:pt x="88" y="3"/>
                  </a:cubicBezTo>
                  <a:cubicBezTo>
                    <a:pt x="33" y="13"/>
                    <a:pt x="0" y="69"/>
                    <a:pt x="11" y="135"/>
                  </a:cubicBezTo>
                  <a:cubicBezTo>
                    <a:pt x="30" y="183"/>
                    <a:pt x="74" y="214"/>
                    <a:pt x="121" y="214"/>
                  </a:cubicBezTo>
                  <a:cubicBezTo>
                    <a:pt x="129" y="214"/>
                    <a:pt x="136" y="214"/>
                    <a:pt x="143" y="212"/>
                  </a:cubicBezTo>
                  <a:cubicBezTo>
                    <a:pt x="199" y="190"/>
                    <a:pt x="231" y="135"/>
                    <a:pt x="221" y="80"/>
                  </a:cubicBezTo>
                  <a:cubicBezTo>
                    <a:pt x="211" y="32"/>
                    <a:pt x="160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1387820" y="2082973"/>
              <a:ext cx="89667" cy="49909"/>
            </a:xfrm>
            <a:custGeom>
              <a:avLst/>
              <a:gdLst/>
              <a:ahLst/>
              <a:cxnLst/>
              <a:rect l="l" t="t" r="r" b="b"/>
              <a:pathLst>
                <a:path w="1811" h="1008" extrusionOk="0">
                  <a:moveTo>
                    <a:pt x="1744" y="1"/>
                  </a:moveTo>
                  <a:lnTo>
                    <a:pt x="0" y="464"/>
                  </a:lnTo>
                  <a:cubicBezTo>
                    <a:pt x="0" y="464"/>
                    <a:pt x="272" y="1007"/>
                    <a:pt x="830" y="1007"/>
                  </a:cubicBezTo>
                  <a:cubicBezTo>
                    <a:pt x="908" y="1007"/>
                    <a:pt x="992" y="996"/>
                    <a:pt x="1082" y="972"/>
                  </a:cubicBezTo>
                  <a:cubicBezTo>
                    <a:pt x="1810" y="762"/>
                    <a:pt x="1744" y="1"/>
                    <a:pt x="174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1387226" y="2080795"/>
              <a:ext cx="87489" cy="38075"/>
            </a:xfrm>
            <a:custGeom>
              <a:avLst/>
              <a:gdLst/>
              <a:ahLst/>
              <a:cxnLst/>
              <a:rect l="l" t="t" r="r" b="b"/>
              <a:pathLst>
                <a:path w="1767" h="769" extrusionOk="0">
                  <a:moveTo>
                    <a:pt x="1767" y="0"/>
                  </a:moveTo>
                  <a:lnTo>
                    <a:pt x="1" y="497"/>
                  </a:lnTo>
                  <a:cubicBezTo>
                    <a:pt x="1" y="497"/>
                    <a:pt x="167" y="740"/>
                    <a:pt x="388" y="762"/>
                  </a:cubicBezTo>
                  <a:cubicBezTo>
                    <a:pt x="417" y="766"/>
                    <a:pt x="450" y="768"/>
                    <a:pt x="486" y="768"/>
                  </a:cubicBezTo>
                  <a:cubicBezTo>
                    <a:pt x="806" y="768"/>
                    <a:pt x="1365" y="605"/>
                    <a:pt x="1524" y="486"/>
                  </a:cubicBezTo>
                  <a:cubicBezTo>
                    <a:pt x="1690" y="36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1116145" y="2115206"/>
              <a:ext cx="654258" cy="726398"/>
            </a:xfrm>
            <a:custGeom>
              <a:avLst/>
              <a:gdLst/>
              <a:ahLst/>
              <a:cxnLst/>
              <a:rect l="l" t="t" r="r" b="b"/>
              <a:pathLst>
                <a:path w="13214" h="14671" extrusionOk="0">
                  <a:moveTo>
                    <a:pt x="7396" y="0"/>
                  </a:moveTo>
                  <a:lnTo>
                    <a:pt x="4361" y="972"/>
                  </a:lnTo>
                  <a:cubicBezTo>
                    <a:pt x="4361" y="972"/>
                    <a:pt x="4737" y="2749"/>
                    <a:pt x="4615" y="3113"/>
                  </a:cubicBezTo>
                  <a:cubicBezTo>
                    <a:pt x="4494" y="3478"/>
                    <a:pt x="1" y="4979"/>
                    <a:pt x="366" y="5828"/>
                  </a:cubicBezTo>
                  <a:cubicBezTo>
                    <a:pt x="727" y="6672"/>
                    <a:pt x="1023" y="14638"/>
                    <a:pt x="1611" y="14638"/>
                  </a:cubicBezTo>
                  <a:cubicBezTo>
                    <a:pt x="1615" y="14638"/>
                    <a:pt x="1619" y="14638"/>
                    <a:pt x="1624" y="14637"/>
                  </a:cubicBezTo>
                  <a:cubicBezTo>
                    <a:pt x="2231" y="14516"/>
                    <a:pt x="12242" y="14670"/>
                    <a:pt x="12728" y="14428"/>
                  </a:cubicBezTo>
                  <a:cubicBezTo>
                    <a:pt x="13214" y="14185"/>
                    <a:pt x="12463" y="4482"/>
                    <a:pt x="12220" y="3996"/>
                  </a:cubicBezTo>
                  <a:cubicBezTo>
                    <a:pt x="11978" y="3510"/>
                    <a:pt x="8588" y="2981"/>
                    <a:pt x="8103" y="2860"/>
                  </a:cubicBezTo>
                  <a:cubicBezTo>
                    <a:pt x="7617" y="2738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1121740" y="2264238"/>
              <a:ext cx="647574" cy="574642"/>
            </a:xfrm>
            <a:custGeom>
              <a:avLst/>
              <a:gdLst/>
              <a:ahLst/>
              <a:cxnLst/>
              <a:rect l="l" t="t" r="r" b="b"/>
              <a:pathLst>
                <a:path w="13079" h="11606" extrusionOk="0">
                  <a:moveTo>
                    <a:pt x="9074" y="1"/>
                  </a:moveTo>
                  <a:cubicBezTo>
                    <a:pt x="8851" y="1"/>
                    <a:pt x="8678" y="9"/>
                    <a:pt x="8586" y="26"/>
                  </a:cubicBezTo>
                  <a:cubicBezTo>
                    <a:pt x="8045" y="125"/>
                    <a:pt x="7560" y="1837"/>
                    <a:pt x="6875" y="2024"/>
                  </a:cubicBezTo>
                  <a:cubicBezTo>
                    <a:pt x="6835" y="2035"/>
                    <a:pt x="6789" y="2041"/>
                    <a:pt x="6738" y="2041"/>
                  </a:cubicBezTo>
                  <a:cubicBezTo>
                    <a:pt x="5912" y="2041"/>
                    <a:pt x="3729" y="622"/>
                    <a:pt x="3729" y="622"/>
                  </a:cubicBezTo>
                  <a:cubicBezTo>
                    <a:pt x="2846" y="622"/>
                    <a:pt x="484" y="2013"/>
                    <a:pt x="329" y="2477"/>
                  </a:cubicBezTo>
                  <a:cubicBezTo>
                    <a:pt x="0" y="3486"/>
                    <a:pt x="424" y="11606"/>
                    <a:pt x="1101" y="11606"/>
                  </a:cubicBezTo>
                  <a:cubicBezTo>
                    <a:pt x="1105" y="11606"/>
                    <a:pt x="1109" y="11605"/>
                    <a:pt x="1114" y="11605"/>
                  </a:cubicBezTo>
                  <a:cubicBezTo>
                    <a:pt x="1798" y="11506"/>
                    <a:pt x="13035" y="11605"/>
                    <a:pt x="12935" y="11362"/>
                  </a:cubicBezTo>
                  <a:cubicBezTo>
                    <a:pt x="12836" y="11119"/>
                    <a:pt x="13079" y="1152"/>
                    <a:pt x="12736" y="633"/>
                  </a:cubicBezTo>
                  <a:cubicBezTo>
                    <a:pt x="12443" y="203"/>
                    <a:pt x="10157" y="1"/>
                    <a:pt x="9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1167539" y="2826750"/>
              <a:ext cx="673370" cy="475914"/>
            </a:xfrm>
            <a:custGeom>
              <a:avLst/>
              <a:gdLst/>
              <a:ahLst/>
              <a:cxnLst/>
              <a:rect l="l" t="t" r="r" b="b"/>
              <a:pathLst>
                <a:path w="13600" h="9612" extrusionOk="0">
                  <a:moveTo>
                    <a:pt x="12010" y="1"/>
                  </a:moveTo>
                  <a:cubicBezTo>
                    <a:pt x="11502" y="1"/>
                    <a:pt x="0" y="398"/>
                    <a:pt x="0" y="398"/>
                  </a:cubicBezTo>
                  <a:cubicBezTo>
                    <a:pt x="0" y="398"/>
                    <a:pt x="12" y="9218"/>
                    <a:pt x="520" y="9472"/>
                  </a:cubicBezTo>
                  <a:cubicBezTo>
                    <a:pt x="716" y="9570"/>
                    <a:pt x="1595" y="9612"/>
                    <a:pt x="2623" y="9612"/>
                  </a:cubicBezTo>
                  <a:cubicBezTo>
                    <a:pt x="4252" y="9612"/>
                    <a:pt x="6254" y="9506"/>
                    <a:pt x="6491" y="9351"/>
                  </a:cubicBezTo>
                  <a:cubicBezTo>
                    <a:pt x="6854" y="9105"/>
                    <a:pt x="6485" y="3889"/>
                    <a:pt x="6569" y="3889"/>
                  </a:cubicBezTo>
                  <a:cubicBezTo>
                    <a:pt x="6572" y="3889"/>
                    <a:pt x="6575" y="3896"/>
                    <a:pt x="6579" y="3908"/>
                  </a:cubicBezTo>
                  <a:cubicBezTo>
                    <a:pt x="6710" y="4279"/>
                    <a:pt x="7111" y="9353"/>
                    <a:pt x="7493" y="9353"/>
                  </a:cubicBezTo>
                  <a:cubicBezTo>
                    <a:pt x="7497" y="9353"/>
                    <a:pt x="7502" y="9352"/>
                    <a:pt x="7506" y="9351"/>
                  </a:cubicBezTo>
                  <a:cubicBezTo>
                    <a:pt x="7882" y="9218"/>
                    <a:pt x="12330" y="9472"/>
                    <a:pt x="12971" y="8964"/>
                  </a:cubicBezTo>
                  <a:cubicBezTo>
                    <a:pt x="13599" y="8456"/>
                    <a:pt x="12518" y="1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754407" y="2062970"/>
              <a:ext cx="240482" cy="175819"/>
            </a:xfrm>
            <a:custGeom>
              <a:avLst/>
              <a:gdLst/>
              <a:ahLst/>
              <a:cxnLst/>
              <a:rect l="l" t="t" r="r" b="b"/>
              <a:pathLst>
                <a:path w="4857" h="3551" extrusionOk="0">
                  <a:moveTo>
                    <a:pt x="3083" y="0"/>
                  </a:moveTo>
                  <a:cubicBezTo>
                    <a:pt x="2266" y="0"/>
                    <a:pt x="220" y="636"/>
                    <a:pt x="220" y="636"/>
                  </a:cubicBezTo>
                  <a:cubicBezTo>
                    <a:pt x="1" y="636"/>
                    <a:pt x="1593" y="3550"/>
                    <a:pt x="1872" y="3550"/>
                  </a:cubicBezTo>
                  <a:cubicBezTo>
                    <a:pt x="1873" y="3550"/>
                    <a:pt x="1875" y="3550"/>
                    <a:pt x="1876" y="3550"/>
                  </a:cubicBezTo>
                  <a:cubicBezTo>
                    <a:pt x="2141" y="3517"/>
                    <a:pt x="4856" y="2789"/>
                    <a:pt x="4636" y="2314"/>
                  </a:cubicBezTo>
                  <a:cubicBezTo>
                    <a:pt x="4426" y="1828"/>
                    <a:pt x="3731" y="360"/>
                    <a:pt x="3377" y="62"/>
                  </a:cubicBezTo>
                  <a:cubicBezTo>
                    <a:pt x="3326" y="19"/>
                    <a:pt x="3222" y="0"/>
                    <a:pt x="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9"/>
            <p:cNvSpPr/>
            <p:nvPr/>
          </p:nvSpPr>
          <p:spPr>
            <a:xfrm>
              <a:off x="743415" y="2051186"/>
              <a:ext cx="227857" cy="143834"/>
            </a:xfrm>
            <a:custGeom>
              <a:avLst/>
              <a:gdLst/>
              <a:ahLst/>
              <a:cxnLst/>
              <a:rect l="l" t="t" r="r" b="b"/>
              <a:pathLst>
                <a:path w="4602" h="2905" extrusionOk="0">
                  <a:moveTo>
                    <a:pt x="3307" y="1"/>
                  </a:moveTo>
                  <a:cubicBezTo>
                    <a:pt x="3301" y="1"/>
                    <a:pt x="3296" y="1"/>
                    <a:pt x="3290" y="2"/>
                  </a:cubicBezTo>
                  <a:cubicBezTo>
                    <a:pt x="2993" y="79"/>
                    <a:pt x="1" y="731"/>
                    <a:pt x="1" y="984"/>
                  </a:cubicBezTo>
                  <a:cubicBezTo>
                    <a:pt x="1" y="1239"/>
                    <a:pt x="785" y="2905"/>
                    <a:pt x="785" y="2905"/>
                  </a:cubicBezTo>
                  <a:cubicBezTo>
                    <a:pt x="785" y="2905"/>
                    <a:pt x="4251" y="1845"/>
                    <a:pt x="4428" y="1813"/>
                  </a:cubicBezTo>
                  <a:cubicBezTo>
                    <a:pt x="4601" y="1780"/>
                    <a:pt x="3634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9"/>
            <p:cNvSpPr/>
            <p:nvPr/>
          </p:nvSpPr>
          <p:spPr>
            <a:xfrm>
              <a:off x="667661" y="2040244"/>
              <a:ext cx="231619" cy="203694"/>
            </a:xfrm>
            <a:custGeom>
              <a:avLst/>
              <a:gdLst/>
              <a:ahLst/>
              <a:cxnLst/>
              <a:rect l="l" t="t" r="r" b="b"/>
              <a:pathLst>
                <a:path w="4678" h="4114" extrusionOk="0">
                  <a:moveTo>
                    <a:pt x="3159" y="1"/>
                  </a:moveTo>
                  <a:cubicBezTo>
                    <a:pt x="2629" y="1"/>
                    <a:pt x="174" y="753"/>
                    <a:pt x="174" y="753"/>
                  </a:cubicBezTo>
                  <a:cubicBezTo>
                    <a:pt x="1" y="828"/>
                    <a:pt x="1035" y="4113"/>
                    <a:pt x="1326" y="4113"/>
                  </a:cubicBezTo>
                  <a:cubicBezTo>
                    <a:pt x="1333" y="4113"/>
                    <a:pt x="1338" y="4112"/>
                    <a:pt x="1344" y="4109"/>
                  </a:cubicBezTo>
                  <a:cubicBezTo>
                    <a:pt x="1609" y="3965"/>
                    <a:pt x="4677" y="2905"/>
                    <a:pt x="4600" y="2618"/>
                  </a:cubicBezTo>
                  <a:cubicBezTo>
                    <a:pt x="4511" y="2321"/>
                    <a:pt x="3640" y="35"/>
                    <a:pt x="3198" y="3"/>
                  </a:cubicBezTo>
                  <a:cubicBezTo>
                    <a:pt x="3186" y="1"/>
                    <a:pt x="3173" y="1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9"/>
            <p:cNvSpPr/>
            <p:nvPr/>
          </p:nvSpPr>
          <p:spPr>
            <a:xfrm>
              <a:off x="663106" y="2029302"/>
              <a:ext cx="227758" cy="153192"/>
            </a:xfrm>
            <a:custGeom>
              <a:avLst/>
              <a:gdLst/>
              <a:ahLst/>
              <a:cxnLst/>
              <a:rect l="l" t="t" r="r" b="b"/>
              <a:pathLst>
                <a:path w="4600" h="3094" extrusionOk="0">
                  <a:moveTo>
                    <a:pt x="3320" y="0"/>
                  </a:moveTo>
                  <a:cubicBezTo>
                    <a:pt x="3313" y="0"/>
                    <a:pt x="3307" y="1"/>
                    <a:pt x="3301" y="3"/>
                  </a:cubicBezTo>
                  <a:cubicBezTo>
                    <a:pt x="2992" y="69"/>
                    <a:pt x="1" y="720"/>
                    <a:pt x="1" y="974"/>
                  </a:cubicBezTo>
                  <a:cubicBezTo>
                    <a:pt x="1" y="1239"/>
                    <a:pt x="818" y="3094"/>
                    <a:pt x="818" y="3094"/>
                  </a:cubicBezTo>
                  <a:cubicBezTo>
                    <a:pt x="818" y="3094"/>
                    <a:pt x="4250" y="1846"/>
                    <a:pt x="4427" y="1802"/>
                  </a:cubicBezTo>
                  <a:cubicBezTo>
                    <a:pt x="4600" y="1770"/>
                    <a:pt x="3640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9"/>
            <p:cNvSpPr/>
            <p:nvPr/>
          </p:nvSpPr>
          <p:spPr>
            <a:xfrm>
              <a:off x="677316" y="2265922"/>
              <a:ext cx="197901" cy="170273"/>
            </a:xfrm>
            <a:custGeom>
              <a:avLst/>
              <a:gdLst/>
              <a:ahLst/>
              <a:cxnLst/>
              <a:rect l="l" t="t" r="r" b="b"/>
              <a:pathLst>
                <a:path w="3997" h="3439" extrusionOk="0">
                  <a:moveTo>
                    <a:pt x="2346" y="0"/>
                  </a:moveTo>
                  <a:cubicBezTo>
                    <a:pt x="1805" y="0"/>
                    <a:pt x="729" y="919"/>
                    <a:pt x="729" y="919"/>
                  </a:cubicBezTo>
                  <a:cubicBezTo>
                    <a:pt x="0" y="2069"/>
                    <a:pt x="961" y="3438"/>
                    <a:pt x="1517" y="3438"/>
                  </a:cubicBezTo>
                  <a:cubicBezTo>
                    <a:pt x="1558" y="3438"/>
                    <a:pt x="1598" y="3430"/>
                    <a:pt x="1634" y="3414"/>
                  </a:cubicBezTo>
                  <a:cubicBezTo>
                    <a:pt x="2153" y="3182"/>
                    <a:pt x="3246" y="2983"/>
                    <a:pt x="3621" y="2421"/>
                  </a:cubicBezTo>
                  <a:cubicBezTo>
                    <a:pt x="3997" y="1869"/>
                    <a:pt x="2903" y="731"/>
                    <a:pt x="2606" y="147"/>
                  </a:cubicBezTo>
                  <a:cubicBezTo>
                    <a:pt x="2555" y="43"/>
                    <a:pt x="2463" y="0"/>
                    <a:pt x="23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9"/>
            <p:cNvSpPr/>
            <p:nvPr/>
          </p:nvSpPr>
          <p:spPr>
            <a:xfrm>
              <a:off x="1227152" y="3853689"/>
              <a:ext cx="304997" cy="226470"/>
            </a:xfrm>
            <a:custGeom>
              <a:avLst/>
              <a:gdLst/>
              <a:ahLst/>
              <a:cxnLst/>
              <a:rect l="l" t="t" r="r" b="b"/>
              <a:pathLst>
                <a:path w="6160" h="4574" extrusionOk="0">
                  <a:moveTo>
                    <a:pt x="4106" y="1"/>
                  </a:moveTo>
                  <a:cubicBezTo>
                    <a:pt x="4106" y="1"/>
                    <a:pt x="982" y="144"/>
                    <a:pt x="817" y="509"/>
                  </a:cubicBezTo>
                  <a:cubicBezTo>
                    <a:pt x="651" y="872"/>
                    <a:pt x="0" y="3632"/>
                    <a:pt x="651" y="4073"/>
                  </a:cubicBezTo>
                  <a:cubicBezTo>
                    <a:pt x="1082" y="4354"/>
                    <a:pt x="2244" y="4574"/>
                    <a:pt x="3343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59" y="3919"/>
                    <a:pt x="4602" y="3047"/>
                    <a:pt x="4271" y="2253"/>
                  </a:cubicBezTo>
                  <a:cubicBezTo>
                    <a:pt x="3940" y="1446"/>
                    <a:pt x="4106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1242947" y="3544384"/>
              <a:ext cx="242166" cy="337428"/>
            </a:xfrm>
            <a:custGeom>
              <a:avLst/>
              <a:gdLst/>
              <a:ahLst/>
              <a:cxnLst/>
              <a:rect l="l" t="t" r="r" b="b"/>
              <a:pathLst>
                <a:path w="4891" h="6815" extrusionOk="0">
                  <a:moveTo>
                    <a:pt x="419" y="0"/>
                  </a:moveTo>
                  <a:cubicBezTo>
                    <a:pt x="349" y="0"/>
                    <a:pt x="310" y="0"/>
                    <a:pt x="310" y="0"/>
                  </a:cubicBezTo>
                  <a:cubicBezTo>
                    <a:pt x="67" y="0"/>
                    <a:pt x="1" y="6756"/>
                    <a:pt x="498" y="6756"/>
                  </a:cubicBezTo>
                  <a:cubicBezTo>
                    <a:pt x="731" y="6756"/>
                    <a:pt x="1554" y="6814"/>
                    <a:pt x="2355" y="6814"/>
                  </a:cubicBezTo>
                  <a:cubicBezTo>
                    <a:pt x="3256" y="6814"/>
                    <a:pt x="4130" y="6740"/>
                    <a:pt x="4107" y="6424"/>
                  </a:cubicBezTo>
                  <a:cubicBezTo>
                    <a:pt x="3952" y="4261"/>
                    <a:pt x="4891" y="739"/>
                    <a:pt x="4207" y="188"/>
                  </a:cubicBezTo>
                  <a:cubicBezTo>
                    <a:pt x="3979" y="9"/>
                    <a:pt x="1028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1590624" y="3551266"/>
              <a:ext cx="225727" cy="327674"/>
            </a:xfrm>
            <a:custGeom>
              <a:avLst/>
              <a:gdLst/>
              <a:ahLst/>
              <a:cxnLst/>
              <a:rect l="l" t="t" r="r" b="b"/>
              <a:pathLst>
                <a:path w="4559" h="6618" extrusionOk="0">
                  <a:moveTo>
                    <a:pt x="3205" y="0"/>
                  </a:moveTo>
                  <a:cubicBezTo>
                    <a:pt x="2075" y="0"/>
                    <a:pt x="242" y="181"/>
                    <a:pt x="242" y="181"/>
                  </a:cubicBezTo>
                  <a:cubicBezTo>
                    <a:pt x="0" y="214"/>
                    <a:pt x="414" y="6617"/>
                    <a:pt x="897" y="6617"/>
                  </a:cubicBezTo>
                  <a:cubicBezTo>
                    <a:pt x="899" y="6617"/>
                    <a:pt x="902" y="6617"/>
                    <a:pt x="904" y="6617"/>
                  </a:cubicBezTo>
                  <a:cubicBezTo>
                    <a:pt x="989" y="6603"/>
                    <a:pt x="1140" y="6600"/>
                    <a:pt x="1332" y="6600"/>
                  </a:cubicBezTo>
                  <a:cubicBezTo>
                    <a:pt x="1556" y="6600"/>
                    <a:pt x="1837" y="6605"/>
                    <a:pt x="2135" y="6605"/>
                  </a:cubicBezTo>
                  <a:cubicBezTo>
                    <a:pt x="3076" y="6605"/>
                    <a:pt x="4194" y="6556"/>
                    <a:pt x="4271" y="6153"/>
                  </a:cubicBezTo>
                  <a:cubicBezTo>
                    <a:pt x="4558" y="4751"/>
                    <a:pt x="4183" y="1506"/>
                    <a:pt x="4072" y="137"/>
                  </a:cubicBezTo>
                  <a:cubicBezTo>
                    <a:pt x="4066" y="35"/>
                    <a:pt x="3704" y="0"/>
                    <a:pt x="3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928741" y="2335982"/>
              <a:ext cx="386396" cy="375404"/>
            </a:xfrm>
            <a:custGeom>
              <a:avLst/>
              <a:gdLst/>
              <a:ahLst/>
              <a:cxnLst/>
              <a:rect l="l" t="t" r="r" b="b"/>
              <a:pathLst>
                <a:path w="7804" h="7582" extrusionOk="0">
                  <a:moveTo>
                    <a:pt x="5895" y="1"/>
                  </a:moveTo>
                  <a:cubicBezTo>
                    <a:pt x="5895" y="1"/>
                    <a:pt x="0" y="2838"/>
                    <a:pt x="121" y="3489"/>
                  </a:cubicBezTo>
                  <a:cubicBezTo>
                    <a:pt x="232" y="4151"/>
                    <a:pt x="1634" y="6171"/>
                    <a:pt x="2307" y="7297"/>
                  </a:cubicBezTo>
                  <a:cubicBezTo>
                    <a:pt x="2429" y="7499"/>
                    <a:pt x="2641" y="7582"/>
                    <a:pt x="2911" y="7582"/>
                  </a:cubicBezTo>
                  <a:cubicBezTo>
                    <a:pt x="4148" y="7582"/>
                    <a:pt x="6598" y="5829"/>
                    <a:pt x="7141" y="5730"/>
                  </a:cubicBezTo>
                  <a:cubicBezTo>
                    <a:pt x="7804" y="5620"/>
                    <a:pt x="5895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699102" y="2342121"/>
              <a:ext cx="356985" cy="434423"/>
            </a:xfrm>
            <a:custGeom>
              <a:avLst/>
              <a:gdLst/>
              <a:ahLst/>
              <a:cxnLst/>
              <a:rect l="l" t="t" r="r" b="b"/>
              <a:pathLst>
                <a:path w="7210" h="8774" extrusionOk="0">
                  <a:moveTo>
                    <a:pt x="1038" y="1"/>
                  </a:moveTo>
                  <a:cubicBezTo>
                    <a:pt x="533" y="1"/>
                    <a:pt x="0" y="138"/>
                    <a:pt x="91" y="738"/>
                  </a:cubicBezTo>
                  <a:cubicBezTo>
                    <a:pt x="256" y="1842"/>
                    <a:pt x="2850" y="8376"/>
                    <a:pt x="3733" y="8729"/>
                  </a:cubicBezTo>
                  <a:cubicBezTo>
                    <a:pt x="3812" y="8759"/>
                    <a:pt x="3916" y="8774"/>
                    <a:pt x="4038" y="8774"/>
                  </a:cubicBezTo>
                  <a:cubicBezTo>
                    <a:pt x="4639" y="8774"/>
                    <a:pt x="5689" y="8420"/>
                    <a:pt x="6404" y="7769"/>
                  </a:cubicBezTo>
                  <a:cubicBezTo>
                    <a:pt x="7210" y="7041"/>
                    <a:pt x="1867" y="98"/>
                    <a:pt x="1867" y="98"/>
                  </a:cubicBezTo>
                  <a:cubicBezTo>
                    <a:pt x="1867" y="98"/>
                    <a:pt x="1462" y="1"/>
                    <a:pt x="1038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1633749" y="1729998"/>
              <a:ext cx="424124" cy="676836"/>
            </a:xfrm>
            <a:custGeom>
              <a:avLst/>
              <a:gdLst/>
              <a:ahLst/>
              <a:cxnLst/>
              <a:rect l="l" t="t" r="r" b="b"/>
              <a:pathLst>
                <a:path w="8566" h="13670" extrusionOk="0">
                  <a:moveTo>
                    <a:pt x="4403" y="0"/>
                  </a:moveTo>
                  <a:cubicBezTo>
                    <a:pt x="3851" y="0"/>
                    <a:pt x="3200" y="437"/>
                    <a:pt x="2914" y="495"/>
                  </a:cubicBezTo>
                  <a:cubicBezTo>
                    <a:pt x="2528" y="584"/>
                    <a:pt x="4559" y="6622"/>
                    <a:pt x="4559" y="7063"/>
                  </a:cubicBezTo>
                  <a:cubicBezTo>
                    <a:pt x="4559" y="7505"/>
                    <a:pt x="0" y="10672"/>
                    <a:pt x="0" y="10672"/>
                  </a:cubicBezTo>
                  <a:cubicBezTo>
                    <a:pt x="0" y="10672"/>
                    <a:pt x="729" y="11975"/>
                    <a:pt x="1335" y="13608"/>
                  </a:cubicBezTo>
                  <a:cubicBezTo>
                    <a:pt x="1350" y="13650"/>
                    <a:pt x="1392" y="13670"/>
                    <a:pt x="1458" y="13670"/>
                  </a:cubicBezTo>
                  <a:cubicBezTo>
                    <a:pt x="2366" y="13670"/>
                    <a:pt x="7791" y="9909"/>
                    <a:pt x="8069" y="8962"/>
                  </a:cubicBezTo>
                  <a:cubicBezTo>
                    <a:pt x="8566" y="7273"/>
                    <a:pt x="5475" y="617"/>
                    <a:pt x="4879" y="154"/>
                  </a:cubicBezTo>
                  <a:cubicBezTo>
                    <a:pt x="4740" y="43"/>
                    <a:pt x="4576" y="0"/>
                    <a:pt x="4403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1694402" y="1631964"/>
              <a:ext cx="209883" cy="183394"/>
            </a:xfrm>
            <a:custGeom>
              <a:avLst/>
              <a:gdLst/>
              <a:ahLst/>
              <a:cxnLst/>
              <a:rect l="l" t="t" r="r" b="b"/>
              <a:pathLst>
                <a:path w="4239" h="3704" extrusionOk="0">
                  <a:moveTo>
                    <a:pt x="3174" y="1"/>
                  </a:moveTo>
                  <a:cubicBezTo>
                    <a:pt x="2441" y="1"/>
                    <a:pt x="733" y="893"/>
                    <a:pt x="397" y="1228"/>
                  </a:cubicBezTo>
                  <a:cubicBezTo>
                    <a:pt x="0" y="1614"/>
                    <a:pt x="563" y="2299"/>
                    <a:pt x="828" y="2906"/>
                  </a:cubicBezTo>
                  <a:cubicBezTo>
                    <a:pt x="1093" y="3513"/>
                    <a:pt x="1788" y="3689"/>
                    <a:pt x="1788" y="3689"/>
                  </a:cubicBezTo>
                  <a:cubicBezTo>
                    <a:pt x="1788" y="3689"/>
                    <a:pt x="1988" y="3704"/>
                    <a:pt x="2241" y="3704"/>
                  </a:cubicBezTo>
                  <a:cubicBezTo>
                    <a:pt x="2660" y="3704"/>
                    <a:pt x="3226" y="3665"/>
                    <a:pt x="3267" y="3458"/>
                  </a:cubicBezTo>
                  <a:cubicBezTo>
                    <a:pt x="3334" y="3127"/>
                    <a:pt x="4074" y="2862"/>
                    <a:pt x="4162" y="2409"/>
                  </a:cubicBezTo>
                  <a:cubicBezTo>
                    <a:pt x="4239" y="1957"/>
                    <a:pt x="3809" y="555"/>
                    <a:pt x="3466" y="103"/>
                  </a:cubicBezTo>
                  <a:cubicBezTo>
                    <a:pt x="3412" y="32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1714851" y="1688755"/>
              <a:ext cx="109670" cy="72387"/>
            </a:xfrm>
            <a:custGeom>
              <a:avLst/>
              <a:gdLst/>
              <a:ahLst/>
              <a:cxnLst/>
              <a:rect l="l" t="t" r="r" b="b"/>
              <a:pathLst>
                <a:path w="2215" h="1462" extrusionOk="0">
                  <a:moveTo>
                    <a:pt x="1674" y="1"/>
                  </a:moveTo>
                  <a:cubicBezTo>
                    <a:pt x="1206" y="1"/>
                    <a:pt x="261" y="302"/>
                    <a:pt x="261" y="302"/>
                  </a:cubicBezTo>
                  <a:cubicBezTo>
                    <a:pt x="1" y="541"/>
                    <a:pt x="103" y="1462"/>
                    <a:pt x="472" y="1462"/>
                  </a:cubicBezTo>
                  <a:cubicBezTo>
                    <a:pt x="479" y="1462"/>
                    <a:pt x="486" y="1461"/>
                    <a:pt x="492" y="1461"/>
                  </a:cubicBezTo>
                  <a:cubicBezTo>
                    <a:pt x="890" y="1428"/>
                    <a:pt x="1343" y="1152"/>
                    <a:pt x="1773" y="1009"/>
                  </a:cubicBezTo>
                  <a:cubicBezTo>
                    <a:pt x="2214" y="865"/>
                    <a:pt x="2082" y="313"/>
                    <a:pt x="1917" y="70"/>
                  </a:cubicBezTo>
                  <a:cubicBezTo>
                    <a:pt x="1883" y="20"/>
                    <a:pt x="1794" y="1"/>
                    <a:pt x="16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1731041" y="1644045"/>
              <a:ext cx="156856" cy="123088"/>
            </a:xfrm>
            <a:custGeom>
              <a:avLst/>
              <a:gdLst/>
              <a:ahLst/>
              <a:cxnLst/>
              <a:rect l="l" t="t" r="r" b="b"/>
              <a:pathLst>
                <a:path w="3168" h="2486" extrusionOk="0">
                  <a:moveTo>
                    <a:pt x="2424" y="0"/>
                  </a:moveTo>
                  <a:cubicBezTo>
                    <a:pt x="2403" y="0"/>
                    <a:pt x="2382" y="4"/>
                    <a:pt x="2362" y="13"/>
                  </a:cubicBezTo>
                  <a:cubicBezTo>
                    <a:pt x="2274" y="46"/>
                    <a:pt x="2240" y="134"/>
                    <a:pt x="2274" y="212"/>
                  </a:cubicBezTo>
                  <a:cubicBezTo>
                    <a:pt x="2461" y="653"/>
                    <a:pt x="2627" y="1194"/>
                    <a:pt x="2660" y="1426"/>
                  </a:cubicBezTo>
                  <a:cubicBezTo>
                    <a:pt x="2451" y="1271"/>
                    <a:pt x="2042" y="796"/>
                    <a:pt x="1722" y="377"/>
                  </a:cubicBezTo>
                  <a:cubicBezTo>
                    <a:pt x="1690" y="332"/>
                    <a:pt x="1642" y="309"/>
                    <a:pt x="1596" y="309"/>
                  </a:cubicBezTo>
                  <a:cubicBezTo>
                    <a:pt x="1562" y="309"/>
                    <a:pt x="1529" y="321"/>
                    <a:pt x="1501" y="344"/>
                  </a:cubicBezTo>
                  <a:cubicBezTo>
                    <a:pt x="1435" y="388"/>
                    <a:pt x="1413" y="487"/>
                    <a:pt x="1468" y="553"/>
                  </a:cubicBezTo>
                  <a:cubicBezTo>
                    <a:pt x="1799" y="1029"/>
                    <a:pt x="2053" y="1547"/>
                    <a:pt x="2086" y="1724"/>
                  </a:cubicBezTo>
                  <a:cubicBezTo>
                    <a:pt x="1899" y="1625"/>
                    <a:pt x="1468" y="1161"/>
                    <a:pt x="1082" y="653"/>
                  </a:cubicBezTo>
                  <a:cubicBezTo>
                    <a:pt x="1053" y="610"/>
                    <a:pt x="1006" y="586"/>
                    <a:pt x="959" y="586"/>
                  </a:cubicBezTo>
                  <a:cubicBezTo>
                    <a:pt x="933" y="586"/>
                    <a:pt x="907" y="593"/>
                    <a:pt x="883" y="609"/>
                  </a:cubicBezTo>
                  <a:cubicBezTo>
                    <a:pt x="805" y="653"/>
                    <a:pt x="783" y="742"/>
                    <a:pt x="817" y="818"/>
                  </a:cubicBezTo>
                  <a:cubicBezTo>
                    <a:pt x="1070" y="1316"/>
                    <a:pt x="1291" y="1956"/>
                    <a:pt x="1214" y="2165"/>
                  </a:cubicBezTo>
                  <a:cubicBezTo>
                    <a:pt x="1004" y="2110"/>
                    <a:pt x="397" y="1370"/>
                    <a:pt x="320" y="1006"/>
                  </a:cubicBezTo>
                  <a:cubicBezTo>
                    <a:pt x="300" y="935"/>
                    <a:pt x="233" y="883"/>
                    <a:pt x="154" y="883"/>
                  </a:cubicBezTo>
                  <a:cubicBezTo>
                    <a:pt x="147" y="883"/>
                    <a:pt x="140" y="884"/>
                    <a:pt x="133" y="885"/>
                  </a:cubicBezTo>
                  <a:cubicBezTo>
                    <a:pt x="55" y="907"/>
                    <a:pt x="0" y="984"/>
                    <a:pt x="11" y="1073"/>
                  </a:cubicBezTo>
                  <a:cubicBezTo>
                    <a:pt x="99" y="1492"/>
                    <a:pt x="805" y="2430"/>
                    <a:pt x="1203" y="2486"/>
                  </a:cubicBezTo>
                  <a:lnTo>
                    <a:pt x="1236" y="2486"/>
                  </a:lnTo>
                  <a:cubicBezTo>
                    <a:pt x="1347" y="2486"/>
                    <a:pt x="1446" y="2430"/>
                    <a:pt x="1490" y="2331"/>
                  </a:cubicBezTo>
                  <a:cubicBezTo>
                    <a:pt x="1578" y="2154"/>
                    <a:pt x="1545" y="1878"/>
                    <a:pt x="1468" y="1591"/>
                  </a:cubicBezTo>
                  <a:lnTo>
                    <a:pt x="1468" y="1591"/>
                  </a:lnTo>
                  <a:cubicBezTo>
                    <a:pt x="1711" y="1845"/>
                    <a:pt x="1953" y="2055"/>
                    <a:pt x="2119" y="2066"/>
                  </a:cubicBezTo>
                  <a:cubicBezTo>
                    <a:pt x="2196" y="2066"/>
                    <a:pt x="2262" y="2033"/>
                    <a:pt x="2318" y="1988"/>
                  </a:cubicBezTo>
                  <a:cubicBezTo>
                    <a:pt x="2395" y="1900"/>
                    <a:pt x="2406" y="1757"/>
                    <a:pt x="2362" y="1580"/>
                  </a:cubicBezTo>
                  <a:lnTo>
                    <a:pt x="2362" y="1580"/>
                  </a:lnTo>
                  <a:cubicBezTo>
                    <a:pt x="2559" y="1751"/>
                    <a:pt x="2677" y="1797"/>
                    <a:pt x="2753" y="1797"/>
                  </a:cubicBezTo>
                  <a:cubicBezTo>
                    <a:pt x="2805" y="1797"/>
                    <a:pt x="2836" y="1775"/>
                    <a:pt x="2859" y="1757"/>
                  </a:cubicBezTo>
                  <a:cubicBezTo>
                    <a:pt x="2947" y="1701"/>
                    <a:pt x="3168" y="1558"/>
                    <a:pt x="2561" y="90"/>
                  </a:cubicBezTo>
                  <a:cubicBezTo>
                    <a:pt x="2536" y="33"/>
                    <a:pt x="2482" y="0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1759956" y="1726136"/>
              <a:ext cx="79864" cy="49166"/>
            </a:xfrm>
            <a:custGeom>
              <a:avLst/>
              <a:gdLst/>
              <a:ahLst/>
              <a:cxnLst/>
              <a:rect l="l" t="t" r="r" b="b"/>
              <a:pathLst>
                <a:path w="1613" h="993" extrusionOk="0">
                  <a:moveTo>
                    <a:pt x="1334" y="0"/>
                  </a:moveTo>
                  <a:cubicBezTo>
                    <a:pt x="980" y="0"/>
                    <a:pt x="1" y="607"/>
                    <a:pt x="1" y="607"/>
                  </a:cubicBezTo>
                  <a:lnTo>
                    <a:pt x="873" y="993"/>
                  </a:lnTo>
                  <a:cubicBezTo>
                    <a:pt x="873" y="993"/>
                    <a:pt x="1612" y="220"/>
                    <a:pt x="1436" y="33"/>
                  </a:cubicBezTo>
                  <a:cubicBezTo>
                    <a:pt x="1414" y="10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1751242" y="1718264"/>
              <a:ext cx="96797" cy="6471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1519" y="0"/>
                  </a:moveTo>
                  <a:cubicBezTo>
                    <a:pt x="1318" y="0"/>
                    <a:pt x="919" y="123"/>
                    <a:pt x="100" y="633"/>
                  </a:cubicBezTo>
                  <a:cubicBezTo>
                    <a:pt x="22" y="678"/>
                    <a:pt x="0" y="766"/>
                    <a:pt x="44" y="843"/>
                  </a:cubicBezTo>
                  <a:cubicBezTo>
                    <a:pt x="73" y="894"/>
                    <a:pt x="126" y="921"/>
                    <a:pt x="181" y="921"/>
                  </a:cubicBezTo>
                  <a:cubicBezTo>
                    <a:pt x="210" y="921"/>
                    <a:pt x="239" y="913"/>
                    <a:pt x="265" y="898"/>
                  </a:cubicBezTo>
                  <a:cubicBezTo>
                    <a:pt x="762" y="589"/>
                    <a:pt x="1280" y="335"/>
                    <a:pt x="1479" y="313"/>
                  </a:cubicBezTo>
                  <a:lnTo>
                    <a:pt x="1479" y="313"/>
                  </a:lnTo>
                  <a:cubicBezTo>
                    <a:pt x="1435" y="457"/>
                    <a:pt x="1204" y="776"/>
                    <a:pt x="939" y="1041"/>
                  </a:cubicBezTo>
                  <a:cubicBezTo>
                    <a:pt x="883" y="1108"/>
                    <a:pt x="883" y="1207"/>
                    <a:pt x="949" y="1262"/>
                  </a:cubicBezTo>
                  <a:cubicBezTo>
                    <a:pt x="971" y="1296"/>
                    <a:pt x="1016" y="1306"/>
                    <a:pt x="1049" y="1306"/>
                  </a:cubicBezTo>
                  <a:cubicBezTo>
                    <a:pt x="1093" y="1306"/>
                    <a:pt x="1137" y="1296"/>
                    <a:pt x="1170" y="1262"/>
                  </a:cubicBezTo>
                  <a:cubicBezTo>
                    <a:pt x="1545" y="865"/>
                    <a:pt x="1954" y="324"/>
                    <a:pt x="1722" y="81"/>
                  </a:cubicBezTo>
                  <a:cubicBezTo>
                    <a:pt x="1696" y="51"/>
                    <a:pt x="1648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1515711" y="2139120"/>
              <a:ext cx="409914" cy="332575"/>
            </a:xfrm>
            <a:custGeom>
              <a:avLst/>
              <a:gdLst/>
              <a:ahLst/>
              <a:cxnLst/>
              <a:rect l="l" t="t" r="r" b="b"/>
              <a:pathLst>
                <a:path w="8279" h="6717" extrusionOk="0">
                  <a:moveTo>
                    <a:pt x="4764" y="0"/>
                  </a:moveTo>
                  <a:cubicBezTo>
                    <a:pt x="3956" y="0"/>
                    <a:pt x="397" y="2476"/>
                    <a:pt x="397" y="2476"/>
                  </a:cubicBezTo>
                  <a:cubicBezTo>
                    <a:pt x="0" y="2907"/>
                    <a:pt x="3863" y="6637"/>
                    <a:pt x="4183" y="6714"/>
                  </a:cubicBezTo>
                  <a:cubicBezTo>
                    <a:pt x="4188" y="6715"/>
                    <a:pt x="4194" y="6716"/>
                    <a:pt x="4201" y="6716"/>
                  </a:cubicBezTo>
                  <a:cubicBezTo>
                    <a:pt x="4607" y="6716"/>
                    <a:pt x="7468" y="4369"/>
                    <a:pt x="7870" y="4065"/>
                  </a:cubicBezTo>
                  <a:cubicBezTo>
                    <a:pt x="8279" y="3745"/>
                    <a:pt x="5331" y="423"/>
                    <a:pt x="4890" y="37"/>
                  </a:cubicBezTo>
                  <a:cubicBezTo>
                    <a:pt x="4862" y="12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1444661" y="2385049"/>
              <a:ext cx="153588" cy="445315"/>
            </a:xfrm>
            <a:custGeom>
              <a:avLst/>
              <a:gdLst/>
              <a:ahLst/>
              <a:cxnLst/>
              <a:rect l="l" t="t" r="r" b="b"/>
              <a:pathLst>
                <a:path w="3102" h="8994" extrusionOk="0">
                  <a:moveTo>
                    <a:pt x="553" y="0"/>
                  </a:moveTo>
                  <a:cubicBezTo>
                    <a:pt x="512" y="0"/>
                    <a:pt x="494" y="18"/>
                    <a:pt x="508" y="59"/>
                  </a:cubicBezTo>
                  <a:cubicBezTo>
                    <a:pt x="508" y="59"/>
                    <a:pt x="0" y="1173"/>
                    <a:pt x="0" y="1460"/>
                  </a:cubicBezTo>
                  <a:cubicBezTo>
                    <a:pt x="0" y="1759"/>
                    <a:pt x="673" y="1725"/>
                    <a:pt x="806" y="1979"/>
                  </a:cubicBezTo>
                  <a:cubicBezTo>
                    <a:pt x="938" y="2233"/>
                    <a:pt x="342" y="5677"/>
                    <a:pt x="607" y="6439"/>
                  </a:cubicBezTo>
                  <a:cubicBezTo>
                    <a:pt x="853" y="7188"/>
                    <a:pt x="1649" y="8994"/>
                    <a:pt x="2079" y="8994"/>
                  </a:cubicBezTo>
                  <a:cubicBezTo>
                    <a:pt x="2093" y="8994"/>
                    <a:pt x="2107" y="8992"/>
                    <a:pt x="2119" y="8988"/>
                  </a:cubicBezTo>
                  <a:cubicBezTo>
                    <a:pt x="2550" y="8856"/>
                    <a:pt x="2770" y="7013"/>
                    <a:pt x="2936" y="6251"/>
                  </a:cubicBezTo>
                  <a:cubicBezTo>
                    <a:pt x="3101" y="5490"/>
                    <a:pt x="1700" y="2311"/>
                    <a:pt x="1700" y="1935"/>
                  </a:cubicBezTo>
                  <a:cubicBezTo>
                    <a:pt x="1700" y="1549"/>
                    <a:pt x="2064" y="886"/>
                    <a:pt x="1821" y="665"/>
                  </a:cubicBezTo>
                  <a:cubicBezTo>
                    <a:pt x="1608" y="480"/>
                    <a:pt x="767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1367174" y="3913203"/>
              <a:ext cx="73080" cy="30203"/>
            </a:xfrm>
            <a:custGeom>
              <a:avLst/>
              <a:gdLst/>
              <a:ahLst/>
              <a:cxnLst/>
              <a:rect l="l" t="t" r="r" b="b"/>
              <a:pathLst>
                <a:path w="1476" h="610" extrusionOk="0">
                  <a:moveTo>
                    <a:pt x="1269" y="0"/>
                  </a:moveTo>
                  <a:cubicBezTo>
                    <a:pt x="1261" y="0"/>
                    <a:pt x="1253" y="1"/>
                    <a:pt x="1245" y="2"/>
                  </a:cubicBezTo>
                  <a:cubicBezTo>
                    <a:pt x="1002" y="13"/>
                    <a:pt x="119" y="244"/>
                    <a:pt x="119" y="244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12" y="609"/>
                  </a:cubicBezTo>
                  <a:cubicBezTo>
                    <a:pt x="214" y="609"/>
                    <a:pt x="216" y="609"/>
                    <a:pt x="219" y="609"/>
                  </a:cubicBezTo>
                  <a:cubicBezTo>
                    <a:pt x="384" y="587"/>
                    <a:pt x="1421" y="344"/>
                    <a:pt x="1377" y="311"/>
                  </a:cubicBezTo>
                  <a:cubicBezTo>
                    <a:pt x="1324" y="279"/>
                    <a:pt x="1476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1379750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1258" y="1"/>
                  </a:moveTo>
                  <a:cubicBezTo>
                    <a:pt x="1250" y="1"/>
                    <a:pt x="1242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200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2" y="586"/>
                    <a:pt x="1410" y="343"/>
                    <a:pt x="1366" y="311"/>
                  </a:cubicBezTo>
                  <a:cubicBezTo>
                    <a:pt x="1323" y="278"/>
                    <a:pt x="1466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1399010" y="3979203"/>
              <a:ext cx="70506" cy="35401"/>
            </a:xfrm>
            <a:custGeom>
              <a:avLst/>
              <a:gdLst/>
              <a:ahLst/>
              <a:cxnLst/>
              <a:rect l="l" t="t" r="r" b="b"/>
              <a:pathLst>
                <a:path w="1424" h="715" extrusionOk="0">
                  <a:moveTo>
                    <a:pt x="1241" y="0"/>
                  </a:moveTo>
                  <a:cubicBezTo>
                    <a:pt x="1228" y="0"/>
                    <a:pt x="1214" y="2"/>
                    <a:pt x="1198" y="5"/>
                  </a:cubicBezTo>
                  <a:cubicBezTo>
                    <a:pt x="955" y="49"/>
                    <a:pt x="105" y="368"/>
                    <a:pt x="105" y="368"/>
                  </a:cubicBezTo>
                  <a:cubicBezTo>
                    <a:pt x="1" y="368"/>
                    <a:pt x="74" y="715"/>
                    <a:pt x="222" y="715"/>
                  </a:cubicBezTo>
                  <a:cubicBezTo>
                    <a:pt x="231" y="715"/>
                    <a:pt x="239" y="713"/>
                    <a:pt x="248" y="711"/>
                  </a:cubicBezTo>
                  <a:cubicBezTo>
                    <a:pt x="403" y="678"/>
                    <a:pt x="1418" y="324"/>
                    <a:pt x="1364" y="292"/>
                  </a:cubicBezTo>
                  <a:cubicBezTo>
                    <a:pt x="1312" y="271"/>
                    <a:pt x="1424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1239679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0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7" y="830"/>
                    <a:pt x="2606" y="836"/>
                    <a:pt x="2446" y="836"/>
                  </a:cubicBezTo>
                  <a:cubicBezTo>
                    <a:pt x="666" y="836"/>
                    <a:pt x="155" y="66"/>
                    <a:pt x="155" y="66"/>
                  </a:cubicBezTo>
                  <a:lnTo>
                    <a:pt x="155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2" y="1386"/>
                    <a:pt x="2761" y="1386"/>
                  </a:cubicBezTo>
                  <a:cubicBezTo>
                    <a:pt x="4187" y="1386"/>
                    <a:pt x="5691" y="1304"/>
                    <a:pt x="5730" y="1136"/>
                  </a:cubicBezTo>
                  <a:cubicBezTo>
                    <a:pt x="5796" y="860"/>
                    <a:pt x="5056" y="132"/>
                    <a:pt x="4847" y="10"/>
                  </a:cubicBezTo>
                  <a:cubicBezTo>
                    <a:pt x="4834" y="3"/>
                    <a:pt x="4818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1360490" y="2162639"/>
              <a:ext cx="127940" cy="43323"/>
            </a:xfrm>
            <a:custGeom>
              <a:avLst/>
              <a:gdLst/>
              <a:ahLst/>
              <a:cxnLst/>
              <a:rect l="l" t="t" r="r" b="b"/>
              <a:pathLst>
                <a:path w="2584" h="875" extrusionOk="0">
                  <a:moveTo>
                    <a:pt x="2419" y="1"/>
                  </a:moveTo>
                  <a:cubicBezTo>
                    <a:pt x="2373" y="1"/>
                    <a:pt x="2327" y="20"/>
                    <a:pt x="2296" y="58"/>
                  </a:cubicBezTo>
                  <a:cubicBezTo>
                    <a:pt x="2196" y="180"/>
                    <a:pt x="1865" y="499"/>
                    <a:pt x="1556" y="555"/>
                  </a:cubicBezTo>
                  <a:cubicBezTo>
                    <a:pt x="1503" y="564"/>
                    <a:pt x="1440" y="567"/>
                    <a:pt x="1371" y="567"/>
                  </a:cubicBezTo>
                  <a:cubicBezTo>
                    <a:pt x="994" y="567"/>
                    <a:pt x="424" y="456"/>
                    <a:pt x="210" y="401"/>
                  </a:cubicBezTo>
                  <a:cubicBezTo>
                    <a:pt x="196" y="397"/>
                    <a:pt x="183" y="396"/>
                    <a:pt x="170" y="396"/>
                  </a:cubicBezTo>
                  <a:cubicBezTo>
                    <a:pt x="99" y="396"/>
                    <a:pt x="41" y="445"/>
                    <a:pt x="22" y="511"/>
                  </a:cubicBezTo>
                  <a:cubicBezTo>
                    <a:pt x="0" y="599"/>
                    <a:pt x="44" y="687"/>
                    <a:pt x="133" y="698"/>
                  </a:cubicBezTo>
                  <a:cubicBezTo>
                    <a:pt x="165" y="710"/>
                    <a:pt x="861" y="875"/>
                    <a:pt x="1358" y="875"/>
                  </a:cubicBezTo>
                  <a:cubicBezTo>
                    <a:pt x="1457" y="875"/>
                    <a:pt x="1534" y="875"/>
                    <a:pt x="1600" y="864"/>
                  </a:cubicBezTo>
                  <a:cubicBezTo>
                    <a:pt x="2098" y="776"/>
                    <a:pt x="2517" y="279"/>
                    <a:pt x="2528" y="257"/>
                  </a:cubicBezTo>
                  <a:cubicBezTo>
                    <a:pt x="2583" y="190"/>
                    <a:pt x="2583" y="91"/>
                    <a:pt x="2517" y="36"/>
                  </a:cubicBezTo>
                  <a:cubicBezTo>
                    <a:pt x="2488" y="12"/>
                    <a:pt x="2453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782778" y="2401239"/>
              <a:ext cx="60752" cy="39214"/>
            </a:xfrm>
            <a:custGeom>
              <a:avLst/>
              <a:gdLst/>
              <a:ahLst/>
              <a:cxnLst/>
              <a:rect l="l" t="t" r="r" b="b"/>
              <a:pathLst>
                <a:path w="1227" h="792" extrusionOk="0">
                  <a:moveTo>
                    <a:pt x="1051" y="0"/>
                  </a:moveTo>
                  <a:cubicBezTo>
                    <a:pt x="1009" y="0"/>
                    <a:pt x="968" y="17"/>
                    <a:pt x="939" y="51"/>
                  </a:cubicBezTo>
                  <a:cubicBezTo>
                    <a:pt x="663" y="350"/>
                    <a:pt x="133" y="482"/>
                    <a:pt x="133" y="482"/>
                  </a:cubicBezTo>
                  <a:cubicBezTo>
                    <a:pt x="45" y="504"/>
                    <a:pt x="1" y="593"/>
                    <a:pt x="12" y="670"/>
                  </a:cubicBezTo>
                  <a:cubicBezTo>
                    <a:pt x="34" y="747"/>
                    <a:pt x="100" y="791"/>
                    <a:pt x="167" y="791"/>
                  </a:cubicBezTo>
                  <a:lnTo>
                    <a:pt x="199" y="791"/>
                  </a:lnTo>
                  <a:cubicBezTo>
                    <a:pt x="233" y="780"/>
                    <a:pt x="829" y="637"/>
                    <a:pt x="1171" y="262"/>
                  </a:cubicBezTo>
                  <a:cubicBezTo>
                    <a:pt x="1226" y="195"/>
                    <a:pt x="1226" y="96"/>
                    <a:pt x="1160" y="41"/>
                  </a:cubicBezTo>
                  <a:cubicBezTo>
                    <a:pt x="1128" y="14"/>
                    <a:pt x="108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1585623" y="2462338"/>
              <a:ext cx="137249" cy="176710"/>
            </a:xfrm>
            <a:custGeom>
              <a:avLst/>
              <a:gdLst/>
              <a:ahLst/>
              <a:cxnLst/>
              <a:rect l="l" t="t" r="r" b="b"/>
              <a:pathLst>
                <a:path w="2772" h="3569" extrusionOk="0">
                  <a:moveTo>
                    <a:pt x="1596" y="0"/>
                  </a:moveTo>
                  <a:cubicBezTo>
                    <a:pt x="918" y="0"/>
                    <a:pt x="128" y="35"/>
                    <a:pt x="78" y="198"/>
                  </a:cubicBezTo>
                  <a:cubicBezTo>
                    <a:pt x="1" y="473"/>
                    <a:pt x="122" y="2251"/>
                    <a:pt x="310" y="2626"/>
                  </a:cubicBezTo>
                  <a:cubicBezTo>
                    <a:pt x="488" y="2983"/>
                    <a:pt x="1135" y="3569"/>
                    <a:pt x="1550" y="3569"/>
                  </a:cubicBezTo>
                  <a:cubicBezTo>
                    <a:pt x="1571" y="3569"/>
                    <a:pt x="1592" y="3567"/>
                    <a:pt x="1613" y="3564"/>
                  </a:cubicBezTo>
                  <a:cubicBezTo>
                    <a:pt x="2010" y="3509"/>
                    <a:pt x="2650" y="2736"/>
                    <a:pt x="2694" y="2427"/>
                  </a:cubicBezTo>
                  <a:cubicBezTo>
                    <a:pt x="2749" y="2107"/>
                    <a:pt x="2771" y="54"/>
                    <a:pt x="2572" y="21"/>
                  </a:cubicBezTo>
                  <a:cubicBezTo>
                    <a:pt x="2572" y="21"/>
                    <a:pt x="211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591511" y="3870127"/>
              <a:ext cx="36095" cy="3609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5" y="11"/>
                  </a:moveTo>
                  <a:cubicBezTo>
                    <a:pt x="464" y="11"/>
                    <a:pt x="542" y="55"/>
                    <a:pt x="608" y="121"/>
                  </a:cubicBezTo>
                  <a:cubicBezTo>
                    <a:pt x="674" y="177"/>
                    <a:pt x="707" y="265"/>
                    <a:pt x="707" y="364"/>
                  </a:cubicBezTo>
                  <a:cubicBezTo>
                    <a:pt x="707" y="464"/>
                    <a:pt x="674" y="552"/>
                    <a:pt x="608" y="607"/>
                  </a:cubicBezTo>
                  <a:cubicBezTo>
                    <a:pt x="542" y="673"/>
                    <a:pt x="464" y="717"/>
                    <a:pt x="365" y="717"/>
                  </a:cubicBezTo>
                  <a:cubicBezTo>
                    <a:pt x="265" y="717"/>
                    <a:pt x="177" y="673"/>
                    <a:pt x="122" y="607"/>
                  </a:cubicBezTo>
                  <a:cubicBezTo>
                    <a:pt x="56" y="552"/>
                    <a:pt x="12" y="464"/>
                    <a:pt x="12" y="364"/>
                  </a:cubicBezTo>
                  <a:cubicBezTo>
                    <a:pt x="12" y="265"/>
                    <a:pt x="56" y="177"/>
                    <a:pt x="122" y="121"/>
                  </a:cubicBezTo>
                  <a:cubicBezTo>
                    <a:pt x="177" y="55"/>
                    <a:pt x="265" y="11"/>
                    <a:pt x="365" y="11"/>
                  </a:cubicBezTo>
                  <a:close/>
                  <a:moveTo>
                    <a:pt x="365" y="0"/>
                  </a:moveTo>
                  <a:cubicBezTo>
                    <a:pt x="166" y="0"/>
                    <a:pt x="0" y="165"/>
                    <a:pt x="0" y="364"/>
                  </a:cubicBezTo>
                  <a:cubicBezTo>
                    <a:pt x="0" y="563"/>
                    <a:pt x="166" y="729"/>
                    <a:pt x="365" y="729"/>
                  </a:cubicBezTo>
                  <a:cubicBezTo>
                    <a:pt x="564" y="729"/>
                    <a:pt x="729" y="563"/>
                    <a:pt x="729" y="364"/>
                  </a:cubicBezTo>
                  <a:cubicBezTo>
                    <a:pt x="729" y="165"/>
                    <a:pt x="564" y="0"/>
                    <a:pt x="365" y="0"/>
                  </a:cubicBezTo>
                  <a:close/>
                </a:path>
              </a:pathLst>
            </a:custGeom>
            <a:solidFill>
              <a:srgbClr val="E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1237451" y="2216756"/>
              <a:ext cx="367333" cy="230629"/>
            </a:xfrm>
            <a:custGeom>
              <a:avLst/>
              <a:gdLst/>
              <a:ahLst/>
              <a:cxnLst/>
              <a:rect l="l" t="t" r="r" b="b"/>
              <a:pathLst>
                <a:path w="7419" h="4658" extrusionOk="0">
                  <a:moveTo>
                    <a:pt x="5549" y="0"/>
                  </a:moveTo>
                  <a:cubicBezTo>
                    <a:pt x="5260" y="0"/>
                    <a:pt x="4776" y="2402"/>
                    <a:pt x="4494" y="2597"/>
                  </a:cubicBezTo>
                  <a:cubicBezTo>
                    <a:pt x="4479" y="2607"/>
                    <a:pt x="4457" y="2612"/>
                    <a:pt x="4430" y="2612"/>
                  </a:cubicBezTo>
                  <a:cubicBezTo>
                    <a:pt x="3933" y="2612"/>
                    <a:pt x="1602" y="985"/>
                    <a:pt x="1602" y="985"/>
                  </a:cubicBezTo>
                  <a:cubicBezTo>
                    <a:pt x="1588" y="977"/>
                    <a:pt x="1573" y="973"/>
                    <a:pt x="1555" y="973"/>
                  </a:cubicBezTo>
                  <a:cubicBezTo>
                    <a:pt x="1271" y="973"/>
                    <a:pt x="559" y="2034"/>
                    <a:pt x="288" y="2398"/>
                  </a:cubicBezTo>
                  <a:cubicBezTo>
                    <a:pt x="1" y="2782"/>
                    <a:pt x="3140" y="4657"/>
                    <a:pt x="3615" y="4657"/>
                  </a:cubicBezTo>
                  <a:cubicBezTo>
                    <a:pt x="3632" y="4657"/>
                    <a:pt x="3645" y="4655"/>
                    <a:pt x="3655" y="4650"/>
                  </a:cubicBezTo>
                  <a:cubicBezTo>
                    <a:pt x="3953" y="4506"/>
                    <a:pt x="4593" y="3181"/>
                    <a:pt x="4593" y="3181"/>
                  </a:cubicBezTo>
                  <a:cubicBezTo>
                    <a:pt x="4593" y="3181"/>
                    <a:pt x="5609" y="4010"/>
                    <a:pt x="6006" y="4064"/>
                  </a:cubicBezTo>
                  <a:cubicBezTo>
                    <a:pt x="6009" y="4065"/>
                    <a:pt x="6012" y="4065"/>
                    <a:pt x="6015" y="4065"/>
                  </a:cubicBezTo>
                  <a:cubicBezTo>
                    <a:pt x="6409" y="4065"/>
                    <a:pt x="7419" y="1324"/>
                    <a:pt x="7419" y="985"/>
                  </a:cubicBezTo>
                  <a:cubicBezTo>
                    <a:pt x="7419" y="643"/>
                    <a:pt x="5863" y="102"/>
                    <a:pt x="5564" y="2"/>
                  </a:cubicBezTo>
                  <a:cubicBezTo>
                    <a:pt x="5559" y="1"/>
                    <a:pt x="5554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69"/>
          <p:cNvGrpSpPr/>
          <p:nvPr/>
        </p:nvGrpSpPr>
        <p:grpSpPr>
          <a:xfrm>
            <a:off x="2952163" y="620869"/>
            <a:ext cx="646889" cy="588519"/>
            <a:chOff x="3941900" y="2460900"/>
            <a:chExt cx="1676746" cy="1525451"/>
          </a:xfrm>
        </p:grpSpPr>
        <p:sp>
          <p:nvSpPr>
            <p:cNvPr id="3125" name="Google Shape;312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69"/>
          <p:cNvGrpSpPr/>
          <p:nvPr/>
        </p:nvGrpSpPr>
        <p:grpSpPr>
          <a:xfrm>
            <a:off x="1117666" y="277241"/>
            <a:ext cx="646891" cy="343645"/>
            <a:chOff x="4260451" y="3853933"/>
            <a:chExt cx="996905" cy="529581"/>
          </a:xfrm>
        </p:grpSpPr>
        <p:sp>
          <p:nvSpPr>
            <p:cNvPr id="3131" name="Google Shape;3131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4" name="Google Shape;3134;p69"/>
          <p:cNvGrpSpPr/>
          <p:nvPr/>
        </p:nvGrpSpPr>
        <p:grpSpPr>
          <a:xfrm flipH="1">
            <a:off x="810879" y="1209396"/>
            <a:ext cx="398395" cy="362447"/>
            <a:chOff x="3941900" y="2460900"/>
            <a:chExt cx="1676746" cy="1525451"/>
          </a:xfrm>
        </p:grpSpPr>
        <p:sp>
          <p:nvSpPr>
            <p:cNvPr id="3135" name="Google Shape;313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0" name="Google Shape;3140;p69"/>
          <p:cNvGrpSpPr/>
          <p:nvPr/>
        </p:nvGrpSpPr>
        <p:grpSpPr>
          <a:xfrm>
            <a:off x="6759505" y="1345913"/>
            <a:ext cx="343505" cy="426273"/>
            <a:chOff x="10404042" y="2373100"/>
            <a:chExt cx="343505" cy="426273"/>
          </a:xfrm>
        </p:grpSpPr>
        <p:sp>
          <p:nvSpPr>
            <p:cNvPr id="3141" name="Google Shape;3141;p69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9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9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9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9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9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9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9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9" name="Google Shape;3149;p69"/>
          <p:cNvGrpSpPr/>
          <p:nvPr/>
        </p:nvGrpSpPr>
        <p:grpSpPr>
          <a:xfrm rot="10800000">
            <a:off x="3827641" y="1613566"/>
            <a:ext cx="646891" cy="343645"/>
            <a:chOff x="4260451" y="3853933"/>
            <a:chExt cx="996905" cy="529581"/>
          </a:xfrm>
        </p:grpSpPr>
        <p:sp>
          <p:nvSpPr>
            <p:cNvPr id="3150" name="Google Shape;3150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730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844808"/>
              </p:ext>
            </p:extLst>
          </p:nvPr>
        </p:nvGraphicFramePr>
        <p:xfrm>
          <a:off x="179512" y="195486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49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Demokrasi Pancasila</a:t>
            </a:r>
            <a:endParaRPr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6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19999" y="3488612"/>
            <a:ext cx="5330621" cy="799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Trias Politica | Demokrasi Indonesia</a:t>
            </a:r>
            <a:endParaRPr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10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7424889"/>
              </p:ext>
            </p:extLst>
          </p:nvPr>
        </p:nvGraphicFramePr>
        <p:xfrm>
          <a:off x="251520" y="123478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52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4240763"/>
              </p:ext>
            </p:extLst>
          </p:nvPr>
        </p:nvGraphicFramePr>
        <p:xfrm>
          <a:off x="0" y="51470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49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19999" y="1424323"/>
            <a:ext cx="5397855" cy="20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Pemantapan Materi UTS</a:t>
            </a:r>
            <a:endParaRPr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627534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7.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20000" y="3488612"/>
            <a:ext cx="5067600" cy="799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Pendidikan Kewarganegaraan |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Filsafat Pancasila | Identitas Nasional | Demokrasi Pancasila</a:t>
            </a:r>
            <a:endParaRPr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10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5692569"/>
              </p:ext>
            </p:extLst>
          </p:nvPr>
        </p:nvGraphicFramePr>
        <p:xfrm>
          <a:off x="178130" y="123478"/>
          <a:ext cx="878635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67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69"/>
          <p:cNvSpPr txBox="1">
            <a:spLocks noGrp="1"/>
          </p:cNvSpPr>
          <p:nvPr>
            <p:ph type="title"/>
          </p:nvPr>
        </p:nvSpPr>
        <p:spPr>
          <a:xfrm>
            <a:off x="3608856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/>
              <a:t>Ujian</a:t>
            </a:r>
            <a:r>
              <a:rPr lang="en-US" sz="4000" dirty="0" smtClean="0"/>
              <a:t> Tengah Semester</a:t>
            </a:r>
            <a:endParaRPr sz="4000" dirty="0"/>
          </a:p>
        </p:txBody>
      </p:sp>
      <p:sp>
        <p:nvSpPr>
          <p:cNvPr id="2952" name="Google Shape;2952;p69"/>
          <p:cNvSpPr txBox="1">
            <a:spLocks noGrp="1"/>
          </p:cNvSpPr>
          <p:nvPr>
            <p:ph type="title" idx="2"/>
          </p:nvPr>
        </p:nvSpPr>
        <p:spPr>
          <a:xfrm>
            <a:off x="33633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8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2953" name="Google Shape;2953;p69"/>
          <p:cNvSpPr txBox="1">
            <a:spLocks noGrp="1"/>
          </p:cNvSpPr>
          <p:nvPr>
            <p:ph type="subTitle" idx="1"/>
          </p:nvPr>
        </p:nvSpPr>
        <p:spPr>
          <a:xfrm>
            <a:off x="4049636" y="3488613"/>
            <a:ext cx="4381264" cy="779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Pendidikan Kewarganegaraan |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Filsafat Pencasila | Identitas Nasional | Demokrasi Indonesia</a:t>
            </a:r>
            <a:endParaRPr dirty="0"/>
          </a:p>
        </p:txBody>
      </p:sp>
      <p:grpSp>
        <p:nvGrpSpPr>
          <p:cNvPr id="2954" name="Google Shape;2954;p69"/>
          <p:cNvGrpSpPr/>
          <p:nvPr/>
        </p:nvGrpSpPr>
        <p:grpSpPr>
          <a:xfrm>
            <a:off x="594312" y="1461176"/>
            <a:ext cx="3563392" cy="2882155"/>
            <a:chOff x="591511" y="1461195"/>
            <a:chExt cx="3245643" cy="2625153"/>
          </a:xfrm>
        </p:grpSpPr>
        <p:sp>
          <p:nvSpPr>
            <p:cNvPr id="2955" name="Google Shape;2955;p69"/>
            <p:cNvSpPr/>
            <p:nvPr/>
          </p:nvSpPr>
          <p:spPr>
            <a:xfrm>
              <a:off x="2043614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65" y="1"/>
                  </a:moveTo>
                  <a:cubicBezTo>
                    <a:pt x="2065" y="1"/>
                    <a:pt x="2231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8" y="4574"/>
                  </a:cubicBezTo>
                  <a:cubicBezTo>
                    <a:pt x="3927" y="4574"/>
                    <a:pt x="5089" y="4354"/>
                    <a:pt x="5520" y="4073"/>
                  </a:cubicBezTo>
                  <a:cubicBezTo>
                    <a:pt x="6171" y="3632"/>
                    <a:pt x="5520" y="872"/>
                    <a:pt x="5354" y="509"/>
                  </a:cubicBezTo>
                  <a:cubicBezTo>
                    <a:pt x="5189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2123972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208" y="1"/>
                  </a:moveTo>
                  <a:cubicBezTo>
                    <a:pt x="0" y="1"/>
                    <a:pt x="142" y="278"/>
                    <a:pt x="100" y="311"/>
                  </a:cubicBezTo>
                  <a:cubicBezTo>
                    <a:pt x="44" y="343"/>
                    <a:pt x="1093" y="586"/>
                    <a:pt x="1258" y="608"/>
                  </a:cubicBezTo>
                  <a:cubicBezTo>
                    <a:pt x="1261" y="609"/>
                    <a:pt x="1263" y="609"/>
                    <a:pt x="1266" y="609"/>
                  </a:cubicBezTo>
                  <a:cubicBezTo>
                    <a:pt x="1423" y="609"/>
                    <a:pt x="1466" y="244"/>
                    <a:pt x="1363" y="244"/>
                  </a:cubicBezTo>
                  <a:cubicBezTo>
                    <a:pt x="1361" y="244"/>
                    <a:pt x="1360" y="244"/>
                    <a:pt x="1358" y="245"/>
                  </a:cubicBezTo>
                  <a:cubicBezTo>
                    <a:pt x="1358" y="245"/>
                    <a:pt x="475" y="12"/>
                    <a:pt x="232" y="2"/>
                  </a:cubicBezTo>
                  <a:cubicBezTo>
                    <a:pt x="224" y="1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2106692" y="3979203"/>
              <a:ext cx="70555" cy="35401"/>
            </a:xfrm>
            <a:custGeom>
              <a:avLst/>
              <a:gdLst/>
              <a:ahLst/>
              <a:cxnLst/>
              <a:rect l="l" t="t" r="r" b="b"/>
              <a:pathLst>
                <a:path w="1425" h="715" extrusionOk="0">
                  <a:moveTo>
                    <a:pt x="184" y="0"/>
                  </a:moveTo>
                  <a:cubicBezTo>
                    <a:pt x="1" y="0"/>
                    <a:pt x="103" y="271"/>
                    <a:pt x="62" y="292"/>
                  </a:cubicBezTo>
                  <a:cubicBezTo>
                    <a:pt x="7" y="324"/>
                    <a:pt x="1023" y="678"/>
                    <a:pt x="1177" y="711"/>
                  </a:cubicBezTo>
                  <a:cubicBezTo>
                    <a:pt x="1186" y="713"/>
                    <a:pt x="1195" y="715"/>
                    <a:pt x="1203" y="715"/>
                  </a:cubicBezTo>
                  <a:cubicBezTo>
                    <a:pt x="1351" y="715"/>
                    <a:pt x="1425" y="368"/>
                    <a:pt x="1320" y="368"/>
                  </a:cubicBezTo>
                  <a:cubicBezTo>
                    <a:pt x="1320" y="368"/>
                    <a:pt x="471" y="49"/>
                    <a:pt x="228" y="5"/>
                  </a:cubicBezTo>
                  <a:cubicBezTo>
                    <a:pt x="212" y="2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2049605" y="4017724"/>
              <a:ext cx="287024" cy="68624"/>
            </a:xfrm>
            <a:custGeom>
              <a:avLst/>
              <a:gdLst/>
              <a:ahLst/>
              <a:cxnLst/>
              <a:rect l="l" t="t" r="r" b="b"/>
              <a:pathLst>
                <a:path w="5797" h="1386" extrusionOk="0">
                  <a:moveTo>
                    <a:pt x="997" y="0"/>
                  </a:moveTo>
                  <a:cubicBezTo>
                    <a:pt x="978" y="0"/>
                    <a:pt x="963" y="3"/>
                    <a:pt x="950" y="10"/>
                  </a:cubicBezTo>
                  <a:cubicBezTo>
                    <a:pt x="729" y="132"/>
                    <a:pt x="1" y="860"/>
                    <a:pt x="67" y="1136"/>
                  </a:cubicBezTo>
                  <a:cubicBezTo>
                    <a:pt x="106" y="1304"/>
                    <a:pt x="1610" y="1386"/>
                    <a:pt x="3036" y="1386"/>
                  </a:cubicBezTo>
                  <a:cubicBezTo>
                    <a:pt x="4035" y="1386"/>
                    <a:pt x="4996" y="1346"/>
                    <a:pt x="5387" y="1268"/>
                  </a:cubicBezTo>
                  <a:cubicBezTo>
                    <a:pt x="5796" y="1191"/>
                    <a:pt x="5763" y="264"/>
                    <a:pt x="5642" y="66"/>
                  </a:cubicBezTo>
                  <a:lnTo>
                    <a:pt x="5642" y="66"/>
                  </a:lnTo>
                  <a:cubicBezTo>
                    <a:pt x="5642" y="66"/>
                    <a:pt x="5130" y="836"/>
                    <a:pt x="3351" y="836"/>
                  </a:cubicBezTo>
                  <a:cubicBezTo>
                    <a:pt x="3190" y="836"/>
                    <a:pt x="3020" y="830"/>
                    <a:pt x="2838" y="816"/>
                  </a:cubicBezTo>
                  <a:cubicBezTo>
                    <a:pt x="2340" y="775"/>
                    <a:pt x="1294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2133776" y="3908895"/>
              <a:ext cx="74269" cy="26836"/>
            </a:xfrm>
            <a:custGeom>
              <a:avLst/>
              <a:gdLst/>
              <a:ahLst/>
              <a:cxnLst/>
              <a:rect l="l" t="t" r="r" b="b"/>
              <a:pathLst>
                <a:path w="1500" h="542" extrusionOk="0">
                  <a:moveTo>
                    <a:pt x="244" y="0"/>
                  </a:moveTo>
                  <a:cubicBezTo>
                    <a:pt x="1" y="0"/>
                    <a:pt x="189" y="287"/>
                    <a:pt x="133" y="321"/>
                  </a:cubicBezTo>
                  <a:cubicBezTo>
                    <a:pt x="89" y="354"/>
                    <a:pt x="1149" y="542"/>
                    <a:pt x="1315" y="542"/>
                  </a:cubicBezTo>
                  <a:cubicBezTo>
                    <a:pt x="1317" y="542"/>
                    <a:pt x="1319" y="542"/>
                    <a:pt x="1321" y="542"/>
                  </a:cubicBezTo>
                  <a:cubicBezTo>
                    <a:pt x="1476" y="542"/>
                    <a:pt x="1499" y="176"/>
                    <a:pt x="1400" y="176"/>
                  </a:cubicBezTo>
                  <a:cubicBezTo>
                    <a:pt x="1397" y="176"/>
                    <a:pt x="1394" y="176"/>
                    <a:pt x="1391" y="177"/>
                  </a:cubicBezTo>
                  <a:cubicBezTo>
                    <a:pt x="1391" y="177"/>
                    <a:pt x="498" y="12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2377031" y="3853689"/>
              <a:ext cx="305492" cy="226470"/>
            </a:xfrm>
            <a:custGeom>
              <a:avLst/>
              <a:gdLst/>
              <a:ahLst/>
              <a:cxnLst/>
              <a:rect l="l" t="t" r="r" b="b"/>
              <a:pathLst>
                <a:path w="6170" h="4574" extrusionOk="0">
                  <a:moveTo>
                    <a:pt x="4117" y="1"/>
                  </a:moveTo>
                  <a:cubicBezTo>
                    <a:pt x="4117" y="1"/>
                    <a:pt x="993" y="144"/>
                    <a:pt x="82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6" y="4354"/>
                    <a:pt x="2245" y="4574"/>
                    <a:pt x="3344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70" y="3919"/>
                    <a:pt x="4602" y="3047"/>
                    <a:pt x="4283" y="2253"/>
                  </a:cubicBezTo>
                  <a:cubicBezTo>
                    <a:pt x="3952" y="1446"/>
                    <a:pt x="4117" y="1"/>
                    <a:pt x="4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2529628" y="3952020"/>
              <a:ext cx="73130" cy="30153"/>
            </a:xfrm>
            <a:custGeom>
              <a:avLst/>
              <a:gdLst/>
              <a:ahLst/>
              <a:cxnLst/>
              <a:rect l="l" t="t" r="r" b="b"/>
              <a:pathLst>
                <a:path w="1477" h="609" extrusionOk="0">
                  <a:moveTo>
                    <a:pt x="1269" y="1"/>
                  </a:moveTo>
                  <a:cubicBezTo>
                    <a:pt x="1262" y="1"/>
                    <a:pt x="1254" y="1"/>
                    <a:pt x="1245" y="2"/>
                  </a:cubicBezTo>
                  <a:cubicBezTo>
                    <a:pt x="991" y="12"/>
                    <a:pt x="119" y="245"/>
                    <a:pt x="119" y="245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01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3" y="586"/>
                    <a:pt x="1422" y="343"/>
                    <a:pt x="1366" y="311"/>
                  </a:cubicBezTo>
                  <a:cubicBezTo>
                    <a:pt x="1323" y="278"/>
                    <a:pt x="1476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2548938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5" y="368"/>
                    <a:pt x="115" y="368"/>
                  </a:cubicBezTo>
                  <a:cubicBezTo>
                    <a:pt x="1" y="368"/>
                    <a:pt x="83" y="715"/>
                    <a:pt x="223" y="715"/>
                  </a:cubicBezTo>
                  <a:cubicBezTo>
                    <a:pt x="231" y="715"/>
                    <a:pt x="239" y="713"/>
                    <a:pt x="247" y="711"/>
                  </a:cubicBezTo>
                  <a:cubicBezTo>
                    <a:pt x="413" y="678"/>
                    <a:pt x="1417" y="324"/>
                    <a:pt x="1373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2389557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7" y="66"/>
                    <a:pt x="166" y="66"/>
                  </a:cubicBezTo>
                  <a:lnTo>
                    <a:pt x="166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3" y="1386"/>
                    <a:pt x="2765" y="1386"/>
                  </a:cubicBezTo>
                  <a:cubicBezTo>
                    <a:pt x="4194" y="1386"/>
                    <a:pt x="5701" y="1304"/>
                    <a:pt x="5740" y="1136"/>
                  </a:cubicBezTo>
                  <a:cubicBezTo>
                    <a:pt x="5806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2518191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1255" y="0"/>
                  </a:moveTo>
                  <a:cubicBezTo>
                    <a:pt x="1012" y="12"/>
                    <a:pt x="118" y="177"/>
                    <a:pt x="118" y="177"/>
                  </a:cubicBezTo>
                  <a:cubicBezTo>
                    <a:pt x="115" y="176"/>
                    <a:pt x="111" y="176"/>
                    <a:pt x="108" y="176"/>
                  </a:cubicBezTo>
                  <a:cubicBezTo>
                    <a:pt x="0" y="176"/>
                    <a:pt x="33" y="542"/>
                    <a:pt x="189" y="542"/>
                  </a:cubicBezTo>
                  <a:cubicBezTo>
                    <a:pt x="191" y="542"/>
                    <a:pt x="193" y="542"/>
                    <a:pt x="196" y="542"/>
                  </a:cubicBezTo>
                  <a:cubicBezTo>
                    <a:pt x="350" y="542"/>
                    <a:pt x="1410" y="354"/>
                    <a:pt x="1366" y="321"/>
                  </a:cubicBezTo>
                  <a:cubicBezTo>
                    <a:pt x="1321" y="287"/>
                    <a:pt x="14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1725001" y="2012467"/>
              <a:ext cx="437245" cy="620936"/>
            </a:xfrm>
            <a:custGeom>
              <a:avLst/>
              <a:gdLst/>
              <a:ahLst/>
              <a:cxnLst/>
              <a:rect l="l" t="t" r="r" b="b"/>
              <a:pathLst>
                <a:path w="8831" h="12541" extrusionOk="0">
                  <a:moveTo>
                    <a:pt x="8632" y="0"/>
                  </a:moveTo>
                  <a:cubicBezTo>
                    <a:pt x="8632" y="0"/>
                    <a:pt x="939" y="3235"/>
                    <a:pt x="464" y="4923"/>
                  </a:cubicBezTo>
                  <a:cubicBezTo>
                    <a:pt x="0" y="6612"/>
                    <a:pt x="3643" y="11127"/>
                    <a:pt x="4989" y="12407"/>
                  </a:cubicBezTo>
                  <a:cubicBezTo>
                    <a:pt x="5086" y="12499"/>
                    <a:pt x="5200" y="12541"/>
                    <a:pt x="5324" y="12541"/>
                  </a:cubicBezTo>
                  <a:cubicBezTo>
                    <a:pt x="6211" y="12541"/>
                    <a:pt x="7650" y="10461"/>
                    <a:pt x="7418" y="10045"/>
                  </a:cubicBezTo>
                  <a:cubicBezTo>
                    <a:pt x="7142" y="9581"/>
                    <a:pt x="4989" y="7076"/>
                    <a:pt x="5122" y="6679"/>
                  </a:cubicBezTo>
                  <a:cubicBezTo>
                    <a:pt x="5254" y="6270"/>
                    <a:pt x="7209" y="6071"/>
                    <a:pt x="8025" y="4989"/>
                  </a:cubicBezTo>
                  <a:cubicBezTo>
                    <a:pt x="8831" y="3908"/>
                    <a:pt x="8632" y="0"/>
                    <a:pt x="8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2098820" y="1838678"/>
              <a:ext cx="561323" cy="692927"/>
            </a:xfrm>
            <a:custGeom>
              <a:avLst/>
              <a:gdLst/>
              <a:ahLst/>
              <a:cxnLst/>
              <a:rect l="l" t="t" r="r" b="b"/>
              <a:pathLst>
                <a:path w="11337" h="13995" extrusionOk="0">
                  <a:moveTo>
                    <a:pt x="6745" y="0"/>
                  </a:moveTo>
                  <a:lnTo>
                    <a:pt x="3510" y="66"/>
                  </a:lnTo>
                  <a:cubicBezTo>
                    <a:pt x="3510" y="66"/>
                    <a:pt x="3643" y="2627"/>
                    <a:pt x="3444" y="2904"/>
                  </a:cubicBezTo>
                  <a:cubicBezTo>
                    <a:pt x="3235" y="3168"/>
                    <a:pt x="133" y="4118"/>
                    <a:pt x="66" y="4658"/>
                  </a:cubicBezTo>
                  <a:cubicBezTo>
                    <a:pt x="0" y="5199"/>
                    <a:pt x="2164" y="13489"/>
                    <a:pt x="2362" y="13897"/>
                  </a:cubicBezTo>
                  <a:cubicBezTo>
                    <a:pt x="2396" y="13966"/>
                    <a:pt x="2603" y="13994"/>
                    <a:pt x="2925" y="13994"/>
                  </a:cubicBezTo>
                  <a:cubicBezTo>
                    <a:pt x="4527" y="13994"/>
                    <a:pt x="8975" y="13290"/>
                    <a:pt x="8975" y="13290"/>
                  </a:cubicBezTo>
                  <a:cubicBezTo>
                    <a:pt x="8975" y="13290"/>
                    <a:pt x="11337" y="4923"/>
                    <a:pt x="11060" y="4184"/>
                  </a:cubicBezTo>
                  <a:cubicBezTo>
                    <a:pt x="10795" y="3444"/>
                    <a:pt x="7352" y="3576"/>
                    <a:pt x="6811" y="3301"/>
                  </a:cubicBezTo>
                  <a:cubicBezTo>
                    <a:pt x="6270" y="3036"/>
                    <a:pt x="6745" y="0"/>
                    <a:pt x="67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2189527" y="1551011"/>
              <a:ext cx="327971" cy="376394"/>
            </a:xfrm>
            <a:custGeom>
              <a:avLst/>
              <a:gdLst/>
              <a:ahLst/>
              <a:cxnLst/>
              <a:rect l="l" t="t" r="r" b="b"/>
              <a:pathLst>
                <a:path w="6624" h="7602" extrusionOk="0">
                  <a:moveTo>
                    <a:pt x="3521" y="1"/>
                  </a:moveTo>
                  <a:cubicBezTo>
                    <a:pt x="3342" y="1"/>
                    <a:pt x="3171" y="16"/>
                    <a:pt x="3014" y="48"/>
                  </a:cubicBezTo>
                  <a:cubicBezTo>
                    <a:pt x="1745" y="313"/>
                    <a:pt x="122" y="788"/>
                    <a:pt x="100" y="1009"/>
                  </a:cubicBezTo>
                  <a:cubicBezTo>
                    <a:pt x="100" y="1009"/>
                    <a:pt x="1" y="4806"/>
                    <a:pt x="133" y="5601"/>
                  </a:cubicBezTo>
                  <a:cubicBezTo>
                    <a:pt x="277" y="6396"/>
                    <a:pt x="2142" y="7521"/>
                    <a:pt x="3081" y="7598"/>
                  </a:cubicBezTo>
                  <a:cubicBezTo>
                    <a:pt x="3111" y="7600"/>
                    <a:pt x="3142" y="7601"/>
                    <a:pt x="3174" y="7601"/>
                  </a:cubicBezTo>
                  <a:cubicBezTo>
                    <a:pt x="4136" y="7601"/>
                    <a:pt x="5875" y="6659"/>
                    <a:pt x="6248" y="5965"/>
                  </a:cubicBezTo>
                  <a:cubicBezTo>
                    <a:pt x="6623" y="5248"/>
                    <a:pt x="6425" y="1704"/>
                    <a:pt x="6458" y="1196"/>
                  </a:cubicBezTo>
                  <a:cubicBezTo>
                    <a:pt x="6478" y="751"/>
                    <a:pt x="4792" y="1"/>
                    <a:pt x="352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2492593" y="1696875"/>
              <a:ext cx="106897" cy="108630"/>
            </a:xfrm>
            <a:custGeom>
              <a:avLst/>
              <a:gdLst/>
              <a:ahLst/>
              <a:cxnLst/>
              <a:rect l="l" t="t" r="r" b="b"/>
              <a:pathLst>
                <a:path w="2159" h="2194" extrusionOk="0">
                  <a:moveTo>
                    <a:pt x="846" y="0"/>
                  </a:moveTo>
                  <a:cubicBezTo>
                    <a:pt x="144" y="0"/>
                    <a:pt x="127" y="701"/>
                    <a:pt x="127" y="701"/>
                  </a:cubicBezTo>
                  <a:cubicBezTo>
                    <a:pt x="1" y="1418"/>
                    <a:pt x="81" y="2194"/>
                    <a:pt x="574" y="2194"/>
                  </a:cubicBezTo>
                  <a:cubicBezTo>
                    <a:pt x="726" y="2194"/>
                    <a:pt x="917" y="2120"/>
                    <a:pt x="1154" y="1948"/>
                  </a:cubicBezTo>
                  <a:cubicBezTo>
                    <a:pt x="2158" y="1220"/>
                    <a:pt x="2147" y="259"/>
                    <a:pt x="1154" y="38"/>
                  </a:cubicBezTo>
                  <a:cubicBezTo>
                    <a:pt x="1039" y="12"/>
                    <a:pt x="937" y="0"/>
                    <a:pt x="8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2511457" y="1715887"/>
              <a:ext cx="60158" cy="65456"/>
            </a:xfrm>
            <a:custGeom>
              <a:avLst/>
              <a:gdLst/>
              <a:ahLst/>
              <a:cxnLst/>
              <a:rect l="l" t="t" r="r" b="b"/>
              <a:pathLst>
                <a:path w="1215" h="1322" extrusionOk="0">
                  <a:moveTo>
                    <a:pt x="844" y="0"/>
                  </a:moveTo>
                  <a:cubicBezTo>
                    <a:pt x="708" y="0"/>
                    <a:pt x="555" y="77"/>
                    <a:pt x="386" y="218"/>
                  </a:cubicBezTo>
                  <a:cubicBezTo>
                    <a:pt x="0" y="549"/>
                    <a:pt x="77" y="1023"/>
                    <a:pt x="166" y="1233"/>
                  </a:cubicBezTo>
                  <a:cubicBezTo>
                    <a:pt x="199" y="1288"/>
                    <a:pt x="254" y="1322"/>
                    <a:pt x="309" y="1322"/>
                  </a:cubicBezTo>
                  <a:cubicBezTo>
                    <a:pt x="332" y="1322"/>
                    <a:pt x="354" y="1322"/>
                    <a:pt x="376" y="1310"/>
                  </a:cubicBezTo>
                  <a:cubicBezTo>
                    <a:pt x="453" y="1277"/>
                    <a:pt x="486" y="1178"/>
                    <a:pt x="453" y="1101"/>
                  </a:cubicBezTo>
                  <a:cubicBezTo>
                    <a:pt x="453" y="1101"/>
                    <a:pt x="287" y="714"/>
                    <a:pt x="585" y="449"/>
                  </a:cubicBezTo>
                  <a:cubicBezTo>
                    <a:pt x="751" y="317"/>
                    <a:pt x="828" y="317"/>
                    <a:pt x="861" y="317"/>
                  </a:cubicBezTo>
                  <a:cubicBezTo>
                    <a:pt x="883" y="317"/>
                    <a:pt x="906" y="339"/>
                    <a:pt x="906" y="339"/>
                  </a:cubicBezTo>
                  <a:cubicBezTo>
                    <a:pt x="935" y="390"/>
                    <a:pt x="983" y="417"/>
                    <a:pt x="1034" y="417"/>
                  </a:cubicBezTo>
                  <a:cubicBezTo>
                    <a:pt x="1061" y="417"/>
                    <a:pt x="1088" y="410"/>
                    <a:pt x="1115" y="394"/>
                  </a:cubicBezTo>
                  <a:cubicBezTo>
                    <a:pt x="1193" y="350"/>
                    <a:pt x="1215" y="262"/>
                    <a:pt x="1170" y="184"/>
                  </a:cubicBezTo>
                  <a:cubicBezTo>
                    <a:pt x="1137" y="118"/>
                    <a:pt x="1049" y="30"/>
                    <a:pt x="916" y="8"/>
                  </a:cubicBezTo>
                  <a:cubicBezTo>
                    <a:pt x="893" y="3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2114119" y="1683902"/>
              <a:ext cx="107442" cy="109027"/>
            </a:xfrm>
            <a:custGeom>
              <a:avLst/>
              <a:gdLst/>
              <a:ahLst/>
              <a:cxnLst/>
              <a:rect l="l" t="t" r="r" b="b"/>
              <a:pathLst>
                <a:path w="2170" h="2202" extrusionOk="0">
                  <a:moveTo>
                    <a:pt x="1310" y="0"/>
                  </a:moveTo>
                  <a:cubicBezTo>
                    <a:pt x="1222" y="0"/>
                    <a:pt x="1125" y="11"/>
                    <a:pt x="1016" y="35"/>
                  </a:cubicBezTo>
                  <a:cubicBezTo>
                    <a:pt x="12" y="268"/>
                    <a:pt x="0" y="1228"/>
                    <a:pt x="1016" y="1956"/>
                  </a:cubicBezTo>
                  <a:cubicBezTo>
                    <a:pt x="1255" y="2128"/>
                    <a:pt x="1448" y="2201"/>
                    <a:pt x="1600" y="2201"/>
                  </a:cubicBezTo>
                  <a:cubicBezTo>
                    <a:pt x="2096" y="2201"/>
                    <a:pt x="2169" y="1426"/>
                    <a:pt x="2043" y="709"/>
                  </a:cubicBezTo>
                  <a:cubicBezTo>
                    <a:pt x="2043" y="709"/>
                    <a:pt x="2016" y="0"/>
                    <a:pt x="131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2150759" y="1711035"/>
              <a:ext cx="47582" cy="50057"/>
            </a:xfrm>
            <a:custGeom>
              <a:avLst/>
              <a:gdLst/>
              <a:ahLst/>
              <a:cxnLst/>
              <a:rect l="l" t="t" r="r" b="b"/>
              <a:pathLst>
                <a:path w="961" h="1011" extrusionOk="0">
                  <a:moveTo>
                    <a:pt x="198" y="1"/>
                  </a:moveTo>
                  <a:cubicBezTo>
                    <a:pt x="59" y="1"/>
                    <a:pt x="0" y="106"/>
                    <a:pt x="0" y="106"/>
                  </a:cubicBezTo>
                  <a:lnTo>
                    <a:pt x="739" y="1011"/>
                  </a:lnTo>
                  <a:cubicBezTo>
                    <a:pt x="739" y="1011"/>
                    <a:pt x="960" y="514"/>
                    <a:pt x="552" y="172"/>
                  </a:cubicBezTo>
                  <a:cubicBezTo>
                    <a:pt x="400" y="41"/>
                    <a:pt x="284" y="1"/>
                    <a:pt x="198" y="1"/>
                  </a:cubicBezTo>
                  <a:close/>
                </a:path>
              </a:pathLst>
            </a:custGeom>
            <a:solidFill>
              <a:srgbClr val="93A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2161948" y="1975878"/>
              <a:ext cx="384514" cy="220331"/>
            </a:xfrm>
            <a:custGeom>
              <a:avLst/>
              <a:gdLst/>
              <a:ahLst/>
              <a:cxnLst/>
              <a:rect l="l" t="t" r="r" b="b"/>
              <a:pathLst>
                <a:path w="7766" h="4450" extrusionOk="0">
                  <a:moveTo>
                    <a:pt x="1695" y="0"/>
                  </a:moveTo>
                  <a:cubicBezTo>
                    <a:pt x="1695" y="0"/>
                    <a:pt x="425" y="629"/>
                    <a:pt x="204" y="982"/>
                  </a:cubicBezTo>
                  <a:cubicBezTo>
                    <a:pt x="1" y="1316"/>
                    <a:pt x="2036" y="4256"/>
                    <a:pt x="2469" y="4256"/>
                  </a:cubicBezTo>
                  <a:cubicBezTo>
                    <a:pt x="2481" y="4256"/>
                    <a:pt x="2491" y="4254"/>
                    <a:pt x="2500" y="4249"/>
                  </a:cubicBezTo>
                  <a:cubicBezTo>
                    <a:pt x="2853" y="4073"/>
                    <a:pt x="3781" y="2958"/>
                    <a:pt x="3781" y="2958"/>
                  </a:cubicBezTo>
                  <a:cubicBezTo>
                    <a:pt x="3781" y="2958"/>
                    <a:pt x="4611" y="4449"/>
                    <a:pt x="5038" y="4449"/>
                  </a:cubicBezTo>
                  <a:cubicBezTo>
                    <a:pt x="5046" y="4449"/>
                    <a:pt x="5054" y="4449"/>
                    <a:pt x="5061" y="4448"/>
                  </a:cubicBezTo>
                  <a:cubicBezTo>
                    <a:pt x="5492" y="4393"/>
                    <a:pt x="7766" y="1678"/>
                    <a:pt x="7766" y="1325"/>
                  </a:cubicBezTo>
                  <a:cubicBezTo>
                    <a:pt x="7766" y="982"/>
                    <a:pt x="6562" y="165"/>
                    <a:pt x="6287" y="55"/>
                  </a:cubicBezTo>
                  <a:cubicBezTo>
                    <a:pt x="6280" y="52"/>
                    <a:pt x="6273" y="51"/>
                    <a:pt x="6265" y="51"/>
                  </a:cubicBezTo>
                  <a:cubicBezTo>
                    <a:pt x="5923" y="51"/>
                    <a:pt x="4203" y="2432"/>
                    <a:pt x="3867" y="2432"/>
                  </a:cubicBezTo>
                  <a:cubicBezTo>
                    <a:pt x="3859" y="2432"/>
                    <a:pt x="3853" y="2431"/>
                    <a:pt x="3847" y="2428"/>
                  </a:cubicBezTo>
                  <a:cubicBezTo>
                    <a:pt x="3571" y="2307"/>
                    <a:pt x="169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2028314" y="2012368"/>
              <a:ext cx="635097" cy="583010"/>
            </a:xfrm>
            <a:custGeom>
              <a:avLst/>
              <a:gdLst/>
              <a:ahLst/>
              <a:cxnLst/>
              <a:rect l="l" t="t" r="r" b="b"/>
              <a:pathLst>
                <a:path w="12827" h="11775" extrusionOk="0">
                  <a:moveTo>
                    <a:pt x="4612" y="0"/>
                  </a:moveTo>
                  <a:cubicBezTo>
                    <a:pt x="4605" y="0"/>
                    <a:pt x="4599" y="1"/>
                    <a:pt x="4593" y="2"/>
                  </a:cubicBezTo>
                  <a:cubicBezTo>
                    <a:pt x="4261" y="68"/>
                    <a:pt x="884" y="135"/>
                    <a:pt x="1083" y="1150"/>
                  </a:cubicBezTo>
                  <a:cubicBezTo>
                    <a:pt x="1083" y="1150"/>
                    <a:pt x="1" y="4727"/>
                    <a:pt x="641" y="5764"/>
                  </a:cubicBezTo>
                  <a:cubicBezTo>
                    <a:pt x="1292" y="6813"/>
                    <a:pt x="983" y="9308"/>
                    <a:pt x="1016" y="10456"/>
                  </a:cubicBezTo>
                  <a:cubicBezTo>
                    <a:pt x="1049" y="11548"/>
                    <a:pt x="2164" y="10996"/>
                    <a:pt x="4593" y="11604"/>
                  </a:cubicBezTo>
                  <a:cubicBezTo>
                    <a:pt x="5080" y="11726"/>
                    <a:pt x="5618" y="11774"/>
                    <a:pt x="6173" y="11774"/>
                  </a:cubicBezTo>
                  <a:cubicBezTo>
                    <a:pt x="8382" y="11774"/>
                    <a:pt x="10858" y="11001"/>
                    <a:pt x="11502" y="10974"/>
                  </a:cubicBezTo>
                  <a:cubicBezTo>
                    <a:pt x="12308" y="10930"/>
                    <a:pt x="11105" y="7795"/>
                    <a:pt x="11436" y="7255"/>
                  </a:cubicBezTo>
                  <a:cubicBezTo>
                    <a:pt x="11778" y="6713"/>
                    <a:pt x="12827" y="5400"/>
                    <a:pt x="12484" y="4120"/>
                  </a:cubicBezTo>
                  <a:cubicBezTo>
                    <a:pt x="12153" y="2828"/>
                    <a:pt x="11679" y="1216"/>
                    <a:pt x="11469" y="808"/>
                  </a:cubicBezTo>
                  <a:cubicBezTo>
                    <a:pt x="11380" y="625"/>
                    <a:pt x="10829" y="553"/>
                    <a:pt x="10219" y="553"/>
                  </a:cubicBezTo>
                  <a:cubicBezTo>
                    <a:pt x="9468" y="553"/>
                    <a:pt x="8627" y="662"/>
                    <a:pt x="8444" y="808"/>
                  </a:cubicBezTo>
                  <a:cubicBezTo>
                    <a:pt x="8150" y="1046"/>
                    <a:pt x="7509" y="2328"/>
                    <a:pt x="6814" y="2328"/>
                  </a:cubicBezTo>
                  <a:cubicBezTo>
                    <a:pt x="6704" y="2328"/>
                    <a:pt x="6592" y="2295"/>
                    <a:pt x="6480" y="2221"/>
                  </a:cubicBezTo>
                  <a:cubicBezTo>
                    <a:pt x="5689" y="1701"/>
                    <a:pt x="4962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1878588" y="2516158"/>
              <a:ext cx="988170" cy="1428535"/>
            </a:xfrm>
            <a:custGeom>
              <a:avLst/>
              <a:gdLst/>
              <a:ahLst/>
              <a:cxnLst/>
              <a:rect l="l" t="t" r="r" b="b"/>
              <a:pathLst>
                <a:path w="19958" h="28852" extrusionOk="0">
                  <a:moveTo>
                    <a:pt x="12238" y="1"/>
                  </a:moveTo>
                  <a:cubicBezTo>
                    <a:pt x="8973" y="1"/>
                    <a:pt x="3936" y="368"/>
                    <a:pt x="3709" y="534"/>
                  </a:cubicBezTo>
                  <a:cubicBezTo>
                    <a:pt x="2274" y="1550"/>
                    <a:pt x="0" y="28560"/>
                    <a:pt x="938" y="28637"/>
                  </a:cubicBezTo>
                  <a:cubicBezTo>
                    <a:pt x="938" y="28637"/>
                    <a:pt x="11671" y="28852"/>
                    <a:pt x="16843" y="28852"/>
                  </a:cubicBezTo>
                  <a:cubicBezTo>
                    <a:pt x="18409" y="28852"/>
                    <a:pt x="19465" y="28832"/>
                    <a:pt x="19560" y="28781"/>
                  </a:cubicBezTo>
                  <a:cubicBezTo>
                    <a:pt x="19957" y="28560"/>
                    <a:pt x="17131" y="4652"/>
                    <a:pt x="14979" y="291"/>
                  </a:cubicBezTo>
                  <a:cubicBezTo>
                    <a:pt x="14874" y="79"/>
                    <a:pt x="13745" y="1"/>
                    <a:pt x="12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2790163" y="1945625"/>
              <a:ext cx="153637" cy="121256"/>
            </a:xfrm>
            <a:custGeom>
              <a:avLst/>
              <a:gdLst/>
              <a:ahLst/>
              <a:cxnLst/>
              <a:rect l="l" t="t" r="r" b="b"/>
              <a:pathLst>
                <a:path w="3103" h="2449" extrusionOk="0">
                  <a:moveTo>
                    <a:pt x="1581" y="1"/>
                  </a:moveTo>
                  <a:cubicBezTo>
                    <a:pt x="1252" y="1"/>
                    <a:pt x="455" y="42"/>
                    <a:pt x="298" y="435"/>
                  </a:cubicBezTo>
                  <a:cubicBezTo>
                    <a:pt x="89" y="931"/>
                    <a:pt x="1" y="2123"/>
                    <a:pt x="354" y="2277"/>
                  </a:cubicBezTo>
                  <a:cubicBezTo>
                    <a:pt x="540" y="2362"/>
                    <a:pt x="1004" y="2449"/>
                    <a:pt x="1436" y="2449"/>
                  </a:cubicBezTo>
                  <a:cubicBezTo>
                    <a:pt x="1798" y="2449"/>
                    <a:pt x="2139" y="2388"/>
                    <a:pt x="2275" y="2211"/>
                  </a:cubicBezTo>
                  <a:cubicBezTo>
                    <a:pt x="2562" y="1825"/>
                    <a:pt x="3102" y="48"/>
                    <a:pt x="1723" y="4"/>
                  </a:cubicBezTo>
                  <a:cubicBezTo>
                    <a:pt x="1723" y="4"/>
                    <a:pt x="1668" y="1"/>
                    <a:pt x="158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2704358" y="2062029"/>
              <a:ext cx="249246" cy="468636"/>
            </a:xfrm>
            <a:custGeom>
              <a:avLst/>
              <a:gdLst/>
              <a:ahLst/>
              <a:cxnLst/>
              <a:rect l="l" t="t" r="r" b="b"/>
              <a:pathLst>
                <a:path w="5034" h="9465" extrusionOk="0">
                  <a:moveTo>
                    <a:pt x="1335" y="0"/>
                  </a:moveTo>
                  <a:cubicBezTo>
                    <a:pt x="1085" y="0"/>
                    <a:pt x="928" y="4"/>
                    <a:pt x="928" y="4"/>
                  </a:cubicBezTo>
                  <a:cubicBezTo>
                    <a:pt x="851" y="280"/>
                    <a:pt x="0" y="7410"/>
                    <a:pt x="453" y="8239"/>
                  </a:cubicBezTo>
                  <a:cubicBezTo>
                    <a:pt x="945" y="9146"/>
                    <a:pt x="1695" y="9465"/>
                    <a:pt x="2422" y="9465"/>
                  </a:cubicBezTo>
                  <a:cubicBezTo>
                    <a:pt x="3588" y="9465"/>
                    <a:pt x="4693" y="8643"/>
                    <a:pt x="4570" y="8106"/>
                  </a:cubicBezTo>
                  <a:cubicBezTo>
                    <a:pt x="4361" y="7223"/>
                    <a:pt x="5034" y="755"/>
                    <a:pt x="4295" y="346"/>
                  </a:cubicBezTo>
                  <a:cubicBezTo>
                    <a:pt x="3736" y="38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9"/>
            <p:cNvSpPr/>
            <p:nvPr/>
          </p:nvSpPr>
          <p:spPr>
            <a:xfrm>
              <a:off x="2492890" y="1994791"/>
              <a:ext cx="431501" cy="514583"/>
            </a:xfrm>
            <a:custGeom>
              <a:avLst/>
              <a:gdLst/>
              <a:ahLst/>
              <a:cxnLst/>
              <a:rect l="l" t="t" r="r" b="b"/>
              <a:pathLst>
                <a:path w="8715" h="10393" extrusionOk="0">
                  <a:moveTo>
                    <a:pt x="1530" y="0"/>
                  </a:moveTo>
                  <a:cubicBezTo>
                    <a:pt x="1154" y="0"/>
                    <a:pt x="872" y="82"/>
                    <a:pt x="872" y="82"/>
                  </a:cubicBezTo>
                  <a:cubicBezTo>
                    <a:pt x="872" y="82"/>
                    <a:pt x="0" y="4938"/>
                    <a:pt x="1214" y="6153"/>
                  </a:cubicBezTo>
                  <a:cubicBezTo>
                    <a:pt x="2428" y="7367"/>
                    <a:pt x="4724" y="9861"/>
                    <a:pt x="5199" y="10336"/>
                  </a:cubicBezTo>
                  <a:cubicBezTo>
                    <a:pt x="5237" y="10375"/>
                    <a:pt x="5292" y="10393"/>
                    <a:pt x="5362" y="10393"/>
                  </a:cubicBezTo>
                  <a:cubicBezTo>
                    <a:pt x="6145" y="10393"/>
                    <a:pt x="8715" y="8117"/>
                    <a:pt x="8157" y="7367"/>
                  </a:cubicBezTo>
                  <a:cubicBezTo>
                    <a:pt x="7550" y="6561"/>
                    <a:pt x="3510" y="1097"/>
                    <a:pt x="2770" y="423"/>
                  </a:cubicBezTo>
                  <a:cubicBezTo>
                    <a:pt x="2392" y="84"/>
                    <a:pt x="1913" y="0"/>
                    <a:pt x="1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9"/>
            <p:cNvSpPr/>
            <p:nvPr/>
          </p:nvSpPr>
          <p:spPr>
            <a:xfrm>
              <a:off x="2087878" y="1461195"/>
              <a:ext cx="538894" cy="709267"/>
            </a:xfrm>
            <a:custGeom>
              <a:avLst/>
              <a:gdLst/>
              <a:ahLst/>
              <a:cxnLst/>
              <a:rect l="l" t="t" r="r" b="b"/>
              <a:pathLst>
                <a:path w="10884" h="14325" extrusionOk="0">
                  <a:moveTo>
                    <a:pt x="5380" y="1980"/>
                  </a:moveTo>
                  <a:cubicBezTo>
                    <a:pt x="5416" y="1980"/>
                    <a:pt x="5452" y="1981"/>
                    <a:pt x="5487" y="1984"/>
                  </a:cubicBezTo>
                  <a:cubicBezTo>
                    <a:pt x="6513" y="2072"/>
                    <a:pt x="8335" y="3540"/>
                    <a:pt x="8313" y="4501"/>
                  </a:cubicBezTo>
                  <a:cubicBezTo>
                    <a:pt x="8301" y="5461"/>
                    <a:pt x="8401" y="7470"/>
                    <a:pt x="7871" y="8099"/>
                  </a:cubicBezTo>
                  <a:cubicBezTo>
                    <a:pt x="7576" y="8442"/>
                    <a:pt x="6427" y="8971"/>
                    <a:pt x="5326" y="9448"/>
                  </a:cubicBezTo>
                  <a:lnTo>
                    <a:pt x="5326" y="9448"/>
                  </a:lnTo>
                  <a:cubicBezTo>
                    <a:pt x="5317" y="9447"/>
                    <a:pt x="5308" y="9446"/>
                    <a:pt x="5299" y="9446"/>
                  </a:cubicBezTo>
                  <a:cubicBezTo>
                    <a:pt x="3952" y="9402"/>
                    <a:pt x="1745" y="7337"/>
                    <a:pt x="2109" y="5262"/>
                  </a:cubicBezTo>
                  <a:cubicBezTo>
                    <a:pt x="2473" y="3198"/>
                    <a:pt x="2870" y="3154"/>
                    <a:pt x="2870" y="3154"/>
                  </a:cubicBezTo>
                  <a:cubicBezTo>
                    <a:pt x="2870" y="3154"/>
                    <a:pt x="4344" y="1980"/>
                    <a:pt x="5380" y="1980"/>
                  </a:cubicBezTo>
                  <a:close/>
                  <a:moveTo>
                    <a:pt x="5737" y="0"/>
                  </a:moveTo>
                  <a:cubicBezTo>
                    <a:pt x="2974" y="0"/>
                    <a:pt x="473" y="3446"/>
                    <a:pt x="564" y="4258"/>
                  </a:cubicBezTo>
                  <a:cubicBezTo>
                    <a:pt x="707" y="5693"/>
                    <a:pt x="0" y="7646"/>
                    <a:pt x="1888" y="9037"/>
                  </a:cubicBezTo>
                  <a:cubicBezTo>
                    <a:pt x="2628" y="9589"/>
                    <a:pt x="133" y="10881"/>
                    <a:pt x="542" y="11510"/>
                  </a:cubicBezTo>
                  <a:cubicBezTo>
                    <a:pt x="939" y="12139"/>
                    <a:pt x="4085" y="14126"/>
                    <a:pt x="4538" y="14303"/>
                  </a:cubicBezTo>
                  <a:cubicBezTo>
                    <a:pt x="4555" y="14309"/>
                    <a:pt x="4575" y="14312"/>
                    <a:pt x="4598" y="14312"/>
                  </a:cubicBezTo>
                  <a:cubicBezTo>
                    <a:pt x="4627" y="14312"/>
                    <a:pt x="4661" y="14307"/>
                    <a:pt x="4699" y="14298"/>
                  </a:cubicBezTo>
                  <a:lnTo>
                    <a:pt x="4699" y="14298"/>
                  </a:lnTo>
                  <a:cubicBezTo>
                    <a:pt x="4748" y="14316"/>
                    <a:pt x="4804" y="14325"/>
                    <a:pt x="4871" y="14325"/>
                  </a:cubicBezTo>
                  <a:cubicBezTo>
                    <a:pt x="4972" y="14325"/>
                    <a:pt x="5097" y="14303"/>
                    <a:pt x="5255" y="14258"/>
                  </a:cubicBezTo>
                  <a:cubicBezTo>
                    <a:pt x="6336" y="13938"/>
                    <a:pt x="9571" y="12591"/>
                    <a:pt x="9802" y="12194"/>
                  </a:cubicBezTo>
                  <a:cubicBezTo>
                    <a:pt x="10023" y="11786"/>
                    <a:pt x="9262" y="9037"/>
                    <a:pt x="9350" y="8772"/>
                  </a:cubicBezTo>
                  <a:cubicBezTo>
                    <a:pt x="9438" y="8497"/>
                    <a:pt x="10884" y="6090"/>
                    <a:pt x="10432" y="4865"/>
                  </a:cubicBezTo>
                  <a:cubicBezTo>
                    <a:pt x="9095" y="1203"/>
                    <a:pt x="7370" y="0"/>
                    <a:pt x="5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2695000" y="2130505"/>
              <a:ext cx="51493" cy="225381"/>
            </a:xfrm>
            <a:custGeom>
              <a:avLst/>
              <a:gdLst/>
              <a:ahLst/>
              <a:cxnLst/>
              <a:rect l="l" t="t" r="r" b="b"/>
              <a:pathLst>
                <a:path w="1040" h="4552" extrusionOk="0">
                  <a:moveTo>
                    <a:pt x="444" y="0"/>
                  </a:moveTo>
                  <a:cubicBezTo>
                    <a:pt x="211" y="0"/>
                    <a:pt x="135" y="2153"/>
                    <a:pt x="57" y="2826"/>
                  </a:cubicBezTo>
                  <a:cubicBezTo>
                    <a:pt x="0" y="3413"/>
                    <a:pt x="601" y="4551"/>
                    <a:pt x="724" y="4551"/>
                  </a:cubicBezTo>
                  <a:cubicBezTo>
                    <a:pt x="745" y="4551"/>
                    <a:pt x="752" y="4520"/>
                    <a:pt x="741" y="4449"/>
                  </a:cubicBezTo>
                  <a:cubicBezTo>
                    <a:pt x="664" y="3964"/>
                    <a:pt x="1040" y="829"/>
                    <a:pt x="1040" y="829"/>
                  </a:cubicBezTo>
                  <a:cubicBezTo>
                    <a:pt x="1040" y="829"/>
                    <a:pt x="664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2416888" y="2176205"/>
              <a:ext cx="171660" cy="191613"/>
            </a:xfrm>
            <a:custGeom>
              <a:avLst/>
              <a:gdLst/>
              <a:ahLst/>
              <a:cxnLst/>
              <a:rect l="l" t="t" r="r" b="b"/>
              <a:pathLst>
                <a:path w="3467" h="3870" extrusionOk="0">
                  <a:moveTo>
                    <a:pt x="1092" y="0"/>
                  </a:moveTo>
                  <a:cubicBezTo>
                    <a:pt x="580" y="0"/>
                    <a:pt x="166" y="34"/>
                    <a:pt x="122" y="137"/>
                  </a:cubicBezTo>
                  <a:cubicBezTo>
                    <a:pt x="0" y="436"/>
                    <a:pt x="34" y="2356"/>
                    <a:pt x="243" y="2776"/>
                  </a:cubicBezTo>
                  <a:cubicBezTo>
                    <a:pt x="449" y="3185"/>
                    <a:pt x="1254" y="3869"/>
                    <a:pt x="1754" y="3869"/>
                  </a:cubicBezTo>
                  <a:cubicBezTo>
                    <a:pt x="1765" y="3869"/>
                    <a:pt x="1777" y="3869"/>
                    <a:pt x="1789" y="3868"/>
                  </a:cubicBezTo>
                  <a:cubicBezTo>
                    <a:pt x="2296" y="3824"/>
                    <a:pt x="3135" y="3029"/>
                    <a:pt x="3213" y="2698"/>
                  </a:cubicBezTo>
                  <a:cubicBezTo>
                    <a:pt x="3301" y="2356"/>
                    <a:pt x="3466" y="137"/>
                    <a:pt x="3213" y="104"/>
                  </a:cubicBezTo>
                  <a:cubicBezTo>
                    <a:pt x="3213" y="104"/>
                    <a:pt x="1999" y="0"/>
                    <a:pt x="1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2274243" y="2075497"/>
              <a:ext cx="145468" cy="442493"/>
            </a:xfrm>
            <a:custGeom>
              <a:avLst/>
              <a:gdLst/>
              <a:ahLst/>
              <a:cxnLst/>
              <a:rect l="l" t="t" r="r" b="b"/>
              <a:pathLst>
                <a:path w="2938" h="8937" extrusionOk="0">
                  <a:moveTo>
                    <a:pt x="1937" y="1"/>
                  </a:moveTo>
                  <a:cubicBezTo>
                    <a:pt x="1295" y="1"/>
                    <a:pt x="199" y="182"/>
                    <a:pt x="254" y="317"/>
                  </a:cubicBezTo>
                  <a:cubicBezTo>
                    <a:pt x="254" y="317"/>
                    <a:pt x="1005" y="1277"/>
                    <a:pt x="983" y="1653"/>
                  </a:cubicBezTo>
                  <a:cubicBezTo>
                    <a:pt x="950" y="2028"/>
                    <a:pt x="343" y="5891"/>
                    <a:pt x="178" y="6443"/>
                  </a:cubicBezTo>
                  <a:cubicBezTo>
                    <a:pt x="1" y="7006"/>
                    <a:pt x="1115" y="8308"/>
                    <a:pt x="1370" y="8850"/>
                  </a:cubicBezTo>
                  <a:cubicBezTo>
                    <a:pt x="1399" y="8909"/>
                    <a:pt x="1440" y="8936"/>
                    <a:pt x="1490" y="8936"/>
                  </a:cubicBezTo>
                  <a:cubicBezTo>
                    <a:pt x="1893" y="8936"/>
                    <a:pt x="2874" y="7196"/>
                    <a:pt x="2903" y="6774"/>
                  </a:cubicBezTo>
                  <a:cubicBezTo>
                    <a:pt x="2937" y="6299"/>
                    <a:pt x="1866" y="1862"/>
                    <a:pt x="1988" y="1443"/>
                  </a:cubicBezTo>
                  <a:cubicBezTo>
                    <a:pt x="2098" y="1023"/>
                    <a:pt x="2451" y="328"/>
                    <a:pt x="2385" y="96"/>
                  </a:cubicBezTo>
                  <a:cubicBezTo>
                    <a:pt x="2367" y="28"/>
                    <a:pt x="2186" y="1"/>
                    <a:pt x="1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1977762" y="2517643"/>
              <a:ext cx="241274" cy="139378"/>
            </a:xfrm>
            <a:custGeom>
              <a:avLst/>
              <a:gdLst/>
              <a:ahLst/>
              <a:cxnLst/>
              <a:rect l="l" t="t" r="r" b="b"/>
              <a:pathLst>
                <a:path w="4873" h="2815" extrusionOk="0">
                  <a:moveTo>
                    <a:pt x="2345" y="0"/>
                  </a:moveTo>
                  <a:cubicBezTo>
                    <a:pt x="2123" y="0"/>
                    <a:pt x="1897" y="26"/>
                    <a:pt x="1673" y="85"/>
                  </a:cubicBezTo>
                  <a:cubicBezTo>
                    <a:pt x="503" y="394"/>
                    <a:pt x="271" y="1365"/>
                    <a:pt x="271" y="1365"/>
                  </a:cubicBezTo>
                  <a:cubicBezTo>
                    <a:pt x="0" y="1743"/>
                    <a:pt x="416" y="2814"/>
                    <a:pt x="968" y="2814"/>
                  </a:cubicBezTo>
                  <a:cubicBezTo>
                    <a:pt x="1046" y="2814"/>
                    <a:pt x="1127" y="2793"/>
                    <a:pt x="1209" y="2745"/>
                  </a:cubicBezTo>
                  <a:cubicBezTo>
                    <a:pt x="1482" y="2586"/>
                    <a:pt x="1875" y="2552"/>
                    <a:pt x="2302" y="2552"/>
                  </a:cubicBezTo>
                  <a:cubicBezTo>
                    <a:pt x="2615" y="2552"/>
                    <a:pt x="2947" y="2570"/>
                    <a:pt x="3263" y="2570"/>
                  </a:cubicBezTo>
                  <a:cubicBezTo>
                    <a:pt x="3562" y="2570"/>
                    <a:pt x="3847" y="2554"/>
                    <a:pt x="4090" y="2491"/>
                  </a:cubicBezTo>
                  <a:cubicBezTo>
                    <a:pt x="4873" y="2288"/>
                    <a:pt x="3297" y="1776"/>
                    <a:pt x="3043" y="1696"/>
                  </a:cubicBezTo>
                  <a:lnTo>
                    <a:pt x="3043" y="1696"/>
                  </a:lnTo>
                  <a:cubicBezTo>
                    <a:pt x="3170" y="1735"/>
                    <a:pt x="3628" y="1866"/>
                    <a:pt x="3978" y="1866"/>
                  </a:cubicBezTo>
                  <a:cubicBezTo>
                    <a:pt x="4194" y="1866"/>
                    <a:pt x="4369" y="1816"/>
                    <a:pt x="4399" y="1664"/>
                  </a:cubicBezTo>
                  <a:cubicBezTo>
                    <a:pt x="4449" y="1414"/>
                    <a:pt x="4038" y="1263"/>
                    <a:pt x="3670" y="1179"/>
                  </a:cubicBezTo>
                  <a:lnTo>
                    <a:pt x="3670" y="1179"/>
                  </a:lnTo>
                  <a:cubicBezTo>
                    <a:pt x="3839" y="1201"/>
                    <a:pt x="4024" y="1219"/>
                    <a:pt x="4186" y="1219"/>
                  </a:cubicBezTo>
                  <a:cubicBezTo>
                    <a:pt x="4541" y="1219"/>
                    <a:pt x="4785" y="1135"/>
                    <a:pt x="4510" y="835"/>
                  </a:cubicBezTo>
                  <a:cubicBezTo>
                    <a:pt x="4170" y="469"/>
                    <a:pt x="3294" y="0"/>
                    <a:pt x="2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803284" y="1709154"/>
              <a:ext cx="102788" cy="350301"/>
            </a:xfrm>
            <a:custGeom>
              <a:avLst/>
              <a:gdLst/>
              <a:ahLst/>
              <a:cxnLst/>
              <a:rect l="l" t="t" r="r" b="b"/>
              <a:pathLst>
                <a:path w="2076" h="7075" extrusionOk="0">
                  <a:moveTo>
                    <a:pt x="1579" y="1"/>
                  </a:moveTo>
                  <a:cubicBezTo>
                    <a:pt x="1579" y="1"/>
                    <a:pt x="1" y="6899"/>
                    <a:pt x="144" y="7009"/>
                  </a:cubicBezTo>
                  <a:cubicBezTo>
                    <a:pt x="214" y="7062"/>
                    <a:pt x="319" y="7075"/>
                    <a:pt x="401" y="7075"/>
                  </a:cubicBezTo>
                  <a:cubicBezTo>
                    <a:pt x="474" y="7075"/>
                    <a:pt x="531" y="7065"/>
                    <a:pt x="531" y="7065"/>
                  </a:cubicBezTo>
                  <a:lnTo>
                    <a:pt x="2076" y="55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924292" y="1782185"/>
              <a:ext cx="178542" cy="203150"/>
            </a:xfrm>
            <a:custGeom>
              <a:avLst/>
              <a:gdLst/>
              <a:ahLst/>
              <a:cxnLst/>
              <a:rect l="l" t="t" r="r" b="b"/>
              <a:pathLst>
                <a:path w="3606" h="4103" extrusionOk="0">
                  <a:moveTo>
                    <a:pt x="593" y="1"/>
                  </a:moveTo>
                  <a:cubicBezTo>
                    <a:pt x="410" y="1"/>
                    <a:pt x="0" y="3208"/>
                    <a:pt x="228" y="3338"/>
                  </a:cubicBezTo>
                  <a:cubicBezTo>
                    <a:pt x="413" y="3435"/>
                    <a:pt x="2127" y="4103"/>
                    <a:pt x="2865" y="4103"/>
                  </a:cubicBezTo>
                  <a:cubicBezTo>
                    <a:pt x="3051" y="4103"/>
                    <a:pt x="3175" y="4060"/>
                    <a:pt x="3197" y="3956"/>
                  </a:cubicBezTo>
                  <a:cubicBezTo>
                    <a:pt x="3296" y="3437"/>
                    <a:pt x="3606" y="1837"/>
                    <a:pt x="3495" y="1395"/>
                  </a:cubicBezTo>
                  <a:cubicBezTo>
                    <a:pt x="3385" y="954"/>
                    <a:pt x="603" y="5"/>
                    <a:pt x="603" y="5"/>
                  </a:cubicBezTo>
                  <a:cubicBezTo>
                    <a:pt x="600" y="2"/>
                    <a:pt x="596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08745" y="1772975"/>
              <a:ext cx="199337" cy="163094"/>
            </a:xfrm>
            <a:custGeom>
              <a:avLst/>
              <a:gdLst/>
              <a:ahLst/>
              <a:cxnLst/>
              <a:rect l="l" t="t" r="r" b="b"/>
              <a:pathLst>
                <a:path w="4026" h="3294" extrusionOk="0">
                  <a:moveTo>
                    <a:pt x="578" y="1"/>
                  </a:moveTo>
                  <a:cubicBezTo>
                    <a:pt x="537" y="1"/>
                    <a:pt x="509" y="8"/>
                    <a:pt x="498" y="25"/>
                  </a:cubicBezTo>
                  <a:cubicBezTo>
                    <a:pt x="343" y="223"/>
                    <a:pt x="1" y="2034"/>
                    <a:pt x="1" y="2034"/>
                  </a:cubicBezTo>
                  <a:cubicBezTo>
                    <a:pt x="1" y="2034"/>
                    <a:pt x="3422" y="3215"/>
                    <a:pt x="3588" y="3292"/>
                  </a:cubicBezTo>
                  <a:cubicBezTo>
                    <a:pt x="3591" y="3293"/>
                    <a:pt x="3594" y="3293"/>
                    <a:pt x="3596" y="3293"/>
                  </a:cubicBezTo>
                  <a:cubicBezTo>
                    <a:pt x="3762" y="3293"/>
                    <a:pt x="4025" y="1281"/>
                    <a:pt x="3731" y="1162"/>
                  </a:cubicBezTo>
                  <a:cubicBezTo>
                    <a:pt x="3467" y="1050"/>
                    <a:pt x="1065" y="1"/>
                    <a:pt x="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826357" y="1716779"/>
              <a:ext cx="225084" cy="205477"/>
            </a:xfrm>
            <a:custGeom>
              <a:avLst/>
              <a:gdLst/>
              <a:ahLst/>
              <a:cxnLst/>
              <a:rect l="l" t="t" r="r" b="b"/>
              <a:pathLst>
                <a:path w="4546" h="4150" extrusionOk="0">
                  <a:moveTo>
                    <a:pt x="1319" y="1"/>
                  </a:moveTo>
                  <a:cubicBezTo>
                    <a:pt x="1120" y="1"/>
                    <a:pt x="0" y="3357"/>
                    <a:pt x="296" y="3401"/>
                  </a:cubicBezTo>
                  <a:cubicBezTo>
                    <a:pt x="555" y="3429"/>
                    <a:pt x="2940" y="4150"/>
                    <a:pt x="3625" y="4150"/>
                  </a:cubicBezTo>
                  <a:cubicBezTo>
                    <a:pt x="3728" y="4150"/>
                    <a:pt x="3793" y="4133"/>
                    <a:pt x="3806" y="4096"/>
                  </a:cubicBezTo>
                  <a:cubicBezTo>
                    <a:pt x="3916" y="3809"/>
                    <a:pt x="4546" y="1447"/>
                    <a:pt x="4215" y="1160"/>
                  </a:cubicBezTo>
                  <a:cubicBezTo>
                    <a:pt x="3884" y="873"/>
                    <a:pt x="1323" y="1"/>
                    <a:pt x="1323" y="1"/>
                  </a:cubicBezTo>
                  <a:cubicBezTo>
                    <a:pt x="1322" y="1"/>
                    <a:pt x="1320" y="1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2856856" y="1707965"/>
              <a:ext cx="199288" cy="163094"/>
            </a:xfrm>
            <a:custGeom>
              <a:avLst/>
              <a:gdLst/>
              <a:ahLst/>
              <a:cxnLst/>
              <a:rect l="l" t="t" r="r" b="b"/>
              <a:pathLst>
                <a:path w="4025" h="3294" extrusionOk="0">
                  <a:moveTo>
                    <a:pt x="578" y="0"/>
                  </a:moveTo>
                  <a:cubicBezTo>
                    <a:pt x="536" y="0"/>
                    <a:pt x="508" y="8"/>
                    <a:pt x="497" y="25"/>
                  </a:cubicBezTo>
                  <a:cubicBezTo>
                    <a:pt x="342" y="223"/>
                    <a:pt x="0" y="2033"/>
                    <a:pt x="0" y="2033"/>
                  </a:cubicBezTo>
                  <a:cubicBezTo>
                    <a:pt x="0" y="2033"/>
                    <a:pt x="3422" y="3214"/>
                    <a:pt x="3587" y="3292"/>
                  </a:cubicBezTo>
                  <a:cubicBezTo>
                    <a:pt x="3590" y="3293"/>
                    <a:pt x="3593" y="3293"/>
                    <a:pt x="3595" y="3293"/>
                  </a:cubicBezTo>
                  <a:cubicBezTo>
                    <a:pt x="3762" y="3293"/>
                    <a:pt x="4024" y="1281"/>
                    <a:pt x="3731" y="1161"/>
                  </a:cubicBezTo>
                  <a:cubicBezTo>
                    <a:pt x="3467" y="1050"/>
                    <a:pt x="1066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759020" y="1922454"/>
              <a:ext cx="154132" cy="147003"/>
            </a:xfrm>
            <a:custGeom>
              <a:avLst/>
              <a:gdLst/>
              <a:ahLst/>
              <a:cxnLst/>
              <a:rect l="l" t="t" r="r" b="b"/>
              <a:pathLst>
                <a:path w="3113" h="2969" extrusionOk="0">
                  <a:moveTo>
                    <a:pt x="1725" y="0"/>
                  </a:moveTo>
                  <a:cubicBezTo>
                    <a:pt x="1431" y="0"/>
                    <a:pt x="1163" y="66"/>
                    <a:pt x="927" y="96"/>
                  </a:cubicBezTo>
                  <a:cubicBezTo>
                    <a:pt x="508" y="152"/>
                    <a:pt x="387" y="1167"/>
                    <a:pt x="387" y="1167"/>
                  </a:cubicBezTo>
                  <a:cubicBezTo>
                    <a:pt x="387" y="1167"/>
                    <a:pt x="0" y="2536"/>
                    <a:pt x="100" y="2691"/>
                  </a:cubicBezTo>
                  <a:cubicBezTo>
                    <a:pt x="183" y="2824"/>
                    <a:pt x="922" y="2968"/>
                    <a:pt x="1414" y="2968"/>
                  </a:cubicBezTo>
                  <a:cubicBezTo>
                    <a:pt x="1448" y="2968"/>
                    <a:pt x="1481" y="2968"/>
                    <a:pt x="1513" y="2966"/>
                  </a:cubicBezTo>
                  <a:cubicBezTo>
                    <a:pt x="2009" y="2944"/>
                    <a:pt x="2075" y="2481"/>
                    <a:pt x="1943" y="2050"/>
                  </a:cubicBezTo>
                  <a:cubicBezTo>
                    <a:pt x="1800" y="1620"/>
                    <a:pt x="1590" y="1244"/>
                    <a:pt x="1546" y="1013"/>
                  </a:cubicBezTo>
                  <a:cubicBezTo>
                    <a:pt x="1491" y="792"/>
                    <a:pt x="3113" y="516"/>
                    <a:pt x="2506" y="196"/>
                  </a:cubicBezTo>
                  <a:cubicBezTo>
                    <a:pt x="2231" y="46"/>
                    <a:pt x="1969" y="0"/>
                    <a:pt x="172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2800561" y="1955627"/>
              <a:ext cx="125217" cy="122593"/>
            </a:xfrm>
            <a:custGeom>
              <a:avLst/>
              <a:gdLst/>
              <a:ahLst/>
              <a:cxnLst/>
              <a:rect l="l" t="t" r="r" b="b"/>
              <a:pathLst>
                <a:path w="2529" h="2476" extrusionOk="0">
                  <a:moveTo>
                    <a:pt x="1314" y="0"/>
                  </a:moveTo>
                  <a:cubicBezTo>
                    <a:pt x="1314" y="0"/>
                    <a:pt x="0" y="376"/>
                    <a:pt x="78" y="795"/>
                  </a:cubicBezTo>
                  <a:cubicBezTo>
                    <a:pt x="166" y="1204"/>
                    <a:pt x="232" y="2384"/>
                    <a:pt x="586" y="2462"/>
                  </a:cubicBezTo>
                  <a:cubicBezTo>
                    <a:pt x="623" y="2471"/>
                    <a:pt x="668" y="2476"/>
                    <a:pt x="717" y="2476"/>
                  </a:cubicBezTo>
                  <a:cubicBezTo>
                    <a:pt x="1149" y="2476"/>
                    <a:pt x="1979" y="2162"/>
                    <a:pt x="2197" y="2043"/>
                  </a:cubicBezTo>
                  <a:cubicBezTo>
                    <a:pt x="2440" y="1910"/>
                    <a:pt x="2528" y="762"/>
                    <a:pt x="2318" y="464"/>
                  </a:cubicBezTo>
                  <a:cubicBezTo>
                    <a:pt x="2097" y="166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2807096" y="1972313"/>
              <a:ext cx="64564" cy="40204"/>
            </a:xfrm>
            <a:custGeom>
              <a:avLst/>
              <a:gdLst/>
              <a:ahLst/>
              <a:cxnLst/>
              <a:rect l="l" t="t" r="r" b="b"/>
              <a:pathLst>
                <a:path w="1304" h="812" extrusionOk="0">
                  <a:moveTo>
                    <a:pt x="1118" y="0"/>
                  </a:moveTo>
                  <a:cubicBezTo>
                    <a:pt x="1102" y="0"/>
                    <a:pt x="1087" y="2"/>
                    <a:pt x="1072" y="6"/>
                  </a:cubicBezTo>
                  <a:cubicBezTo>
                    <a:pt x="994" y="39"/>
                    <a:pt x="310" y="293"/>
                    <a:pt x="67" y="536"/>
                  </a:cubicBezTo>
                  <a:cubicBezTo>
                    <a:pt x="1" y="602"/>
                    <a:pt x="1" y="701"/>
                    <a:pt x="67" y="756"/>
                  </a:cubicBezTo>
                  <a:cubicBezTo>
                    <a:pt x="100" y="789"/>
                    <a:pt x="133" y="811"/>
                    <a:pt x="177" y="811"/>
                  </a:cubicBezTo>
                  <a:cubicBezTo>
                    <a:pt x="221" y="811"/>
                    <a:pt x="255" y="789"/>
                    <a:pt x="288" y="756"/>
                  </a:cubicBezTo>
                  <a:cubicBezTo>
                    <a:pt x="454" y="590"/>
                    <a:pt x="994" y="370"/>
                    <a:pt x="1182" y="303"/>
                  </a:cubicBezTo>
                  <a:cubicBezTo>
                    <a:pt x="1270" y="271"/>
                    <a:pt x="1303" y="182"/>
                    <a:pt x="1281" y="105"/>
                  </a:cubicBezTo>
                  <a:cubicBezTo>
                    <a:pt x="1254" y="41"/>
                    <a:pt x="1189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819128" y="2012220"/>
              <a:ext cx="64020" cy="40204"/>
            </a:xfrm>
            <a:custGeom>
              <a:avLst/>
              <a:gdLst/>
              <a:ahLst/>
              <a:cxnLst/>
              <a:rect l="l" t="t" r="r" b="b"/>
              <a:pathLst>
                <a:path w="1293" h="812" extrusionOk="0">
                  <a:moveTo>
                    <a:pt x="1121" y="0"/>
                  </a:moveTo>
                  <a:cubicBezTo>
                    <a:pt x="1108" y="0"/>
                    <a:pt x="1095" y="2"/>
                    <a:pt x="1082" y="5"/>
                  </a:cubicBezTo>
                  <a:cubicBezTo>
                    <a:pt x="751" y="71"/>
                    <a:pt x="155" y="480"/>
                    <a:pt x="89" y="524"/>
                  </a:cubicBezTo>
                  <a:cubicBezTo>
                    <a:pt x="22" y="569"/>
                    <a:pt x="0" y="668"/>
                    <a:pt x="56" y="734"/>
                  </a:cubicBezTo>
                  <a:cubicBezTo>
                    <a:pt x="78" y="778"/>
                    <a:pt x="133" y="811"/>
                    <a:pt x="177" y="811"/>
                  </a:cubicBezTo>
                  <a:cubicBezTo>
                    <a:pt x="211" y="811"/>
                    <a:pt x="243" y="800"/>
                    <a:pt x="265" y="778"/>
                  </a:cubicBezTo>
                  <a:cubicBezTo>
                    <a:pt x="431" y="668"/>
                    <a:pt x="917" y="358"/>
                    <a:pt x="1148" y="314"/>
                  </a:cubicBezTo>
                  <a:cubicBezTo>
                    <a:pt x="1237" y="292"/>
                    <a:pt x="1292" y="204"/>
                    <a:pt x="1270" y="127"/>
                  </a:cubicBezTo>
                  <a:cubicBezTo>
                    <a:pt x="1251" y="52"/>
                    <a:pt x="119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2111396" y="2562205"/>
              <a:ext cx="60158" cy="24162"/>
            </a:xfrm>
            <a:custGeom>
              <a:avLst/>
              <a:gdLst/>
              <a:ahLst/>
              <a:cxnLst/>
              <a:rect l="l" t="t" r="r" b="b"/>
              <a:pathLst>
                <a:path w="1215" h="488" extrusionOk="0">
                  <a:moveTo>
                    <a:pt x="159" y="0"/>
                  </a:moveTo>
                  <a:cubicBezTo>
                    <a:pt x="78" y="0"/>
                    <a:pt x="11" y="63"/>
                    <a:pt x="11" y="145"/>
                  </a:cubicBezTo>
                  <a:cubicBezTo>
                    <a:pt x="1" y="234"/>
                    <a:pt x="67" y="311"/>
                    <a:pt x="155" y="311"/>
                  </a:cubicBezTo>
                  <a:cubicBezTo>
                    <a:pt x="310" y="322"/>
                    <a:pt x="773" y="377"/>
                    <a:pt x="972" y="465"/>
                  </a:cubicBezTo>
                  <a:cubicBezTo>
                    <a:pt x="994" y="477"/>
                    <a:pt x="1016" y="487"/>
                    <a:pt x="1038" y="487"/>
                  </a:cubicBezTo>
                  <a:cubicBezTo>
                    <a:pt x="1104" y="487"/>
                    <a:pt x="1159" y="443"/>
                    <a:pt x="1181" y="388"/>
                  </a:cubicBezTo>
                  <a:cubicBezTo>
                    <a:pt x="1215" y="311"/>
                    <a:pt x="1181" y="222"/>
                    <a:pt x="1104" y="178"/>
                  </a:cubicBezTo>
                  <a:cubicBezTo>
                    <a:pt x="817" y="57"/>
                    <a:pt x="199" y="2"/>
                    <a:pt x="177" y="2"/>
                  </a:cubicBezTo>
                  <a:cubicBezTo>
                    <a:pt x="171" y="1"/>
                    <a:pt x="16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2103177" y="2596715"/>
              <a:ext cx="68377" cy="19161"/>
            </a:xfrm>
            <a:custGeom>
              <a:avLst/>
              <a:gdLst/>
              <a:ahLst/>
              <a:cxnLst/>
              <a:rect l="l" t="t" r="r" b="b"/>
              <a:pathLst>
                <a:path w="1381" h="387" extrusionOk="0">
                  <a:moveTo>
                    <a:pt x="155" y="0"/>
                  </a:moveTo>
                  <a:cubicBezTo>
                    <a:pt x="78" y="0"/>
                    <a:pt x="1" y="67"/>
                    <a:pt x="1" y="155"/>
                  </a:cubicBezTo>
                  <a:cubicBezTo>
                    <a:pt x="1" y="243"/>
                    <a:pt x="78" y="309"/>
                    <a:pt x="155" y="309"/>
                  </a:cubicBezTo>
                  <a:cubicBezTo>
                    <a:pt x="464" y="309"/>
                    <a:pt x="1005" y="331"/>
                    <a:pt x="1149" y="376"/>
                  </a:cubicBezTo>
                  <a:cubicBezTo>
                    <a:pt x="1171" y="386"/>
                    <a:pt x="1182" y="386"/>
                    <a:pt x="1204" y="386"/>
                  </a:cubicBezTo>
                  <a:cubicBezTo>
                    <a:pt x="1270" y="386"/>
                    <a:pt x="1325" y="342"/>
                    <a:pt x="1347" y="276"/>
                  </a:cubicBezTo>
                  <a:cubicBezTo>
                    <a:pt x="1381" y="199"/>
                    <a:pt x="1337" y="111"/>
                    <a:pt x="1248" y="77"/>
                  </a:cubicBezTo>
                  <a:cubicBezTo>
                    <a:pt x="1005" y="0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378615" y="1718809"/>
              <a:ext cx="88875" cy="61544"/>
            </a:xfrm>
            <a:custGeom>
              <a:avLst/>
              <a:gdLst/>
              <a:ahLst/>
              <a:cxnLst/>
              <a:rect l="l" t="t" r="r" b="b"/>
              <a:pathLst>
                <a:path w="1795" h="1243" extrusionOk="0">
                  <a:moveTo>
                    <a:pt x="807" y="1"/>
                  </a:moveTo>
                  <a:cubicBezTo>
                    <a:pt x="177" y="1"/>
                    <a:pt x="1" y="909"/>
                    <a:pt x="1" y="909"/>
                  </a:cubicBezTo>
                  <a:cubicBezTo>
                    <a:pt x="1" y="909"/>
                    <a:pt x="211" y="1185"/>
                    <a:pt x="851" y="1240"/>
                  </a:cubicBezTo>
                  <a:cubicBezTo>
                    <a:pt x="869" y="1242"/>
                    <a:pt x="886" y="1243"/>
                    <a:pt x="904" y="1243"/>
                  </a:cubicBezTo>
                  <a:cubicBezTo>
                    <a:pt x="1428" y="1243"/>
                    <a:pt x="1794" y="620"/>
                    <a:pt x="1612" y="534"/>
                  </a:cubicBezTo>
                  <a:cubicBezTo>
                    <a:pt x="1436" y="456"/>
                    <a:pt x="1546" y="81"/>
                    <a:pt x="873" y="4"/>
                  </a:cubicBezTo>
                  <a:cubicBezTo>
                    <a:pt x="851" y="2"/>
                    <a:pt x="829" y="1"/>
                    <a:pt x="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378615" y="1718264"/>
              <a:ext cx="84963" cy="45601"/>
            </a:xfrm>
            <a:custGeom>
              <a:avLst/>
              <a:gdLst/>
              <a:ahLst/>
              <a:cxnLst/>
              <a:rect l="l" t="t" r="r" b="b"/>
              <a:pathLst>
                <a:path w="1716" h="921" extrusionOk="0">
                  <a:moveTo>
                    <a:pt x="827" y="1"/>
                  </a:moveTo>
                  <a:cubicBezTo>
                    <a:pt x="802" y="1"/>
                    <a:pt x="777" y="2"/>
                    <a:pt x="751" y="4"/>
                  </a:cubicBezTo>
                  <a:cubicBezTo>
                    <a:pt x="56" y="70"/>
                    <a:pt x="1" y="920"/>
                    <a:pt x="1" y="920"/>
                  </a:cubicBezTo>
                  <a:cubicBezTo>
                    <a:pt x="1" y="920"/>
                    <a:pt x="155" y="225"/>
                    <a:pt x="685" y="136"/>
                  </a:cubicBezTo>
                  <a:cubicBezTo>
                    <a:pt x="730" y="129"/>
                    <a:pt x="773" y="125"/>
                    <a:pt x="815" y="125"/>
                  </a:cubicBezTo>
                  <a:cubicBezTo>
                    <a:pt x="1308" y="125"/>
                    <a:pt x="1586" y="623"/>
                    <a:pt x="1656" y="633"/>
                  </a:cubicBezTo>
                  <a:cubicBezTo>
                    <a:pt x="1659" y="634"/>
                    <a:pt x="1661" y="634"/>
                    <a:pt x="1662" y="634"/>
                  </a:cubicBezTo>
                  <a:cubicBezTo>
                    <a:pt x="1715" y="634"/>
                    <a:pt x="1612" y="488"/>
                    <a:pt x="1590" y="445"/>
                  </a:cubicBezTo>
                  <a:cubicBezTo>
                    <a:pt x="1559" y="382"/>
                    <a:pt x="1298" y="1"/>
                    <a:pt x="827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392825" y="1729899"/>
              <a:ext cx="47037" cy="45452"/>
            </a:xfrm>
            <a:custGeom>
              <a:avLst/>
              <a:gdLst/>
              <a:ahLst/>
              <a:cxnLst/>
              <a:rect l="l" t="t" r="r" b="b"/>
              <a:pathLst>
                <a:path w="950" h="918" extrusionOk="0">
                  <a:moveTo>
                    <a:pt x="486" y="0"/>
                  </a:moveTo>
                  <a:cubicBezTo>
                    <a:pt x="243" y="0"/>
                    <a:pt x="44" y="185"/>
                    <a:pt x="23" y="431"/>
                  </a:cubicBezTo>
                  <a:cubicBezTo>
                    <a:pt x="1" y="674"/>
                    <a:pt x="189" y="895"/>
                    <a:pt x="442" y="917"/>
                  </a:cubicBezTo>
                  <a:cubicBezTo>
                    <a:pt x="450" y="917"/>
                    <a:pt x="457" y="917"/>
                    <a:pt x="464" y="917"/>
                  </a:cubicBezTo>
                  <a:cubicBezTo>
                    <a:pt x="709" y="917"/>
                    <a:pt x="918" y="733"/>
                    <a:pt x="928" y="497"/>
                  </a:cubicBezTo>
                  <a:cubicBezTo>
                    <a:pt x="950" y="244"/>
                    <a:pt x="763" y="23"/>
                    <a:pt x="508" y="1"/>
                  </a:cubicBezTo>
                  <a:cubicBezTo>
                    <a:pt x="501" y="1"/>
                    <a:pt x="494" y="0"/>
                    <a:pt x="486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386834" y="1674148"/>
              <a:ext cx="66149" cy="16983"/>
            </a:xfrm>
            <a:custGeom>
              <a:avLst/>
              <a:gdLst/>
              <a:ahLst/>
              <a:cxnLst/>
              <a:rect l="l" t="t" r="r" b="b"/>
              <a:pathLst>
                <a:path w="1336" h="343" extrusionOk="0">
                  <a:moveTo>
                    <a:pt x="502" y="0"/>
                  </a:moveTo>
                  <a:cubicBezTo>
                    <a:pt x="486" y="0"/>
                    <a:pt x="469" y="0"/>
                    <a:pt x="453" y="1"/>
                  </a:cubicBezTo>
                  <a:cubicBezTo>
                    <a:pt x="276" y="1"/>
                    <a:pt x="122" y="67"/>
                    <a:pt x="1" y="188"/>
                  </a:cubicBezTo>
                  <a:cubicBezTo>
                    <a:pt x="1" y="210"/>
                    <a:pt x="33" y="244"/>
                    <a:pt x="55" y="266"/>
                  </a:cubicBezTo>
                  <a:cubicBezTo>
                    <a:pt x="78" y="299"/>
                    <a:pt x="111" y="321"/>
                    <a:pt x="144" y="343"/>
                  </a:cubicBezTo>
                  <a:cubicBezTo>
                    <a:pt x="285" y="249"/>
                    <a:pt x="467" y="195"/>
                    <a:pt x="647" y="195"/>
                  </a:cubicBezTo>
                  <a:cubicBezTo>
                    <a:pt x="678" y="195"/>
                    <a:pt x="709" y="197"/>
                    <a:pt x="740" y="200"/>
                  </a:cubicBezTo>
                  <a:cubicBezTo>
                    <a:pt x="884" y="210"/>
                    <a:pt x="1016" y="244"/>
                    <a:pt x="1149" y="288"/>
                  </a:cubicBezTo>
                  <a:cubicBezTo>
                    <a:pt x="1215" y="310"/>
                    <a:pt x="1270" y="332"/>
                    <a:pt x="1336" y="343"/>
                  </a:cubicBezTo>
                  <a:cubicBezTo>
                    <a:pt x="1248" y="266"/>
                    <a:pt x="1159" y="188"/>
                    <a:pt x="1049" y="134"/>
                  </a:cubicBezTo>
                  <a:cubicBezTo>
                    <a:pt x="945" y="81"/>
                    <a:pt x="754" y="0"/>
                    <a:pt x="50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421245" y="1738119"/>
              <a:ext cx="12081" cy="1213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33" y="0"/>
                  </a:moveTo>
                  <a:cubicBezTo>
                    <a:pt x="67" y="0"/>
                    <a:pt x="12" y="44"/>
                    <a:pt x="1" y="111"/>
                  </a:cubicBezTo>
                  <a:cubicBezTo>
                    <a:pt x="1" y="177"/>
                    <a:pt x="45" y="243"/>
                    <a:pt x="111" y="243"/>
                  </a:cubicBezTo>
                  <a:cubicBezTo>
                    <a:pt x="117" y="244"/>
                    <a:pt x="123" y="244"/>
                    <a:pt x="128" y="244"/>
                  </a:cubicBezTo>
                  <a:cubicBezTo>
                    <a:pt x="187" y="244"/>
                    <a:pt x="234" y="193"/>
                    <a:pt x="244" y="133"/>
                  </a:cubicBezTo>
                  <a:cubicBezTo>
                    <a:pt x="244" y="66"/>
                    <a:pt x="199" y="12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2230523" y="1709104"/>
              <a:ext cx="86399" cy="60504"/>
            </a:xfrm>
            <a:custGeom>
              <a:avLst/>
              <a:gdLst/>
              <a:ahLst/>
              <a:cxnLst/>
              <a:rect l="l" t="t" r="r" b="b"/>
              <a:pathLst>
                <a:path w="1745" h="1222" extrusionOk="0">
                  <a:moveTo>
                    <a:pt x="960" y="1"/>
                  </a:moveTo>
                  <a:cubicBezTo>
                    <a:pt x="336" y="1"/>
                    <a:pt x="393" y="356"/>
                    <a:pt x="200" y="410"/>
                  </a:cubicBezTo>
                  <a:cubicBezTo>
                    <a:pt x="1" y="476"/>
                    <a:pt x="310" y="1182"/>
                    <a:pt x="862" y="1216"/>
                  </a:cubicBezTo>
                  <a:cubicBezTo>
                    <a:pt x="915" y="1219"/>
                    <a:pt x="966" y="1221"/>
                    <a:pt x="1014" y="1221"/>
                  </a:cubicBezTo>
                  <a:cubicBezTo>
                    <a:pt x="1541" y="1221"/>
                    <a:pt x="1745" y="1017"/>
                    <a:pt x="1745" y="1017"/>
                  </a:cubicBezTo>
                  <a:cubicBezTo>
                    <a:pt x="1745" y="1017"/>
                    <a:pt x="1701" y="24"/>
                    <a:pt x="1016" y="2"/>
                  </a:cubicBezTo>
                  <a:cubicBezTo>
                    <a:pt x="997" y="1"/>
                    <a:pt x="9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234336" y="1707965"/>
              <a:ext cx="86399" cy="51543"/>
            </a:xfrm>
            <a:custGeom>
              <a:avLst/>
              <a:gdLst/>
              <a:ahLst/>
              <a:cxnLst/>
              <a:rect l="l" t="t" r="r" b="b"/>
              <a:pathLst>
                <a:path w="1745" h="1041" extrusionOk="0">
                  <a:moveTo>
                    <a:pt x="860" y="0"/>
                  </a:moveTo>
                  <a:cubicBezTo>
                    <a:pt x="464" y="0"/>
                    <a:pt x="205" y="286"/>
                    <a:pt x="167" y="334"/>
                  </a:cubicBezTo>
                  <a:cubicBezTo>
                    <a:pt x="133" y="388"/>
                    <a:pt x="1" y="521"/>
                    <a:pt x="78" y="521"/>
                  </a:cubicBezTo>
                  <a:cubicBezTo>
                    <a:pt x="135" y="521"/>
                    <a:pt x="440" y="128"/>
                    <a:pt x="870" y="128"/>
                  </a:cubicBezTo>
                  <a:cubicBezTo>
                    <a:pt x="945" y="128"/>
                    <a:pt x="1023" y="140"/>
                    <a:pt x="1104" y="168"/>
                  </a:cubicBezTo>
                  <a:cubicBezTo>
                    <a:pt x="1612" y="334"/>
                    <a:pt x="1668" y="1040"/>
                    <a:pt x="1668" y="1040"/>
                  </a:cubicBezTo>
                  <a:cubicBezTo>
                    <a:pt x="1668" y="1040"/>
                    <a:pt x="1745" y="190"/>
                    <a:pt x="1060" y="25"/>
                  </a:cubicBezTo>
                  <a:cubicBezTo>
                    <a:pt x="990" y="8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2257854" y="1719997"/>
              <a:ext cx="46492" cy="44957"/>
            </a:xfrm>
            <a:custGeom>
              <a:avLst/>
              <a:gdLst/>
              <a:ahLst/>
              <a:cxnLst/>
              <a:rect l="l" t="t" r="r" b="b"/>
              <a:pathLst>
                <a:path w="939" h="908" extrusionOk="0">
                  <a:moveTo>
                    <a:pt x="458" y="1"/>
                  </a:moveTo>
                  <a:cubicBezTo>
                    <a:pt x="231" y="1"/>
                    <a:pt x="32" y="181"/>
                    <a:pt x="11" y="422"/>
                  </a:cubicBezTo>
                  <a:cubicBezTo>
                    <a:pt x="1" y="665"/>
                    <a:pt x="188" y="885"/>
                    <a:pt x="431" y="907"/>
                  </a:cubicBezTo>
                  <a:cubicBezTo>
                    <a:pt x="438" y="908"/>
                    <a:pt x="445" y="908"/>
                    <a:pt x="451" y="908"/>
                  </a:cubicBezTo>
                  <a:cubicBezTo>
                    <a:pt x="697" y="908"/>
                    <a:pt x="906" y="724"/>
                    <a:pt x="916" y="488"/>
                  </a:cubicBezTo>
                  <a:cubicBezTo>
                    <a:pt x="939" y="234"/>
                    <a:pt x="751" y="13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2254042" y="1665385"/>
              <a:ext cx="66198" cy="20300"/>
            </a:xfrm>
            <a:custGeom>
              <a:avLst/>
              <a:gdLst/>
              <a:ahLst/>
              <a:cxnLst/>
              <a:rect l="l" t="t" r="r" b="b"/>
              <a:pathLst>
                <a:path w="1337" h="410" extrusionOk="0">
                  <a:moveTo>
                    <a:pt x="691" y="0"/>
                  </a:moveTo>
                  <a:cubicBezTo>
                    <a:pt x="523" y="0"/>
                    <a:pt x="394" y="37"/>
                    <a:pt x="309" y="68"/>
                  </a:cubicBezTo>
                  <a:cubicBezTo>
                    <a:pt x="199" y="112"/>
                    <a:pt x="88" y="167"/>
                    <a:pt x="0" y="233"/>
                  </a:cubicBezTo>
                  <a:cubicBezTo>
                    <a:pt x="56" y="222"/>
                    <a:pt x="122" y="211"/>
                    <a:pt x="188" y="200"/>
                  </a:cubicBezTo>
                  <a:cubicBezTo>
                    <a:pt x="297" y="182"/>
                    <a:pt x="413" y="164"/>
                    <a:pt x="531" y="164"/>
                  </a:cubicBezTo>
                  <a:cubicBezTo>
                    <a:pt x="556" y="164"/>
                    <a:pt x="582" y="165"/>
                    <a:pt x="608" y="167"/>
                  </a:cubicBezTo>
                  <a:cubicBezTo>
                    <a:pt x="817" y="178"/>
                    <a:pt x="1027" y="266"/>
                    <a:pt x="1182" y="409"/>
                  </a:cubicBezTo>
                  <a:lnTo>
                    <a:pt x="1280" y="343"/>
                  </a:lnTo>
                  <a:cubicBezTo>
                    <a:pt x="1303" y="321"/>
                    <a:pt x="1336" y="288"/>
                    <a:pt x="1336" y="266"/>
                  </a:cubicBezTo>
                  <a:cubicBezTo>
                    <a:pt x="1236" y="134"/>
                    <a:pt x="1093" y="46"/>
                    <a:pt x="927" y="24"/>
                  </a:cubicBezTo>
                  <a:cubicBezTo>
                    <a:pt x="841" y="7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2266618" y="1725988"/>
              <a:ext cx="10992" cy="10645"/>
            </a:xfrm>
            <a:custGeom>
              <a:avLst/>
              <a:gdLst/>
              <a:ahLst/>
              <a:cxnLst/>
              <a:rect l="l" t="t" r="r" b="b"/>
              <a:pathLst>
                <a:path w="222" h="215" extrusionOk="0">
                  <a:moveTo>
                    <a:pt x="102" y="1"/>
                  </a:moveTo>
                  <a:cubicBezTo>
                    <a:pt x="47" y="1"/>
                    <a:pt x="10" y="42"/>
                    <a:pt x="0" y="102"/>
                  </a:cubicBezTo>
                  <a:cubicBezTo>
                    <a:pt x="0" y="157"/>
                    <a:pt x="45" y="212"/>
                    <a:pt x="99" y="212"/>
                  </a:cubicBezTo>
                  <a:cubicBezTo>
                    <a:pt x="106" y="214"/>
                    <a:pt x="112" y="214"/>
                    <a:pt x="118" y="214"/>
                  </a:cubicBezTo>
                  <a:cubicBezTo>
                    <a:pt x="174" y="214"/>
                    <a:pt x="211" y="172"/>
                    <a:pt x="221" y="113"/>
                  </a:cubicBezTo>
                  <a:cubicBezTo>
                    <a:pt x="221" y="58"/>
                    <a:pt x="177" y="2"/>
                    <a:pt x="121" y="2"/>
                  </a:cubicBezTo>
                  <a:cubicBezTo>
                    <a:pt x="115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295533" y="1830459"/>
              <a:ext cx="89172" cy="41640"/>
            </a:xfrm>
            <a:custGeom>
              <a:avLst/>
              <a:gdLst/>
              <a:ahLst/>
              <a:cxnLst/>
              <a:rect l="l" t="t" r="r" b="b"/>
              <a:pathLst>
                <a:path w="1801" h="8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1" y="796"/>
                    <a:pt x="862" y="840"/>
                  </a:cubicBezTo>
                  <a:cubicBezTo>
                    <a:pt x="878" y="841"/>
                    <a:pt x="895" y="841"/>
                    <a:pt x="911" y="841"/>
                  </a:cubicBezTo>
                  <a:cubicBezTo>
                    <a:pt x="1632" y="841"/>
                    <a:pt x="1801" y="133"/>
                    <a:pt x="1801" y="1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295038" y="1829915"/>
              <a:ext cx="91301" cy="25598"/>
            </a:xfrm>
            <a:custGeom>
              <a:avLst/>
              <a:gdLst/>
              <a:ahLst/>
              <a:cxnLst/>
              <a:rect l="l" t="t" r="r" b="b"/>
              <a:pathLst>
                <a:path w="1844" h="517" extrusionOk="0">
                  <a:moveTo>
                    <a:pt x="0" y="1"/>
                  </a:moveTo>
                  <a:cubicBezTo>
                    <a:pt x="0" y="1"/>
                    <a:pt x="89" y="288"/>
                    <a:pt x="287" y="387"/>
                  </a:cubicBezTo>
                  <a:cubicBezTo>
                    <a:pt x="461" y="470"/>
                    <a:pt x="842" y="517"/>
                    <a:pt x="1132" y="517"/>
                  </a:cubicBezTo>
                  <a:cubicBezTo>
                    <a:pt x="1266" y="517"/>
                    <a:pt x="1380" y="507"/>
                    <a:pt x="1446" y="486"/>
                  </a:cubicBezTo>
                  <a:cubicBezTo>
                    <a:pt x="1645" y="420"/>
                    <a:pt x="1843" y="100"/>
                    <a:pt x="1843" y="1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9"/>
            <p:cNvSpPr/>
            <p:nvPr/>
          </p:nvSpPr>
          <p:spPr>
            <a:xfrm>
              <a:off x="2841557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53" y="1"/>
                  </a:moveTo>
                  <a:lnTo>
                    <a:pt x="2053" y="1"/>
                  </a:lnTo>
                  <a:cubicBezTo>
                    <a:pt x="2053" y="1"/>
                    <a:pt x="2219" y="1446"/>
                    <a:pt x="1887" y="2253"/>
                  </a:cubicBezTo>
                  <a:cubicBezTo>
                    <a:pt x="1568" y="3047"/>
                    <a:pt x="0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4" y="4354"/>
                    <a:pt x="5508" y="4073"/>
                  </a:cubicBezTo>
                  <a:cubicBezTo>
                    <a:pt x="6170" y="3632"/>
                    <a:pt x="5508" y="872"/>
                    <a:pt x="5343" y="509"/>
                  </a:cubicBezTo>
                  <a:cubicBezTo>
                    <a:pt x="5177" y="144"/>
                    <a:pt x="2054" y="1"/>
                    <a:pt x="2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9"/>
            <p:cNvSpPr/>
            <p:nvPr/>
          </p:nvSpPr>
          <p:spPr>
            <a:xfrm>
              <a:off x="2921371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07" y="1"/>
                  </a:moveTo>
                  <a:cubicBezTo>
                    <a:pt x="0" y="1"/>
                    <a:pt x="153" y="278"/>
                    <a:pt x="110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1" y="609"/>
                    <a:pt x="1273" y="609"/>
                    <a:pt x="1276" y="609"/>
                  </a:cubicBezTo>
                  <a:cubicBezTo>
                    <a:pt x="1423" y="609"/>
                    <a:pt x="1476" y="244"/>
                    <a:pt x="1362" y="244"/>
                  </a:cubicBezTo>
                  <a:cubicBezTo>
                    <a:pt x="1361" y="244"/>
                    <a:pt x="1359" y="244"/>
                    <a:pt x="1357" y="245"/>
                  </a:cubicBezTo>
                  <a:cubicBezTo>
                    <a:pt x="1357" y="245"/>
                    <a:pt x="486" y="12"/>
                    <a:pt x="231" y="2"/>
                  </a:cubicBezTo>
                  <a:cubicBezTo>
                    <a:pt x="223" y="1"/>
                    <a:pt x="214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2904141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1" y="292"/>
                  </a:cubicBezTo>
                  <a:cubicBezTo>
                    <a:pt x="17" y="324"/>
                    <a:pt x="1021" y="678"/>
                    <a:pt x="1187" y="711"/>
                  </a:cubicBezTo>
                  <a:cubicBezTo>
                    <a:pt x="1195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9" y="368"/>
                  </a:cubicBezTo>
                  <a:cubicBezTo>
                    <a:pt x="1319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2847003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999" y="0"/>
                  </a:moveTo>
                  <a:cubicBezTo>
                    <a:pt x="980" y="0"/>
                    <a:pt x="963" y="3"/>
                    <a:pt x="950" y="10"/>
                  </a:cubicBezTo>
                  <a:cubicBezTo>
                    <a:pt x="740" y="132"/>
                    <a:pt x="1" y="860"/>
                    <a:pt x="67" y="1136"/>
                  </a:cubicBezTo>
                  <a:cubicBezTo>
                    <a:pt x="106" y="1304"/>
                    <a:pt x="1613" y="1386"/>
                    <a:pt x="3042" y="1386"/>
                  </a:cubicBezTo>
                  <a:cubicBezTo>
                    <a:pt x="4044" y="1386"/>
                    <a:pt x="5007" y="1346"/>
                    <a:pt x="5398" y="1268"/>
                  </a:cubicBezTo>
                  <a:cubicBezTo>
                    <a:pt x="5807" y="1191"/>
                    <a:pt x="5773" y="264"/>
                    <a:pt x="5641" y="66"/>
                  </a:cubicBezTo>
                  <a:lnTo>
                    <a:pt x="5641" y="66"/>
                  </a:lnTo>
                  <a:cubicBezTo>
                    <a:pt x="5641" y="66"/>
                    <a:pt x="5130" y="836"/>
                    <a:pt x="3359" y="836"/>
                  </a:cubicBezTo>
                  <a:cubicBezTo>
                    <a:pt x="3199" y="836"/>
                    <a:pt x="3029" y="830"/>
                    <a:pt x="2849" y="816"/>
                  </a:cubicBezTo>
                  <a:cubicBezTo>
                    <a:pt x="2350" y="775"/>
                    <a:pt x="1305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3166706" y="3853689"/>
              <a:ext cx="305591" cy="226470"/>
            </a:xfrm>
            <a:custGeom>
              <a:avLst/>
              <a:gdLst/>
              <a:ahLst/>
              <a:cxnLst/>
              <a:rect l="l" t="t" r="r" b="b"/>
              <a:pathLst>
                <a:path w="6172" h="4574" extrusionOk="0">
                  <a:moveTo>
                    <a:pt x="2065" y="1"/>
                  </a:moveTo>
                  <a:cubicBezTo>
                    <a:pt x="2065" y="1"/>
                    <a:pt x="2220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5" y="4354"/>
                    <a:pt x="5509" y="4073"/>
                  </a:cubicBezTo>
                  <a:cubicBezTo>
                    <a:pt x="6171" y="3632"/>
                    <a:pt x="5509" y="872"/>
                    <a:pt x="5354" y="509"/>
                  </a:cubicBezTo>
                  <a:cubicBezTo>
                    <a:pt x="5188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3246569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16" y="1"/>
                  </a:moveTo>
                  <a:cubicBezTo>
                    <a:pt x="0" y="1"/>
                    <a:pt x="152" y="278"/>
                    <a:pt x="109" y="311"/>
                  </a:cubicBezTo>
                  <a:cubicBezTo>
                    <a:pt x="55" y="343"/>
                    <a:pt x="1103" y="586"/>
                    <a:pt x="1269" y="608"/>
                  </a:cubicBezTo>
                  <a:cubicBezTo>
                    <a:pt x="1271" y="609"/>
                    <a:pt x="1274" y="609"/>
                    <a:pt x="1276" y="609"/>
                  </a:cubicBezTo>
                  <a:cubicBezTo>
                    <a:pt x="1433" y="609"/>
                    <a:pt x="1475" y="244"/>
                    <a:pt x="1373" y="244"/>
                  </a:cubicBezTo>
                  <a:cubicBezTo>
                    <a:pt x="1371" y="244"/>
                    <a:pt x="1369" y="244"/>
                    <a:pt x="1368" y="245"/>
                  </a:cubicBezTo>
                  <a:cubicBezTo>
                    <a:pt x="1368" y="245"/>
                    <a:pt x="485" y="12"/>
                    <a:pt x="242" y="2"/>
                  </a:cubicBezTo>
                  <a:cubicBezTo>
                    <a:pt x="233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3260185" y="3919243"/>
              <a:ext cx="73031" cy="30153"/>
            </a:xfrm>
            <a:custGeom>
              <a:avLst/>
              <a:gdLst/>
              <a:ahLst/>
              <a:cxnLst/>
              <a:rect l="l" t="t" r="r" b="b"/>
              <a:pathLst>
                <a:path w="1475" h="609" extrusionOk="0">
                  <a:moveTo>
                    <a:pt x="207" y="0"/>
                  </a:moveTo>
                  <a:cubicBezTo>
                    <a:pt x="1" y="0"/>
                    <a:pt x="153" y="278"/>
                    <a:pt x="99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2" y="608"/>
                    <a:pt x="1274" y="608"/>
                    <a:pt x="1276" y="608"/>
                  </a:cubicBezTo>
                  <a:cubicBezTo>
                    <a:pt x="1421" y="608"/>
                    <a:pt x="1475" y="243"/>
                    <a:pt x="1367" y="243"/>
                  </a:cubicBezTo>
                  <a:cubicBezTo>
                    <a:pt x="1364" y="243"/>
                    <a:pt x="1361" y="244"/>
                    <a:pt x="1358" y="244"/>
                  </a:cubicBezTo>
                  <a:cubicBezTo>
                    <a:pt x="1358" y="244"/>
                    <a:pt x="486" y="12"/>
                    <a:pt x="232" y="1"/>
                  </a:cubicBezTo>
                  <a:cubicBezTo>
                    <a:pt x="223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931719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243" y="0"/>
                  </a:moveTo>
                  <a:cubicBezTo>
                    <a:pt x="0" y="0"/>
                    <a:pt x="177" y="287"/>
                    <a:pt x="133" y="321"/>
                  </a:cubicBezTo>
                  <a:cubicBezTo>
                    <a:pt x="89" y="354"/>
                    <a:pt x="1148" y="542"/>
                    <a:pt x="1303" y="542"/>
                  </a:cubicBezTo>
                  <a:cubicBezTo>
                    <a:pt x="1305" y="542"/>
                    <a:pt x="1307" y="542"/>
                    <a:pt x="1309" y="542"/>
                  </a:cubicBezTo>
                  <a:cubicBezTo>
                    <a:pt x="1465" y="542"/>
                    <a:pt x="1498" y="176"/>
                    <a:pt x="1390" y="176"/>
                  </a:cubicBezTo>
                  <a:cubicBezTo>
                    <a:pt x="1387" y="176"/>
                    <a:pt x="1384" y="176"/>
                    <a:pt x="1380" y="177"/>
                  </a:cubicBezTo>
                  <a:cubicBezTo>
                    <a:pt x="1380" y="177"/>
                    <a:pt x="486" y="12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3229339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0" y="292"/>
                  </a:cubicBezTo>
                  <a:cubicBezTo>
                    <a:pt x="16" y="324"/>
                    <a:pt x="1021" y="678"/>
                    <a:pt x="1186" y="711"/>
                  </a:cubicBezTo>
                  <a:cubicBezTo>
                    <a:pt x="1194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8" y="368"/>
                  </a:cubicBezTo>
                  <a:cubicBezTo>
                    <a:pt x="1318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3172746" y="4017724"/>
              <a:ext cx="286925" cy="68624"/>
            </a:xfrm>
            <a:custGeom>
              <a:avLst/>
              <a:gdLst/>
              <a:ahLst/>
              <a:cxnLst/>
              <a:rect l="l" t="t" r="r" b="b"/>
              <a:pathLst>
                <a:path w="5795" h="1386" extrusionOk="0">
                  <a:moveTo>
                    <a:pt x="987" y="0"/>
                  </a:moveTo>
                  <a:cubicBezTo>
                    <a:pt x="968" y="0"/>
                    <a:pt x="951" y="3"/>
                    <a:pt x="938" y="10"/>
                  </a:cubicBezTo>
                  <a:cubicBezTo>
                    <a:pt x="729" y="132"/>
                    <a:pt x="0" y="860"/>
                    <a:pt x="67" y="1136"/>
                  </a:cubicBezTo>
                  <a:cubicBezTo>
                    <a:pt x="99" y="1304"/>
                    <a:pt x="1604" y="1386"/>
                    <a:pt x="3032" y="1386"/>
                  </a:cubicBezTo>
                  <a:cubicBezTo>
                    <a:pt x="4033" y="1386"/>
                    <a:pt x="4996" y="1346"/>
                    <a:pt x="5387" y="1268"/>
                  </a:cubicBezTo>
                  <a:cubicBezTo>
                    <a:pt x="5795" y="1191"/>
                    <a:pt x="5762" y="264"/>
                    <a:pt x="5630" y="66"/>
                  </a:cubicBezTo>
                  <a:lnTo>
                    <a:pt x="5630" y="66"/>
                  </a:lnTo>
                  <a:cubicBezTo>
                    <a:pt x="5630" y="66"/>
                    <a:pt x="5128" y="836"/>
                    <a:pt x="3350" y="836"/>
                  </a:cubicBezTo>
                  <a:cubicBezTo>
                    <a:pt x="3189" y="836"/>
                    <a:pt x="3018" y="830"/>
                    <a:pt x="2837" y="816"/>
                  </a:cubicBezTo>
                  <a:cubicBezTo>
                    <a:pt x="2338" y="775"/>
                    <a:pt x="1293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2544284" y="2673014"/>
              <a:ext cx="453039" cy="385950"/>
            </a:xfrm>
            <a:custGeom>
              <a:avLst/>
              <a:gdLst/>
              <a:ahLst/>
              <a:cxnLst/>
              <a:rect l="l" t="t" r="r" b="b"/>
              <a:pathLst>
                <a:path w="9150" h="7795" extrusionOk="0">
                  <a:moveTo>
                    <a:pt x="682" y="0"/>
                  </a:moveTo>
                  <a:cubicBezTo>
                    <a:pt x="348" y="0"/>
                    <a:pt x="67" y="88"/>
                    <a:pt x="22" y="368"/>
                  </a:cubicBezTo>
                  <a:cubicBezTo>
                    <a:pt x="0" y="542"/>
                    <a:pt x="999" y="7794"/>
                    <a:pt x="2392" y="7794"/>
                  </a:cubicBezTo>
                  <a:cubicBezTo>
                    <a:pt x="2419" y="7794"/>
                    <a:pt x="2445" y="7791"/>
                    <a:pt x="2472" y="7786"/>
                  </a:cubicBezTo>
                  <a:cubicBezTo>
                    <a:pt x="3918" y="7499"/>
                    <a:pt x="8576" y="5998"/>
                    <a:pt x="8863" y="5082"/>
                  </a:cubicBezTo>
                  <a:cubicBezTo>
                    <a:pt x="9150" y="4155"/>
                    <a:pt x="7980" y="1936"/>
                    <a:pt x="7362" y="1516"/>
                  </a:cubicBezTo>
                  <a:cubicBezTo>
                    <a:pt x="7315" y="1484"/>
                    <a:pt x="7255" y="1469"/>
                    <a:pt x="7182" y="1469"/>
                  </a:cubicBezTo>
                  <a:cubicBezTo>
                    <a:pt x="6343" y="1469"/>
                    <a:pt x="3895" y="3485"/>
                    <a:pt x="3344" y="3485"/>
                  </a:cubicBezTo>
                  <a:cubicBezTo>
                    <a:pt x="3317" y="3485"/>
                    <a:pt x="3295" y="3480"/>
                    <a:pt x="3278" y="3471"/>
                  </a:cubicBezTo>
                  <a:cubicBezTo>
                    <a:pt x="2880" y="3238"/>
                    <a:pt x="1953" y="248"/>
                    <a:pt x="1953" y="248"/>
                  </a:cubicBezTo>
                  <a:cubicBezTo>
                    <a:pt x="1953" y="248"/>
                    <a:pt x="1242" y="0"/>
                    <a:pt x="682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3251273" y="2701434"/>
              <a:ext cx="460912" cy="316830"/>
            </a:xfrm>
            <a:custGeom>
              <a:avLst/>
              <a:gdLst/>
              <a:ahLst/>
              <a:cxnLst/>
              <a:rect l="l" t="t" r="r" b="b"/>
              <a:pathLst>
                <a:path w="9309" h="6399" extrusionOk="0">
                  <a:moveTo>
                    <a:pt x="7224" y="0"/>
                  </a:moveTo>
                  <a:cubicBezTo>
                    <a:pt x="6936" y="0"/>
                    <a:pt x="6691" y="33"/>
                    <a:pt x="6627" y="137"/>
                  </a:cubicBezTo>
                  <a:cubicBezTo>
                    <a:pt x="6450" y="424"/>
                    <a:pt x="6296" y="2168"/>
                    <a:pt x="6085" y="2786"/>
                  </a:cubicBezTo>
                  <a:cubicBezTo>
                    <a:pt x="6066" y="2842"/>
                    <a:pt x="6020" y="2868"/>
                    <a:pt x="5951" y="2868"/>
                  </a:cubicBezTo>
                  <a:cubicBezTo>
                    <a:pt x="5362" y="2868"/>
                    <a:pt x="3138" y="992"/>
                    <a:pt x="2465" y="942"/>
                  </a:cubicBezTo>
                  <a:cubicBezTo>
                    <a:pt x="2459" y="942"/>
                    <a:pt x="2453" y="942"/>
                    <a:pt x="2447" y="942"/>
                  </a:cubicBezTo>
                  <a:cubicBezTo>
                    <a:pt x="1687" y="942"/>
                    <a:pt x="1" y="4332"/>
                    <a:pt x="1019" y="4386"/>
                  </a:cubicBezTo>
                  <a:cubicBezTo>
                    <a:pt x="1881" y="4441"/>
                    <a:pt x="5093" y="6398"/>
                    <a:pt x="7005" y="6398"/>
                  </a:cubicBezTo>
                  <a:cubicBezTo>
                    <a:pt x="7396" y="6398"/>
                    <a:pt x="7733" y="6316"/>
                    <a:pt x="7984" y="6120"/>
                  </a:cubicBezTo>
                  <a:cubicBezTo>
                    <a:pt x="9309" y="5082"/>
                    <a:pt x="8371" y="104"/>
                    <a:pt x="8371" y="104"/>
                  </a:cubicBezTo>
                  <a:cubicBezTo>
                    <a:pt x="8371" y="104"/>
                    <a:pt x="7732" y="0"/>
                    <a:pt x="722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3217010" y="3251320"/>
              <a:ext cx="214835" cy="563551"/>
            </a:xfrm>
            <a:custGeom>
              <a:avLst/>
              <a:gdLst/>
              <a:ahLst/>
              <a:cxnLst/>
              <a:rect l="l" t="t" r="r" b="b"/>
              <a:pathLst>
                <a:path w="4339" h="11382" extrusionOk="0">
                  <a:moveTo>
                    <a:pt x="3359" y="1"/>
                  </a:moveTo>
                  <a:cubicBezTo>
                    <a:pt x="2521" y="1"/>
                    <a:pt x="0" y="555"/>
                    <a:pt x="0" y="555"/>
                  </a:cubicBezTo>
                  <a:cubicBezTo>
                    <a:pt x="0" y="555"/>
                    <a:pt x="917" y="11063"/>
                    <a:pt x="1248" y="11250"/>
                  </a:cubicBezTo>
                  <a:cubicBezTo>
                    <a:pt x="1385" y="11331"/>
                    <a:pt x="1749" y="11382"/>
                    <a:pt x="2167" y="11382"/>
                  </a:cubicBezTo>
                  <a:cubicBezTo>
                    <a:pt x="2720" y="11382"/>
                    <a:pt x="3368" y="11294"/>
                    <a:pt x="3720" y="11074"/>
                  </a:cubicBezTo>
                  <a:cubicBezTo>
                    <a:pt x="4338" y="10688"/>
                    <a:pt x="3930" y="224"/>
                    <a:pt x="3598" y="36"/>
                  </a:cubicBezTo>
                  <a:cubicBezTo>
                    <a:pt x="3558" y="11"/>
                    <a:pt x="3475" y="1"/>
                    <a:pt x="3359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927313" y="3282760"/>
              <a:ext cx="198496" cy="561967"/>
            </a:xfrm>
            <a:custGeom>
              <a:avLst/>
              <a:gdLst/>
              <a:ahLst/>
              <a:cxnLst/>
              <a:rect l="l" t="t" r="r" b="b"/>
              <a:pathLst>
                <a:path w="4009" h="11350" extrusionOk="0">
                  <a:moveTo>
                    <a:pt x="3327" y="1"/>
                  </a:moveTo>
                  <a:cubicBezTo>
                    <a:pt x="2439" y="1"/>
                    <a:pt x="1" y="450"/>
                    <a:pt x="1" y="450"/>
                  </a:cubicBezTo>
                  <a:cubicBezTo>
                    <a:pt x="1" y="450"/>
                    <a:pt x="575" y="10980"/>
                    <a:pt x="895" y="11179"/>
                  </a:cubicBezTo>
                  <a:cubicBezTo>
                    <a:pt x="1052" y="11281"/>
                    <a:pt x="1498" y="11350"/>
                    <a:pt x="1988" y="11350"/>
                  </a:cubicBezTo>
                  <a:cubicBezTo>
                    <a:pt x="2497" y="11350"/>
                    <a:pt x="3052" y="11276"/>
                    <a:pt x="3379" y="11090"/>
                  </a:cubicBezTo>
                  <a:cubicBezTo>
                    <a:pt x="4008" y="10726"/>
                    <a:pt x="3942" y="251"/>
                    <a:pt x="3621" y="41"/>
                  </a:cubicBezTo>
                  <a:cubicBezTo>
                    <a:pt x="3576" y="13"/>
                    <a:pt x="3473" y="1"/>
                    <a:pt x="3327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857946" y="3060152"/>
              <a:ext cx="627472" cy="444375"/>
            </a:xfrm>
            <a:custGeom>
              <a:avLst/>
              <a:gdLst/>
              <a:ahLst/>
              <a:cxnLst/>
              <a:rect l="l" t="t" r="r" b="b"/>
              <a:pathLst>
                <a:path w="12673" h="8975" extrusionOk="0">
                  <a:moveTo>
                    <a:pt x="11182" y="1"/>
                  </a:moveTo>
                  <a:cubicBezTo>
                    <a:pt x="10718" y="1"/>
                    <a:pt x="166" y="221"/>
                    <a:pt x="166" y="221"/>
                  </a:cubicBezTo>
                  <a:cubicBezTo>
                    <a:pt x="166" y="221"/>
                    <a:pt x="1" y="8610"/>
                    <a:pt x="475" y="8842"/>
                  </a:cubicBezTo>
                  <a:cubicBezTo>
                    <a:pt x="658" y="8935"/>
                    <a:pt x="1473" y="8975"/>
                    <a:pt x="2426" y="8975"/>
                  </a:cubicBezTo>
                  <a:cubicBezTo>
                    <a:pt x="3948" y="8975"/>
                    <a:pt x="5821" y="8874"/>
                    <a:pt x="6038" y="8731"/>
                  </a:cubicBezTo>
                  <a:cubicBezTo>
                    <a:pt x="6389" y="8497"/>
                    <a:pt x="6013" y="4208"/>
                    <a:pt x="6083" y="4208"/>
                  </a:cubicBezTo>
                  <a:cubicBezTo>
                    <a:pt x="6086" y="4208"/>
                    <a:pt x="6089" y="4215"/>
                    <a:pt x="6094" y="4228"/>
                  </a:cubicBezTo>
                  <a:cubicBezTo>
                    <a:pt x="6213" y="4576"/>
                    <a:pt x="6623" y="8733"/>
                    <a:pt x="6974" y="8733"/>
                  </a:cubicBezTo>
                  <a:cubicBezTo>
                    <a:pt x="6978" y="8733"/>
                    <a:pt x="6983" y="8733"/>
                    <a:pt x="6987" y="8731"/>
                  </a:cubicBezTo>
                  <a:cubicBezTo>
                    <a:pt x="7340" y="8610"/>
                    <a:pt x="11491" y="8842"/>
                    <a:pt x="12076" y="8367"/>
                  </a:cubicBezTo>
                  <a:cubicBezTo>
                    <a:pt x="12672" y="7892"/>
                    <a:pt x="11657" y="1"/>
                    <a:pt x="1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3558597" y="2384108"/>
              <a:ext cx="36639" cy="380454"/>
            </a:xfrm>
            <a:custGeom>
              <a:avLst/>
              <a:gdLst/>
              <a:ahLst/>
              <a:cxnLst/>
              <a:rect l="l" t="t" r="r" b="b"/>
              <a:pathLst>
                <a:path w="740" h="7684" extrusionOk="0">
                  <a:moveTo>
                    <a:pt x="530" y="0"/>
                  </a:moveTo>
                  <a:lnTo>
                    <a:pt x="0" y="66"/>
                  </a:lnTo>
                  <a:cubicBezTo>
                    <a:pt x="0" y="66"/>
                    <a:pt x="155" y="7584"/>
                    <a:pt x="320" y="7661"/>
                  </a:cubicBezTo>
                  <a:cubicBezTo>
                    <a:pt x="364" y="7677"/>
                    <a:pt x="413" y="7683"/>
                    <a:pt x="460" y="7683"/>
                  </a:cubicBezTo>
                  <a:cubicBezTo>
                    <a:pt x="603" y="7683"/>
                    <a:pt x="739" y="7628"/>
                    <a:pt x="739" y="7628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3642174" y="2444117"/>
              <a:ext cx="193099" cy="183889"/>
            </a:xfrm>
            <a:custGeom>
              <a:avLst/>
              <a:gdLst/>
              <a:ahLst/>
              <a:cxnLst/>
              <a:rect l="l" t="t" r="r" b="b"/>
              <a:pathLst>
                <a:path w="3900" h="3714" extrusionOk="0">
                  <a:moveTo>
                    <a:pt x="192" y="1"/>
                  </a:moveTo>
                  <a:cubicBezTo>
                    <a:pt x="0" y="1"/>
                    <a:pt x="401" y="3459"/>
                    <a:pt x="674" y="3534"/>
                  </a:cubicBezTo>
                  <a:cubicBezTo>
                    <a:pt x="835" y="3573"/>
                    <a:pt x="1917" y="3714"/>
                    <a:pt x="2781" y="3714"/>
                  </a:cubicBezTo>
                  <a:cubicBezTo>
                    <a:pt x="3395" y="3714"/>
                    <a:pt x="3900" y="3643"/>
                    <a:pt x="3886" y="3413"/>
                  </a:cubicBezTo>
                  <a:cubicBezTo>
                    <a:pt x="3864" y="2850"/>
                    <a:pt x="3765" y="1128"/>
                    <a:pt x="3544" y="698"/>
                  </a:cubicBezTo>
                  <a:cubicBezTo>
                    <a:pt x="3312" y="267"/>
                    <a:pt x="199" y="2"/>
                    <a:pt x="199" y="2"/>
                  </a:cubicBezTo>
                  <a:cubicBezTo>
                    <a:pt x="197" y="1"/>
                    <a:pt x="194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3623607" y="2437631"/>
              <a:ext cx="213547" cy="130713"/>
            </a:xfrm>
            <a:custGeom>
              <a:avLst/>
              <a:gdLst/>
              <a:ahLst/>
              <a:cxnLst/>
              <a:rect l="l" t="t" r="r" b="b"/>
              <a:pathLst>
                <a:path w="4313" h="2640" extrusionOk="0">
                  <a:moveTo>
                    <a:pt x="441" y="1"/>
                  </a:moveTo>
                  <a:cubicBezTo>
                    <a:pt x="247" y="1"/>
                    <a:pt x="121" y="20"/>
                    <a:pt x="100" y="67"/>
                  </a:cubicBezTo>
                  <a:cubicBezTo>
                    <a:pt x="0" y="321"/>
                    <a:pt x="111" y="2264"/>
                    <a:pt x="111" y="2264"/>
                  </a:cubicBezTo>
                  <a:cubicBezTo>
                    <a:pt x="111" y="2264"/>
                    <a:pt x="3941" y="2606"/>
                    <a:pt x="4129" y="2639"/>
                  </a:cubicBezTo>
                  <a:cubicBezTo>
                    <a:pt x="4130" y="2640"/>
                    <a:pt x="4131" y="2640"/>
                    <a:pt x="4133" y="2640"/>
                  </a:cubicBezTo>
                  <a:cubicBezTo>
                    <a:pt x="4313" y="2640"/>
                    <a:pt x="4060" y="464"/>
                    <a:pt x="3731" y="410"/>
                  </a:cubicBezTo>
                  <a:cubicBezTo>
                    <a:pt x="3461" y="374"/>
                    <a:pt x="1295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3546664" y="2392822"/>
              <a:ext cx="207606" cy="187108"/>
            </a:xfrm>
            <a:custGeom>
              <a:avLst/>
              <a:gdLst/>
              <a:ahLst/>
              <a:cxnLst/>
              <a:rect l="l" t="t" r="r" b="b"/>
              <a:pathLst>
                <a:path w="4193" h="3779" extrusionOk="0">
                  <a:moveTo>
                    <a:pt x="495" y="1"/>
                  </a:moveTo>
                  <a:cubicBezTo>
                    <a:pt x="297" y="1"/>
                    <a:pt x="1" y="3765"/>
                    <a:pt x="314" y="3765"/>
                  </a:cubicBezTo>
                  <a:cubicBezTo>
                    <a:pt x="315" y="3765"/>
                    <a:pt x="317" y="3765"/>
                    <a:pt x="318" y="3765"/>
                  </a:cubicBezTo>
                  <a:cubicBezTo>
                    <a:pt x="356" y="3760"/>
                    <a:pt x="437" y="3758"/>
                    <a:pt x="551" y="3758"/>
                  </a:cubicBezTo>
                  <a:cubicBezTo>
                    <a:pt x="920" y="3758"/>
                    <a:pt x="1630" y="3779"/>
                    <a:pt x="2320" y="3779"/>
                  </a:cubicBezTo>
                  <a:cubicBezTo>
                    <a:pt x="3227" y="3779"/>
                    <a:pt x="4099" y="3743"/>
                    <a:pt x="4115" y="3577"/>
                  </a:cubicBezTo>
                  <a:cubicBezTo>
                    <a:pt x="4149" y="3257"/>
                    <a:pt x="4193" y="663"/>
                    <a:pt x="3784" y="454"/>
                  </a:cubicBezTo>
                  <a:cubicBezTo>
                    <a:pt x="3365" y="233"/>
                    <a:pt x="49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3553101" y="2384059"/>
              <a:ext cx="214142" cy="130713"/>
            </a:xfrm>
            <a:custGeom>
              <a:avLst/>
              <a:gdLst/>
              <a:ahLst/>
              <a:cxnLst/>
              <a:rect l="l" t="t" r="r" b="b"/>
              <a:pathLst>
                <a:path w="4325" h="2640" extrusionOk="0">
                  <a:moveTo>
                    <a:pt x="457" y="0"/>
                  </a:moveTo>
                  <a:cubicBezTo>
                    <a:pt x="258" y="0"/>
                    <a:pt x="130" y="20"/>
                    <a:pt x="111" y="67"/>
                  </a:cubicBezTo>
                  <a:cubicBezTo>
                    <a:pt x="1" y="322"/>
                    <a:pt x="122" y="2264"/>
                    <a:pt x="122" y="2264"/>
                  </a:cubicBezTo>
                  <a:cubicBezTo>
                    <a:pt x="122" y="2264"/>
                    <a:pt x="3952" y="2606"/>
                    <a:pt x="4140" y="2640"/>
                  </a:cubicBezTo>
                  <a:cubicBezTo>
                    <a:pt x="4141" y="2640"/>
                    <a:pt x="4142" y="2640"/>
                    <a:pt x="4144" y="2640"/>
                  </a:cubicBezTo>
                  <a:cubicBezTo>
                    <a:pt x="4324" y="2640"/>
                    <a:pt x="4071" y="464"/>
                    <a:pt x="3742" y="410"/>
                  </a:cubicBezTo>
                  <a:cubicBezTo>
                    <a:pt x="3473" y="365"/>
                    <a:pt x="1313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538194" y="2365491"/>
              <a:ext cx="108284" cy="374116"/>
            </a:xfrm>
            <a:custGeom>
              <a:avLst/>
              <a:gdLst/>
              <a:ahLst/>
              <a:cxnLst/>
              <a:rect l="l" t="t" r="r" b="b"/>
              <a:pathLst>
                <a:path w="2187" h="7556" extrusionOk="0">
                  <a:moveTo>
                    <a:pt x="509" y="1"/>
                  </a:moveTo>
                  <a:lnTo>
                    <a:pt x="1" y="167"/>
                  </a:lnTo>
                  <a:cubicBezTo>
                    <a:pt x="1" y="167"/>
                    <a:pt x="1612" y="7518"/>
                    <a:pt x="1789" y="7551"/>
                  </a:cubicBezTo>
                  <a:cubicBezTo>
                    <a:pt x="1809" y="7554"/>
                    <a:pt x="1828" y="7556"/>
                    <a:pt x="1848" y="7556"/>
                  </a:cubicBezTo>
                  <a:cubicBezTo>
                    <a:pt x="2018" y="7556"/>
                    <a:pt x="2186" y="7440"/>
                    <a:pt x="2186" y="7440"/>
                  </a:cubicBezTo>
                  <a:lnTo>
                    <a:pt x="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2630733" y="2404111"/>
              <a:ext cx="228698" cy="174086"/>
            </a:xfrm>
            <a:custGeom>
              <a:avLst/>
              <a:gdLst/>
              <a:ahLst/>
              <a:cxnLst/>
              <a:rect l="l" t="t" r="r" b="b"/>
              <a:pathLst>
                <a:path w="4619" h="3516" extrusionOk="0">
                  <a:moveTo>
                    <a:pt x="2510" y="1"/>
                  </a:moveTo>
                  <a:cubicBezTo>
                    <a:pt x="1513" y="1"/>
                    <a:pt x="218" y="148"/>
                    <a:pt x="218" y="148"/>
                  </a:cubicBezTo>
                  <a:cubicBezTo>
                    <a:pt x="217" y="148"/>
                    <a:pt x="216" y="148"/>
                    <a:pt x="214" y="148"/>
                  </a:cubicBezTo>
                  <a:cubicBezTo>
                    <a:pt x="0" y="148"/>
                    <a:pt x="1081" y="3504"/>
                    <a:pt x="1355" y="3515"/>
                  </a:cubicBezTo>
                  <a:cubicBezTo>
                    <a:pt x="1362" y="3515"/>
                    <a:pt x="1370" y="3515"/>
                    <a:pt x="1380" y="3515"/>
                  </a:cubicBezTo>
                  <a:cubicBezTo>
                    <a:pt x="1783" y="3515"/>
                    <a:pt x="4619" y="3303"/>
                    <a:pt x="4490" y="2775"/>
                  </a:cubicBezTo>
                  <a:cubicBezTo>
                    <a:pt x="4357" y="2235"/>
                    <a:pt x="3927" y="557"/>
                    <a:pt x="3618" y="182"/>
                  </a:cubicBezTo>
                  <a:cubicBezTo>
                    <a:pt x="3513" y="45"/>
                    <a:pt x="3056" y="1"/>
                    <a:pt x="2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2614740" y="2394506"/>
              <a:ext cx="232808" cy="125168"/>
            </a:xfrm>
            <a:custGeom>
              <a:avLst/>
              <a:gdLst/>
              <a:ahLst/>
              <a:cxnLst/>
              <a:rect l="l" t="t" r="r" b="b"/>
              <a:pathLst>
                <a:path w="4702" h="2528" extrusionOk="0">
                  <a:moveTo>
                    <a:pt x="3690" y="0"/>
                  </a:moveTo>
                  <a:cubicBezTo>
                    <a:pt x="3689" y="0"/>
                    <a:pt x="3688" y="0"/>
                    <a:pt x="3687" y="0"/>
                  </a:cubicBezTo>
                  <a:cubicBezTo>
                    <a:pt x="3345" y="11"/>
                    <a:pt x="111" y="99"/>
                    <a:pt x="56" y="364"/>
                  </a:cubicBezTo>
                  <a:cubicBezTo>
                    <a:pt x="0" y="640"/>
                    <a:pt x="497" y="2528"/>
                    <a:pt x="497" y="2528"/>
                  </a:cubicBezTo>
                  <a:cubicBezTo>
                    <a:pt x="497" y="2528"/>
                    <a:pt x="4316" y="2108"/>
                    <a:pt x="4504" y="2108"/>
                  </a:cubicBezTo>
                  <a:cubicBezTo>
                    <a:pt x="4702" y="2108"/>
                    <a:pt x="4022" y="0"/>
                    <a:pt x="3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2542204" y="2365244"/>
              <a:ext cx="221222" cy="196069"/>
            </a:xfrm>
            <a:custGeom>
              <a:avLst/>
              <a:gdLst/>
              <a:ahLst/>
              <a:cxnLst/>
              <a:rect l="l" t="t" r="r" b="b"/>
              <a:pathLst>
                <a:path w="4468" h="3960" extrusionOk="0">
                  <a:moveTo>
                    <a:pt x="3130" y="1"/>
                  </a:moveTo>
                  <a:cubicBezTo>
                    <a:pt x="2217" y="1"/>
                    <a:pt x="196" y="227"/>
                    <a:pt x="196" y="227"/>
                  </a:cubicBezTo>
                  <a:cubicBezTo>
                    <a:pt x="0" y="270"/>
                    <a:pt x="438" y="3959"/>
                    <a:pt x="736" y="3959"/>
                  </a:cubicBezTo>
                  <a:cubicBezTo>
                    <a:pt x="740" y="3959"/>
                    <a:pt x="744" y="3959"/>
                    <a:pt x="748" y="3957"/>
                  </a:cubicBezTo>
                  <a:cubicBezTo>
                    <a:pt x="1057" y="3859"/>
                    <a:pt x="4467" y="3361"/>
                    <a:pt x="4435" y="3042"/>
                  </a:cubicBezTo>
                  <a:cubicBezTo>
                    <a:pt x="4401" y="2711"/>
                    <a:pt x="3949" y="160"/>
                    <a:pt x="3508" y="28"/>
                  </a:cubicBezTo>
                  <a:cubicBezTo>
                    <a:pt x="3436" y="9"/>
                    <a:pt x="3303" y="1"/>
                    <a:pt x="3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9"/>
            <p:cNvSpPr/>
            <p:nvPr/>
          </p:nvSpPr>
          <p:spPr>
            <a:xfrm>
              <a:off x="2535520" y="2355638"/>
              <a:ext cx="232808" cy="124672"/>
            </a:xfrm>
            <a:custGeom>
              <a:avLst/>
              <a:gdLst/>
              <a:ahLst/>
              <a:cxnLst/>
              <a:rect l="l" t="t" r="r" b="b"/>
              <a:pathLst>
                <a:path w="4702" h="2518" extrusionOk="0">
                  <a:moveTo>
                    <a:pt x="3692" y="1"/>
                  </a:moveTo>
                  <a:cubicBezTo>
                    <a:pt x="3690" y="1"/>
                    <a:pt x="3688" y="1"/>
                    <a:pt x="3687" y="1"/>
                  </a:cubicBezTo>
                  <a:cubicBezTo>
                    <a:pt x="3344" y="13"/>
                    <a:pt x="110" y="101"/>
                    <a:pt x="55" y="366"/>
                  </a:cubicBezTo>
                  <a:cubicBezTo>
                    <a:pt x="0" y="631"/>
                    <a:pt x="486" y="2518"/>
                    <a:pt x="486" y="2518"/>
                  </a:cubicBezTo>
                  <a:cubicBezTo>
                    <a:pt x="486" y="2518"/>
                    <a:pt x="4316" y="2110"/>
                    <a:pt x="4504" y="2110"/>
                  </a:cubicBezTo>
                  <a:cubicBezTo>
                    <a:pt x="4701" y="2098"/>
                    <a:pt x="4025" y="1"/>
                    <a:pt x="3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9"/>
            <p:cNvSpPr/>
            <p:nvPr/>
          </p:nvSpPr>
          <p:spPr>
            <a:xfrm>
              <a:off x="2848439" y="2579237"/>
              <a:ext cx="560432" cy="490916"/>
            </a:xfrm>
            <a:custGeom>
              <a:avLst/>
              <a:gdLst/>
              <a:ahLst/>
              <a:cxnLst/>
              <a:rect l="l" t="t" r="r" b="b"/>
              <a:pathLst>
                <a:path w="11319" h="9915" extrusionOk="0">
                  <a:moveTo>
                    <a:pt x="7941" y="0"/>
                  </a:moveTo>
                  <a:lnTo>
                    <a:pt x="4883" y="486"/>
                  </a:lnTo>
                  <a:cubicBezTo>
                    <a:pt x="4883" y="486"/>
                    <a:pt x="5104" y="1600"/>
                    <a:pt x="4949" y="2142"/>
                  </a:cubicBezTo>
                  <a:cubicBezTo>
                    <a:pt x="4806" y="2693"/>
                    <a:pt x="645" y="3366"/>
                    <a:pt x="457" y="3984"/>
                  </a:cubicBezTo>
                  <a:cubicBezTo>
                    <a:pt x="261" y="4606"/>
                    <a:pt x="0" y="9915"/>
                    <a:pt x="920" y="9915"/>
                  </a:cubicBezTo>
                  <a:cubicBezTo>
                    <a:pt x="931" y="9915"/>
                    <a:pt x="942" y="9914"/>
                    <a:pt x="954" y="9912"/>
                  </a:cubicBezTo>
                  <a:cubicBezTo>
                    <a:pt x="1147" y="9883"/>
                    <a:pt x="1679" y="9874"/>
                    <a:pt x="2405" y="9874"/>
                  </a:cubicBezTo>
                  <a:cubicBezTo>
                    <a:pt x="3618" y="9874"/>
                    <a:pt x="5372" y="9899"/>
                    <a:pt x="6993" y="9899"/>
                  </a:cubicBezTo>
                  <a:cubicBezTo>
                    <a:pt x="9177" y="9899"/>
                    <a:pt x="11120" y="9853"/>
                    <a:pt x="11175" y="9636"/>
                  </a:cubicBezTo>
                  <a:cubicBezTo>
                    <a:pt x="11307" y="9150"/>
                    <a:pt x="11319" y="4967"/>
                    <a:pt x="10689" y="4205"/>
                  </a:cubicBezTo>
                  <a:cubicBezTo>
                    <a:pt x="10049" y="3444"/>
                    <a:pt x="8062" y="2903"/>
                    <a:pt x="7941" y="2417"/>
                  </a:cubicBezTo>
                  <a:cubicBezTo>
                    <a:pt x="7809" y="1931"/>
                    <a:pt x="7941" y="0"/>
                    <a:pt x="7941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2913697" y="2115651"/>
              <a:ext cx="533992" cy="467992"/>
            </a:xfrm>
            <a:custGeom>
              <a:avLst/>
              <a:gdLst/>
              <a:ahLst/>
              <a:cxnLst/>
              <a:rect l="l" t="t" r="r" b="b"/>
              <a:pathLst>
                <a:path w="10785" h="9452" extrusionOk="0">
                  <a:moveTo>
                    <a:pt x="5505" y="0"/>
                  </a:moveTo>
                  <a:cubicBezTo>
                    <a:pt x="4889" y="0"/>
                    <a:pt x="4305" y="241"/>
                    <a:pt x="3896" y="599"/>
                  </a:cubicBezTo>
                  <a:cubicBezTo>
                    <a:pt x="3168" y="1217"/>
                    <a:pt x="3400" y="1095"/>
                    <a:pt x="2572" y="1316"/>
                  </a:cubicBezTo>
                  <a:cubicBezTo>
                    <a:pt x="1744" y="1548"/>
                    <a:pt x="1181" y="2012"/>
                    <a:pt x="1148" y="3071"/>
                  </a:cubicBezTo>
                  <a:cubicBezTo>
                    <a:pt x="1115" y="4120"/>
                    <a:pt x="994" y="3932"/>
                    <a:pt x="497" y="4882"/>
                  </a:cubicBezTo>
                  <a:cubicBezTo>
                    <a:pt x="0" y="5842"/>
                    <a:pt x="1313" y="7387"/>
                    <a:pt x="2539" y="7387"/>
                  </a:cubicBezTo>
                  <a:cubicBezTo>
                    <a:pt x="3764" y="7387"/>
                    <a:pt x="6170" y="8910"/>
                    <a:pt x="7352" y="9374"/>
                  </a:cubicBezTo>
                  <a:cubicBezTo>
                    <a:pt x="7490" y="9427"/>
                    <a:pt x="7627" y="9451"/>
                    <a:pt x="7761" y="9451"/>
                  </a:cubicBezTo>
                  <a:cubicBezTo>
                    <a:pt x="8624" y="9451"/>
                    <a:pt x="9356" y="8464"/>
                    <a:pt x="9327" y="8005"/>
                  </a:cubicBezTo>
                  <a:cubicBezTo>
                    <a:pt x="9294" y="7487"/>
                    <a:pt x="10089" y="7122"/>
                    <a:pt x="10089" y="6272"/>
                  </a:cubicBezTo>
                  <a:cubicBezTo>
                    <a:pt x="10089" y="5510"/>
                    <a:pt x="9658" y="5334"/>
                    <a:pt x="10122" y="4749"/>
                  </a:cubicBezTo>
                  <a:cubicBezTo>
                    <a:pt x="10784" y="3932"/>
                    <a:pt x="10122" y="2044"/>
                    <a:pt x="8709" y="1912"/>
                  </a:cubicBezTo>
                  <a:cubicBezTo>
                    <a:pt x="7815" y="1835"/>
                    <a:pt x="7914" y="1217"/>
                    <a:pt x="6899" y="466"/>
                  </a:cubicBezTo>
                  <a:cubicBezTo>
                    <a:pt x="6457" y="138"/>
                    <a:pt x="5971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2970537" y="2285034"/>
              <a:ext cx="336685" cy="371245"/>
            </a:xfrm>
            <a:custGeom>
              <a:avLst/>
              <a:gdLst/>
              <a:ahLst/>
              <a:cxnLst/>
              <a:rect l="l" t="t" r="r" b="b"/>
              <a:pathLst>
                <a:path w="6800" h="7498" extrusionOk="0">
                  <a:moveTo>
                    <a:pt x="3955" y="1"/>
                  </a:moveTo>
                  <a:cubicBezTo>
                    <a:pt x="2768" y="1"/>
                    <a:pt x="1112" y="705"/>
                    <a:pt x="1049" y="887"/>
                  </a:cubicBezTo>
                  <a:cubicBezTo>
                    <a:pt x="1049" y="887"/>
                    <a:pt x="111" y="4242"/>
                    <a:pt x="55" y="4981"/>
                  </a:cubicBezTo>
                  <a:cubicBezTo>
                    <a:pt x="0" y="5721"/>
                    <a:pt x="1413" y="7145"/>
                    <a:pt x="2230" y="7421"/>
                  </a:cubicBezTo>
                  <a:cubicBezTo>
                    <a:pt x="2393" y="7474"/>
                    <a:pt x="2598" y="7498"/>
                    <a:pt x="2825" y="7498"/>
                  </a:cubicBezTo>
                  <a:cubicBezTo>
                    <a:pt x="3740" y="7498"/>
                    <a:pt x="5022" y="7113"/>
                    <a:pt x="5420" y="6671"/>
                  </a:cubicBezTo>
                  <a:cubicBezTo>
                    <a:pt x="5917" y="6107"/>
                    <a:pt x="6535" y="2906"/>
                    <a:pt x="6667" y="2465"/>
                  </a:cubicBezTo>
                  <a:cubicBezTo>
                    <a:pt x="6800" y="2023"/>
                    <a:pt x="5265" y="48"/>
                    <a:pt x="4084" y="4"/>
                  </a:cubicBezTo>
                  <a:cubicBezTo>
                    <a:pt x="4042" y="2"/>
                    <a:pt x="3999" y="1"/>
                    <a:pt x="395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3243252" y="2495511"/>
              <a:ext cx="113681" cy="95906"/>
            </a:xfrm>
            <a:custGeom>
              <a:avLst/>
              <a:gdLst/>
              <a:ahLst/>
              <a:cxnLst/>
              <a:rect l="l" t="t" r="r" b="b"/>
              <a:pathLst>
                <a:path w="2296" h="1937" extrusionOk="0">
                  <a:moveTo>
                    <a:pt x="1004" y="0"/>
                  </a:moveTo>
                  <a:cubicBezTo>
                    <a:pt x="535" y="0"/>
                    <a:pt x="397" y="488"/>
                    <a:pt x="397" y="488"/>
                  </a:cubicBezTo>
                  <a:cubicBezTo>
                    <a:pt x="103" y="1159"/>
                    <a:pt x="1" y="1936"/>
                    <a:pt x="586" y="1936"/>
                  </a:cubicBezTo>
                  <a:cubicBezTo>
                    <a:pt x="703" y="1936"/>
                    <a:pt x="849" y="1905"/>
                    <a:pt x="1027" y="1834"/>
                  </a:cubicBezTo>
                  <a:cubicBezTo>
                    <a:pt x="2087" y="1404"/>
                    <a:pt x="2296" y="543"/>
                    <a:pt x="1457" y="124"/>
                  </a:cubicBezTo>
                  <a:cubicBezTo>
                    <a:pt x="1280" y="35"/>
                    <a:pt x="1130" y="0"/>
                    <a:pt x="10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3268949" y="2516703"/>
              <a:ext cx="60158" cy="54365"/>
            </a:xfrm>
            <a:custGeom>
              <a:avLst/>
              <a:gdLst/>
              <a:ahLst/>
              <a:cxnLst/>
              <a:rect l="l" t="t" r="r" b="b"/>
              <a:pathLst>
                <a:path w="1215" h="1098" extrusionOk="0">
                  <a:moveTo>
                    <a:pt x="818" y="0"/>
                  </a:moveTo>
                  <a:cubicBezTo>
                    <a:pt x="713" y="0"/>
                    <a:pt x="595" y="35"/>
                    <a:pt x="464" y="104"/>
                  </a:cubicBezTo>
                  <a:cubicBezTo>
                    <a:pt x="33" y="314"/>
                    <a:pt x="0" y="766"/>
                    <a:pt x="33" y="976"/>
                  </a:cubicBezTo>
                  <a:cubicBezTo>
                    <a:pt x="55" y="1053"/>
                    <a:pt x="110" y="1097"/>
                    <a:pt x="187" y="1097"/>
                  </a:cubicBezTo>
                  <a:lnTo>
                    <a:pt x="221" y="1097"/>
                  </a:lnTo>
                  <a:cubicBezTo>
                    <a:pt x="298" y="1087"/>
                    <a:pt x="364" y="998"/>
                    <a:pt x="342" y="921"/>
                  </a:cubicBezTo>
                  <a:cubicBezTo>
                    <a:pt x="342" y="910"/>
                    <a:pt x="276" y="545"/>
                    <a:pt x="607" y="380"/>
                  </a:cubicBezTo>
                  <a:cubicBezTo>
                    <a:pt x="714" y="330"/>
                    <a:pt x="784" y="317"/>
                    <a:pt x="823" y="317"/>
                  </a:cubicBezTo>
                  <a:cubicBezTo>
                    <a:pt x="845" y="317"/>
                    <a:pt x="857" y="321"/>
                    <a:pt x="861" y="324"/>
                  </a:cubicBezTo>
                  <a:cubicBezTo>
                    <a:pt x="883" y="324"/>
                    <a:pt x="883" y="336"/>
                    <a:pt x="894" y="347"/>
                  </a:cubicBezTo>
                  <a:cubicBezTo>
                    <a:pt x="912" y="411"/>
                    <a:pt x="968" y="452"/>
                    <a:pt x="1037" y="452"/>
                  </a:cubicBezTo>
                  <a:cubicBezTo>
                    <a:pt x="1051" y="452"/>
                    <a:pt x="1066" y="450"/>
                    <a:pt x="1082" y="446"/>
                  </a:cubicBezTo>
                  <a:cubicBezTo>
                    <a:pt x="1159" y="424"/>
                    <a:pt x="1214" y="336"/>
                    <a:pt x="1192" y="258"/>
                  </a:cubicBezTo>
                  <a:cubicBezTo>
                    <a:pt x="1170" y="192"/>
                    <a:pt x="1104" y="93"/>
                    <a:pt x="994" y="37"/>
                  </a:cubicBezTo>
                  <a:cubicBezTo>
                    <a:pt x="940" y="13"/>
                    <a:pt x="88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2917955" y="2404854"/>
              <a:ext cx="103432" cy="101996"/>
            </a:xfrm>
            <a:custGeom>
              <a:avLst/>
              <a:gdLst/>
              <a:ahLst/>
              <a:cxnLst/>
              <a:rect l="l" t="t" r="r" b="b"/>
              <a:pathLst>
                <a:path w="2089" h="2060" extrusionOk="0">
                  <a:moveTo>
                    <a:pt x="1115" y="0"/>
                  </a:moveTo>
                  <a:cubicBezTo>
                    <a:pt x="207" y="0"/>
                    <a:pt x="1" y="840"/>
                    <a:pt x="731" y="1700"/>
                  </a:cubicBezTo>
                  <a:cubicBezTo>
                    <a:pt x="943" y="1954"/>
                    <a:pt x="1127" y="2060"/>
                    <a:pt x="1283" y="2060"/>
                  </a:cubicBezTo>
                  <a:cubicBezTo>
                    <a:pt x="1662" y="2060"/>
                    <a:pt x="1873" y="1436"/>
                    <a:pt x="1912" y="817"/>
                  </a:cubicBezTo>
                  <a:cubicBezTo>
                    <a:pt x="1912" y="817"/>
                    <a:pt x="2088" y="12"/>
                    <a:pt x="1151" y="1"/>
                  </a:cubicBezTo>
                  <a:cubicBezTo>
                    <a:pt x="1139" y="0"/>
                    <a:pt x="1127" y="0"/>
                    <a:pt x="111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2947563" y="2417975"/>
              <a:ext cx="52533" cy="66198"/>
            </a:xfrm>
            <a:custGeom>
              <a:avLst/>
              <a:gdLst/>
              <a:ahLst/>
              <a:cxnLst/>
              <a:rect l="l" t="t" r="r" b="b"/>
              <a:pathLst>
                <a:path w="1061" h="1337" extrusionOk="0">
                  <a:moveTo>
                    <a:pt x="342" y="0"/>
                  </a:moveTo>
                  <a:cubicBezTo>
                    <a:pt x="210" y="0"/>
                    <a:pt x="111" y="56"/>
                    <a:pt x="67" y="111"/>
                  </a:cubicBezTo>
                  <a:cubicBezTo>
                    <a:pt x="1" y="166"/>
                    <a:pt x="11" y="277"/>
                    <a:pt x="67" y="332"/>
                  </a:cubicBezTo>
                  <a:cubicBezTo>
                    <a:pt x="99" y="358"/>
                    <a:pt x="138" y="372"/>
                    <a:pt x="176" y="372"/>
                  </a:cubicBezTo>
                  <a:cubicBezTo>
                    <a:pt x="218" y="372"/>
                    <a:pt x="259" y="356"/>
                    <a:pt x="288" y="321"/>
                  </a:cubicBezTo>
                  <a:cubicBezTo>
                    <a:pt x="288" y="321"/>
                    <a:pt x="292" y="316"/>
                    <a:pt x="302" y="316"/>
                  </a:cubicBezTo>
                  <a:cubicBezTo>
                    <a:pt x="307" y="316"/>
                    <a:pt x="313" y="317"/>
                    <a:pt x="320" y="321"/>
                  </a:cubicBezTo>
                  <a:cubicBezTo>
                    <a:pt x="342" y="321"/>
                    <a:pt x="420" y="343"/>
                    <a:pt x="531" y="498"/>
                  </a:cubicBezTo>
                  <a:cubicBezTo>
                    <a:pt x="729" y="785"/>
                    <a:pt x="508" y="1072"/>
                    <a:pt x="508" y="1082"/>
                  </a:cubicBezTo>
                  <a:cubicBezTo>
                    <a:pt x="453" y="1148"/>
                    <a:pt x="464" y="1248"/>
                    <a:pt x="531" y="1303"/>
                  </a:cubicBezTo>
                  <a:cubicBezTo>
                    <a:pt x="563" y="1325"/>
                    <a:pt x="597" y="1337"/>
                    <a:pt x="629" y="1337"/>
                  </a:cubicBezTo>
                  <a:cubicBezTo>
                    <a:pt x="674" y="1337"/>
                    <a:pt x="718" y="1314"/>
                    <a:pt x="751" y="1281"/>
                  </a:cubicBezTo>
                  <a:cubicBezTo>
                    <a:pt x="884" y="1116"/>
                    <a:pt x="1060" y="696"/>
                    <a:pt x="784" y="310"/>
                  </a:cubicBezTo>
                  <a:cubicBezTo>
                    <a:pt x="641" y="122"/>
                    <a:pt x="497" y="12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2944295" y="2232303"/>
              <a:ext cx="275587" cy="179879"/>
            </a:xfrm>
            <a:custGeom>
              <a:avLst/>
              <a:gdLst/>
              <a:ahLst/>
              <a:cxnLst/>
              <a:rect l="l" t="t" r="r" b="b"/>
              <a:pathLst>
                <a:path w="5566" h="3633" extrusionOk="0">
                  <a:moveTo>
                    <a:pt x="3883" y="0"/>
                  </a:moveTo>
                  <a:cubicBezTo>
                    <a:pt x="3499" y="0"/>
                    <a:pt x="3033" y="89"/>
                    <a:pt x="2484" y="318"/>
                  </a:cubicBezTo>
                  <a:cubicBezTo>
                    <a:pt x="1" y="1344"/>
                    <a:pt x="784" y="2084"/>
                    <a:pt x="629" y="3122"/>
                  </a:cubicBezTo>
                  <a:cubicBezTo>
                    <a:pt x="629" y="3122"/>
                    <a:pt x="654" y="3633"/>
                    <a:pt x="995" y="3633"/>
                  </a:cubicBezTo>
                  <a:cubicBezTo>
                    <a:pt x="1052" y="3633"/>
                    <a:pt x="1117" y="3618"/>
                    <a:pt x="1193" y="3585"/>
                  </a:cubicBezTo>
                  <a:cubicBezTo>
                    <a:pt x="1722" y="3353"/>
                    <a:pt x="1325" y="2625"/>
                    <a:pt x="2086" y="2360"/>
                  </a:cubicBezTo>
                  <a:cubicBezTo>
                    <a:pt x="2848" y="2095"/>
                    <a:pt x="2937" y="2305"/>
                    <a:pt x="3433" y="1896"/>
                  </a:cubicBezTo>
                  <a:cubicBezTo>
                    <a:pt x="3893" y="1531"/>
                    <a:pt x="4079" y="1009"/>
                    <a:pt x="4663" y="1009"/>
                  </a:cubicBezTo>
                  <a:cubicBezTo>
                    <a:pt x="4751" y="1009"/>
                    <a:pt x="4848" y="1021"/>
                    <a:pt x="4956" y="1047"/>
                  </a:cubicBezTo>
                  <a:cubicBezTo>
                    <a:pt x="4996" y="1056"/>
                    <a:pt x="5032" y="1061"/>
                    <a:pt x="5065" y="1061"/>
                  </a:cubicBezTo>
                  <a:cubicBezTo>
                    <a:pt x="5565" y="1061"/>
                    <a:pt x="5210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3192403" y="2268298"/>
              <a:ext cx="160173" cy="232313"/>
            </a:xfrm>
            <a:custGeom>
              <a:avLst/>
              <a:gdLst/>
              <a:ahLst/>
              <a:cxnLst/>
              <a:rect l="l" t="t" r="r" b="b"/>
              <a:pathLst>
                <a:path w="3235" h="4692" extrusionOk="0">
                  <a:moveTo>
                    <a:pt x="580" y="0"/>
                  </a:moveTo>
                  <a:cubicBezTo>
                    <a:pt x="366" y="0"/>
                    <a:pt x="211" y="84"/>
                    <a:pt x="155" y="253"/>
                  </a:cubicBezTo>
                  <a:cubicBezTo>
                    <a:pt x="1" y="750"/>
                    <a:pt x="796" y="1500"/>
                    <a:pt x="1402" y="1920"/>
                  </a:cubicBezTo>
                  <a:cubicBezTo>
                    <a:pt x="2230" y="2483"/>
                    <a:pt x="1645" y="2979"/>
                    <a:pt x="1623" y="3741"/>
                  </a:cubicBezTo>
                  <a:cubicBezTo>
                    <a:pt x="1603" y="4647"/>
                    <a:pt x="1816" y="4691"/>
                    <a:pt x="1859" y="4691"/>
                  </a:cubicBezTo>
                  <a:cubicBezTo>
                    <a:pt x="1863" y="4691"/>
                    <a:pt x="1866" y="4691"/>
                    <a:pt x="1866" y="4691"/>
                  </a:cubicBezTo>
                  <a:cubicBezTo>
                    <a:pt x="3234" y="4006"/>
                    <a:pt x="3114" y="1931"/>
                    <a:pt x="2253" y="970"/>
                  </a:cubicBezTo>
                  <a:cubicBezTo>
                    <a:pt x="1672" y="331"/>
                    <a:pt x="1008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3151406" y="2476053"/>
              <a:ext cx="89122" cy="62534"/>
            </a:xfrm>
            <a:custGeom>
              <a:avLst/>
              <a:gdLst/>
              <a:ahLst/>
              <a:cxnLst/>
              <a:rect l="l" t="t" r="r" b="b"/>
              <a:pathLst>
                <a:path w="1800" h="1263" extrusionOk="0">
                  <a:moveTo>
                    <a:pt x="854" y="0"/>
                  </a:moveTo>
                  <a:cubicBezTo>
                    <a:pt x="336" y="0"/>
                    <a:pt x="0" y="704"/>
                    <a:pt x="0" y="704"/>
                  </a:cubicBezTo>
                  <a:cubicBezTo>
                    <a:pt x="0" y="704"/>
                    <a:pt x="144" y="1013"/>
                    <a:pt x="751" y="1223"/>
                  </a:cubicBezTo>
                  <a:cubicBezTo>
                    <a:pt x="826" y="1250"/>
                    <a:pt x="902" y="1262"/>
                    <a:pt x="977" y="1262"/>
                  </a:cubicBezTo>
                  <a:cubicBezTo>
                    <a:pt x="1416" y="1262"/>
                    <a:pt x="1800" y="851"/>
                    <a:pt x="1668" y="737"/>
                  </a:cubicBezTo>
                  <a:cubicBezTo>
                    <a:pt x="1502" y="605"/>
                    <a:pt x="1700" y="284"/>
                    <a:pt x="1072" y="42"/>
                  </a:cubicBezTo>
                  <a:cubicBezTo>
                    <a:pt x="996" y="13"/>
                    <a:pt x="923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3151406" y="2475409"/>
              <a:ext cx="85855" cy="41739"/>
            </a:xfrm>
            <a:custGeom>
              <a:avLst/>
              <a:gdLst/>
              <a:ahLst/>
              <a:cxnLst/>
              <a:rect l="l" t="t" r="r" b="b"/>
              <a:pathLst>
                <a:path w="1734" h="843" extrusionOk="0">
                  <a:moveTo>
                    <a:pt x="834" y="0"/>
                  </a:moveTo>
                  <a:cubicBezTo>
                    <a:pt x="233" y="0"/>
                    <a:pt x="0" y="717"/>
                    <a:pt x="0" y="717"/>
                  </a:cubicBezTo>
                  <a:cubicBezTo>
                    <a:pt x="0" y="717"/>
                    <a:pt x="300" y="119"/>
                    <a:pt x="808" y="119"/>
                  </a:cubicBezTo>
                  <a:cubicBezTo>
                    <a:pt x="826" y="119"/>
                    <a:pt x="843" y="119"/>
                    <a:pt x="861" y="121"/>
                  </a:cubicBezTo>
                  <a:cubicBezTo>
                    <a:pt x="1435" y="165"/>
                    <a:pt x="1612" y="817"/>
                    <a:pt x="1678" y="839"/>
                  </a:cubicBezTo>
                  <a:cubicBezTo>
                    <a:pt x="1684" y="842"/>
                    <a:pt x="1688" y="843"/>
                    <a:pt x="1692" y="843"/>
                  </a:cubicBezTo>
                  <a:cubicBezTo>
                    <a:pt x="1734" y="843"/>
                    <a:pt x="1676" y="690"/>
                    <a:pt x="1656" y="640"/>
                  </a:cubicBezTo>
                  <a:cubicBezTo>
                    <a:pt x="1646" y="574"/>
                    <a:pt x="1469" y="88"/>
                    <a:pt x="961" y="11"/>
                  </a:cubicBezTo>
                  <a:cubicBezTo>
                    <a:pt x="917" y="4"/>
                    <a:pt x="875" y="0"/>
                    <a:pt x="834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3165616" y="2486797"/>
              <a:ext cx="50899" cy="44908"/>
            </a:xfrm>
            <a:custGeom>
              <a:avLst/>
              <a:gdLst/>
              <a:ahLst/>
              <a:cxnLst/>
              <a:rect l="l" t="t" r="r" b="b"/>
              <a:pathLst>
                <a:path w="1028" h="907" extrusionOk="0">
                  <a:moveTo>
                    <a:pt x="510" y="0"/>
                  </a:moveTo>
                  <a:cubicBezTo>
                    <a:pt x="324" y="0"/>
                    <a:pt x="149" y="117"/>
                    <a:pt x="78" y="310"/>
                  </a:cubicBezTo>
                  <a:cubicBezTo>
                    <a:pt x="0" y="543"/>
                    <a:pt x="133" y="807"/>
                    <a:pt x="365" y="884"/>
                  </a:cubicBezTo>
                  <a:cubicBezTo>
                    <a:pt x="412" y="899"/>
                    <a:pt x="460" y="907"/>
                    <a:pt x="507" y="907"/>
                  </a:cubicBezTo>
                  <a:cubicBezTo>
                    <a:pt x="700" y="907"/>
                    <a:pt x="877" y="784"/>
                    <a:pt x="939" y="597"/>
                  </a:cubicBezTo>
                  <a:cubicBezTo>
                    <a:pt x="1027" y="354"/>
                    <a:pt x="895" y="101"/>
                    <a:pt x="652" y="23"/>
                  </a:cubicBezTo>
                  <a:cubicBezTo>
                    <a:pt x="605" y="8"/>
                    <a:pt x="557" y="0"/>
                    <a:pt x="510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3179282" y="2430402"/>
              <a:ext cx="62386" cy="28618"/>
            </a:xfrm>
            <a:custGeom>
              <a:avLst/>
              <a:gdLst/>
              <a:ahLst/>
              <a:cxnLst/>
              <a:rect l="l" t="t" r="r" b="b"/>
              <a:pathLst>
                <a:path w="1260" h="578" extrusionOk="0">
                  <a:moveTo>
                    <a:pt x="341" y="0"/>
                  </a:moveTo>
                  <a:cubicBezTo>
                    <a:pt x="222" y="0"/>
                    <a:pt x="106" y="29"/>
                    <a:pt x="11" y="92"/>
                  </a:cubicBezTo>
                  <a:cubicBezTo>
                    <a:pt x="1" y="114"/>
                    <a:pt x="23" y="158"/>
                    <a:pt x="34" y="180"/>
                  </a:cubicBezTo>
                  <a:lnTo>
                    <a:pt x="100" y="279"/>
                  </a:lnTo>
                  <a:cubicBezTo>
                    <a:pt x="199" y="246"/>
                    <a:pt x="304" y="230"/>
                    <a:pt x="409" y="230"/>
                  </a:cubicBezTo>
                  <a:cubicBezTo>
                    <a:pt x="514" y="230"/>
                    <a:pt x="619" y="246"/>
                    <a:pt x="718" y="279"/>
                  </a:cubicBezTo>
                  <a:cubicBezTo>
                    <a:pt x="850" y="323"/>
                    <a:pt x="972" y="401"/>
                    <a:pt x="1093" y="467"/>
                  </a:cubicBezTo>
                  <a:cubicBezTo>
                    <a:pt x="1149" y="500"/>
                    <a:pt x="1204" y="534"/>
                    <a:pt x="1259" y="578"/>
                  </a:cubicBezTo>
                  <a:cubicBezTo>
                    <a:pt x="1193" y="478"/>
                    <a:pt x="1115" y="379"/>
                    <a:pt x="1027" y="301"/>
                  </a:cubicBezTo>
                  <a:cubicBezTo>
                    <a:pt x="939" y="213"/>
                    <a:pt x="762" y="81"/>
                    <a:pt x="487" y="14"/>
                  </a:cubicBezTo>
                  <a:cubicBezTo>
                    <a:pt x="438" y="5"/>
                    <a:pt x="390" y="0"/>
                    <a:pt x="34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3196809" y="2497987"/>
              <a:ext cx="13665" cy="11685"/>
            </a:xfrm>
            <a:custGeom>
              <a:avLst/>
              <a:gdLst/>
              <a:ahLst/>
              <a:cxnLst/>
              <a:rect l="l" t="t" r="r" b="b"/>
              <a:pathLst>
                <a:path w="276" h="236" extrusionOk="0">
                  <a:moveTo>
                    <a:pt x="134" y="1"/>
                  </a:moveTo>
                  <a:cubicBezTo>
                    <a:pt x="84" y="1"/>
                    <a:pt x="39" y="30"/>
                    <a:pt x="22" y="74"/>
                  </a:cubicBezTo>
                  <a:cubicBezTo>
                    <a:pt x="0" y="140"/>
                    <a:pt x="33" y="206"/>
                    <a:pt x="99" y="228"/>
                  </a:cubicBezTo>
                  <a:cubicBezTo>
                    <a:pt x="113" y="233"/>
                    <a:pt x="126" y="235"/>
                    <a:pt x="140" y="235"/>
                  </a:cubicBezTo>
                  <a:cubicBezTo>
                    <a:pt x="191" y="235"/>
                    <a:pt x="236" y="203"/>
                    <a:pt x="254" y="151"/>
                  </a:cubicBezTo>
                  <a:cubicBezTo>
                    <a:pt x="276" y="96"/>
                    <a:pt x="243" y="18"/>
                    <a:pt x="177" y="8"/>
                  </a:cubicBezTo>
                  <a:cubicBezTo>
                    <a:pt x="162" y="3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3015890" y="2430749"/>
              <a:ext cx="86944" cy="63723"/>
            </a:xfrm>
            <a:custGeom>
              <a:avLst/>
              <a:gdLst/>
              <a:ahLst/>
              <a:cxnLst/>
              <a:rect l="l" t="t" r="r" b="b"/>
              <a:pathLst>
                <a:path w="1756" h="1287" extrusionOk="0">
                  <a:moveTo>
                    <a:pt x="786" y="0"/>
                  </a:moveTo>
                  <a:cubicBezTo>
                    <a:pt x="430" y="0"/>
                    <a:pt x="370" y="250"/>
                    <a:pt x="210" y="250"/>
                  </a:cubicBezTo>
                  <a:cubicBezTo>
                    <a:pt x="0" y="262"/>
                    <a:pt x="122" y="1023"/>
                    <a:pt x="640" y="1189"/>
                  </a:cubicBezTo>
                  <a:cubicBezTo>
                    <a:pt x="872" y="1263"/>
                    <a:pt x="1058" y="1287"/>
                    <a:pt x="1201" y="1287"/>
                  </a:cubicBezTo>
                  <a:cubicBezTo>
                    <a:pt x="1440" y="1287"/>
                    <a:pt x="1557" y="1222"/>
                    <a:pt x="1557" y="1222"/>
                  </a:cubicBezTo>
                  <a:cubicBezTo>
                    <a:pt x="1557" y="1222"/>
                    <a:pt x="1756" y="250"/>
                    <a:pt x="1104" y="52"/>
                  </a:cubicBezTo>
                  <a:cubicBezTo>
                    <a:pt x="977" y="15"/>
                    <a:pt x="87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3019158" y="2430056"/>
              <a:ext cx="87489" cy="61197"/>
            </a:xfrm>
            <a:custGeom>
              <a:avLst/>
              <a:gdLst/>
              <a:ahLst/>
              <a:cxnLst/>
              <a:rect l="l" t="t" r="r" b="b"/>
              <a:pathLst>
                <a:path w="1767" h="1236" extrusionOk="0">
                  <a:moveTo>
                    <a:pt x="758" y="0"/>
                  </a:moveTo>
                  <a:cubicBezTo>
                    <a:pt x="472" y="0"/>
                    <a:pt x="249" y="145"/>
                    <a:pt x="210" y="176"/>
                  </a:cubicBezTo>
                  <a:cubicBezTo>
                    <a:pt x="166" y="220"/>
                    <a:pt x="0" y="320"/>
                    <a:pt x="78" y="330"/>
                  </a:cubicBezTo>
                  <a:cubicBezTo>
                    <a:pt x="80" y="331"/>
                    <a:pt x="82" y="331"/>
                    <a:pt x="84" y="331"/>
                  </a:cubicBezTo>
                  <a:cubicBezTo>
                    <a:pt x="146" y="331"/>
                    <a:pt x="421" y="132"/>
                    <a:pt x="750" y="132"/>
                  </a:cubicBezTo>
                  <a:cubicBezTo>
                    <a:pt x="881" y="132"/>
                    <a:pt x="1021" y="164"/>
                    <a:pt x="1160" y="254"/>
                  </a:cubicBezTo>
                  <a:cubicBezTo>
                    <a:pt x="1612" y="529"/>
                    <a:pt x="1491" y="1236"/>
                    <a:pt x="1491" y="1236"/>
                  </a:cubicBezTo>
                  <a:cubicBezTo>
                    <a:pt x="1491" y="1236"/>
                    <a:pt x="1766" y="430"/>
                    <a:pt x="1148" y="99"/>
                  </a:cubicBezTo>
                  <a:cubicBezTo>
                    <a:pt x="1013" y="27"/>
                    <a:pt x="880" y="0"/>
                    <a:pt x="758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3037181" y="2443127"/>
              <a:ext cx="50354" cy="45106"/>
            </a:xfrm>
            <a:custGeom>
              <a:avLst/>
              <a:gdLst/>
              <a:ahLst/>
              <a:cxnLst/>
              <a:rect l="l" t="t" r="r" b="b"/>
              <a:pathLst>
                <a:path w="1017" h="911" extrusionOk="0">
                  <a:moveTo>
                    <a:pt x="511" y="0"/>
                  </a:moveTo>
                  <a:cubicBezTo>
                    <a:pt x="317" y="0"/>
                    <a:pt x="140" y="123"/>
                    <a:pt x="78" y="309"/>
                  </a:cubicBezTo>
                  <a:cubicBezTo>
                    <a:pt x="1" y="552"/>
                    <a:pt x="122" y="806"/>
                    <a:pt x="365" y="883"/>
                  </a:cubicBezTo>
                  <a:cubicBezTo>
                    <a:pt x="414" y="902"/>
                    <a:pt x="464" y="911"/>
                    <a:pt x="514" y="911"/>
                  </a:cubicBezTo>
                  <a:cubicBezTo>
                    <a:pt x="701" y="911"/>
                    <a:pt x="878" y="788"/>
                    <a:pt x="939" y="596"/>
                  </a:cubicBezTo>
                  <a:cubicBezTo>
                    <a:pt x="1016" y="365"/>
                    <a:pt x="884" y="100"/>
                    <a:pt x="652" y="22"/>
                  </a:cubicBezTo>
                  <a:cubicBezTo>
                    <a:pt x="605" y="7"/>
                    <a:pt x="557" y="0"/>
                    <a:pt x="51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3051936" y="2391436"/>
              <a:ext cx="64020" cy="27133"/>
            </a:xfrm>
            <a:custGeom>
              <a:avLst/>
              <a:gdLst/>
              <a:ahLst/>
              <a:cxnLst/>
              <a:rect l="l" t="t" r="r" b="b"/>
              <a:pathLst>
                <a:path w="1293" h="548" extrusionOk="0">
                  <a:moveTo>
                    <a:pt x="482" y="0"/>
                  </a:moveTo>
                  <a:cubicBezTo>
                    <a:pt x="432" y="0"/>
                    <a:pt x="389" y="4"/>
                    <a:pt x="354" y="7"/>
                  </a:cubicBezTo>
                  <a:cubicBezTo>
                    <a:pt x="233" y="7"/>
                    <a:pt x="111" y="40"/>
                    <a:pt x="1" y="84"/>
                  </a:cubicBezTo>
                  <a:cubicBezTo>
                    <a:pt x="67" y="95"/>
                    <a:pt x="133" y="95"/>
                    <a:pt x="199" y="106"/>
                  </a:cubicBezTo>
                  <a:cubicBezTo>
                    <a:pt x="332" y="117"/>
                    <a:pt x="476" y="129"/>
                    <a:pt x="608" y="173"/>
                  </a:cubicBezTo>
                  <a:cubicBezTo>
                    <a:pt x="817" y="239"/>
                    <a:pt x="994" y="371"/>
                    <a:pt x="1104" y="548"/>
                  </a:cubicBezTo>
                  <a:cubicBezTo>
                    <a:pt x="1149" y="526"/>
                    <a:pt x="1182" y="526"/>
                    <a:pt x="1215" y="504"/>
                  </a:cubicBezTo>
                  <a:cubicBezTo>
                    <a:pt x="1248" y="492"/>
                    <a:pt x="1281" y="470"/>
                    <a:pt x="1292" y="448"/>
                  </a:cubicBezTo>
                  <a:cubicBezTo>
                    <a:pt x="1237" y="294"/>
                    <a:pt x="1116" y="173"/>
                    <a:pt x="961" y="106"/>
                  </a:cubicBezTo>
                  <a:cubicBezTo>
                    <a:pt x="773" y="20"/>
                    <a:pt x="606" y="0"/>
                    <a:pt x="48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9"/>
            <p:cNvSpPr/>
            <p:nvPr/>
          </p:nvSpPr>
          <p:spPr>
            <a:xfrm>
              <a:off x="3050302" y="2447336"/>
              <a:ext cx="12081" cy="10744"/>
            </a:xfrm>
            <a:custGeom>
              <a:avLst/>
              <a:gdLst/>
              <a:ahLst/>
              <a:cxnLst/>
              <a:rect l="l" t="t" r="r" b="b"/>
              <a:pathLst>
                <a:path w="244" h="217" extrusionOk="0">
                  <a:moveTo>
                    <a:pt x="129" y="1"/>
                  </a:moveTo>
                  <a:cubicBezTo>
                    <a:pt x="83" y="1"/>
                    <a:pt x="42" y="25"/>
                    <a:pt x="23" y="81"/>
                  </a:cubicBezTo>
                  <a:cubicBezTo>
                    <a:pt x="1" y="136"/>
                    <a:pt x="34" y="192"/>
                    <a:pt x="89" y="214"/>
                  </a:cubicBezTo>
                  <a:cubicBezTo>
                    <a:pt x="98" y="215"/>
                    <a:pt x="107" y="216"/>
                    <a:pt x="116" y="216"/>
                  </a:cubicBezTo>
                  <a:cubicBezTo>
                    <a:pt x="164" y="216"/>
                    <a:pt x="212" y="193"/>
                    <a:pt x="222" y="147"/>
                  </a:cubicBezTo>
                  <a:cubicBezTo>
                    <a:pt x="244" y="92"/>
                    <a:pt x="210" y="26"/>
                    <a:pt x="155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9"/>
            <p:cNvSpPr/>
            <p:nvPr/>
          </p:nvSpPr>
          <p:spPr>
            <a:xfrm>
              <a:off x="3050302" y="2555174"/>
              <a:ext cx="89122" cy="52533"/>
            </a:xfrm>
            <a:custGeom>
              <a:avLst/>
              <a:gdLst/>
              <a:ahLst/>
              <a:cxnLst/>
              <a:rect l="l" t="t" r="r" b="b"/>
              <a:pathLst>
                <a:path w="1800" h="1061" extrusionOk="0">
                  <a:moveTo>
                    <a:pt x="89" y="0"/>
                  </a:moveTo>
                  <a:lnTo>
                    <a:pt x="89" y="0"/>
                  </a:lnTo>
                  <a:cubicBezTo>
                    <a:pt x="89" y="1"/>
                    <a:pt x="1" y="784"/>
                    <a:pt x="718" y="1016"/>
                  </a:cubicBezTo>
                  <a:cubicBezTo>
                    <a:pt x="819" y="1047"/>
                    <a:pt x="913" y="1060"/>
                    <a:pt x="1000" y="1060"/>
                  </a:cubicBezTo>
                  <a:cubicBezTo>
                    <a:pt x="1531" y="1060"/>
                    <a:pt x="1800" y="563"/>
                    <a:pt x="1800" y="56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3054708" y="2554085"/>
              <a:ext cx="86894" cy="41046"/>
            </a:xfrm>
            <a:custGeom>
              <a:avLst/>
              <a:gdLst/>
              <a:ahLst/>
              <a:cxnLst/>
              <a:rect l="l" t="t" r="r" b="b"/>
              <a:pathLst>
                <a:path w="1755" h="829" extrusionOk="0">
                  <a:moveTo>
                    <a:pt x="0" y="0"/>
                  </a:moveTo>
                  <a:cubicBezTo>
                    <a:pt x="0" y="0"/>
                    <a:pt x="11" y="298"/>
                    <a:pt x="177" y="442"/>
                  </a:cubicBezTo>
                  <a:cubicBezTo>
                    <a:pt x="392" y="624"/>
                    <a:pt x="1014" y="828"/>
                    <a:pt x="1251" y="828"/>
                  </a:cubicBezTo>
                  <a:cubicBezTo>
                    <a:pt x="1257" y="828"/>
                    <a:pt x="1263" y="828"/>
                    <a:pt x="1269" y="828"/>
                  </a:cubicBezTo>
                  <a:cubicBezTo>
                    <a:pt x="1479" y="817"/>
                    <a:pt x="1755" y="552"/>
                    <a:pt x="1755" y="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2828436" y="2718912"/>
              <a:ext cx="606677" cy="448930"/>
            </a:xfrm>
            <a:custGeom>
              <a:avLst/>
              <a:gdLst/>
              <a:ahLst/>
              <a:cxnLst/>
              <a:rect l="l" t="t" r="r" b="b"/>
              <a:pathLst>
                <a:path w="12253" h="9067" extrusionOk="0">
                  <a:moveTo>
                    <a:pt x="4550" y="0"/>
                  </a:moveTo>
                  <a:cubicBezTo>
                    <a:pt x="4010" y="0"/>
                    <a:pt x="1405" y="262"/>
                    <a:pt x="729" y="733"/>
                  </a:cubicBezTo>
                  <a:cubicBezTo>
                    <a:pt x="0" y="1252"/>
                    <a:pt x="386" y="9067"/>
                    <a:pt x="773" y="9067"/>
                  </a:cubicBezTo>
                  <a:cubicBezTo>
                    <a:pt x="773" y="9067"/>
                    <a:pt x="12253" y="8978"/>
                    <a:pt x="12253" y="8328"/>
                  </a:cubicBezTo>
                  <a:cubicBezTo>
                    <a:pt x="12253" y="7687"/>
                    <a:pt x="11866" y="910"/>
                    <a:pt x="11303" y="567"/>
                  </a:cubicBezTo>
                  <a:cubicBezTo>
                    <a:pt x="10867" y="303"/>
                    <a:pt x="9434" y="137"/>
                    <a:pt x="8685" y="137"/>
                  </a:cubicBezTo>
                  <a:cubicBezTo>
                    <a:pt x="8466" y="137"/>
                    <a:pt x="8305" y="152"/>
                    <a:pt x="8245" y="181"/>
                  </a:cubicBezTo>
                  <a:cubicBezTo>
                    <a:pt x="8022" y="288"/>
                    <a:pt x="6724" y="1675"/>
                    <a:pt x="6012" y="1675"/>
                  </a:cubicBezTo>
                  <a:cubicBezTo>
                    <a:pt x="5917" y="1675"/>
                    <a:pt x="5833" y="1650"/>
                    <a:pt x="5762" y="1594"/>
                  </a:cubicBezTo>
                  <a:cubicBezTo>
                    <a:pt x="5155" y="1119"/>
                    <a:pt x="4857" y="49"/>
                    <a:pt x="4636" y="5"/>
                  </a:cubicBezTo>
                  <a:cubicBezTo>
                    <a:pt x="4621" y="2"/>
                    <a:pt x="4592" y="0"/>
                    <a:pt x="4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3007127" y="2687422"/>
              <a:ext cx="283162" cy="193297"/>
            </a:xfrm>
            <a:custGeom>
              <a:avLst/>
              <a:gdLst/>
              <a:ahLst/>
              <a:cxnLst/>
              <a:rect l="l" t="t" r="r" b="b"/>
              <a:pathLst>
                <a:path w="5719" h="3904" extrusionOk="0">
                  <a:moveTo>
                    <a:pt x="1546" y="1"/>
                  </a:moveTo>
                  <a:cubicBezTo>
                    <a:pt x="1546" y="1"/>
                    <a:pt x="0" y="431"/>
                    <a:pt x="0" y="685"/>
                  </a:cubicBezTo>
                  <a:cubicBezTo>
                    <a:pt x="0" y="938"/>
                    <a:pt x="387" y="2959"/>
                    <a:pt x="641" y="3312"/>
                  </a:cubicBezTo>
                  <a:cubicBezTo>
                    <a:pt x="672" y="3352"/>
                    <a:pt x="714" y="3370"/>
                    <a:pt x="764" y="3370"/>
                  </a:cubicBezTo>
                  <a:cubicBezTo>
                    <a:pt x="1141" y="3370"/>
                    <a:pt x="1977" y="2363"/>
                    <a:pt x="1977" y="2363"/>
                  </a:cubicBezTo>
                  <a:cubicBezTo>
                    <a:pt x="1977" y="2363"/>
                    <a:pt x="2794" y="3477"/>
                    <a:pt x="3224" y="3864"/>
                  </a:cubicBezTo>
                  <a:cubicBezTo>
                    <a:pt x="3254" y="3891"/>
                    <a:pt x="3291" y="3903"/>
                    <a:pt x="3336" y="3903"/>
                  </a:cubicBezTo>
                  <a:cubicBezTo>
                    <a:pt x="3931" y="3903"/>
                    <a:pt x="5718" y="1657"/>
                    <a:pt x="5718" y="1369"/>
                  </a:cubicBezTo>
                  <a:cubicBezTo>
                    <a:pt x="5718" y="1071"/>
                    <a:pt x="4945" y="210"/>
                    <a:pt x="4725" y="89"/>
                  </a:cubicBezTo>
                  <a:cubicBezTo>
                    <a:pt x="4717" y="84"/>
                    <a:pt x="4706" y="81"/>
                    <a:pt x="4693" y="81"/>
                  </a:cubicBezTo>
                  <a:cubicBezTo>
                    <a:pt x="4373" y="81"/>
                    <a:pt x="2648" y="1595"/>
                    <a:pt x="2318" y="1723"/>
                  </a:cubicBezTo>
                  <a:cubicBezTo>
                    <a:pt x="2308" y="1726"/>
                    <a:pt x="2297" y="1728"/>
                    <a:pt x="2286" y="1728"/>
                  </a:cubicBezTo>
                  <a:cubicBezTo>
                    <a:pt x="1950" y="1728"/>
                    <a:pt x="1546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3232310" y="3746445"/>
              <a:ext cx="224094" cy="148488"/>
            </a:xfrm>
            <a:custGeom>
              <a:avLst/>
              <a:gdLst/>
              <a:ahLst/>
              <a:cxnLst/>
              <a:rect l="l" t="t" r="r" b="b"/>
              <a:pathLst>
                <a:path w="4526" h="2999" extrusionOk="0">
                  <a:moveTo>
                    <a:pt x="3406" y="0"/>
                  </a:moveTo>
                  <a:cubicBezTo>
                    <a:pt x="2477" y="0"/>
                    <a:pt x="296" y="41"/>
                    <a:pt x="166" y="423"/>
                  </a:cubicBezTo>
                  <a:cubicBezTo>
                    <a:pt x="0" y="897"/>
                    <a:pt x="331" y="1880"/>
                    <a:pt x="409" y="2597"/>
                  </a:cubicBezTo>
                  <a:cubicBezTo>
                    <a:pt x="447" y="2909"/>
                    <a:pt x="1026" y="2998"/>
                    <a:pt x="1714" y="2998"/>
                  </a:cubicBezTo>
                  <a:cubicBezTo>
                    <a:pt x="2633" y="2998"/>
                    <a:pt x="3745" y="2840"/>
                    <a:pt x="4029" y="2840"/>
                  </a:cubicBezTo>
                  <a:cubicBezTo>
                    <a:pt x="4526" y="2840"/>
                    <a:pt x="4062" y="3"/>
                    <a:pt x="3819" y="3"/>
                  </a:cubicBezTo>
                  <a:cubicBezTo>
                    <a:pt x="3819" y="3"/>
                    <a:pt x="3659" y="0"/>
                    <a:pt x="3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2922956" y="3761249"/>
              <a:ext cx="206616" cy="135615"/>
            </a:xfrm>
            <a:custGeom>
              <a:avLst/>
              <a:gdLst/>
              <a:ahLst/>
              <a:cxnLst/>
              <a:rect l="l" t="t" r="r" b="b"/>
              <a:pathLst>
                <a:path w="4173" h="2739" extrusionOk="0">
                  <a:moveTo>
                    <a:pt x="1671" y="1"/>
                  </a:moveTo>
                  <a:cubicBezTo>
                    <a:pt x="979" y="1"/>
                    <a:pt x="359" y="66"/>
                    <a:pt x="255" y="289"/>
                  </a:cubicBezTo>
                  <a:cubicBezTo>
                    <a:pt x="1" y="830"/>
                    <a:pt x="199" y="1481"/>
                    <a:pt x="133" y="2287"/>
                  </a:cubicBezTo>
                  <a:cubicBezTo>
                    <a:pt x="109" y="2639"/>
                    <a:pt x="691" y="2739"/>
                    <a:pt x="1394" y="2739"/>
                  </a:cubicBezTo>
                  <a:cubicBezTo>
                    <a:pt x="2300" y="2739"/>
                    <a:pt x="3408" y="2574"/>
                    <a:pt x="3687" y="2574"/>
                  </a:cubicBezTo>
                  <a:cubicBezTo>
                    <a:pt x="4173" y="2574"/>
                    <a:pt x="4041" y="134"/>
                    <a:pt x="3798" y="134"/>
                  </a:cubicBezTo>
                  <a:cubicBezTo>
                    <a:pt x="3798" y="134"/>
                    <a:pt x="2660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3028962" y="2796498"/>
              <a:ext cx="137793" cy="361590"/>
            </a:xfrm>
            <a:custGeom>
              <a:avLst/>
              <a:gdLst/>
              <a:ahLst/>
              <a:cxnLst/>
              <a:rect l="l" t="t" r="r" b="b"/>
              <a:pathLst>
                <a:path w="2783" h="7303" extrusionOk="0">
                  <a:moveTo>
                    <a:pt x="1831" y="0"/>
                  </a:moveTo>
                  <a:cubicBezTo>
                    <a:pt x="1692" y="0"/>
                    <a:pt x="1035" y="586"/>
                    <a:pt x="851" y="943"/>
                  </a:cubicBezTo>
                  <a:cubicBezTo>
                    <a:pt x="729" y="1175"/>
                    <a:pt x="1061" y="1340"/>
                    <a:pt x="1094" y="1650"/>
                  </a:cubicBezTo>
                  <a:cubicBezTo>
                    <a:pt x="1138" y="1948"/>
                    <a:pt x="1" y="4840"/>
                    <a:pt x="222" y="5436"/>
                  </a:cubicBezTo>
                  <a:cubicBezTo>
                    <a:pt x="432" y="6021"/>
                    <a:pt x="1116" y="7246"/>
                    <a:pt x="1469" y="7301"/>
                  </a:cubicBezTo>
                  <a:cubicBezTo>
                    <a:pt x="1475" y="7302"/>
                    <a:pt x="1481" y="7302"/>
                    <a:pt x="1487" y="7302"/>
                  </a:cubicBezTo>
                  <a:cubicBezTo>
                    <a:pt x="1846" y="7302"/>
                    <a:pt x="2531" y="5701"/>
                    <a:pt x="2650" y="5071"/>
                  </a:cubicBezTo>
                  <a:cubicBezTo>
                    <a:pt x="2783" y="4443"/>
                    <a:pt x="1911" y="1948"/>
                    <a:pt x="1988" y="1738"/>
                  </a:cubicBezTo>
                  <a:cubicBezTo>
                    <a:pt x="2066" y="1517"/>
                    <a:pt x="2419" y="1340"/>
                    <a:pt x="2397" y="1109"/>
                  </a:cubicBezTo>
                  <a:cubicBezTo>
                    <a:pt x="2363" y="668"/>
                    <a:pt x="1855" y="38"/>
                    <a:pt x="1855" y="38"/>
                  </a:cubicBezTo>
                  <a:cubicBezTo>
                    <a:pt x="1860" y="12"/>
                    <a:pt x="1850" y="0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3523047" y="2655734"/>
              <a:ext cx="152548" cy="114473"/>
            </a:xfrm>
            <a:custGeom>
              <a:avLst/>
              <a:gdLst/>
              <a:ahLst/>
              <a:cxnLst/>
              <a:rect l="l" t="t" r="r" b="b"/>
              <a:pathLst>
                <a:path w="3081" h="2312" extrusionOk="0">
                  <a:moveTo>
                    <a:pt x="1965" y="0"/>
                  </a:moveTo>
                  <a:cubicBezTo>
                    <a:pt x="1965" y="0"/>
                    <a:pt x="608" y="33"/>
                    <a:pt x="343" y="298"/>
                  </a:cubicBezTo>
                  <a:cubicBezTo>
                    <a:pt x="122" y="519"/>
                    <a:pt x="0" y="1380"/>
                    <a:pt x="530" y="1965"/>
                  </a:cubicBezTo>
                  <a:cubicBezTo>
                    <a:pt x="759" y="2217"/>
                    <a:pt x="1106" y="2311"/>
                    <a:pt x="1461" y="2311"/>
                  </a:cubicBezTo>
                  <a:cubicBezTo>
                    <a:pt x="1931" y="2311"/>
                    <a:pt x="2416" y="2147"/>
                    <a:pt x="2661" y="1965"/>
                  </a:cubicBezTo>
                  <a:cubicBezTo>
                    <a:pt x="3080" y="1645"/>
                    <a:pt x="3080" y="155"/>
                    <a:pt x="196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2535520" y="2635483"/>
              <a:ext cx="153043" cy="115909"/>
            </a:xfrm>
            <a:custGeom>
              <a:avLst/>
              <a:gdLst/>
              <a:ahLst/>
              <a:cxnLst/>
              <a:rect l="l" t="t" r="r" b="b"/>
              <a:pathLst>
                <a:path w="3091" h="2341" extrusionOk="0">
                  <a:moveTo>
                    <a:pt x="1685" y="1"/>
                  </a:moveTo>
                  <a:cubicBezTo>
                    <a:pt x="1184" y="1"/>
                    <a:pt x="657" y="201"/>
                    <a:pt x="408" y="409"/>
                  </a:cubicBezTo>
                  <a:cubicBezTo>
                    <a:pt x="0" y="741"/>
                    <a:pt x="66" y="2230"/>
                    <a:pt x="1192" y="2341"/>
                  </a:cubicBezTo>
                  <a:cubicBezTo>
                    <a:pt x="1192" y="2341"/>
                    <a:pt x="3047" y="2087"/>
                    <a:pt x="2980" y="1723"/>
                  </a:cubicBezTo>
                  <a:cubicBezTo>
                    <a:pt x="2903" y="1347"/>
                    <a:pt x="3091" y="862"/>
                    <a:pt x="2539" y="299"/>
                  </a:cubicBezTo>
                  <a:cubicBezTo>
                    <a:pt x="2319" y="83"/>
                    <a:pt x="2007" y="1"/>
                    <a:pt x="168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2769417" y="2731290"/>
              <a:ext cx="219192" cy="288608"/>
            </a:xfrm>
            <a:custGeom>
              <a:avLst/>
              <a:gdLst/>
              <a:ahLst/>
              <a:cxnLst/>
              <a:rect l="l" t="t" r="r" b="b"/>
              <a:pathLst>
                <a:path w="4427" h="5829" extrusionOk="0">
                  <a:moveTo>
                    <a:pt x="3626" y="1"/>
                  </a:moveTo>
                  <a:cubicBezTo>
                    <a:pt x="2731" y="1"/>
                    <a:pt x="534" y="525"/>
                    <a:pt x="0" y="1256"/>
                  </a:cubicBezTo>
                  <a:cubicBezTo>
                    <a:pt x="0" y="1256"/>
                    <a:pt x="464" y="5395"/>
                    <a:pt x="806" y="5748"/>
                  </a:cubicBezTo>
                  <a:cubicBezTo>
                    <a:pt x="862" y="5805"/>
                    <a:pt x="955" y="5828"/>
                    <a:pt x="1074" y="5828"/>
                  </a:cubicBezTo>
                  <a:cubicBezTo>
                    <a:pt x="1675" y="5828"/>
                    <a:pt x="2948" y="5221"/>
                    <a:pt x="3621" y="5174"/>
                  </a:cubicBezTo>
                  <a:cubicBezTo>
                    <a:pt x="4426" y="5108"/>
                    <a:pt x="4371" y="285"/>
                    <a:pt x="3963" y="52"/>
                  </a:cubicBezTo>
                  <a:cubicBezTo>
                    <a:pt x="3903" y="18"/>
                    <a:pt x="3785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3287962" y="2733815"/>
              <a:ext cx="250434" cy="270982"/>
            </a:xfrm>
            <a:custGeom>
              <a:avLst/>
              <a:gdLst/>
              <a:ahLst/>
              <a:cxnLst/>
              <a:rect l="l" t="t" r="r" b="b"/>
              <a:pathLst>
                <a:path w="5058" h="5473" extrusionOk="0">
                  <a:moveTo>
                    <a:pt x="1177" y="1"/>
                  </a:moveTo>
                  <a:cubicBezTo>
                    <a:pt x="1" y="1"/>
                    <a:pt x="584" y="4021"/>
                    <a:pt x="1547" y="4252"/>
                  </a:cubicBezTo>
                  <a:cubicBezTo>
                    <a:pt x="1547" y="4252"/>
                    <a:pt x="2982" y="5472"/>
                    <a:pt x="3399" y="5472"/>
                  </a:cubicBezTo>
                  <a:cubicBezTo>
                    <a:pt x="3417" y="5472"/>
                    <a:pt x="3432" y="5470"/>
                    <a:pt x="3446" y="5466"/>
                  </a:cubicBezTo>
                  <a:cubicBezTo>
                    <a:pt x="3788" y="5344"/>
                    <a:pt x="5057" y="1956"/>
                    <a:pt x="4770" y="1547"/>
                  </a:cubicBezTo>
                  <a:cubicBezTo>
                    <a:pt x="4483" y="1149"/>
                    <a:pt x="2408" y="57"/>
                    <a:pt x="1206" y="1"/>
                  </a:cubicBezTo>
                  <a:cubicBezTo>
                    <a:pt x="1196" y="1"/>
                    <a:pt x="118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9"/>
            <p:cNvSpPr/>
            <p:nvPr/>
          </p:nvSpPr>
          <p:spPr>
            <a:xfrm>
              <a:off x="2610334" y="2727527"/>
              <a:ext cx="59663" cy="29906"/>
            </a:xfrm>
            <a:custGeom>
              <a:avLst/>
              <a:gdLst/>
              <a:ahLst/>
              <a:cxnLst/>
              <a:rect l="l" t="t" r="r" b="b"/>
              <a:pathLst>
                <a:path w="1205" h="604" extrusionOk="0">
                  <a:moveTo>
                    <a:pt x="1029" y="0"/>
                  </a:moveTo>
                  <a:cubicBezTo>
                    <a:pt x="991" y="0"/>
                    <a:pt x="955" y="14"/>
                    <a:pt x="928" y="40"/>
                  </a:cubicBezTo>
                  <a:cubicBezTo>
                    <a:pt x="807" y="151"/>
                    <a:pt x="398" y="250"/>
                    <a:pt x="145" y="283"/>
                  </a:cubicBezTo>
                  <a:cubicBezTo>
                    <a:pt x="56" y="305"/>
                    <a:pt x="1" y="383"/>
                    <a:pt x="12" y="471"/>
                  </a:cubicBezTo>
                  <a:cubicBezTo>
                    <a:pt x="23" y="548"/>
                    <a:pt x="89" y="604"/>
                    <a:pt x="167" y="604"/>
                  </a:cubicBezTo>
                  <a:cubicBezTo>
                    <a:pt x="177" y="604"/>
                    <a:pt x="189" y="604"/>
                    <a:pt x="189" y="592"/>
                  </a:cubicBezTo>
                  <a:cubicBezTo>
                    <a:pt x="310" y="581"/>
                    <a:pt x="906" y="482"/>
                    <a:pt x="1138" y="272"/>
                  </a:cubicBezTo>
                  <a:cubicBezTo>
                    <a:pt x="1204" y="206"/>
                    <a:pt x="1204" y="106"/>
                    <a:pt x="1149" y="52"/>
                  </a:cubicBezTo>
                  <a:cubicBezTo>
                    <a:pt x="1114" y="17"/>
                    <a:pt x="1070" y="0"/>
                    <a:pt x="1029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9"/>
            <p:cNvSpPr/>
            <p:nvPr/>
          </p:nvSpPr>
          <p:spPr>
            <a:xfrm>
              <a:off x="3560181" y="2759858"/>
              <a:ext cx="71100" cy="19458"/>
            </a:xfrm>
            <a:custGeom>
              <a:avLst/>
              <a:gdLst/>
              <a:ahLst/>
              <a:cxnLst/>
              <a:rect l="l" t="t" r="r" b="b"/>
              <a:pathLst>
                <a:path w="1436" h="393" extrusionOk="0">
                  <a:moveTo>
                    <a:pt x="165" y="0"/>
                  </a:moveTo>
                  <a:cubicBezTo>
                    <a:pt x="98" y="0"/>
                    <a:pt x="31" y="52"/>
                    <a:pt x="12" y="127"/>
                  </a:cubicBezTo>
                  <a:cubicBezTo>
                    <a:pt x="1" y="204"/>
                    <a:pt x="57" y="292"/>
                    <a:pt x="133" y="314"/>
                  </a:cubicBezTo>
                  <a:cubicBezTo>
                    <a:pt x="222" y="326"/>
                    <a:pt x="531" y="392"/>
                    <a:pt x="840" y="392"/>
                  </a:cubicBezTo>
                  <a:cubicBezTo>
                    <a:pt x="1028" y="392"/>
                    <a:pt x="1215" y="370"/>
                    <a:pt x="1348" y="292"/>
                  </a:cubicBezTo>
                  <a:cubicBezTo>
                    <a:pt x="1414" y="248"/>
                    <a:pt x="1436" y="149"/>
                    <a:pt x="1392" y="72"/>
                  </a:cubicBezTo>
                  <a:cubicBezTo>
                    <a:pt x="1363" y="29"/>
                    <a:pt x="1312" y="4"/>
                    <a:pt x="1261" y="4"/>
                  </a:cubicBezTo>
                  <a:cubicBezTo>
                    <a:pt x="1233" y="4"/>
                    <a:pt x="1206" y="12"/>
                    <a:pt x="1182" y="27"/>
                  </a:cubicBezTo>
                  <a:cubicBezTo>
                    <a:pt x="1117" y="67"/>
                    <a:pt x="999" y="82"/>
                    <a:pt x="861" y="82"/>
                  </a:cubicBezTo>
                  <a:cubicBezTo>
                    <a:pt x="648" y="82"/>
                    <a:pt x="387" y="45"/>
                    <a:pt x="200" y="5"/>
                  </a:cubicBezTo>
                  <a:cubicBezTo>
                    <a:pt x="188" y="2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9"/>
            <p:cNvSpPr/>
            <p:nvPr/>
          </p:nvSpPr>
          <p:spPr>
            <a:xfrm>
              <a:off x="3086396" y="2632661"/>
              <a:ext cx="124078" cy="40600"/>
            </a:xfrm>
            <a:custGeom>
              <a:avLst/>
              <a:gdLst/>
              <a:ahLst/>
              <a:cxnLst/>
              <a:rect l="l" t="t" r="r" b="b"/>
              <a:pathLst>
                <a:path w="2506" h="820" extrusionOk="0">
                  <a:moveTo>
                    <a:pt x="2328" y="0"/>
                  </a:moveTo>
                  <a:cubicBezTo>
                    <a:pt x="2294" y="0"/>
                    <a:pt x="2259" y="12"/>
                    <a:pt x="2230" y="36"/>
                  </a:cubicBezTo>
                  <a:cubicBezTo>
                    <a:pt x="1783" y="411"/>
                    <a:pt x="1297" y="508"/>
                    <a:pt x="916" y="508"/>
                  </a:cubicBezTo>
                  <a:cubicBezTo>
                    <a:pt x="535" y="508"/>
                    <a:pt x="260" y="411"/>
                    <a:pt x="232" y="400"/>
                  </a:cubicBezTo>
                  <a:cubicBezTo>
                    <a:pt x="214" y="393"/>
                    <a:pt x="196" y="389"/>
                    <a:pt x="178" y="389"/>
                  </a:cubicBezTo>
                  <a:cubicBezTo>
                    <a:pt x="118" y="389"/>
                    <a:pt x="59" y="431"/>
                    <a:pt x="33" y="499"/>
                  </a:cubicBezTo>
                  <a:cubicBezTo>
                    <a:pt x="0" y="577"/>
                    <a:pt x="45" y="665"/>
                    <a:pt x="121" y="698"/>
                  </a:cubicBezTo>
                  <a:cubicBezTo>
                    <a:pt x="155" y="709"/>
                    <a:pt x="475" y="820"/>
                    <a:pt x="916" y="820"/>
                  </a:cubicBezTo>
                  <a:cubicBezTo>
                    <a:pt x="1358" y="820"/>
                    <a:pt x="1921" y="709"/>
                    <a:pt x="2429" y="278"/>
                  </a:cubicBezTo>
                  <a:cubicBezTo>
                    <a:pt x="2495" y="224"/>
                    <a:pt x="2506" y="124"/>
                    <a:pt x="2451" y="58"/>
                  </a:cubicBezTo>
                  <a:cubicBezTo>
                    <a:pt x="2419" y="20"/>
                    <a:pt x="2374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9"/>
            <p:cNvSpPr/>
            <p:nvPr/>
          </p:nvSpPr>
          <p:spPr>
            <a:xfrm>
              <a:off x="3178192" y="2866706"/>
              <a:ext cx="165619" cy="177700"/>
            </a:xfrm>
            <a:custGeom>
              <a:avLst/>
              <a:gdLst/>
              <a:ahLst/>
              <a:cxnLst/>
              <a:rect l="l" t="t" r="r" b="b"/>
              <a:pathLst>
                <a:path w="3345" h="3589" extrusionOk="0">
                  <a:moveTo>
                    <a:pt x="620" y="1"/>
                  </a:moveTo>
                  <a:cubicBezTo>
                    <a:pt x="495" y="1"/>
                    <a:pt x="411" y="17"/>
                    <a:pt x="387" y="55"/>
                  </a:cubicBezTo>
                  <a:cubicBezTo>
                    <a:pt x="232" y="298"/>
                    <a:pt x="1" y="2009"/>
                    <a:pt x="122" y="2406"/>
                  </a:cubicBezTo>
                  <a:cubicBezTo>
                    <a:pt x="244" y="2804"/>
                    <a:pt x="884" y="3554"/>
                    <a:pt x="1336" y="3587"/>
                  </a:cubicBezTo>
                  <a:cubicBezTo>
                    <a:pt x="1348" y="3588"/>
                    <a:pt x="1361" y="3588"/>
                    <a:pt x="1374" y="3588"/>
                  </a:cubicBezTo>
                  <a:cubicBezTo>
                    <a:pt x="1835" y="3588"/>
                    <a:pt x="2642" y="3027"/>
                    <a:pt x="2760" y="2748"/>
                  </a:cubicBezTo>
                  <a:cubicBezTo>
                    <a:pt x="2881" y="2473"/>
                    <a:pt x="3345" y="530"/>
                    <a:pt x="3124" y="464"/>
                  </a:cubicBezTo>
                  <a:cubicBezTo>
                    <a:pt x="3124" y="464"/>
                    <a:pt x="1289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9"/>
            <p:cNvSpPr/>
            <p:nvPr/>
          </p:nvSpPr>
          <p:spPr>
            <a:xfrm>
              <a:off x="884427" y="2504225"/>
              <a:ext cx="243800" cy="244493"/>
            </a:xfrm>
            <a:custGeom>
              <a:avLst/>
              <a:gdLst/>
              <a:ahLst/>
              <a:cxnLst/>
              <a:rect l="l" t="t" r="r" b="b"/>
              <a:pathLst>
                <a:path w="4924" h="4938" extrusionOk="0">
                  <a:moveTo>
                    <a:pt x="3345" y="0"/>
                  </a:moveTo>
                  <a:cubicBezTo>
                    <a:pt x="2894" y="0"/>
                    <a:pt x="1" y="1989"/>
                    <a:pt x="1" y="1989"/>
                  </a:cubicBezTo>
                  <a:cubicBezTo>
                    <a:pt x="1" y="1989"/>
                    <a:pt x="1330" y="4938"/>
                    <a:pt x="1700" y="4938"/>
                  </a:cubicBezTo>
                  <a:cubicBezTo>
                    <a:pt x="1704" y="4938"/>
                    <a:pt x="1708" y="4938"/>
                    <a:pt x="1712" y="4937"/>
                  </a:cubicBezTo>
                  <a:cubicBezTo>
                    <a:pt x="2065" y="4859"/>
                    <a:pt x="4924" y="3325"/>
                    <a:pt x="4835" y="2862"/>
                  </a:cubicBezTo>
                  <a:cubicBezTo>
                    <a:pt x="4747" y="2409"/>
                    <a:pt x="3732" y="91"/>
                    <a:pt x="3368" y="2"/>
                  </a:cubicBezTo>
                  <a:cubicBezTo>
                    <a:pt x="3361" y="1"/>
                    <a:pt x="3354" y="0"/>
                    <a:pt x="3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9"/>
            <p:cNvSpPr/>
            <p:nvPr/>
          </p:nvSpPr>
          <p:spPr>
            <a:xfrm>
              <a:off x="1594931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4118" y="1"/>
                  </a:moveTo>
                  <a:cubicBezTo>
                    <a:pt x="4118" y="1"/>
                    <a:pt x="983" y="144"/>
                    <a:pt x="81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7" y="4354"/>
                    <a:pt x="2246" y="4574"/>
                    <a:pt x="3345" y="4574"/>
                  </a:cubicBezTo>
                  <a:cubicBezTo>
                    <a:pt x="3933" y="4574"/>
                    <a:pt x="4503" y="4511"/>
                    <a:pt x="4935" y="4360"/>
                  </a:cubicBezTo>
                  <a:cubicBezTo>
                    <a:pt x="6171" y="3919"/>
                    <a:pt x="4603" y="3047"/>
                    <a:pt x="4272" y="2253"/>
                  </a:cubicBezTo>
                  <a:cubicBezTo>
                    <a:pt x="3952" y="1446"/>
                    <a:pt x="4118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9"/>
            <p:cNvSpPr/>
            <p:nvPr/>
          </p:nvSpPr>
          <p:spPr>
            <a:xfrm>
              <a:off x="1735547" y="3913203"/>
              <a:ext cx="72585" cy="30203"/>
            </a:xfrm>
            <a:custGeom>
              <a:avLst/>
              <a:gdLst/>
              <a:ahLst/>
              <a:cxnLst/>
              <a:rect l="l" t="t" r="r" b="b"/>
              <a:pathLst>
                <a:path w="1466" h="610" extrusionOk="0">
                  <a:moveTo>
                    <a:pt x="1258" y="0"/>
                  </a:moveTo>
                  <a:cubicBezTo>
                    <a:pt x="1250" y="0"/>
                    <a:pt x="1242" y="1"/>
                    <a:pt x="1234" y="2"/>
                  </a:cubicBezTo>
                  <a:cubicBezTo>
                    <a:pt x="991" y="13"/>
                    <a:pt x="108" y="244"/>
                    <a:pt x="108" y="244"/>
                  </a:cubicBezTo>
                  <a:cubicBezTo>
                    <a:pt x="106" y="244"/>
                    <a:pt x="105" y="244"/>
                    <a:pt x="103" y="244"/>
                  </a:cubicBezTo>
                  <a:cubicBezTo>
                    <a:pt x="0" y="244"/>
                    <a:pt x="43" y="609"/>
                    <a:pt x="200" y="609"/>
                  </a:cubicBezTo>
                  <a:cubicBezTo>
                    <a:pt x="202" y="609"/>
                    <a:pt x="204" y="609"/>
                    <a:pt x="207" y="609"/>
                  </a:cubicBezTo>
                  <a:cubicBezTo>
                    <a:pt x="373" y="587"/>
                    <a:pt x="1421" y="344"/>
                    <a:pt x="1366" y="311"/>
                  </a:cubicBezTo>
                  <a:cubicBezTo>
                    <a:pt x="1324" y="279"/>
                    <a:pt x="1466" y="0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9"/>
            <p:cNvSpPr/>
            <p:nvPr/>
          </p:nvSpPr>
          <p:spPr>
            <a:xfrm>
              <a:off x="1747578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1259" y="1"/>
                  </a:moveTo>
                  <a:cubicBezTo>
                    <a:pt x="1251" y="1"/>
                    <a:pt x="1243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199" y="609"/>
                  </a:cubicBezTo>
                  <a:cubicBezTo>
                    <a:pt x="202" y="609"/>
                    <a:pt x="204" y="609"/>
                    <a:pt x="207" y="608"/>
                  </a:cubicBezTo>
                  <a:cubicBezTo>
                    <a:pt x="373" y="586"/>
                    <a:pt x="1421" y="343"/>
                    <a:pt x="1366" y="311"/>
                  </a:cubicBezTo>
                  <a:cubicBezTo>
                    <a:pt x="1323" y="278"/>
                    <a:pt x="147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9"/>
            <p:cNvSpPr/>
            <p:nvPr/>
          </p:nvSpPr>
          <p:spPr>
            <a:xfrm>
              <a:off x="1766839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6" y="368"/>
                    <a:pt x="116" y="368"/>
                  </a:cubicBezTo>
                  <a:cubicBezTo>
                    <a:pt x="1" y="368"/>
                    <a:pt x="84" y="715"/>
                    <a:pt x="224" y="715"/>
                  </a:cubicBezTo>
                  <a:cubicBezTo>
                    <a:pt x="232" y="715"/>
                    <a:pt x="240" y="713"/>
                    <a:pt x="248" y="711"/>
                  </a:cubicBezTo>
                  <a:cubicBezTo>
                    <a:pt x="414" y="678"/>
                    <a:pt x="1418" y="324"/>
                    <a:pt x="1374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9"/>
            <p:cNvSpPr/>
            <p:nvPr/>
          </p:nvSpPr>
          <p:spPr>
            <a:xfrm>
              <a:off x="1607507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6" y="66"/>
                    <a:pt x="166" y="66"/>
                  </a:cubicBezTo>
                  <a:lnTo>
                    <a:pt x="166" y="66"/>
                  </a:lnTo>
                  <a:cubicBezTo>
                    <a:pt x="33" y="264"/>
                    <a:pt x="1" y="1191"/>
                    <a:pt x="408" y="1268"/>
                  </a:cubicBezTo>
                  <a:cubicBezTo>
                    <a:pt x="800" y="1346"/>
                    <a:pt x="1763" y="1386"/>
                    <a:pt x="2764" y="1386"/>
                  </a:cubicBezTo>
                  <a:cubicBezTo>
                    <a:pt x="4192" y="1386"/>
                    <a:pt x="5697" y="1304"/>
                    <a:pt x="5729" y="1136"/>
                  </a:cubicBezTo>
                  <a:cubicBezTo>
                    <a:pt x="5795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9"/>
            <p:cNvSpPr/>
            <p:nvPr/>
          </p:nvSpPr>
          <p:spPr>
            <a:xfrm>
              <a:off x="1253889" y="3161949"/>
              <a:ext cx="206616" cy="693125"/>
            </a:xfrm>
            <a:custGeom>
              <a:avLst/>
              <a:gdLst/>
              <a:ahLst/>
              <a:cxnLst/>
              <a:rect l="l" t="t" r="r" b="b"/>
              <a:pathLst>
                <a:path w="4173" h="13999" extrusionOk="0">
                  <a:moveTo>
                    <a:pt x="2720" y="0"/>
                  </a:moveTo>
                  <a:cubicBezTo>
                    <a:pt x="1575" y="0"/>
                    <a:pt x="0" y="108"/>
                    <a:pt x="0" y="108"/>
                  </a:cubicBezTo>
                  <a:cubicBezTo>
                    <a:pt x="0" y="108"/>
                    <a:pt x="321" y="13486"/>
                    <a:pt x="630" y="13729"/>
                  </a:cubicBezTo>
                  <a:cubicBezTo>
                    <a:pt x="816" y="13864"/>
                    <a:pt x="1492" y="13999"/>
                    <a:pt x="2151" y="13999"/>
                  </a:cubicBezTo>
                  <a:cubicBezTo>
                    <a:pt x="2624" y="13999"/>
                    <a:pt x="3088" y="13929"/>
                    <a:pt x="3356" y="13740"/>
                  </a:cubicBezTo>
                  <a:cubicBezTo>
                    <a:pt x="4008" y="13276"/>
                    <a:pt x="4173" y="351"/>
                    <a:pt x="3864" y="108"/>
                  </a:cubicBezTo>
                  <a:cubicBezTo>
                    <a:pt x="3757" y="27"/>
                    <a:pt x="3292" y="0"/>
                    <a:pt x="272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9"/>
            <p:cNvSpPr/>
            <p:nvPr/>
          </p:nvSpPr>
          <p:spPr>
            <a:xfrm>
              <a:off x="1558342" y="3145759"/>
              <a:ext cx="245978" cy="700503"/>
            </a:xfrm>
            <a:custGeom>
              <a:avLst/>
              <a:gdLst/>
              <a:ahLst/>
              <a:cxnLst/>
              <a:rect l="l" t="t" r="r" b="b"/>
              <a:pathLst>
                <a:path w="4968" h="14148" extrusionOk="0">
                  <a:moveTo>
                    <a:pt x="3423" y="1"/>
                  </a:moveTo>
                  <a:cubicBezTo>
                    <a:pt x="2707" y="1"/>
                    <a:pt x="0" y="965"/>
                    <a:pt x="0" y="965"/>
                  </a:cubicBezTo>
                  <a:cubicBezTo>
                    <a:pt x="0" y="965"/>
                    <a:pt x="1578" y="13835"/>
                    <a:pt x="1921" y="14045"/>
                  </a:cubicBezTo>
                  <a:cubicBezTo>
                    <a:pt x="2030" y="14112"/>
                    <a:pt x="2262" y="14148"/>
                    <a:pt x="2545" y="14148"/>
                  </a:cubicBezTo>
                  <a:cubicBezTo>
                    <a:pt x="3145" y="14148"/>
                    <a:pt x="3977" y="13989"/>
                    <a:pt x="4382" y="13637"/>
                  </a:cubicBezTo>
                  <a:cubicBezTo>
                    <a:pt x="4967" y="13117"/>
                    <a:pt x="3896" y="236"/>
                    <a:pt x="3565" y="26"/>
                  </a:cubicBezTo>
                  <a:cubicBezTo>
                    <a:pt x="3536" y="9"/>
                    <a:pt x="3488" y="1"/>
                    <a:pt x="3423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9"/>
            <p:cNvSpPr/>
            <p:nvPr/>
          </p:nvSpPr>
          <p:spPr>
            <a:xfrm>
              <a:off x="663106" y="2065495"/>
              <a:ext cx="164035" cy="335051"/>
            </a:xfrm>
            <a:custGeom>
              <a:avLst/>
              <a:gdLst/>
              <a:ahLst/>
              <a:cxnLst/>
              <a:rect l="l" t="t" r="r" b="b"/>
              <a:pathLst>
                <a:path w="3313" h="6767" extrusionOk="0">
                  <a:moveTo>
                    <a:pt x="442" y="0"/>
                  </a:moveTo>
                  <a:lnTo>
                    <a:pt x="1" y="243"/>
                  </a:lnTo>
                  <a:cubicBezTo>
                    <a:pt x="1" y="243"/>
                    <a:pt x="2782" y="6766"/>
                    <a:pt x="2959" y="6766"/>
                  </a:cubicBezTo>
                  <a:cubicBezTo>
                    <a:pt x="3136" y="6766"/>
                    <a:pt x="3312" y="6590"/>
                    <a:pt x="3312" y="659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9"/>
            <p:cNvSpPr/>
            <p:nvPr/>
          </p:nvSpPr>
          <p:spPr>
            <a:xfrm>
              <a:off x="1197593" y="1823230"/>
              <a:ext cx="367333" cy="368571"/>
            </a:xfrm>
            <a:custGeom>
              <a:avLst/>
              <a:gdLst/>
              <a:ahLst/>
              <a:cxnLst/>
              <a:rect l="l" t="t" r="r" b="b"/>
              <a:pathLst>
                <a:path w="7419" h="7444" extrusionOk="0">
                  <a:moveTo>
                    <a:pt x="4204" y="0"/>
                  </a:moveTo>
                  <a:cubicBezTo>
                    <a:pt x="3866" y="0"/>
                    <a:pt x="3521" y="9"/>
                    <a:pt x="3202" y="25"/>
                  </a:cubicBezTo>
                  <a:cubicBezTo>
                    <a:pt x="1900" y="81"/>
                    <a:pt x="1" y="1504"/>
                    <a:pt x="156" y="1990"/>
                  </a:cubicBezTo>
                  <a:cubicBezTo>
                    <a:pt x="299" y="2465"/>
                    <a:pt x="983" y="5953"/>
                    <a:pt x="1535" y="6549"/>
                  </a:cubicBezTo>
                  <a:cubicBezTo>
                    <a:pt x="1965" y="7031"/>
                    <a:pt x="3341" y="7444"/>
                    <a:pt x="4331" y="7444"/>
                  </a:cubicBezTo>
                  <a:cubicBezTo>
                    <a:pt x="4588" y="7444"/>
                    <a:pt x="4819" y="7416"/>
                    <a:pt x="5001" y="7354"/>
                  </a:cubicBezTo>
                  <a:cubicBezTo>
                    <a:pt x="5884" y="7057"/>
                    <a:pt x="7419" y="5489"/>
                    <a:pt x="7363" y="4695"/>
                  </a:cubicBezTo>
                  <a:cubicBezTo>
                    <a:pt x="7297" y="3888"/>
                    <a:pt x="6259" y="235"/>
                    <a:pt x="6259" y="235"/>
                  </a:cubicBezTo>
                  <a:cubicBezTo>
                    <a:pt x="6209" y="77"/>
                    <a:pt x="5234" y="0"/>
                    <a:pt x="42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9"/>
            <p:cNvSpPr/>
            <p:nvPr/>
          </p:nvSpPr>
          <p:spPr>
            <a:xfrm>
              <a:off x="1144566" y="2017666"/>
              <a:ext cx="123880" cy="104273"/>
            </a:xfrm>
            <a:custGeom>
              <a:avLst/>
              <a:gdLst/>
              <a:ahLst/>
              <a:cxnLst/>
              <a:rect l="l" t="t" r="r" b="b"/>
              <a:pathLst>
                <a:path w="2502" h="2106" extrusionOk="0">
                  <a:moveTo>
                    <a:pt x="1402" y="1"/>
                  </a:moveTo>
                  <a:cubicBezTo>
                    <a:pt x="1265" y="1"/>
                    <a:pt x="1100" y="40"/>
                    <a:pt x="906" y="138"/>
                  </a:cubicBezTo>
                  <a:cubicBezTo>
                    <a:pt x="1" y="602"/>
                    <a:pt x="222" y="1540"/>
                    <a:pt x="1381" y="1992"/>
                  </a:cubicBezTo>
                  <a:cubicBezTo>
                    <a:pt x="1576" y="2070"/>
                    <a:pt x="1735" y="2105"/>
                    <a:pt x="1864" y="2105"/>
                  </a:cubicBezTo>
                  <a:cubicBezTo>
                    <a:pt x="2501" y="2105"/>
                    <a:pt x="2386" y="1252"/>
                    <a:pt x="2065" y="535"/>
                  </a:cubicBezTo>
                  <a:cubicBezTo>
                    <a:pt x="2065" y="535"/>
                    <a:pt x="1915" y="1"/>
                    <a:pt x="140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9"/>
            <p:cNvSpPr/>
            <p:nvPr/>
          </p:nvSpPr>
          <p:spPr>
            <a:xfrm>
              <a:off x="1175164" y="2041779"/>
              <a:ext cx="64564" cy="57633"/>
            </a:xfrm>
            <a:custGeom>
              <a:avLst/>
              <a:gdLst/>
              <a:ahLst/>
              <a:cxnLst/>
              <a:rect l="l" t="t" r="r" b="b"/>
              <a:pathLst>
                <a:path w="1304" h="1164" extrusionOk="0">
                  <a:moveTo>
                    <a:pt x="416" y="1"/>
                  </a:moveTo>
                  <a:cubicBezTo>
                    <a:pt x="348" y="1"/>
                    <a:pt x="287" y="13"/>
                    <a:pt x="233" y="38"/>
                  </a:cubicBezTo>
                  <a:cubicBezTo>
                    <a:pt x="111" y="93"/>
                    <a:pt x="45" y="192"/>
                    <a:pt x="23" y="269"/>
                  </a:cubicBezTo>
                  <a:cubicBezTo>
                    <a:pt x="1" y="347"/>
                    <a:pt x="57" y="435"/>
                    <a:pt x="133" y="457"/>
                  </a:cubicBezTo>
                  <a:cubicBezTo>
                    <a:pt x="149" y="461"/>
                    <a:pt x="164" y="463"/>
                    <a:pt x="179" y="463"/>
                  </a:cubicBezTo>
                  <a:cubicBezTo>
                    <a:pt x="250" y="463"/>
                    <a:pt x="314" y="422"/>
                    <a:pt x="332" y="358"/>
                  </a:cubicBezTo>
                  <a:cubicBezTo>
                    <a:pt x="332" y="347"/>
                    <a:pt x="344" y="325"/>
                    <a:pt x="366" y="325"/>
                  </a:cubicBezTo>
                  <a:cubicBezTo>
                    <a:pt x="375" y="320"/>
                    <a:pt x="395" y="314"/>
                    <a:pt x="428" y="314"/>
                  </a:cubicBezTo>
                  <a:cubicBezTo>
                    <a:pt x="476" y="314"/>
                    <a:pt x="552" y="327"/>
                    <a:pt x="663" y="380"/>
                  </a:cubicBezTo>
                  <a:cubicBezTo>
                    <a:pt x="1016" y="556"/>
                    <a:pt x="962" y="965"/>
                    <a:pt x="950" y="976"/>
                  </a:cubicBezTo>
                  <a:cubicBezTo>
                    <a:pt x="940" y="1064"/>
                    <a:pt x="994" y="1142"/>
                    <a:pt x="1083" y="1164"/>
                  </a:cubicBezTo>
                  <a:lnTo>
                    <a:pt x="1105" y="1164"/>
                  </a:lnTo>
                  <a:cubicBezTo>
                    <a:pt x="1182" y="1164"/>
                    <a:pt x="1249" y="1108"/>
                    <a:pt x="1259" y="1031"/>
                  </a:cubicBezTo>
                  <a:cubicBezTo>
                    <a:pt x="1303" y="811"/>
                    <a:pt x="1259" y="325"/>
                    <a:pt x="796" y="104"/>
                  </a:cubicBezTo>
                  <a:cubicBezTo>
                    <a:pt x="658" y="35"/>
                    <a:pt x="52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9"/>
            <p:cNvSpPr/>
            <p:nvPr/>
          </p:nvSpPr>
          <p:spPr>
            <a:xfrm>
              <a:off x="1146596" y="1860711"/>
              <a:ext cx="115562" cy="187355"/>
            </a:xfrm>
            <a:custGeom>
              <a:avLst/>
              <a:gdLst/>
              <a:ahLst/>
              <a:cxnLst/>
              <a:rect l="l" t="t" r="r" b="b"/>
              <a:pathLst>
                <a:path w="2334" h="3784" extrusionOk="0">
                  <a:moveTo>
                    <a:pt x="1111" y="0"/>
                  </a:moveTo>
                  <a:cubicBezTo>
                    <a:pt x="586" y="0"/>
                    <a:pt x="0" y="464"/>
                    <a:pt x="214" y="1200"/>
                  </a:cubicBezTo>
                  <a:cubicBezTo>
                    <a:pt x="501" y="2238"/>
                    <a:pt x="468" y="3087"/>
                    <a:pt x="1262" y="3562"/>
                  </a:cubicBezTo>
                  <a:cubicBezTo>
                    <a:pt x="1515" y="3713"/>
                    <a:pt x="1696" y="3784"/>
                    <a:pt x="1810" y="3784"/>
                  </a:cubicBezTo>
                  <a:cubicBezTo>
                    <a:pt x="2056" y="3784"/>
                    <a:pt x="2001" y="3460"/>
                    <a:pt x="1715" y="2911"/>
                  </a:cubicBezTo>
                  <a:cubicBezTo>
                    <a:pt x="1296" y="2094"/>
                    <a:pt x="1527" y="1697"/>
                    <a:pt x="1936" y="979"/>
                  </a:cubicBezTo>
                  <a:cubicBezTo>
                    <a:pt x="2333" y="273"/>
                    <a:pt x="1649" y="229"/>
                    <a:pt x="1649" y="229"/>
                  </a:cubicBezTo>
                  <a:cubicBezTo>
                    <a:pt x="1515" y="73"/>
                    <a:pt x="1317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9"/>
            <p:cNvSpPr/>
            <p:nvPr/>
          </p:nvSpPr>
          <p:spPr>
            <a:xfrm>
              <a:off x="1509126" y="1916809"/>
              <a:ext cx="113285" cy="111799"/>
            </a:xfrm>
            <a:custGeom>
              <a:avLst/>
              <a:gdLst/>
              <a:ahLst/>
              <a:cxnLst/>
              <a:rect l="l" t="t" r="r" b="b"/>
              <a:pathLst>
                <a:path w="2288" h="2258" extrusionOk="0">
                  <a:moveTo>
                    <a:pt x="1062" y="1"/>
                  </a:moveTo>
                  <a:cubicBezTo>
                    <a:pt x="1050" y="1"/>
                    <a:pt x="1039" y="1"/>
                    <a:pt x="1027" y="1"/>
                  </a:cubicBezTo>
                  <a:cubicBezTo>
                    <a:pt x="1" y="34"/>
                    <a:pt x="188" y="906"/>
                    <a:pt x="188" y="906"/>
                  </a:cubicBezTo>
                  <a:cubicBezTo>
                    <a:pt x="243" y="1579"/>
                    <a:pt x="475" y="2257"/>
                    <a:pt x="888" y="2257"/>
                  </a:cubicBezTo>
                  <a:cubicBezTo>
                    <a:pt x="1058" y="2257"/>
                    <a:pt x="1259" y="2142"/>
                    <a:pt x="1490" y="1866"/>
                  </a:cubicBezTo>
                  <a:cubicBezTo>
                    <a:pt x="2287" y="917"/>
                    <a:pt x="2048" y="1"/>
                    <a:pt x="106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9"/>
            <p:cNvSpPr/>
            <p:nvPr/>
          </p:nvSpPr>
          <p:spPr>
            <a:xfrm>
              <a:off x="1533684" y="1932604"/>
              <a:ext cx="54711" cy="70654"/>
            </a:xfrm>
            <a:custGeom>
              <a:avLst/>
              <a:gdLst/>
              <a:ahLst/>
              <a:cxnLst/>
              <a:rect l="l" t="t" r="r" b="b"/>
              <a:pathLst>
                <a:path w="1105" h="1427" extrusionOk="0">
                  <a:moveTo>
                    <a:pt x="796" y="0"/>
                  </a:moveTo>
                  <a:cubicBezTo>
                    <a:pt x="785" y="0"/>
                    <a:pt x="774" y="1"/>
                    <a:pt x="763" y="2"/>
                  </a:cubicBezTo>
                  <a:cubicBezTo>
                    <a:pt x="597" y="13"/>
                    <a:pt x="442" y="124"/>
                    <a:pt x="288" y="333"/>
                  </a:cubicBezTo>
                  <a:cubicBezTo>
                    <a:pt x="1" y="742"/>
                    <a:pt x="189" y="1194"/>
                    <a:pt x="332" y="1370"/>
                  </a:cubicBezTo>
                  <a:cubicBezTo>
                    <a:pt x="366" y="1404"/>
                    <a:pt x="410" y="1426"/>
                    <a:pt x="454" y="1426"/>
                  </a:cubicBezTo>
                  <a:cubicBezTo>
                    <a:pt x="487" y="1426"/>
                    <a:pt x="520" y="1415"/>
                    <a:pt x="553" y="1392"/>
                  </a:cubicBezTo>
                  <a:cubicBezTo>
                    <a:pt x="619" y="1338"/>
                    <a:pt x="631" y="1238"/>
                    <a:pt x="575" y="1172"/>
                  </a:cubicBezTo>
                  <a:cubicBezTo>
                    <a:pt x="564" y="1161"/>
                    <a:pt x="321" y="830"/>
                    <a:pt x="553" y="509"/>
                  </a:cubicBezTo>
                  <a:cubicBezTo>
                    <a:pt x="663" y="344"/>
                    <a:pt x="752" y="311"/>
                    <a:pt x="774" y="311"/>
                  </a:cubicBezTo>
                  <a:cubicBezTo>
                    <a:pt x="807" y="311"/>
                    <a:pt x="818" y="322"/>
                    <a:pt x="829" y="322"/>
                  </a:cubicBezTo>
                  <a:cubicBezTo>
                    <a:pt x="858" y="351"/>
                    <a:pt x="899" y="368"/>
                    <a:pt x="939" y="368"/>
                  </a:cubicBezTo>
                  <a:cubicBezTo>
                    <a:pt x="976" y="368"/>
                    <a:pt x="1012" y="354"/>
                    <a:pt x="1039" y="322"/>
                  </a:cubicBezTo>
                  <a:cubicBezTo>
                    <a:pt x="1105" y="267"/>
                    <a:pt x="1105" y="168"/>
                    <a:pt x="1050" y="101"/>
                  </a:cubicBezTo>
                  <a:cubicBezTo>
                    <a:pt x="999" y="51"/>
                    <a:pt x="912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9"/>
            <p:cNvSpPr/>
            <p:nvPr/>
          </p:nvSpPr>
          <p:spPr>
            <a:xfrm>
              <a:off x="1424410" y="1773074"/>
              <a:ext cx="147052" cy="188296"/>
            </a:xfrm>
            <a:custGeom>
              <a:avLst/>
              <a:gdLst/>
              <a:ahLst/>
              <a:cxnLst/>
              <a:rect l="l" t="t" r="r" b="b"/>
              <a:pathLst>
                <a:path w="2970" h="3803" extrusionOk="0">
                  <a:moveTo>
                    <a:pt x="1409" y="1"/>
                  </a:moveTo>
                  <a:cubicBezTo>
                    <a:pt x="1028" y="1"/>
                    <a:pt x="657" y="218"/>
                    <a:pt x="574" y="575"/>
                  </a:cubicBezTo>
                  <a:cubicBezTo>
                    <a:pt x="574" y="575"/>
                    <a:pt x="0" y="939"/>
                    <a:pt x="685" y="1369"/>
                  </a:cubicBezTo>
                  <a:cubicBezTo>
                    <a:pt x="1381" y="1811"/>
                    <a:pt x="1778" y="2043"/>
                    <a:pt x="1800" y="2959"/>
                  </a:cubicBezTo>
                  <a:cubicBezTo>
                    <a:pt x="1806" y="3497"/>
                    <a:pt x="1885" y="3803"/>
                    <a:pt x="2045" y="3803"/>
                  </a:cubicBezTo>
                  <a:cubicBezTo>
                    <a:pt x="2157" y="3803"/>
                    <a:pt x="2310" y="3652"/>
                    <a:pt x="2506" y="3323"/>
                  </a:cubicBezTo>
                  <a:cubicBezTo>
                    <a:pt x="2970" y="2529"/>
                    <a:pt x="2539" y="1789"/>
                    <a:pt x="2308" y="751"/>
                  </a:cubicBezTo>
                  <a:cubicBezTo>
                    <a:pt x="2191" y="224"/>
                    <a:pt x="179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9"/>
            <p:cNvSpPr/>
            <p:nvPr/>
          </p:nvSpPr>
          <p:spPr>
            <a:xfrm>
              <a:off x="1140208" y="1638796"/>
              <a:ext cx="380999" cy="258406"/>
            </a:xfrm>
            <a:custGeom>
              <a:avLst/>
              <a:gdLst/>
              <a:ahLst/>
              <a:cxnLst/>
              <a:rect l="l" t="t" r="r" b="b"/>
              <a:pathLst>
                <a:path w="7695" h="5219" extrusionOk="0">
                  <a:moveTo>
                    <a:pt x="4886" y="1"/>
                  </a:moveTo>
                  <a:cubicBezTo>
                    <a:pt x="4529" y="1"/>
                    <a:pt x="3899" y="695"/>
                    <a:pt x="3356" y="1112"/>
                  </a:cubicBezTo>
                  <a:cubicBezTo>
                    <a:pt x="2639" y="1664"/>
                    <a:pt x="1612" y="1554"/>
                    <a:pt x="807" y="2977"/>
                  </a:cubicBezTo>
                  <a:cubicBezTo>
                    <a:pt x="1" y="4390"/>
                    <a:pt x="520" y="4633"/>
                    <a:pt x="520" y="4633"/>
                  </a:cubicBezTo>
                  <a:cubicBezTo>
                    <a:pt x="520" y="4633"/>
                    <a:pt x="1127" y="5219"/>
                    <a:pt x="1640" y="5219"/>
                  </a:cubicBezTo>
                  <a:cubicBezTo>
                    <a:pt x="1856" y="5219"/>
                    <a:pt x="2055" y="5115"/>
                    <a:pt x="2186" y="4821"/>
                  </a:cubicBezTo>
                  <a:cubicBezTo>
                    <a:pt x="2639" y="3828"/>
                    <a:pt x="6403" y="4324"/>
                    <a:pt x="6910" y="3662"/>
                  </a:cubicBezTo>
                  <a:cubicBezTo>
                    <a:pt x="7408" y="2989"/>
                    <a:pt x="7694" y="1807"/>
                    <a:pt x="7385" y="1211"/>
                  </a:cubicBezTo>
                  <a:cubicBezTo>
                    <a:pt x="7299" y="1042"/>
                    <a:pt x="7215" y="981"/>
                    <a:pt x="7138" y="981"/>
                  </a:cubicBezTo>
                  <a:cubicBezTo>
                    <a:pt x="6939" y="981"/>
                    <a:pt x="6789" y="1388"/>
                    <a:pt x="6789" y="1388"/>
                  </a:cubicBezTo>
                  <a:cubicBezTo>
                    <a:pt x="6789" y="1388"/>
                    <a:pt x="6756" y="792"/>
                    <a:pt x="6336" y="428"/>
                  </a:cubicBezTo>
                  <a:cubicBezTo>
                    <a:pt x="6266" y="368"/>
                    <a:pt x="6191" y="343"/>
                    <a:pt x="6114" y="343"/>
                  </a:cubicBezTo>
                  <a:cubicBezTo>
                    <a:pt x="5727" y="343"/>
                    <a:pt x="5310" y="991"/>
                    <a:pt x="5310" y="991"/>
                  </a:cubicBezTo>
                  <a:lnTo>
                    <a:pt x="5134" y="252"/>
                  </a:lnTo>
                  <a:cubicBezTo>
                    <a:pt x="5088" y="74"/>
                    <a:pt x="5001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9"/>
            <p:cNvSpPr/>
            <p:nvPr/>
          </p:nvSpPr>
          <p:spPr>
            <a:xfrm>
              <a:off x="1438620" y="1958202"/>
              <a:ext cx="86399" cy="62237"/>
            </a:xfrm>
            <a:custGeom>
              <a:avLst/>
              <a:gdLst/>
              <a:ahLst/>
              <a:cxnLst/>
              <a:rect l="l" t="t" r="r" b="b"/>
              <a:pathLst>
                <a:path w="1745" h="1257" extrusionOk="0">
                  <a:moveTo>
                    <a:pt x="942" y="0"/>
                  </a:moveTo>
                  <a:cubicBezTo>
                    <a:pt x="864" y="0"/>
                    <a:pt x="772" y="11"/>
                    <a:pt x="663" y="37"/>
                  </a:cubicBezTo>
                  <a:cubicBezTo>
                    <a:pt x="0" y="181"/>
                    <a:pt x="133" y="1162"/>
                    <a:pt x="133" y="1162"/>
                  </a:cubicBezTo>
                  <a:cubicBezTo>
                    <a:pt x="133" y="1162"/>
                    <a:pt x="272" y="1257"/>
                    <a:pt x="576" y="1257"/>
                  </a:cubicBezTo>
                  <a:cubicBezTo>
                    <a:pt x="702" y="1257"/>
                    <a:pt x="855" y="1241"/>
                    <a:pt x="1038" y="1196"/>
                  </a:cubicBezTo>
                  <a:cubicBezTo>
                    <a:pt x="1579" y="1064"/>
                    <a:pt x="1744" y="313"/>
                    <a:pt x="1535" y="291"/>
                  </a:cubicBezTo>
                  <a:cubicBezTo>
                    <a:pt x="1369" y="272"/>
                    <a:pt x="1334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9"/>
            <p:cNvSpPr/>
            <p:nvPr/>
          </p:nvSpPr>
          <p:spPr>
            <a:xfrm>
              <a:off x="1433719" y="1957211"/>
              <a:ext cx="87489" cy="58573"/>
            </a:xfrm>
            <a:custGeom>
              <a:avLst/>
              <a:gdLst/>
              <a:ahLst/>
              <a:cxnLst/>
              <a:rect l="l" t="t" r="r" b="b"/>
              <a:pathLst>
                <a:path w="1767" h="1183" extrusionOk="0">
                  <a:moveTo>
                    <a:pt x="989" y="0"/>
                  </a:moveTo>
                  <a:cubicBezTo>
                    <a:pt x="880" y="0"/>
                    <a:pt x="763" y="22"/>
                    <a:pt x="641" y="79"/>
                  </a:cubicBezTo>
                  <a:cubicBezTo>
                    <a:pt x="0" y="366"/>
                    <a:pt x="232" y="1182"/>
                    <a:pt x="232" y="1182"/>
                  </a:cubicBezTo>
                  <a:cubicBezTo>
                    <a:pt x="232" y="1182"/>
                    <a:pt x="155" y="476"/>
                    <a:pt x="619" y="223"/>
                  </a:cubicBezTo>
                  <a:cubicBezTo>
                    <a:pt x="742" y="157"/>
                    <a:pt x="865" y="131"/>
                    <a:pt x="981" y="131"/>
                  </a:cubicBezTo>
                  <a:cubicBezTo>
                    <a:pt x="1344" y="131"/>
                    <a:pt x="1640" y="377"/>
                    <a:pt x="1698" y="377"/>
                  </a:cubicBezTo>
                  <a:cubicBezTo>
                    <a:pt x="1699" y="377"/>
                    <a:pt x="1699" y="377"/>
                    <a:pt x="1700" y="377"/>
                  </a:cubicBezTo>
                  <a:cubicBezTo>
                    <a:pt x="1766" y="366"/>
                    <a:pt x="1623" y="255"/>
                    <a:pt x="1578" y="223"/>
                  </a:cubicBezTo>
                  <a:cubicBezTo>
                    <a:pt x="1538" y="181"/>
                    <a:pt x="1302" y="0"/>
                    <a:pt x="9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9"/>
            <p:cNvSpPr/>
            <p:nvPr/>
          </p:nvSpPr>
          <p:spPr>
            <a:xfrm>
              <a:off x="1452286" y="1970679"/>
              <a:ext cx="49760" cy="44809"/>
            </a:xfrm>
            <a:custGeom>
              <a:avLst/>
              <a:gdLst/>
              <a:ahLst/>
              <a:cxnLst/>
              <a:rect l="l" t="t" r="r" b="b"/>
              <a:pathLst>
                <a:path w="1005" h="905" extrusionOk="0">
                  <a:moveTo>
                    <a:pt x="506" y="1"/>
                  </a:moveTo>
                  <a:cubicBezTo>
                    <a:pt x="467" y="1"/>
                    <a:pt x="427" y="6"/>
                    <a:pt x="387" y="17"/>
                  </a:cubicBezTo>
                  <a:cubicBezTo>
                    <a:pt x="144" y="72"/>
                    <a:pt x="1" y="326"/>
                    <a:pt x="55" y="569"/>
                  </a:cubicBezTo>
                  <a:cubicBezTo>
                    <a:pt x="111" y="771"/>
                    <a:pt x="297" y="905"/>
                    <a:pt x="498" y="905"/>
                  </a:cubicBezTo>
                  <a:cubicBezTo>
                    <a:pt x="538" y="905"/>
                    <a:pt x="579" y="899"/>
                    <a:pt x="619" y="888"/>
                  </a:cubicBezTo>
                  <a:cubicBezTo>
                    <a:pt x="862" y="834"/>
                    <a:pt x="1005" y="579"/>
                    <a:pt x="938" y="336"/>
                  </a:cubicBezTo>
                  <a:cubicBezTo>
                    <a:pt x="883" y="134"/>
                    <a:pt x="705" y="1"/>
                    <a:pt x="50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9"/>
            <p:cNvSpPr/>
            <p:nvPr/>
          </p:nvSpPr>
          <p:spPr>
            <a:xfrm>
              <a:off x="1427133" y="1917205"/>
              <a:ext cx="65109" cy="24806"/>
            </a:xfrm>
            <a:custGeom>
              <a:avLst/>
              <a:gdLst/>
              <a:ahLst/>
              <a:cxnLst/>
              <a:rect l="l" t="t" r="r" b="b"/>
              <a:pathLst>
                <a:path w="1315" h="501" extrusionOk="0">
                  <a:moveTo>
                    <a:pt x="791" y="0"/>
                  </a:moveTo>
                  <a:cubicBezTo>
                    <a:pt x="673" y="0"/>
                    <a:pt x="526" y="19"/>
                    <a:pt x="354" y="81"/>
                  </a:cubicBezTo>
                  <a:cubicBezTo>
                    <a:pt x="200" y="136"/>
                    <a:pt x="67" y="246"/>
                    <a:pt x="1" y="401"/>
                  </a:cubicBezTo>
                  <a:cubicBezTo>
                    <a:pt x="1" y="423"/>
                    <a:pt x="45" y="445"/>
                    <a:pt x="67" y="457"/>
                  </a:cubicBezTo>
                  <a:cubicBezTo>
                    <a:pt x="100" y="479"/>
                    <a:pt x="144" y="489"/>
                    <a:pt x="178" y="501"/>
                  </a:cubicBezTo>
                  <a:cubicBezTo>
                    <a:pt x="299" y="346"/>
                    <a:pt x="487" y="224"/>
                    <a:pt x="696" y="170"/>
                  </a:cubicBezTo>
                  <a:cubicBezTo>
                    <a:pt x="840" y="136"/>
                    <a:pt x="972" y="125"/>
                    <a:pt x="1115" y="125"/>
                  </a:cubicBezTo>
                  <a:lnTo>
                    <a:pt x="1314" y="125"/>
                  </a:lnTo>
                  <a:cubicBezTo>
                    <a:pt x="1204" y="70"/>
                    <a:pt x="1093" y="37"/>
                    <a:pt x="972" y="15"/>
                  </a:cubicBezTo>
                  <a:cubicBezTo>
                    <a:pt x="923" y="7"/>
                    <a:pt x="862" y="0"/>
                    <a:pt x="7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1477983" y="1975580"/>
              <a:ext cx="13121" cy="12081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135" y="0"/>
                  </a:moveTo>
                  <a:cubicBezTo>
                    <a:pt x="123" y="0"/>
                    <a:pt x="112" y="2"/>
                    <a:pt x="100" y="6"/>
                  </a:cubicBezTo>
                  <a:cubicBezTo>
                    <a:pt x="44" y="28"/>
                    <a:pt x="0" y="83"/>
                    <a:pt x="22" y="149"/>
                  </a:cubicBezTo>
                  <a:cubicBezTo>
                    <a:pt x="32" y="204"/>
                    <a:pt x="78" y="243"/>
                    <a:pt x="131" y="243"/>
                  </a:cubicBezTo>
                  <a:cubicBezTo>
                    <a:pt x="143" y="243"/>
                    <a:pt x="154" y="241"/>
                    <a:pt x="166" y="237"/>
                  </a:cubicBezTo>
                  <a:cubicBezTo>
                    <a:pt x="232" y="227"/>
                    <a:pt x="265" y="161"/>
                    <a:pt x="254" y="94"/>
                  </a:cubicBezTo>
                  <a:cubicBezTo>
                    <a:pt x="236" y="40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1295777" y="1994148"/>
              <a:ext cx="89321" cy="62138"/>
            </a:xfrm>
            <a:custGeom>
              <a:avLst/>
              <a:gdLst/>
              <a:ahLst/>
              <a:cxnLst/>
              <a:rect l="l" t="t" r="r" b="b"/>
              <a:pathLst>
                <a:path w="1804" h="1255" extrusionOk="0">
                  <a:moveTo>
                    <a:pt x="969" y="1"/>
                  </a:moveTo>
                  <a:cubicBezTo>
                    <a:pt x="912" y="1"/>
                    <a:pt x="851" y="9"/>
                    <a:pt x="788" y="28"/>
                  </a:cubicBezTo>
                  <a:cubicBezTo>
                    <a:pt x="137" y="216"/>
                    <a:pt x="314" y="558"/>
                    <a:pt x="148" y="679"/>
                  </a:cubicBezTo>
                  <a:cubicBezTo>
                    <a:pt x="1" y="788"/>
                    <a:pt x="387" y="1254"/>
                    <a:pt x="847" y="1254"/>
                  </a:cubicBezTo>
                  <a:cubicBezTo>
                    <a:pt x="904" y="1254"/>
                    <a:pt x="962" y="1247"/>
                    <a:pt x="1020" y="1231"/>
                  </a:cubicBezTo>
                  <a:cubicBezTo>
                    <a:pt x="1649" y="1055"/>
                    <a:pt x="1804" y="757"/>
                    <a:pt x="1804" y="757"/>
                  </a:cubicBezTo>
                  <a:cubicBezTo>
                    <a:pt x="1804" y="757"/>
                    <a:pt x="1507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1299193" y="1993207"/>
              <a:ext cx="85904" cy="39065"/>
            </a:xfrm>
            <a:custGeom>
              <a:avLst/>
              <a:gdLst/>
              <a:ahLst/>
              <a:cxnLst/>
              <a:rect l="l" t="t" r="r" b="b"/>
              <a:pathLst>
                <a:path w="1735" h="789" extrusionOk="0">
                  <a:moveTo>
                    <a:pt x="896" y="1"/>
                  </a:moveTo>
                  <a:cubicBezTo>
                    <a:pt x="874" y="1"/>
                    <a:pt x="852" y="2"/>
                    <a:pt x="829" y="3"/>
                  </a:cubicBezTo>
                  <a:cubicBezTo>
                    <a:pt x="311" y="47"/>
                    <a:pt x="112" y="522"/>
                    <a:pt x="90" y="588"/>
                  </a:cubicBezTo>
                  <a:cubicBezTo>
                    <a:pt x="70" y="640"/>
                    <a:pt x="0" y="789"/>
                    <a:pt x="46" y="789"/>
                  </a:cubicBezTo>
                  <a:cubicBezTo>
                    <a:pt x="49" y="789"/>
                    <a:pt x="53" y="788"/>
                    <a:pt x="57" y="787"/>
                  </a:cubicBezTo>
                  <a:cubicBezTo>
                    <a:pt x="123" y="765"/>
                    <a:pt x="333" y="136"/>
                    <a:pt x="918" y="124"/>
                  </a:cubicBezTo>
                  <a:cubicBezTo>
                    <a:pt x="922" y="124"/>
                    <a:pt x="926" y="124"/>
                    <a:pt x="931" y="124"/>
                  </a:cubicBezTo>
                  <a:cubicBezTo>
                    <a:pt x="1463" y="124"/>
                    <a:pt x="1735" y="776"/>
                    <a:pt x="1735" y="776"/>
                  </a:cubicBezTo>
                  <a:cubicBezTo>
                    <a:pt x="1735" y="776"/>
                    <a:pt x="1539" y="1"/>
                    <a:pt x="89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9"/>
            <p:cNvSpPr/>
            <p:nvPr/>
          </p:nvSpPr>
          <p:spPr>
            <a:xfrm>
              <a:off x="1320582" y="2004248"/>
              <a:ext cx="49760" cy="45106"/>
            </a:xfrm>
            <a:custGeom>
              <a:avLst/>
              <a:gdLst/>
              <a:ahLst/>
              <a:cxnLst/>
              <a:rect l="l" t="t" r="r" b="b"/>
              <a:pathLst>
                <a:path w="1005" h="911" extrusionOk="0">
                  <a:moveTo>
                    <a:pt x="491" y="0"/>
                  </a:moveTo>
                  <a:cubicBezTo>
                    <a:pt x="457" y="0"/>
                    <a:pt x="422" y="4"/>
                    <a:pt x="387" y="12"/>
                  </a:cubicBezTo>
                  <a:cubicBezTo>
                    <a:pt x="144" y="78"/>
                    <a:pt x="0" y="332"/>
                    <a:pt x="66" y="575"/>
                  </a:cubicBezTo>
                  <a:cubicBezTo>
                    <a:pt x="113" y="778"/>
                    <a:pt x="297" y="911"/>
                    <a:pt x="498" y="911"/>
                  </a:cubicBezTo>
                  <a:cubicBezTo>
                    <a:pt x="538" y="911"/>
                    <a:pt x="578" y="906"/>
                    <a:pt x="618" y="895"/>
                  </a:cubicBezTo>
                  <a:cubicBezTo>
                    <a:pt x="861" y="829"/>
                    <a:pt x="1005" y="586"/>
                    <a:pt x="939" y="343"/>
                  </a:cubicBezTo>
                  <a:cubicBezTo>
                    <a:pt x="891" y="135"/>
                    <a:pt x="698" y="0"/>
                    <a:pt x="49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9"/>
            <p:cNvSpPr/>
            <p:nvPr/>
          </p:nvSpPr>
          <p:spPr>
            <a:xfrm>
              <a:off x="1298698" y="1948200"/>
              <a:ext cx="64020" cy="25499"/>
            </a:xfrm>
            <a:custGeom>
              <a:avLst/>
              <a:gdLst/>
              <a:ahLst/>
              <a:cxnLst/>
              <a:rect l="l" t="t" r="r" b="b"/>
              <a:pathLst>
                <a:path w="1293" h="515" extrusionOk="0">
                  <a:moveTo>
                    <a:pt x="912" y="1"/>
                  </a:moveTo>
                  <a:cubicBezTo>
                    <a:pt x="877" y="1"/>
                    <a:pt x="842" y="3"/>
                    <a:pt x="807" y="7"/>
                  </a:cubicBezTo>
                  <a:cubicBezTo>
                    <a:pt x="530" y="51"/>
                    <a:pt x="343" y="172"/>
                    <a:pt x="243" y="250"/>
                  </a:cubicBezTo>
                  <a:cubicBezTo>
                    <a:pt x="155" y="327"/>
                    <a:pt x="67" y="415"/>
                    <a:pt x="1" y="515"/>
                  </a:cubicBezTo>
                  <a:cubicBezTo>
                    <a:pt x="56" y="481"/>
                    <a:pt x="111" y="449"/>
                    <a:pt x="167" y="427"/>
                  </a:cubicBezTo>
                  <a:cubicBezTo>
                    <a:pt x="299" y="360"/>
                    <a:pt x="420" y="294"/>
                    <a:pt x="552" y="261"/>
                  </a:cubicBezTo>
                  <a:cubicBezTo>
                    <a:pt x="638" y="234"/>
                    <a:pt x="725" y="221"/>
                    <a:pt x="811" y="221"/>
                  </a:cubicBezTo>
                  <a:cubicBezTo>
                    <a:pt x="938" y="221"/>
                    <a:pt x="1064" y="248"/>
                    <a:pt x="1182" y="294"/>
                  </a:cubicBezTo>
                  <a:cubicBezTo>
                    <a:pt x="1204" y="261"/>
                    <a:pt x="1226" y="239"/>
                    <a:pt x="1248" y="206"/>
                  </a:cubicBezTo>
                  <a:cubicBezTo>
                    <a:pt x="1259" y="172"/>
                    <a:pt x="1292" y="140"/>
                    <a:pt x="1281" y="106"/>
                  </a:cubicBezTo>
                  <a:cubicBezTo>
                    <a:pt x="1175" y="36"/>
                    <a:pt x="1049" y="1"/>
                    <a:pt x="91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9"/>
            <p:cNvSpPr/>
            <p:nvPr/>
          </p:nvSpPr>
          <p:spPr>
            <a:xfrm>
              <a:off x="1327712" y="2014002"/>
              <a:ext cx="11487" cy="10645"/>
            </a:xfrm>
            <a:custGeom>
              <a:avLst/>
              <a:gdLst/>
              <a:ahLst/>
              <a:cxnLst/>
              <a:rect l="l" t="t" r="r" b="b"/>
              <a:pathLst>
                <a:path w="232" h="215" extrusionOk="0">
                  <a:moveTo>
                    <a:pt x="110" y="1"/>
                  </a:moveTo>
                  <a:cubicBezTo>
                    <a:pt x="103" y="1"/>
                    <a:pt x="96" y="1"/>
                    <a:pt x="88" y="3"/>
                  </a:cubicBezTo>
                  <a:cubicBezTo>
                    <a:pt x="33" y="13"/>
                    <a:pt x="0" y="69"/>
                    <a:pt x="11" y="135"/>
                  </a:cubicBezTo>
                  <a:cubicBezTo>
                    <a:pt x="30" y="183"/>
                    <a:pt x="74" y="214"/>
                    <a:pt x="121" y="214"/>
                  </a:cubicBezTo>
                  <a:cubicBezTo>
                    <a:pt x="129" y="214"/>
                    <a:pt x="136" y="214"/>
                    <a:pt x="143" y="212"/>
                  </a:cubicBezTo>
                  <a:cubicBezTo>
                    <a:pt x="199" y="190"/>
                    <a:pt x="231" y="135"/>
                    <a:pt x="221" y="80"/>
                  </a:cubicBezTo>
                  <a:cubicBezTo>
                    <a:pt x="211" y="32"/>
                    <a:pt x="160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1387820" y="2082973"/>
              <a:ext cx="89667" cy="49909"/>
            </a:xfrm>
            <a:custGeom>
              <a:avLst/>
              <a:gdLst/>
              <a:ahLst/>
              <a:cxnLst/>
              <a:rect l="l" t="t" r="r" b="b"/>
              <a:pathLst>
                <a:path w="1811" h="1008" extrusionOk="0">
                  <a:moveTo>
                    <a:pt x="1744" y="1"/>
                  </a:moveTo>
                  <a:lnTo>
                    <a:pt x="0" y="464"/>
                  </a:lnTo>
                  <a:cubicBezTo>
                    <a:pt x="0" y="464"/>
                    <a:pt x="272" y="1007"/>
                    <a:pt x="830" y="1007"/>
                  </a:cubicBezTo>
                  <a:cubicBezTo>
                    <a:pt x="908" y="1007"/>
                    <a:pt x="992" y="996"/>
                    <a:pt x="1082" y="972"/>
                  </a:cubicBezTo>
                  <a:cubicBezTo>
                    <a:pt x="1810" y="762"/>
                    <a:pt x="1744" y="1"/>
                    <a:pt x="174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1387226" y="2080795"/>
              <a:ext cx="87489" cy="38075"/>
            </a:xfrm>
            <a:custGeom>
              <a:avLst/>
              <a:gdLst/>
              <a:ahLst/>
              <a:cxnLst/>
              <a:rect l="l" t="t" r="r" b="b"/>
              <a:pathLst>
                <a:path w="1767" h="769" extrusionOk="0">
                  <a:moveTo>
                    <a:pt x="1767" y="0"/>
                  </a:moveTo>
                  <a:lnTo>
                    <a:pt x="1" y="497"/>
                  </a:lnTo>
                  <a:cubicBezTo>
                    <a:pt x="1" y="497"/>
                    <a:pt x="167" y="740"/>
                    <a:pt x="388" y="762"/>
                  </a:cubicBezTo>
                  <a:cubicBezTo>
                    <a:pt x="417" y="766"/>
                    <a:pt x="450" y="768"/>
                    <a:pt x="486" y="768"/>
                  </a:cubicBezTo>
                  <a:cubicBezTo>
                    <a:pt x="806" y="768"/>
                    <a:pt x="1365" y="605"/>
                    <a:pt x="1524" y="486"/>
                  </a:cubicBezTo>
                  <a:cubicBezTo>
                    <a:pt x="1690" y="36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1116145" y="2115206"/>
              <a:ext cx="654258" cy="726398"/>
            </a:xfrm>
            <a:custGeom>
              <a:avLst/>
              <a:gdLst/>
              <a:ahLst/>
              <a:cxnLst/>
              <a:rect l="l" t="t" r="r" b="b"/>
              <a:pathLst>
                <a:path w="13214" h="14671" extrusionOk="0">
                  <a:moveTo>
                    <a:pt x="7396" y="0"/>
                  </a:moveTo>
                  <a:lnTo>
                    <a:pt x="4361" y="972"/>
                  </a:lnTo>
                  <a:cubicBezTo>
                    <a:pt x="4361" y="972"/>
                    <a:pt x="4737" y="2749"/>
                    <a:pt x="4615" y="3113"/>
                  </a:cubicBezTo>
                  <a:cubicBezTo>
                    <a:pt x="4494" y="3478"/>
                    <a:pt x="1" y="4979"/>
                    <a:pt x="366" y="5828"/>
                  </a:cubicBezTo>
                  <a:cubicBezTo>
                    <a:pt x="727" y="6672"/>
                    <a:pt x="1023" y="14638"/>
                    <a:pt x="1611" y="14638"/>
                  </a:cubicBezTo>
                  <a:cubicBezTo>
                    <a:pt x="1615" y="14638"/>
                    <a:pt x="1619" y="14638"/>
                    <a:pt x="1624" y="14637"/>
                  </a:cubicBezTo>
                  <a:cubicBezTo>
                    <a:pt x="2231" y="14516"/>
                    <a:pt x="12242" y="14670"/>
                    <a:pt x="12728" y="14428"/>
                  </a:cubicBezTo>
                  <a:cubicBezTo>
                    <a:pt x="13214" y="14185"/>
                    <a:pt x="12463" y="4482"/>
                    <a:pt x="12220" y="3996"/>
                  </a:cubicBezTo>
                  <a:cubicBezTo>
                    <a:pt x="11978" y="3510"/>
                    <a:pt x="8588" y="2981"/>
                    <a:pt x="8103" y="2860"/>
                  </a:cubicBezTo>
                  <a:cubicBezTo>
                    <a:pt x="7617" y="2738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1121740" y="2264238"/>
              <a:ext cx="647574" cy="574642"/>
            </a:xfrm>
            <a:custGeom>
              <a:avLst/>
              <a:gdLst/>
              <a:ahLst/>
              <a:cxnLst/>
              <a:rect l="l" t="t" r="r" b="b"/>
              <a:pathLst>
                <a:path w="13079" h="11606" extrusionOk="0">
                  <a:moveTo>
                    <a:pt x="9074" y="1"/>
                  </a:moveTo>
                  <a:cubicBezTo>
                    <a:pt x="8851" y="1"/>
                    <a:pt x="8678" y="9"/>
                    <a:pt x="8586" y="26"/>
                  </a:cubicBezTo>
                  <a:cubicBezTo>
                    <a:pt x="8045" y="125"/>
                    <a:pt x="7560" y="1837"/>
                    <a:pt x="6875" y="2024"/>
                  </a:cubicBezTo>
                  <a:cubicBezTo>
                    <a:pt x="6835" y="2035"/>
                    <a:pt x="6789" y="2041"/>
                    <a:pt x="6738" y="2041"/>
                  </a:cubicBezTo>
                  <a:cubicBezTo>
                    <a:pt x="5912" y="2041"/>
                    <a:pt x="3729" y="622"/>
                    <a:pt x="3729" y="622"/>
                  </a:cubicBezTo>
                  <a:cubicBezTo>
                    <a:pt x="2846" y="622"/>
                    <a:pt x="484" y="2013"/>
                    <a:pt x="329" y="2477"/>
                  </a:cubicBezTo>
                  <a:cubicBezTo>
                    <a:pt x="0" y="3486"/>
                    <a:pt x="424" y="11606"/>
                    <a:pt x="1101" y="11606"/>
                  </a:cubicBezTo>
                  <a:cubicBezTo>
                    <a:pt x="1105" y="11606"/>
                    <a:pt x="1109" y="11605"/>
                    <a:pt x="1114" y="11605"/>
                  </a:cubicBezTo>
                  <a:cubicBezTo>
                    <a:pt x="1798" y="11506"/>
                    <a:pt x="13035" y="11605"/>
                    <a:pt x="12935" y="11362"/>
                  </a:cubicBezTo>
                  <a:cubicBezTo>
                    <a:pt x="12836" y="11119"/>
                    <a:pt x="13079" y="1152"/>
                    <a:pt x="12736" y="633"/>
                  </a:cubicBezTo>
                  <a:cubicBezTo>
                    <a:pt x="12443" y="203"/>
                    <a:pt x="10157" y="1"/>
                    <a:pt x="9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1167539" y="2826750"/>
              <a:ext cx="673370" cy="475914"/>
            </a:xfrm>
            <a:custGeom>
              <a:avLst/>
              <a:gdLst/>
              <a:ahLst/>
              <a:cxnLst/>
              <a:rect l="l" t="t" r="r" b="b"/>
              <a:pathLst>
                <a:path w="13600" h="9612" extrusionOk="0">
                  <a:moveTo>
                    <a:pt x="12010" y="1"/>
                  </a:moveTo>
                  <a:cubicBezTo>
                    <a:pt x="11502" y="1"/>
                    <a:pt x="0" y="398"/>
                    <a:pt x="0" y="398"/>
                  </a:cubicBezTo>
                  <a:cubicBezTo>
                    <a:pt x="0" y="398"/>
                    <a:pt x="12" y="9218"/>
                    <a:pt x="520" y="9472"/>
                  </a:cubicBezTo>
                  <a:cubicBezTo>
                    <a:pt x="716" y="9570"/>
                    <a:pt x="1595" y="9612"/>
                    <a:pt x="2623" y="9612"/>
                  </a:cubicBezTo>
                  <a:cubicBezTo>
                    <a:pt x="4252" y="9612"/>
                    <a:pt x="6254" y="9506"/>
                    <a:pt x="6491" y="9351"/>
                  </a:cubicBezTo>
                  <a:cubicBezTo>
                    <a:pt x="6854" y="9105"/>
                    <a:pt x="6485" y="3889"/>
                    <a:pt x="6569" y="3889"/>
                  </a:cubicBezTo>
                  <a:cubicBezTo>
                    <a:pt x="6572" y="3889"/>
                    <a:pt x="6575" y="3896"/>
                    <a:pt x="6579" y="3908"/>
                  </a:cubicBezTo>
                  <a:cubicBezTo>
                    <a:pt x="6710" y="4279"/>
                    <a:pt x="7111" y="9353"/>
                    <a:pt x="7493" y="9353"/>
                  </a:cubicBezTo>
                  <a:cubicBezTo>
                    <a:pt x="7497" y="9353"/>
                    <a:pt x="7502" y="9352"/>
                    <a:pt x="7506" y="9351"/>
                  </a:cubicBezTo>
                  <a:cubicBezTo>
                    <a:pt x="7882" y="9218"/>
                    <a:pt x="12330" y="9472"/>
                    <a:pt x="12971" y="8964"/>
                  </a:cubicBezTo>
                  <a:cubicBezTo>
                    <a:pt x="13599" y="8456"/>
                    <a:pt x="12518" y="1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754407" y="2062970"/>
              <a:ext cx="240482" cy="175819"/>
            </a:xfrm>
            <a:custGeom>
              <a:avLst/>
              <a:gdLst/>
              <a:ahLst/>
              <a:cxnLst/>
              <a:rect l="l" t="t" r="r" b="b"/>
              <a:pathLst>
                <a:path w="4857" h="3551" extrusionOk="0">
                  <a:moveTo>
                    <a:pt x="3083" y="0"/>
                  </a:moveTo>
                  <a:cubicBezTo>
                    <a:pt x="2266" y="0"/>
                    <a:pt x="220" y="636"/>
                    <a:pt x="220" y="636"/>
                  </a:cubicBezTo>
                  <a:cubicBezTo>
                    <a:pt x="1" y="636"/>
                    <a:pt x="1593" y="3550"/>
                    <a:pt x="1872" y="3550"/>
                  </a:cubicBezTo>
                  <a:cubicBezTo>
                    <a:pt x="1873" y="3550"/>
                    <a:pt x="1875" y="3550"/>
                    <a:pt x="1876" y="3550"/>
                  </a:cubicBezTo>
                  <a:cubicBezTo>
                    <a:pt x="2141" y="3517"/>
                    <a:pt x="4856" y="2789"/>
                    <a:pt x="4636" y="2314"/>
                  </a:cubicBezTo>
                  <a:cubicBezTo>
                    <a:pt x="4426" y="1828"/>
                    <a:pt x="3731" y="360"/>
                    <a:pt x="3377" y="62"/>
                  </a:cubicBezTo>
                  <a:cubicBezTo>
                    <a:pt x="3326" y="19"/>
                    <a:pt x="3222" y="0"/>
                    <a:pt x="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9"/>
            <p:cNvSpPr/>
            <p:nvPr/>
          </p:nvSpPr>
          <p:spPr>
            <a:xfrm>
              <a:off x="743415" y="2051186"/>
              <a:ext cx="227857" cy="143834"/>
            </a:xfrm>
            <a:custGeom>
              <a:avLst/>
              <a:gdLst/>
              <a:ahLst/>
              <a:cxnLst/>
              <a:rect l="l" t="t" r="r" b="b"/>
              <a:pathLst>
                <a:path w="4602" h="2905" extrusionOk="0">
                  <a:moveTo>
                    <a:pt x="3307" y="1"/>
                  </a:moveTo>
                  <a:cubicBezTo>
                    <a:pt x="3301" y="1"/>
                    <a:pt x="3296" y="1"/>
                    <a:pt x="3290" y="2"/>
                  </a:cubicBezTo>
                  <a:cubicBezTo>
                    <a:pt x="2993" y="79"/>
                    <a:pt x="1" y="731"/>
                    <a:pt x="1" y="984"/>
                  </a:cubicBezTo>
                  <a:cubicBezTo>
                    <a:pt x="1" y="1239"/>
                    <a:pt x="785" y="2905"/>
                    <a:pt x="785" y="2905"/>
                  </a:cubicBezTo>
                  <a:cubicBezTo>
                    <a:pt x="785" y="2905"/>
                    <a:pt x="4251" y="1845"/>
                    <a:pt x="4428" y="1813"/>
                  </a:cubicBezTo>
                  <a:cubicBezTo>
                    <a:pt x="4601" y="1780"/>
                    <a:pt x="3634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9"/>
            <p:cNvSpPr/>
            <p:nvPr/>
          </p:nvSpPr>
          <p:spPr>
            <a:xfrm>
              <a:off x="667661" y="2040244"/>
              <a:ext cx="231619" cy="203694"/>
            </a:xfrm>
            <a:custGeom>
              <a:avLst/>
              <a:gdLst/>
              <a:ahLst/>
              <a:cxnLst/>
              <a:rect l="l" t="t" r="r" b="b"/>
              <a:pathLst>
                <a:path w="4678" h="4114" extrusionOk="0">
                  <a:moveTo>
                    <a:pt x="3159" y="1"/>
                  </a:moveTo>
                  <a:cubicBezTo>
                    <a:pt x="2629" y="1"/>
                    <a:pt x="174" y="753"/>
                    <a:pt x="174" y="753"/>
                  </a:cubicBezTo>
                  <a:cubicBezTo>
                    <a:pt x="1" y="828"/>
                    <a:pt x="1035" y="4113"/>
                    <a:pt x="1326" y="4113"/>
                  </a:cubicBezTo>
                  <a:cubicBezTo>
                    <a:pt x="1333" y="4113"/>
                    <a:pt x="1338" y="4112"/>
                    <a:pt x="1344" y="4109"/>
                  </a:cubicBezTo>
                  <a:cubicBezTo>
                    <a:pt x="1609" y="3965"/>
                    <a:pt x="4677" y="2905"/>
                    <a:pt x="4600" y="2618"/>
                  </a:cubicBezTo>
                  <a:cubicBezTo>
                    <a:pt x="4511" y="2321"/>
                    <a:pt x="3640" y="35"/>
                    <a:pt x="3198" y="3"/>
                  </a:cubicBezTo>
                  <a:cubicBezTo>
                    <a:pt x="3186" y="1"/>
                    <a:pt x="3173" y="1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9"/>
            <p:cNvSpPr/>
            <p:nvPr/>
          </p:nvSpPr>
          <p:spPr>
            <a:xfrm>
              <a:off x="663106" y="2029302"/>
              <a:ext cx="227758" cy="153192"/>
            </a:xfrm>
            <a:custGeom>
              <a:avLst/>
              <a:gdLst/>
              <a:ahLst/>
              <a:cxnLst/>
              <a:rect l="l" t="t" r="r" b="b"/>
              <a:pathLst>
                <a:path w="4600" h="3094" extrusionOk="0">
                  <a:moveTo>
                    <a:pt x="3320" y="0"/>
                  </a:moveTo>
                  <a:cubicBezTo>
                    <a:pt x="3313" y="0"/>
                    <a:pt x="3307" y="1"/>
                    <a:pt x="3301" y="3"/>
                  </a:cubicBezTo>
                  <a:cubicBezTo>
                    <a:pt x="2992" y="69"/>
                    <a:pt x="1" y="720"/>
                    <a:pt x="1" y="974"/>
                  </a:cubicBezTo>
                  <a:cubicBezTo>
                    <a:pt x="1" y="1239"/>
                    <a:pt x="818" y="3094"/>
                    <a:pt x="818" y="3094"/>
                  </a:cubicBezTo>
                  <a:cubicBezTo>
                    <a:pt x="818" y="3094"/>
                    <a:pt x="4250" y="1846"/>
                    <a:pt x="4427" y="1802"/>
                  </a:cubicBezTo>
                  <a:cubicBezTo>
                    <a:pt x="4600" y="1770"/>
                    <a:pt x="3640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9"/>
            <p:cNvSpPr/>
            <p:nvPr/>
          </p:nvSpPr>
          <p:spPr>
            <a:xfrm>
              <a:off x="677316" y="2265922"/>
              <a:ext cx="197901" cy="170273"/>
            </a:xfrm>
            <a:custGeom>
              <a:avLst/>
              <a:gdLst/>
              <a:ahLst/>
              <a:cxnLst/>
              <a:rect l="l" t="t" r="r" b="b"/>
              <a:pathLst>
                <a:path w="3997" h="3439" extrusionOk="0">
                  <a:moveTo>
                    <a:pt x="2346" y="0"/>
                  </a:moveTo>
                  <a:cubicBezTo>
                    <a:pt x="1805" y="0"/>
                    <a:pt x="729" y="919"/>
                    <a:pt x="729" y="919"/>
                  </a:cubicBezTo>
                  <a:cubicBezTo>
                    <a:pt x="0" y="2069"/>
                    <a:pt x="961" y="3438"/>
                    <a:pt x="1517" y="3438"/>
                  </a:cubicBezTo>
                  <a:cubicBezTo>
                    <a:pt x="1558" y="3438"/>
                    <a:pt x="1598" y="3430"/>
                    <a:pt x="1634" y="3414"/>
                  </a:cubicBezTo>
                  <a:cubicBezTo>
                    <a:pt x="2153" y="3182"/>
                    <a:pt x="3246" y="2983"/>
                    <a:pt x="3621" y="2421"/>
                  </a:cubicBezTo>
                  <a:cubicBezTo>
                    <a:pt x="3997" y="1869"/>
                    <a:pt x="2903" y="731"/>
                    <a:pt x="2606" y="147"/>
                  </a:cubicBezTo>
                  <a:cubicBezTo>
                    <a:pt x="2555" y="43"/>
                    <a:pt x="2463" y="0"/>
                    <a:pt x="23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9"/>
            <p:cNvSpPr/>
            <p:nvPr/>
          </p:nvSpPr>
          <p:spPr>
            <a:xfrm>
              <a:off x="1227152" y="3853689"/>
              <a:ext cx="304997" cy="226470"/>
            </a:xfrm>
            <a:custGeom>
              <a:avLst/>
              <a:gdLst/>
              <a:ahLst/>
              <a:cxnLst/>
              <a:rect l="l" t="t" r="r" b="b"/>
              <a:pathLst>
                <a:path w="6160" h="4574" extrusionOk="0">
                  <a:moveTo>
                    <a:pt x="4106" y="1"/>
                  </a:moveTo>
                  <a:cubicBezTo>
                    <a:pt x="4106" y="1"/>
                    <a:pt x="982" y="144"/>
                    <a:pt x="817" y="509"/>
                  </a:cubicBezTo>
                  <a:cubicBezTo>
                    <a:pt x="651" y="872"/>
                    <a:pt x="0" y="3632"/>
                    <a:pt x="651" y="4073"/>
                  </a:cubicBezTo>
                  <a:cubicBezTo>
                    <a:pt x="1082" y="4354"/>
                    <a:pt x="2244" y="4574"/>
                    <a:pt x="3343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59" y="3919"/>
                    <a:pt x="4602" y="3047"/>
                    <a:pt x="4271" y="2253"/>
                  </a:cubicBezTo>
                  <a:cubicBezTo>
                    <a:pt x="3940" y="1446"/>
                    <a:pt x="4106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1242947" y="3544384"/>
              <a:ext cx="242166" cy="337428"/>
            </a:xfrm>
            <a:custGeom>
              <a:avLst/>
              <a:gdLst/>
              <a:ahLst/>
              <a:cxnLst/>
              <a:rect l="l" t="t" r="r" b="b"/>
              <a:pathLst>
                <a:path w="4891" h="6815" extrusionOk="0">
                  <a:moveTo>
                    <a:pt x="419" y="0"/>
                  </a:moveTo>
                  <a:cubicBezTo>
                    <a:pt x="349" y="0"/>
                    <a:pt x="310" y="0"/>
                    <a:pt x="310" y="0"/>
                  </a:cubicBezTo>
                  <a:cubicBezTo>
                    <a:pt x="67" y="0"/>
                    <a:pt x="1" y="6756"/>
                    <a:pt x="498" y="6756"/>
                  </a:cubicBezTo>
                  <a:cubicBezTo>
                    <a:pt x="731" y="6756"/>
                    <a:pt x="1554" y="6814"/>
                    <a:pt x="2355" y="6814"/>
                  </a:cubicBezTo>
                  <a:cubicBezTo>
                    <a:pt x="3256" y="6814"/>
                    <a:pt x="4130" y="6740"/>
                    <a:pt x="4107" y="6424"/>
                  </a:cubicBezTo>
                  <a:cubicBezTo>
                    <a:pt x="3952" y="4261"/>
                    <a:pt x="4891" y="739"/>
                    <a:pt x="4207" y="188"/>
                  </a:cubicBezTo>
                  <a:cubicBezTo>
                    <a:pt x="3979" y="9"/>
                    <a:pt x="1028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1590624" y="3551266"/>
              <a:ext cx="225727" cy="327674"/>
            </a:xfrm>
            <a:custGeom>
              <a:avLst/>
              <a:gdLst/>
              <a:ahLst/>
              <a:cxnLst/>
              <a:rect l="l" t="t" r="r" b="b"/>
              <a:pathLst>
                <a:path w="4559" h="6618" extrusionOk="0">
                  <a:moveTo>
                    <a:pt x="3205" y="0"/>
                  </a:moveTo>
                  <a:cubicBezTo>
                    <a:pt x="2075" y="0"/>
                    <a:pt x="242" y="181"/>
                    <a:pt x="242" y="181"/>
                  </a:cubicBezTo>
                  <a:cubicBezTo>
                    <a:pt x="0" y="214"/>
                    <a:pt x="414" y="6617"/>
                    <a:pt x="897" y="6617"/>
                  </a:cubicBezTo>
                  <a:cubicBezTo>
                    <a:pt x="899" y="6617"/>
                    <a:pt x="902" y="6617"/>
                    <a:pt x="904" y="6617"/>
                  </a:cubicBezTo>
                  <a:cubicBezTo>
                    <a:pt x="989" y="6603"/>
                    <a:pt x="1140" y="6600"/>
                    <a:pt x="1332" y="6600"/>
                  </a:cubicBezTo>
                  <a:cubicBezTo>
                    <a:pt x="1556" y="6600"/>
                    <a:pt x="1837" y="6605"/>
                    <a:pt x="2135" y="6605"/>
                  </a:cubicBezTo>
                  <a:cubicBezTo>
                    <a:pt x="3076" y="6605"/>
                    <a:pt x="4194" y="6556"/>
                    <a:pt x="4271" y="6153"/>
                  </a:cubicBezTo>
                  <a:cubicBezTo>
                    <a:pt x="4558" y="4751"/>
                    <a:pt x="4183" y="1506"/>
                    <a:pt x="4072" y="137"/>
                  </a:cubicBezTo>
                  <a:cubicBezTo>
                    <a:pt x="4066" y="35"/>
                    <a:pt x="3704" y="0"/>
                    <a:pt x="3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928741" y="2335982"/>
              <a:ext cx="386396" cy="375404"/>
            </a:xfrm>
            <a:custGeom>
              <a:avLst/>
              <a:gdLst/>
              <a:ahLst/>
              <a:cxnLst/>
              <a:rect l="l" t="t" r="r" b="b"/>
              <a:pathLst>
                <a:path w="7804" h="7582" extrusionOk="0">
                  <a:moveTo>
                    <a:pt x="5895" y="1"/>
                  </a:moveTo>
                  <a:cubicBezTo>
                    <a:pt x="5895" y="1"/>
                    <a:pt x="0" y="2838"/>
                    <a:pt x="121" y="3489"/>
                  </a:cubicBezTo>
                  <a:cubicBezTo>
                    <a:pt x="232" y="4151"/>
                    <a:pt x="1634" y="6171"/>
                    <a:pt x="2307" y="7297"/>
                  </a:cubicBezTo>
                  <a:cubicBezTo>
                    <a:pt x="2429" y="7499"/>
                    <a:pt x="2641" y="7582"/>
                    <a:pt x="2911" y="7582"/>
                  </a:cubicBezTo>
                  <a:cubicBezTo>
                    <a:pt x="4148" y="7582"/>
                    <a:pt x="6598" y="5829"/>
                    <a:pt x="7141" y="5730"/>
                  </a:cubicBezTo>
                  <a:cubicBezTo>
                    <a:pt x="7804" y="5620"/>
                    <a:pt x="5895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699102" y="2342121"/>
              <a:ext cx="356985" cy="434423"/>
            </a:xfrm>
            <a:custGeom>
              <a:avLst/>
              <a:gdLst/>
              <a:ahLst/>
              <a:cxnLst/>
              <a:rect l="l" t="t" r="r" b="b"/>
              <a:pathLst>
                <a:path w="7210" h="8774" extrusionOk="0">
                  <a:moveTo>
                    <a:pt x="1038" y="1"/>
                  </a:moveTo>
                  <a:cubicBezTo>
                    <a:pt x="533" y="1"/>
                    <a:pt x="0" y="138"/>
                    <a:pt x="91" y="738"/>
                  </a:cubicBezTo>
                  <a:cubicBezTo>
                    <a:pt x="256" y="1842"/>
                    <a:pt x="2850" y="8376"/>
                    <a:pt x="3733" y="8729"/>
                  </a:cubicBezTo>
                  <a:cubicBezTo>
                    <a:pt x="3812" y="8759"/>
                    <a:pt x="3916" y="8774"/>
                    <a:pt x="4038" y="8774"/>
                  </a:cubicBezTo>
                  <a:cubicBezTo>
                    <a:pt x="4639" y="8774"/>
                    <a:pt x="5689" y="8420"/>
                    <a:pt x="6404" y="7769"/>
                  </a:cubicBezTo>
                  <a:cubicBezTo>
                    <a:pt x="7210" y="7041"/>
                    <a:pt x="1867" y="98"/>
                    <a:pt x="1867" y="98"/>
                  </a:cubicBezTo>
                  <a:cubicBezTo>
                    <a:pt x="1867" y="98"/>
                    <a:pt x="1462" y="1"/>
                    <a:pt x="1038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1633749" y="1729998"/>
              <a:ext cx="424124" cy="676836"/>
            </a:xfrm>
            <a:custGeom>
              <a:avLst/>
              <a:gdLst/>
              <a:ahLst/>
              <a:cxnLst/>
              <a:rect l="l" t="t" r="r" b="b"/>
              <a:pathLst>
                <a:path w="8566" h="13670" extrusionOk="0">
                  <a:moveTo>
                    <a:pt x="4403" y="0"/>
                  </a:moveTo>
                  <a:cubicBezTo>
                    <a:pt x="3851" y="0"/>
                    <a:pt x="3200" y="437"/>
                    <a:pt x="2914" y="495"/>
                  </a:cubicBezTo>
                  <a:cubicBezTo>
                    <a:pt x="2528" y="584"/>
                    <a:pt x="4559" y="6622"/>
                    <a:pt x="4559" y="7063"/>
                  </a:cubicBezTo>
                  <a:cubicBezTo>
                    <a:pt x="4559" y="7505"/>
                    <a:pt x="0" y="10672"/>
                    <a:pt x="0" y="10672"/>
                  </a:cubicBezTo>
                  <a:cubicBezTo>
                    <a:pt x="0" y="10672"/>
                    <a:pt x="729" y="11975"/>
                    <a:pt x="1335" y="13608"/>
                  </a:cubicBezTo>
                  <a:cubicBezTo>
                    <a:pt x="1350" y="13650"/>
                    <a:pt x="1392" y="13670"/>
                    <a:pt x="1458" y="13670"/>
                  </a:cubicBezTo>
                  <a:cubicBezTo>
                    <a:pt x="2366" y="13670"/>
                    <a:pt x="7791" y="9909"/>
                    <a:pt x="8069" y="8962"/>
                  </a:cubicBezTo>
                  <a:cubicBezTo>
                    <a:pt x="8566" y="7273"/>
                    <a:pt x="5475" y="617"/>
                    <a:pt x="4879" y="154"/>
                  </a:cubicBezTo>
                  <a:cubicBezTo>
                    <a:pt x="4740" y="43"/>
                    <a:pt x="4576" y="0"/>
                    <a:pt x="4403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1694402" y="1631964"/>
              <a:ext cx="209883" cy="183394"/>
            </a:xfrm>
            <a:custGeom>
              <a:avLst/>
              <a:gdLst/>
              <a:ahLst/>
              <a:cxnLst/>
              <a:rect l="l" t="t" r="r" b="b"/>
              <a:pathLst>
                <a:path w="4239" h="3704" extrusionOk="0">
                  <a:moveTo>
                    <a:pt x="3174" y="1"/>
                  </a:moveTo>
                  <a:cubicBezTo>
                    <a:pt x="2441" y="1"/>
                    <a:pt x="733" y="893"/>
                    <a:pt x="397" y="1228"/>
                  </a:cubicBezTo>
                  <a:cubicBezTo>
                    <a:pt x="0" y="1614"/>
                    <a:pt x="563" y="2299"/>
                    <a:pt x="828" y="2906"/>
                  </a:cubicBezTo>
                  <a:cubicBezTo>
                    <a:pt x="1093" y="3513"/>
                    <a:pt x="1788" y="3689"/>
                    <a:pt x="1788" y="3689"/>
                  </a:cubicBezTo>
                  <a:cubicBezTo>
                    <a:pt x="1788" y="3689"/>
                    <a:pt x="1988" y="3704"/>
                    <a:pt x="2241" y="3704"/>
                  </a:cubicBezTo>
                  <a:cubicBezTo>
                    <a:pt x="2660" y="3704"/>
                    <a:pt x="3226" y="3665"/>
                    <a:pt x="3267" y="3458"/>
                  </a:cubicBezTo>
                  <a:cubicBezTo>
                    <a:pt x="3334" y="3127"/>
                    <a:pt x="4074" y="2862"/>
                    <a:pt x="4162" y="2409"/>
                  </a:cubicBezTo>
                  <a:cubicBezTo>
                    <a:pt x="4239" y="1957"/>
                    <a:pt x="3809" y="555"/>
                    <a:pt x="3466" y="103"/>
                  </a:cubicBezTo>
                  <a:cubicBezTo>
                    <a:pt x="3412" y="32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1714851" y="1688755"/>
              <a:ext cx="109670" cy="72387"/>
            </a:xfrm>
            <a:custGeom>
              <a:avLst/>
              <a:gdLst/>
              <a:ahLst/>
              <a:cxnLst/>
              <a:rect l="l" t="t" r="r" b="b"/>
              <a:pathLst>
                <a:path w="2215" h="1462" extrusionOk="0">
                  <a:moveTo>
                    <a:pt x="1674" y="1"/>
                  </a:moveTo>
                  <a:cubicBezTo>
                    <a:pt x="1206" y="1"/>
                    <a:pt x="261" y="302"/>
                    <a:pt x="261" y="302"/>
                  </a:cubicBezTo>
                  <a:cubicBezTo>
                    <a:pt x="1" y="541"/>
                    <a:pt x="103" y="1462"/>
                    <a:pt x="472" y="1462"/>
                  </a:cubicBezTo>
                  <a:cubicBezTo>
                    <a:pt x="479" y="1462"/>
                    <a:pt x="486" y="1461"/>
                    <a:pt x="492" y="1461"/>
                  </a:cubicBezTo>
                  <a:cubicBezTo>
                    <a:pt x="890" y="1428"/>
                    <a:pt x="1343" y="1152"/>
                    <a:pt x="1773" y="1009"/>
                  </a:cubicBezTo>
                  <a:cubicBezTo>
                    <a:pt x="2214" y="865"/>
                    <a:pt x="2082" y="313"/>
                    <a:pt x="1917" y="70"/>
                  </a:cubicBezTo>
                  <a:cubicBezTo>
                    <a:pt x="1883" y="20"/>
                    <a:pt x="1794" y="1"/>
                    <a:pt x="16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1731041" y="1644045"/>
              <a:ext cx="156856" cy="123088"/>
            </a:xfrm>
            <a:custGeom>
              <a:avLst/>
              <a:gdLst/>
              <a:ahLst/>
              <a:cxnLst/>
              <a:rect l="l" t="t" r="r" b="b"/>
              <a:pathLst>
                <a:path w="3168" h="2486" extrusionOk="0">
                  <a:moveTo>
                    <a:pt x="2424" y="0"/>
                  </a:moveTo>
                  <a:cubicBezTo>
                    <a:pt x="2403" y="0"/>
                    <a:pt x="2382" y="4"/>
                    <a:pt x="2362" y="13"/>
                  </a:cubicBezTo>
                  <a:cubicBezTo>
                    <a:pt x="2274" y="46"/>
                    <a:pt x="2240" y="134"/>
                    <a:pt x="2274" y="212"/>
                  </a:cubicBezTo>
                  <a:cubicBezTo>
                    <a:pt x="2461" y="653"/>
                    <a:pt x="2627" y="1194"/>
                    <a:pt x="2660" y="1426"/>
                  </a:cubicBezTo>
                  <a:cubicBezTo>
                    <a:pt x="2451" y="1271"/>
                    <a:pt x="2042" y="796"/>
                    <a:pt x="1722" y="377"/>
                  </a:cubicBezTo>
                  <a:cubicBezTo>
                    <a:pt x="1690" y="332"/>
                    <a:pt x="1642" y="309"/>
                    <a:pt x="1596" y="309"/>
                  </a:cubicBezTo>
                  <a:cubicBezTo>
                    <a:pt x="1562" y="309"/>
                    <a:pt x="1529" y="321"/>
                    <a:pt x="1501" y="344"/>
                  </a:cubicBezTo>
                  <a:cubicBezTo>
                    <a:pt x="1435" y="388"/>
                    <a:pt x="1413" y="487"/>
                    <a:pt x="1468" y="553"/>
                  </a:cubicBezTo>
                  <a:cubicBezTo>
                    <a:pt x="1799" y="1029"/>
                    <a:pt x="2053" y="1547"/>
                    <a:pt x="2086" y="1724"/>
                  </a:cubicBezTo>
                  <a:cubicBezTo>
                    <a:pt x="1899" y="1625"/>
                    <a:pt x="1468" y="1161"/>
                    <a:pt x="1082" y="653"/>
                  </a:cubicBezTo>
                  <a:cubicBezTo>
                    <a:pt x="1053" y="610"/>
                    <a:pt x="1006" y="586"/>
                    <a:pt x="959" y="586"/>
                  </a:cubicBezTo>
                  <a:cubicBezTo>
                    <a:pt x="933" y="586"/>
                    <a:pt x="907" y="593"/>
                    <a:pt x="883" y="609"/>
                  </a:cubicBezTo>
                  <a:cubicBezTo>
                    <a:pt x="805" y="653"/>
                    <a:pt x="783" y="742"/>
                    <a:pt x="817" y="818"/>
                  </a:cubicBezTo>
                  <a:cubicBezTo>
                    <a:pt x="1070" y="1316"/>
                    <a:pt x="1291" y="1956"/>
                    <a:pt x="1214" y="2165"/>
                  </a:cubicBezTo>
                  <a:cubicBezTo>
                    <a:pt x="1004" y="2110"/>
                    <a:pt x="397" y="1370"/>
                    <a:pt x="320" y="1006"/>
                  </a:cubicBezTo>
                  <a:cubicBezTo>
                    <a:pt x="300" y="935"/>
                    <a:pt x="233" y="883"/>
                    <a:pt x="154" y="883"/>
                  </a:cubicBezTo>
                  <a:cubicBezTo>
                    <a:pt x="147" y="883"/>
                    <a:pt x="140" y="884"/>
                    <a:pt x="133" y="885"/>
                  </a:cubicBezTo>
                  <a:cubicBezTo>
                    <a:pt x="55" y="907"/>
                    <a:pt x="0" y="984"/>
                    <a:pt x="11" y="1073"/>
                  </a:cubicBezTo>
                  <a:cubicBezTo>
                    <a:pt x="99" y="1492"/>
                    <a:pt x="805" y="2430"/>
                    <a:pt x="1203" y="2486"/>
                  </a:cubicBezTo>
                  <a:lnTo>
                    <a:pt x="1236" y="2486"/>
                  </a:lnTo>
                  <a:cubicBezTo>
                    <a:pt x="1347" y="2486"/>
                    <a:pt x="1446" y="2430"/>
                    <a:pt x="1490" y="2331"/>
                  </a:cubicBezTo>
                  <a:cubicBezTo>
                    <a:pt x="1578" y="2154"/>
                    <a:pt x="1545" y="1878"/>
                    <a:pt x="1468" y="1591"/>
                  </a:cubicBezTo>
                  <a:lnTo>
                    <a:pt x="1468" y="1591"/>
                  </a:lnTo>
                  <a:cubicBezTo>
                    <a:pt x="1711" y="1845"/>
                    <a:pt x="1953" y="2055"/>
                    <a:pt x="2119" y="2066"/>
                  </a:cubicBezTo>
                  <a:cubicBezTo>
                    <a:pt x="2196" y="2066"/>
                    <a:pt x="2262" y="2033"/>
                    <a:pt x="2318" y="1988"/>
                  </a:cubicBezTo>
                  <a:cubicBezTo>
                    <a:pt x="2395" y="1900"/>
                    <a:pt x="2406" y="1757"/>
                    <a:pt x="2362" y="1580"/>
                  </a:cubicBezTo>
                  <a:lnTo>
                    <a:pt x="2362" y="1580"/>
                  </a:lnTo>
                  <a:cubicBezTo>
                    <a:pt x="2559" y="1751"/>
                    <a:pt x="2677" y="1797"/>
                    <a:pt x="2753" y="1797"/>
                  </a:cubicBezTo>
                  <a:cubicBezTo>
                    <a:pt x="2805" y="1797"/>
                    <a:pt x="2836" y="1775"/>
                    <a:pt x="2859" y="1757"/>
                  </a:cubicBezTo>
                  <a:cubicBezTo>
                    <a:pt x="2947" y="1701"/>
                    <a:pt x="3168" y="1558"/>
                    <a:pt x="2561" y="90"/>
                  </a:cubicBezTo>
                  <a:cubicBezTo>
                    <a:pt x="2536" y="33"/>
                    <a:pt x="2482" y="0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1759956" y="1726136"/>
              <a:ext cx="79864" cy="49166"/>
            </a:xfrm>
            <a:custGeom>
              <a:avLst/>
              <a:gdLst/>
              <a:ahLst/>
              <a:cxnLst/>
              <a:rect l="l" t="t" r="r" b="b"/>
              <a:pathLst>
                <a:path w="1613" h="993" extrusionOk="0">
                  <a:moveTo>
                    <a:pt x="1334" y="0"/>
                  </a:moveTo>
                  <a:cubicBezTo>
                    <a:pt x="980" y="0"/>
                    <a:pt x="1" y="607"/>
                    <a:pt x="1" y="607"/>
                  </a:cubicBezTo>
                  <a:lnTo>
                    <a:pt x="873" y="993"/>
                  </a:lnTo>
                  <a:cubicBezTo>
                    <a:pt x="873" y="993"/>
                    <a:pt x="1612" y="220"/>
                    <a:pt x="1436" y="33"/>
                  </a:cubicBezTo>
                  <a:cubicBezTo>
                    <a:pt x="1414" y="10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1751242" y="1718264"/>
              <a:ext cx="96797" cy="6471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1519" y="0"/>
                  </a:moveTo>
                  <a:cubicBezTo>
                    <a:pt x="1318" y="0"/>
                    <a:pt x="919" y="123"/>
                    <a:pt x="100" y="633"/>
                  </a:cubicBezTo>
                  <a:cubicBezTo>
                    <a:pt x="22" y="678"/>
                    <a:pt x="0" y="766"/>
                    <a:pt x="44" y="843"/>
                  </a:cubicBezTo>
                  <a:cubicBezTo>
                    <a:pt x="73" y="894"/>
                    <a:pt x="126" y="921"/>
                    <a:pt x="181" y="921"/>
                  </a:cubicBezTo>
                  <a:cubicBezTo>
                    <a:pt x="210" y="921"/>
                    <a:pt x="239" y="913"/>
                    <a:pt x="265" y="898"/>
                  </a:cubicBezTo>
                  <a:cubicBezTo>
                    <a:pt x="762" y="589"/>
                    <a:pt x="1280" y="335"/>
                    <a:pt x="1479" y="313"/>
                  </a:cubicBezTo>
                  <a:lnTo>
                    <a:pt x="1479" y="313"/>
                  </a:lnTo>
                  <a:cubicBezTo>
                    <a:pt x="1435" y="457"/>
                    <a:pt x="1204" y="776"/>
                    <a:pt x="939" y="1041"/>
                  </a:cubicBezTo>
                  <a:cubicBezTo>
                    <a:pt x="883" y="1108"/>
                    <a:pt x="883" y="1207"/>
                    <a:pt x="949" y="1262"/>
                  </a:cubicBezTo>
                  <a:cubicBezTo>
                    <a:pt x="971" y="1296"/>
                    <a:pt x="1016" y="1306"/>
                    <a:pt x="1049" y="1306"/>
                  </a:cubicBezTo>
                  <a:cubicBezTo>
                    <a:pt x="1093" y="1306"/>
                    <a:pt x="1137" y="1296"/>
                    <a:pt x="1170" y="1262"/>
                  </a:cubicBezTo>
                  <a:cubicBezTo>
                    <a:pt x="1545" y="865"/>
                    <a:pt x="1954" y="324"/>
                    <a:pt x="1722" y="81"/>
                  </a:cubicBezTo>
                  <a:cubicBezTo>
                    <a:pt x="1696" y="51"/>
                    <a:pt x="1648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1515711" y="2139120"/>
              <a:ext cx="409914" cy="332575"/>
            </a:xfrm>
            <a:custGeom>
              <a:avLst/>
              <a:gdLst/>
              <a:ahLst/>
              <a:cxnLst/>
              <a:rect l="l" t="t" r="r" b="b"/>
              <a:pathLst>
                <a:path w="8279" h="6717" extrusionOk="0">
                  <a:moveTo>
                    <a:pt x="4764" y="0"/>
                  </a:moveTo>
                  <a:cubicBezTo>
                    <a:pt x="3956" y="0"/>
                    <a:pt x="397" y="2476"/>
                    <a:pt x="397" y="2476"/>
                  </a:cubicBezTo>
                  <a:cubicBezTo>
                    <a:pt x="0" y="2907"/>
                    <a:pt x="3863" y="6637"/>
                    <a:pt x="4183" y="6714"/>
                  </a:cubicBezTo>
                  <a:cubicBezTo>
                    <a:pt x="4188" y="6715"/>
                    <a:pt x="4194" y="6716"/>
                    <a:pt x="4201" y="6716"/>
                  </a:cubicBezTo>
                  <a:cubicBezTo>
                    <a:pt x="4607" y="6716"/>
                    <a:pt x="7468" y="4369"/>
                    <a:pt x="7870" y="4065"/>
                  </a:cubicBezTo>
                  <a:cubicBezTo>
                    <a:pt x="8279" y="3745"/>
                    <a:pt x="5331" y="423"/>
                    <a:pt x="4890" y="37"/>
                  </a:cubicBezTo>
                  <a:cubicBezTo>
                    <a:pt x="4862" y="12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1444661" y="2385049"/>
              <a:ext cx="153588" cy="445315"/>
            </a:xfrm>
            <a:custGeom>
              <a:avLst/>
              <a:gdLst/>
              <a:ahLst/>
              <a:cxnLst/>
              <a:rect l="l" t="t" r="r" b="b"/>
              <a:pathLst>
                <a:path w="3102" h="8994" extrusionOk="0">
                  <a:moveTo>
                    <a:pt x="553" y="0"/>
                  </a:moveTo>
                  <a:cubicBezTo>
                    <a:pt x="512" y="0"/>
                    <a:pt x="494" y="18"/>
                    <a:pt x="508" y="59"/>
                  </a:cubicBezTo>
                  <a:cubicBezTo>
                    <a:pt x="508" y="59"/>
                    <a:pt x="0" y="1173"/>
                    <a:pt x="0" y="1460"/>
                  </a:cubicBezTo>
                  <a:cubicBezTo>
                    <a:pt x="0" y="1759"/>
                    <a:pt x="673" y="1725"/>
                    <a:pt x="806" y="1979"/>
                  </a:cubicBezTo>
                  <a:cubicBezTo>
                    <a:pt x="938" y="2233"/>
                    <a:pt x="342" y="5677"/>
                    <a:pt x="607" y="6439"/>
                  </a:cubicBezTo>
                  <a:cubicBezTo>
                    <a:pt x="853" y="7188"/>
                    <a:pt x="1649" y="8994"/>
                    <a:pt x="2079" y="8994"/>
                  </a:cubicBezTo>
                  <a:cubicBezTo>
                    <a:pt x="2093" y="8994"/>
                    <a:pt x="2107" y="8992"/>
                    <a:pt x="2119" y="8988"/>
                  </a:cubicBezTo>
                  <a:cubicBezTo>
                    <a:pt x="2550" y="8856"/>
                    <a:pt x="2770" y="7013"/>
                    <a:pt x="2936" y="6251"/>
                  </a:cubicBezTo>
                  <a:cubicBezTo>
                    <a:pt x="3101" y="5490"/>
                    <a:pt x="1700" y="2311"/>
                    <a:pt x="1700" y="1935"/>
                  </a:cubicBezTo>
                  <a:cubicBezTo>
                    <a:pt x="1700" y="1549"/>
                    <a:pt x="2064" y="886"/>
                    <a:pt x="1821" y="665"/>
                  </a:cubicBezTo>
                  <a:cubicBezTo>
                    <a:pt x="1608" y="480"/>
                    <a:pt x="767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1367174" y="3913203"/>
              <a:ext cx="73080" cy="30203"/>
            </a:xfrm>
            <a:custGeom>
              <a:avLst/>
              <a:gdLst/>
              <a:ahLst/>
              <a:cxnLst/>
              <a:rect l="l" t="t" r="r" b="b"/>
              <a:pathLst>
                <a:path w="1476" h="610" extrusionOk="0">
                  <a:moveTo>
                    <a:pt x="1269" y="0"/>
                  </a:moveTo>
                  <a:cubicBezTo>
                    <a:pt x="1261" y="0"/>
                    <a:pt x="1253" y="1"/>
                    <a:pt x="1245" y="2"/>
                  </a:cubicBezTo>
                  <a:cubicBezTo>
                    <a:pt x="1002" y="13"/>
                    <a:pt x="119" y="244"/>
                    <a:pt x="119" y="244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12" y="609"/>
                  </a:cubicBezTo>
                  <a:cubicBezTo>
                    <a:pt x="214" y="609"/>
                    <a:pt x="216" y="609"/>
                    <a:pt x="219" y="609"/>
                  </a:cubicBezTo>
                  <a:cubicBezTo>
                    <a:pt x="384" y="587"/>
                    <a:pt x="1421" y="344"/>
                    <a:pt x="1377" y="311"/>
                  </a:cubicBezTo>
                  <a:cubicBezTo>
                    <a:pt x="1324" y="279"/>
                    <a:pt x="1476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1379750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1258" y="1"/>
                  </a:moveTo>
                  <a:cubicBezTo>
                    <a:pt x="1250" y="1"/>
                    <a:pt x="1242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200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2" y="586"/>
                    <a:pt x="1410" y="343"/>
                    <a:pt x="1366" y="311"/>
                  </a:cubicBezTo>
                  <a:cubicBezTo>
                    <a:pt x="1323" y="278"/>
                    <a:pt x="1466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1399010" y="3979203"/>
              <a:ext cx="70506" cy="35401"/>
            </a:xfrm>
            <a:custGeom>
              <a:avLst/>
              <a:gdLst/>
              <a:ahLst/>
              <a:cxnLst/>
              <a:rect l="l" t="t" r="r" b="b"/>
              <a:pathLst>
                <a:path w="1424" h="715" extrusionOk="0">
                  <a:moveTo>
                    <a:pt x="1241" y="0"/>
                  </a:moveTo>
                  <a:cubicBezTo>
                    <a:pt x="1228" y="0"/>
                    <a:pt x="1214" y="2"/>
                    <a:pt x="1198" y="5"/>
                  </a:cubicBezTo>
                  <a:cubicBezTo>
                    <a:pt x="955" y="49"/>
                    <a:pt x="105" y="368"/>
                    <a:pt x="105" y="368"/>
                  </a:cubicBezTo>
                  <a:cubicBezTo>
                    <a:pt x="1" y="368"/>
                    <a:pt x="74" y="715"/>
                    <a:pt x="222" y="715"/>
                  </a:cubicBezTo>
                  <a:cubicBezTo>
                    <a:pt x="231" y="715"/>
                    <a:pt x="239" y="713"/>
                    <a:pt x="248" y="711"/>
                  </a:cubicBezTo>
                  <a:cubicBezTo>
                    <a:pt x="403" y="678"/>
                    <a:pt x="1418" y="324"/>
                    <a:pt x="1364" y="292"/>
                  </a:cubicBezTo>
                  <a:cubicBezTo>
                    <a:pt x="1312" y="271"/>
                    <a:pt x="1424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1239679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0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7" y="830"/>
                    <a:pt x="2606" y="836"/>
                    <a:pt x="2446" y="836"/>
                  </a:cubicBezTo>
                  <a:cubicBezTo>
                    <a:pt x="666" y="836"/>
                    <a:pt x="155" y="66"/>
                    <a:pt x="155" y="66"/>
                  </a:cubicBezTo>
                  <a:lnTo>
                    <a:pt x="155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2" y="1386"/>
                    <a:pt x="2761" y="1386"/>
                  </a:cubicBezTo>
                  <a:cubicBezTo>
                    <a:pt x="4187" y="1386"/>
                    <a:pt x="5691" y="1304"/>
                    <a:pt x="5730" y="1136"/>
                  </a:cubicBezTo>
                  <a:cubicBezTo>
                    <a:pt x="5796" y="860"/>
                    <a:pt x="5056" y="132"/>
                    <a:pt x="4847" y="10"/>
                  </a:cubicBezTo>
                  <a:cubicBezTo>
                    <a:pt x="4834" y="3"/>
                    <a:pt x="4818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1360490" y="2162639"/>
              <a:ext cx="127940" cy="43323"/>
            </a:xfrm>
            <a:custGeom>
              <a:avLst/>
              <a:gdLst/>
              <a:ahLst/>
              <a:cxnLst/>
              <a:rect l="l" t="t" r="r" b="b"/>
              <a:pathLst>
                <a:path w="2584" h="875" extrusionOk="0">
                  <a:moveTo>
                    <a:pt x="2419" y="1"/>
                  </a:moveTo>
                  <a:cubicBezTo>
                    <a:pt x="2373" y="1"/>
                    <a:pt x="2327" y="20"/>
                    <a:pt x="2296" y="58"/>
                  </a:cubicBezTo>
                  <a:cubicBezTo>
                    <a:pt x="2196" y="180"/>
                    <a:pt x="1865" y="499"/>
                    <a:pt x="1556" y="555"/>
                  </a:cubicBezTo>
                  <a:cubicBezTo>
                    <a:pt x="1503" y="564"/>
                    <a:pt x="1440" y="567"/>
                    <a:pt x="1371" y="567"/>
                  </a:cubicBezTo>
                  <a:cubicBezTo>
                    <a:pt x="994" y="567"/>
                    <a:pt x="424" y="456"/>
                    <a:pt x="210" y="401"/>
                  </a:cubicBezTo>
                  <a:cubicBezTo>
                    <a:pt x="196" y="397"/>
                    <a:pt x="183" y="396"/>
                    <a:pt x="170" y="396"/>
                  </a:cubicBezTo>
                  <a:cubicBezTo>
                    <a:pt x="99" y="396"/>
                    <a:pt x="41" y="445"/>
                    <a:pt x="22" y="511"/>
                  </a:cubicBezTo>
                  <a:cubicBezTo>
                    <a:pt x="0" y="599"/>
                    <a:pt x="44" y="687"/>
                    <a:pt x="133" y="698"/>
                  </a:cubicBezTo>
                  <a:cubicBezTo>
                    <a:pt x="165" y="710"/>
                    <a:pt x="861" y="875"/>
                    <a:pt x="1358" y="875"/>
                  </a:cubicBezTo>
                  <a:cubicBezTo>
                    <a:pt x="1457" y="875"/>
                    <a:pt x="1534" y="875"/>
                    <a:pt x="1600" y="864"/>
                  </a:cubicBezTo>
                  <a:cubicBezTo>
                    <a:pt x="2098" y="776"/>
                    <a:pt x="2517" y="279"/>
                    <a:pt x="2528" y="257"/>
                  </a:cubicBezTo>
                  <a:cubicBezTo>
                    <a:pt x="2583" y="190"/>
                    <a:pt x="2583" y="91"/>
                    <a:pt x="2517" y="36"/>
                  </a:cubicBezTo>
                  <a:cubicBezTo>
                    <a:pt x="2488" y="12"/>
                    <a:pt x="2453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782778" y="2401239"/>
              <a:ext cx="60752" cy="39214"/>
            </a:xfrm>
            <a:custGeom>
              <a:avLst/>
              <a:gdLst/>
              <a:ahLst/>
              <a:cxnLst/>
              <a:rect l="l" t="t" r="r" b="b"/>
              <a:pathLst>
                <a:path w="1227" h="792" extrusionOk="0">
                  <a:moveTo>
                    <a:pt x="1051" y="0"/>
                  </a:moveTo>
                  <a:cubicBezTo>
                    <a:pt x="1009" y="0"/>
                    <a:pt x="968" y="17"/>
                    <a:pt x="939" y="51"/>
                  </a:cubicBezTo>
                  <a:cubicBezTo>
                    <a:pt x="663" y="350"/>
                    <a:pt x="133" y="482"/>
                    <a:pt x="133" y="482"/>
                  </a:cubicBezTo>
                  <a:cubicBezTo>
                    <a:pt x="45" y="504"/>
                    <a:pt x="1" y="593"/>
                    <a:pt x="12" y="670"/>
                  </a:cubicBezTo>
                  <a:cubicBezTo>
                    <a:pt x="34" y="747"/>
                    <a:pt x="100" y="791"/>
                    <a:pt x="167" y="791"/>
                  </a:cubicBezTo>
                  <a:lnTo>
                    <a:pt x="199" y="791"/>
                  </a:lnTo>
                  <a:cubicBezTo>
                    <a:pt x="233" y="780"/>
                    <a:pt x="829" y="637"/>
                    <a:pt x="1171" y="262"/>
                  </a:cubicBezTo>
                  <a:cubicBezTo>
                    <a:pt x="1226" y="195"/>
                    <a:pt x="1226" y="96"/>
                    <a:pt x="1160" y="41"/>
                  </a:cubicBezTo>
                  <a:cubicBezTo>
                    <a:pt x="1128" y="14"/>
                    <a:pt x="108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1585623" y="2462338"/>
              <a:ext cx="137249" cy="176710"/>
            </a:xfrm>
            <a:custGeom>
              <a:avLst/>
              <a:gdLst/>
              <a:ahLst/>
              <a:cxnLst/>
              <a:rect l="l" t="t" r="r" b="b"/>
              <a:pathLst>
                <a:path w="2772" h="3569" extrusionOk="0">
                  <a:moveTo>
                    <a:pt x="1596" y="0"/>
                  </a:moveTo>
                  <a:cubicBezTo>
                    <a:pt x="918" y="0"/>
                    <a:pt x="128" y="35"/>
                    <a:pt x="78" y="198"/>
                  </a:cubicBezTo>
                  <a:cubicBezTo>
                    <a:pt x="1" y="473"/>
                    <a:pt x="122" y="2251"/>
                    <a:pt x="310" y="2626"/>
                  </a:cubicBezTo>
                  <a:cubicBezTo>
                    <a:pt x="488" y="2983"/>
                    <a:pt x="1135" y="3569"/>
                    <a:pt x="1550" y="3569"/>
                  </a:cubicBezTo>
                  <a:cubicBezTo>
                    <a:pt x="1571" y="3569"/>
                    <a:pt x="1592" y="3567"/>
                    <a:pt x="1613" y="3564"/>
                  </a:cubicBezTo>
                  <a:cubicBezTo>
                    <a:pt x="2010" y="3509"/>
                    <a:pt x="2650" y="2736"/>
                    <a:pt x="2694" y="2427"/>
                  </a:cubicBezTo>
                  <a:cubicBezTo>
                    <a:pt x="2749" y="2107"/>
                    <a:pt x="2771" y="54"/>
                    <a:pt x="2572" y="21"/>
                  </a:cubicBezTo>
                  <a:cubicBezTo>
                    <a:pt x="2572" y="21"/>
                    <a:pt x="211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591511" y="3870127"/>
              <a:ext cx="36095" cy="3609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5" y="11"/>
                  </a:moveTo>
                  <a:cubicBezTo>
                    <a:pt x="464" y="11"/>
                    <a:pt x="542" y="55"/>
                    <a:pt x="608" y="121"/>
                  </a:cubicBezTo>
                  <a:cubicBezTo>
                    <a:pt x="674" y="177"/>
                    <a:pt x="707" y="265"/>
                    <a:pt x="707" y="364"/>
                  </a:cubicBezTo>
                  <a:cubicBezTo>
                    <a:pt x="707" y="464"/>
                    <a:pt x="674" y="552"/>
                    <a:pt x="608" y="607"/>
                  </a:cubicBezTo>
                  <a:cubicBezTo>
                    <a:pt x="542" y="673"/>
                    <a:pt x="464" y="717"/>
                    <a:pt x="365" y="717"/>
                  </a:cubicBezTo>
                  <a:cubicBezTo>
                    <a:pt x="265" y="717"/>
                    <a:pt x="177" y="673"/>
                    <a:pt x="122" y="607"/>
                  </a:cubicBezTo>
                  <a:cubicBezTo>
                    <a:pt x="56" y="552"/>
                    <a:pt x="12" y="464"/>
                    <a:pt x="12" y="364"/>
                  </a:cubicBezTo>
                  <a:cubicBezTo>
                    <a:pt x="12" y="265"/>
                    <a:pt x="56" y="177"/>
                    <a:pt x="122" y="121"/>
                  </a:cubicBezTo>
                  <a:cubicBezTo>
                    <a:pt x="177" y="55"/>
                    <a:pt x="265" y="11"/>
                    <a:pt x="365" y="11"/>
                  </a:cubicBezTo>
                  <a:close/>
                  <a:moveTo>
                    <a:pt x="365" y="0"/>
                  </a:moveTo>
                  <a:cubicBezTo>
                    <a:pt x="166" y="0"/>
                    <a:pt x="0" y="165"/>
                    <a:pt x="0" y="364"/>
                  </a:cubicBezTo>
                  <a:cubicBezTo>
                    <a:pt x="0" y="563"/>
                    <a:pt x="166" y="729"/>
                    <a:pt x="365" y="729"/>
                  </a:cubicBezTo>
                  <a:cubicBezTo>
                    <a:pt x="564" y="729"/>
                    <a:pt x="729" y="563"/>
                    <a:pt x="729" y="364"/>
                  </a:cubicBezTo>
                  <a:cubicBezTo>
                    <a:pt x="729" y="165"/>
                    <a:pt x="564" y="0"/>
                    <a:pt x="365" y="0"/>
                  </a:cubicBezTo>
                  <a:close/>
                </a:path>
              </a:pathLst>
            </a:custGeom>
            <a:solidFill>
              <a:srgbClr val="E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1237451" y="2216756"/>
              <a:ext cx="367333" cy="230629"/>
            </a:xfrm>
            <a:custGeom>
              <a:avLst/>
              <a:gdLst/>
              <a:ahLst/>
              <a:cxnLst/>
              <a:rect l="l" t="t" r="r" b="b"/>
              <a:pathLst>
                <a:path w="7419" h="4658" extrusionOk="0">
                  <a:moveTo>
                    <a:pt x="5549" y="0"/>
                  </a:moveTo>
                  <a:cubicBezTo>
                    <a:pt x="5260" y="0"/>
                    <a:pt x="4776" y="2402"/>
                    <a:pt x="4494" y="2597"/>
                  </a:cubicBezTo>
                  <a:cubicBezTo>
                    <a:pt x="4479" y="2607"/>
                    <a:pt x="4457" y="2612"/>
                    <a:pt x="4430" y="2612"/>
                  </a:cubicBezTo>
                  <a:cubicBezTo>
                    <a:pt x="3933" y="2612"/>
                    <a:pt x="1602" y="985"/>
                    <a:pt x="1602" y="985"/>
                  </a:cubicBezTo>
                  <a:cubicBezTo>
                    <a:pt x="1588" y="977"/>
                    <a:pt x="1573" y="973"/>
                    <a:pt x="1555" y="973"/>
                  </a:cubicBezTo>
                  <a:cubicBezTo>
                    <a:pt x="1271" y="973"/>
                    <a:pt x="559" y="2034"/>
                    <a:pt x="288" y="2398"/>
                  </a:cubicBezTo>
                  <a:cubicBezTo>
                    <a:pt x="1" y="2782"/>
                    <a:pt x="3140" y="4657"/>
                    <a:pt x="3615" y="4657"/>
                  </a:cubicBezTo>
                  <a:cubicBezTo>
                    <a:pt x="3632" y="4657"/>
                    <a:pt x="3645" y="4655"/>
                    <a:pt x="3655" y="4650"/>
                  </a:cubicBezTo>
                  <a:cubicBezTo>
                    <a:pt x="3953" y="4506"/>
                    <a:pt x="4593" y="3181"/>
                    <a:pt x="4593" y="3181"/>
                  </a:cubicBezTo>
                  <a:cubicBezTo>
                    <a:pt x="4593" y="3181"/>
                    <a:pt x="5609" y="4010"/>
                    <a:pt x="6006" y="4064"/>
                  </a:cubicBezTo>
                  <a:cubicBezTo>
                    <a:pt x="6009" y="4065"/>
                    <a:pt x="6012" y="4065"/>
                    <a:pt x="6015" y="4065"/>
                  </a:cubicBezTo>
                  <a:cubicBezTo>
                    <a:pt x="6409" y="4065"/>
                    <a:pt x="7419" y="1324"/>
                    <a:pt x="7419" y="985"/>
                  </a:cubicBezTo>
                  <a:cubicBezTo>
                    <a:pt x="7419" y="643"/>
                    <a:pt x="5863" y="102"/>
                    <a:pt x="5564" y="2"/>
                  </a:cubicBezTo>
                  <a:cubicBezTo>
                    <a:pt x="5559" y="1"/>
                    <a:pt x="5554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69"/>
          <p:cNvGrpSpPr/>
          <p:nvPr/>
        </p:nvGrpSpPr>
        <p:grpSpPr>
          <a:xfrm>
            <a:off x="2952163" y="620869"/>
            <a:ext cx="646889" cy="588519"/>
            <a:chOff x="3941900" y="2460900"/>
            <a:chExt cx="1676746" cy="1525451"/>
          </a:xfrm>
        </p:grpSpPr>
        <p:sp>
          <p:nvSpPr>
            <p:cNvPr id="3125" name="Google Shape;312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69"/>
          <p:cNvGrpSpPr/>
          <p:nvPr/>
        </p:nvGrpSpPr>
        <p:grpSpPr>
          <a:xfrm>
            <a:off x="1117666" y="277241"/>
            <a:ext cx="646891" cy="343645"/>
            <a:chOff x="4260451" y="3853933"/>
            <a:chExt cx="996905" cy="529581"/>
          </a:xfrm>
        </p:grpSpPr>
        <p:sp>
          <p:nvSpPr>
            <p:cNvPr id="3131" name="Google Shape;3131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4" name="Google Shape;3134;p69"/>
          <p:cNvGrpSpPr/>
          <p:nvPr/>
        </p:nvGrpSpPr>
        <p:grpSpPr>
          <a:xfrm flipH="1">
            <a:off x="810879" y="1209396"/>
            <a:ext cx="398395" cy="362447"/>
            <a:chOff x="3941900" y="2460900"/>
            <a:chExt cx="1676746" cy="1525451"/>
          </a:xfrm>
        </p:grpSpPr>
        <p:sp>
          <p:nvSpPr>
            <p:cNvPr id="3135" name="Google Shape;313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0" name="Google Shape;3140;p69"/>
          <p:cNvGrpSpPr/>
          <p:nvPr/>
        </p:nvGrpSpPr>
        <p:grpSpPr>
          <a:xfrm>
            <a:off x="6759505" y="1345913"/>
            <a:ext cx="343505" cy="426273"/>
            <a:chOff x="10404042" y="2373100"/>
            <a:chExt cx="343505" cy="426273"/>
          </a:xfrm>
        </p:grpSpPr>
        <p:sp>
          <p:nvSpPr>
            <p:cNvPr id="3141" name="Google Shape;3141;p69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9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9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9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9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9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9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9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9" name="Google Shape;3149;p69"/>
          <p:cNvGrpSpPr/>
          <p:nvPr/>
        </p:nvGrpSpPr>
        <p:grpSpPr>
          <a:xfrm rot="10800000">
            <a:off x="3827641" y="1613566"/>
            <a:ext cx="646891" cy="343645"/>
            <a:chOff x="4260451" y="3853933"/>
            <a:chExt cx="996905" cy="529581"/>
          </a:xfrm>
        </p:grpSpPr>
        <p:sp>
          <p:nvSpPr>
            <p:cNvPr id="3150" name="Google Shape;3150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773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0089270"/>
              </p:ext>
            </p:extLst>
          </p:nvPr>
        </p:nvGraphicFramePr>
        <p:xfrm>
          <a:off x="178130" y="123478"/>
          <a:ext cx="878635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10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Neg</a:t>
            </a:r>
            <a:r>
              <a:rPr lang="id-ID" dirty="0" smtClean="0"/>
              <a:t>ara Indonesia</a:t>
            </a:r>
            <a:endParaRPr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9.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200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Negara | </a:t>
            </a:r>
            <a:r>
              <a:rPr lang="id-ID" smtClean="0"/>
              <a:t>Negara Indonesia</a:t>
            </a:r>
            <a:endParaRPr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10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Perdana</a:t>
            </a:r>
            <a:endParaRPr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en" dirty="0"/>
              <a:t>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200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 smtClean="0"/>
              <a:t>Kontrak Kuliah | Rencana Pembelajaran Semester</a:t>
            </a:r>
            <a:endParaRPr sz="1600"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360151"/>
              </p:ext>
            </p:extLst>
          </p:nvPr>
        </p:nvGraphicFramePr>
        <p:xfrm>
          <a:off x="261257" y="539750"/>
          <a:ext cx="85592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24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0580984"/>
              </p:ext>
            </p:extLst>
          </p:nvPr>
        </p:nvGraphicFramePr>
        <p:xfrm>
          <a:off x="251520" y="19548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7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69"/>
          <p:cNvSpPr txBox="1">
            <a:spLocks noGrp="1"/>
          </p:cNvSpPr>
          <p:nvPr>
            <p:ph type="title"/>
          </p:nvPr>
        </p:nvSpPr>
        <p:spPr>
          <a:xfrm>
            <a:off x="3608856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 smtClean="0"/>
              <a:t>Konstitusi Indonesia</a:t>
            </a:r>
            <a:endParaRPr sz="4000" dirty="0"/>
          </a:p>
        </p:txBody>
      </p:sp>
      <p:sp>
        <p:nvSpPr>
          <p:cNvPr id="2952" name="Google Shape;2952;p69"/>
          <p:cNvSpPr txBox="1">
            <a:spLocks noGrp="1"/>
          </p:cNvSpPr>
          <p:nvPr>
            <p:ph type="title" idx="2"/>
          </p:nvPr>
        </p:nvSpPr>
        <p:spPr>
          <a:xfrm>
            <a:off x="33633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10.</a:t>
            </a:r>
            <a:endParaRPr dirty="0"/>
          </a:p>
        </p:txBody>
      </p:sp>
      <p:sp>
        <p:nvSpPr>
          <p:cNvPr id="2953" name="Google Shape;2953;p69"/>
          <p:cNvSpPr txBox="1">
            <a:spLocks noGrp="1"/>
          </p:cNvSpPr>
          <p:nvPr>
            <p:ph type="subTitle" idx="1"/>
          </p:nvPr>
        </p:nvSpPr>
        <p:spPr>
          <a:xfrm>
            <a:off x="4049636" y="3488613"/>
            <a:ext cx="4381264" cy="779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Konstitusi | Konstitusi Indonesia</a:t>
            </a:r>
            <a:endParaRPr dirty="0"/>
          </a:p>
        </p:txBody>
      </p:sp>
      <p:grpSp>
        <p:nvGrpSpPr>
          <p:cNvPr id="2954" name="Google Shape;2954;p69"/>
          <p:cNvGrpSpPr/>
          <p:nvPr/>
        </p:nvGrpSpPr>
        <p:grpSpPr>
          <a:xfrm>
            <a:off x="594312" y="1461176"/>
            <a:ext cx="3563392" cy="2882155"/>
            <a:chOff x="591511" y="1461195"/>
            <a:chExt cx="3245643" cy="2625153"/>
          </a:xfrm>
        </p:grpSpPr>
        <p:sp>
          <p:nvSpPr>
            <p:cNvPr id="2955" name="Google Shape;2955;p69"/>
            <p:cNvSpPr/>
            <p:nvPr/>
          </p:nvSpPr>
          <p:spPr>
            <a:xfrm>
              <a:off x="2043614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65" y="1"/>
                  </a:moveTo>
                  <a:cubicBezTo>
                    <a:pt x="2065" y="1"/>
                    <a:pt x="2231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8" y="4574"/>
                  </a:cubicBezTo>
                  <a:cubicBezTo>
                    <a:pt x="3927" y="4574"/>
                    <a:pt x="5089" y="4354"/>
                    <a:pt x="5520" y="4073"/>
                  </a:cubicBezTo>
                  <a:cubicBezTo>
                    <a:pt x="6171" y="3632"/>
                    <a:pt x="5520" y="872"/>
                    <a:pt x="5354" y="509"/>
                  </a:cubicBezTo>
                  <a:cubicBezTo>
                    <a:pt x="5189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2123972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208" y="1"/>
                  </a:moveTo>
                  <a:cubicBezTo>
                    <a:pt x="0" y="1"/>
                    <a:pt x="142" y="278"/>
                    <a:pt x="100" y="311"/>
                  </a:cubicBezTo>
                  <a:cubicBezTo>
                    <a:pt x="44" y="343"/>
                    <a:pt x="1093" y="586"/>
                    <a:pt x="1258" y="608"/>
                  </a:cubicBezTo>
                  <a:cubicBezTo>
                    <a:pt x="1261" y="609"/>
                    <a:pt x="1263" y="609"/>
                    <a:pt x="1266" y="609"/>
                  </a:cubicBezTo>
                  <a:cubicBezTo>
                    <a:pt x="1423" y="609"/>
                    <a:pt x="1466" y="244"/>
                    <a:pt x="1363" y="244"/>
                  </a:cubicBezTo>
                  <a:cubicBezTo>
                    <a:pt x="1361" y="244"/>
                    <a:pt x="1360" y="244"/>
                    <a:pt x="1358" y="245"/>
                  </a:cubicBezTo>
                  <a:cubicBezTo>
                    <a:pt x="1358" y="245"/>
                    <a:pt x="475" y="12"/>
                    <a:pt x="232" y="2"/>
                  </a:cubicBezTo>
                  <a:cubicBezTo>
                    <a:pt x="224" y="1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2106692" y="3979203"/>
              <a:ext cx="70555" cy="35401"/>
            </a:xfrm>
            <a:custGeom>
              <a:avLst/>
              <a:gdLst/>
              <a:ahLst/>
              <a:cxnLst/>
              <a:rect l="l" t="t" r="r" b="b"/>
              <a:pathLst>
                <a:path w="1425" h="715" extrusionOk="0">
                  <a:moveTo>
                    <a:pt x="184" y="0"/>
                  </a:moveTo>
                  <a:cubicBezTo>
                    <a:pt x="1" y="0"/>
                    <a:pt x="103" y="271"/>
                    <a:pt x="62" y="292"/>
                  </a:cubicBezTo>
                  <a:cubicBezTo>
                    <a:pt x="7" y="324"/>
                    <a:pt x="1023" y="678"/>
                    <a:pt x="1177" y="711"/>
                  </a:cubicBezTo>
                  <a:cubicBezTo>
                    <a:pt x="1186" y="713"/>
                    <a:pt x="1195" y="715"/>
                    <a:pt x="1203" y="715"/>
                  </a:cubicBezTo>
                  <a:cubicBezTo>
                    <a:pt x="1351" y="715"/>
                    <a:pt x="1425" y="368"/>
                    <a:pt x="1320" y="368"/>
                  </a:cubicBezTo>
                  <a:cubicBezTo>
                    <a:pt x="1320" y="368"/>
                    <a:pt x="471" y="49"/>
                    <a:pt x="228" y="5"/>
                  </a:cubicBezTo>
                  <a:cubicBezTo>
                    <a:pt x="212" y="2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2049605" y="4017724"/>
              <a:ext cx="287024" cy="68624"/>
            </a:xfrm>
            <a:custGeom>
              <a:avLst/>
              <a:gdLst/>
              <a:ahLst/>
              <a:cxnLst/>
              <a:rect l="l" t="t" r="r" b="b"/>
              <a:pathLst>
                <a:path w="5797" h="1386" extrusionOk="0">
                  <a:moveTo>
                    <a:pt x="997" y="0"/>
                  </a:moveTo>
                  <a:cubicBezTo>
                    <a:pt x="978" y="0"/>
                    <a:pt x="963" y="3"/>
                    <a:pt x="950" y="10"/>
                  </a:cubicBezTo>
                  <a:cubicBezTo>
                    <a:pt x="729" y="132"/>
                    <a:pt x="1" y="860"/>
                    <a:pt x="67" y="1136"/>
                  </a:cubicBezTo>
                  <a:cubicBezTo>
                    <a:pt x="106" y="1304"/>
                    <a:pt x="1610" y="1386"/>
                    <a:pt x="3036" y="1386"/>
                  </a:cubicBezTo>
                  <a:cubicBezTo>
                    <a:pt x="4035" y="1386"/>
                    <a:pt x="4996" y="1346"/>
                    <a:pt x="5387" y="1268"/>
                  </a:cubicBezTo>
                  <a:cubicBezTo>
                    <a:pt x="5796" y="1191"/>
                    <a:pt x="5763" y="264"/>
                    <a:pt x="5642" y="66"/>
                  </a:cubicBezTo>
                  <a:lnTo>
                    <a:pt x="5642" y="66"/>
                  </a:lnTo>
                  <a:cubicBezTo>
                    <a:pt x="5642" y="66"/>
                    <a:pt x="5130" y="836"/>
                    <a:pt x="3351" y="836"/>
                  </a:cubicBezTo>
                  <a:cubicBezTo>
                    <a:pt x="3190" y="836"/>
                    <a:pt x="3020" y="830"/>
                    <a:pt x="2838" y="816"/>
                  </a:cubicBezTo>
                  <a:cubicBezTo>
                    <a:pt x="2340" y="775"/>
                    <a:pt x="1294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2133776" y="3908895"/>
              <a:ext cx="74269" cy="26836"/>
            </a:xfrm>
            <a:custGeom>
              <a:avLst/>
              <a:gdLst/>
              <a:ahLst/>
              <a:cxnLst/>
              <a:rect l="l" t="t" r="r" b="b"/>
              <a:pathLst>
                <a:path w="1500" h="542" extrusionOk="0">
                  <a:moveTo>
                    <a:pt x="244" y="0"/>
                  </a:moveTo>
                  <a:cubicBezTo>
                    <a:pt x="1" y="0"/>
                    <a:pt x="189" y="287"/>
                    <a:pt x="133" y="321"/>
                  </a:cubicBezTo>
                  <a:cubicBezTo>
                    <a:pt x="89" y="354"/>
                    <a:pt x="1149" y="542"/>
                    <a:pt x="1315" y="542"/>
                  </a:cubicBezTo>
                  <a:cubicBezTo>
                    <a:pt x="1317" y="542"/>
                    <a:pt x="1319" y="542"/>
                    <a:pt x="1321" y="542"/>
                  </a:cubicBezTo>
                  <a:cubicBezTo>
                    <a:pt x="1476" y="542"/>
                    <a:pt x="1499" y="176"/>
                    <a:pt x="1400" y="176"/>
                  </a:cubicBezTo>
                  <a:cubicBezTo>
                    <a:pt x="1397" y="176"/>
                    <a:pt x="1394" y="176"/>
                    <a:pt x="1391" y="177"/>
                  </a:cubicBezTo>
                  <a:cubicBezTo>
                    <a:pt x="1391" y="177"/>
                    <a:pt x="498" y="12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2377031" y="3853689"/>
              <a:ext cx="305492" cy="226470"/>
            </a:xfrm>
            <a:custGeom>
              <a:avLst/>
              <a:gdLst/>
              <a:ahLst/>
              <a:cxnLst/>
              <a:rect l="l" t="t" r="r" b="b"/>
              <a:pathLst>
                <a:path w="6170" h="4574" extrusionOk="0">
                  <a:moveTo>
                    <a:pt x="4117" y="1"/>
                  </a:moveTo>
                  <a:cubicBezTo>
                    <a:pt x="4117" y="1"/>
                    <a:pt x="993" y="144"/>
                    <a:pt x="82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6" y="4354"/>
                    <a:pt x="2245" y="4574"/>
                    <a:pt x="3344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70" y="3919"/>
                    <a:pt x="4602" y="3047"/>
                    <a:pt x="4283" y="2253"/>
                  </a:cubicBezTo>
                  <a:cubicBezTo>
                    <a:pt x="3952" y="1446"/>
                    <a:pt x="4117" y="1"/>
                    <a:pt x="4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2529628" y="3952020"/>
              <a:ext cx="73130" cy="30153"/>
            </a:xfrm>
            <a:custGeom>
              <a:avLst/>
              <a:gdLst/>
              <a:ahLst/>
              <a:cxnLst/>
              <a:rect l="l" t="t" r="r" b="b"/>
              <a:pathLst>
                <a:path w="1477" h="609" extrusionOk="0">
                  <a:moveTo>
                    <a:pt x="1269" y="1"/>
                  </a:moveTo>
                  <a:cubicBezTo>
                    <a:pt x="1262" y="1"/>
                    <a:pt x="1254" y="1"/>
                    <a:pt x="1245" y="2"/>
                  </a:cubicBezTo>
                  <a:cubicBezTo>
                    <a:pt x="991" y="12"/>
                    <a:pt x="119" y="245"/>
                    <a:pt x="119" y="245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01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3" y="586"/>
                    <a:pt x="1422" y="343"/>
                    <a:pt x="1366" y="311"/>
                  </a:cubicBezTo>
                  <a:cubicBezTo>
                    <a:pt x="1323" y="278"/>
                    <a:pt x="1476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2548938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5" y="368"/>
                    <a:pt x="115" y="368"/>
                  </a:cubicBezTo>
                  <a:cubicBezTo>
                    <a:pt x="1" y="368"/>
                    <a:pt x="83" y="715"/>
                    <a:pt x="223" y="715"/>
                  </a:cubicBezTo>
                  <a:cubicBezTo>
                    <a:pt x="231" y="715"/>
                    <a:pt x="239" y="713"/>
                    <a:pt x="247" y="711"/>
                  </a:cubicBezTo>
                  <a:cubicBezTo>
                    <a:pt x="413" y="678"/>
                    <a:pt x="1417" y="324"/>
                    <a:pt x="1373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2389557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7" y="66"/>
                    <a:pt x="166" y="66"/>
                  </a:cubicBezTo>
                  <a:lnTo>
                    <a:pt x="166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3" y="1386"/>
                    <a:pt x="2765" y="1386"/>
                  </a:cubicBezTo>
                  <a:cubicBezTo>
                    <a:pt x="4194" y="1386"/>
                    <a:pt x="5701" y="1304"/>
                    <a:pt x="5740" y="1136"/>
                  </a:cubicBezTo>
                  <a:cubicBezTo>
                    <a:pt x="5806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2518191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1255" y="0"/>
                  </a:moveTo>
                  <a:cubicBezTo>
                    <a:pt x="1012" y="12"/>
                    <a:pt x="118" y="177"/>
                    <a:pt x="118" y="177"/>
                  </a:cubicBezTo>
                  <a:cubicBezTo>
                    <a:pt x="115" y="176"/>
                    <a:pt x="111" y="176"/>
                    <a:pt x="108" y="176"/>
                  </a:cubicBezTo>
                  <a:cubicBezTo>
                    <a:pt x="0" y="176"/>
                    <a:pt x="33" y="542"/>
                    <a:pt x="189" y="542"/>
                  </a:cubicBezTo>
                  <a:cubicBezTo>
                    <a:pt x="191" y="542"/>
                    <a:pt x="193" y="542"/>
                    <a:pt x="196" y="542"/>
                  </a:cubicBezTo>
                  <a:cubicBezTo>
                    <a:pt x="350" y="542"/>
                    <a:pt x="1410" y="354"/>
                    <a:pt x="1366" y="321"/>
                  </a:cubicBezTo>
                  <a:cubicBezTo>
                    <a:pt x="1321" y="287"/>
                    <a:pt x="14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1725001" y="2012467"/>
              <a:ext cx="437245" cy="620936"/>
            </a:xfrm>
            <a:custGeom>
              <a:avLst/>
              <a:gdLst/>
              <a:ahLst/>
              <a:cxnLst/>
              <a:rect l="l" t="t" r="r" b="b"/>
              <a:pathLst>
                <a:path w="8831" h="12541" extrusionOk="0">
                  <a:moveTo>
                    <a:pt x="8632" y="0"/>
                  </a:moveTo>
                  <a:cubicBezTo>
                    <a:pt x="8632" y="0"/>
                    <a:pt x="939" y="3235"/>
                    <a:pt x="464" y="4923"/>
                  </a:cubicBezTo>
                  <a:cubicBezTo>
                    <a:pt x="0" y="6612"/>
                    <a:pt x="3643" y="11127"/>
                    <a:pt x="4989" y="12407"/>
                  </a:cubicBezTo>
                  <a:cubicBezTo>
                    <a:pt x="5086" y="12499"/>
                    <a:pt x="5200" y="12541"/>
                    <a:pt x="5324" y="12541"/>
                  </a:cubicBezTo>
                  <a:cubicBezTo>
                    <a:pt x="6211" y="12541"/>
                    <a:pt x="7650" y="10461"/>
                    <a:pt x="7418" y="10045"/>
                  </a:cubicBezTo>
                  <a:cubicBezTo>
                    <a:pt x="7142" y="9581"/>
                    <a:pt x="4989" y="7076"/>
                    <a:pt x="5122" y="6679"/>
                  </a:cubicBezTo>
                  <a:cubicBezTo>
                    <a:pt x="5254" y="6270"/>
                    <a:pt x="7209" y="6071"/>
                    <a:pt x="8025" y="4989"/>
                  </a:cubicBezTo>
                  <a:cubicBezTo>
                    <a:pt x="8831" y="3908"/>
                    <a:pt x="8632" y="0"/>
                    <a:pt x="8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2098820" y="1838678"/>
              <a:ext cx="561323" cy="692927"/>
            </a:xfrm>
            <a:custGeom>
              <a:avLst/>
              <a:gdLst/>
              <a:ahLst/>
              <a:cxnLst/>
              <a:rect l="l" t="t" r="r" b="b"/>
              <a:pathLst>
                <a:path w="11337" h="13995" extrusionOk="0">
                  <a:moveTo>
                    <a:pt x="6745" y="0"/>
                  </a:moveTo>
                  <a:lnTo>
                    <a:pt x="3510" y="66"/>
                  </a:lnTo>
                  <a:cubicBezTo>
                    <a:pt x="3510" y="66"/>
                    <a:pt x="3643" y="2627"/>
                    <a:pt x="3444" y="2904"/>
                  </a:cubicBezTo>
                  <a:cubicBezTo>
                    <a:pt x="3235" y="3168"/>
                    <a:pt x="133" y="4118"/>
                    <a:pt x="66" y="4658"/>
                  </a:cubicBezTo>
                  <a:cubicBezTo>
                    <a:pt x="0" y="5199"/>
                    <a:pt x="2164" y="13489"/>
                    <a:pt x="2362" y="13897"/>
                  </a:cubicBezTo>
                  <a:cubicBezTo>
                    <a:pt x="2396" y="13966"/>
                    <a:pt x="2603" y="13994"/>
                    <a:pt x="2925" y="13994"/>
                  </a:cubicBezTo>
                  <a:cubicBezTo>
                    <a:pt x="4527" y="13994"/>
                    <a:pt x="8975" y="13290"/>
                    <a:pt x="8975" y="13290"/>
                  </a:cubicBezTo>
                  <a:cubicBezTo>
                    <a:pt x="8975" y="13290"/>
                    <a:pt x="11337" y="4923"/>
                    <a:pt x="11060" y="4184"/>
                  </a:cubicBezTo>
                  <a:cubicBezTo>
                    <a:pt x="10795" y="3444"/>
                    <a:pt x="7352" y="3576"/>
                    <a:pt x="6811" y="3301"/>
                  </a:cubicBezTo>
                  <a:cubicBezTo>
                    <a:pt x="6270" y="3036"/>
                    <a:pt x="6745" y="0"/>
                    <a:pt x="67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2189527" y="1551011"/>
              <a:ext cx="327971" cy="376394"/>
            </a:xfrm>
            <a:custGeom>
              <a:avLst/>
              <a:gdLst/>
              <a:ahLst/>
              <a:cxnLst/>
              <a:rect l="l" t="t" r="r" b="b"/>
              <a:pathLst>
                <a:path w="6624" h="7602" extrusionOk="0">
                  <a:moveTo>
                    <a:pt x="3521" y="1"/>
                  </a:moveTo>
                  <a:cubicBezTo>
                    <a:pt x="3342" y="1"/>
                    <a:pt x="3171" y="16"/>
                    <a:pt x="3014" y="48"/>
                  </a:cubicBezTo>
                  <a:cubicBezTo>
                    <a:pt x="1745" y="313"/>
                    <a:pt x="122" y="788"/>
                    <a:pt x="100" y="1009"/>
                  </a:cubicBezTo>
                  <a:cubicBezTo>
                    <a:pt x="100" y="1009"/>
                    <a:pt x="1" y="4806"/>
                    <a:pt x="133" y="5601"/>
                  </a:cubicBezTo>
                  <a:cubicBezTo>
                    <a:pt x="277" y="6396"/>
                    <a:pt x="2142" y="7521"/>
                    <a:pt x="3081" y="7598"/>
                  </a:cubicBezTo>
                  <a:cubicBezTo>
                    <a:pt x="3111" y="7600"/>
                    <a:pt x="3142" y="7601"/>
                    <a:pt x="3174" y="7601"/>
                  </a:cubicBezTo>
                  <a:cubicBezTo>
                    <a:pt x="4136" y="7601"/>
                    <a:pt x="5875" y="6659"/>
                    <a:pt x="6248" y="5965"/>
                  </a:cubicBezTo>
                  <a:cubicBezTo>
                    <a:pt x="6623" y="5248"/>
                    <a:pt x="6425" y="1704"/>
                    <a:pt x="6458" y="1196"/>
                  </a:cubicBezTo>
                  <a:cubicBezTo>
                    <a:pt x="6478" y="751"/>
                    <a:pt x="4792" y="1"/>
                    <a:pt x="352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2492593" y="1696875"/>
              <a:ext cx="106897" cy="108630"/>
            </a:xfrm>
            <a:custGeom>
              <a:avLst/>
              <a:gdLst/>
              <a:ahLst/>
              <a:cxnLst/>
              <a:rect l="l" t="t" r="r" b="b"/>
              <a:pathLst>
                <a:path w="2159" h="2194" extrusionOk="0">
                  <a:moveTo>
                    <a:pt x="846" y="0"/>
                  </a:moveTo>
                  <a:cubicBezTo>
                    <a:pt x="144" y="0"/>
                    <a:pt x="127" y="701"/>
                    <a:pt x="127" y="701"/>
                  </a:cubicBezTo>
                  <a:cubicBezTo>
                    <a:pt x="1" y="1418"/>
                    <a:pt x="81" y="2194"/>
                    <a:pt x="574" y="2194"/>
                  </a:cubicBezTo>
                  <a:cubicBezTo>
                    <a:pt x="726" y="2194"/>
                    <a:pt x="917" y="2120"/>
                    <a:pt x="1154" y="1948"/>
                  </a:cubicBezTo>
                  <a:cubicBezTo>
                    <a:pt x="2158" y="1220"/>
                    <a:pt x="2147" y="259"/>
                    <a:pt x="1154" y="38"/>
                  </a:cubicBezTo>
                  <a:cubicBezTo>
                    <a:pt x="1039" y="12"/>
                    <a:pt x="937" y="0"/>
                    <a:pt x="8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2511457" y="1715887"/>
              <a:ext cx="60158" cy="65456"/>
            </a:xfrm>
            <a:custGeom>
              <a:avLst/>
              <a:gdLst/>
              <a:ahLst/>
              <a:cxnLst/>
              <a:rect l="l" t="t" r="r" b="b"/>
              <a:pathLst>
                <a:path w="1215" h="1322" extrusionOk="0">
                  <a:moveTo>
                    <a:pt x="844" y="0"/>
                  </a:moveTo>
                  <a:cubicBezTo>
                    <a:pt x="708" y="0"/>
                    <a:pt x="555" y="77"/>
                    <a:pt x="386" y="218"/>
                  </a:cubicBezTo>
                  <a:cubicBezTo>
                    <a:pt x="0" y="549"/>
                    <a:pt x="77" y="1023"/>
                    <a:pt x="166" y="1233"/>
                  </a:cubicBezTo>
                  <a:cubicBezTo>
                    <a:pt x="199" y="1288"/>
                    <a:pt x="254" y="1322"/>
                    <a:pt x="309" y="1322"/>
                  </a:cubicBezTo>
                  <a:cubicBezTo>
                    <a:pt x="332" y="1322"/>
                    <a:pt x="354" y="1322"/>
                    <a:pt x="376" y="1310"/>
                  </a:cubicBezTo>
                  <a:cubicBezTo>
                    <a:pt x="453" y="1277"/>
                    <a:pt x="486" y="1178"/>
                    <a:pt x="453" y="1101"/>
                  </a:cubicBezTo>
                  <a:cubicBezTo>
                    <a:pt x="453" y="1101"/>
                    <a:pt x="287" y="714"/>
                    <a:pt x="585" y="449"/>
                  </a:cubicBezTo>
                  <a:cubicBezTo>
                    <a:pt x="751" y="317"/>
                    <a:pt x="828" y="317"/>
                    <a:pt x="861" y="317"/>
                  </a:cubicBezTo>
                  <a:cubicBezTo>
                    <a:pt x="883" y="317"/>
                    <a:pt x="906" y="339"/>
                    <a:pt x="906" y="339"/>
                  </a:cubicBezTo>
                  <a:cubicBezTo>
                    <a:pt x="935" y="390"/>
                    <a:pt x="983" y="417"/>
                    <a:pt x="1034" y="417"/>
                  </a:cubicBezTo>
                  <a:cubicBezTo>
                    <a:pt x="1061" y="417"/>
                    <a:pt x="1088" y="410"/>
                    <a:pt x="1115" y="394"/>
                  </a:cubicBezTo>
                  <a:cubicBezTo>
                    <a:pt x="1193" y="350"/>
                    <a:pt x="1215" y="262"/>
                    <a:pt x="1170" y="184"/>
                  </a:cubicBezTo>
                  <a:cubicBezTo>
                    <a:pt x="1137" y="118"/>
                    <a:pt x="1049" y="30"/>
                    <a:pt x="916" y="8"/>
                  </a:cubicBezTo>
                  <a:cubicBezTo>
                    <a:pt x="893" y="3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2114119" y="1683902"/>
              <a:ext cx="107442" cy="109027"/>
            </a:xfrm>
            <a:custGeom>
              <a:avLst/>
              <a:gdLst/>
              <a:ahLst/>
              <a:cxnLst/>
              <a:rect l="l" t="t" r="r" b="b"/>
              <a:pathLst>
                <a:path w="2170" h="2202" extrusionOk="0">
                  <a:moveTo>
                    <a:pt x="1310" y="0"/>
                  </a:moveTo>
                  <a:cubicBezTo>
                    <a:pt x="1222" y="0"/>
                    <a:pt x="1125" y="11"/>
                    <a:pt x="1016" y="35"/>
                  </a:cubicBezTo>
                  <a:cubicBezTo>
                    <a:pt x="12" y="268"/>
                    <a:pt x="0" y="1228"/>
                    <a:pt x="1016" y="1956"/>
                  </a:cubicBezTo>
                  <a:cubicBezTo>
                    <a:pt x="1255" y="2128"/>
                    <a:pt x="1448" y="2201"/>
                    <a:pt x="1600" y="2201"/>
                  </a:cubicBezTo>
                  <a:cubicBezTo>
                    <a:pt x="2096" y="2201"/>
                    <a:pt x="2169" y="1426"/>
                    <a:pt x="2043" y="709"/>
                  </a:cubicBezTo>
                  <a:cubicBezTo>
                    <a:pt x="2043" y="709"/>
                    <a:pt x="2016" y="0"/>
                    <a:pt x="131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2150759" y="1711035"/>
              <a:ext cx="47582" cy="50057"/>
            </a:xfrm>
            <a:custGeom>
              <a:avLst/>
              <a:gdLst/>
              <a:ahLst/>
              <a:cxnLst/>
              <a:rect l="l" t="t" r="r" b="b"/>
              <a:pathLst>
                <a:path w="961" h="1011" extrusionOk="0">
                  <a:moveTo>
                    <a:pt x="198" y="1"/>
                  </a:moveTo>
                  <a:cubicBezTo>
                    <a:pt x="59" y="1"/>
                    <a:pt x="0" y="106"/>
                    <a:pt x="0" y="106"/>
                  </a:cubicBezTo>
                  <a:lnTo>
                    <a:pt x="739" y="1011"/>
                  </a:lnTo>
                  <a:cubicBezTo>
                    <a:pt x="739" y="1011"/>
                    <a:pt x="960" y="514"/>
                    <a:pt x="552" y="172"/>
                  </a:cubicBezTo>
                  <a:cubicBezTo>
                    <a:pt x="400" y="41"/>
                    <a:pt x="284" y="1"/>
                    <a:pt x="198" y="1"/>
                  </a:cubicBezTo>
                  <a:close/>
                </a:path>
              </a:pathLst>
            </a:custGeom>
            <a:solidFill>
              <a:srgbClr val="93A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2161948" y="1975878"/>
              <a:ext cx="384514" cy="220331"/>
            </a:xfrm>
            <a:custGeom>
              <a:avLst/>
              <a:gdLst/>
              <a:ahLst/>
              <a:cxnLst/>
              <a:rect l="l" t="t" r="r" b="b"/>
              <a:pathLst>
                <a:path w="7766" h="4450" extrusionOk="0">
                  <a:moveTo>
                    <a:pt x="1695" y="0"/>
                  </a:moveTo>
                  <a:cubicBezTo>
                    <a:pt x="1695" y="0"/>
                    <a:pt x="425" y="629"/>
                    <a:pt x="204" y="982"/>
                  </a:cubicBezTo>
                  <a:cubicBezTo>
                    <a:pt x="1" y="1316"/>
                    <a:pt x="2036" y="4256"/>
                    <a:pt x="2469" y="4256"/>
                  </a:cubicBezTo>
                  <a:cubicBezTo>
                    <a:pt x="2481" y="4256"/>
                    <a:pt x="2491" y="4254"/>
                    <a:pt x="2500" y="4249"/>
                  </a:cubicBezTo>
                  <a:cubicBezTo>
                    <a:pt x="2853" y="4073"/>
                    <a:pt x="3781" y="2958"/>
                    <a:pt x="3781" y="2958"/>
                  </a:cubicBezTo>
                  <a:cubicBezTo>
                    <a:pt x="3781" y="2958"/>
                    <a:pt x="4611" y="4449"/>
                    <a:pt x="5038" y="4449"/>
                  </a:cubicBezTo>
                  <a:cubicBezTo>
                    <a:pt x="5046" y="4449"/>
                    <a:pt x="5054" y="4449"/>
                    <a:pt x="5061" y="4448"/>
                  </a:cubicBezTo>
                  <a:cubicBezTo>
                    <a:pt x="5492" y="4393"/>
                    <a:pt x="7766" y="1678"/>
                    <a:pt x="7766" y="1325"/>
                  </a:cubicBezTo>
                  <a:cubicBezTo>
                    <a:pt x="7766" y="982"/>
                    <a:pt x="6562" y="165"/>
                    <a:pt x="6287" y="55"/>
                  </a:cubicBezTo>
                  <a:cubicBezTo>
                    <a:pt x="6280" y="52"/>
                    <a:pt x="6273" y="51"/>
                    <a:pt x="6265" y="51"/>
                  </a:cubicBezTo>
                  <a:cubicBezTo>
                    <a:pt x="5923" y="51"/>
                    <a:pt x="4203" y="2432"/>
                    <a:pt x="3867" y="2432"/>
                  </a:cubicBezTo>
                  <a:cubicBezTo>
                    <a:pt x="3859" y="2432"/>
                    <a:pt x="3853" y="2431"/>
                    <a:pt x="3847" y="2428"/>
                  </a:cubicBezTo>
                  <a:cubicBezTo>
                    <a:pt x="3571" y="2307"/>
                    <a:pt x="169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2028314" y="2012368"/>
              <a:ext cx="635097" cy="583010"/>
            </a:xfrm>
            <a:custGeom>
              <a:avLst/>
              <a:gdLst/>
              <a:ahLst/>
              <a:cxnLst/>
              <a:rect l="l" t="t" r="r" b="b"/>
              <a:pathLst>
                <a:path w="12827" h="11775" extrusionOk="0">
                  <a:moveTo>
                    <a:pt x="4612" y="0"/>
                  </a:moveTo>
                  <a:cubicBezTo>
                    <a:pt x="4605" y="0"/>
                    <a:pt x="4599" y="1"/>
                    <a:pt x="4593" y="2"/>
                  </a:cubicBezTo>
                  <a:cubicBezTo>
                    <a:pt x="4261" y="68"/>
                    <a:pt x="884" y="135"/>
                    <a:pt x="1083" y="1150"/>
                  </a:cubicBezTo>
                  <a:cubicBezTo>
                    <a:pt x="1083" y="1150"/>
                    <a:pt x="1" y="4727"/>
                    <a:pt x="641" y="5764"/>
                  </a:cubicBezTo>
                  <a:cubicBezTo>
                    <a:pt x="1292" y="6813"/>
                    <a:pt x="983" y="9308"/>
                    <a:pt x="1016" y="10456"/>
                  </a:cubicBezTo>
                  <a:cubicBezTo>
                    <a:pt x="1049" y="11548"/>
                    <a:pt x="2164" y="10996"/>
                    <a:pt x="4593" y="11604"/>
                  </a:cubicBezTo>
                  <a:cubicBezTo>
                    <a:pt x="5080" y="11726"/>
                    <a:pt x="5618" y="11774"/>
                    <a:pt x="6173" y="11774"/>
                  </a:cubicBezTo>
                  <a:cubicBezTo>
                    <a:pt x="8382" y="11774"/>
                    <a:pt x="10858" y="11001"/>
                    <a:pt x="11502" y="10974"/>
                  </a:cubicBezTo>
                  <a:cubicBezTo>
                    <a:pt x="12308" y="10930"/>
                    <a:pt x="11105" y="7795"/>
                    <a:pt x="11436" y="7255"/>
                  </a:cubicBezTo>
                  <a:cubicBezTo>
                    <a:pt x="11778" y="6713"/>
                    <a:pt x="12827" y="5400"/>
                    <a:pt x="12484" y="4120"/>
                  </a:cubicBezTo>
                  <a:cubicBezTo>
                    <a:pt x="12153" y="2828"/>
                    <a:pt x="11679" y="1216"/>
                    <a:pt x="11469" y="808"/>
                  </a:cubicBezTo>
                  <a:cubicBezTo>
                    <a:pt x="11380" y="625"/>
                    <a:pt x="10829" y="553"/>
                    <a:pt x="10219" y="553"/>
                  </a:cubicBezTo>
                  <a:cubicBezTo>
                    <a:pt x="9468" y="553"/>
                    <a:pt x="8627" y="662"/>
                    <a:pt x="8444" y="808"/>
                  </a:cubicBezTo>
                  <a:cubicBezTo>
                    <a:pt x="8150" y="1046"/>
                    <a:pt x="7509" y="2328"/>
                    <a:pt x="6814" y="2328"/>
                  </a:cubicBezTo>
                  <a:cubicBezTo>
                    <a:pt x="6704" y="2328"/>
                    <a:pt x="6592" y="2295"/>
                    <a:pt x="6480" y="2221"/>
                  </a:cubicBezTo>
                  <a:cubicBezTo>
                    <a:pt x="5689" y="1701"/>
                    <a:pt x="4962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1878588" y="2516158"/>
              <a:ext cx="988170" cy="1428535"/>
            </a:xfrm>
            <a:custGeom>
              <a:avLst/>
              <a:gdLst/>
              <a:ahLst/>
              <a:cxnLst/>
              <a:rect l="l" t="t" r="r" b="b"/>
              <a:pathLst>
                <a:path w="19958" h="28852" extrusionOk="0">
                  <a:moveTo>
                    <a:pt x="12238" y="1"/>
                  </a:moveTo>
                  <a:cubicBezTo>
                    <a:pt x="8973" y="1"/>
                    <a:pt x="3936" y="368"/>
                    <a:pt x="3709" y="534"/>
                  </a:cubicBezTo>
                  <a:cubicBezTo>
                    <a:pt x="2274" y="1550"/>
                    <a:pt x="0" y="28560"/>
                    <a:pt x="938" y="28637"/>
                  </a:cubicBezTo>
                  <a:cubicBezTo>
                    <a:pt x="938" y="28637"/>
                    <a:pt x="11671" y="28852"/>
                    <a:pt x="16843" y="28852"/>
                  </a:cubicBezTo>
                  <a:cubicBezTo>
                    <a:pt x="18409" y="28852"/>
                    <a:pt x="19465" y="28832"/>
                    <a:pt x="19560" y="28781"/>
                  </a:cubicBezTo>
                  <a:cubicBezTo>
                    <a:pt x="19957" y="28560"/>
                    <a:pt x="17131" y="4652"/>
                    <a:pt x="14979" y="291"/>
                  </a:cubicBezTo>
                  <a:cubicBezTo>
                    <a:pt x="14874" y="79"/>
                    <a:pt x="13745" y="1"/>
                    <a:pt x="12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2790163" y="1945625"/>
              <a:ext cx="153637" cy="121256"/>
            </a:xfrm>
            <a:custGeom>
              <a:avLst/>
              <a:gdLst/>
              <a:ahLst/>
              <a:cxnLst/>
              <a:rect l="l" t="t" r="r" b="b"/>
              <a:pathLst>
                <a:path w="3103" h="2449" extrusionOk="0">
                  <a:moveTo>
                    <a:pt x="1581" y="1"/>
                  </a:moveTo>
                  <a:cubicBezTo>
                    <a:pt x="1252" y="1"/>
                    <a:pt x="455" y="42"/>
                    <a:pt x="298" y="435"/>
                  </a:cubicBezTo>
                  <a:cubicBezTo>
                    <a:pt x="89" y="931"/>
                    <a:pt x="1" y="2123"/>
                    <a:pt x="354" y="2277"/>
                  </a:cubicBezTo>
                  <a:cubicBezTo>
                    <a:pt x="540" y="2362"/>
                    <a:pt x="1004" y="2449"/>
                    <a:pt x="1436" y="2449"/>
                  </a:cubicBezTo>
                  <a:cubicBezTo>
                    <a:pt x="1798" y="2449"/>
                    <a:pt x="2139" y="2388"/>
                    <a:pt x="2275" y="2211"/>
                  </a:cubicBezTo>
                  <a:cubicBezTo>
                    <a:pt x="2562" y="1825"/>
                    <a:pt x="3102" y="48"/>
                    <a:pt x="1723" y="4"/>
                  </a:cubicBezTo>
                  <a:cubicBezTo>
                    <a:pt x="1723" y="4"/>
                    <a:pt x="1668" y="1"/>
                    <a:pt x="158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2704358" y="2062029"/>
              <a:ext cx="249246" cy="468636"/>
            </a:xfrm>
            <a:custGeom>
              <a:avLst/>
              <a:gdLst/>
              <a:ahLst/>
              <a:cxnLst/>
              <a:rect l="l" t="t" r="r" b="b"/>
              <a:pathLst>
                <a:path w="5034" h="9465" extrusionOk="0">
                  <a:moveTo>
                    <a:pt x="1335" y="0"/>
                  </a:moveTo>
                  <a:cubicBezTo>
                    <a:pt x="1085" y="0"/>
                    <a:pt x="928" y="4"/>
                    <a:pt x="928" y="4"/>
                  </a:cubicBezTo>
                  <a:cubicBezTo>
                    <a:pt x="851" y="280"/>
                    <a:pt x="0" y="7410"/>
                    <a:pt x="453" y="8239"/>
                  </a:cubicBezTo>
                  <a:cubicBezTo>
                    <a:pt x="945" y="9146"/>
                    <a:pt x="1695" y="9465"/>
                    <a:pt x="2422" y="9465"/>
                  </a:cubicBezTo>
                  <a:cubicBezTo>
                    <a:pt x="3588" y="9465"/>
                    <a:pt x="4693" y="8643"/>
                    <a:pt x="4570" y="8106"/>
                  </a:cubicBezTo>
                  <a:cubicBezTo>
                    <a:pt x="4361" y="7223"/>
                    <a:pt x="5034" y="755"/>
                    <a:pt x="4295" y="346"/>
                  </a:cubicBezTo>
                  <a:cubicBezTo>
                    <a:pt x="3736" y="38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9"/>
            <p:cNvSpPr/>
            <p:nvPr/>
          </p:nvSpPr>
          <p:spPr>
            <a:xfrm>
              <a:off x="2492890" y="1994791"/>
              <a:ext cx="431501" cy="514583"/>
            </a:xfrm>
            <a:custGeom>
              <a:avLst/>
              <a:gdLst/>
              <a:ahLst/>
              <a:cxnLst/>
              <a:rect l="l" t="t" r="r" b="b"/>
              <a:pathLst>
                <a:path w="8715" h="10393" extrusionOk="0">
                  <a:moveTo>
                    <a:pt x="1530" y="0"/>
                  </a:moveTo>
                  <a:cubicBezTo>
                    <a:pt x="1154" y="0"/>
                    <a:pt x="872" y="82"/>
                    <a:pt x="872" y="82"/>
                  </a:cubicBezTo>
                  <a:cubicBezTo>
                    <a:pt x="872" y="82"/>
                    <a:pt x="0" y="4938"/>
                    <a:pt x="1214" y="6153"/>
                  </a:cubicBezTo>
                  <a:cubicBezTo>
                    <a:pt x="2428" y="7367"/>
                    <a:pt x="4724" y="9861"/>
                    <a:pt x="5199" y="10336"/>
                  </a:cubicBezTo>
                  <a:cubicBezTo>
                    <a:pt x="5237" y="10375"/>
                    <a:pt x="5292" y="10393"/>
                    <a:pt x="5362" y="10393"/>
                  </a:cubicBezTo>
                  <a:cubicBezTo>
                    <a:pt x="6145" y="10393"/>
                    <a:pt x="8715" y="8117"/>
                    <a:pt x="8157" y="7367"/>
                  </a:cubicBezTo>
                  <a:cubicBezTo>
                    <a:pt x="7550" y="6561"/>
                    <a:pt x="3510" y="1097"/>
                    <a:pt x="2770" y="423"/>
                  </a:cubicBezTo>
                  <a:cubicBezTo>
                    <a:pt x="2392" y="84"/>
                    <a:pt x="1913" y="0"/>
                    <a:pt x="1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9"/>
            <p:cNvSpPr/>
            <p:nvPr/>
          </p:nvSpPr>
          <p:spPr>
            <a:xfrm>
              <a:off x="2087878" y="1461195"/>
              <a:ext cx="538894" cy="709267"/>
            </a:xfrm>
            <a:custGeom>
              <a:avLst/>
              <a:gdLst/>
              <a:ahLst/>
              <a:cxnLst/>
              <a:rect l="l" t="t" r="r" b="b"/>
              <a:pathLst>
                <a:path w="10884" h="14325" extrusionOk="0">
                  <a:moveTo>
                    <a:pt x="5380" y="1980"/>
                  </a:moveTo>
                  <a:cubicBezTo>
                    <a:pt x="5416" y="1980"/>
                    <a:pt x="5452" y="1981"/>
                    <a:pt x="5487" y="1984"/>
                  </a:cubicBezTo>
                  <a:cubicBezTo>
                    <a:pt x="6513" y="2072"/>
                    <a:pt x="8335" y="3540"/>
                    <a:pt x="8313" y="4501"/>
                  </a:cubicBezTo>
                  <a:cubicBezTo>
                    <a:pt x="8301" y="5461"/>
                    <a:pt x="8401" y="7470"/>
                    <a:pt x="7871" y="8099"/>
                  </a:cubicBezTo>
                  <a:cubicBezTo>
                    <a:pt x="7576" y="8442"/>
                    <a:pt x="6427" y="8971"/>
                    <a:pt x="5326" y="9448"/>
                  </a:cubicBezTo>
                  <a:lnTo>
                    <a:pt x="5326" y="9448"/>
                  </a:lnTo>
                  <a:cubicBezTo>
                    <a:pt x="5317" y="9447"/>
                    <a:pt x="5308" y="9446"/>
                    <a:pt x="5299" y="9446"/>
                  </a:cubicBezTo>
                  <a:cubicBezTo>
                    <a:pt x="3952" y="9402"/>
                    <a:pt x="1745" y="7337"/>
                    <a:pt x="2109" y="5262"/>
                  </a:cubicBezTo>
                  <a:cubicBezTo>
                    <a:pt x="2473" y="3198"/>
                    <a:pt x="2870" y="3154"/>
                    <a:pt x="2870" y="3154"/>
                  </a:cubicBezTo>
                  <a:cubicBezTo>
                    <a:pt x="2870" y="3154"/>
                    <a:pt x="4344" y="1980"/>
                    <a:pt x="5380" y="1980"/>
                  </a:cubicBezTo>
                  <a:close/>
                  <a:moveTo>
                    <a:pt x="5737" y="0"/>
                  </a:moveTo>
                  <a:cubicBezTo>
                    <a:pt x="2974" y="0"/>
                    <a:pt x="473" y="3446"/>
                    <a:pt x="564" y="4258"/>
                  </a:cubicBezTo>
                  <a:cubicBezTo>
                    <a:pt x="707" y="5693"/>
                    <a:pt x="0" y="7646"/>
                    <a:pt x="1888" y="9037"/>
                  </a:cubicBezTo>
                  <a:cubicBezTo>
                    <a:pt x="2628" y="9589"/>
                    <a:pt x="133" y="10881"/>
                    <a:pt x="542" y="11510"/>
                  </a:cubicBezTo>
                  <a:cubicBezTo>
                    <a:pt x="939" y="12139"/>
                    <a:pt x="4085" y="14126"/>
                    <a:pt x="4538" y="14303"/>
                  </a:cubicBezTo>
                  <a:cubicBezTo>
                    <a:pt x="4555" y="14309"/>
                    <a:pt x="4575" y="14312"/>
                    <a:pt x="4598" y="14312"/>
                  </a:cubicBezTo>
                  <a:cubicBezTo>
                    <a:pt x="4627" y="14312"/>
                    <a:pt x="4661" y="14307"/>
                    <a:pt x="4699" y="14298"/>
                  </a:cubicBezTo>
                  <a:lnTo>
                    <a:pt x="4699" y="14298"/>
                  </a:lnTo>
                  <a:cubicBezTo>
                    <a:pt x="4748" y="14316"/>
                    <a:pt x="4804" y="14325"/>
                    <a:pt x="4871" y="14325"/>
                  </a:cubicBezTo>
                  <a:cubicBezTo>
                    <a:pt x="4972" y="14325"/>
                    <a:pt x="5097" y="14303"/>
                    <a:pt x="5255" y="14258"/>
                  </a:cubicBezTo>
                  <a:cubicBezTo>
                    <a:pt x="6336" y="13938"/>
                    <a:pt x="9571" y="12591"/>
                    <a:pt x="9802" y="12194"/>
                  </a:cubicBezTo>
                  <a:cubicBezTo>
                    <a:pt x="10023" y="11786"/>
                    <a:pt x="9262" y="9037"/>
                    <a:pt x="9350" y="8772"/>
                  </a:cubicBezTo>
                  <a:cubicBezTo>
                    <a:pt x="9438" y="8497"/>
                    <a:pt x="10884" y="6090"/>
                    <a:pt x="10432" y="4865"/>
                  </a:cubicBezTo>
                  <a:cubicBezTo>
                    <a:pt x="9095" y="1203"/>
                    <a:pt x="7370" y="0"/>
                    <a:pt x="5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2695000" y="2130505"/>
              <a:ext cx="51493" cy="225381"/>
            </a:xfrm>
            <a:custGeom>
              <a:avLst/>
              <a:gdLst/>
              <a:ahLst/>
              <a:cxnLst/>
              <a:rect l="l" t="t" r="r" b="b"/>
              <a:pathLst>
                <a:path w="1040" h="4552" extrusionOk="0">
                  <a:moveTo>
                    <a:pt x="444" y="0"/>
                  </a:moveTo>
                  <a:cubicBezTo>
                    <a:pt x="211" y="0"/>
                    <a:pt x="135" y="2153"/>
                    <a:pt x="57" y="2826"/>
                  </a:cubicBezTo>
                  <a:cubicBezTo>
                    <a:pt x="0" y="3413"/>
                    <a:pt x="601" y="4551"/>
                    <a:pt x="724" y="4551"/>
                  </a:cubicBezTo>
                  <a:cubicBezTo>
                    <a:pt x="745" y="4551"/>
                    <a:pt x="752" y="4520"/>
                    <a:pt x="741" y="4449"/>
                  </a:cubicBezTo>
                  <a:cubicBezTo>
                    <a:pt x="664" y="3964"/>
                    <a:pt x="1040" y="829"/>
                    <a:pt x="1040" y="829"/>
                  </a:cubicBezTo>
                  <a:cubicBezTo>
                    <a:pt x="1040" y="829"/>
                    <a:pt x="664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2416888" y="2176205"/>
              <a:ext cx="171660" cy="191613"/>
            </a:xfrm>
            <a:custGeom>
              <a:avLst/>
              <a:gdLst/>
              <a:ahLst/>
              <a:cxnLst/>
              <a:rect l="l" t="t" r="r" b="b"/>
              <a:pathLst>
                <a:path w="3467" h="3870" extrusionOk="0">
                  <a:moveTo>
                    <a:pt x="1092" y="0"/>
                  </a:moveTo>
                  <a:cubicBezTo>
                    <a:pt x="580" y="0"/>
                    <a:pt x="166" y="34"/>
                    <a:pt x="122" y="137"/>
                  </a:cubicBezTo>
                  <a:cubicBezTo>
                    <a:pt x="0" y="436"/>
                    <a:pt x="34" y="2356"/>
                    <a:pt x="243" y="2776"/>
                  </a:cubicBezTo>
                  <a:cubicBezTo>
                    <a:pt x="449" y="3185"/>
                    <a:pt x="1254" y="3869"/>
                    <a:pt x="1754" y="3869"/>
                  </a:cubicBezTo>
                  <a:cubicBezTo>
                    <a:pt x="1765" y="3869"/>
                    <a:pt x="1777" y="3869"/>
                    <a:pt x="1789" y="3868"/>
                  </a:cubicBezTo>
                  <a:cubicBezTo>
                    <a:pt x="2296" y="3824"/>
                    <a:pt x="3135" y="3029"/>
                    <a:pt x="3213" y="2698"/>
                  </a:cubicBezTo>
                  <a:cubicBezTo>
                    <a:pt x="3301" y="2356"/>
                    <a:pt x="3466" y="137"/>
                    <a:pt x="3213" y="104"/>
                  </a:cubicBezTo>
                  <a:cubicBezTo>
                    <a:pt x="3213" y="104"/>
                    <a:pt x="1999" y="0"/>
                    <a:pt x="1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2274243" y="2075497"/>
              <a:ext cx="145468" cy="442493"/>
            </a:xfrm>
            <a:custGeom>
              <a:avLst/>
              <a:gdLst/>
              <a:ahLst/>
              <a:cxnLst/>
              <a:rect l="l" t="t" r="r" b="b"/>
              <a:pathLst>
                <a:path w="2938" h="8937" extrusionOk="0">
                  <a:moveTo>
                    <a:pt x="1937" y="1"/>
                  </a:moveTo>
                  <a:cubicBezTo>
                    <a:pt x="1295" y="1"/>
                    <a:pt x="199" y="182"/>
                    <a:pt x="254" y="317"/>
                  </a:cubicBezTo>
                  <a:cubicBezTo>
                    <a:pt x="254" y="317"/>
                    <a:pt x="1005" y="1277"/>
                    <a:pt x="983" y="1653"/>
                  </a:cubicBezTo>
                  <a:cubicBezTo>
                    <a:pt x="950" y="2028"/>
                    <a:pt x="343" y="5891"/>
                    <a:pt x="178" y="6443"/>
                  </a:cubicBezTo>
                  <a:cubicBezTo>
                    <a:pt x="1" y="7006"/>
                    <a:pt x="1115" y="8308"/>
                    <a:pt x="1370" y="8850"/>
                  </a:cubicBezTo>
                  <a:cubicBezTo>
                    <a:pt x="1399" y="8909"/>
                    <a:pt x="1440" y="8936"/>
                    <a:pt x="1490" y="8936"/>
                  </a:cubicBezTo>
                  <a:cubicBezTo>
                    <a:pt x="1893" y="8936"/>
                    <a:pt x="2874" y="7196"/>
                    <a:pt x="2903" y="6774"/>
                  </a:cubicBezTo>
                  <a:cubicBezTo>
                    <a:pt x="2937" y="6299"/>
                    <a:pt x="1866" y="1862"/>
                    <a:pt x="1988" y="1443"/>
                  </a:cubicBezTo>
                  <a:cubicBezTo>
                    <a:pt x="2098" y="1023"/>
                    <a:pt x="2451" y="328"/>
                    <a:pt x="2385" y="96"/>
                  </a:cubicBezTo>
                  <a:cubicBezTo>
                    <a:pt x="2367" y="28"/>
                    <a:pt x="2186" y="1"/>
                    <a:pt x="1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1977762" y="2517643"/>
              <a:ext cx="241274" cy="139378"/>
            </a:xfrm>
            <a:custGeom>
              <a:avLst/>
              <a:gdLst/>
              <a:ahLst/>
              <a:cxnLst/>
              <a:rect l="l" t="t" r="r" b="b"/>
              <a:pathLst>
                <a:path w="4873" h="2815" extrusionOk="0">
                  <a:moveTo>
                    <a:pt x="2345" y="0"/>
                  </a:moveTo>
                  <a:cubicBezTo>
                    <a:pt x="2123" y="0"/>
                    <a:pt x="1897" y="26"/>
                    <a:pt x="1673" y="85"/>
                  </a:cubicBezTo>
                  <a:cubicBezTo>
                    <a:pt x="503" y="394"/>
                    <a:pt x="271" y="1365"/>
                    <a:pt x="271" y="1365"/>
                  </a:cubicBezTo>
                  <a:cubicBezTo>
                    <a:pt x="0" y="1743"/>
                    <a:pt x="416" y="2814"/>
                    <a:pt x="968" y="2814"/>
                  </a:cubicBezTo>
                  <a:cubicBezTo>
                    <a:pt x="1046" y="2814"/>
                    <a:pt x="1127" y="2793"/>
                    <a:pt x="1209" y="2745"/>
                  </a:cubicBezTo>
                  <a:cubicBezTo>
                    <a:pt x="1482" y="2586"/>
                    <a:pt x="1875" y="2552"/>
                    <a:pt x="2302" y="2552"/>
                  </a:cubicBezTo>
                  <a:cubicBezTo>
                    <a:pt x="2615" y="2552"/>
                    <a:pt x="2947" y="2570"/>
                    <a:pt x="3263" y="2570"/>
                  </a:cubicBezTo>
                  <a:cubicBezTo>
                    <a:pt x="3562" y="2570"/>
                    <a:pt x="3847" y="2554"/>
                    <a:pt x="4090" y="2491"/>
                  </a:cubicBezTo>
                  <a:cubicBezTo>
                    <a:pt x="4873" y="2288"/>
                    <a:pt x="3297" y="1776"/>
                    <a:pt x="3043" y="1696"/>
                  </a:cubicBezTo>
                  <a:lnTo>
                    <a:pt x="3043" y="1696"/>
                  </a:lnTo>
                  <a:cubicBezTo>
                    <a:pt x="3170" y="1735"/>
                    <a:pt x="3628" y="1866"/>
                    <a:pt x="3978" y="1866"/>
                  </a:cubicBezTo>
                  <a:cubicBezTo>
                    <a:pt x="4194" y="1866"/>
                    <a:pt x="4369" y="1816"/>
                    <a:pt x="4399" y="1664"/>
                  </a:cubicBezTo>
                  <a:cubicBezTo>
                    <a:pt x="4449" y="1414"/>
                    <a:pt x="4038" y="1263"/>
                    <a:pt x="3670" y="1179"/>
                  </a:cubicBezTo>
                  <a:lnTo>
                    <a:pt x="3670" y="1179"/>
                  </a:lnTo>
                  <a:cubicBezTo>
                    <a:pt x="3839" y="1201"/>
                    <a:pt x="4024" y="1219"/>
                    <a:pt x="4186" y="1219"/>
                  </a:cubicBezTo>
                  <a:cubicBezTo>
                    <a:pt x="4541" y="1219"/>
                    <a:pt x="4785" y="1135"/>
                    <a:pt x="4510" y="835"/>
                  </a:cubicBezTo>
                  <a:cubicBezTo>
                    <a:pt x="4170" y="469"/>
                    <a:pt x="3294" y="0"/>
                    <a:pt x="2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803284" y="1709154"/>
              <a:ext cx="102788" cy="350301"/>
            </a:xfrm>
            <a:custGeom>
              <a:avLst/>
              <a:gdLst/>
              <a:ahLst/>
              <a:cxnLst/>
              <a:rect l="l" t="t" r="r" b="b"/>
              <a:pathLst>
                <a:path w="2076" h="7075" extrusionOk="0">
                  <a:moveTo>
                    <a:pt x="1579" y="1"/>
                  </a:moveTo>
                  <a:cubicBezTo>
                    <a:pt x="1579" y="1"/>
                    <a:pt x="1" y="6899"/>
                    <a:pt x="144" y="7009"/>
                  </a:cubicBezTo>
                  <a:cubicBezTo>
                    <a:pt x="214" y="7062"/>
                    <a:pt x="319" y="7075"/>
                    <a:pt x="401" y="7075"/>
                  </a:cubicBezTo>
                  <a:cubicBezTo>
                    <a:pt x="474" y="7075"/>
                    <a:pt x="531" y="7065"/>
                    <a:pt x="531" y="7065"/>
                  </a:cubicBezTo>
                  <a:lnTo>
                    <a:pt x="2076" y="55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924292" y="1782185"/>
              <a:ext cx="178542" cy="203150"/>
            </a:xfrm>
            <a:custGeom>
              <a:avLst/>
              <a:gdLst/>
              <a:ahLst/>
              <a:cxnLst/>
              <a:rect l="l" t="t" r="r" b="b"/>
              <a:pathLst>
                <a:path w="3606" h="4103" extrusionOk="0">
                  <a:moveTo>
                    <a:pt x="593" y="1"/>
                  </a:moveTo>
                  <a:cubicBezTo>
                    <a:pt x="410" y="1"/>
                    <a:pt x="0" y="3208"/>
                    <a:pt x="228" y="3338"/>
                  </a:cubicBezTo>
                  <a:cubicBezTo>
                    <a:pt x="413" y="3435"/>
                    <a:pt x="2127" y="4103"/>
                    <a:pt x="2865" y="4103"/>
                  </a:cubicBezTo>
                  <a:cubicBezTo>
                    <a:pt x="3051" y="4103"/>
                    <a:pt x="3175" y="4060"/>
                    <a:pt x="3197" y="3956"/>
                  </a:cubicBezTo>
                  <a:cubicBezTo>
                    <a:pt x="3296" y="3437"/>
                    <a:pt x="3606" y="1837"/>
                    <a:pt x="3495" y="1395"/>
                  </a:cubicBezTo>
                  <a:cubicBezTo>
                    <a:pt x="3385" y="954"/>
                    <a:pt x="603" y="5"/>
                    <a:pt x="603" y="5"/>
                  </a:cubicBezTo>
                  <a:cubicBezTo>
                    <a:pt x="600" y="2"/>
                    <a:pt x="596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08745" y="1772975"/>
              <a:ext cx="199337" cy="163094"/>
            </a:xfrm>
            <a:custGeom>
              <a:avLst/>
              <a:gdLst/>
              <a:ahLst/>
              <a:cxnLst/>
              <a:rect l="l" t="t" r="r" b="b"/>
              <a:pathLst>
                <a:path w="4026" h="3294" extrusionOk="0">
                  <a:moveTo>
                    <a:pt x="578" y="1"/>
                  </a:moveTo>
                  <a:cubicBezTo>
                    <a:pt x="537" y="1"/>
                    <a:pt x="509" y="8"/>
                    <a:pt x="498" y="25"/>
                  </a:cubicBezTo>
                  <a:cubicBezTo>
                    <a:pt x="343" y="223"/>
                    <a:pt x="1" y="2034"/>
                    <a:pt x="1" y="2034"/>
                  </a:cubicBezTo>
                  <a:cubicBezTo>
                    <a:pt x="1" y="2034"/>
                    <a:pt x="3422" y="3215"/>
                    <a:pt x="3588" y="3292"/>
                  </a:cubicBezTo>
                  <a:cubicBezTo>
                    <a:pt x="3591" y="3293"/>
                    <a:pt x="3594" y="3293"/>
                    <a:pt x="3596" y="3293"/>
                  </a:cubicBezTo>
                  <a:cubicBezTo>
                    <a:pt x="3762" y="3293"/>
                    <a:pt x="4025" y="1281"/>
                    <a:pt x="3731" y="1162"/>
                  </a:cubicBezTo>
                  <a:cubicBezTo>
                    <a:pt x="3467" y="1050"/>
                    <a:pt x="1065" y="1"/>
                    <a:pt x="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826357" y="1716779"/>
              <a:ext cx="225084" cy="205477"/>
            </a:xfrm>
            <a:custGeom>
              <a:avLst/>
              <a:gdLst/>
              <a:ahLst/>
              <a:cxnLst/>
              <a:rect l="l" t="t" r="r" b="b"/>
              <a:pathLst>
                <a:path w="4546" h="4150" extrusionOk="0">
                  <a:moveTo>
                    <a:pt x="1319" y="1"/>
                  </a:moveTo>
                  <a:cubicBezTo>
                    <a:pt x="1120" y="1"/>
                    <a:pt x="0" y="3357"/>
                    <a:pt x="296" y="3401"/>
                  </a:cubicBezTo>
                  <a:cubicBezTo>
                    <a:pt x="555" y="3429"/>
                    <a:pt x="2940" y="4150"/>
                    <a:pt x="3625" y="4150"/>
                  </a:cubicBezTo>
                  <a:cubicBezTo>
                    <a:pt x="3728" y="4150"/>
                    <a:pt x="3793" y="4133"/>
                    <a:pt x="3806" y="4096"/>
                  </a:cubicBezTo>
                  <a:cubicBezTo>
                    <a:pt x="3916" y="3809"/>
                    <a:pt x="4546" y="1447"/>
                    <a:pt x="4215" y="1160"/>
                  </a:cubicBezTo>
                  <a:cubicBezTo>
                    <a:pt x="3884" y="873"/>
                    <a:pt x="1323" y="1"/>
                    <a:pt x="1323" y="1"/>
                  </a:cubicBezTo>
                  <a:cubicBezTo>
                    <a:pt x="1322" y="1"/>
                    <a:pt x="1320" y="1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2856856" y="1707965"/>
              <a:ext cx="199288" cy="163094"/>
            </a:xfrm>
            <a:custGeom>
              <a:avLst/>
              <a:gdLst/>
              <a:ahLst/>
              <a:cxnLst/>
              <a:rect l="l" t="t" r="r" b="b"/>
              <a:pathLst>
                <a:path w="4025" h="3294" extrusionOk="0">
                  <a:moveTo>
                    <a:pt x="578" y="0"/>
                  </a:moveTo>
                  <a:cubicBezTo>
                    <a:pt x="536" y="0"/>
                    <a:pt x="508" y="8"/>
                    <a:pt x="497" y="25"/>
                  </a:cubicBezTo>
                  <a:cubicBezTo>
                    <a:pt x="342" y="223"/>
                    <a:pt x="0" y="2033"/>
                    <a:pt x="0" y="2033"/>
                  </a:cubicBezTo>
                  <a:cubicBezTo>
                    <a:pt x="0" y="2033"/>
                    <a:pt x="3422" y="3214"/>
                    <a:pt x="3587" y="3292"/>
                  </a:cubicBezTo>
                  <a:cubicBezTo>
                    <a:pt x="3590" y="3293"/>
                    <a:pt x="3593" y="3293"/>
                    <a:pt x="3595" y="3293"/>
                  </a:cubicBezTo>
                  <a:cubicBezTo>
                    <a:pt x="3762" y="3293"/>
                    <a:pt x="4024" y="1281"/>
                    <a:pt x="3731" y="1161"/>
                  </a:cubicBezTo>
                  <a:cubicBezTo>
                    <a:pt x="3467" y="1050"/>
                    <a:pt x="1066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759020" y="1922454"/>
              <a:ext cx="154132" cy="147003"/>
            </a:xfrm>
            <a:custGeom>
              <a:avLst/>
              <a:gdLst/>
              <a:ahLst/>
              <a:cxnLst/>
              <a:rect l="l" t="t" r="r" b="b"/>
              <a:pathLst>
                <a:path w="3113" h="2969" extrusionOk="0">
                  <a:moveTo>
                    <a:pt x="1725" y="0"/>
                  </a:moveTo>
                  <a:cubicBezTo>
                    <a:pt x="1431" y="0"/>
                    <a:pt x="1163" y="66"/>
                    <a:pt x="927" y="96"/>
                  </a:cubicBezTo>
                  <a:cubicBezTo>
                    <a:pt x="508" y="152"/>
                    <a:pt x="387" y="1167"/>
                    <a:pt x="387" y="1167"/>
                  </a:cubicBezTo>
                  <a:cubicBezTo>
                    <a:pt x="387" y="1167"/>
                    <a:pt x="0" y="2536"/>
                    <a:pt x="100" y="2691"/>
                  </a:cubicBezTo>
                  <a:cubicBezTo>
                    <a:pt x="183" y="2824"/>
                    <a:pt x="922" y="2968"/>
                    <a:pt x="1414" y="2968"/>
                  </a:cubicBezTo>
                  <a:cubicBezTo>
                    <a:pt x="1448" y="2968"/>
                    <a:pt x="1481" y="2968"/>
                    <a:pt x="1513" y="2966"/>
                  </a:cubicBezTo>
                  <a:cubicBezTo>
                    <a:pt x="2009" y="2944"/>
                    <a:pt x="2075" y="2481"/>
                    <a:pt x="1943" y="2050"/>
                  </a:cubicBezTo>
                  <a:cubicBezTo>
                    <a:pt x="1800" y="1620"/>
                    <a:pt x="1590" y="1244"/>
                    <a:pt x="1546" y="1013"/>
                  </a:cubicBezTo>
                  <a:cubicBezTo>
                    <a:pt x="1491" y="792"/>
                    <a:pt x="3113" y="516"/>
                    <a:pt x="2506" y="196"/>
                  </a:cubicBezTo>
                  <a:cubicBezTo>
                    <a:pt x="2231" y="46"/>
                    <a:pt x="1969" y="0"/>
                    <a:pt x="172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2800561" y="1955627"/>
              <a:ext cx="125217" cy="122593"/>
            </a:xfrm>
            <a:custGeom>
              <a:avLst/>
              <a:gdLst/>
              <a:ahLst/>
              <a:cxnLst/>
              <a:rect l="l" t="t" r="r" b="b"/>
              <a:pathLst>
                <a:path w="2529" h="2476" extrusionOk="0">
                  <a:moveTo>
                    <a:pt x="1314" y="0"/>
                  </a:moveTo>
                  <a:cubicBezTo>
                    <a:pt x="1314" y="0"/>
                    <a:pt x="0" y="376"/>
                    <a:pt x="78" y="795"/>
                  </a:cubicBezTo>
                  <a:cubicBezTo>
                    <a:pt x="166" y="1204"/>
                    <a:pt x="232" y="2384"/>
                    <a:pt x="586" y="2462"/>
                  </a:cubicBezTo>
                  <a:cubicBezTo>
                    <a:pt x="623" y="2471"/>
                    <a:pt x="668" y="2476"/>
                    <a:pt x="717" y="2476"/>
                  </a:cubicBezTo>
                  <a:cubicBezTo>
                    <a:pt x="1149" y="2476"/>
                    <a:pt x="1979" y="2162"/>
                    <a:pt x="2197" y="2043"/>
                  </a:cubicBezTo>
                  <a:cubicBezTo>
                    <a:pt x="2440" y="1910"/>
                    <a:pt x="2528" y="762"/>
                    <a:pt x="2318" y="464"/>
                  </a:cubicBezTo>
                  <a:cubicBezTo>
                    <a:pt x="2097" y="166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2807096" y="1972313"/>
              <a:ext cx="64564" cy="40204"/>
            </a:xfrm>
            <a:custGeom>
              <a:avLst/>
              <a:gdLst/>
              <a:ahLst/>
              <a:cxnLst/>
              <a:rect l="l" t="t" r="r" b="b"/>
              <a:pathLst>
                <a:path w="1304" h="812" extrusionOk="0">
                  <a:moveTo>
                    <a:pt x="1118" y="0"/>
                  </a:moveTo>
                  <a:cubicBezTo>
                    <a:pt x="1102" y="0"/>
                    <a:pt x="1087" y="2"/>
                    <a:pt x="1072" y="6"/>
                  </a:cubicBezTo>
                  <a:cubicBezTo>
                    <a:pt x="994" y="39"/>
                    <a:pt x="310" y="293"/>
                    <a:pt x="67" y="536"/>
                  </a:cubicBezTo>
                  <a:cubicBezTo>
                    <a:pt x="1" y="602"/>
                    <a:pt x="1" y="701"/>
                    <a:pt x="67" y="756"/>
                  </a:cubicBezTo>
                  <a:cubicBezTo>
                    <a:pt x="100" y="789"/>
                    <a:pt x="133" y="811"/>
                    <a:pt x="177" y="811"/>
                  </a:cubicBezTo>
                  <a:cubicBezTo>
                    <a:pt x="221" y="811"/>
                    <a:pt x="255" y="789"/>
                    <a:pt x="288" y="756"/>
                  </a:cubicBezTo>
                  <a:cubicBezTo>
                    <a:pt x="454" y="590"/>
                    <a:pt x="994" y="370"/>
                    <a:pt x="1182" y="303"/>
                  </a:cubicBezTo>
                  <a:cubicBezTo>
                    <a:pt x="1270" y="271"/>
                    <a:pt x="1303" y="182"/>
                    <a:pt x="1281" y="105"/>
                  </a:cubicBezTo>
                  <a:cubicBezTo>
                    <a:pt x="1254" y="41"/>
                    <a:pt x="1189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819128" y="2012220"/>
              <a:ext cx="64020" cy="40204"/>
            </a:xfrm>
            <a:custGeom>
              <a:avLst/>
              <a:gdLst/>
              <a:ahLst/>
              <a:cxnLst/>
              <a:rect l="l" t="t" r="r" b="b"/>
              <a:pathLst>
                <a:path w="1293" h="812" extrusionOk="0">
                  <a:moveTo>
                    <a:pt x="1121" y="0"/>
                  </a:moveTo>
                  <a:cubicBezTo>
                    <a:pt x="1108" y="0"/>
                    <a:pt x="1095" y="2"/>
                    <a:pt x="1082" y="5"/>
                  </a:cubicBezTo>
                  <a:cubicBezTo>
                    <a:pt x="751" y="71"/>
                    <a:pt x="155" y="480"/>
                    <a:pt x="89" y="524"/>
                  </a:cubicBezTo>
                  <a:cubicBezTo>
                    <a:pt x="22" y="569"/>
                    <a:pt x="0" y="668"/>
                    <a:pt x="56" y="734"/>
                  </a:cubicBezTo>
                  <a:cubicBezTo>
                    <a:pt x="78" y="778"/>
                    <a:pt x="133" y="811"/>
                    <a:pt x="177" y="811"/>
                  </a:cubicBezTo>
                  <a:cubicBezTo>
                    <a:pt x="211" y="811"/>
                    <a:pt x="243" y="800"/>
                    <a:pt x="265" y="778"/>
                  </a:cubicBezTo>
                  <a:cubicBezTo>
                    <a:pt x="431" y="668"/>
                    <a:pt x="917" y="358"/>
                    <a:pt x="1148" y="314"/>
                  </a:cubicBezTo>
                  <a:cubicBezTo>
                    <a:pt x="1237" y="292"/>
                    <a:pt x="1292" y="204"/>
                    <a:pt x="1270" y="127"/>
                  </a:cubicBezTo>
                  <a:cubicBezTo>
                    <a:pt x="1251" y="52"/>
                    <a:pt x="119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2111396" y="2562205"/>
              <a:ext cx="60158" cy="24162"/>
            </a:xfrm>
            <a:custGeom>
              <a:avLst/>
              <a:gdLst/>
              <a:ahLst/>
              <a:cxnLst/>
              <a:rect l="l" t="t" r="r" b="b"/>
              <a:pathLst>
                <a:path w="1215" h="488" extrusionOk="0">
                  <a:moveTo>
                    <a:pt x="159" y="0"/>
                  </a:moveTo>
                  <a:cubicBezTo>
                    <a:pt x="78" y="0"/>
                    <a:pt x="11" y="63"/>
                    <a:pt x="11" y="145"/>
                  </a:cubicBezTo>
                  <a:cubicBezTo>
                    <a:pt x="1" y="234"/>
                    <a:pt x="67" y="311"/>
                    <a:pt x="155" y="311"/>
                  </a:cubicBezTo>
                  <a:cubicBezTo>
                    <a:pt x="310" y="322"/>
                    <a:pt x="773" y="377"/>
                    <a:pt x="972" y="465"/>
                  </a:cubicBezTo>
                  <a:cubicBezTo>
                    <a:pt x="994" y="477"/>
                    <a:pt x="1016" y="487"/>
                    <a:pt x="1038" y="487"/>
                  </a:cubicBezTo>
                  <a:cubicBezTo>
                    <a:pt x="1104" y="487"/>
                    <a:pt x="1159" y="443"/>
                    <a:pt x="1181" y="388"/>
                  </a:cubicBezTo>
                  <a:cubicBezTo>
                    <a:pt x="1215" y="311"/>
                    <a:pt x="1181" y="222"/>
                    <a:pt x="1104" y="178"/>
                  </a:cubicBezTo>
                  <a:cubicBezTo>
                    <a:pt x="817" y="57"/>
                    <a:pt x="199" y="2"/>
                    <a:pt x="177" y="2"/>
                  </a:cubicBezTo>
                  <a:cubicBezTo>
                    <a:pt x="171" y="1"/>
                    <a:pt x="16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2103177" y="2596715"/>
              <a:ext cx="68377" cy="19161"/>
            </a:xfrm>
            <a:custGeom>
              <a:avLst/>
              <a:gdLst/>
              <a:ahLst/>
              <a:cxnLst/>
              <a:rect l="l" t="t" r="r" b="b"/>
              <a:pathLst>
                <a:path w="1381" h="387" extrusionOk="0">
                  <a:moveTo>
                    <a:pt x="155" y="0"/>
                  </a:moveTo>
                  <a:cubicBezTo>
                    <a:pt x="78" y="0"/>
                    <a:pt x="1" y="67"/>
                    <a:pt x="1" y="155"/>
                  </a:cubicBezTo>
                  <a:cubicBezTo>
                    <a:pt x="1" y="243"/>
                    <a:pt x="78" y="309"/>
                    <a:pt x="155" y="309"/>
                  </a:cubicBezTo>
                  <a:cubicBezTo>
                    <a:pt x="464" y="309"/>
                    <a:pt x="1005" y="331"/>
                    <a:pt x="1149" y="376"/>
                  </a:cubicBezTo>
                  <a:cubicBezTo>
                    <a:pt x="1171" y="386"/>
                    <a:pt x="1182" y="386"/>
                    <a:pt x="1204" y="386"/>
                  </a:cubicBezTo>
                  <a:cubicBezTo>
                    <a:pt x="1270" y="386"/>
                    <a:pt x="1325" y="342"/>
                    <a:pt x="1347" y="276"/>
                  </a:cubicBezTo>
                  <a:cubicBezTo>
                    <a:pt x="1381" y="199"/>
                    <a:pt x="1337" y="111"/>
                    <a:pt x="1248" y="77"/>
                  </a:cubicBezTo>
                  <a:cubicBezTo>
                    <a:pt x="1005" y="0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378615" y="1718809"/>
              <a:ext cx="88875" cy="61544"/>
            </a:xfrm>
            <a:custGeom>
              <a:avLst/>
              <a:gdLst/>
              <a:ahLst/>
              <a:cxnLst/>
              <a:rect l="l" t="t" r="r" b="b"/>
              <a:pathLst>
                <a:path w="1795" h="1243" extrusionOk="0">
                  <a:moveTo>
                    <a:pt x="807" y="1"/>
                  </a:moveTo>
                  <a:cubicBezTo>
                    <a:pt x="177" y="1"/>
                    <a:pt x="1" y="909"/>
                    <a:pt x="1" y="909"/>
                  </a:cubicBezTo>
                  <a:cubicBezTo>
                    <a:pt x="1" y="909"/>
                    <a:pt x="211" y="1185"/>
                    <a:pt x="851" y="1240"/>
                  </a:cubicBezTo>
                  <a:cubicBezTo>
                    <a:pt x="869" y="1242"/>
                    <a:pt x="886" y="1243"/>
                    <a:pt x="904" y="1243"/>
                  </a:cubicBezTo>
                  <a:cubicBezTo>
                    <a:pt x="1428" y="1243"/>
                    <a:pt x="1794" y="620"/>
                    <a:pt x="1612" y="534"/>
                  </a:cubicBezTo>
                  <a:cubicBezTo>
                    <a:pt x="1436" y="456"/>
                    <a:pt x="1546" y="81"/>
                    <a:pt x="873" y="4"/>
                  </a:cubicBezTo>
                  <a:cubicBezTo>
                    <a:pt x="851" y="2"/>
                    <a:pt x="829" y="1"/>
                    <a:pt x="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378615" y="1718264"/>
              <a:ext cx="84963" cy="45601"/>
            </a:xfrm>
            <a:custGeom>
              <a:avLst/>
              <a:gdLst/>
              <a:ahLst/>
              <a:cxnLst/>
              <a:rect l="l" t="t" r="r" b="b"/>
              <a:pathLst>
                <a:path w="1716" h="921" extrusionOk="0">
                  <a:moveTo>
                    <a:pt x="827" y="1"/>
                  </a:moveTo>
                  <a:cubicBezTo>
                    <a:pt x="802" y="1"/>
                    <a:pt x="777" y="2"/>
                    <a:pt x="751" y="4"/>
                  </a:cubicBezTo>
                  <a:cubicBezTo>
                    <a:pt x="56" y="70"/>
                    <a:pt x="1" y="920"/>
                    <a:pt x="1" y="920"/>
                  </a:cubicBezTo>
                  <a:cubicBezTo>
                    <a:pt x="1" y="920"/>
                    <a:pt x="155" y="225"/>
                    <a:pt x="685" y="136"/>
                  </a:cubicBezTo>
                  <a:cubicBezTo>
                    <a:pt x="730" y="129"/>
                    <a:pt x="773" y="125"/>
                    <a:pt x="815" y="125"/>
                  </a:cubicBezTo>
                  <a:cubicBezTo>
                    <a:pt x="1308" y="125"/>
                    <a:pt x="1586" y="623"/>
                    <a:pt x="1656" y="633"/>
                  </a:cubicBezTo>
                  <a:cubicBezTo>
                    <a:pt x="1659" y="634"/>
                    <a:pt x="1661" y="634"/>
                    <a:pt x="1662" y="634"/>
                  </a:cubicBezTo>
                  <a:cubicBezTo>
                    <a:pt x="1715" y="634"/>
                    <a:pt x="1612" y="488"/>
                    <a:pt x="1590" y="445"/>
                  </a:cubicBezTo>
                  <a:cubicBezTo>
                    <a:pt x="1559" y="382"/>
                    <a:pt x="1298" y="1"/>
                    <a:pt x="827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392825" y="1729899"/>
              <a:ext cx="47037" cy="45452"/>
            </a:xfrm>
            <a:custGeom>
              <a:avLst/>
              <a:gdLst/>
              <a:ahLst/>
              <a:cxnLst/>
              <a:rect l="l" t="t" r="r" b="b"/>
              <a:pathLst>
                <a:path w="950" h="918" extrusionOk="0">
                  <a:moveTo>
                    <a:pt x="486" y="0"/>
                  </a:moveTo>
                  <a:cubicBezTo>
                    <a:pt x="243" y="0"/>
                    <a:pt x="44" y="185"/>
                    <a:pt x="23" y="431"/>
                  </a:cubicBezTo>
                  <a:cubicBezTo>
                    <a:pt x="1" y="674"/>
                    <a:pt x="189" y="895"/>
                    <a:pt x="442" y="917"/>
                  </a:cubicBezTo>
                  <a:cubicBezTo>
                    <a:pt x="450" y="917"/>
                    <a:pt x="457" y="917"/>
                    <a:pt x="464" y="917"/>
                  </a:cubicBezTo>
                  <a:cubicBezTo>
                    <a:pt x="709" y="917"/>
                    <a:pt x="918" y="733"/>
                    <a:pt x="928" y="497"/>
                  </a:cubicBezTo>
                  <a:cubicBezTo>
                    <a:pt x="950" y="244"/>
                    <a:pt x="763" y="23"/>
                    <a:pt x="508" y="1"/>
                  </a:cubicBezTo>
                  <a:cubicBezTo>
                    <a:pt x="501" y="1"/>
                    <a:pt x="494" y="0"/>
                    <a:pt x="486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386834" y="1674148"/>
              <a:ext cx="66149" cy="16983"/>
            </a:xfrm>
            <a:custGeom>
              <a:avLst/>
              <a:gdLst/>
              <a:ahLst/>
              <a:cxnLst/>
              <a:rect l="l" t="t" r="r" b="b"/>
              <a:pathLst>
                <a:path w="1336" h="343" extrusionOk="0">
                  <a:moveTo>
                    <a:pt x="502" y="0"/>
                  </a:moveTo>
                  <a:cubicBezTo>
                    <a:pt x="486" y="0"/>
                    <a:pt x="469" y="0"/>
                    <a:pt x="453" y="1"/>
                  </a:cubicBezTo>
                  <a:cubicBezTo>
                    <a:pt x="276" y="1"/>
                    <a:pt x="122" y="67"/>
                    <a:pt x="1" y="188"/>
                  </a:cubicBezTo>
                  <a:cubicBezTo>
                    <a:pt x="1" y="210"/>
                    <a:pt x="33" y="244"/>
                    <a:pt x="55" y="266"/>
                  </a:cubicBezTo>
                  <a:cubicBezTo>
                    <a:pt x="78" y="299"/>
                    <a:pt x="111" y="321"/>
                    <a:pt x="144" y="343"/>
                  </a:cubicBezTo>
                  <a:cubicBezTo>
                    <a:pt x="285" y="249"/>
                    <a:pt x="467" y="195"/>
                    <a:pt x="647" y="195"/>
                  </a:cubicBezTo>
                  <a:cubicBezTo>
                    <a:pt x="678" y="195"/>
                    <a:pt x="709" y="197"/>
                    <a:pt x="740" y="200"/>
                  </a:cubicBezTo>
                  <a:cubicBezTo>
                    <a:pt x="884" y="210"/>
                    <a:pt x="1016" y="244"/>
                    <a:pt x="1149" y="288"/>
                  </a:cubicBezTo>
                  <a:cubicBezTo>
                    <a:pt x="1215" y="310"/>
                    <a:pt x="1270" y="332"/>
                    <a:pt x="1336" y="343"/>
                  </a:cubicBezTo>
                  <a:cubicBezTo>
                    <a:pt x="1248" y="266"/>
                    <a:pt x="1159" y="188"/>
                    <a:pt x="1049" y="134"/>
                  </a:cubicBezTo>
                  <a:cubicBezTo>
                    <a:pt x="945" y="81"/>
                    <a:pt x="754" y="0"/>
                    <a:pt x="50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421245" y="1738119"/>
              <a:ext cx="12081" cy="1213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33" y="0"/>
                  </a:moveTo>
                  <a:cubicBezTo>
                    <a:pt x="67" y="0"/>
                    <a:pt x="12" y="44"/>
                    <a:pt x="1" y="111"/>
                  </a:cubicBezTo>
                  <a:cubicBezTo>
                    <a:pt x="1" y="177"/>
                    <a:pt x="45" y="243"/>
                    <a:pt x="111" y="243"/>
                  </a:cubicBezTo>
                  <a:cubicBezTo>
                    <a:pt x="117" y="244"/>
                    <a:pt x="123" y="244"/>
                    <a:pt x="128" y="244"/>
                  </a:cubicBezTo>
                  <a:cubicBezTo>
                    <a:pt x="187" y="244"/>
                    <a:pt x="234" y="193"/>
                    <a:pt x="244" y="133"/>
                  </a:cubicBezTo>
                  <a:cubicBezTo>
                    <a:pt x="244" y="66"/>
                    <a:pt x="199" y="12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2230523" y="1709104"/>
              <a:ext cx="86399" cy="60504"/>
            </a:xfrm>
            <a:custGeom>
              <a:avLst/>
              <a:gdLst/>
              <a:ahLst/>
              <a:cxnLst/>
              <a:rect l="l" t="t" r="r" b="b"/>
              <a:pathLst>
                <a:path w="1745" h="1222" extrusionOk="0">
                  <a:moveTo>
                    <a:pt x="960" y="1"/>
                  </a:moveTo>
                  <a:cubicBezTo>
                    <a:pt x="336" y="1"/>
                    <a:pt x="393" y="356"/>
                    <a:pt x="200" y="410"/>
                  </a:cubicBezTo>
                  <a:cubicBezTo>
                    <a:pt x="1" y="476"/>
                    <a:pt x="310" y="1182"/>
                    <a:pt x="862" y="1216"/>
                  </a:cubicBezTo>
                  <a:cubicBezTo>
                    <a:pt x="915" y="1219"/>
                    <a:pt x="966" y="1221"/>
                    <a:pt x="1014" y="1221"/>
                  </a:cubicBezTo>
                  <a:cubicBezTo>
                    <a:pt x="1541" y="1221"/>
                    <a:pt x="1745" y="1017"/>
                    <a:pt x="1745" y="1017"/>
                  </a:cubicBezTo>
                  <a:cubicBezTo>
                    <a:pt x="1745" y="1017"/>
                    <a:pt x="1701" y="24"/>
                    <a:pt x="1016" y="2"/>
                  </a:cubicBezTo>
                  <a:cubicBezTo>
                    <a:pt x="997" y="1"/>
                    <a:pt x="9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234336" y="1707965"/>
              <a:ext cx="86399" cy="51543"/>
            </a:xfrm>
            <a:custGeom>
              <a:avLst/>
              <a:gdLst/>
              <a:ahLst/>
              <a:cxnLst/>
              <a:rect l="l" t="t" r="r" b="b"/>
              <a:pathLst>
                <a:path w="1745" h="1041" extrusionOk="0">
                  <a:moveTo>
                    <a:pt x="860" y="0"/>
                  </a:moveTo>
                  <a:cubicBezTo>
                    <a:pt x="464" y="0"/>
                    <a:pt x="205" y="286"/>
                    <a:pt x="167" y="334"/>
                  </a:cubicBezTo>
                  <a:cubicBezTo>
                    <a:pt x="133" y="388"/>
                    <a:pt x="1" y="521"/>
                    <a:pt x="78" y="521"/>
                  </a:cubicBezTo>
                  <a:cubicBezTo>
                    <a:pt x="135" y="521"/>
                    <a:pt x="440" y="128"/>
                    <a:pt x="870" y="128"/>
                  </a:cubicBezTo>
                  <a:cubicBezTo>
                    <a:pt x="945" y="128"/>
                    <a:pt x="1023" y="140"/>
                    <a:pt x="1104" y="168"/>
                  </a:cubicBezTo>
                  <a:cubicBezTo>
                    <a:pt x="1612" y="334"/>
                    <a:pt x="1668" y="1040"/>
                    <a:pt x="1668" y="1040"/>
                  </a:cubicBezTo>
                  <a:cubicBezTo>
                    <a:pt x="1668" y="1040"/>
                    <a:pt x="1745" y="190"/>
                    <a:pt x="1060" y="25"/>
                  </a:cubicBezTo>
                  <a:cubicBezTo>
                    <a:pt x="990" y="8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2257854" y="1719997"/>
              <a:ext cx="46492" cy="44957"/>
            </a:xfrm>
            <a:custGeom>
              <a:avLst/>
              <a:gdLst/>
              <a:ahLst/>
              <a:cxnLst/>
              <a:rect l="l" t="t" r="r" b="b"/>
              <a:pathLst>
                <a:path w="939" h="908" extrusionOk="0">
                  <a:moveTo>
                    <a:pt x="458" y="1"/>
                  </a:moveTo>
                  <a:cubicBezTo>
                    <a:pt x="231" y="1"/>
                    <a:pt x="32" y="181"/>
                    <a:pt x="11" y="422"/>
                  </a:cubicBezTo>
                  <a:cubicBezTo>
                    <a:pt x="1" y="665"/>
                    <a:pt x="188" y="885"/>
                    <a:pt x="431" y="907"/>
                  </a:cubicBezTo>
                  <a:cubicBezTo>
                    <a:pt x="438" y="908"/>
                    <a:pt x="445" y="908"/>
                    <a:pt x="451" y="908"/>
                  </a:cubicBezTo>
                  <a:cubicBezTo>
                    <a:pt x="697" y="908"/>
                    <a:pt x="906" y="724"/>
                    <a:pt x="916" y="488"/>
                  </a:cubicBezTo>
                  <a:cubicBezTo>
                    <a:pt x="939" y="234"/>
                    <a:pt x="751" y="13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2254042" y="1665385"/>
              <a:ext cx="66198" cy="20300"/>
            </a:xfrm>
            <a:custGeom>
              <a:avLst/>
              <a:gdLst/>
              <a:ahLst/>
              <a:cxnLst/>
              <a:rect l="l" t="t" r="r" b="b"/>
              <a:pathLst>
                <a:path w="1337" h="410" extrusionOk="0">
                  <a:moveTo>
                    <a:pt x="691" y="0"/>
                  </a:moveTo>
                  <a:cubicBezTo>
                    <a:pt x="523" y="0"/>
                    <a:pt x="394" y="37"/>
                    <a:pt x="309" y="68"/>
                  </a:cubicBezTo>
                  <a:cubicBezTo>
                    <a:pt x="199" y="112"/>
                    <a:pt x="88" y="167"/>
                    <a:pt x="0" y="233"/>
                  </a:cubicBezTo>
                  <a:cubicBezTo>
                    <a:pt x="56" y="222"/>
                    <a:pt x="122" y="211"/>
                    <a:pt x="188" y="200"/>
                  </a:cubicBezTo>
                  <a:cubicBezTo>
                    <a:pt x="297" y="182"/>
                    <a:pt x="413" y="164"/>
                    <a:pt x="531" y="164"/>
                  </a:cubicBezTo>
                  <a:cubicBezTo>
                    <a:pt x="556" y="164"/>
                    <a:pt x="582" y="165"/>
                    <a:pt x="608" y="167"/>
                  </a:cubicBezTo>
                  <a:cubicBezTo>
                    <a:pt x="817" y="178"/>
                    <a:pt x="1027" y="266"/>
                    <a:pt x="1182" y="409"/>
                  </a:cubicBezTo>
                  <a:lnTo>
                    <a:pt x="1280" y="343"/>
                  </a:lnTo>
                  <a:cubicBezTo>
                    <a:pt x="1303" y="321"/>
                    <a:pt x="1336" y="288"/>
                    <a:pt x="1336" y="266"/>
                  </a:cubicBezTo>
                  <a:cubicBezTo>
                    <a:pt x="1236" y="134"/>
                    <a:pt x="1093" y="46"/>
                    <a:pt x="927" y="24"/>
                  </a:cubicBezTo>
                  <a:cubicBezTo>
                    <a:pt x="841" y="7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2266618" y="1725988"/>
              <a:ext cx="10992" cy="10645"/>
            </a:xfrm>
            <a:custGeom>
              <a:avLst/>
              <a:gdLst/>
              <a:ahLst/>
              <a:cxnLst/>
              <a:rect l="l" t="t" r="r" b="b"/>
              <a:pathLst>
                <a:path w="222" h="215" extrusionOk="0">
                  <a:moveTo>
                    <a:pt x="102" y="1"/>
                  </a:moveTo>
                  <a:cubicBezTo>
                    <a:pt x="47" y="1"/>
                    <a:pt x="10" y="42"/>
                    <a:pt x="0" y="102"/>
                  </a:cubicBezTo>
                  <a:cubicBezTo>
                    <a:pt x="0" y="157"/>
                    <a:pt x="45" y="212"/>
                    <a:pt x="99" y="212"/>
                  </a:cubicBezTo>
                  <a:cubicBezTo>
                    <a:pt x="106" y="214"/>
                    <a:pt x="112" y="214"/>
                    <a:pt x="118" y="214"/>
                  </a:cubicBezTo>
                  <a:cubicBezTo>
                    <a:pt x="174" y="214"/>
                    <a:pt x="211" y="172"/>
                    <a:pt x="221" y="113"/>
                  </a:cubicBezTo>
                  <a:cubicBezTo>
                    <a:pt x="221" y="58"/>
                    <a:pt x="177" y="2"/>
                    <a:pt x="121" y="2"/>
                  </a:cubicBezTo>
                  <a:cubicBezTo>
                    <a:pt x="115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295533" y="1830459"/>
              <a:ext cx="89172" cy="41640"/>
            </a:xfrm>
            <a:custGeom>
              <a:avLst/>
              <a:gdLst/>
              <a:ahLst/>
              <a:cxnLst/>
              <a:rect l="l" t="t" r="r" b="b"/>
              <a:pathLst>
                <a:path w="1801" h="8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1" y="796"/>
                    <a:pt x="862" y="840"/>
                  </a:cubicBezTo>
                  <a:cubicBezTo>
                    <a:pt x="878" y="841"/>
                    <a:pt x="895" y="841"/>
                    <a:pt x="911" y="841"/>
                  </a:cubicBezTo>
                  <a:cubicBezTo>
                    <a:pt x="1632" y="841"/>
                    <a:pt x="1801" y="133"/>
                    <a:pt x="1801" y="1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295038" y="1829915"/>
              <a:ext cx="91301" cy="25598"/>
            </a:xfrm>
            <a:custGeom>
              <a:avLst/>
              <a:gdLst/>
              <a:ahLst/>
              <a:cxnLst/>
              <a:rect l="l" t="t" r="r" b="b"/>
              <a:pathLst>
                <a:path w="1844" h="517" extrusionOk="0">
                  <a:moveTo>
                    <a:pt x="0" y="1"/>
                  </a:moveTo>
                  <a:cubicBezTo>
                    <a:pt x="0" y="1"/>
                    <a:pt x="89" y="288"/>
                    <a:pt x="287" y="387"/>
                  </a:cubicBezTo>
                  <a:cubicBezTo>
                    <a:pt x="461" y="470"/>
                    <a:pt x="842" y="517"/>
                    <a:pt x="1132" y="517"/>
                  </a:cubicBezTo>
                  <a:cubicBezTo>
                    <a:pt x="1266" y="517"/>
                    <a:pt x="1380" y="507"/>
                    <a:pt x="1446" y="486"/>
                  </a:cubicBezTo>
                  <a:cubicBezTo>
                    <a:pt x="1645" y="420"/>
                    <a:pt x="1843" y="100"/>
                    <a:pt x="1843" y="1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9"/>
            <p:cNvSpPr/>
            <p:nvPr/>
          </p:nvSpPr>
          <p:spPr>
            <a:xfrm>
              <a:off x="2841557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53" y="1"/>
                  </a:moveTo>
                  <a:lnTo>
                    <a:pt x="2053" y="1"/>
                  </a:lnTo>
                  <a:cubicBezTo>
                    <a:pt x="2053" y="1"/>
                    <a:pt x="2219" y="1446"/>
                    <a:pt x="1887" y="2253"/>
                  </a:cubicBezTo>
                  <a:cubicBezTo>
                    <a:pt x="1568" y="3047"/>
                    <a:pt x="0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4" y="4354"/>
                    <a:pt x="5508" y="4073"/>
                  </a:cubicBezTo>
                  <a:cubicBezTo>
                    <a:pt x="6170" y="3632"/>
                    <a:pt x="5508" y="872"/>
                    <a:pt x="5343" y="509"/>
                  </a:cubicBezTo>
                  <a:cubicBezTo>
                    <a:pt x="5177" y="144"/>
                    <a:pt x="2054" y="1"/>
                    <a:pt x="2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9"/>
            <p:cNvSpPr/>
            <p:nvPr/>
          </p:nvSpPr>
          <p:spPr>
            <a:xfrm>
              <a:off x="2921371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07" y="1"/>
                  </a:moveTo>
                  <a:cubicBezTo>
                    <a:pt x="0" y="1"/>
                    <a:pt x="153" y="278"/>
                    <a:pt x="110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1" y="609"/>
                    <a:pt x="1273" y="609"/>
                    <a:pt x="1276" y="609"/>
                  </a:cubicBezTo>
                  <a:cubicBezTo>
                    <a:pt x="1423" y="609"/>
                    <a:pt x="1476" y="244"/>
                    <a:pt x="1362" y="244"/>
                  </a:cubicBezTo>
                  <a:cubicBezTo>
                    <a:pt x="1361" y="244"/>
                    <a:pt x="1359" y="244"/>
                    <a:pt x="1357" y="245"/>
                  </a:cubicBezTo>
                  <a:cubicBezTo>
                    <a:pt x="1357" y="245"/>
                    <a:pt x="486" y="12"/>
                    <a:pt x="231" y="2"/>
                  </a:cubicBezTo>
                  <a:cubicBezTo>
                    <a:pt x="223" y="1"/>
                    <a:pt x="214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2904141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1" y="292"/>
                  </a:cubicBezTo>
                  <a:cubicBezTo>
                    <a:pt x="17" y="324"/>
                    <a:pt x="1021" y="678"/>
                    <a:pt x="1187" y="711"/>
                  </a:cubicBezTo>
                  <a:cubicBezTo>
                    <a:pt x="1195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9" y="368"/>
                  </a:cubicBezTo>
                  <a:cubicBezTo>
                    <a:pt x="1319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2847003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999" y="0"/>
                  </a:moveTo>
                  <a:cubicBezTo>
                    <a:pt x="980" y="0"/>
                    <a:pt x="963" y="3"/>
                    <a:pt x="950" y="10"/>
                  </a:cubicBezTo>
                  <a:cubicBezTo>
                    <a:pt x="740" y="132"/>
                    <a:pt x="1" y="860"/>
                    <a:pt x="67" y="1136"/>
                  </a:cubicBezTo>
                  <a:cubicBezTo>
                    <a:pt x="106" y="1304"/>
                    <a:pt x="1613" y="1386"/>
                    <a:pt x="3042" y="1386"/>
                  </a:cubicBezTo>
                  <a:cubicBezTo>
                    <a:pt x="4044" y="1386"/>
                    <a:pt x="5007" y="1346"/>
                    <a:pt x="5398" y="1268"/>
                  </a:cubicBezTo>
                  <a:cubicBezTo>
                    <a:pt x="5807" y="1191"/>
                    <a:pt x="5773" y="264"/>
                    <a:pt x="5641" y="66"/>
                  </a:cubicBezTo>
                  <a:lnTo>
                    <a:pt x="5641" y="66"/>
                  </a:lnTo>
                  <a:cubicBezTo>
                    <a:pt x="5641" y="66"/>
                    <a:pt x="5130" y="836"/>
                    <a:pt x="3359" y="836"/>
                  </a:cubicBezTo>
                  <a:cubicBezTo>
                    <a:pt x="3199" y="836"/>
                    <a:pt x="3029" y="830"/>
                    <a:pt x="2849" y="816"/>
                  </a:cubicBezTo>
                  <a:cubicBezTo>
                    <a:pt x="2350" y="775"/>
                    <a:pt x="1305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3166706" y="3853689"/>
              <a:ext cx="305591" cy="226470"/>
            </a:xfrm>
            <a:custGeom>
              <a:avLst/>
              <a:gdLst/>
              <a:ahLst/>
              <a:cxnLst/>
              <a:rect l="l" t="t" r="r" b="b"/>
              <a:pathLst>
                <a:path w="6172" h="4574" extrusionOk="0">
                  <a:moveTo>
                    <a:pt x="2065" y="1"/>
                  </a:moveTo>
                  <a:cubicBezTo>
                    <a:pt x="2065" y="1"/>
                    <a:pt x="2220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5" y="4354"/>
                    <a:pt x="5509" y="4073"/>
                  </a:cubicBezTo>
                  <a:cubicBezTo>
                    <a:pt x="6171" y="3632"/>
                    <a:pt x="5509" y="872"/>
                    <a:pt x="5354" y="509"/>
                  </a:cubicBezTo>
                  <a:cubicBezTo>
                    <a:pt x="5188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3246569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16" y="1"/>
                  </a:moveTo>
                  <a:cubicBezTo>
                    <a:pt x="0" y="1"/>
                    <a:pt x="152" y="278"/>
                    <a:pt x="109" y="311"/>
                  </a:cubicBezTo>
                  <a:cubicBezTo>
                    <a:pt x="55" y="343"/>
                    <a:pt x="1103" y="586"/>
                    <a:pt x="1269" y="608"/>
                  </a:cubicBezTo>
                  <a:cubicBezTo>
                    <a:pt x="1271" y="609"/>
                    <a:pt x="1274" y="609"/>
                    <a:pt x="1276" y="609"/>
                  </a:cubicBezTo>
                  <a:cubicBezTo>
                    <a:pt x="1433" y="609"/>
                    <a:pt x="1475" y="244"/>
                    <a:pt x="1373" y="244"/>
                  </a:cubicBezTo>
                  <a:cubicBezTo>
                    <a:pt x="1371" y="244"/>
                    <a:pt x="1369" y="244"/>
                    <a:pt x="1368" y="245"/>
                  </a:cubicBezTo>
                  <a:cubicBezTo>
                    <a:pt x="1368" y="245"/>
                    <a:pt x="485" y="12"/>
                    <a:pt x="242" y="2"/>
                  </a:cubicBezTo>
                  <a:cubicBezTo>
                    <a:pt x="233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3260185" y="3919243"/>
              <a:ext cx="73031" cy="30153"/>
            </a:xfrm>
            <a:custGeom>
              <a:avLst/>
              <a:gdLst/>
              <a:ahLst/>
              <a:cxnLst/>
              <a:rect l="l" t="t" r="r" b="b"/>
              <a:pathLst>
                <a:path w="1475" h="609" extrusionOk="0">
                  <a:moveTo>
                    <a:pt x="207" y="0"/>
                  </a:moveTo>
                  <a:cubicBezTo>
                    <a:pt x="1" y="0"/>
                    <a:pt x="153" y="278"/>
                    <a:pt x="99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2" y="608"/>
                    <a:pt x="1274" y="608"/>
                    <a:pt x="1276" y="608"/>
                  </a:cubicBezTo>
                  <a:cubicBezTo>
                    <a:pt x="1421" y="608"/>
                    <a:pt x="1475" y="243"/>
                    <a:pt x="1367" y="243"/>
                  </a:cubicBezTo>
                  <a:cubicBezTo>
                    <a:pt x="1364" y="243"/>
                    <a:pt x="1361" y="244"/>
                    <a:pt x="1358" y="244"/>
                  </a:cubicBezTo>
                  <a:cubicBezTo>
                    <a:pt x="1358" y="244"/>
                    <a:pt x="486" y="12"/>
                    <a:pt x="232" y="1"/>
                  </a:cubicBezTo>
                  <a:cubicBezTo>
                    <a:pt x="223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931719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243" y="0"/>
                  </a:moveTo>
                  <a:cubicBezTo>
                    <a:pt x="0" y="0"/>
                    <a:pt x="177" y="287"/>
                    <a:pt x="133" y="321"/>
                  </a:cubicBezTo>
                  <a:cubicBezTo>
                    <a:pt x="89" y="354"/>
                    <a:pt x="1148" y="542"/>
                    <a:pt x="1303" y="542"/>
                  </a:cubicBezTo>
                  <a:cubicBezTo>
                    <a:pt x="1305" y="542"/>
                    <a:pt x="1307" y="542"/>
                    <a:pt x="1309" y="542"/>
                  </a:cubicBezTo>
                  <a:cubicBezTo>
                    <a:pt x="1465" y="542"/>
                    <a:pt x="1498" y="176"/>
                    <a:pt x="1390" y="176"/>
                  </a:cubicBezTo>
                  <a:cubicBezTo>
                    <a:pt x="1387" y="176"/>
                    <a:pt x="1384" y="176"/>
                    <a:pt x="1380" y="177"/>
                  </a:cubicBezTo>
                  <a:cubicBezTo>
                    <a:pt x="1380" y="177"/>
                    <a:pt x="486" y="12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3229339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0" y="292"/>
                  </a:cubicBezTo>
                  <a:cubicBezTo>
                    <a:pt x="16" y="324"/>
                    <a:pt x="1021" y="678"/>
                    <a:pt x="1186" y="711"/>
                  </a:cubicBezTo>
                  <a:cubicBezTo>
                    <a:pt x="1194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8" y="368"/>
                  </a:cubicBezTo>
                  <a:cubicBezTo>
                    <a:pt x="1318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3172746" y="4017724"/>
              <a:ext cx="286925" cy="68624"/>
            </a:xfrm>
            <a:custGeom>
              <a:avLst/>
              <a:gdLst/>
              <a:ahLst/>
              <a:cxnLst/>
              <a:rect l="l" t="t" r="r" b="b"/>
              <a:pathLst>
                <a:path w="5795" h="1386" extrusionOk="0">
                  <a:moveTo>
                    <a:pt x="987" y="0"/>
                  </a:moveTo>
                  <a:cubicBezTo>
                    <a:pt x="968" y="0"/>
                    <a:pt x="951" y="3"/>
                    <a:pt x="938" y="10"/>
                  </a:cubicBezTo>
                  <a:cubicBezTo>
                    <a:pt x="729" y="132"/>
                    <a:pt x="0" y="860"/>
                    <a:pt x="67" y="1136"/>
                  </a:cubicBezTo>
                  <a:cubicBezTo>
                    <a:pt x="99" y="1304"/>
                    <a:pt x="1604" y="1386"/>
                    <a:pt x="3032" y="1386"/>
                  </a:cubicBezTo>
                  <a:cubicBezTo>
                    <a:pt x="4033" y="1386"/>
                    <a:pt x="4996" y="1346"/>
                    <a:pt x="5387" y="1268"/>
                  </a:cubicBezTo>
                  <a:cubicBezTo>
                    <a:pt x="5795" y="1191"/>
                    <a:pt x="5762" y="264"/>
                    <a:pt x="5630" y="66"/>
                  </a:cubicBezTo>
                  <a:lnTo>
                    <a:pt x="5630" y="66"/>
                  </a:lnTo>
                  <a:cubicBezTo>
                    <a:pt x="5630" y="66"/>
                    <a:pt x="5128" y="836"/>
                    <a:pt x="3350" y="836"/>
                  </a:cubicBezTo>
                  <a:cubicBezTo>
                    <a:pt x="3189" y="836"/>
                    <a:pt x="3018" y="830"/>
                    <a:pt x="2837" y="816"/>
                  </a:cubicBezTo>
                  <a:cubicBezTo>
                    <a:pt x="2338" y="775"/>
                    <a:pt x="1293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2544284" y="2673014"/>
              <a:ext cx="453039" cy="385950"/>
            </a:xfrm>
            <a:custGeom>
              <a:avLst/>
              <a:gdLst/>
              <a:ahLst/>
              <a:cxnLst/>
              <a:rect l="l" t="t" r="r" b="b"/>
              <a:pathLst>
                <a:path w="9150" h="7795" extrusionOk="0">
                  <a:moveTo>
                    <a:pt x="682" y="0"/>
                  </a:moveTo>
                  <a:cubicBezTo>
                    <a:pt x="348" y="0"/>
                    <a:pt x="67" y="88"/>
                    <a:pt x="22" y="368"/>
                  </a:cubicBezTo>
                  <a:cubicBezTo>
                    <a:pt x="0" y="542"/>
                    <a:pt x="999" y="7794"/>
                    <a:pt x="2392" y="7794"/>
                  </a:cubicBezTo>
                  <a:cubicBezTo>
                    <a:pt x="2419" y="7794"/>
                    <a:pt x="2445" y="7791"/>
                    <a:pt x="2472" y="7786"/>
                  </a:cubicBezTo>
                  <a:cubicBezTo>
                    <a:pt x="3918" y="7499"/>
                    <a:pt x="8576" y="5998"/>
                    <a:pt x="8863" y="5082"/>
                  </a:cubicBezTo>
                  <a:cubicBezTo>
                    <a:pt x="9150" y="4155"/>
                    <a:pt x="7980" y="1936"/>
                    <a:pt x="7362" y="1516"/>
                  </a:cubicBezTo>
                  <a:cubicBezTo>
                    <a:pt x="7315" y="1484"/>
                    <a:pt x="7255" y="1469"/>
                    <a:pt x="7182" y="1469"/>
                  </a:cubicBezTo>
                  <a:cubicBezTo>
                    <a:pt x="6343" y="1469"/>
                    <a:pt x="3895" y="3485"/>
                    <a:pt x="3344" y="3485"/>
                  </a:cubicBezTo>
                  <a:cubicBezTo>
                    <a:pt x="3317" y="3485"/>
                    <a:pt x="3295" y="3480"/>
                    <a:pt x="3278" y="3471"/>
                  </a:cubicBezTo>
                  <a:cubicBezTo>
                    <a:pt x="2880" y="3238"/>
                    <a:pt x="1953" y="248"/>
                    <a:pt x="1953" y="248"/>
                  </a:cubicBezTo>
                  <a:cubicBezTo>
                    <a:pt x="1953" y="248"/>
                    <a:pt x="1242" y="0"/>
                    <a:pt x="682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3251273" y="2701434"/>
              <a:ext cx="460912" cy="316830"/>
            </a:xfrm>
            <a:custGeom>
              <a:avLst/>
              <a:gdLst/>
              <a:ahLst/>
              <a:cxnLst/>
              <a:rect l="l" t="t" r="r" b="b"/>
              <a:pathLst>
                <a:path w="9309" h="6399" extrusionOk="0">
                  <a:moveTo>
                    <a:pt x="7224" y="0"/>
                  </a:moveTo>
                  <a:cubicBezTo>
                    <a:pt x="6936" y="0"/>
                    <a:pt x="6691" y="33"/>
                    <a:pt x="6627" y="137"/>
                  </a:cubicBezTo>
                  <a:cubicBezTo>
                    <a:pt x="6450" y="424"/>
                    <a:pt x="6296" y="2168"/>
                    <a:pt x="6085" y="2786"/>
                  </a:cubicBezTo>
                  <a:cubicBezTo>
                    <a:pt x="6066" y="2842"/>
                    <a:pt x="6020" y="2868"/>
                    <a:pt x="5951" y="2868"/>
                  </a:cubicBezTo>
                  <a:cubicBezTo>
                    <a:pt x="5362" y="2868"/>
                    <a:pt x="3138" y="992"/>
                    <a:pt x="2465" y="942"/>
                  </a:cubicBezTo>
                  <a:cubicBezTo>
                    <a:pt x="2459" y="942"/>
                    <a:pt x="2453" y="942"/>
                    <a:pt x="2447" y="942"/>
                  </a:cubicBezTo>
                  <a:cubicBezTo>
                    <a:pt x="1687" y="942"/>
                    <a:pt x="1" y="4332"/>
                    <a:pt x="1019" y="4386"/>
                  </a:cubicBezTo>
                  <a:cubicBezTo>
                    <a:pt x="1881" y="4441"/>
                    <a:pt x="5093" y="6398"/>
                    <a:pt x="7005" y="6398"/>
                  </a:cubicBezTo>
                  <a:cubicBezTo>
                    <a:pt x="7396" y="6398"/>
                    <a:pt x="7733" y="6316"/>
                    <a:pt x="7984" y="6120"/>
                  </a:cubicBezTo>
                  <a:cubicBezTo>
                    <a:pt x="9309" y="5082"/>
                    <a:pt x="8371" y="104"/>
                    <a:pt x="8371" y="104"/>
                  </a:cubicBezTo>
                  <a:cubicBezTo>
                    <a:pt x="8371" y="104"/>
                    <a:pt x="7732" y="0"/>
                    <a:pt x="722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3217010" y="3251320"/>
              <a:ext cx="214835" cy="563551"/>
            </a:xfrm>
            <a:custGeom>
              <a:avLst/>
              <a:gdLst/>
              <a:ahLst/>
              <a:cxnLst/>
              <a:rect l="l" t="t" r="r" b="b"/>
              <a:pathLst>
                <a:path w="4339" h="11382" extrusionOk="0">
                  <a:moveTo>
                    <a:pt x="3359" y="1"/>
                  </a:moveTo>
                  <a:cubicBezTo>
                    <a:pt x="2521" y="1"/>
                    <a:pt x="0" y="555"/>
                    <a:pt x="0" y="555"/>
                  </a:cubicBezTo>
                  <a:cubicBezTo>
                    <a:pt x="0" y="555"/>
                    <a:pt x="917" y="11063"/>
                    <a:pt x="1248" y="11250"/>
                  </a:cubicBezTo>
                  <a:cubicBezTo>
                    <a:pt x="1385" y="11331"/>
                    <a:pt x="1749" y="11382"/>
                    <a:pt x="2167" y="11382"/>
                  </a:cubicBezTo>
                  <a:cubicBezTo>
                    <a:pt x="2720" y="11382"/>
                    <a:pt x="3368" y="11294"/>
                    <a:pt x="3720" y="11074"/>
                  </a:cubicBezTo>
                  <a:cubicBezTo>
                    <a:pt x="4338" y="10688"/>
                    <a:pt x="3930" y="224"/>
                    <a:pt x="3598" y="36"/>
                  </a:cubicBezTo>
                  <a:cubicBezTo>
                    <a:pt x="3558" y="11"/>
                    <a:pt x="3475" y="1"/>
                    <a:pt x="3359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927313" y="3282760"/>
              <a:ext cx="198496" cy="561967"/>
            </a:xfrm>
            <a:custGeom>
              <a:avLst/>
              <a:gdLst/>
              <a:ahLst/>
              <a:cxnLst/>
              <a:rect l="l" t="t" r="r" b="b"/>
              <a:pathLst>
                <a:path w="4009" h="11350" extrusionOk="0">
                  <a:moveTo>
                    <a:pt x="3327" y="1"/>
                  </a:moveTo>
                  <a:cubicBezTo>
                    <a:pt x="2439" y="1"/>
                    <a:pt x="1" y="450"/>
                    <a:pt x="1" y="450"/>
                  </a:cubicBezTo>
                  <a:cubicBezTo>
                    <a:pt x="1" y="450"/>
                    <a:pt x="575" y="10980"/>
                    <a:pt x="895" y="11179"/>
                  </a:cubicBezTo>
                  <a:cubicBezTo>
                    <a:pt x="1052" y="11281"/>
                    <a:pt x="1498" y="11350"/>
                    <a:pt x="1988" y="11350"/>
                  </a:cubicBezTo>
                  <a:cubicBezTo>
                    <a:pt x="2497" y="11350"/>
                    <a:pt x="3052" y="11276"/>
                    <a:pt x="3379" y="11090"/>
                  </a:cubicBezTo>
                  <a:cubicBezTo>
                    <a:pt x="4008" y="10726"/>
                    <a:pt x="3942" y="251"/>
                    <a:pt x="3621" y="41"/>
                  </a:cubicBezTo>
                  <a:cubicBezTo>
                    <a:pt x="3576" y="13"/>
                    <a:pt x="3473" y="1"/>
                    <a:pt x="3327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857946" y="3060152"/>
              <a:ext cx="627472" cy="444375"/>
            </a:xfrm>
            <a:custGeom>
              <a:avLst/>
              <a:gdLst/>
              <a:ahLst/>
              <a:cxnLst/>
              <a:rect l="l" t="t" r="r" b="b"/>
              <a:pathLst>
                <a:path w="12673" h="8975" extrusionOk="0">
                  <a:moveTo>
                    <a:pt x="11182" y="1"/>
                  </a:moveTo>
                  <a:cubicBezTo>
                    <a:pt x="10718" y="1"/>
                    <a:pt x="166" y="221"/>
                    <a:pt x="166" y="221"/>
                  </a:cubicBezTo>
                  <a:cubicBezTo>
                    <a:pt x="166" y="221"/>
                    <a:pt x="1" y="8610"/>
                    <a:pt x="475" y="8842"/>
                  </a:cubicBezTo>
                  <a:cubicBezTo>
                    <a:pt x="658" y="8935"/>
                    <a:pt x="1473" y="8975"/>
                    <a:pt x="2426" y="8975"/>
                  </a:cubicBezTo>
                  <a:cubicBezTo>
                    <a:pt x="3948" y="8975"/>
                    <a:pt x="5821" y="8874"/>
                    <a:pt x="6038" y="8731"/>
                  </a:cubicBezTo>
                  <a:cubicBezTo>
                    <a:pt x="6389" y="8497"/>
                    <a:pt x="6013" y="4208"/>
                    <a:pt x="6083" y="4208"/>
                  </a:cubicBezTo>
                  <a:cubicBezTo>
                    <a:pt x="6086" y="4208"/>
                    <a:pt x="6089" y="4215"/>
                    <a:pt x="6094" y="4228"/>
                  </a:cubicBezTo>
                  <a:cubicBezTo>
                    <a:pt x="6213" y="4576"/>
                    <a:pt x="6623" y="8733"/>
                    <a:pt x="6974" y="8733"/>
                  </a:cubicBezTo>
                  <a:cubicBezTo>
                    <a:pt x="6978" y="8733"/>
                    <a:pt x="6983" y="8733"/>
                    <a:pt x="6987" y="8731"/>
                  </a:cubicBezTo>
                  <a:cubicBezTo>
                    <a:pt x="7340" y="8610"/>
                    <a:pt x="11491" y="8842"/>
                    <a:pt x="12076" y="8367"/>
                  </a:cubicBezTo>
                  <a:cubicBezTo>
                    <a:pt x="12672" y="7892"/>
                    <a:pt x="11657" y="1"/>
                    <a:pt x="1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3558597" y="2384108"/>
              <a:ext cx="36639" cy="380454"/>
            </a:xfrm>
            <a:custGeom>
              <a:avLst/>
              <a:gdLst/>
              <a:ahLst/>
              <a:cxnLst/>
              <a:rect l="l" t="t" r="r" b="b"/>
              <a:pathLst>
                <a:path w="740" h="7684" extrusionOk="0">
                  <a:moveTo>
                    <a:pt x="530" y="0"/>
                  </a:moveTo>
                  <a:lnTo>
                    <a:pt x="0" y="66"/>
                  </a:lnTo>
                  <a:cubicBezTo>
                    <a:pt x="0" y="66"/>
                    <a:pt x="155" y="7584"/>
                    <a:pt x="320" y="7661"/>
                  </a:cubicBezTo>
                  <a:cubicBezTo>
                    <a:pt x="364" y="7677"/>
                    <a:pt x="413" y="7683"/>
                    <a:pt x="460" y="7683"/>
                  </a:cubicBezTo>
                  <a:cubicBezTo>
                    <a:pt x="603" y="7683"/>
                    <a:pt x="739" y="7628"/>
                    <a:pt x="739" y="7628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3642174" y="2444117"/>
              <a:ext cx="193099" cy="183889"/>
            </a:xfrm>
            <a:custGeom>
              <a:avLst/>
              <a:gdLst/>
              <a:ahLst/>
              <a:cxnLst/>
              <a:rect l="l" t="t" r="r" b="b"/>
              <a:pathLst>
                <a:path w="3900" h="3714" extrusionOk="0">
                  <a:moveTo>
                    <a:pt x="192" y="1"/>
                  </a:moveTo>
                  <a:cubicBezTo>
                    <a:pt x="0" y="1"/>
                    <a:pt x="401" y="3459"/>
                    <a:pt x="674" y="3534"/>
                  </a:cubicBezTo>
                  <a:cubicBezTo>
                    <a:pt x="835" y="3573"/>
                    <a:pt x="1917" y="3714"/>
                    <a:pt x="2781" y="3714"/>
                  </a:cubicBezTo>
                  <a:cubicBezTo>
                    <a:pt x="3395" y="3714"/>
                    <a:pt x="3900" y="3643"/>
                    <a:pt x="3886" y="3413"/>
                  </a:cubicBezTo>
                  <a:cubicBezTo>
                    <a:pt x="3864" y="2850"/>
                    <a:pt x="3765" y="1128"/>
                    <a:pt x="3544" y="698"/>
                  </a:cubicBezTo>
                  <a:cubicBezTo>
                    <a:pt x="3312" y="267"/>
                    <a:pt x="199" y="2"/>
                    <a:pt x="199" y="2"/>
                  </a:cubicBezTo>
                  <a:cubicBezTo>
                    <a:pt x="197" y="1"/>
                    <a:pt x="194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3623607" y="2437631"/>
              <a:ext cx="213547" cy="130713"/>
            </a:xfrm>
            <a:custGeom>
              <a:avLst/>
              <a:gdLst/>
              <a:ahLst/>
              <a:cxnLst/>
              <a:rect l="l" t="t" r="r" b="b"/>
              <a:pathLst>
                <a:path w="4313" h="2640" extrusionOk="0">
                  <a:moveTo>
                    <a:pt x="441" y="1"/>
                  </a:moveTo>
                  <a:cubicBezTo>
                    <a:pt x="247" y="1"/>
                    <a:pt x="121" y="20"/>
                    <a:pt x="100" y="67"/>
                  </a:cubicBezTo>
                  <a:cubicBezTo>
                    <a:pt x="0" y="321"/>
                    <a:pt x="111" y="2264"/>
                    <a:pt x="111" y="2264"/>
                  </a:cubicBezTo>
                  <a:cubicBezTo>
                    <a:pt x="111" y="2264"/>
                    <a:pt x="3941" y="2606"/>
                    <a:pt x="4129" y="2639"/>
                  </a:cubicBezTo>
                  <a:cubicBezTo>
                    <a:pt x="4130" y="2640"/>
                    <a:pt x="4131" y="2640"/>
                    <a:pt x="4133" y="2640"/>
                  </a:cubicBezTo>
                  <a:cubicBezTo>
                    <a:pt x="4313" y="2640"/>
                    <a:pt x="4060" y="464"/>
                    <a:pt x="3731" y="410"/>
                  </a:cubicBezTo>
                  <a:cubicBezTo>
                    <a:pt x="3461" y="374"/>
                    <a:pt x="1295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3546664" y="2392822"/>
              <a:ext cx="207606" cy="187108"/>
            </a:xfrm>
            <a:custGeom>
              <a:avLst/>
              <a:gdLst/>
              <a:ahLst/>
              <a:cxnLst/>
              <a:rect l="l" t="t" r="r" b="b"/>
              <a:pathLst>
                <a:path w="4193" h="3779" extrusionOk="0">
                  <a:moveTo>
                    <a:pt x="495" y="1"/>
                  </a:moveTo>
                  <a:cubicBezTo>
                    <a:pt x="297" y="1"/>
                    <a:pt x="1" y="3765"/>
                    <a:pt x="314" y="3765"/>
                  </a:cubicBezTo>
                  <a:cubicBezTo>
                    <a:pt x="315" y="3765"/>
                    <a:pt x="317" y="3765"/>
                    <a:pt x="318" y="3765"/>
                  </a:cubicBezTo>
                  <a:cubicBezTo>
                    <a:pt x="356" y="3760"/>
                    <a:pt x="437" y="3758"/>
                    <a:pt x="551" y="3758"/>
                  </a:cubicBezTo>
                  <a:cubicBezTo>
                    <a:pt x="920" y="3758"/>
                    <a:pt x="1630" y="3779"/>
                    <a:pt x="2320" y="3779"/>
                  </a:cubicBezTo>
                  <a:cubicBezTo>
                    <a:pt x="3227" y="3779"/>
                    <a:pt x="4099" y="3743"/>
                    <a:pt x="4115" y="3577"/>
                  </a:cubicBezTo>
                  <a:cubicBezTo>
                    <a:pt x="4149" y="3257"/>
                    <a:pt x="4193" y="663"/>
                    <a:pt x="3784" y="454"/>
                  </a:cubicBezTo>
                  <a:cubicBezTo>
                    <a:pt x="3365" y="233"/>
                    <a:pt x="49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3553101" y="2384059"/>
              <a:ext cx="214142" cy="130713"/>
            </a:xfrm>
            <a:custGeom>
              <a:avLst/>
              <a:gdLst/>
              <a:ahLst/>
              <a:cxnLst/>
              <a:rect l="l" t="t" r="r" b="b"/>
              <a:pathLst>
                <a:path w="4325" h="2640" extrusionOk="0">
                  <a:moveTo>
                    <a:pt x="457" y="0"/>
                  </a:moveTo>
                  <a:cubicBezTo>
                    <a:pt x="258" y="0"/>
                    <a:pt x="130" y="20"/>
                    <a:pt x="111" y="67"/>
                  </a:cubicBezTo>
                  <a:cubicBezTo>
                    <a:pt x="1" y="322"/>
                    <a:pt x="122" y="2264"/>
                    <a:pt x="122" y="2264"/>
                  </a:cubicBezTo>
                  <a:cubicBezTo>
                    <a:pt x="122" y="2264"/>
                    <a:pt x="3952" y="2606"/>
                    <a:pt x="4140" y="2640"/>
                  </a:cubicBezTo>
                  <a:cubicBezTo>
                    <a:pt x="4141" y="2640"/>
                    <a:pt x="4142" y="2640"/>
                    <a:pt x="4144" y="2640"/>
                  </a:cubicBezTo>
                  <a:cubicBezTo>
                    <a:pt x="4324" y="2640"/>
                    <a:pt x="4071" y="464"/>
                    <a:pt x="3742" y="410"/>
                  </a:cubicBezTo>
                  <a:cubicBezTo>
                    <a:pt x="3473" y="365"/>
                    <a:pt x="1313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538194" y="2365491"/>
              <a:ext cx="108284" cy="374116"/>
            </a:xfrm>
            <a:custGeom>
              <a:avLst/>
              <a:gdLst/>
              <a:ahLst/>
              <a:cxnLst/>
              <a:rect l="l" t="t" r="r" b="b"/>
              <a:pathLst>
                <a:path w="2187" h="7556" extrusionOk="0">
                  <a:moveTo>
                    <a:pt x="509" y="1"/>
                  </a:moveTo>
                  <a:lnTo>
                    <a:pt x="1" y="167"/>
                  </a:lnTo>
                  <a:cubicBezTo>
                    <a:pt x="1" y="167"/>
                    <a:pt x="1612" y="7518"/>
                    <a:pt x="1789" y="7551"/>
                  </a:cubicBezTo>
                  <a:cubicBezTo>
                    <a:pt x="1809" y="7554"/>
                    <a:pt x="1828" y="7556"/>
                    <a:pt x="1848" y="7556"/>
                  </a:cubicBezTo>
                  <a:cubicBezTo>
                    <a:pt x="2018" y="7556"/>
                    <a:pt x="2186" y="7440"/>
                    <a:pt x="2186" y="7440"/>
                  </a:cubicBezTo>
                  <a:lnTo>
                    <a:pt x="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2630733" y="2404111"/>
              <a:ext cx="228698" cy="174086"/>
            </a:xfrm>
            <a:custGeom>
              <a:avLst/>
              <a:gdLst/>
              <a:ahLst/>
              <a:cxnLst/>
              <a:rect l="l" t="t" r="r" b="b"/>
              <a:pathLst>
                <a:path w="4619" h="3516" extrusionOk="0">
                  <a:moveTo>
                    <a:pt x="2510" y="1"/>
                  </a:moveTo>
                  <a:cubicBezTo>
                    <a:pt x="1513" y="1"/>
                    <a:pt x="218" y="148"/>
                    <a:pt x="218" y="148"/>
                  </a:cubicBezTo>
                  <a:cubicBezTo>
                    <a:pt x="217" y="148"/>
                    <a:pt x="216" y="148"/>
                    <a:pt x="214" y="148"/>
                  </a:cubicBezTo>
                  <a:cubicBezTo>
                    <a:pt x="0" y="148"/>
                    <a:pt x="1081" y="3504"/>
                    <a:pt x="1355" y="3515"/>
                  </a:cubicBezTo>
                  <a:cubicBezTo>
                    <a:pt x="1362" y="3515"/>
                    <a:pt x="1370" y="3515"/>
                    <a:pt x="1380" y="3515"/>
                  </a:cubicBezTo>
                  <a:cubicBezTo>
                    <a:pt x="1783" y="3515"/>
                    <a:pt x="4619" y="3303"/>
                    <a:pt x="4490" y="2775"/>
                  </a:cubicBezTo>
                  <a:cubicBezTo>
                    <a:pt x="4357" y="2235"/>
                    <a:pt x="3927" y="557"/>
                    <a:pt x="3618" y="182"/>
                  </a:cubicBezTo>
                  <a:cubicBezTo>
                    <a:pt x="3513" y="45"/>
                    <a:pt x="3056" y="1"/>
                    <a:pt x="2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2614740" y="2394506"/>
              <a:ext cx="232808" cy="125168"/>
            </a:xfrm>
            <a:custGeom>
              <a:avLst/>
              <a:gdLst/>
              <a:ahLst/>
              <a:cxnLst/>
              <a:rect l="l" t="t" r="r" b="b"/>
              <a:pathLst>
                <a:path w="4702" h="2528" extrusionOk="0">
                  <a:moveTo>
                    <a:pt x="3690" y="0"/>
                  </a:moveTo>
                  <a:cubicBezTo>
                    <a:pt x="3689" y="0"/>
                    <a:pt x="3688" y="0"/>
                    <a:pt x="3687" y="0"/>
                  </a:cubicBezTo>
                  <a:cubicBezTo>
                    <a:pt x="3345" y="11"/>
                    <a:pt x="111" y="99"/>
                    <a:pt x="56" y="364"/>
                  </a:cubicBezTo>
                  <a:cubicBezTo>
                    <a:pt x="0" y="640"/>
                    <a:pt x="497" y="2528"/>
                    <a:pt x="497" y="2528"/>
                  </a:cubicBezTo>
                  <a:cubicBezTo>
                    <a:pt x="497" y="2528"/>
                    <a:pt x="4316" y="2108"/>
                    <a:pt x="4504" y="2108"/>
                  </a:cubicBezTo>
                  <a:cubicBezTo>
                    <a:pt x="4702" y="2108"/>
                    <a:pt x="4022" y="0"/>
                    <a:pt x="3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2542204" y="2365244"/>
              <a:ext cx="221222" cy="196069"/>
            </a:xfrm>
            <a:custGeom>
              <a:avLst/>
              <a:gdLst/>
              <a:ahLst/>
              <a:cxnLst/>
              <a:rect l="l" t="t" r="r" b="b"/>
              <a:pathLst>
                <a:path w="4468" h="3960" extrusionOk="0">
                  <a:moveTo>
                    <a:pt x="3130" y="1"/>
                  </a:moveTo>
                  <a:cubicBezTo>
                    <a:pt x="2217" y="1"/>
                    <a:pt x="196" y="227"/>
                    <a:pt x="196" y="227"/>
                  </a:cubicBezTo>
                  <a:cubicBezTo>
                    <a:pt x="0" y="270"/>
                    <a:pt x="438" y="3959"/>
                    <a:pt x="736" y="3959"/>
                  </a:cubicBezTo>
                  <a:cubicBezTo>
                    <a:pt x="740" y="3959"/>
                    <a:pt x="744" y="3959"/>
                    <a:pt x="748" y="3957"/>
                  </a:cubicBezTo>
                  <a:cubicBezTo>
                    <a:pt x="1057" y="3859"/>
                    <a:pt x="4467" y="3361"/>
                    <a:pt x="4435" y="3042"/>
                  </a:cubicBezTo>
                  <a:cubicBezTo>
                    <a:pt x="4401" y="2711"/>
                    <a:pt x="3949" y="160"/>
                    <a:pt x="3508" y="28"/>
                  </a:cubicBezTo>
                  <a:cubicBezTo>
                    <a:pt x="3436" y="9"/>
                    <a:pt x="3303" y="1"/>
                    <a:pt x="3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9"/>
            <p:cNvSpPr/>
            <p:nvPr/>
          </p:nvSpPr>
          <p:spPr>
            <a:xfrm>
              <a:off x="2535520" y="2355638"/>
              <a:ext cx="232808" cy="124672"/>
            </a:xfrm>
            <a:custGeom>
              <a:avLst/>
              <a:gdLst/>
              <a:ahLst/>
              <a:cxnLst/>
              <a:rect l="l" t="t" r="r" b="b"/>
              <a:pathLst>
                <a:path w="4702" h="2518" extrusionOk="0">
                  <a:moveTo>
                    <a:pt x="3692" y="1"/>
                  </a:moveTo>
                  <a:cubicBezTo>
                    <a:pt x="3690" y="1"/>
                    <a:pt x="3688" y="1"/>
                    <a:pt x="3687" y="1"/>
                  </a:cubicBezTo>
                  <a:cubicBezTo>
                    <a:pt x="3344" y="13"/>
                    <a:pt x="110" y="101"/>
                    <a:pt x="55" y="366"/>
                  </a:cubicBezTo>
                  <a:cubicBezTo>
                    <a:pt x="0" y="631"/>
                    <a:pt x="486" y="2518"/>
                    <a:pt x="486" y="2518"/>
                  </a:cubicBezTo>
                  <a:cubicBezTo>
                    <a:pt x="486" y="2518"/>
                    <a:pt x="4316" y="2110"/>
                    <a:pt x="4504" y="2110"/>
                  </a:cubicBezTo>
                  <a:cubicBezTo>
                    <a:pt x="4701" y="2098"/>
                    <a:pt x="4025" y="1"/>
                    <a:pt x="3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9"/>
            <p:cNvSpPr/>
            <p:nvPr/>
          </p:nvSpPr>
          <p:spPr>
            <a:xfrm>
              <a:off x="2848439" y="2579237"/>
              <a:ext cx="560432" cy="490916"/>
            </a:xfrm>
            <a:custGeom>
              <a:avLst/>
              <a:gdLst/>
              <a:ahLst/>
              <a:cxnLst/>
              <a:rect l="l" t="t" r="r" b="b"/>
              <a:pathLst>
                <a:path w="11319" h="9915" extrusionOk="0">
                  <a:moveTo>
                    <a:pt x="7941" y="0"/>
                  </a:moveTo>
                  <a:lnTo>
                    <a:pt x="4883" y="486"/>
                  </a:lnTo>
                  <a:cubicBezTo>
                    <a:pt x="4883" y="486"/>
                    <a:pt x="5104" y="1600"/>
                    <a:pt x="4949" y="2142"/>
                  </a:cubicBezTo>
                  <a:cubicBezTo>
                    <a:pt x="4806" y="2693"/>
                    <a:pt x="645" y="3366"/>
                    <a:pt x="457" y="3984"/>
                  </a:cubicBezTo>
                  <a:cubicBezTo>
                    <a:pt x="261" y="4606"/>
                    <a:pt x="0" y="9915"/>
                    <a:pt x="920" y="9915"/>
                  </a:cubicBezTo>
                  <a:cubicBezTo>
                    <a:pt x="931" y="9915"/>
                    <a:pt x="942" y="9914"/>
                    <a:pt x="954" y="9912"/>
                  </a:cubicBezTo>
                  <a:cubicBezTo>
                    <a:pt x="1147" y="9883"/>
                    <a:pt x="1679" y="9874"/>
                    <a:pt x="2405" y="9874"/>
                  </a:cubicBezTo>
                  <a:cubicBezTo>
                    <a:pt x="3618" y="9874"/>
                    <a:pt x="5372" y="9899"/>
                    <a:pt x="6993" y="9899"/>
                  </a:cubicBezTo>
                  <a:cubicBezTo>
                    <a:pt x="9177" y="9899"/>
                    <a:pt x="11120" y="9853"/>
                    <a:pt x="11175" y="9636"/>
                  </a:cubicBezTo>
                  <a:cubicBezTo>
                    <a:pt x="11307" y="9150"/>
                    <a:pt x="11319" y="4967"/>
                    <a:pt x="10689" y="4205"/>
                  </a:cubicBezTo>
                  <a:cubicBezTo>
                    <a:pt x="10049" y="3444"/>
                    <a:pt x="8062" y="2903"/>
                    <a:pt x="7941" y="2417"/>
                  </a:cubicBezTo>
                  <a:cubicBezTo>
                    <a:pt x="7809" y="1931"/>
                    <a:pt x="7941" y="0"/>
                    <a:pt x="7941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2913697" y="2115651"/>
              <a:ext cx="533992" cy="467992"/>
            </a:xfrm>
            <a:custGeom>
              <a:avLst/>
              <a:gdLst/>
              <a:ahLst/>
              <a:cxnLst/>
              <a:rect l="l" t="t" r="r" b="b"/>
              <a:pathLst>
                <a:path w="10785" h="9452" extrusionOk="0">
                  <a:moveTo>
                    <a:pt x="5505" y="0"/>
                  </a:moveTo>
                  <a:cubicBezTo>
                    <a:pt x="4889" y="0"/>
                    <a:pt x="4305" y="241"/>
                    <a:pt x="3896" y="599"/>
                  </a:cubicBezTo>
                  <a:cubicBezTo>
                    <a:pt x="3168" y="1217"/>
                    <a:pt x="3400" y="1095"/>
                    <a:pt x="2572" y="1316"/>
                  </a:cubicBezTo>
                  <a:cubicBezTo>
                    <a:pt x="1744" y="1548"/>
                    <a:pt x="1181" y="2012"/>
                    <a:pt x="1148" y="3071"/>
                  </a:cubicBezTo>
                  <a:cubicBezTo>
                    <a:pt x="1115" y="4120"/>
                    <a:pt x="994" y="3932"/>
                    <a:pt x="497" y="4882"/>
                  </a:cubicBezTo>
                  <a:cubicBezTo>
                    <a:pt x="0" y="5842"/>
                    <a:pt x="1313" y="7387"/>
                    <a:pt x="2539" y="7387"/>
                  </a:cubicBezTo>
                  <a:cubicBezTo>
                    <a:pt x="3764" y="7387"/>
                    <a:pt x="6170" y="8910"/>
                    <a:pt x="7352" y="9374"/>
                  </a:cubicBezTo>
                  <a:cubicBezTo>
                    <a:pt x="7490" y="9427"/>
                    <a:pt x="7627" y="9451"/>
                    <a:pt x="7761" y="9451"/>
                  </a:cubicBezTo>
                  <a:cubicBezTo>
                    <a:pt x="8624" y="9451"/>
                    <a:pt x="9356" y="8464"/>
                    <a:pt x="9327" y="8005"/>
                  </a:cubicBezTo>
                  <a:cubicBezTo>
                    <a:pt x="9294" y="7487"/>
                    <a:pt x="10089" y="7122"/>
                    <a:pt x="10089" y="6272"/>
                  </a:cubicBezTo>
                  <a:cubicBezTo>
                    <a:pt x="10089" y="5510"/>
                    <a:pt x="9658" y="5334"/>
                    <a:pt x="10122" y="4749"/>
                  </a:cubicBezTo>
                  <a:cubicBezTo>
                    <a:pt x="10784" y="3932"/>
                    <a:pt x="10122" y="2044"/>
                    <a:pt x="8709" y="1912"/>
                  </a:cubicBezTo>
                  <a:cubicBezTo>
                    <a:pt x="7815" y="1835"/>
                    <a:pt x="7914" y="1217"/>
                    <a:pt x="6899" y="466"/>
                  </a:cubicBezTo>
                  <a:cubicBezTo>
                    <a:pt x="6457" y="138"/>
                    <a:pt x="5971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2970537" y="2285034"/>
              <a:ext cx="336685" cy="371245"/>
            </a:xfrm>
            <a:custGeom>
              <a:avLst/>
              <a:gdLst/>
              <a:ahLst/>
              <a:cxnLst/>
              <a:rect l="l" t="t" r="r" b="b"/>
              <a:pathLst>
                <a:path w="6800" h="7498" extrusionOk="0">
                  <a:moveTo>
                    <a:pt x="3955" y="1"/>
                  </a:moveTo>
                  <a:cubicBezTo>
                    <a:pt x="2768" y="1"/>
                    <a:pt x="1112" y="705"/>
                    <a:pt x="1049" y="887"/>
                  </a:cubicBezTo>
                  <a:cubicBezTo>
                    <a:pt x="1049" y="887"/>
                    <a:pt x="111" y="4242"/>
                    <a:pt x="55" y="4981"/>
                  </a:cubicBezTo>
                  <a:cubicBezTo>
                    <a:pt x="0" y="5721"/>
                    <a:pt x="1413" y="7145"/>
                    <a:pt x="2230" y="7421"/>
                  </a:cubicBezTo>
                  <a:cubicBezTo>
                    <a:pt x="2393" y="7474"/>
                    <a:pt x="2598" y="7498"/>
                    <a:pt x="2825" y="7498"/>
                  </a:cubicBezTo>
                  <a:cubicBezTo>
                    <a:pt x="3740" y="7498"/>
                    <a:pt x="5022" y="7113"/>
                    <a:pt x="5420" y="6671"/>
                  </a:cubicBezTo>
                  <a:cubicBezTo>
                    <a:pt x="5917" y="6107"/>
                    <a:pt x="6535" y="2906"/>
                    <a:pt x="6667" y="2465"/>
                  </a:cubicBezTo>
                  <a:cubicBezTo>
                    <a:pt x="6800" y="2023"/>
                    <a:pt x="5265" y="48"/>
                    <a:pt x="4084" y="4"/>
                  </a:cubicBezTo>
                  <a:cubicBezTo>
                    <a:pt x="4042" y="2"/>
                    <a:pt x="3999" y="1"/>
                    <a:pt x="395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3243252" y="2495511"/>
              <a:ext cx="113681" cy="95906"/>
            </a:xfrm>
            <a:custGeom>
              <a:avLst/>
              <a:gdLst/>
              <a:ahLst/>
              <a:cxnLst/>
              <a:rect l="l" t="t" r="r" b="b"/>
              <a:pathLst>
                <a:path w="2296" h="1937" extrusionOk="0">
                  <a:moveTo>
                    <a:pt x="1004" y="0"/>
                  </a:moveTo>
                  <a:cubicBezTo>
                    <a:pt x="535" y="0"/>
                    <a:pt x="397" y="488"/>
                    <a:pt x="397" y="488"/>
                  </a:cubicBezTo>
                  <a:cubicBezTo>
                    <a:pt x="103" y="1159"/>
                    <a:pt x="1" y="1936"/>
                    <a:pt x="586" y="1936"/>
                  </a:cubicBezTo>
                  <a:cubicBezTo>
                    <a:pt x="703" y="1936"/>
                    <a:pt x="849" y="1905"/>
                    <a:pt x="1027" y="1834"/>
                  </a:cubicBezTo>
                  <a:cubicBezTo>
                    <a:pt x="2087" y="1404"/>
                    <a:pt x="2296" y="543"/>
                    <a:pt x="1457" y="124"/>
                  </a:cubicBezTo>
                  <a:cubicBezTo>
                    <a:pt x="1280" y="35"/>
                    <a:pt x="1130" y="0"/>
                    <a:pt x="10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3268949" y="2516703"/>
              <a:ext cx="60158" cy="54365"/>
            </a:xfrm>
            <a:custGeom>
              <a:avLst/>
              <a:gdLst/>
              <a:ahLst/>
              <a:cxnLst/>
              <a:rect l="l" t="t" r="r" b="b"/>
              <a:pathLst>
                <a:path w="1215" h="1098" extrusionOk="0">
                  <a:moveTo>
                    <a:pt x="818" y="0"/>
                  </a:moveTo>
                  <a:cubicBezTo>
                    <a:pt x="713" y="0"/>
                    <a:pt x="595" y="35"/>
                    <a:pt x="464" y="104"/>
                  </a:cubicBezTo>
                  <a:cubicBezTo>
                    <a:pt x="33" y="314"/>
                    <a:pt x="0" y="766"/>
                    <a:pt x="33" y="976"/>
                  </a:cubicBezTo>
                  <a:cubicBezTo>
                    <a:pt x="55" y="1053"/>
                    <a:pt x="110" y="1097"/>
                    <a:pt x="187" y="1097"/>
                  </a:cubicBezTo>
                  <a:lnTo>
                    <a:pt x="221" y="1097"/>
                  </a:lnTo>
                  <a:cubicBezTo>
                    <a:pt x="298" y="1087"/>
                    <a:pt x="364" y="998"/>
                    <a:pt x="342" y="921"/>
                  </a:cubicBezTo>
                  <a:cubicBezTo>
                    <a:pt x="342" y="910"/>
                    <a:pt x="276" y="545"/>
                    <a:pt x="607" y="380"/>
                  </a:cubicBezTo>
                  <a:cubicBezTo>
                    <a:pt x="714" y="330"/>
                    <a:pt x="784" y="317"/>
                    <a:pt x="823" y="317"/>
                  </a:cubicBezTo>
                  <a:cubicBezTo>
                    <a:pt x="845" y="317"/>
                    <a:pt x="857" y="321"/>
                    <a:pt x="861" y="324"/>
                  </a:cubicBezTo>
                  <a:cubicBezTo>
                    <a:pt x="883" y="324"/>
                    <a:pt x="883" y="336"/>
                    <a:pt x="894" y="347"/>
                  </a:cubicBezTo>
                  <a:cubicBezTo>
                    <a:pt x="912" y="411"/>
                    <a:pt x="968" y="452"/>
                    <a:pt x="1037" y="452"/>
                  </a:cubicBezTo>
                  <a:cubicBezTo>
                    <a:pt x="1051" y="452"/>
                    <a:pt x="1066" y="450"/>
                    <a:pt x="1082" y="446"/>
                  </a:cubicBezTo>
                  <a:cubicBezTo>
                    <a:pt x="1159" y="424"/>
                    <a:pt x="1214" y="336"/>
                    <a:pt x="1192" y="258"/>
                  </a:cubicBezTo>
                  <a:cubicBezTo>
                    <a:pt x="1170" y="192"/>
                    <a:pt x="1104" y="93"/>
                    <a:pt x="994" y="37"/>
                  </a:cubicBezTo>
                  <a:cubicBezTo>
                    <a:pt x="940" y="13"/>
                    <a:pt x="88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2917955" y="2404854"/>
              <a:ext cx="103432" cy="101996"/>
            </a:xfrm>
            <a:custGeom>
              <a:avLst/>
              <a:gdLst/>
              <a:ahLst/>
              <a:cxnLst/>
              <a:rect l="l" t="t" r="r" b="b"/>
              <a:pathLst>
                <a:path w="2089" h="2060" extrusionOk="0">
                  <a:moveTo>
                    <a:pt x="1115" y="0"/>
                  </a:moveTo>
                  <a:cubicBezTo>
                    <a:pt x="207" y="0"/>
                    <a:pt x="1" y="840"/>
                    <a:pt x="731" y="1700"/>
                  </a:cubicBezTo>
                  <a:cubicBezTo>
                    <a:pt x="943" y="1954"/>
                    <a:pt x="1127" y="2060"/>
                    <a:pt x="1283" y="2060"/>
                  </a:cubicBezTo>
                  <a:cubicBezTo>
                    <a:pt x="1662" y="2060"/>
                    <a:pt x="1873" y="1436"/>
                    <a:pt x="1912" y="817"/>
                  </a:cubicBezTo>
                  <a:cubicBezTo>
                    <a:pt x="1912" y="817"/>
                    <a:pt x="2088" y="12"/>
                    <a:pt x="1151" y="1"/>
                  </a:cubicBezTo>
                  <a:cubicBezTo>
                    <a:pt x="1139" y="0"/>
                    <a:pt x="1127" y="0"/>
                    <a:pt x="111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2947563" y="2417975"/>
              <a:ext cx="52533" cy="66198"/>
            </a:xfrm>
            <a:custGeom>
              <a:avLst/>
              <a:gdLst/>
              <a:ahLst/>
              <a:cxnLst/>
              <a:rect l="l" t="t" r="r" b="b"/>
              <a:pathLst>
                <a:path w="1061" h="1337" extrusionOk="0">
                  <a:moveTo>
                    <a:pt x="342" y="0"/>
                  </a:moveTo>
                  <a:cubicBezTo>
                    <a:pt x="210" y="0"/>
                    <a:pt x="111" y="56"/>
                    <a:pt x="67" y="111"/>
                  </a:cubicBezTo>
                  <a:cubicBezTo>
                    <a:pt x="1" y="166"/>
                    <a:pt x="11" y="277"/>
                    <a:pt x="67" y="332"/>
                  </a:cubicBezTo>
                  <a:cubicBezTo>
                    <a:pt x="99" y="358"/>
                    <a:pt x="138" y="372"/>
                    <a:pt x="176" y="372"/>
                  </a:cubicBezTo>
                  <a:cubicBezTo>
                    <a:pt x="218" y="372"/>
                    <a:pt x="259" y="356"/>
                    <a:pt x="288" y="321"/>
                  </a:cubicBezTo>
                  <a:cubicBezTo>
                    <a:pt x="288" y="321"/>
                    <a:pt x="292" y="316"/>
                    <a:pt x="302" y="316"/>
                  </a:cubicBezTo>
                  <a:cubicBezTo>
                    <a:pt x="307" y="316"/>
                    <a:pt x="313" y="317"/>
                    <a:pt x="320" y="321"/>
                  </a:cubicBezTo>
                  <a:cubicBezTo>
                    <a:pt x="342" y="321"/>
                    <a:pt x="420" y="343"/>
                    <a:pt x="531" y="498"/>
                  </a:cubicBezTo>
                  <a:cubicBezTo>
                    <a:pt x="729" y="785"/>
                    <a:pt x="508" y="1072"/>
                    <a:pt x="508" y="1082"/>
                  </a:cubicBezTo>
                  <a:cubicBezTo>
                    <a:pt x="453" y="1148"/>
                    <a:pt x="464" y="1248"/>
                    <a:pt x="531" y="1303"/>
                  </a:cubicBezTo>
                  <a:cubicBezTo>
                    <a:pt x="563" y="1325"/>
                    <a:pt x="597" y="1337"/>
                    <a:pt x="629" y="1337"/>
                  </a:cubicBezTo>
                  <a:cubicBezTo>
                    <a:pt x="674" y="1337"/>
                    <a:pt x="718" y="1314"/>
                    <a:pt x="751" y="1281"/>
                  </a:cubicBezTo>
                  <a:cubicBezTo>
                    <a:pt x="884" y="1116"/>
                    <a:pt x="1060" y="696"/>
                    <a:pt x="784" y="310"/>
                  </a:cubicBezTo>
                  <a:cubicBezTo>
                    <a:pt x="641" y="122"/>
                    <a:pt x="497" y="12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2944295" y="2232303"/>
              <a:ext cx="275587" cy="179879"/>
            </a:xfrm>
            <a:custGeom>
              <a:avLst/>
              <a:gdLst/>
              <a:ahLst/>
              <a:cxnLst/>
              <a:rect l="l" t="t" r="r" b="b"/>
              <a:pathLst>
                <a:path w="5566" h="3633" extrusionOk="0">
                  <a:moveTo>
                    <a:pt x="3883" y="0"/>
                  </a:moveTo>
                  <a:cubicBezTo>
                    <a:pt x="3499" y="0"/>
                    <a:pt x="3033" y="89"/>
                    <a:pt x="2484" y="318"/>
                  </a:cubicBezTo>
                  <a:cubicBezTo>
                    <a:pt x="1" y="1344"/>
                    <a:pt x="784" y="2084"/>
                    <a:pt x="629" y="3122"/>
                  </a:cubicBezTo>
                  <a:cubicBezTo>
                    <a:pt x="629" y="3122"/>
                    <a:pt x="654" y="3633"/>
                    <a:pt x="995" y="3633"/>
                  </a:cubicBezTo>
                  <a:cubicBezTo>
                    <a:pt x="1052" y="3633"/>
                    <a:pt x="1117" y="3618"/>
                    <a:pt x="1193" y="3585"/>
                  </a:cubicBezTo>
                  <a:cubicBezTo>
                    <a:pt x="1722" y="3353"/>
                    <a:pt x="1325" y="2625"/>
                    <a:pt x="2086" y="2360"/>
                  </a:cubicBezTo>
                  <a:cubicBezTo>
                    <a:pt x="2848" y="2095"/>
                    <a:pt x="2937" y="2305"/>
                    <a:pt x="3433" y="1896"/>
                  </a:cubicBezTo>
                  <a:cubicBezTo>
                    <a:pt x="3893" y="1531"/>
                    <a:pt x="4079" y="1009"/>
                    <a:pt x="4663" y="1009"/>
                  </a:cubicBezTo>
                  <a:cubicBezTo>
                    <a:pt x="4751" y="1009"/>
                    <a:pt x="4848" y="1021"/>
                    <a:pt x="4956" y="1047"/>
                  </a:cubicBezTo>
                  <a:cubicBezTo>
                    <a:pt x="4996" y="1056"/>
                    <a:pt x="5032" y="1061"/>
                    <a:pt x="5065" y="1061"/>
                  </a:cubicBezTo>
                  <a:cubicBezTo>
                    <a:pt x="5565" y="1061"/>
                    <a:pt x="5210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3192403" y="2268298"/>
              <a:ext cx="160173" cy="232313"/>
            </a:xfrm>
            <a:custGeom>
              <a:avLst/>
              <a:gdLst/>
              <a:ahLst/>
              <a:cxnLst/>
              <a:rect l="l" t="t" r="r" b="b"/>
              <a:pathLst>
                <a:path w="3235" h="4692" extrusionOk="0">
                  <a:moveTo>
                    <a:pt x="580" y="0"/>
                  </a:moveTo>
                  <a:cubicBezTo>
                    <a:pt x="366" y="0"/>
                    <a:pt x="211" y="84"/>
                    <a:pt x="155" y="253"/>
                  </a:cubicBezTo>
                  <a:cubicBezTo>
                    <a:pt x="1" y="750"/>
                    <a:pt x="796" y="1500"/>
                    <a:pt x="1402" y="1920"/>
                  </a:cubicBezTo>
                  <a:cubicBezTo>
                    <a:pt x="2230" y="2483"/>
                    <a:pt x="1645" y="2979"/>
                    <a:pt x="1623" y="3741"/>
                  </a:cubicBezTo>
                  <a:cubicBezTo>
                    <a:pt x="1603" y="4647"/>
                    <a:pt x="1816" y="4691"/>
                    <a:pt x="1859" y="4691"/>
                  </a:cubicBezTo>
                  <a:cubicBezTo>
                    <a:pt x="1863" y="4691"/>
                    <a:pt x="1866" y="4691"/>
                    <a:pt x="1866" y="4691"/>
                  </a:cubicBezTo>
                  <a:cubicBezTo>
                    <a:pt x="3234" y="4006"/>
                    <a:pt x="3114" y="1931"/>
                    <a:pt x="2253" y="970"/>
                  </a:cubicBezTo>
                  <a:cubicBezTo>
                    <a:pt x="1672" y="331"/>
                    <a:pt x="1008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3151406" y="2476053"/>
              <a:ext cx="89122" cy="62534"/>
            </a:xfrm>
            <a:custGeom>
              <a:avLst/>
              <a:gdLst/>
              <a:ahLst/>
              <a:cxnLst/>
              <a:rect l="l" t="t" r="r" b="b"/>
              <a:pathLst>
                <a:path w="1800" h="1263" extrusionOk="0">
                  <a:moveTo>
                    <a:pt x="854" y="0"/>
                  </a:moveTo>
                  <a:cubicBezTo>
                    <a:pt x="336" y="0"/>
                    <a:pt x="0" y="704"/>
                    <a:pt x="0" y="704"/>
                  </a:cubicBezTo>
                  <a:cubicBezTo>
                    <a:pt x="0" y="704"/>
                    <a:pt x="144" y="1013"/>
                    <a:pt x="751" y="1223"/>
                  </a:cubicBezTo>
                  <a:cubicBezTo>
                    <a:pt x="826" y="1250"/>
                    <a:pt x="902" y="1262"/>
                    <a:pt x="977" y="1262"/>
                  </a:cubicBezTo>
                  <a:cubicBezTo>
                    <a:pt x="1416" y="1262"/>
                    <a:pt x="1800" y="851"/>
                    <a:pt x="1668" y="737"/>
                  </a:cubicBezTo>
                  <a:cubicBezTo>
                    <a:pt x="1502" y="605"/>
                    <a:pt x="1700" y="284"/>
                    <a:pt x="1072" y="42"/>
                  </a:cubicBezTo>
                  <a:cubicBezTo>
                    <a:pt x="996" y="13"/>
                    <a:pt x="923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3151406" y="2475409"/>
              <a:ext cx="85855" cy="41739"/>
            </a:xfrm>
            <a:custGeom>
              <a:avLst/>
              <a:gdLst/>
              <a:ahLst/>
              <a:cxnLst/>
              <a:rect l="l" t="t" r="r" b="b"/>
              <a:pathLst>
                <a:path w="1734" h="843" extrusionOk="0">
                  <a:moveTo>
                    <a:pt x="834" y="0"/>
                  </a:moveTo>
                  <a:cubicBezTo>
                    <a:pt x="233" y="0"/>
                    <a:pt x="0" y="717"/>
                    <a:pt x="0" y="717"/>
                  </a:cubicBezTo>
                  <a:cubicBezTo>
                    <a:pt x="0" y="717"/>
                    <a:pt x="300" y="119"/>
                    <a:pt x="808" y="119"/>
                  </a:cubicBezTo>
                  <a:cubicBezTo>
                    <a:pt x="826" y="119"/>
                    <a:pt x="843" y="119"/>
                    <a:pt x="861" y="121"/>
                  </a:cubicBezTo>
                  <a:cubicBezTo>
                    <a:pt x="1435" y="165"/>
                    <a:pt x="1612" y="817"/>
                    <a:pt x="1678" y="839"/>
                  </a:cubicBezTo>
                  <a:cubicBezTo>
                    <a:pt x="1684" y="842"/>
                    <a:pt x="1688" y="843"/>
                    <a:pt x="1692" y="843"/>
                  </a:cubicBezTo>
                  <a:cubicBezTo>
                    <a:pt x="1734" y="843"/>
                    <a:pt x="1676" y="690"/>
                    <a:pt x="1656" y="640"/>
                  </a:cubicBezTo>
                  <a:cubicBezTo>
                    <a:pt x="1646" y="574"/>
                    <a:pt x="1469" y="88"/>
                    <a:pt x="961" y="11"/>
                  </a:cubicBezTo>
                  <a:cubicBezTo>
                    <a:pt x="917" y="4"/>
                    <a:pt x="875" y="0"/>
                    <a:pt x="834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3165616" y="2486797"/>
              <a:ext cx="50899" cy="44908"/>
            </a:xfrm>
            <a:custGeom>
              <a:avLst/>
              <a:gdLst/>
              <a:ahLst/>
              <a:cxnLst/>
              <a:rect l="l" t="t" r="r" b="b"/>
              <a:pathLst>
                <a:path w="1028" h="907" extrusionOk="0">
                  <a:moveTo>
                    <a:pt x="510" y="0"/>
                  </a:moveTo>
                  <a:cubicBezTo>
                    <a:pt x="324" y="0"/>
                    <a:pt x="149" y="117"/>
                    <a:pt x="78" y="310"/>
                  </a:cubicBezTo>
                  <a:cubicBezTo>
                    <a:pt x="0" y="543"/>
                    <a:pt x="133" y="807"/>
                    <a:pt x="365" y="884"/>
                  </a:cubicBezTo>
                  <a:cubicBezTo>
                    <a:pt x="412" y="899"/>
                    <a:pt x="460" y="907"/>
                    <a:pt x="507" y="907"/>
                  </a:cubicBezTo>
                  <a:cubicBezTo>
                    <a:pt x="700" y="907"/>
                    <a:pt x="877" y="784"/>
                    <a:pt x="939" y="597"/>
                  </a:cubicBezTo>
                  <a:cubicBezTo>
                    <a:pt x="1027" y="354"/>
                    <a:pt x="895" y="101"/>
                    <a:pt x="652" y="23"/>
                  </a:cubicBezTo>
                  <a:cubicBezTo>
                    <a:pt x="605" y="8"/>
                    <a:pt x="557" y="0"/>
                    <a:pt x="510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3179282" y="2430402"/>
              <a:ext cx="62386" cy="28618"/>
            </a:xfrm>
            <a:custGeom>
              <a:avLst/>
              <a:gdLst/>
              <a:ahLst/>
              <a:cxnLst/>
              <a:rect l="l" t="t" r="r" b="b"/>
              <a:pathLst>
                <a:path w="1260" h="578" extrusionOk="0">
                  <a:moveTo>
                    <a:pt x="341" y="0"/>
                  </a:moveTo>
                  <a:cubicBezTo>
                    <a:pt x="222" y="0"/>
                    <a:pt x="106" y="29"/>
                    <a:pt x="11" y="92"/>
                  </a:cubicBezTo>
                  <a:cubicBezTo>
                    <a:pt x="1" y="114"/>
                    <a:pt x="23" y="158"/>
                    <a:pt x="34" y="180"/>
                  </a:cubicBezTo>
                  <a:lnTo>
                    <a:pt x="100" y="279"/>
                  </a:lnTo>
                  <a:cubicBezTo>
                    <a:pt x="199" y="246"/>
                    <a:pt x="304" y="230"/>
                    <a:pt x="409" y="230"/>
                  </a:cubicBezTo>
                  <a:cubicBezTo>
                    <a:pt x="514" y="230"/>
                    <a:pt x="619" y="246"/>
                    <a:pt x="718" y="279"/>
                  </a:cubicBezTo>
                  <a:cubicBezTo>
                    <a:pt x="850" y="323"/>
                    <a:pt x="972" y="401"/>
                    <a:pt x="1093" y="467"/>
                  </a:cubicBezTo>
                  <a:cubicBezTo>
                    <a:pt x="1149" y="500"/>
                    <a:pt x="1204" y="534"/>
                    <a:pt x="1259" y="578"/>
                  </a:cubicBezTo>
                  <a:cubicBezTo>
                    <a:pt x="1193" y="478"/>
                    <a:pt x="1115" y="379"/>
                    <a:pt x="1027" y="301"/>
                  </a:cubicBezTo>
                  <a:cubicBezTo>
                    <a:pt x="939" y="213"/>
                    <a:pt x="762" y="81"/>
                    <a:pt x="487" y="14"/>
                  </a:cubicBezTo>
                  <a:cubicBezTo>
                    <a:pt x="438" y="5"/>
                    <a:pt x="390" y="0"/>
                    <a:pt x="34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3196809" y="2497987"/>
              <a:ext cx="13665" cy="11685"/>
            </a:xfrm>
            <a:custGeom>
              <a:avLst/>
              <a:gdLst/>
              <a:ahLst/>
              <a:cxnLst/>
              <a:rect l="l" t="t" r="r" b="b"/>
              <a:pathLst>
                <a:path w="276" h="236" extrusionOk="0">
                  <a:moveTo>
                    <a:pt x="134" y="1"/>
                  </a:moveTo>
                  <a:cubicBezTo>
                    <a:pt x="84" y="1"/>
                    <a:pt x="39" y="30"/>
                    <a:pt x="22" y="74"/>
                  </a:cubicBezTo>
                  <a:cubicBezTo>
                    <a:pt x="0" y="140"/>
                    <a:pt x="33" y="206"/>
                    <a:pt x="99" y="228"/>
                  </a:cubicBezTo>
                  <a:cubicBezTo>
                    <a:pt x="113" y="233"/>
                    <a:pt x="126" y="235"/>
                    <a:pt x="140" y="235"/>
                  </a:cubicBezTo>
                  <a:cubicBezTo>
                    <a:pt x="191" y="235"/>
                    <a:pt x="236" y="203"/>
                    <a:pt x="254" y="151"/>
                  </a:cubicBezTo>
                  <a:cubicBezTo>
                    <a:pt x="276" y="96"/>
                    <a:pt x="243" y="18"/>
                    <a:pt x="177" y="8"/>
                  </a:cubicBezTo>
                  <a:cubicBezTo>
                    <a:pt x="162" y="3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3015890" y="2430749"/>
              <a:ext cx="86944" cy="63723"/>
            </a:xfrm>
            <a:custGeom>
              <a:avLst/>
              <a:gdLst/>
              <a:ahLst/>
              <a:cxnLst/>
              <a:rect l="l" t="t" r="r" b="b"/>
              <a:pathLst>
                <a:path w="1756" h="1287" extrusionOk="0">
                  <a:moveTo>
                    <a:pt x="786" y="0"/>
                  </a:moveTo>
                  <a:cubicBezTo>
                    <a:pt x="430" y="0"/>
                    <a:pt x="370" y="250"/>
                    <a:pt x="210" y="250"/>
                  </a:cubicBezTo>
                  <a:cubicBezTo>
                    <a:pt x="0" y="262"/>
                    <a:pt x="122" y="1023"/>
                    <a:pt x="640" y="1189"/>
                  </a:cubicBezTo>
                  <a:cubicBezTo>
                    <a:pt x="872" y="1263"/>
                    <a:pt x="1058" y="1287"/>
                    <a:pt x="1201" y="1287"/>
                  </a:cubicBezTo>
                  <a:cubicBezTo>
                    <a:pt x="1440" y="1287"/>
                    <a:pt x="1557" y="1222"/>
                    <a:pt x="1557" y="1222"/>
                  </a:cubicBezTo>
                  <a:cubicBezTo>
                    <a:pt x="1557" y="1222"/>
                    <a:pt x="1756" y="250"/>
                    <a:pt x="1104" y="52"/>
                  </a:cubicBezTo>
                  <a:cubicBezTo>
                    <a:pt x="977" y="15"/>
                    <a:pt x="87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3019158" y="2430056"/>
              <a:ext cx="87489" cy="61197"/>
            </a:xfrm>
            <a:custGeom>
              <a:avLst/>
              <a:gdLst/>
              <a:ahLst/>
              <a:cxnLst/>
              <a:rect l="l" t="t" r="r" b="b"/>
              <a:pathLst>
                <a:path w="1767" h="1236" extrusionOk="0">
                  <a:moveTo>
                    <a:pt x="758" y="0"/>
                  </a:moveTo>
                  <a:cubicBezTo>
                    <a:pt x="472" y="0"/>
                    <a:pt x="249" y="145"/>
                    <a:pt x="210" y="176"/>
                  </a:cubicBezTo>
                  <a:cubicBezTo>
                    <a:pt x="166" y="220"/>
                    <a:pt x="0" y="320"/>
                    <a:pt x="78" y="330"/>
                  </a:cubicBezTo>
                  <a:cubicBezTo>
                    <a:pt x="80" y="331"/>
                    <a:pt x="82" y="331"/>
                    <a:pt x="84" y="331"/>
                  </a:cubicBezTo>
                  <a:cubicBezTo>
                    <a:pt x="146" y="331"/>
                    <a:pt x="421" y="132"/>
                    <a:pt x="750" y="132"/>
                  </a:cubicBezTo>
                  <a:cubicBezTo>
                    <a:pt x="881" y="132"/>
                    <a:pt x="1021" y="164"/>
                    <a:pt x="1160" y="254"/>
                  </a:cubicBezTo>
                  <a:cubicBezTo>
                    <a:pt x="1612" y="529"/>
                    <a:pt x="1491" y="1236"/>
                    <a:pt x="1491" y="1236"/>
                  </a:cubicBezTo>
                  <a:cubicBezTo>
                    <a:pt x="1491" y="1236"/>
                    <a:pt x="1766" y="430"/>
                    <a:pt x="1148" y="99"/>
                  </a:cubicBezTo>
                  <a:cubicBezTo>
                    <a:pt x="1013" y="27"/>
                    <a:pt x="880" y="0"/>
                    <a:pt x="758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3037181" y="2443127"/>
              <a:ext cx="50354" cy="45106"/>
            </a:xfrm>
            <a:custGeom>
              <a:avLst/>
              <a:gdLst/>
              <a:ahLst/>
              <a:cxnLst/>
              <a:rect l="l" t="t" r="r" b="b"/>
              <a:pathLst>
                <a:path w="1017" h="911" extrusionOk="0">
                  <a:moveTo>
                    <a:pt x="511" y="0"/>
                  </a:moveTo>
                  <a:cubicBezTo>
                    <a:pt x="317" y="0"/>
                    <a:pt x="140" y="123"/>
                    <a:pt x="78" y="309"/>
                  </a:cubicBezTo>
                  <a:cubicBezTo>
                    <a:pt x="1" y="552"/>
                    <a:pt x="122" y="806"/>
                    <a:pt x="365" y="883"/>
                  </a:cubicBezTo>
                  <a:cubicBezTo>
                    <a:pt x="414" y="902"/>
                    <a:pt x="464" y="911"/>
                    <a:pt x="514" y="911"/>
                  </a:cubicBezTo>
                  <a:cubicBezTo>
                    <a:pt x="701" y="911"/>
                    <a:pt x="878" y="788"/>
                    <a:pt x="939" y="596"/>
                  </a:cubicBezTo>
                  <a:cubicBezTo>
                    <a:pt x="1016" y="365"/>
                    <a:pt x="884" y="100"/>
                    <a:pt x="652" y="22"/>
                  </a:cubicBezTo>
                  <a:cubicBezTo>
                    <a:pt x="605" y="7"/>
                    <a:pt x="557" y="0"/>
                    <a:pt x="51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3051936" y="2391436"/>
              <a:ext cx="64020" cy="27133"/>
            </a:xfrm>
            <a:custGeom>
              <a:avLst/>
              <a:gdLst/>
              <a:ahLst/>
              <a:cxnLst/>
              <a:rect l="l" t="t" r="r" b="b"/>
              <a:pathLst>
                <a:path w="1293" h="548" extrusionOk="0">
                  <a:moveTo>
                    <a:pt x="482" y="0"/>
                  </a:moveTo>
                  <a:cubicBezTo>
                    <a:pt x="432" y="0"/>
                    <a:pt x="389" y="4"/>
                    <a:pt x="354" y="7"/>
                  </a:cubicBezTo>
                  <a:cubicBezTo>
                    <a:pt x="233" y="7"/>
                    <a:pt x="111" y="40"/>
                    <a:pt x="1" y="84"/>
                  </a:cubicBezTo>
                  <a:cubicBezTo>
                    <a:pt x="67" y="95"/>
                    <a:pt x="133" y="95"/>
                    <a:pt x="199" y="106"/>
                  </a:cubicBezTo>
                  <a:cubicBezTo>
                    <a:pt x="332" y="117"/>
                    <a:pt x="476" y="129"/>
                    <a:pt x="608" y="173"/>
                  </a:cubicBezTo>
                  <a:cubicBezTo>
                    <a:pt x="817" y="239"/>
                    <a:pt x="994" y="371"/>
                    <a:pt x="1104" y="548"/>
                  </a:cubicBezTo>
                  <a:cubicBezTo>
                    <a:pt x="1149" y="526"/>
                    <a:pt x="1182" y="526"/>
                    <a:pt x="1215" y="504"/>
                  </a:cubicBezTo>
                  <a:cubicBezTo>
                    <a:pt x="1248" y="492"/>
                    <a:pt x="1281" y="470"/>
                    <a:pt x="1292" y="448"/>
                  </a:cubicBezTo>
                  <a:cubicBezTo>
                    <a:pt x="1237" y="294"/>
                    <a:pt x="1116" y="173"/>
                    <a:pt x="961" y="106"/>
                  </a:cubicBezTo>
                  <a:cubicBezTo>
                    <a:pt x="773" y="20"/>
                    <a:pt x="606" y="0"/>
                    <a:pt x="48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9"/>
            <p:cNvSpPr/>
            <p:nvPr/>
          </p:nvSpPr>
          <p:spPr>
            <a:xfrm>
              <a:off x="3050302" y="2447336"/>
              <a:ext cx="12081" cy="10744"/>
            </a:xfrm>
            <a:custGeom>
              <a:avLst/>
              <a:gdLst/>
              <a:ahLst/>
              <a:cxnLst/>
              <a:rect l="l" t="t" r="r" b="b"/>
              <a:pathLst>
                <a:path w="244" h="217" extrusionOk="0">
                  <a:moveTo>
                    <a:pt x="129" y="1"/>
                  </a:moveTo>
                  <a:cubicBezTo>
                    <a:pt x="83" y="1"/>
                    <a:pt x="42" y="25"/>
                    <a:pt x="23" y="81"/>
                  </a:cubicBezTo>
                  <a:cubicBezTo>
                    <a:pt x="1" y="136"/>
                    <a:pt x="34" y="192"/>
                    <a:pt x="89" y="214"/>
                  </a:cubicBezTo>
                  <a:cubicBezTo>
                    <a:pt x="98" y="215"/>
                    <a:pt x="107" y="216"/>
                    <a:pt x="116" y="216"/>
                  </a:cubicBezTo>
                  <a:cubicBezTo>
                    <a:pt x="164" y="216"/>
                    <a:pt x="212" y="193"/>
                    <a:pt x="222" y="147"/>
                  </a:cubicBezTo>
                  <a:cubicBezTo>
                    <a:pt x="244" y="92"/>
                    <a:pt x="210" y="26"/>
                    <a:pt x="155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9"/>
            <p:cNvSpPr/>
            <p:nvPr/>
          </p:nvSpPr>
          <p:spPr>
            <a:xfrm>
              <a:off x="3050302" y="2555174"/>
              <a:ext cx="89122" cy="52533"/>
            </a:xfrm>
            <a:custGeom>
              <a:avLst/>
              <a:gdLst/>
              <a:ahLst/>
              <a:cxnLst/>
              <a:rect l="l" t="t" r="r" b="b"/>
              <a:pathLst>
                <a:path w="1800" h="1061" extrusionOk="0">
                  <a:moveTo>
                    <a:pt x="89" y="0"/>
                  </a:moveTo>
                  <a:lnTo>
                    <a:pt x="89" y="0"/>
                  </a:lnTo>
                  <a:cubicBezTo>
                    <a:pt x="89" y="1"/>
                    <a:pt x="1" y="784"/>
                    <a:pt x="718" y="1016"/>
                  </a:cubicBezTo>
                  <a:cubicBezTo>
                    <a:pt x="819" y="1047"/>
                    <a:pt x="913" y="1060"/>
                    <a:pt x="1000" y="1060"/>
                  </a:cubicBezTo>
                  <a:cubicBezTo>
                    <a:pt x="1531" y="1060"/>
                    <a:pt x="1800" y="563"/>
                    <a:pt x="1800" y="56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3054708" y="2554085"/>
              <a:ext cx="86894" cy="41046"/>
            </a:xfrm>
            <a:custGeom>
              <a:avLst/>
              <a:gdLst/>
              <a:ahLst/>
              <a:cxnLst/>
              <a:rect l="l" t="t" r="r" b="b"/>
              <a:pathLst>
                <a:path w="1755" h="829" extrusionOk="0">
                  <a:moveTo>
                    <a:pt x="0" y="0"/>
                  </a:moveTo>
                  <a:cubicBezTo>
                    <a:pt x="0" y="0"/>
                    <a:pt x="11" y="298"/>
                    <a:pt x="177" y="442"/>
                  </a:cubicBezTo>
                  <a:cubicBezTo>
                    <a:pt x="392" y="624"/>
                    <a:pt x="1014" y="828"/>
                    <a:pt x="1251" y="828"/>
                  </a:cubicBezTo>
                  <a:cubicBezTo>
                    <a:pt x="1257" y="828"/>
                    <a:pt x="1263" y="828"/>
                    <a:pt x="1269" y="828"/>
                  </a:cubicBezTo>
                  <a:cubicBezTo>
                    <a:pt x="1479" y="817"/>
                    <a:pt x="1755" y="552"/>
                    <a:pt x="1755" y="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2828436" y="2718912"/>
              <a:ext cx="606677" cy="448930"/>
            </a:xfrm>
            <a:custGeom>
              <a:avLst/>
              <a:gdLst/>
              <a:ahLst/>
              <a:cxnLst/>
              <a:rect l="l" t="t" r="r" b="b"/>
              <a:pathLst>
                <a:path w="12253" h="9067" extrusionOk="0">
                  <a:moveTo>
                    <a:pt x="4550" y="0"/>
                  </a:moveTo>
                  <a:cubicBezTo>
                    <a:pt x="4010" y="0"/>
                    <a:pt x="1405" y="262"/>
                    <a:pt x="729" y="733"/>
                  </a:cubicBezTo>
                  <a:cubicBezTo>
                    <a:pt x="0" y="1252"/>
                    <a:pt x="386" y="9067"/>
                    <a:pt x="773" y="9067"/>
                  </a:cubicBezTo>
                  <a:cubicBezTo>
                    <a:pt x="773" y="9067"/>
                    <a:pt x="12253" y="8978"/>
                    <a:pt x="12253" y="8328"/>
                  </a:cubicBezTo>
                  <a:cubicBezTo>
                    <a:pt x="12253" y="7687"/>
                    <a:pt x="11866" y="910"/>
                    <a:pt x="11303" y="567"/>
                  </a:cubicBezTo>
                  <a:cubicBezTo>
                    <a:pt x="10867" y="303"/>
                    <a:pt x="9434" y="137"/>
                    <a:pt x="8685" y="137"/>
                  </a:cubicBezTo>
                  <a:cubicBezTo>
                    <a:pt x="8466" y="137"/>
                    <a:pt x="8305" y="152"/>
                    <a:pt x="8245" y="181"/>
                  </a:cubicBezTo>
                  <a:cubicBezTo>
                    <a:pt x="8022" y="288"/>
                    <a:pt x="6724" y="1675"/>
                    <a:pt x="6012" y="1675"/>
                  </a:cubicBezTo>
                  <a:cubicBezTo>
                    <a:pt x="5917" y="1675"/>
                    <a:pt x="5833" y="1650"/>
                    <a:pt x="5762" y="1594"/>
                  </a:cubicBezTo>
                  <a:cubicBezTo>
                    <a:pt x="5155" y="1119"/>
                    <a:pt x="4857" y="49"/>
                    <a:pt x="4636" y="5"/>
                  </a:cubicBezTo>
                  <a:cubicBezTo>
                    <a:pt x="4621" y="2"/>
                    <a:pt x="4592" y="0"/>
                    <a:pt x="4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3007127" y="2687422"/>
              <a:ext cx="283162" cy="193297"/>
            </a:xfrm>
            <a:custGeom>
              <a:avLst/>
              <a:gdLst/>
              <a:ahLst/>
              <a:cxnLst/>
              <a:rect l="l" t="t" r="r" b="b"/>
              <a:pathLst>
                <a:path w="5719" h="3904" extrusionOk="0">
                  <a:moveTo>
                    <a:pt x="1546" y="1"/>
                  </a:moveTo>
                  <a:cubicBezTo>
                    <a:pt x="1546" y="1"/>
                    <a:pt x="0" y="431"/>
                    <a:pt x="0" y="685"/>
                  </a:cubicBezTo>
                  <a:cubicBezTo>
                    <a:pt x="0" y="938"/>
                    <a:pt x="387" y="2959"/>
                    <a:pt x="641" y="3312"/>
                  </a:cubicBezTo>
                  <a:cubicBezTo>
                    <a:pt x="672" y="3352"/>
                    <a:pt x="714" y="3370"/>
                    <a:pt x="764" y="3370"/>
                  </a:cubicBezTo>
                  <a:cubicBezTo>
                    <a:pt x="1141" y="3370"/>
                    <a:pt x="1977" y="2363"/>
                    <a:pt x="1977" y="2363"/>
                  </a:cubicBezTo>
                  <a:cubicBezTo>
                    <a:pt x="1977" y="2363"/>
                    <a:pt x="2794" y="3477"/>
                    <a:pt x="3224" y="3864"/>
                  </a:cubicBezTo>
                  <a:cubicBezTo>
                    <a:pt x="3254" y="3891"/>
                    <a:pt x="3291" y="3903"/>
                    <a:pt x="3336" y="3903"/>
                  </a:cubicBezTo>
                  <a:cubicBezTo>
                    <a:pt x="3931" y="3903"/>
                    <a:pt x="5718" y="1657"/>
                    <a:pt x="5718" y="1369"/>
                  </a:cubicBezTo>
                  <a:cubicBezTo>
                    <a:pt x="5718" y="1071"/>
                    <a:pt x="4945" y="210"/>
                    <a:pt x="4725" y="89"/>
                  </a:cubicBezTo>
                  <a:cubicBezTo>
                    <a:pt x="4717" y="84"/>
                    <a:pt x="4706" y="81"/>
                    <a:pt x="4693" y="81"/>
                  </a:cubicBezTo>
                  <a:cubicBezTo>
                    <a:pt x="4373" y="81"/>
                    <a:pt x="2648" y="1595"/>
                    <a:pt x="2318" y="1723"/>
                  </a:cubicBezTo>
                  <a:cubicBezTo>
                    <a:pt x="2308" y="1726"/>
                    <a:pt x="2297" y="1728"/>
                    <a:pt x="2286" y="1728"/>
                  </a:cubicBezTo>
                  <a:cubicBezTo>
                    <a:pt x="1950" y="1728"/>
                    <a:pt x="1546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3232310" y="3746445"/>
              <a:ext cx="224094" cy="148488"/>
            </a:xfrm>
            <a:custGeom>
              <a:avLst/>
              <a:gdLst/>
              <a:ahLst/>
              <a:cxnLst/>
              <a:rect l="l" t="t" r="r" b="b"/>
              <a:pathLst>
                <a:path w="4526" h="2999" extrusionOk="0">
                  <a:moveTo>
                    <a:pt x="3406" y="0"/>
                  </a:moveTo>
                  <a:cubicBezTo>
                    <a:pt x="2477" y="0"/>
                    <a:pt x="296" y="41"/>
                    <a:pt x="166" y="423"/>
                  </a:cubicBezTo>
                  <a:cubicBezTo>
                    <a:pt x="0" y="897"/>
                    <a:pt x="331" y="1880"/>
                    <a:pt x="409" y="2597"/>
                  </a:cubicBezTo>
                  <a:cubicBezTo>
                    <a:pt x="447" y="2909"/>
                    <a:pt x="1026" y="2998"/>
                    <a:pt x="1714" y="2998"/>
                  </a:cubicBezTo>
                  <a:cubicBezTo>
                    <a:pt x="2633" y="2998"/>
                    <a:pt x="3745" y="2840"/>
                    <a:pt x="4029" y="2840"/>
                  </a:cubicBezTo>
                  <a:cubicBezTo>
                    <a:pt x="4526" y="2840"/>
                    <a:pt x="4062" y="3"/>
                    <a:pt x="3819" y="3"/>
                  </a:cubicBezTo>
                  <a:cubicBezTo>
                    <a:pt x="3819" y="3"/>
                    <a:pt x="3659" y="0"/>
                    <a:pt x="3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2922956" y="3761249"/>
              <a:ext cx="206616" cy="135615"/>
            </a:xfrm>
            <a:custGeom>
              <a:avLst/>
              <a:gdLst/>
              <a:ahLst/>
              <a:cxnLst/>
              <a:rect l="l" t="t" r="r" b="b"/>
              <a:pathLst>
                <a:path w="4173" h="2739" extrusionOk="0">
                  <a:moveTo>
                    <a:pt x="1671" y="1"/>
                  </a:moveTo>
                  <a:cubicBezTo>
                    <a:pt x="979" y="1"/>
                    <a:pt x="359" y="66"/>
                    <a:pt x="255" y="289"/>
                  </a:cubicBezTo>
                  <a:cubicBezTo>
                    <a:pt x="1" y="830"/>
                    <a:pt x="199" y="1481"/>
                    <a:pt x="133" y="2287"/>
                  </a:cubicBezTo>
                  <a:cubicBezTo>
                    <a:pt x="109" y="2639"/>
                    <a:pt x="691" y="2739"/>
                    <a:pt x="1394" y="2739"/>
                  </a:cubicBezTo>
                  <a:cubicBezTo>
                    <a:pt x="2300" y="2739"/>
                    <a:pt x="3408" y="2574"/>
                    <a:pt x="3687" y="2574"/>
                  </a:cubicBezTo>
                  <a:cubicBezTo>
                    <a:pt x="4173" y="2574"/>
                    <a:pt x="4041" y="134"/>
                    <a:pt x="3798" y="134"/>
                  </a:cubicBezTo>
                  <a:cubicBezTo>
                    <a:pt x="3798" y="134"/>
                    <a:pt x="2660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3028962" y="2796498"/>
              <a:ext cx="137793" cy="361590"/>
            </a:xfrm>
            <a:custGeom>
              <a:avLst/>
              <a:gdLst/>
              <a:ahLst/>
              <a:cxnLst/>
              <a:rect l="l" t="t" r="r" b="b"/>
              <a:pathLst>
                <a:path w="2783" h="7303" extrusionOk="0">
                  <a:moveTo>
                    <a:pt x="1831" y="0"/>
                  </a:moveTo>
                  <a:cubicBezTo>
                    <a:pt x="1692" y="0"/>
                    <a:pt x="1035" y="586"/>
                    <a:pt x="851" y="943"/>
                  </a:cubicBezTo>
                  <a:cubicBezTo>
                    <a:pt x="729" y="1175"/>
                    <a:pt x="1061" y="1340"/>
                    <a:pt x="1094" y="1650"/>
                  </a:cubicBezTo>
                  <a:cubicBezTo>
                    <a:pt x="1138" y="1948"/>
                    <a:pt x="1" y="4840"/>
                    <a:pt x="222" y="5436"/>
                  </a:cubicBezTo>
                  <a:cubicBezTo>
                    <a:pt x="432" y="6021"/>
                    <a:pt x="1116" y="7246"/>
                    <a:pt x="1469" y="7301"/>
                  </a:cubicBezTo>
                  <a:cubicBezTo>
                    <a:pt x="1475" y="7302"/>
                    <a:pt x="1481" y="7302"/>
                    <a:pt x="1487" y="7302"/>
                  </a:cubicBezTo>
                  <a:cubicBezTo>
                    <a:pt x="1846" y="7302"/>
                    <a:pt x="2531" y="5701"/>
                    <a:pt x="2650" y="5071"/>
                  </a:cubicBezTo>
                  <a:cubicBezTo>
                    <a:pt x="2783" y="4443"/>
                    <a:pt x="1911" y="1948"/>
                    <a:pt x="1988" y="1738"/>
                  </a:cubicBezTo>
                  <a:cubicBezTo>
                    <a:pt x="2066" y="1517"/>
                    <a:pt x="2419" y="1340"/>
                    <a:pt x="2397" y="1109"/>
                  </a:cubicBezTo>
                  <a:cubicBezTo>
                    <a:pt x="2363" y="668"/>
                    <a:pt x="1855" y="38"/>
                    <a:pt x="1855" y="38"/>
                  </a:cubicBezTo>
                  <a:cubicBezTo>
                    <a:pt x="1860" y="12"/>
                    <a:pt x="1850" y="0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3523047" y="2655734"/>
              <a:ext cx="152548" cy="114473"/>
            </a:xfrm>
            <a:custGeom>
              <a:avLst/>
              <a:gdLst/>
              <a:ahLst/>
              <a:cxnLst/>
              <a:rect l="l" t="t" r="r" b="b"/>
              <a:pathLst>
                <a:path w="3081" h="2312" extrusionOk="0">
                  <a:moveTo>
                    <a:pt x="1965" y="0"/>
                  </a:moveTo>
                  <a:cubicBezTo>
                    <a:pt x="1965" y="0"/>
                    <a:pt x="608" y="33"/>
                    <a:pt x="343" y="298"/>
                  </a:cubicBezTo>
                  <a:cubicBezTo>
                    <a:pt x="122" y="519"/>
                    <a:pt x="0" y="1380"/>
                    <a:pt x="530" y="1965"/>
                  </a:cubicBezTo>
                  <a:cubicBezTo>
                    <a:pt x="759" y="2217"/>
                    <a:pt x="1106" y="2311"/>
                    <a:pt x="1461" y="2311"/>
                  </a:cubicBezTo>
                  <a:cubicBezTo>
                    <a:pt x="1931" y="2311"/>
                    <a:pt x="2416" y="2147"/>
                    <a:pt x="2661" y="1965"/>
                  </a:cubicBezTo>
                  <a:cubicBezTo>
                    <a:pt x="3080" y="1645"/>
                    <a:pt x="3080" y="155"/>
                    <a:pt x="196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2535520" y="2635483"/>
              <a:ext cx="153043" cy="115909"/>
            </a:xfrm>
            <a:custGeom>
              <a:avLst/>
              <a:gdLst/>
              <a:ahLst/>
              <a:cxnLst/>
              <a:rect l="l" t="t" r="r" b="b"/>
              <a:pathLst>
                <a:path w="3091" h="2341" extrusionOk="0">
                  <a:moveTo>
                    <a:pt x="1685" y="1"/>
                  </a:moveTo>
                  <a:cubicBezTo>
                    <a:pt x="1184" y="1"/>
                    <a:pt x="657" y="201"/>
                    <a:pt x="408" y="409"/>
                  </a:cubicBezTo>
                  <a:cubicBezTo>
                    <a:pt x="0" y="741"/>
                    <a:pt x="66" y="2230"/>
                    <a:pt x="1192" y="2341"/>
                  </a:cubicBezTo>
                  <a:cubicBezTo>
                    <a:pt x="1192" y="2341"/>
                    <a:pt x="3047" y="2087"/>
                    <a:pt x="2980" y="1723"/>
                  </a:cubicBezTo>
                  <a:cubicBezTo>
                    <a:pt x="2903" y="1347"/>
                    <a:pt x="3091" y="862"/>
                    <a:pt x="2539" y="299"/>
                  </a:cubicBezTo>
                  <a:cubicBezTo>
                    <a:pt x="2319" y="83"/>
                    <a:pt x="2007" y="1"/>
                    <a:pt x="168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2769417" y="2731290"/>
              <a:ext cx="219192" cy="288608"/>
            </a:xfrm>
            <a:custGeom>
              <a:avLst/>
              <a:gdLst/>
              <a:ahLst/>
              <a:cxnLst/>
              <a:rect l="l" t="t" r="r" b="b"/>
              <a:pathLst>
                <a:path w="4427" h="5829" extrusionOk="0">
                  <a:moveTo>
                    <a:pt x="3626" y="1"/>
                  </a:moveTo>
                  <a:cubicBezTo>
                    <a:pt x="2731" y="1"/>
                    <a:pt x="534" y="525"/>
                    <a:pt x="0" y="1256"/>
                  </a:cubicBezTo>
                  <a:cubicBezTo>
                    <a:pt x="0" y="1256"/>
                    <a:pt x="464" y="5395"/>
                    <a:pt x="806" y="5748"/>
                  </a:cubicBezTo>
                  <a:cubicBezTo>
                    <a:pt x="862" y="5805"/>
                    <a:pt x="955" y="5828"/>
                    <a:pt x="1074" y="5828"/>
                  </a:cubicBezTo>
                  <a:cubicBezTo>
                    <a:pt x="1675" y="5828"/>
                    <a:pt x="2948" y="5221"/>
                    <a:pt x="3621" y="5174"/>
                  </a:cubicBezTo>
                  <a:cubicBezTo>
                    <a:pt x="4426" y="5108"/>
                    <a:pt x="4371" y="285"/>
                    <a:pt x="3963" y="52"/>
                  </a:cubicBezTo>
                  <a:cubicBezTo>
                    <a:pt x="3903" y="18"/>
                    <a:pt x="3785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3287962" y="2733815"/>
              <a:ext cx="250434" cy="270982"/>
            </a:xfrm>
            <a:custGeom>
              <a:avLst/>
              <a:gdLst/>
              <a:ahLst/>
              <a:cxnLst/>
              <a:rect l="l" t="t" r="r" b="b"/>
              <a:pathLst>
                <a:path w="5058" h="5473" extrusionOk="0">
                  <a:moveTo>
                    <a:pt x="1177" y="1"/>
                  </a:moveTo>
                  <a:cubicBezTo>
                    <a:pt x="1" y="1"/>
                    <a:pt x="584" y="4021"/>
                    <a:pt x="1547" y="4252"/>
                  </a:cubicBezTo>
                  <a:cubicBezTo>
                    <a:pt x="1547" y="4252"/>
                    <a:pt x="2982" y="5472"/>
                    <a:pt x="3399" y="5472"/>
                  </a:cubicBezTo>
                  <a:cubicBezTo>
                    <a:pt x="3417" y="5472"/>
                    <a:pt x="3432" y="5470"/>
                    <a:pt x="3446" y="5466"/>
                  </a:cubicBezTo>
                  <a:cubicBezTo>
                    <a:pt x="3788" y="5344"/>
                    <a:pt x="5057" y="1956"/>
                    <a:pt x="4770" y="1547"/>
                  </a:cubicBezTo>
                  <a:cubicBezTo>
                    <a:pt x="4483" y="1149"/>
                    <a:pt x="2408" y="57"/>
                    <a:pt x="1206" y="1"/>
                  </a:cubicBezTo>
                  <a:cubicBezTo>
                    <a:pt x="1196" y="1"/>
                    <a:pt x="118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9"/>
            <p:cNvSpPr/>
            <p:nvPr/>
          </p:nvSpPr>
          <p:spPr>
            <a:xfrm>
              <a:off x="2610334" y="2727527"/>
              <a:ext cx="59663" cy="29906"/>
            </a:xfrm>
            <a:custGeom>
              <a:avLst/>
              <a:gdLst/>
              <a:ahLst/>
              <a:cxnLst/>
              <a:rect l="l" t="t" r="r" b="b"/>
              <a:pathLst>
                <a:path w="1205" h="604" extrusionOk="0">
                  <a:moveTo>
                    <a:pt x="1029" y="0"/>
                  </a:moveTo>
                  <a:cubicBezTo>
                    <a:pt x="991" y="0"/>
                    <a:pt x="955" y="14"/>
                    <a:pt x="928" y="40"/>
                  </a:cubicBezTo>
                  <a:cubicBezTo>
                    <a:pt x="807" y="151"/>
                    <a:pt x="398" y="250"/>
                    <a:pt x="145" y="283"/>
                  </a:cubicBezTo>
                  <a:cubicBezTo>
                    <a:pt x="56" y="305"/>
                    <a:pt x="1" y="383"/>
                    <a:pt x="12" y="471"/>
                  </a:cubicBezTo>
                  <a:cubicBezTo>
                    <a:pt x="23" y="548"/>
                    <a:pt x="89" y="604"/>
                    <a:pt x="167" y="604"/>
                  </a:cubicBezTo>
                  <a:cubicBezTo>
                    <a:pt x="177" y="604"/>
                    <a:pt x="189" y="604"/>
                    <a:pt x="189" y="592"/>
                  </a:cubicBezTo>
                  <a:cubicBezTo>
                    <a:pt x="310" y="581"/>
                    <a:pt x="906" y="482"/>
                    <a:pt x="1138" y="272"/>
                  </a:cubicBezTo>
                  <a:cubicBezTo>
                    <a:pt x="1204" y="206"/>
                    <a:pt x="1204" y="106"/>
                    <a:pt x="1149" y="52"/>
                  </a:cubicBezTo>
                  <a:cubicBezTo>
                    <a:pt x="1114" y="17"/>
                    <a:pt x="1070" y="0"/>
                    <a:pt x="1029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9"/>
            <p:cNvSpPr/>
            <p:nvPr/>
          </p:nvSpPr>
          <p:spPr>
            <a:xfrm>
              <a:off x="3560181" y="2759858"/>
              <a:ext cx="71100" cy="19458"/>
            </a:xfrm>
            <a:custGeom>
              <a:avLst/>
              <a:gdLst/>
              <a:ahLst/>
              <a:cxnLst/>
              <a:rect l="l" t="t" r="r" b="b"/>
              <a:pathLst>
                <a:path w="1436" h="393" extrusionOk="0">
                  <a:moveTo>
                    <a:pt x="165" y="0"/>
                  </a:moveTo>
                  <a:cubicBezTo>
                    <a:pt x="98" y="0"/>
                    <a:pt x="31" y="52"/>
                    <a:pt x="12" y="127"/>
                  </a:cubicBezTo>
                  <a:cubicBezTo>
                    <a:pt x="1" y="204"/>
                    <a:pt x="57" y="292"/>
                    <a:pt x="133" y="314"/>
                  </a:cubicBezTo>
                  <a:cubicBezTo>
                    <a:pt x="222" y="326"/>
                    <a:pt x="531" y="392"/>
                    <a:pt x="840" y="392"/>
                  </a:cubicBezTo>
                  <a:cubicBezTo>
                    <a:pt x="1028" y="392"/>
                    <a:pt x="1215" y="370"/>
                    <a:pt x="1348" y="292"/>
                  </a:cubicBezTo>
                  <a:cubicBezTo>
                    <a:pt x="1414" y="248"/>
                    <a:pt x="1436" y="149"/>
                    <a:pt x="1392" y="72"/>
                  </a:cubicBezTo>
                  <a:cubicBezTo>
                    <a:pt x="1363" y="29"/>
                    <a:pt x="1312" y="4"/>
                    <a:pt x="1261" y="4"/>
                  </a:cubicBezTo>
                  <a:cubicBezTo>
                    <a:pt x="1233" y="4"/>
                    <a:pt x="1206" y="12"/>
                    <a:pt x="1182" y="27"/>
                  </a:cubicBezTo>
                  <a:cubicBezTo>
                    <a:pt x="1117" y="67"/>
                    <a:pt x="999" y="82"/>
                    <a:pt x="861" y="82"/>
                  </a:cubicBezTo>
                  <a:cubicBezTo>
                    <a:pt x="648" y="82"/>
                    <a:pt x="387" y="45"/>
                    <a:pt x="200" y="5"/>
                  </a:cubicBezTo>
                  <a:cubicBezTo>
                    <a:pt x="188" y="2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9"/>
            <p:cNvSpPr/>
            <p:nvPr/>
          </p:nvSpPr>
          <p:spPr>
            <a:xfrm>
              <a:off x="3086396" y="2632661"/>
              <a:ext cx="124078" cy="40600"/>
            </a:xfrm>
            <a:custGeom>
              <a:avLst/>
              <a:gdLst/>
              <a:ahLst/>
              <a:cxnLst/>
              <a:rect l="l" t="t" r="r" b="b"/>
              <a:pathLst>
                <a:path w="2506" h="820" extrusionOk="0">
                  <a:moveTo>
                    <a:pt x="2328" y="0"/>
                  </a:moveTo>
                  <a:cubicBezTo>
                    <a:pt x="2294" y="0"/>
                    <a:pt x="2259" y="12"/>
                    <a:pt x="2230" y="36"/>
                  </a:cubicBezTo>
                  <a:cubicBezTo>
                    <a:pt x="1783" y="411"/>
                    <a:pt x="1297" y="508"/>
                    <a:pt x="916" y="508"/>
                  </a:cubicBezTo>
                  <a:cubicBezTo>
                    <a:pt x="535" y="508"/>
                    <a:pt x="260" y="411"/>
                    <a:pt x="232" y="400"/>
                  </a:cubicBezTo>
                  <a:cubicBezTo>
                    <a:pt x="214" y="393"/>
                    <a:pt x="196" y="389"/>
                    <a:pt x="178" y="389"/>
                  </a:cubicBezTo>
                  <a:cubicBezTo>
                    <a:pt x="118" y="389"/>
                    <a:pt x="59" y="431"/>
                    <a:pt x="33" y="499"/>
                  </a:cubicBezTo>
                  <a:cubicBezTo>
                    <a:pt x="0" y="577"/>
                    <a:pt x="45" y="665"/>
                    <a:pt x="121" y="698"/>
                  </a:cubicBezTo>
                  <a:cubicBezTo>
                    <a:pt x="155" y="709"/>
                    <a:pt x="475" y="820"/>
                    <a:pt x="916" y="820"/>
                  </a:cubicBezTo>
                  <a:cubicBezTo>
                    <a:pt x="1358" y="820"/>
                    <a:pt x="1921" y="709"/>
                    <a:pt x="2429" y="278"/>
                  </a:cubicBezTo>
                  <a:cubicBezTo>
                    <a:pt x="2495" y="224"/>
                    <a:pt x="2506" y="124"/>
                    <a:pt x="2451" y="58"/>
                  </a:cubicBezTo>
                  <a:cubicBezTo>
                    <a:pt x="2419" y="20"/>
                    <a:pt x="2374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9"/>
            <p:cNvSpPr/>
            <p:nvPr/>
          </p:nvSpPr>
          <p:spPr>
            <a:xfrm>
              <a:off x="3178192" y="2866706"/>
              <a:ext cx="165619" cy="177700"/>
            </a:xfrm>
            <a:custGeom>
              <a:avLst/>
              <a:gdLst/>
              <a:ahLst/>
              <a:cxnLst/>
              <a:rect l="l" t="t" r="r" b="b"/>
              <a:pathLst>
                <a:path w="3345" h="3589" extrusionOk="0">
                  <a:moveTo>
                    <a:pt x="620" y="1"/>
                  </a:moveTo>
                  <a:cubicBezTo>
                    <a:pt x="495" y="1"/>
                    <a:pt x="411" y="17"/>
                    <a:pt x="387" y="55"/>
                  </a:cubicBezTo>
                  <a:cubicBezTo>
                    <a:pt x="232" y="298"/>
                    <a:pt x="1" y="2009"/>
                    <a:pt x="122" y="2406"/>
                  </a:cubicBezTo>
                  <a:cubicBezTo>
                    <a:pt x="244" y="2804"/>
                    <a:pt x="884" y="3554"/>
                    <a:pt x="1336" y="3587"/>
                  </a:cubicBezTo>
                  <a:cubicBezTo>
                    <a:pt x="1348" y="3588"/>
                    <a:pt x="1361" y="3588"/>
                    <a:pt x="1374" y="3588"/>
                  </a:cubicBezTo>
                  <a:cubicBezTo>
                    <a:pt x="1835" y="3588"/>
                    <a:pt x="2642" y="3027"/>
                    <a:pt x="2760" y="2748"/>
                  </a:cubicBezTo>
                  <a:cubicBezTo>
                    <a:pt x="2881" y="2473"/>
                    <a:pt x="3345" y="530"/>
                    <a:pt x="3124" y="464"/>
                  </a:cubicBezTo>
                  <a:cubicBezTo>
                    <a:pt x="3124" y="464"/>
                    <a:pt x="1289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9"/>
            <p:cNvSpPr/>
            <p:nvPr/>
          </p:nvSpPr>
          <p:spPr>
            <a:xfrm>
              <a:off x="884427" y="2504225"/>
              <a:ext cx="243800" cy="244493"/>
            </a:xfrm>
            <a:custGeom>
              <a:avLst/>
              <a:gdLst/>
              <a:ahLst/>
              <a:cxnLst/>
              <a:rect l="l" t="t" r="r" b="b"/>
              <a:pathLst>
                <a:path w="4924" h="4938" extrusionOk="0">
                  <a:moveTo>
                    <a:pt x="3345" y="0"/>
                  </a:moveTo>
                  <a:cubicBezTo>
                    <a:pt x="2894" y="0"/>
                    <a:pt x="1" y="1989"/>
                    <a:pt x="1" y="1989"/>
                  </a:cubicBezTo>
                  <a:cubicBezTo>
                    <a:pt x="1" y="1989"/>
                    <a:pt x="1330" y="4938"/>
                    <a:pt x="1700" y="4938"/>
                  </a:cubicBezTo>
                  <a:cubicBezTo>
                    <a:pt x="1704" y="4938"/>
                    <a:pt x="1708" y="4938"/>
                    <a:pt x="1712" y="4937"/>
                  </a:cubicBezTo>
                  <a:cubicBezTo>
                    <a:pt x="2065" y="4859"/>
                    <a:pt x="4924" y="3325"/>
                    <a:pt x="4835" y="2862"/>
                  </a:cubicBezTo>
                  <a:cubicBezTo>
                    <a:pt x="4747" y="2409"/>
                    <a:pt x="3732" y="91"/>
                    <a:pt x="3368" y="2"/>
                  </a:cubicBezTo>
                  <a:cubicBezTo>
                    <a:pt x="3361" y="1"/>
                    <a:pt x="3354" y="0"/>
                    <a:pt x="3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9"/>
            <p:cNvSpPr/>
            <p:nvPr/>
          </p:nvSpPr>
          <p:spPr>
            <a:xfrm>
              <a:off x="1594931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4118" y="1"/>
                  </a:moveTo>
                  <a:cubicBezTo>
                    <a:pt x="4118" y="1"/>
                    <a:pt x="983" y="144"/>
                    <a:pt x="81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7" y="4354"/>
                    <a:pt x="2246" y="4574"/>
                    <a:pt x="3345" y="4574"/>
                  </a:cubicBezTo>
                  <a:cubicBezTo>
                    <a:pt x="3933" y="4574"/>
                    <a:pt x="4503" y="4511"/>
                    <a:pt x="4935" y="4360"/>
                  </a:cubicBezTo>
                  <a:cubicBezTo>
                    <a:pt x="6171" y="3919"/>
                    <a:pt x="4603" y="3047"/>
                    <a:pt x="4272" y="2253"/>
                  </a:cubicBezTo>
                  <a:cubicBezTo>
                    <a:pt x="3952" y="1446"/>
                    <a:pt x="4118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9"/>
            <p:cNvSpPr/>
            <p:nvPr/>
          </p:nvSpPr>
          <p:spPr>
            <a:xfrm>
              <a:off x="1735547" y="3913203"/>
              <a:ext cx="72585" cy="30203"/>
            </a:xfrm>
            <a:custGeom>
              <a:avLst/>
              <a:gdLst/>
              <a:ahLst/>
              <a:cxnLst/>
              <a:rect l="l" t="t" r="r" b="b"/>
              <a:pathLst>
                <a:path w="1466" h="610" extrusionOk="0">
                  <a:moveTo>
                    <a:pt x="1258" y="0"/>
                  </a:moveTo>
                  <a:cubicBezTo>
                    <a:pt x="1250" y="0"/>
                    <a:pt x="1242" y="1"/>
                    <a:pt x="1234" y="2"/>
                  </a:cubicBezTo>
                  <a:cubicBezTo>
                    <a:pt x="991" y="13"/>
                    <a:pt x="108" y="244"/>
                    <a:pt x="108" y="244"/>
                  </a:cubicBezTo>
                  <a:cubicBezTo>
                    <a:pt x="106" y="244"/>
                    <a:pt x="105" y="244"/>
                    <a:pt x="103" y="244"/>
                  </a:cubicBezTo>
                  <a:cubicBezTo>
                    <a:pt x="0" y="244"/>
                    <a:pt x="43" y="609"/>
                    <a:pt x="200" y="609"/>
                  </a:cubicBezTo>
                  <a:cubicBezTo>
                    <a:pt x="202" y="609"/>
                    <a:pt x="204" y="609"/>
                    <a:pt x="207" y="609"/>
                  </a:cubicBezTo>
                  <a:cubicBezTo>
                    <a:pt x="373" y="587"/>
                    <a:pt x="1421" y="344"/>
                    <a:pt x="1366" y="311"/>
                  </a:cubicBezTo>
                  <a:cubicBezTo>
                    <a:pt x="1324" y="279"/>
                    <a:pt x="1466" y="0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9"/>
            <p:cNvSpPr/>
            <p:nvPr/>
          </p:nvSpPr>
          <p:spPr>
            <a:xfrm>
              <a:off x="1747578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1259" y="1"/>
                  </a:moveTo>
                  <a:cubicBezTo>
                    <a:pt x="1251" y="1"/>
                    <a:pt x="1243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199" y="609"/>
                  </a:cubicBezTo>
                  <a:cubicBezTo>
                    <a:pt x="202" y="609"/>
                    <a:pt x="204" y="609"/>
                    <a:pt x="207" y="608"/>
                  </a:cubicBezTo>
                  <a:cubicBezTo>
                    <a:pt x="373" y="586"/>
                    <a:pt x="1421" y="343"/>
                    <a:pt x="1366" y="311"/>
                  </a:cubicBezTo>
                  <a:cubicBezTo>
                    <a:pt x="1323" y="278"/>
                    <a:pt x="147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9"/>
            <p:cNvSpPr/>
            <p:nvPr/>
          </p:nvSpPr>
          <p:spPr>
            <a:xfrm>
              <a:off x="1766839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6" y="368"/>
                    <a:pt x="116" y="368"/>
                  </a:cubicBezTo>
                  <a:cubicBezTo>
                    <a:pt x="1" y="368"/>
                    <a:pt x="84" y="715"/>
                    <a:pt x="224" y="715"/>
                  </a:cubicBezTo>
                  <a:cubicBezTo>
                    <a:pt x="232" y="715"/>
                    <a:pt x="240" y="713"/>
                    <a:pt x="248" y="711"/>
                  </a:cubicBezTo>
                  <a:cubicBezTo>
                    <a:pt x="414" y="678"/>
                    <a:pt x="1418" y="324"/>
                    <a:pt x="1374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9"/>
            <p:cNvSpPr/>
            <p:nvPr/>
          </p:nvSpPr>
          <p:spPr>
            <a:xfrm>
              <a:off x="1607507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6" y="66"/>
                    <a:pt x="166" y="66"/>
                  </a:cubicBezTo>
                  <a:lnTo>
                    <a:pt x="166" y="66"/>
                  </a:lnTo>
                  <a:cubicBezTo>
                    <a:pt x="33" y="264"/>
                    <a:pt x="1" y="1191"/>
                    <a:pt x="408" y="1268"/>
                  </a:cubicBezTo>
                  <a:cubicBezTo>
                    <a:pt x="800" y="1346"/>
                    <a:pt x="1763" y="1386"/>
                    <a:pt x="2764" y="1386"/>
                  </a:cubicBezTo>
                  <a:cubicBezTo>
                    <a:pt x="4192" y="1386"/>
                    <a:pt x="5697" y="1304"/>
                    <a:pt x="5729" y="1136"/>
                  </a:cubicBezTo>
                  <a:cubicBezTo>
                    <a:pt x="5795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9"/>
            <p:cNvSpPr/>
            <p:nvPr/>
          </p:nvSpPr>
          <p:spPr>
            <a:xfrm>
              <a:off x="1253889" y="3161949"/>
              <a:ext cx="206616" cy="693125"/>
            </a:xfrm>
            <a:custGeom>
              <a:avLst/>
              <a:gdLst/>
              <a:ahLst/>
              <a:cxnLst/>
              <a:rect l="l" t="t" r="r" b="b"/>
              <a:pathLst>
                <a:path w="4173" h="13999" extrusionOk="0">
                  <a:moveTo>
                    <a:pt x="2720" y="0"/>
                  </a:moveTo>
                  <a:cubicBezTo>
                    <a:pt x="1575" y="0"/>
                    <a:pt x="0" y="108"/>
                    <a:pt x="0" y="108"/>
                  </a:cubicBezTo>
                  <a:cubicBezTo>
                    <a:pt x="0" y="108"/>
                    <a:pt x="321" y="13486"/>
                    <a:pt x="630" y="13729"/>
                  </a:cubicBezTo>
                  <a:cubicBezTo>
                    <a:pt x="816" y="13864"/>
                    <a:pt x="1492" y="13999"/>
                    <a:pt x="2151" y="13999"/>
                  </a:cubicBezTo>
                  <a:cubicBezTo>
                    <a:pt x="2624" y="13999"/>
                    <a:pt x="3088" y="13929"/>
                    <a:pt x="3356" y="13740"/>
                  </a:cubicBezTo>
                  <a:cubicBezTo>
                    <a:pt x="4008" y="13276"/>
                    <a:pt x="4173" y="351"/>
                    <a:pt x="3864" y="108"/>
                  </a:cubicBezTo>
                  <a:cubicBezTo>
                    <a:pt x="3757" y="27"/>
                    <a:pt x="3292" y="0"/>
                    <a:pt x="272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9"/>
            <p:cNvSpPr/>
            <p:nvPr/>
          </p:nvSpPr>
          <p:spPr>
            <a:xfrm>
              <a:off x="1558342" y="3145759"/>
              <a:ext cx="245978" cy="700503"/>
            </a:xfrm>
            <a:custGeom>
              <a:avLst/>
              <a:gdLst/>
              <a:ahLst/>
              <a:cxnLst/>
              <a:rect l="l" t="t" r="r" b="b"/>
              <a:pathLst>
                <a:path w="4968" h="14148" extrusionOk="0">
                  <a:moveTo>
                    <a:pt x="3423" y="1"/>
                  </a:moveTo>
                  <a:cubicBezTo>
                    <a:pt x="2707" y="1"/>
                    <a:pt x="0" y="965"/>
                    <a:pt x="0" y="965"/>
                  </a:cubicBezTo>
                  <a:cubicBezTo>
                    <a:pt x="0" y="965"/>
                    <a:pt x="1578" y="13835"/>
                    <a:pt x="1921" y="14045"/>
                  </a:cubicBezTo>
                  <a:cubicBezTo>
                    <a:pt x="2030" y="14112"/>
                    <a:pt x="2262" y="14148"/>
                    <a:pt x="2545" y="14148"/>
                  </a:cubicBezTo>
                  <a:cubicBezTo>
                    <a:pt x="3145" y="14148"/>
                    <a:pt x="3977" y="13989"/>
                    <a:pt x="4382" y="13637"/>
                  </a:cubicBezTo>
                  <a:cubicBezTo>
                    <a:pt x="4967" y="13117"/>
                    <a:pt x="3896" y="236"/>
                    <a:pt x="3565" y="26"/>
                  </a:cubicBezTo>
                  <a:cubicBezTo>
                    <a:pt x="3536" y="9"/>
                    <a:pt x="3488" y="1"/>
                    <a:pt x="3423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9"/>
            <p:cNvSpPr/>
            <p:nvPr/>
          </p:nvSpPr>
          <p:spPr>
            <a:xfrm>
              <a:off x="663106" y="2065495"/>
              <a:ext cx="164035" cy="335051"/>
            </a:xfrm>
            <a:custGeom>
              <a:avLst/>
              <a:gdLst/>
              <a:ahLst/>
              <a:cxnLst/>
              <a:rect l="l" t="t" r="r" b="b"/>
              <a:pathLst>
                <a:path w="3313" h="6767" extrusionOk="0">
                  <a:moveTo>
                    <a:pt x="442" y="0"/>
                  </a:moveTo>
                  <a:lnTo>
                    <a:pt x="1" y="243"/>
                  </a:lnTo>
                  <a:cubicBezTo>
                    <a:pt x="1" y="243"/>
                    <a:pt x="2782" y="6766"/>
                    <a:pt x="2959" y="6766"/>
                  </a:cubicBezTo>
                  <a:cubicBezTo>
                    <a:pt x="3136" y="6766"/>
                    <a:pt x="3312" y="6590"/>
                    <a:pt x="3312" y="659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9"/>
            <p:cNvSpPr/>
            <p:nvPr/>
          </p:nvSpPr>
          <p:spPr>
            <a:xfrm>
              <a:off x="1197593" y="1823230"/>
              <a:ext cx="367333" cy="368571"/>
            </a:xfrm>
            <a:custGeom>
              <a:avLst/>
              <a:gdLst/>
              <a:ahLst/>
              <a:cxnLst/>
              <a:rect l="l" t="t" r="r" b="b"/>
              <a:pathLst>
                <a:path w="7419" h="7444" extrusionOk="0">
                  <a:moveTo>
                    <a:pt x="4204" y="0"/>
                  </a:moveTo>
                  <a:cubicBezTo>
                    <a:pt x="3866" y="0"/>
                    <a:pt x="3521" y="9"/>
                    <a:pt x="3202" y="25"/>
                  </a:cubicBezTo>
                  <a:cubicBezTo>
                    <a:pt x="1900" y="81"/>
                    <a:pt x="1" y="1504"/>
                    <a:pt x="156" y="1990"/>
                  </a:cubicBezTo>
                  <a:cubicBezTo>
                    <a:pt x="299" y="2465"/>
                    <a:pt x="983" y="5953"/>
                    <a:pt x="1535" y="6549"/>
                  </a:cubicBezTo>
                  <a:cubicBezTo>
                    <a:pt x="1965" y="7031"/>
                    <a:pt x="3341" y="7444"/>
                    <a:pt x="4331" y="7444"/>
                  </a:cubicBezTo>
                  <a:cubicBezTo>
                    <a:pt x="4588" y="7444"/>
                    <a:pt x="4819" y="7416"/>
                    <a:pt x="5001" y="7354"/>
                  </a:cubicBezTo>
                  <a:cubicBezTo>
                    <a:pt x="5884" y="7057"/>
                    <a:pt x="7419" y="5489"/>
                    <a:pt x="7363" y="4695"/>
                  </a:cubicBezTo>
                  <a:cubicBezTo>
                    <a:pt x="7297" y="3888"/>
                    <a:pt x="6259" y="235"/>
                    <a:pt x="6259" y="235"/>
                  </a:cubicBezTo>
                  <a:cubicBezTo>
                    <a:pt x="6209" y="77"/>
                    <a:pt x="5234" y="0"/>
                    <a:pt x="42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9"/>
            <p:cNvSpPr/>
            <p:nvPr/>
          </p:nvSpPr>
          <p:spPr>
            <a:xfrm>
              <a:off x="1144566" y="2017666"/>
              <a:ext cx="123880" cy="104273"/>
            </a:xfrm>
            <a:custGeom>
              <a:avLst/>
              <a:gdLst/>
              <a:ahLst/>
              <a:cxnLst/>
              <a:rect l="l" t="t" r="r" b="b"/>
              <a:pathLst>
                <a:path w="2502" h="2106" extrusionOk="0">
                  <a:moveTo>
                    <a:pt x="1402" y="1"/>
                  </a:moveTo>
                  <a:cubicBezTo>
                    <a:pt x="1265" y="1"/>
                    <a:pt x="1100" y="40"/>
                    <a:pt x="906" y="138"/>
                  </a:cubicBezTo>
                  <a:cubicBezTo>
                    <a:pt x="1" y="602"/>
                    <a:pt x="222" y="1540"/>
                    <a:pt x="1381" y="1992"/>
                  </a:cubicBezTo>
                  <a:cubicBezTo>
                    <a:pt x="1576" y="2070"/>
                    <a:pt x="1735" y="2105"/>
                    <a:pt x="1864" y="2105"/>
                  </a:cubicBezTo>
                  <a:cubicBezTo>
                    <a:pt x="2501" y="2105"/>
                    <a:pt x="2386" y="1252"/>
                    <a:pt x="2065" y="535"/>
                  </a:cubicBezTo>
                  <a:cubicBezTo>
                    <a:pt x="2065" y="535"/>
                    <a:pt x="1915" y="1"/>
                    <a:pt x="140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9"/>
            <p:cNvSpPr/>
            <p:nvPr/>
          </p:nvSpPr>
          <p:spPr>
            <a:xfrm>
              <a:off x="1175164" y="2041779"/>
              <a:ext cx="64564" cy="57633"/>
            </a:xfrm>
            <a:custGeom>
              <a:avLst/>
              <a:gdLst/>
              <a:ahLst/>
              <a:cxnLst/>
              <a:rect l="l" t="t" r="r" b="b"/>
              <a:pathLst>
                <a:path w="1304" h="1164" extrusionOk="0">
                  <a:moveTo>
                    <a:pt x="416" y="1"/>
                  </a:moveTo>
                  <a:cubicBezTo>
                    <a:pt x="348" y="1"/>
                    <a:pt x="287" y="13"/>
                    <a:pt x="233" y="38"/>
                  </a:cubicBezTo>
                  <a:cubicBezTo>
                    <a:pt x="111" y="93"/>
                    <a:pt x="45" y="192"/>
                    <a:pt x="23" y="269"/>
                  </a:cubicBezTo>
                  <a:cubicBezTo>
                    <a:pt x="1" y="347"/>
                    <a:pt x="57" y="435"/>
                    <a:pt x="133" y="457"/>
                  </a:cubicBezTo>
                  <a:cubicBezTo>
                    <a:pt x="149" y="461"/>
                    <a:pt x="164" y="463"/>
                    <a:pt x="179" y="463"/>
                  </a:cubicBezTo>
                  <a:cubicBezTo>
                    <a:pt x="250" y="463"/>
                    <a:pt x="314" y="422"/>
                    <a:pt x="332" y="358"/>
                  </a:cubicBezTo>
                  <a:cubicBezTo>
                    <a:pt x="332" y="347"/>
                    <a:pt x="344" y="325"/>
                    <a:pt x="366" y="325"/>
                  </a:cubicBezTo>
                  <a:cubicBezTo>
                    <a:pt x="375" y="320"/>
                    <a:pt x="395" y="314"/>
                    <a:pt x="428" y="314"/>
                  </a:cubicBezTo>
                  <a:cubicBezTo>
                    <a:pt x="476" y="314"/>
                    <a:pt x="552" y="327"/>
                    <a:pt x="663" y="380"/>
                  </a:cubicBezTo>
                  <a:cubicBezTo>
                    <a:pt x="1016" y="556"/>
                    <a:pt x="962" y="965"/>
                    <a:pt x="950" y="976"/>
                  </a:cubicBezTo>
                  <a:cubicBezTo>
                    <a:pt x="940" y="1064"/>
                    <a:pt x="994" y="1142"/>
                    <a:pt x="1083" y="1164"/>
                  </a:cubicBezTo>
                  <a:lnTo>
                    <a:pt x="1105" y="1164"/>
                  </a:lnTo>
                  <a:cubicBezTo>
                    <a:pt x="1182" y="1164"/>
                    <a:pt x="1249" y="1108"/>
                    <a:pt x="1259" y="1031"/>
                  </a:cubicBezTo>
                  <a:cubicBezTo>
                    <a:pt x="1303" y="811"/>
                    <a:pt x="1259" y="325"/>
                    <a:pt x="796" y="104"/>
                  </a:cubicBezTo>
                  <a:cubicBezTo>
                    <a:pt x="658" y="35"/>
                    <a:pt x="52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9"/>
            <p:cNvSpPr/>
            <p:nvPr/>
          </p:nvSpPr>
          <p:spPr>
            <a:xfrm>
              <a:off x="1146596" y="1860711"/>
              <a:ext cx="115562" cy="187355"/>
            </a:xfrm>
            <a:custGeom>
              <a:avLst/>
              <a:gdLst/>
              <a:ahLst/>
              <a:cxnLst/>
              <a:rect l="l" t="t" r="r" b="b"/>
              <a:pathLst>
                <a:path w="2334" h="3784" extrusionOk="0">
                  <a:moveTo>
                    <a:pt x="1111" y="0"/>
                  </a:moveTo>
                  <a:cubicBezTo>
                    <a:pt x="586" y="0"/>
                    <a:pt x="0" y="464"/>
                    <a:pt x="214" y="1200"/>
                  </a:cubicBezTo>
                  <a:cubicBezTo>
                    <a:pt x="501" y="2238"/>
                    <a:pt x="468" y="3087"/>
                    <a:pt x="1262" y="3562"/>
                  </a:cubicBezTo>
                  <a:cubicBezTo>
                    <a:pt x="1515" y="3713"/>
                    <a:pt x="1696" y="3784"/>
                    <a:pt x="1810" y="3784"/>
                  </a:cubicBezTo>
                  <a:cubicBezTo>
                    <a:pt x="2056" y="3784"/>
                    <a:pt x="2001" y="3460"/>
                    <a:pt x="1715" y="2911"/>
                  </a:cubicBezTo>
                  <a:cubicBezTo>
                    <a:pt x="1296" y="2094"/>
                    <a:pt x="1527" y="1697"/>
                    <a:pt x="1936" y="979"/>
                  </a:cubicBezTo>
                  <a:cubicBezTo>
                    <a:pt x="2333" y="273"/>
                    <a:pt x="1649" y="229"/>
                    <a:pt x="1649" y="229"/>
                  </a:cubicBezTo>
                  <a:cubicBezTo>
                    <a:pt x="1515" y="73"/>
                    <a:pt x="1317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9"/>
            <p:cNvSpPr/>
            <p:nvPr/>
          </p:nvSpPr>
          <p:spPr>
            <a:xfrm>
              <a:off x="1509126" y="1916809"/>
              <a:ext cx="113285" cy="111799"/>
            </a:xfrm>
            <a:custGeom>
              <a:avLst/>
              <a:gdLst/>
              <a:ahLst/>
              <a:cxnLst/>
              <a:rect l="l" t="t" r="r" b="b"/>
              <a:pathLst>
                <a:path w="2288" h="2258" extrusionOk="0">
                  <a:moveTo>
                    <a:pt x="1062" y="1"/>
                  </a:moveTo>
                  <a:cubicBezTo>
                    <a:pt x="1050" y="1"/>
                    <a:pt x="1039" y="1"/>
                    <a:pt x="1027" y="1"/>
                  </a:cubicBezTo>
                  <a:cubicBezTo>
                    <a:pt x="1" y="34"/>
                    <a:pt x="188" y="906"/>
                    <a:pt x="188" y="906"/>
                  </a:cubicBezTo>
                  <a:cubicBezTo>
                    <a:pt x="243" y="1579"/>
                    <a:pt x="475" y="2257"/>
                    <a:pt x="888" y="2257"/>
                  </a:cubicBezTo>
                  <a:cubicBezTo>
                    <a:pt x="1058" y="2257"/>
                    <a:pt x="1259" y="2142"/>
                    <a:pt x="1490" y="1866"/>
                  </a:cubicBezTo>
                  <a:cubicBezTo>
                    <a:pt x="2287" y="917"/>
                    <a:pt x="2048" y="1"/>
                    <a:pt x="106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9"/>
            <p:cNvSpPr/>
            <p:nvPr/>
          </p:nvSpPr>
          <p:spPr>
            <a:xfrm>
              <a:off x="1533684" y="1932604"/>
              <a:ext cx="54711" cy="70654"/>
            </a:xfrm>
            <a:custGeom>
              <a:avLst/>
              <a:gdLst/>
              <a:ahLst/>
              <a:cxnLst/>
              <a:rect l="l" t="t" r="r" b="b"/>
              <a:pathLst>
                <a:path w="1105" h="1427" extrusionOk="0">
                  <a:moveTo>
                    <a:pt x="796" y="0"/>
                  </a:moveTo>
                  <a:cubicBezTo>
                    <a:pt x="785" y="0"/>
                    <a:pt x="774" y="1"/>
                    <a:pt x="763" y="2"/>
                  </a:cubicBezTo>
                  <a:cubicBezTo>
                    <a:pt x="597" y="13"/>
                    <a:pt x="442" y="124"/>
                    <a:pt x="288" y="333"/>
                  </a:cubicBezTo>
                  <a:cubicBezTo>
                    <a:pt x="1" y="742"/>
                    <a:pt x="189" y="1194"/>
                    <a:pt x="332" y="1370"/>
                  </a:cubicBezTo>
                  <a:cubicBezTo>
                    <a:pt x="366" y="1404"/>
                    <a:pt x="410" y="1426"/>
                    <a:pt x="454" y="1426"/>
                  </a:cubicBezTo>
                  <a:cubicBezTo>
                    <a:pt x="487" y="1426"/>
                    <a:pt x="520" y="1415"/>
                    <a:pt x="553" y="1392"/>
                  </a:cubicBezTo>
                  <a:cubicBezTo>
                    <a:pt x="619" y="1338"/>
                    <a:pt x="631" y="1238"/>
                    <a:pt x="575" y="1172"/>
                  </a:cubicBezTo>
                  <a:cubicBezTo>
                    <a:pt x="564" y="1161"/>
                    <a:pt x="321" y="830"/>
                    <a:pt x="553" y="509"/>
                  </a:cubicBezTo>
                  <a:cubicBezTo>
                    <a:pt x="663" y="344"/>
                    <a:pt x="752" y="311"/>
                    <a:pt x="774" y="311"/>
                  </a:cubicBezTo>
                  <a:cubicBezTo>
                    <a:pt x="807" y="311"/>
                    <a:pt x="818" y="322"/>
                    <a:pt x="829" y="322"/>
                  </a:cubicBezTo>
                  <a:cubicBezTo>
                    <a:pt x="858" y="351"/>
                    <a:pt x="899" y="368"/>
                    <a:pt x="939" y="368"/>
                  </a:cubicBezTo>
                  <a:cubicBezTo>
                    <a:pt x="976" y="368"/>
                    <a:pt x="1012" y="354"/>
                    <a:pt x="1039" y="322"/>
                  </a:cubicBezTo>
                  <a:cubicBezTo>
                    <a:pt x="1105" y="267"/>
                    <a:pt x="1105" y="168"/>
                    <a:pt x="1050" y="101"/>
                  </a:cubicBezTo>
                  <a:cubicBezTo>
                    <a:pt x="999" y="51"/>
                    <a:pt x="912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9"/>
            <p:cNvSpPr/>
            <p:nvPr/>
          </p:nvSpPr>
          <p:spPr>
            <a:xfrm>
              <a:off x="1424410" y="1773074"/>
              <a:ext cx="147052" cy="188296"/>
            </a:xfrm>
            <a:custGeom>
              <a:avLst/>
              <a:gdLst/>
              <a:ahLst/>
              <a:cxnLst/>
              <a:rect l="l" t="t" r="r" b="b"/>
              <a:pathLst>
                <a:path w="2970" h="3803" extrusionOk="0">
                  <a:moveTo>
                    <a:pt x="1409" y="1"/>
                  </a:moveTo>
                  <a:cubicBezTo>
                    <a:pt x="1028" y="1"/>
                    <a:pt x="657" y="218"/>
                    <a:pt x="574" y="575"/>
                  </a:cubicBezTo>
                  <a:cubicBezTo>
                    <a:pt x="574" y="575"/>
                    <a:pt x="0" y="939"/>
                    <a:pt x="685" y="1369"/>
                  </a:cubicBezTo>
                  <a:cubicBezTo>
                    <a:pt x="1381" y="1811"/>
                    <a:pt x="1778" y="2043"/>
                    <a:pt x="1800" y="2959"/>
                  </a:cubicBezTo>
                  <a:cubicBezTo>
                    <a:pt x="1806" y="3497"/>
                    <a:pt x="1885" y="3803"/>
                    <a:pt x="2045" y="3803"/>
                  </a:cubicBezTo>
                  <a:cubicBezTo>
                    <a:pt x="2157" y="3803"/>
                    <a:pt x="2310" y="3652"/>
                    <a:pt x="2506" y="3323"/>
                  </a:cubicBezTo>
                  <a:cubicBezTo>
                    <a:pt x="2970" y="2529"/>
                    <a:pt x="2539" y="1789"/>
                    <a:pt x="2308" y="751"/>
                  </a:cubicBezTo>
                  <a:cubicBezTo>
                    <a:pt x="2191" y="224"/>
                    <a:pt x="179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9"/>
            <p:cNvSpPr/>
            <p:nvPr/>
          </p:nvSpPr>
          <p:spPr>
            <a:xfrm>
              <a:off x="1140208" y="1638796"/>
              <a:ext cx="380999" cy="258406"/>
            </a:xfrm>
            <a:custGeom>
              <a:avLst/>
              <a:gdLst/>
              <a:ahLst/>
              <a:cxnLst/>
              <a:rect l="l" t="t" r="r" b="b"/>
              <a:pathLst>
                <a:path w="7695" h="5219" extrusionOk="0">
                  <a:moveTo>
                    <a:pt x="4886" y="1"/>
                  </a:moveTo>
                  <a:cubicBezTo>
                    <a:pt x="4529" y="1"/>
                    <a:pt x="3899" y="695"/>
                    <a:pt x="3356" y="1112"/>
                  </a:cubicBezTo>
                  <a:cubicBezTo>
                    <a:pt x="2639" y="1664"/>
                    <a:pt x="1612" y="1554"/>
                    <a:pt x="807" y="2977"/>
                  </a:cubicBezTo>
                  <a:cubicBezTo>
                    <a:pt x="1" y="4390"/>
                    <a:pt x="520" y="4633"/>
                    <a:pt x="520" y="4633"/>
                  </a:cubicBezTo>
                  <a:cubicBezTo>
                    <a:pt x="520" y="4633"/>
                    <a:pt x="1127" y="5219"/>
                    <a:pt x="1640" y="5219"/>
                  </a:cubicBezTo>
                  <a:cubicBezTo>
                    <a:pt x="1856" y="5219"/>
                    <a:pt x="2055" y="5115"/>
                    <a:pt x="2186" y="4821"/>
                  </a:cubicBezTo>
                  <a:cubicBezTo>
                    <a:pt x="2639" y="3828"/>
                    <a:pt x="6403" y="4324"/>
                    <a:pt x="6910" y="3662"/>
                  </a:cubicBezTo>
                  <a:cubicBezTo>
                    <a:pt x="7408" y="2989"/>
                    <a:pt x="7694" y="1807"/>
                    <a:pt x="7385" y="1211"/>
                  </a:cubicBezTo>
                  <a:cubicBezTo>
                    <a:pt x="7299" y="1042"/>
                    <a:pt x="7215" y="981"/>
                    <a:pt x="7138" y="981"/>
                  </a:cubicBezTo>
                  <a:cubicBezTo>
                    <a:pt x="6939" y="981"/>
                    <a:pt x="6789" y="1388"/>
                    <a:pt x="6789" y="1388"/>
                  </a:cubicBezTo>
                  <a:cubicBezTo>
                    <a:pt x="6789" y="1388"/>
                    <a:pt x="6756" y="792"/>
                    <a:pt x="6336" y="428"/>
                  </a:cubicBezTo>
                  <a:cubicBezTo>
                    <a:pt x="6266" y="368"/>
                    <a:pt x="6191" y="343"/>
                    <a:pt x="6114" y="343"/>
                  </a:cubicBezTo>
                  <a:cubicBezTo>
                    <a:pt x="5727" y="343"/>
                    <a:pt x="5310" y="991"/>
                    <a:pt x="5310" y="991"/>
                  </a:cubicBezTo>
                  <a:lnTo>
                    <a:pt x="5134" y="252"/>
                  </a:lnTo>
                  <a:cubicBezTo>
                    <a:pt x="5088" y="74"/>
                    <a:pt x="5001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9"/>
            <p:cNvSpPr/>
            <p:nvPr/>
          </p:nvSpPr>
          <p:spPr>
            <a:xfrm>
              <a:off x="1438620" y="1958202"/>
              <a:ext cx="86399" cy="62237"/>
            </a:xfrm>
            <a:custGeom>
              <a:avLst/>
              <a:gdLst/>
              <a:ahLst/>
              <a:cxnLst/>
              <a:rect l="l" t="t" r="r" b="b"/>
              <a:pathLst>
                <a:path w="1745" h="1257" extrusionOk="0">
                  <a:moveTo>
                    <a:pt x="942" y="0"/>
                  </a:moveTo>
                  <a:cubicBezTo>
                    <a:pt x="864" y="0"/>
                    <a:pt x="772" y="11"/>
                    <a:pt x="663" y="37"/>
                  </a:cubicBezTo>
                  <a:cubicBezTo>
                    <a:pt x="0" y="181"/>
                    <a:pt x="133" y="1162"/>
                    <a:pt x="133" y="1162"/>
                  </a:cubicBezTo>
                  <a:cubicBezTo>
                    <a:pt x="133" y="1162"/>
                    <a:pt x="272" y="1257"/>
                    <a:pt x="576" y="1257"/>
                  </a:cubicBezTo>
                  <a:cubicBezTo>
                    <a:pt x="702" y="1257"/>
                    <a:pt x="855" y="1241"/>
                    <a:pt x="1038" y="1196"/>
                  </a:cubicBezTo>
                  <a:cubicBezTo>
                    <a:pt x="1579" y="1064"/>
                    <a:pt x="1744" y="313"/>
                    <a:pt x="1535" y="291"/>
                  </a:cubicBezTo>
                  <a:cubicBezTo>
                    <a:pt x="1369" y="272"/>
                    <a:pt x="1334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9"/>
            <p:cNvSpPr/>
            <p:nvPr/>
          </p:nvSpPr>
          <p:spPr>
            <a:xfrm>
              <a:off x="1433719" y="1957211"/>
              <a:ext cx="87489" cy="58573"/>
            </a:xfrm>
            <a:custGeom>
              <a:avLst/>
              <a:gdLst/>
              <a:ahLst/>
              <a:cxnLst/>
              <a:rect l="l" t="t" r="r" b="b"/>
              <a:pathLst>
                <a:path w="1767" h="1183" extrusionOk="0">
                  <a:moveTo>
                    <a:pt x="989" y="0"/>
                  </a:moveTo>
                  <a:cubicBezTo>
                    <a:pt x="880" y="0"/>
                    <a:pt x="763" y="22"/>
                    <a:pt x="641" y="79"/>
                  </a:cubicBezTo>
                  <a:cubicBezTo>
                    <a:pt x="0" y="366"/>
                    <a:pt x="232" y="1182"/>
                    <a:pt x="232" y="1182"/>
                  </a:cubicBezTo>
                  <a:cubicBezTo>
                    <a:pt x="232" y="1182"/>
                    <a:pt x="155" y="476"/>
                    <a:pt x="619" y="223"/>
                  </a:cubicBezTo>
                  <a:cubicBezTo>
                    <a:pt x="742" y="157"/>
                    <a:pt x="865" y="131"/>
                    <a:pt x="981" y="131"/>
                  </a:cubicBezTo>
                  <a:cubicBezTo>
                    <a:pt x="1344" y="131"/>
                    <a:pt x="1640" y="377"/>
                    <a:pt x="1698" y="377"/>
                  </a:cubicBezTo>
                  <a:cubicBezTo>
                    <a:pt x="1699" y="377"/>
                    <a:pt x="1699" y="377"/>
                    <a:pt x="1700" y="377"/>
                  </a:cubicBezTo>
                  <a:cubicBezTo>
                    <a:pt x="1766" y="366"/>
                    <a:pt x="1623" y="255"/>
                    <a:pt x="1578" y="223"/>
                  </a:cubicBezTo>
                  <a:cubicBezTo>
                    <a:pt x="1538" y="181"/>
                    <a:pt x="1302" y="0"/>
                    <a:pt x="9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9"/>
            <p:cNvSpPr/>
            <p:nvPr/>
          </p:nvSpPr>
          <p:spPr>
            <a:xfrm>
              <a:off x="1452286" y="1970679"/>
              <a:ext cx="49760" cy="44809"/>
            </a:xfrm>
            <a:custGeom>
              <a:avLst/>
              <a:gdLst/>
              <a:ahLst/>
              <a:cxnLst/>
              <a:rect l="l" t="t" r="r" b="b"/>
              <a:pathLst>
                <a:path w="1005" h="905" extrusionOk="0">
                  <a:moveTo>
                    <a:pt x="506" y="1"/>
                  </a:moveTo>
                  <a:cubicBezTo>
                    <a:pt x="467" y="1"/>
                    <a:pt x="427" y="6"/>
                    <a:pt x="387" y="17"/>
                  </a:cubicBezTo>
                  <a:cubicBezTo>
                    <a:pt x="144" y="72"/>
                    <a:pt x="1" y="326"/>
                    <a:pt x="55" y="569"/>
                  </a:cubicBezTo>
                  <a:cubicBezTo>
                    <a:pt x="111" y="771"/>
                    <a:pt x="297" y="905"/>
                    <a:pt x="498" y="905"/>
                  </a:cubicBezTo>
                  <a:cubicBezTo>
                    <a:pt x="538" y="905"/>
                    <a:pt x="579" y="899"/>
                    <a:pt x="619" y="888"/>
                  </a:cubicBezTo>
                  <a:cubicBezTo>
                    <a:pt x="862" y="834"/>
                    <a:pt x="1005" y="579"/>
                    <a:pt x="938" y="336"/>
                  </a:cubicBezTo>
                  <a:cubicBezTo>
                    <a:pt x="883" y="134"/>
                    <a:pt x="705" y="1"/>
                    <a:pt x="50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9"/>
            <p:cNvSpPr/>
            <p:nvPr/>
          </p:nvSpPr>
          <p:spPr>
            <a:xfrm>
              <a:off x="1427133" y="1917205"/>
              <a:ext cx="65109" cy="24806"/>
            </a:xfrm>
            <a:custGeom>
              <a:avLst/>
              <a:gdLst/>
              <a:ahLst/>
              <a:cxnLst/>
              <a:rect l="l" t="t" r="r" b="b"/>
              <a:pathLst>
                <a:path w="1315" h="501" extrusionOk="0">
                  <a:moveTo>
                    <a:pt x="791" y="0"/>
                  </a:moveTo>
                  <a:cubicBezTo>
                    <a:pt x="673" y="0"/>
                    <a:pt x="526" y="19"/>
                    <a:pt x="354" y="81"/>
                  </a:cubicBezTo>
                  <a:cubicBezTo>
                    <a:pt x="200" y="136"/>
                    <a:pt x="67" y="246"/>
                    <a:pt x="1" y="401"/>
                  </a:cubicBezTo>
                  <a:cubicBezTo>
                    <a:pt x="1" y="423"/>
                    <a:pt x="45" y="445"/>
                    <a:pt x="67" y="457"/>
                  </a:cubicBezTo>
                  <a:cubicBezTo>
                    <a:pt x="100" y="479"/>
                    <a:pt x="144" y="489"/>
                    <a:pt x="178" y="501"/>
                  </a:cubicBezTo>
                  <a:cubicBezTo>
                    <a:pt x="299" y="346"/>
                    <a:pt x="487" y="224"/>
                    <a:pt x="696" y="170"/>
                  </a:cubicBezTo>
                  <a:cubicBezTo>
                    <a:pt x="840" y="136"/>
                    <a:pt x="972" y="125"/>
                    <a:pt x="1115" y="125"/>
                  </a:cubicBezTo>
                  <a:lnTo>
                    <a:pt x="1314" y="125"/>
                  </a:lnTo>
                  <a:cubicBezTo>
                    <a:pt x="1204" y="70"/>
                    <a:pt x="1093" y="37"/>
                    <a:pt x="972" y="15"/>
                  </a:cubicBezTo>
                  <a:cubicBezTo>
                    <a:pt x="923" y="7"/>
                    <a:pt x="862" y="0"/>
                    <a:pt x="7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1477983" y="1975580"/>
              <a:ext cx="13121" cy="12081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135" y="0"/>
                  </a:moveTo>
                  <a:cubicBezTo>
                    <a:pt x="123" y="0"/>
                    <a:pt x="112" y="2"/>
                    <a:pt x="100" y="6"/>
                  </a:cubicBezTo>
                  <a:cubicBezTo>
                    <a:pt x="44" y="28"/>
                    <a:pt x="0" y="83"/>
                    <a:pt x="22" y="149"/>
                  </a:cubicBezTo>
                  <a:cubicBezTo>
                    <a:pt x="32" y="204"/>
                    <a:pt x="78" y="243"/>
                    <a:pt x="131" y="243"/>
                  </a:cubicBezTo>
                  <a:cubicBezTo>
                    <a:pt x="143" y="243"/>
                    <a:pt x="154" y="241"/>
                    <a:pt x="166" y="237"/>
                  </a:cubicBezTo>
                  <a:cubicBezTo>
                    <a:pt x="232" y="227"/>
                    <a:pt x="265" y="161"/>
                    <a:pt x="254" y="94"/>
                  </a:cubicBezTo>
                  <a:cubicBezTo>
                    <a:pt x="236" y="40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1295777" y="1994148"/>
              <a:ext cx="89321" cy="62138"/>
            </a:xfrm>
            <a:custGeom>
              <a:avLst/>
              <a:gdLst/>
              <a:ahLst/>
              <a:cxnLst/>
              <a:rect l="l" t="t" r="r" b="b"/>
              <a:pathLst>
                <a:path w="1804" h="1255" extrusionOk="0">
                  <a:moveTo>
                    <a:pt x="969" y="1"/>
                  </a:moveTo>
                  <a:cubicBezTo>
                    <a:pt x="912" y="1"/>
                    <a:pt x="851" y="9"/>
                    <a:pt x="788" y="28"/>
                  </a:cubicBezTo>
                  <a:cubicBezTo>
                    <a:pt x="137" y="216"/>
                    <a:pt x="314" y="558"/>
                    <a:pt x="148" y="679"/>
                  </a:cubicBezTo>
                  <a:cubicBezTo>
                    <a:pt x="1" y="788"/>
                    <a:pt x="387" y="1254"/>
                    <a:pt x="847" y="1254"/>
                  </a:cubicBezTo>
                  <a:cubicBezTo>
                    <a:pt x="904" y="1254"/>
                    <a:pt x="962" y="1247"/>
                    <a:pt x="1020" y="1231"/>
                  </a:cubicBezTo>
                  <a:cubicBezTo>
                    <a:pt x="1649" y="1055"/>
                    <a:pt x="1804" y="757"/>
                    <a:pt x="1804" y="757"/>
                  </a:cubicBezTo>
                  <a:cubicBezTo>
                    <a:pt x="1804" y="757"/>
                    <a:pt x="1507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1299193" y="1993207"/>
              <a:ext cx="85904" cy="39065"/>
            </a:xfrm>
            <a:custGeom>
              <a:avLst/>
              <a:gdLst/>
              <a:ahLst/>
              <a:cxnLst/>
              <a:rect l="l" t="t" r="r" b="b"/>
              <a:pathLst>
                <a:path w="1735" h="789" extrusionOk="0">
                  <a:moveTo>
                    <a:pt x="896" y="1"/>
                  </a:moveTo>
                  <a:cubicBezTo>
                    <a:pt x="874" y="1"/>
                    <a:pt x="852" y="2"/>
                    <a:pt x="829" y="3"/>
                  </a:cubicBezTo>
                  <a:cubicBezTo>
                    <a:pt x="311" y="47"/>
                    <a:pt x="112" y="522"/>
                    <a:pt x="90" y="588"/>
                  </a:cubicBezTo>
                  <a:cubicBezTo>
                    <a:pt x="70" y="640"/>
                    <a:pt x="0" y="789"/>
                    <a:pt x="46" y="789"/>
                  </a:cubicBezTo>
                  <a:cubicBezTo>
                    <a:pt x="49" y="789"/>
                    <a:pt x="53" y="788"/>
                    <a:pt x="57" y="787"/>
                  </a:cubicBezTo>
                  <a:cubicBezTo>
                    <a:pt x="123" y="765"/>
                    <a:pt x="333" y="136"/>
                    <a:pt x="918" y="124"/>
                  </a:cubicBezTo>
                  <a:cubicBezTo>
                    <a:pt x="922" y="124"/>
                    <a:pt x="926" y="124"/>
                    <a:pt x="931" y="124"/>
                  </a:cubicBezTo>
                  <a:cubicBezTo>
                    <a:pt x="1463" y="124"/>
                    <a:pt x="1735" y="776"/>
                    <a:pt x="1735" y="776"/>
                  </a:cubicBezTo>
                  <a:cubicBezTo>
                    <a:pt x="1735" y="776"/>
                    <a:pt x="1539" y="1"/>
                    <a:pt x="89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9"/>
            <p:cNvSpPr/>
            <p:nvPr/>
          </p:nvSpPr>
          <p:spPr>
            <a:xfrm>
              <a:off x="1320582" y="2004248"/>
              <a:ext cx="49760" cy="45106"/>
            </a:xfrm>
            <a:custGeom>
              <a:avLst/>
              <a:gdLst/>
              <a:ahLst/>
              <a:cxnLst/>
              <a:rect l="l" t="t" r="r" b="b"/>
              <a:pathLst>
                <a:path w="1005" h="911" extrusionOk="0">
                  <a:moveTo>
                    <a:pt x="491" y="0"/>
                  </a:moveTo>
                  <a:cubicBezTo>
                    <a:pt x="457" y="0"/>
                    <a:pt x="422" y="4"/>
                    <a:pt x="387" y="12"/>
                  </a:cubicBezTo>
                  <a:cubicBezTo>
                    <a:pt x="144" y="78"/>
                    <a:pt x="0" y="332"/>
                    <a:pt x="66" y="575"/>
                  </a:cubicBezTo>
                  <a:cubicBezTo>
                    <a:pt x="113" y="778"/>
                    <a:pt x="297" y="911"/>
                    <a:pt x="498" y="911"/>
                  </a:cubicBezTo>
                  <a:cubicBezTo>
                    <a:pt x="538" y="911"/>
                    <a:pt x="578" y="906"/>
                    <a:pt x="618" y="895"/>
                  </a:cubicBezTo>
                  <a:cubicBezTo>
                    <a:pt x="861" y="829"/>
                    <a:pt x="1005" y="586"/>
                    <a:pt x="939" y="343"/>
                  </a:cubicBezTo>
                  <a:cubicBezTo>
                    <a:pt x="891" y="135"/>
                    <a:pt x="698" y="0"/>
                    <a:pt x="49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9"/>
            <p:cNvSpPr/>
            <p:nvPr/>
          </p:nvSpPr>
          <p:spPr>
            <a:xfrm>
              <a:off x="1298698" y="1948200"/>
              <a:ext cx="64020" cy="25499"/>
            </a:xfrm>
            <a:custGeom>
              <a:avLst/>
              <a:gdLst/>
              <a:ahLst/>
              <a:cxnLst/>
              <a:rect l="l" t="t" r="r" b="b"/>
              <a:pathLst>
                <a:path w="1293" h="515" extrusionOk="0">
                  <a:moveTo>
                    <a:pt x="912" y="1"/>
                  </a:moveTo>
                  <a:cubicBezTo>
                    <a:pt x="877" y="1"/>
                    <a:pt x="842" y="3"/>
                    <a:pt x="807" y="7"/>
                  </a:cubicBezTo>
                  <a:cubicBezTo>
                    <a:pt x="530" y="51"/>
                    <a:pt x="343" y="172"/>
                    <a:pt x="243" y="250"/>
                  </a:cubicBezTo>
                  <a:cubicBezTo>
                    <a:pt x="155" y="327"/>
                    <a:pt x="67" y="415"/>
                    <a:pt x="1" y="515"/>
                  </a:cubicBezTo>
                  <a:cubicBezTo>
                    <a:pt x="56" y="481"/>
                    <a:pt x="111" y="449"/>
                    <a:pt x="167" y="427"/>
                  </a:cubicBezTo>
                  <a:cubicBezTo>
                    <a:pt x="299" y="360"/>
                    <a:pt x="420" y="294"/>
                    <a:pt x="552" y="261"/>
                  </a:cubicBezTo>
                  <a:cubicBezTo>
                    <a:pt x="638" y="234"/>
                    <a:pt x="725" y="221"/>
                    <a:pt x="811" y="221"/>
                  </a:cubicBezTo>
                  <a:cubicBezTo>
                    <a:pt x="938" y="221"/>
                    <a:pt x="1064" y="248"/>
                    <a:pt x="1182" y="294"/>
                  </a:cubicBezTo>
                  <a:cubicBezTo>
                    <a:pt x="1204" y="261"/>
                    <a:pt x="1226" y="239"/>
                    <a:pt x="1248" y="206"/>
                  </a:cubicBezTo>
                  <a:cubicBezTo>
                    <a:pt x="1259" y="172"/>
                    <a:pt x="1292" y="140"/>
                    <a:pt x="1281" y="106"/>
                  </a:cubicBezTo>
                  <a:cubicBezTo>
                    <a:pt x="1175" y="36"/>
                    <a:pt x="1049" y="1"/>
                    <a:pt x="91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9"/>
            <p:cNvSpPr/>
            <p:nvPr/>
          </p:nvSpPr>
          <p:spPr>
            <a:xfrm>
              <a:off x="1327712" y="2014002"/>
              <a:ext cx="11487" cy="10645"/>
            </a:xfrm>
            <a:custGeom>
              <a:avLst/>
              <a:gdLst/>
              <a:ahLst/>
              <a:cxnLst/>
              <a:rect l="l" t="t" r="r" b="b"/>
              <a:pathLst>
                <a:path w="232" h="215" extrusionOk="0">
                  <a:moveTo>
                    <a:pt x="110" y="1"/>
                  </a:moveTo>
                  <a:cubicBezTo>
                    <a:pt x="103" y="1"/>
                    <a:pt x="96" y="1"/>
                    <a:pt x="88" y="3"/>
                  </a:cubicBezTo>
                  <a:cubicBezTo>
                    <a:pt x="33" y="13"/>
                    <a:pt x="0" y="69"/>
                    <a:pt x="11" y="135"/>
                  </a:cubicBezTo>
                  <a:cubicBezTo>
                    <a:pt x="30" y="183"/>
                    <a:pt x="74" y="214"/>
                    <a:pt x="121" y="214"/>
                  </a:cubicBezTo>
                  <a:cubicBezTo>
                    <a:pt x="129" y="214"/>
                    <a:pt x="136" y="214"/>
                    <a:pt x="143" y="212"/>
                  </a:cubicBezTo>
                  <a:cubicBezTo>
                    <a:pt x="199" y="190"/>
                    <a:pt x="231" y="135"/>
                    <a:pt x="221" y="80"/>
                  </a:cubicBezTo>
                  <a:cubicBezTo>
                    <a:pt x="211" y="32"/>
                    <a:pt x="160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1387820" y="2082973"/>
              <a:ext cx="89667" cy="49909"/>
            </a:xfrm>
            <a:custGeom>
              <a:avLst/>
              <a:gdLst/>
              <a:ahLst/>
              <a:cxnLst/>
              <a:rect l="l" t="t" r="r" b="b"/>
              <a:pathLst>
                <a:path w="1811" h="1008" extrusionOk="0">
                  <a:moveTo>
                    <a:pt x="1744" y="1"/>
                  </a:moveTo>
                  <a:lnTo>
                    <a:pt x="0" y="464"/>
                  </a:lnTo>
                  <a:cubicBezTo>
                    <a:pt x="0" y="464"/>
                    <a:pt x="272" y="1007"/>
                    <a:pt x="830" y="1007"/>
                  </a:cubicBezTo>
                  <a:cubicBezTo>
                    <a:pt x="908" y="1007"/>
                    <a:pt x="992" y="996"/>
                    <a:pt x="1082" y="972"/>
                  </a:cubicBezTo>
                  <a:cubicBezTo>
                    <a:pt x="1810" y="762"/>
                    <a:pt x="1744" y="1"/>
                    <a:pt x="174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1387226" y="2080795"/>
              <a:ext cx="87489" cy="38075"/>
            </a:xfrm>
            <a:custGeom>
              <a:avLst/>
              <a:gdLst/>
              <a:ahLst/>
              <a:cxnLst/>
              <a:rect l="l" t="t" r="r" b="b"/>
              <a:pathLst>
                <a:path w="1767" h="769" extrusionOk="0">
                  <a:moveTo>
                    <a:pt x="1767" y="0"/>
                  </a:moveTo>
                  <a:lnTo>
                    <a:pt x="1" y="497"/>
                  </a:lnTo>
                  <a:cubicBezTo>
                    <a:pt x="1" y="497"/>
                    <a:pt x="167" y="740"/>
                    <a:pt x="388" y="762"/>
                  </a:cubicBezTo>
                  <a:cubicBezTo>
                    <a:pt x="417" y="766"/>
                    <a:pt x="450" y="768"/>
                    <a:pt x="486" y="768"/>
                  </a:cubicBezTo>
                  <a:cubicBezTo>
                    <a:pt x="806" y="768"/>
                    <a:pt x="1365" y="605"/>
                    <a:pt x="1524" y="486"/>
                  </a:cubicBezTo>
                  <a:cubicBezTo>
                    <a:pt x="1690" y="36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1116145" y="2115206"/>
              <a:ext cx="654258" cy="726398"/>
            </a:xfrm>
            <a:custGeom>
              <a:avLst/>
              <a:gdLst/>
              <a:ahLst/>
              <a:cxnLst/>
              <a:rect l="l" t="t" r="r" b="b"/>
              <a:pathLst>
                <a:path w="13214" h="14671" extrusionOk="0">
                  <a:moveTo>
                    <a:pt x="7396" y="0"/>
                  </a:moveTo>
                  <a:lnTo>
                    <a:pt x="4361" y="972"/>
                  </a:lnTo>
                  <a:cubicBezTo>
                    <a:pt x="4361" y="972"/>
                    <a:pt x="4737" y="2749"/>
                    <a:pt x="4615" y="3113"/>
                  </a:cubicBezTo>
                  <a:cubicBezTo>
                    <a:pt x="4494" y="3478"/>
                    <a:pt x="1" y="4979"/>
                    <a:pt x="366" y="5828"/>
                  </a:cubicBezTo>
                  <a:cubicBezTo>
                    <a:pt x="727" y="6672"/>
                    <a:pt x="1023" y="14638"/>
                    <a:pt x="1611" y="14638"/>
                  </a:cubicBezTo>
                  <a:cubicBezTo>
                    <a:pt x="1615" y="14638"/>
                    <a:pt x="1619" y="14638"/>
                    <a:pt x="1624" y="14637"/>
                  </a:cubicBezTo>
                  <a:cubicBezTo>
                    <a:pt x="2231" y="14516"/>
                    <a:pt x="12242" y="14670"/>
                    <a:pt x="12728" y="14428"/>
                  </a:cubicBezTo>
                  <a:cubicBezTo>
                    <a:pt x="13214" y="14185"/>
                    <a:pt x="12463" y="4482"/>
                    <a:pt x="12220" y="3996"/>
                  </a:cubicBezTo>
                  <a:cubicBezTo>
                    <a:pt x="11978" y="3510"/>
                    <a:pt x="8588" y="2981"/>
                    <a:pt x="8103" y="2860"/>
                  </a:cubicBezTo>
                  <a:cubicBezTo>
                    <a:pt x="7617" y="2738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1121740" y="2264238"/>
              <a:ext cx="647574" cy="574642"/>
            </a:xfrm>
            <a:custGeom>
              <a:avLst/>
              <a:gdLst/>
              <a:ahLst/>
              <a:cxnLst/>
              <a:rect l="l" t="t" r="r" b="b"/>
              <a:pathLst>
                <a:path w="13079" h="11606" extrusionOk="0">
                  <a:moveTo>
                    <a:pt x="9074" y="1"/>
                  </a:moveTo>
                  <a:cubicBezTo>
                    <a:pt x="8851" y="1"/>
                    <a:pt x="8678" y="9"/>
                    <a:pt x="8586" y="26"/>
                  </a:cubicBezTo>
                  <a:cubicBezTo>
                    <a:pt x="8045" y="125"/>
                    <a:pt x="7560" y="1837"/>
                    <a:pt x="6875" y="2024"/>
                  </a:cubicBezTo>
                  <a:cubicBezTo>
                    <a:pt x="6835" y="2035"/>
                    <a:pt x="6789" y="2041"/>
                    <a:pt x="6738" y="2041"/>
                  </a:cubicBezTo>
                  <a:cubicBezTo>
                    <a:pt x="5912" y="2041"/>
                    <a:pt x="3729" y="622"/>
                    <a:pt x="3729" y="622"/>
                  </a:cubicBezTo>
                  <a:cubicBezTo>
                    <a:pt x="2846" y="622"/>
                    <a:pt x="484" y="2013"/>
                    <a:pt x="329" y="2477"/>
                  </a:cubicBezTo>
                  <a:cubicBezTo>
                    <a:pt x="0" y="3486"/>
                    <a:pt x="424" y="11606"/>
                    <a:pt x="1101" y="11606"/>
                  </a:cubicBezTo>
                  <a:cubicBezTo>
                    <a:pt x="1105" y="11606"/>
                    <a:pt x="1109" y="11605"/>
                    <a:pt x="1114" y="11605"/>
                  </a:cubicBezTo>
                  <a:cubicBezTo>
                    <a:pt x="1798" y="11506"/>
                    <a:pt x="13035" y="11605"/>
                    <a:pt x="12935" y="11362"/>
                  </a:cubicBezTo>
                  <a:cubicBezTo>
                    <a:pt x="12836" y="11119"/>
                    <a:pt x="13079" y="1152"/>
                    <a:pt x="12736" y="633"/>
                  </a:cubicBezTo>
                  <a:cubicBezTo>
                    <a:pt x="12443" y="203"/>
                    <a:pt x="10157" y="1"/>
                    <a:pt x="9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1167539" y="2826750"/>
              <a:ext cx="673370" cy="475914"/>
            </a:xfrm>
            <a:custGeom>
              <a:avLst/>
              <a:gdLst/>
              <a:ahLst/>
              <a:cxnLst/>
              <a:rect l="l" t="t" r="r" b="b"/>
              <a:pathLst>
                <a:path w="13600" h="9612" extrusionOk="0">
                  <a:moveTo>
                    <a:pt x="12010" y="1"/>
                  </a:moveTo>
                  <a:cubicBezTo>
                    <a:pt x="11502" y="1"/>
                    <a:pt x="0" y="398"/>
                    <a:pt x="0" y="398"/>
                  </a:cubicBezTo>
                  <a:cubicBezTo>
                    <a:pt x="0" y="398"/>
                    <a:pt x="12" y="9218"/>
                    <a:pt x="520" y="9472"/>
                  </a:cubicBezTo>
                  <a:cubicBezTo>
                    <a:pt x="716" y="9570"/>
                    <a:pt x="1595" y="9612"/>
                    <a:pt x="2623" y="9612"/>
                  </a:cubicBezTo>
                  <a:cubicBezTo>
                    <a:pt x="4252" y="9612"/>
                    <a:pt x="6254" y="9506"/>
                    <a:pt x="6491" y="9351"/>
                  </a:cubicBezTo>
                  <a:cubicBezTo>
                    <a:pt x="6854" y="9105"/>
                    <a:pt x="6485" y="3889"/>
                    <a:pt x="6569" y="3889"/>
                  </a:cubicBezTo>
                  <a:cubicBezTo>
                    <a:pt x="6572" y="3889"/>
                    <a:pt x="6575" y="3896"/>
                    <a:pt x="6579" y="3908"/>
                  </a:cubicBezTo>
                  <a:cubicBezTo>
                    <a:pt x="6710" y="4279"/>
                    <a:pt x="7111" y="9353"/>
                    <a:pt x="7493" y="9353"/>
                  </a:cubicBezTo>
                  <a:cubicBezTo>
                    <a:pt x="7497" y="9353"/>
                    <a:pt x="7502" y="9352"/>
                    <a:pt x="7506" y="9351"/>
                  </a:cubicBezTo>
                  <a:cubicBezTo>
                    <a:pt x="7882" y="9218"/>
                    <a:pt x="12330" y="9472"/>
                    <a:pt x="12971" y="8964"/>
                  </a:cubicBezTo>
                  <a:cubicBezTo>
                    <a:pt x="13599" y="8456"/>
                    <a:pt x="12518" y="1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754407" y="2062970"/>
              <a:ext cx="240482" cy="175819"/>
            </a:xfrm>
            <a:custGeom>
              <a:avLst/>
              <a:gdLst/>
              <a:ahLst/>
              <a:cxnLst/>
              <a:rect l="l" t="t" r="r" b="b"/>
              <a:pathLst>
                <a:path w="4857" h="3551" extrusionOk="0">
                  <a:moveTo>
                    <a:pt x="3083" y="0"/>
                  </a:moveTo>
                  <a:cubicBezTo>
                    <a:pt x="2266" y="0"/>
                    <a:pt x="220" y="636"/>
                    <a:pt x="220" y="636"/>
                  </a:cubicBezTo>
                  <a:cubicBezTo>
                    <a:pt x="1" y="636"/>
                    <a:pt x="1593" y="3550"/>
                    <a:pt x="1872" y="3550"/>
                  </a:cubicBezTo>
                  <a:cubicBezTo>
                    <a:pt x="1873" y="3550"/>
                    <a:pt x="1875" y="3550"/>
                    <a:pt x="1876" y="3550"/>
                  </a:cubicBezTo>
                  <a:cubicBezTo>
                    <a:pt x="2141" y="3517"/>
                    <a:pt x="4856" y="2789"/>
                    <a:pt x="4636" y="2314"/>
                  </a:cubicBezTo>
                  <a:cubicBezTo>
                    <a:pt x="4426" y="1828"/>
                    <a:pt x="3731" y="360"/>
                    <a:pt x="3377" y="62"/>
                  </a:cubicBezTo>
                  <a:cubicBezTo>
                    <a:pt x="3326" y="19"/>
                    <a:pt x="3222" y="0"/>
                    <a:pt x="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9"/>
            <p:cNvSpPr/>
            <p:nvPr/>
          </p:nvSpPr>
          <p:spPr>
            <a:xfrm>
              <a:off x="743415" y="2051186"/>
              <a:ext cx="227857" cy="143834"/>
            </a:xfrm>
            <a:custGeom>
              <a:avLst/>
              <a:gdLst/>
              <a:ahLst/>
              <a:cxnLst/>
              <a:rect l="l" t="t" r="r" b="b"/>
              <a:pathLst>
                <a:path w="4602" h="2905" extrusionOk="0">
                  <a:moveTo>
                    <a:pt x="3307" y="1"/>
                  </a:moveTo>
                  <a:cubicBezTo>
                    <a:pt x="3301" y="1"/>
                    <a:pt x="3296" y="1"/>
                    <a:pt x="3290" y="2"/>
                  </a:cubicBezTo>
                  <a:cubicBezTo>
                    <a:pt x="2993" y="79"/>
                    <a:pt x="1" y="731"/>
                    <a:pt x="1" y="984"/>
                  </a:cubicBezTo>
                  <a:cubicBezTo>
                    <a:pt x="1" y="1239"/>
                    <a:pt x="785" y="2905"/>
                    <a:pt x="785" y="2905"/>
                  </a:cubicBezTo>
                  <a:cubicBezTo>
                    <a:pt x="785" y="2905"/>
                    <a:pt x="4251" y="1845"/>
                    <a:pt x="4428" y="1813"/>
                  </a:cubicBezTo>
                  <a:cubicBezTo>
                    <a:pt x="4601" y="1780"/>
                    <a:pt x="3634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9"/>
            <p:cNvSpPr/>
            <p:nvPr/>
          </p:nvSpPr>
          <p:spPr>
            <a:xfrm>
              <a:off x="667661" y="2040244"/>
              <a:ext cx="231619" cy="203694"/>
            </a:xfrm>
            <a:custGeom>
              <a:avLst/>
              <a:gdLst/>
              <a:ahLst/>
              <a:cxnLst/>
              <a:rect l="l" t="t" r="r" b="b"/>
              <a:pathLst>
                <a:path w="4678" h="4114" extrusionOk="0">
                  <a:moveTo>
                    <a:pt x="3159" y="1"/>
                  </a:moveTo>
                  <a:cubicBezTo>
                    <a:pt x="2629" y="1"/>
                    <a:pt x="174" y="753"/>
                    <a:pt x="174" y="753"/>
                  </a:cubicBezTo>
                  <a:cubicBezTo>
                    <a:pt x="1" y="828"/>
                    <a:pt x="1035" y="4113"/>
                    <a:pt x="1326" y="4113"/>
                  </a:cubicBezTo>
                  <a:cubicBezTo>
                    <a:pt x="1333" y="4113"/>
                    <a:pt x="1338" y="4112"/>
                    <a:pt x="1344" y="4109"/>
                  </a:cubicBezTo>
                  <a:cubicBezTo>
                    <a:pt x="1609" y="3965"/>
                    <a:pt x="4677" y="2905"/>
                    <a:pt x="4600" y="2618"/>
                  </a:cubicBezTo>
                  <a:cubicBezTo>
                    <a:pt x="4511" y="2321"/>
                    <a:pt x="3640" y="35"/>
                    <a:pt x="3198" y="3"/>
                  </a:cubicBezTo>
                  <a:cubicBezTo>
                    <a:pt x="3186" y="1"/>
                    <a:pt x="3173" y="1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9"/>
            <p:cNvSpPr/>
            <p:nvPr/>
          </p:nvSpPr>
          <p:spPr>
            <a:xfrm>
              <a:off x="663106" y="2029302"/>
              <a:ext cx="227758" cy="153192"/>
            </a:xfrm>
            <a:custGeom>
              <a:avLst/>
              <a:gdLst/>
              <a:ahLst/>
              <a:cxnLst/>
              <a:rect l="l" t="t" r="r" b="b"/>
              <a:pathLst>
                <a:path w="4600" h="3094" extrusionOk="0">
                  <a:moveTo>
                    <a:pt x="3320" y="0"/>
                  </a:moveTo>
                  <a:cubicBezTo>
                    <a:pt x="3313" y="0"/>
                    <a:pt x="3307" y="1"/>
                    <a:pt x="3301" y="3"/>
                  </a:cubicBezTo>
                  <a:cubicBezTo>
                    <a:pt x="2992" y="69"/>
                    <a:pt x="1" y="720"/>
                    <a:pt x="1" y="974"/>
                  </a:cubicBezTo>
                  <a:cubicBezTo>
                    <a:pt x="1" y="1239"/>
                    <a:pt x="818" y="3094"/>
                    <a:pt x="818" y="3094"/>
                  </a:cubicBezTo>
                  <a:cubicBezTo>
                    <a:pt x="818" y="3094"/>
                    <a:pt x="4250" y="1846"/>
                    <a:pt x="4427" y="1802"/>
                  </a:cubicBezTo>
                  <a:cubicBezTo>
                    <a:pt x="4600" y="1770"/>
                    <a:pt x="3640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9"/>
            <p:cNvSpPr/>
            <p:nvPr/>
          </p:nvSpPr>
          <p:spPr>
            <a:xfrm>
              <a:off x="677316" y="2265922"/>
              <a:ext cx="197901" cy="170273"/>
            </a:xfrm>
            <a:custGeom>
              <a:avLst/>
              <a:gdLst/>
              <a:ahLst/>
              <a:cxnLst/>
              <a:rect l="l" t="t" r="r" b="b"/>
              <a:pathLst>
                <a:path w="3997" h="3439" extrusionOk="0">
                  <a:moveTo>
                    <a:pt x="2346" y="0"/>
                  </a:moveTo>
                  <a:cubicBezTo>
                    <a:pt x="1805" y="0"/>
                    <a:pt x="729" y="919"/>
                    <a:pt x="729" y="919"/>
                  </a:cubicBezTo>
                  <a:cubicBezTo>
                    <a:pt x="0" y="2069"/>
                    <a:pt x="961" y="3438"/>
                    <a:pt x="1517" y="3438"/>
                  </a:cubicBezTo>
                  <a:cubicBezTo>
                    <a:pt x="1558" y="3438"/>
                    <a:pt x="1598" y="3430"/>
                    <a:pt x="1634" y="3414"/>
                  </a:cubicBezTo>
                  <a:cubicBezTo>
                    <a:pt x="2153" y="3182"/>
                    <a:pt x="3246" y="2983"/>
                    <a:pt x="3621" y="2421"/>
                  </a:cubicBezTo>
                  <a:cubicBezTo>
                    <a:pt x="3997" y="1869"/>
                    <a:pt x="2903" y="731"/>
                    <a:pt x="2606" y="147"/>
                  </a:cubicBezTo>
                  <a:cubicBezTo>
                    <a:pt x="2555" y="43"/>
                    <a:pt x="2463" y="0"/>
                    <a:pt x="23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9"/>
            <p:cNvSpPr/>
            <p:nvPr/>
          </p:nvSpPr>
          <p:spPr>
            <a:xfrm>
              <a:off x="1227152" y="3853689"/>
              <a:ext cx="304997" cy="226470"/>
            </a:xfrm>
            <a:custGeom>
              <a:avLst/>
              <a:gdLst/>
              <a:ahLst/>
              <a:cxnLst/>
              <a:rect l="l" t="t" r="r" b="b"/>
              <a:pathLst>
                <a:path w="6160" h="4574" extrusionOk="0">
                  <a:moveTo>
                    <a:pt x="4106" y="1"/>
                  </a:moveTo>
                  <a:cubicBezTo>
                    <a:pt x="4106" y="1"/>
                    <a:pt x="982" y="144"/>
                    <a:pt x="817" y="509"/>
                  </a:cubicBezTo>
                  <a:cubicBezTo>
                    <a:pt x="651" y="872"/>
                    <a:pt x="0" y="3632"/>
                    <a:pt x="651" y="4073"/>
                  </a:cubicBezTo>
                  <a:cubicBezTo>
                    <a:pt x="1082" y="4354"/>
                    <a:pt x="2244" y="4574"/>
                    <a:pt x="3343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59" y="3919"/>
                    <a:pt x="4602" y="3047"/>
                    <a:pt x="4271" y="2253"/>
                  </a:cubicBezTo>
                  <a:cubicBezTo>
                    <a:pt x="3940" y="1446"/>
                    <a:pt x="4106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1242947" y="3544384"/>
              <a:ext cx="242166" cy="337428"/>
            </a:xfrm>
            <a:custGeom>
              <a:avLst/>
              <a:gdLst/>
              <a:ahLst/>
              <a:cxnLst/>
              <a:rect l="l" t="t" r="r" b="b"/>
              <a:pathLst>
                <a:path w="4891" h="6815" extrusionOk="0">
                  <a:moveTo>
                    <a:pt x="419" y="0"/>
                  </a:moveTo>
                  <a:cubicBezTo>
                    <a:pt x="349" y="0"/>
                    <a:pt x="310" y="0"/>
                    <a:pt x="310" y="0"/>
                  </a:cubicBezTo>
                  <a:cubicBezTo>
                    <a:pt x="67" y="0"/>
                    <a:pt x="1" y="6756"/>
                    <a:pt x="498" y="6756"/>
                  </a:cubicBezTo>
                  <a:cubicBezTo>
                    <a:pt x="731" y="6756"/>
                    <a:pt x="1554" y="6814"/>
                    <a:pt x="2355" y="6814"/>
                  </a:cubicBezTo>
                  <a:cubicBezTo>
                    <a:pt x="3256" y="6814"/>
                    <a:pt x="4130" y="6740"/>
                    <a:pt x="4107" y="6424"/>
                  </a:cubicBezTo>
                  <a:cubicBezTo>
                    <a:pt x="3952" y="4261"/>
                    <a:pt x="4891" y="739"/>
                    <a:pt x="4207" y="188"/>
                  </a:cubicBezTo>
                  <a:cubicBezTo>
                    <a:pt x="3979" y="9"/>
                    <a:pt x="1028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1590624" y="3551266"/>
              <a:ext cx="225727" cy="327674"/>
            </a:xfrm>
            <a:custGeom>
              <a:avLst/>
              <a:gdLst/>
              <a:ahLst/>
              <a:cxnLst/>
              <a:rect l="l" t="t" r="r" b="b"/>
              <a:pathLst>
                <a:path w="4559" h="6618" extrusionOk="0">
                  <a:moveTo>
                    <a:pt x="3205" y="0"/>
                  </a:moveTo>
                  <a:cubicBezTo>
                    <a:pt x="2075" y="0"/>
                    <a:pt x="242" y="181"/>
                    <a:pt x="242" y="181"/>
                  </a:cubicBezTo>
                  <a:cubicBezTo>
                    <a:pt x="0" y="214"/>
                    <a:pt x="414" y="6617"/>
                    <a:pt x="897" y="6617"/>
                  </a:cubicBezTo>
                  <a:cubicBezTo>
                    <a:pt x="899" y="6617"/>
                    <a:pt x="902" y="6617"/>
                    <a:pt x="904" y="6617"/>
                  </a:cubicBezTo>
                  <a:cubicBezTo>
                    <a:pt x="989" y="6603"/>
                    <a:pt x="1140" y="6600"/>
                    <a:pt x="1332" y="6600"/>
                  </a:cubicBezTo>
                  <a:cubicBezTo>
                    <a:pt x="1556" y="6600"/>
                    <a:pt x="1837" y="6605"/>
                    <a:pt x="2135" y="6605"/>
                  </a:cubicBezTo>
                  <a:cubicBezTo>
                    <a:pt x="3076" y="6605"/>
                    <a:pt x="4194" y="6556"/>
                    <a:pt x="4271" y="6153"/>
                  </a:cubicBezTo>
                  <a:cubicBezTo>
                    <a:pt x="4558" y="4751"/>
                    <a:pt x="4183" y="1506"/>
                    <a:pt x="4072" y="137"/>
                  </a:cubicBezTo>
                  <a:cubicBezTo>
                    <a:pt x="4066" y="35"/>
                    <a:pt x="3704" y="0"/>
                    <a:pt x="3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928741" y="2335982"/>
              <a:ext cx="386396" cy="375404"/>
            </a:xfrm>
            <a:custGeom>
              <a:avLst/>
              <a:gdLst/>
              <a:ahLst/>
              <a:cxnLst/>
              <a:rect l="l" t="t" r="r" b="b"/>
              <a:pathLst>
                <a:path w="7804" h="7582" extrusionOk="0">
                  <a:moveTo>
                    <a:pt x="5895" y="1"/>
                  </a:moveTo>
                  <a:cubicBezTo>
                    <a:pt x="5895" y="1"/>
                    <a:pt x="0" y="2838"/>
                    <a:pt x="121" y="3489"/>
                  </a:cubicBezTo>
                  <a:cubicBezTo>
                    <a:pt x="232" y="4151"/>
                    <a:pt x="1634" y="6171"/>
                    <a:pt x="2307" y="7297"/>
                  </a:cubicBezTo>
                  <a:cubicBezTo>
                    <a:pt x="2429" y="7499"/>
                    <a:pt x="2641" y="7582"/>
                    <a:pt x="2911" y="7582"/>
                  </a:cubicBezTo>
                  <a:cubicBezTo>
                    <a:pt x="4148" y="7582"/>
                    <a:pt x="6598" y="5829"/>
                    <a:pt x="7141" y="5730"/>
                  </a:cubicBezTo>
                  <a:cubicBezTo>
                    <a:pt x="7804" y="5620"/>
                    <a:pt x="5895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699102" y="2342121"/>
              <a:ext cx="356985" cy="434423"/>
            </a:xfrm>
            <a:custGeom>
              <a:avLst/>
              <a:gdLst/>
              <a:ahLst/>
              <a:cxnLst/>
              <a:rect l="l" t="t" r="r" b="b"/>
              <a:pathLst>
                <a:path w="7210" h="8774" extrusionOk="0">
                  <a:moveTo>
                    <a:pt x="1038" y="1"/>
                  </a:moveTo>
                  <a:cubicBezTo>
                    <a:pt x="533" y="1"/>
                    <a:pt x="0" y="138"/>
                    <a:pt x="91" y="738"/>
                  </a:cubicBezTo>
                  <a:cubicBezTo>
                    <a:pt x="256" y="1842"/>
                    <a:pt x="2850" y="8376"/>
                    <a:pt x="3733" y="8729"/>
                  </a:cubicBezTo>
                  <a:cubicBezTo>
                    <a:pt x="3812" y="8759"/>
                    <a:pt x="3916" y="8774"/>
                    <a:pt x="4038" y="8774"/>
                  </a:cubicBezTo>
                  <a:cubicBezTo>
                    <a:pt x="4639" y="8774"/>
                    <a:pt x="5689" y="8420"/>
                    <a:pt x="6404" y="7769"/>
                  </a:cubicBezTo>
                  <a:cubicBezTo>
                    <a:pt x="7210" y="7041"/>
                    <a:pt x="1867" y="98"/>
                    <a:pt x="1867" y="98"/>
                  </a:cubicBezTo>
                  <a:cubicBezTo>
                    <a:pt x="1867" y="98"/>
                    <a:pt x="1462" y="1"/>
                    <a:pt x="1038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1633749" y="1729998"/>
              <a:ext cx="424124" cy="676836"/>
            </a:xfrm>
            <a:custGeom>
              <a:avLst/>
              <a:gdLst/>
              <a:ahLst/>
              <a:cxnLst/>
              <a:rect l="l" t="t" r="r" b="b"/>
              <a:pathLst>
                <a:path w="8566" h="13670" extrusionOk="0">
                  <a:moveTo>
                    <a:pt x="4403" y="0"/>
                  </a:moveTo>
                  <a:cubicBezTo>
                    <a:pt x="3851" y="0"/>
                    <a:pt x="3200" y="437"/>
                    <a:pt x="2914" y="495"/>
                  </a:cubicBezTo>
                  <a:cubicBezTo>
                    <a:pt x="2528" y="584"/>
                    <a:pt x="4559" y="6622"/>
                    <a:pt x="4559" y="7063"/>
                  </a:cubicBezTo>
                  <a:cubicBezTo>
                    <a:pt x="4559" y="7505"/>
                    <a:pt x="0" y="10672"/>
                    <a:pt x="0" y="10672"/>
                  </a:cubicBezTo>
                  <a:cubicBezTo>
                    <a:pt x="0" y="10672"/>
                    <a:pt x="729" y="11975"/>
                    <a:pt x="1335" y="13608"/>
                  </a:cubicBezTo>
                  <a:cubicBezTo>
                    <a:pt x="1350" y="13650"/>
                    <a:pt x="1392" y="13670"/>
                    <a:pt x="1458" y="13670"/>
                  </a:cubicBezTo>
                  <a:cubicBezTo>
                    <a:pt x="2366" y="13670"/>
                    <a:pt x="7791" y="9909"/>
                    <a:pt x="8069" y="8962"/>
                  </a:cubicBezTo>
                  <a:cubicBezTo>
                    <a:pt x="8566" y="7273"/>
                    <a:pt x="5475" y="617"/>
                    <a:pt x="4879" y="154"/>
                  </a:cubicBezTo>
                  <a:cubicBezTo>
                    <a:pt x="4740" y="43"/>
                    <a:pt x="4576" y="0"/>
                    <a:pt x="4403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1694402" y="1631964"/>
              <a:ext cx="209883" cy="183394"/>
            </a:xfrm>
            <a:custGeom>
              <a:avLst/>
              <a:gdLst/>
              <a:ahLst/>
              <a:cxnLst/>
              <a:rect l="l" t="t" r="r" b="b"/>
              <a:pathLst>
                <a:path w="4239" h="3704" extrusionOk="0">
                  <a:moveTo>
                    <a:pt x="3174" y="1"/>
                  </a:moveTo>
                  <a:cubicBezTo>
                    <a:pt x="2441" y="1"/>
                    <a:pt x="733" y="893"/>
                    <a:pt x="397" y="1228"/>
                  </a:cubicBezTo>
                  <a:cubicBezTo>
                    <a:pt x="0" y="1614"/>
                    <a:pt x="563" y="2299"/>
                    <a:pt x="828" y="2906"/>
                  </a:cubicBezTo>
                  <a:cubicBezTo>
                    <a:pt x="1093" y="3513"/>
                    <a:pt x="1788" y="3689"/>
                    <a:pt x="1788" y="3689"/>
                  </a:cubicBezTo>
                  <a:cubicBezTo>
                    <a:pt x="1788" y="3689"/>
                    <a:pt x="1988" y="3704"/>
                    <a:pt x="2241" y="3704"/>
                  </a:cubicBezTo>
                  <a:cubicBezTo>
                    <a:pt x="2660" y="3704"/>
                    <a:pt x="3226" y="3665"/>
                    <a:pt x="3267" y="3458"/>
                  </a:cubicBezTo>
                  <a:cubicBezTo>
                    <a:pt x="3334" y="3127"/>
                    <a:pt x="4074" y="2862"/>
                    <a:pt x="4162" y="2409"/>
                  </a:cubicBezTo>
                  <a:cubicBezTo>
                    <a:pt x="4239" y="1957"/>
                    <a:pt x="3809" y="555"/>
                    <a:pt x="3466" y="103"/>
                  </a:cubicBezTo>
                  <a:cubicBezTo>
                    <a:pt x="3412" y="32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1714851" y="1688755"/>
              <a:ext cx="109670" cy="72387"/>
            </a:xfrm>
            <a:custGeom>
              <a:avLst/>
              <a:gdLst/>
              <a:ahLst/>
              <a:cxnLst/>
              <a:rect l="l" t="t" r="r" b="b"/>
              <a:pathLst>
                <a:path w="2215" h="1462" extrusionOk="0">
                  <a:moveTo>
                    <a:pt x="1674" y="1"/>
                  </a:moveTo>
                  <a:cubicBezTo>
                    <a:pt x="1206" y="1"/>
                    <a:pt x="261" y="302"/>
                    <a:pt x="261" y="302"/>
                  </a:cubicBezTo>
                  <a:cubicBezTo>
                    <a:pt x="1" y="541"/>
                    <a:pt x="103" y="1462"/>
                    <a:pt x="472" y="1462"/>
                  </a:cubicBezTo>
                  <a:cubicBezTo>
                    <a:pt x="479" y="1462"/>
                    <a:pt x="486" y="1461"/>
                    <a:pt x="492" y="1461"/>
                  </a:cubicBezTo>
                  <a:cubicBezTo>
                    <a:pt x="890" y="1428"/>
                    <a:pt x="1343" y="1152"/>
                    <a:pt x="1773" y="1009"/>
                  </a:cubicBezTo>
                  <a:cubicBezTo>
                    <a:pt x="2214" y="865"/>
                    <a:pt x="2082" y="313"/>
                    <a:pt x="1917" y="70"/>
                  </a:cubicBezTo>
                  <a:cubicBezTo>
                    <a:pt x="1883" y="20"/>
                    <a:pt x="1794" y="1"/>
                    <a:pt x="16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1731041" y="1644045"/>
              <a:ext cx="156856" cy="123088"/>
            </a:xfrm>
            <a:custGeom>
              <a:avLst/>
              <a:gdLst/>
              <a:ahLst/>
              <a:cxnLst/>
              <a:rect l="l" t="t" r="r" b="b"/>
              <a:pathLst>
                <a:path w="3168" h="2486" extrusionOk="0">
                  <a:moveTo>
                    <a:pt x="2424" y="0"/>
                  </a:moveTo>
                  <a:cubicBezTo>
                    <a:pt x="2403" y="0"/>
                    <a:pt x="2382" y="4"/>
                    <a:pt x="2362" y="13"/>
                  </a:cubicBezTo>
                  <a:cubicBezTo>
                    <a:pt x="2274" y="46"/>
                    <a:pt x="2240" y="134"/>
                    <a:pt x="2274" y="212"/>
                  </a:cubicBezTo>
                  <a:cubicBezTo>
                    <a:pt x="2461" y="653"/>
                    <a:pt x="2627" y="1194"/>
                    <a:pt x="2660" y="1426"/>
                  </a:cubicBezTo>
                  <a:cubicBezTo>
                    <a:pt x="2451" y="1271"/>
                    <a:pt x="2042" y="796"/>
                    <a:pt x="1722" y="377"/>
                  </a:cubicBezTo>
                  <a:cubicBezTo>
                    <a:pt x="1690" y="332"/>
                    <a:pt x="1642" y="309"/>
                    <a:pt x="1596" y="309"/>
                  </a:cubicBezTo>
                  <a:cubicBezTo>
                    <a:pt x="1562" y="309"/>
                    <a:pt x="1529" y="321"/>
                    <a:pt x="1501" y="344"/>
                  </a:cubicBezTo>
                  <a:cubicBezTo>
                    <a:pt x="1435" y="388"/>
                    <a:pt x="1413" y="487"/>
                    <a:pt x="1468" y="553"/>
                  </a:cubicBezTo>
                  <a:cubicBezTo>
                    <a:pt x="1799" y="1029"/>
                    <a:pt x="2053" y="1547"/>
                    <a:pt x="2086" y="1724"/>
                  </a:cubicBezTo>
                  <a:cubicBezTo>
                    <a:pt x="1899" y="1625"/>
                    <a:pt x="1468" y="1161"/>
                    <a:pt x="1082" y="653"/>
                  </a:cubicBezTo>
                  <a:cubicBezTo>
                    <a:pt x="1053" y="610"/>
                    <a:pt x="1006" y="586"/>
                    <a:pt x="959" y="586"/>
                  </a:cubicBezTo>
                  <a:cubicBezTo>
                    <a:pt x="933" y="586"/>
                    <a:pt x="907" y="593"/>
                    <a:pt x="883" y="609"/>
                  </a:cubicBezTo>
                  <a:cubicBezTo>
                    <a:pt x="805" y="653"/>
                    <a:pt x="783" y="742"/>
                    <a:pt x="817" y="818"/>
                  </a:cubicBezTo>
                  <a:cubicBezTo>
                    <a:pt x="1070" y="1316"/>
                    <a:pt x="1291" y="1956"/>
                    <a:pt x="1214" y="2165"/>
                  </a:cubicBezTo>
                  <a:cubicBezTo>
                    <a:pt x="1004" y="2110"/>
                    <a:pt x="397" y="1370"/>
                    <a:pt x="320" y="1006"/>
                  </a:cubicBezTo>
                  <a:cubicBezTo>
                    <a:pt x="300" y="935"/>
                    <a:pt x="233" y="883"/>
                    <a:pt x="154" y="883"/>
                  </a:cubicBezTo>
                  <a:cubicBezTo>
                    <a:pt x="147" y="883"/>
                    <a:pt x="140" y="884"/>
                    <a:pt x="133" y="885"/>
                  </a:cubicBezTo>
                  <a:cubicBezTo>
                    <a:pt x="55" y="907"/>
                    <a:pt x="0" y="984"/>
                    <a:pt x="11" y="1073"/>
                  </a:cubicBezTo>
                  <a:cubicBezTo>
                    <a:pt x="99" y="1492"/>
                    <a:pt x="805" y="2430"/>
                    <a:pt x="1203" y="2486"/>
                  </a:cubicBezTo>
                  <a:lnTo>
                    <a:pt x="1236" y="2486"/>
                  </a:lnTo>
                  <a:cubicBezTo>
                    <a:pt x="1347" y="2486"/>
                    <a:pt x="1446" y="2430"/>
                    <a:pt x="1490" y="2331"/>
                  </a:cubicBezTo>
                  <a:cubicBezTo>
                    <a:pt x="1578" y="2154"/>
                    <a:pt x="1545" y="1878"/>
                    <a:pt x="1468" y="1591"/>
                  </a:cubicBezTo>
                  <a:lnTo>
                    <a:pt x="1468" y="1591"/>
                  </a:lnTo>
                  <a:cubicBezTo>
                    <a:pt x="1711" y="1845"/>
                    <a:pt x="1953" y="2055"/>
                    <a:pt x="2119" y="2066"/>
                  </a:cubicBezTo>
                  <a:cubicBezTo>
                    <a:pt x="2196" y="2066"/>
                    <a:pt x="2262" y="2033"/>
                    <a:pt x="2318" y="1988"/>
                  </a:cubicBezTo>
                  <a:cubicBezTo>
                    <a:pt x="2395" y="1900"/>
                    <a:pt x="2406" y="1757"/>
                    <a:pt x="2362" y="1580"/>
                  </a:cubicBezTo>
                  <a:lnTo>
                    <a:pt x="2362" y="1580"/>
                  </a:lnTo>
                  <a:cubicBezTo>
                    <a:pt x="2559" y="1751"/>
                    <a:pt x="2677" y="1797"/>
                    <a:pt x="2753" y="1797"/>
                  </a:cubicBezTo>
                  <a:cubicBezTo>
                    <a:pt x="2805" y="1797"/>
                    <a:pt x="2836" y="1775"/>
                    <a:pt x="2859" y="1757"/>
                  </a:cubicBezTo>
                  <a:cubicBezTo>
                    <a:pt x="2947" y="1701"/>
                    <a:pt x="3168" y="1558"/>
                    <a:pt x="2561" y="90"/>
                  </a:cubicBezTo>
                  <a:cubicBezTo>
                    <a:pt x="2536" y="33"/>
                    <a:pt x="2482" y="0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1759956" y="1726136"/>
              <a:ext cx="79864" cy="49166"/>
            </a:xfrm>
            <a:custGeom>
              <a:avLst/>
              <a:gdLst/>
              <a:ahLst/>
              <a:cxnLst/>
              <a:rect l="l" t="t" r="r" b="b"/>
              <a:pathLst>
                <a:path w="1613" h="993" extrusionOk="0">
                  <a:moveTo>
                    <a:pt x="1334" y="0"/>
                  </a:moveTo>
                  <a:cubicBezTo>
                    <a:pt x="980" y="0"/>
                    <a:pt x="1" y="607"/>
                    <a:pt x="1" y="607"/>
                  </a:cubicBezTo>
                  <a:lnTo>
                    <a:pt x="873" y="993"/>
                  </a:lnTo>
                  <a:cubicBezTo>
                    <a:pt x="873" y="993"/>
                    <a:pt x="1612" y="220"/>
                    <a:pt x="1436" y="33"/>
                  </a:cubicBezTo>
                  <a:cubicBezTo>
                    <a:pt x="1414" y="10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1751242" y="1718264"/>
              <a:ext cx="96797" cy="6471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1519" y="0"/>
                  </a:moveTo>
                  <a:cubicBezTo>
                    <a:pt x="1318" y="0"/>
                    <a:pt x="919" y="123"/>
                    <a:pt x="100" y="633"/>
                  </a:cubicBezTo>
                  <a:cubicBezTo>
                    <a:pt x="22" y="678"/>
                    <a:pt x="0" y="766"/>
                    <a:pt x="44" y="843"/>
                  </a:cubicBezTo>
                  <a:cubicBezTo>
                    <a:pt x="73" y="894"/>
                    <a:pt x="126" y="921"/>
                    <a:pt x="181" y="921"/>
                  </a:cubicBezTo>
                  <a:cubicBezTo>
                    <a:pt x="210" y="921"/>
                    <a:pt x="239" y="913"/>
                    <a:pt x="265" y="898"/>
                  </a:cubicBezTo>
                  <a:cubicBezTo>
                    <a:pt x="762" y="589"/>
                    <a:pt x="1280" y="335"/>
                    <a:pt x="1479" y="313"/>
                  </a:cubicBezTo>
                  <a:lnTo>
                    <a:pt x="1479" y="313"/>
                  </a:lnTo>
                  <a:cubicBezTo>
                    <a:pt x="1435" y="457"/>
                    <a:pt x="1204" y="776"/>
                    <a:pt x="939" y="1041"/>
                  </a:cubicBezTo>
                  <a:cubicBezTo>
                    <a:pt x="883" y="1108"/>
                    <a:pt x="883" y="1207"/>
                    <a:pt x="949" y="1262"/>
                  </a:cubicBezTo>
                  <a:cubicBezTo>
                    <a:pt x="971" y="1296"/>
                    <a:pt x="1016" y="1306"/>
                    <a:pt x="1049" y="1306"/>
                  </a:cubicBezTo>
                  <a:cubicBezTo>
                    <a:pt x="1093" y="1306"/>
                    <a:pt x="1137" y="1296"/>
                    <a:pt x="1170" y="1262"/>
                  </a:cubicBezTo>
                  <a:cubicBezTo>
                    <a:pt x="1545" y="865"/>
                    <a:pt x="1954" y="324"/>
                    <a:pt x="1722" y="81"/>
                  </a:cubicBezTo>
                  <a:cubicBezTo>
                    <a:pt x="1696" y="51"/>
                    <a:pt x="1648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1515711" y="2139120"/>
              <a:ext cx="409914" cy="332575"/>
            </a:xfrm>
            <a:custGeom>
              <a:avLst/>
              <a:gdLst/>
              <a:ahLst/>
              <a:cxnLst/>
              <a:rect l="l" t="t" r="r" b="b"/>
              <a:pathLst>
                <a:path w="8279" h="6717" extrusionOk="0">
                  <a:moveTo>
                    <a:pt x="4764" y="0"/>
                  </a:moveTo>
                  <a:cubicBezTo>
                    <a:pt x="3956" y="0"/>
                    <a:pt x="397" y="2476"/>
                    <a:pt x="397" y="2476"/>
                  </a:cubicBezTo>
                  <a:cubicBezTo>
                    <a:pt x="0" y="2907"/>
                    <a:pt x="3863" y="6637"/>
                    <a:pt x="4183" y="6714"/>
                  </a:cubicBezTo>
                  <a:cubicBezTo>
                    <a:pt x="4188" y="6715"/>
                    <a:pt x="4194" y="6716"/>
                    <a:pt x="4201" y="6716"/>
                  </a:cubicBezTo>
                  <a:cubicBezTo>
                    <a:pt x="4607" y="6716"/>
                    <a:pt x="7468" y="4369"/>
                    <a:pt x="7870" y="4065"/>
                  </a:cubicBezTo>
                  <a:cubicBezTo>
                    <a:pt x="8279" y="3745"/>
                    <a:pt x="5331" y="423"/>
                    <a:pt x="4890" y="37"/>
                  </a:cubicBezTo>
                  <a:cubicBezTo>
                    <a:pt x="4862" y="12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1444661" y="2385049"/>
              <a:ext cx="153588" cy="445315"/>
            </a:xfrm>
            <a:custGeom>
              <a:avLst/>
              <a:gdLst/>
              <a:ahLst/>
              <a:cxnLst/>
              <a:rect l="l" t="t" r="r" b="b"/>
              <a:pathLst>
                <a:path w="3102" h="8994" extrusionOk="0">
                  <a:moveTo>
                    <a:pt x="553" y="0"/>
                  </a:moveTo>
                  <a:cubicBezTo>
                    <a:pt x="512" y="0"/>
                    <a:pt x="494" y="18"/>
                    <a:pt x="508" y="59"/>
                  </a:cubicBezTo>
                  <a:cubicBezTo>
                    <a:pt x="508" y="59"/>
                    <a:pt x="0" y="1173"/>
                    <a:pt x="0" y="1460"/>
                  </a:cubicBezTo>
                  <a:cubicBezTo>
                    <a:pt x="0" y="1759"/>
                    <a:pt x="673" y="1725"/>
                    <a:pt x="806" y="1979"/>
                  </a:cubicBezTo>
                  <a:cubicBezTo>
                    <a:pt x="938" y="2233"/>
                    <a:pt x="342" y="5677"/>
                    <a:pt x="607" y="6439"/>
                  </a:cubicBezTo>
                  <a:cubicBezTo>
                    <a:pt x="853" y="7188"/>
                    <a:pt x="1649" y="8994"/>
                    <a:pt x="2079" y="8994"/>
                  </a:cubicBezTo>
                  <a:cubicBezTo>
                    <a:pt x="2093" y="8994"/>
                    <a:pt x="2107" y="8992"/>
                    <a:pt x="2119" y="8988"/>
                  </a:cubicBezTo>
                  <a:cubicBezTo>
                    <a:pt x="2550" y="8856"/>
                    <a:pt x="2770" y="7013"/>
                    <a:pt x="2936" y="6251"/>
                  </a:cubicBezTo>
                  <a:cubicBezTo>
                    <a:pt x="3101" y="5490"/>
                    <a:pt x="1700" y="2311"/>
                    <a:pt x="1700" y="1935"/>
                  </a:cubicBezTo>
                  <a:cubicBezTo>
                    <a:pt x="1700" y="1549"/>
                    <a:pt x="2064" y="886"/>
                    <a:pt x="1821" y="665"/>
                  </a:cubicBezTo>
                  <a:cubicBezTo>
                    <a:pt x="1608" y="480"/>
                    <a:pt x="767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1367174" y="3913203"/>
              <a:ext cx="73080" cy="30203"/>
            </a:xfrm>
            <a:custGeom>
              <a:avLst/>
              <a:gdLst/>
              <a:ahLst/>
              <a:cxnLst/>
              <a:rect l="l" t="t" r="r" b="b"/>
              <a:pathLst>
                <a:path w="1476" h="610" extrusionOk="0">
                  <a:moveTo>
                    <a:pt x="1269" y="0"/>
                  </a:moveTo>
                  <a:cubicBezTo>
                    <a:pt x="1261" y="0"/>
                    <a:pt x="1253" y="1"/>
                    <a:pt x="1245" y="2"/>
                  </a:cubicBezTo>
                  <a:cubicBezTo>
                    <a:pt x="1002" y="13"/>
                    <a:pt x="119" y="244"/>
                    <a:pt x="119" y="244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12" y="609"/>
                  </a:cubicBezTo>
                  <a:cubicBezTo>
                    <a:pt x="214" y="609"/>
                    <a:pt x="216" y="609"/>
                    <a:pt x="219" y="609"/>
                  </a:cubicBezTo>
                  <a:cubicBezTo>
                    <a:pt x="384" y="587"/>
                    <a:pt x="1421" y="344"/>
                    <a:pt x="1377" y="311"/>
                  </a:cubicBezTo>
                  <a:cubicBezTo>
                    <a:pt x="1324" y="279"/>
                    <a:pt x="1476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1379750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1258" y="1"/>
                  </a:moveTo>
                  <a:cubicBezTo>
                    <a:pt x="1250" y="1"/>
                    <a:pt x="1242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200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2" y="586"/>
                    <a:pt x="1410" y="343"/>
                    <a:pt x="1366" y="311"/>
                  </a:cubicBezTo>
                  <a:cubicBezTo>
                    <a:pt x="1323" y="278"/>
                    <a:pt x="1466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1399010" y="3979203"/>
              <a:ext cx="70506" cy="35401"/>
            </a:xfrm>
            <a:custGeom>
              <a:avLst/>
              <a:gdLst/>
              <a:ahLst/>
              <a:cxnLst/>
              <a:rect l="l" t="t" r="r" b="b"/>
              <a:pathLst>
                <a:path w="1424" h="715" extrusionOk="0">
                  <a:moveTo>
                    <a:pt x="1241" y="0"/>
                  </a:moveTo>
                  <a:cubicBezTo>
                    <a:pt x="1228" y="0"/>
                    <a:pt x="1214" y="2"/>
                    <a:pt x="1198" y="5"/>
                  </a:cubicBezTo>
                  <a:cubicBezTo>
                    <a:pt x="955" y="49"/>
                    <a:pt x="105" y="368"/>
                    <a:pt x="105" y="368"/>
                  </a:cubicBezTo>
                  <a:cubicBezTo>
                    <a:pt x="1" y="368"/>
                    <a:pt x="74" y="715"/>
                    <a:pt x="222" y="715"/>
                  </a:cubicBezTo>
                  <a:cubicBezTo>
                    <a:pt x="231" y="715"/>
                    <a:pt x="239" y="713"/>
                    <a:pt x="248" y="711"/>
                  </a:cubicBezTo>
                  <a:cubicBezTo>
                    <a:pt x="403" y="678"/>
                    <a:pt x="1418" y="324"/>
                    <a:pt x="1364" y="292"/>
                  </a:cubicBezTo>
                  <a:cubicBezTo>
                    <a:pt x="1312" y="271"/>
                    <a:pt x="1424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1239679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0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7" y="830"/>
                    <a:pt x="2606" y="836"/>
                    <a:pt x="2446" y="836"/>
                  </a:cubicBezTo>
                  <a:cubicBezTo>
                    <a:pt x="666" y="836"/>
                    <a:pt x="155" y="66"/>
                    <a:pt x="155" y="66"/>
                  </a:cubicBezTo>
                  <a:lnTo>
                    <a:pt x="155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2" y="1386"/>
                    <a:pt x="2761" y="1386"/>
                  </a:cubicBezTo>
                  <a:cubicBezTo>
                    <a:pt x="4187" y="1386"/>
                    <a:pt x="5691" y="1304"/>
                    <a:pt x="5730" y="1136"/>
                  </a:cubicBezTo>
                  <a:cubicBezTo>
                    <a:pt x="5796" y="860"/>
                    <a:pt x="5056" y="132"/>
                    <a:pt x="4847" y="10"/>
                  </a:cubicBezTo>
                  <a:cubicBezTo>
                    <a:pt x="4834" y="3"/>
                    <a:pt x="4818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1360490" y="2162639"/>
              <a:ext cx="127940" cy="43323"/>
            </a:xfrm>
            <a:custGeom>
              <a:avLst/>
              <a:gdLst/>
              <a:ahLst/>
              <a:cxnLst/>
              <a:rect l="l" t="t" r="r" b="b"/>
              <a:pathLst>
                <a:path w="2584" h="875" extrusionOk="0">
                  <a:moveTo>
                    <a:pt x="2419" y="1"/>
                  </a:moveTo>
                  <a:cubicBezTo>
                    <a:pt x="2373" y="1"/>
                    <a:pt x="2327" y="20"/>
                    <a:pt x="2296" y="58"/>
                  </a:cubicBezTo>
                  <a:cubicBezTo>
                    <a:pt x="2196" y="180"/>
                    <a:pt x="1865" y="499"/>
                    <a:pt x="1556" y="555"/>
                  </a:cubicBezTo>
                  <a:cubicBezTo>
                    <a:pt x="1503" y="564"/>
                    <a:pt x="1440" y="567"/>
                    <a:pt x="1371" y="567"/>
                  </a:cubicBezTo>
                  <a:cubicBezTo>
                    <a:pt x="994" y="567"/>
                    <a:pt x="424" y="456"/>
                    <a:pt x="210" y="401"/>
                  </a:cubicBezTo>
                  <a:cubicBezTo>
                    <a:pt x="196" y="397"/>
                    <a:pt x="183" y="396"/>
                    <a:pt x="170" y="396"/>
                  </a:cubicBezTo>
                  <a:cubicBezTo>
                    <a:pt x="99" y="396"/>
                    <a:pt x="41" y="445"/>
                    <a:pt x="22" y="511"/>
                  </a:cubicBezTo>
                  <a:cubicBezTo>
                    <a:pt x="0" y="599"/>
                    <a:pt x="44" y="687"/>
                    <a:pt x="133" y="698"/>
                  </a:cubicBezTo>
                  <a:cubicBezTo>
                    <a:pt x="165" y="710"/>
                    <a:pt x="861" y="875"/>
                    <a:pt x="1358" y="875"/>
                  </a:cubicBezTo>
                  <a:cubicBezTo>
                    <a:pt x="1457" y="875"/>
                    <a:pt x="1534" y="875"/>
                    <a:pt x="1600" y="864"/>
                  </a:cubicBezTo>
                  <a:cubicBezTo>
                    <a:pt x="2098" y="776"/>
                    <a:pt x="2517" y="279"/>
                    <a:pt x="2528" y="257"/>
                  </a:cubicBezTo>
                  <a:cubicBezTo>
                    <a:pt x="2583" y="190"/>
                    <a:pt x="2583" y="91"/>
                    <a:pt x="2517" y="36"/>
                  </a:cubicBezTo>
                  <a:cubicBezTo>
                    <a:pt x="2488" y="12"/>
                    <a:pt x="2453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782778" y="2401239"/>
              <a:ext cx="60752" cy="39214"/>
            </a:xfrm>
            <a:custGeom>
              <a:avLst/>
              <a:gdLst/>
              <a:ahLst/>
              <a:cxnLst/>
              <a:rect l="l" t="t" r="r" b="b"/>
              <a:pathLst>
                <a:path w="1227" h="792" extrusionOk="0">
                  <a:moveTo>
                    <a:pt x="1051" y="0"/>
                  </a:moveTo>
                  <a:cubicBezTo>
                    <a:pt x="1009" y="0"/>
                    <a:pt x="968" y="17"/>
                    <a:pt x="939" y="51"/>
                  </a:cubicBezTo>
                  <a:cubicBezTo>
                    <a:pt x="663" y="350"/>
                    <a:pt x="133" y="482"/>
                    <a:pt x="133" y="482"/>
                  </a:cubicBezTo>
                  <a:cubicBezTo>
                    <a:pt x="45" y="504"/>
                    <a:pt x="1" y="593"/>
                    <a:pt x="12" y="670"/>
                  </a:cubicBezTo>
                  <a:cubicBezTo>
                    <a:pt x="34" y="747"/>
                    <a:pt x="100" y="791"/>
                    <a:pt x="167" y="791"/>
                  </a:cubicBezTo>
                  <a:lnTo>
                    <a:pt x="199" y="791"/>
                  </a:lnTo>
                  <a:cubicBezTo>
                    <a:pt x="233" y="780"/>
                    <a:pt x="829" y="637"/>
                    <a:pt x="1171" y="262"/>
                  </a:cubicBezTo>
                  <a:cubicBezTo>
                    <a:pt x="1226" y="195"/>
                    <a:pt x="1226" y="96"/>
                    <a:pt x="1160" y="41"/>
                  </a:cubicBezTo>
                  <a:cubicBezTo>
                    <a:pt x="1128" y="14"/>
                    <a:pt x="108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1585623" y="2462338"/>
              <a:ext cx="137249" cy="176710"/>
            </a:xfrm>
            <a:custGeom>
              <a:avLst/>
              <a:gdLst/>
              <a:ahLst/>
              <a:cxnLst/>
              <a:rect l="l" t="t" r="r" b="b"/>
              <a:pathLst>
                <a:path w="2772" h="3569" extrusionOk="0">
                  <a:moveTo>
                    <a:pt x="1596" y="0"/>
                  </a:moveTo>
                  <a:cubicBezTo>
                    <a:pt x="918" y="0"/>
                    <a:pt x="128" y="35"/>
                    <a:pt x="78" y="198"/>
                  </a:cubicBezTo>
                  <a:cubicBezTo>
                    <a:pt x="1" y="473"/>
                    <a:pt x="122" y="2251"/>
                    <a:pt x="310" y="2626"/>
                  </a:cubicBezTo>
                  <a:cubicBezTo>
                    <a:pt x="488" y="2983"/>
                    <a:pt x="1135" y="3569"/>
                    <a:pt x="1550" y="3569"/>
                  </a:cubicBezTo>
                  <a:cubicBezTo>
                    <a:pt x="1571" y="3569"/>
                    <a:pt x="1592" y="3567"/>
                    <a:pt x="1613" y="3564"/>
                  </a:cubicBezTo>
                  <a:cubicBezTo>
                    <a:pt x="2010" y="3509"/>
                    <a:pt x="2650" y="2736"/>
                    <a:pt x="2694" y="2427"/>
                  </a:cubicBezTo>
                  <a:cubicBezTo>
                    <a:pt x="2749" y="2107"/>
                    <a:pt x="2771" y="54"/>
                    <a:pt x="2572" y="21"/>
                  </a:cubicBezTo>
                  <a:cubicBezTo>
                    <a:pt x="2572" y="21"/>
                    <a:pt x="211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591511" y="3870127"/>
              <a:ext cx="36095" cy="3609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5" y="11"/>
                  </a:moveTo>
                  <a:cubicBezTo>
                    <a:pt x="464" y="11"/>
                    <a:pt x="542" y="55"/>
                    <a:pt x="608" y="121"/>
                  </a:cubicBezTo>
                  <a:cubicBezTo>
                    <a:pt x="674" y="177"/>
                    <a:pt x="707" y="265"/>
                    <a:pt x="707" y="364"/>
                  </a:cubicBezTo>
                  <a:cubicBezTo>
                    <a:pt x="707" y="464"/>
                    <a:pt x="674" y="552"/>
                    <a:pt x="608" y="607"/>
                  </a:cubicBezTo>
                  <a:cubicBezTo>
                    <a:pt x="542" y="673"/>
                    <a:pt x="464" y="717"/>
                    <a:pt x="365" y="717"/>
                  </a:cubicBezTo>
                  <a:cubicBezTo>
                    <a:pt x="265" y="717"/>
                    <a:pt x="177" y="673"/>
                    <a:pt x="122" y="607"/>
                  </a:cubicBezTo>
                  <a:cubicBezTo>
                    <a:pt x="56" y="552"/>
                    <a:pt x="12" y="464"/>
                    <a:pt x="12" y="364"/>
                  </a:cubicBezTo>
                  <a:cubicBezTo>
                    <a:pt x="12" y="265"/>
                    <a:pt x="56" y="177"/>
                    <a:pt x="122" y="121"/>
                  </a:cubicBezTo>
                  <a:cubicBezTo>
                    <a:pt x="177" y="55"/>
                    <a:pt x="265" y="11"/>
                    <a:pt x="365" y="11"/>
                  </a:cubicBezTo>
                  <a:close/>
                  <a:moveTo>
                    <a:pt x="365" y="0"/>
                  </a:moveTo>
                  <a:cubicBezTo>
                    <a:pt x="166" y="0"/>
                    <a:pt x="0" y="165"/>
                    <a:pt x="0" y="364"/>
                  </a:cubicBezTo>
                  <a:cubicBezTo>
                    <a:pt x="0" y="563"/>
                    <a:pt x="166" y="729"/>
                    <a:pt x="365" y="729"/>
                  </a:cubicBezTo>
                  <a:cubicBezTo>
                    <a:pt x="564" y="729"/>
                    <a:pt x="729" y="563"/>
                    <a:pt x="729" y="364"/>
                  </a:cubicBezTo>
                  <a:cubicBezTo>
                    <a:pt x="729" y="165"/>
                    <a:pt x="564" y="0"/>
                    <a:pt x="365" y="0"/>
                  </a:cubicBezTo>
                  <a:close/>
                </a:path>
              </a:pathLst>
            </a:custGeom>
            <a:solidFill>
              <a:srgbClr val="E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1237451" y="2216756"/>
              <a:ext cx="367333" cy="230629"/>
            </a:xfrm>
            <a:custGeom>
              <a:avLst/>
              <a:gdLst/>
              <a:ahLst/>
              <a:cxnLst/>
              <a:rect l="l" t="t" r="r" b="b"/>
              <a:pathLst>
                <a:path w="7419" h="4658" extrusionOk="0">
                  <a:moveTo>
                    <a:pt x="5549" y="0"/>
                  </a:moveTo>
                  <a:cubicBezTo>
                    <a:pt x="5260" y="0"/>
                    <a:pt x="4776" y="2402"/>
                    <a:pt x="4494" y="2597"/>
                  </a:cubicBezTo>
                  <a:cubicBezTo>
                    <a:pt x="4479" y="2607"/>
                    <a:pt x="4457" y="2612"/>
                    <a:pt x="4430" y="2612"/>
                  </a:cubicBezTo>
                  <a:cubicBezTo>
                    <a:pt x="3933" y="2612"/>
                    <a:pt x="1602" y="985"/>
                    <a:pt x="1602" y="985"/>
                  </a:cubicBezTo>
                  <a:cubicBezTo>
                    <a:pt x="1588" y="977"/>
                    <a:pt x="1573" y="973"/>
                    <a:pt x="1555" y="973"/>
                  </a:cubicBezTo>
                  <a:cubicBezTo>
                    <a:pt x="1271" y="973"/>
                    <a:pt x="559" y="2034"/>
                    <a:pt x="288" y="2398"/>
                  </a:cubicBezTo>
                  <a:cubicBezTo>
                    <a:pt x="1" y="2782"/>
                    <a:pt x="3140" y="4657"/>
                    <a:pt x="3615" y="4657"/>
                  </a:cubicBezTo>
                  <a:cubicBezTo>
                    <a:pt x="3632" y="4657"/>
                    <a:pt x="3645" y="4655"/>
                    <a:pt x="3655" y="4650"/>
                  </a:cubicBezTo>
                  <a:cubicBezTo>
                    <a:pt x="3953" y="4506"/>
                    <a:pt x="4593" y="3181"/>
                    <a:pt x="4593" y="3181"/>
                  </a:cubicBezTo>
                  <a:cubicBezTo>
                    <a:pt x="4593" y="3181"/>
                    <a:pt x="5609" y="4010"/>
                    <a:pt x="6006" y="4064"/>
                  </a:cubicBezTo>
                  <a:cubicBezTo>
                    <a:pt x="6009" y="4065"/>
                    <a:pt x="6012" y="4065"/>
                    <a:pt x="6015" y="4065"/>
                  </a:cubicBezTo>
                  <a:cubicBezTo>
                    <a:pt x="6409" y="4065"/>
                    <a:pt x="7419" y="1324"/>
                    <a:pt x="7419" y="985"/>
                  </a:cubicBezTo>
                  <a:cubicBezTo>
                    <a:pt x="7419" y="643"/>
                    <a:pt x="5863" y="102"/>
                    <a:pt x="5564" y="2"/>
                  </a:cubicBezTo>
                  <a:cubicBezTo>
                    <a:pt x="5559" y="1"/>
                    <a:pt x="5554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69"/>
          <p:cNvGrpSpPr/>
          <p:nvPr/>
        </p:nvGrpSpPr>
        <p:grpSpPr>
          <a:xfrm>
            <a:off x="2952163" y="620869"/>
            <a:ext cx="646889" cy="588519"/>
            <a:chOff x="3941900" y="2460900"/>
            <a:chExt cx="1676746" cy="1525451"/>
          </a:xfrm>
        </p:grpSpPr>
        <p:sp>
          <p:nvSpPr>
            <p:cNvPr id="3125" name="Google Shape;312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69"/>
          <p:cNvGrpSpPr/>
          <p:nvPr/>
        </p:nvGrpSpPr>
        <p:grpSpPr>
          <a:xfrm>
            <a:off x="1117666" y="277241"/>
            <a:ext cx="646891" cy="343645"/>
            <a:chOff x="4260451" y="3853933"/>
            <a:chExt cx="996905" cy="529581"/>
          </a:xfrm>
        </p:grpSpPr>
        <p:sp>
          <p:nvSpPr>
            <p:cNvPr id="3131" name="Google Shape;3131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4" name="Google Shape;3134;p69"/>
          <p:cNvGrpSpPr/>
          <p:nvPr/>
        </p:nvGrpSpPr>
        <p:grpSpPr>
          <a:xfrm flipH="1">
            <a:off x="810879" y="1209396"/>
            <a:ext cx="398395" cy="362447"/>
            <a:chOff x="3941900" y="2460900"/>
            <a:chExt cx="1676746" cy="1525451"/>
          </a:xfrm>
        </p:grpSpPr>
        <p:sp>
          <p:nvSpPr>
            <p:cNvPr id="3135" name="Google Shape;313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0" name="Google Shape;3140;p69"/>
          <p:cNvGrpSpPr/>
          <p:nvPr/>
        </p:nvGrpSpPr>
        <p:grpSpPr>
          <a:xfrm>
            <a:off x="6759505" y="1345913"/>
            <a:ext cx="343505" cy="426273"/>
            <a:chOff x="10404042" y="2373100"/>
            <a:chExt cx="343505" cy="426273"/>
          </a:xfrm>
        </p:grpSpPr>
        <p:sp>
          <p:nvSpPr>
            <p:cNvPr id="3141" name="Google Shape;3141;p69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9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9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9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9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9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9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9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9" name="Google Shape;3149;p69"/>
          <p:cNvGrpSpPr/>
          <p:nvPr/>
        </p:nvGrpSpPr>
        <p:grpSpPr>
          <a:xfrm rot="10800000">
            <a:off x="3827641" y="1613566"/>
            <a:ext cx="646891" cy="343645"/>
            <a:chOff x="4260451" y="3853933"/>
            <a:chExt cx="996905" cy="529581"/>
          </a:xfrm>
        </p:grpSpPr>
        <p:sp>
          <p:nvSpPr>
            <p:cNvPr id="3150" name="Google Shape;3150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953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5485983"/>
              </p:ext>
            </p:extLst>
          </p:nvPr>
        </p:nvGraphicFramePr>
        <p:xfrm>
          <a:off x="179512" y="195486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1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Negara Hukum	</a:t>
            </a:r>
            <a:r>
              <a:rPr lang="id-ID" i="1" dirty="0" smtClean="0"/>
              <a:t> (Rule of Law)</a:t>
            </a:r>
            <a:endParaRPr i="1"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11.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200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Negara Hukum </a:t>
            </a:r>
            <a:r>
              <a:rPr lang="id-ID" i="1" dirty="0" smtClean="0"/>
              <a:t>(Rule of Law)</a:t>
            </a:r>
            <a:endParaRPr i="1"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100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4579752"/>
              </p:ext>
            </p:extLst>
          </p:nvPr>
        </p:nvGraphicFramePr>
        <p:xfrm>
          <a:off x="107504" y="123478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15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69"/>
          <p:cNvSpPr txBox="1">
            <a:spLocks noGrp="1"/>
          </p:cNvSpPr>
          <p:nvPr>
            <p:ph type="title"/>
          </p:nvPr>
        </p:nvSpPr>
        <p:spPr>
          <a:xfrm>
            <a:off x="3608856" y="1563637"/>
            <a:ext cx="5067600" cy="17937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/>
              <a:t>Hak</a:t>
            </a:r>
            <a:r>
              <a:rPr lang="en-US" sz="4000" dirty="0" smtClean="0"/>
              <a:t> </a:t>
            </a:r>
            <a:r>
              <a:rPr lang="en-US" sz="4000" dirty="0" err="1" smtClean="0"/>
              <a:t>Asasi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Manusia</a:t>
            </a:r>
            <a:r>
              <a:rPr lang="id-ID" sz="4000" i="1" dirty="0" smtClean="0"/>
              <a:t> (Human Right)</a:t>
            </a:r>
            <a:endParaRPr sz="4000" i="1" dirty="0"/>
          </a:p>
        </p:txBody>
      </p:sp>
      <p:sp>
        <p:nvSpPr>
          <p:cNvPr id="2952" name="Google Shape;2952;p69"/>
          <p:cNvSpPr txBox="1">
            <a:spLocks noGrp="1"/>
          </p:cNvSpPr>
          <p:nvPr>
            <p:ph type="title" idx="2"/>
          </p:nvPr>
        </p:nvSpPr>
        <p:spPr>
          <a:xfrm>
            <a:off x="3363300" y="699542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id-ID" dirty="0" smtClean="0"/>
              <a:t>2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2953" name="Google Shape;2953;p69"/>
          <p:cNvSpPr txBox="1">
            <a:spLocks noGrp="1"/>
          </p:cNvSpPr>
          <p:nvPr>
            <p:ph type="subTitle" idx="1"/>
          </p:nvPr>
        </p:nvSpPr>
        <p:spPr>
          <a:xfrm>
            <a:off x="4049636" y="3488613"/>
            <a:ext cx="4381264" cy="779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UUD 1945 Bab XA Hak Asasi Manusia |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Hak WNI | Kewajiban WNI</a:t>
            </a:r>
            <a:endParaRPr dirty="0"/>
          </a:p>
        </p:txBody>
      </p:sp>
      <p:grpSp>
        <p:nvGrpSpPr>
          <p:cNvPr id="2954" name="Google Shape;2954;p69"/>
          <p:cNvGrpSpPr/>
          <p:nvPr/>
        </p:nvGrpSpPr>
        <p:grpSpPr>
          <a:xfrm>
            <a:off x="594312" y="1461176"/>
            <a:ext cx="3563392" cy="2882155"/>
            <a:chOff x="591511" y="1461195"/>
            <a:chExt cx="3245643" cy="2625153"/>
          </a:xfrm>
        </p:grpSpPr>
        <p:sp>
          <p:nvSpPr>
            <p:cNvPr id="2955" name="Google Shape;2955;p69"/>
            <p:cNvSpPr/>
            <p:nvPr/>
          </p:nvSpPr>
          <p:spPr>
            <a:xfrm>
              <a:off x="2043614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65" y="1"/>
                  </a:moveTo>
                  <a:cubicBezTo>
                    <a:pt x="2065" y="1"/>
                    <a:pt x="2231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8" y="4574"/>
                  </a:cubicBezTo>
                  <a:cubicBezTo>
                    <a:pt x="3927" y="4574"/>
                    <a:pt x="5089" y="4354"/>
                    <a:pt x="5520" y="4073"/>
                  </a:cubicBezTo>
                  <a:cubicBezTo>
                    <a:pt x="6171" y="3632"/>
                    <a:pt x="5520" y="872"/>
                    <a:pt x="5354" y="509"/>
                  </a:cubicBezTo>
                  <a:cubicBezTo>
                    <a:pt x="5189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2123972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208" y="1"/>
                  </a:moveTo>
                  <a:cubicBezTo>
                    <a:pt x="0" y="1"/>
                    <a:pt x="142" y="278"/>
                    <a:pt x="100" y="311"/>
                  </a:cubicBezTo>
                  <a:cubicBezTo>
                    <a:pt x="44" y="343"/>
                    <a:pt x="1093" y="586"/>
                    <a:pt x="1258" y="608"/>
                  </a:cubicBezTo>
                  <a:cubicBezTo>
                    <a:pt x="1261" y="609"/>
                    <a:pt x="1263" y="609"/>
                    <a:pt x="1266" y="609"/>
                  </a:cubicBezTo>
                  <a:cubicBezTo>
                    <a:pt x="1423" y="609"/>
                    <a:pt x="1466" y="244"/>
                    <a:pt x="1363" y="244"/>
                  </a:cubicBezTo>
                  <a:cubicBezTo>
                    <a:pt x="1361" y="244"/>
                    <a:pt x="1360" y="244"/>
                    <a:pt x="1358" y="245"/>
                  </a:cubicBezTo>
                  <a:cubicBezTo>
                    <a:pt x="1358" y="245"/>
                    <a:pt x="475" y="12"/>
                    <a:pt x="232" y="2"/>
                  </a:cubicBezTo>
                  <a:cubicBezTo>
                    <a:pt x="224" y="1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2106692" y="3979203"/>
              <a:ext cx="70555" cy="35401"/>
            </a:xfrm>
            <a:custGeom>
              <a:avLst/>
              <a:gdLst/>
              <a:ahLst/>
              <a:cxnLst/>
              <a:rect l="l" t="t" r="r" b="b"/>
              <a:pathLst>
                <a:path w="1425" h="715" extrusionOk="0">
                  <a:moveTo>
                    <a:pt x="184" y="0"/>
                  </a:moveTo>
                  <a:cubicBezTo>
                    <a:pt x="1" y="0"/>
                    <a:pt x="103" y="271"/>
                    <a:pt x="62" y="292"/>
                  </a:cubicBezTo>
                  <a:cubicBezTo>
                    <a:pt x="7" y="324"/>
                    <a:pt x="1023" y="678"/>
                    <a:pt x="1177" y="711"/>
                  </a:cubicBezTo>
                  <a:cubicBezTo>
                    <a:pt x="1186" y="713"/>
                    <a:pt x="1195" y="715"/>
                    <a:pt x="1203" y="715"/>
                  </a:cubicBezTo>
                  <a:cubicBezTo>
                    <a:pt x="1351" y="715"/>
                    <a:pt x="1425" y="368"/>
                    <a:pt x="1320" y="368"/>
                  </a:cubicBezTo>
                  <a:cubicBezTo>
                    <a:pt x="1320" y="368"/>
                    <a:pt x="471" y="49"/>
                    <a:pt x="228" y="5"/>
                  </a:cubicBezTo>
                  <a:cubicBezTo>
                    <a:pt x="212" y="2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2049605" y="4017724"/>
              <a:ext cx="287024" cy="68624"/>
            </a:xfrm>
            <a:custGeom>
              <a:avLst/>
              <a:gdLst/>
              <a:ahLst/>
              <a:cxnLst/>
              <a:rect l="l" t="t" r="r" b="b"/>
              <a:pathLst>
                <a:path w="5797" h="1386" extrusionOk="0">
                  <a:moveTo>
                    <a:pt x="997" y="0"/>
                  </a:moveTo>
                  <a:cubicBezTo>
                    <a:pt x="978" y="0"/>
                    <a:pt x="963" y="3"/>
                    <a:pt x="950" y="10"/>
                  </a:cubicBezTo>
                  <a:cubicBezTo>
                    <a:pt x="729" y="132"/>
                    <a:pt x="1" y="860"/>
                    <a:pt x="67" y="1136"/>
                  </a:cubicBezTo>
                  <a:cubicBezTo>
                    <a:pt x="106" y="1304"/>
                    <a:pt x="1610" y="1386"/>
                    <a:pt x="3036" y="1386"/>
                  </a:cubicBezTo>
                  <a:cubicBezTo>
                    <a:pt x="4035" y="1386"/>
                    <a:pt x="4996" y="1346"/>
                    <a:pt x="5387" y="1268"/>
                  </a:cubicBezTo>
                  <a:cubicBezTo>
                    <a:pt x="5796" y="1191"/>
                    <a:pt x="5763" y="264"/>
                    <a:pt x="5642" y="66"/>
                  </a:cubicBezTo>
                  <a:lnTo>
                    <a:pt x="5642" y="66"/>
                  </a:lnTo>
                  <a:cubicBezTo>
                    <a:pt x="5642" y="66"/>
                    <a:pt x="5130" y="836"/>
                    <a:pt x="3351" y="836"/>
                  </a:cubicBezTo>
                  <a:cubicBezTo>
                    <a:pt x="3190" y="836"/>
                    <a:pt x="3020" y="830"/>
                    <a:pt x="2838" y="816"/>
                  </a:cubicBezTo>
                  <a:cubicBezTo>
                    <a:pt x="2340" y="775"/>
                    <a:pt x="1294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2133776" y="3908895"/>
              <a:ext cx="74269" cy="26836"/>
            </a:xfrm>
            <a:custGeom>
              <a:avLst/>
              <a:gdLst/>
              <a:ahLst/>
              <a:cxnLst/>
              <a:rect l="l" t="t" r="r" b="b"/>
              <a:pathLst>
                <a:path w="1500" h="542" extrusionOk="0">
                  <a:moveTo>
                    <a:pt x="244" y="0"/>
                  </a:moveTo>
                  <a:cubicBezTo>
                    <a:pt x="1" y="0"/>
                    <a:pt x="189" y="287"/>
                    <a:pt x="133" y="321"/>
                  </a:cubicBezTo>
                  <a:cubicBezTo>
                    <a:pt x="89" y="354"/>
                    <a:pt x="1149" y="542"/>
                    <a:pt x="1315" y="542"/>
                  </a:cubicBezTo>
                  <a:cubicBezTo>
                    <a:pt x="1317" y="542"/>
                    <a:pt x="1319" y="542"/>
                    <a:pt x="1321" y="542"/>
                  </a:cubicBezTo>
                  <a:cubicBezTo>
                    <a:pt x="1476" y="542"/>
                    <a:pt x="1499" y="176"/>
                    <a:pt x="1400" y="176"/>
                  </a:cubicBezTo>
                  <a:cubicBezTo>
                    <a:pt x="1397" y="176"/>
                    <a:pt x="1394" y="176"/>
                    <a:pt x="1391" y="177"/>
                  </a:cubicBezTo>
                  <a:cubicBezTo>
                    <a:pt x="1391" y="177"/>
                    <a:pt x="498" y="12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2377031" y="3853689"/>
              <a:ext cx="305492" cy="226470"/>
            </a:xfrm>
            <a:custGeom>
              <a:avLst/>
              <a:gdLst/>
              <a:ahLst/>
              <a:cxnLst/>
              <a:rect l="l" t="t" r="r" b="b"/>
              <a:pathLst>
                <a:path w="6170" h="4574" extrusionOk="0">
                  <a:moveTo>
                    <a:pt x="4117" y="1"/>
                  </a:moveTo>
                  <a:cubicBezTo>
                    <a:pt x="4117" y="1"/>
                    <a:pt x="993" y="144"/>
                    <a:pt x="82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6" y="4354"/>
                    <a:pt x="2245" y="4574"/>
                    <a:pt x="3344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70" y="3919"/>
                    <a:pt x="4602" y="3047"/>
                    <a:pt x="4283" y="2253"/>
                  </a:cubicBezTo>
                  <a:cubicBezTo>
                    <a:pt x="3952" y="1446"/>
                    <a:pt x="4117" y="1"/>
                    <a:pt x="4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2529628" y="3952020"/>
              <a:ext cx="73130" cy="30153"/>
            </a:xfrm>
            <a:custGeom>
              <a:avLst/>
              <a:gdLst/>
              <a:ahLst/>
              <a:cxnLst/>
              <a:rect l="l" t="t" r="r" b="b"/>
              <a:pathLst>
                <a:path w="1477" h="609" extrusionOk="0">
                  <a:moveTo>
                    <a:pt x="1269" y="1"/>
                  </a:moveTo>
                  <a:cubicBezTo>
                    <a:pt x="1262" y="1"/>
                    <a:pt x="1254" y="1"/>
                    <a:pt x="1245" y="2"/>
                  </a:cubicBezTo>
                  <a:cubicBezTo>
                    <a:pt x="991" y="12"/>
                    <a:pt x="119" y="245"/>
                    <a:pt x="119" y="245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01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3" y="586"/>
                    <a:pt x="1422" y="343"/>
                    <a:pt x="1366" y="311"/>
                  </a:cubicBezTo>
                  <a:cubicBezTo>
                    <a:pt x="1323" y="278"/>
                    <a:pt x="1476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2548938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5" y="368"/>
                    <a:pt x="115" y="368"/>
                  </a:cubicBezTo>
                  <a:cubicBezTo>
                    <a:pt x="1" y="368"/>
                    <a:pt x="83" y="715"/>
                    <a:pt x="223" y="715"/>
                  </a:cubicBezTo>
                  <a:cubicBezTo>
                    <a:pt x="231" y="715"/>
                    <a:pt x="239" y="713"/>
                    <a:pt x="247" y="711"/>
                  </a:cubicBezTo>
                  <a:cubicBezTo>
                    <a:pt x="413" y="678"/>
                    <a:pt x="1417" y="324"/>
                    <a:pt x="1373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2389557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7" y="66"/>
                    <a:pt x="166" y="66"/>
                  </a:cubicBezTo>
                  <a:lnTo>
                    <a:pt x="166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3" y="1386"/>
                    <a:pt x="2765" y="1386"/>
                  </a:cubicBezTo>
                  <a:cubicBezTo>
                    <a:pt x="4194" y="1386"/>
                    <a:pt x="5701" y="1304"/>
                    <a:pt x="5740" y="1136"/>
                  </a:cubicBezTo>
                  <a:cubicBezTo>
                    <a:pt x="5806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2518191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1255" y="0"/>
                  </a:moveTo>
                  <a:cubicBezTo>
                    <a:pt x="1012" y="12"/>
                    <a:pt x="118" y="177"/>
                    <a:pt x="118" y="177"/>
                  </a:cubicBezTo>
                  <a:cubicBezTo>
                    <a:pt x="115" y="176"/>
                    <a:pt x="111" y="176"/>
                    <a:pt x="108" y="176"/>
                  </a:cubicBezTo>
                  <a:cubicBezTo>
                    <a:pt x="0" y="176"/>
                    <a:pt x="33" y="542"/>
                    <a:pt x="189" y="542"/>
                  </a:cubicBezTo>
                  <a:cubicBezTo>
                    <a:pt x="191" y="542"/>
                    <a:pt x="193" y="542"/>
                    <a:pt x="196" y="542"/>
                  </a:cubicBezTo>
                  <a:cubicBezTo>
                    <a:pt x="350" y="542"/>
                    <a:pt x="1410" y="354"/>
                    <a:pt x="1366" y="321"/>
                  </a:cubicBezTo>
                  <a:cubicBezTo>
                    <a:pt x="1321" y="287"/>
                    <a:pt x="14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1725001" y="2012467"/>
              <a:ext cx="437245" cy="620936"/>
            </a:xfrm>
            <a:custGeom>
              <a:avLst/>
              <a:gdLst/>
              <a:ahLst/>
              <a:cxnLst/>
              <a:rect l="l" t="t" r="r" b="b"/>
              <a:pathLst>
                <a:path w="8831" h="12541" extrusionOk="0">
                  <a:moveTo>
                    <a:pt x="8632" y="0"/>
                  </a:moveTo>
                  <a:cubicBezTo>
                    <a:pt x="8632" y="0"/>
                    <a:pt x="939" y="3235"/>
                    <a:pt x="464" y="4923"/>
                  </a:cubicBezTo>
                  <a:cubicBezTo>
                    <a:pt x="0" y="6612"/>
                    <a:pt x="3643" y="11127"/>
                    <a:pt x="4989" y="12407"/>
                  </a:cubicBezTo>
                  <a:cubicBezTo>
                    <a:pt x="5086" y="12499"/>
                    <a:pt x="5200" y="12541"/>
                    <a:pt x="5324" y="12541"/>
                  </a:cubicBezTo>
                  <a:cubicBezTo>
                    <a:pt x="6211" y="12541"/>
                    <a:pt x="7650" y="10461"/>
                    <a:pt x="7418" y="10045"/>
                  </a:cubicBezTo>
                  <a:cubicBezTo>
                    <a:pt x="7142" y="9581"/>
                    <a:pt x="4989" y="7076"/>
                    <a:pt x="5122" y="6679"/>
                  </a:cubicBezTo>
                  <a:cubicBezTo>
                    <a:pt x="5254" y="6270"/>
                    <a:pt x="7209" y="6071"/>
                    <a:pt x="8025" y="4989"/>
                  </a:cubicBezTo>
                  <a:cubicBezTo>
                    <a:pt x="8831" y="3908"/>
                    <a:pt x="8632" y="0"/>
                    <a:pt x="8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2098820" y="1838678"/>
              <a:ext cx="561323" cy="692927"/>
            </a:xfrm>
            <a:custGeom>
              <a:avLst/>
              <a:gdLst/>
              <a:ahLst/>
              <a:cxnLst/>
              <a:rect l="l" t="t" r="r" b="b"/>
              <a:pathLst>
                <a:path w="11337" h="13995" extrusionOk="0">
                  <a:moveTo>
                    <a:pt x="6745" y="0"/>
                  </a:moveTo>
                  <a:lnTo>
                    <a:pt x="3510" y="66"/>
                  </a:lnTo>
                  <a:cubicBezTo>
                    <a:pt x="3510" y="66"/>
                    <a:pt x="3643" y="2627"/>
                    <a:pt x="3444" y="2904"/>
                  </a:cubicBezTo>
                  <a:cubicBezTo>
                    <a:pt x="3235" y="3168"/>
                    <a:pt x="133" y="4118"/>
                    <a:pt x="66" y="4658"/>
                  </a:cubicBezTo>
                  <a:cubicBezTo>
                    <a:pt x="0" y="5199"/>
                    <a:pt x="2164" y="13489"/>
                    <a:pt x="2362" y="13897"/>
                  </a:cubicBezTo>
                  <a:cubicBezTo>
                    <a:pt x="2396" y="13966"/>
                    <a:pt x="2603" y="13994"/>
                    <a:pt x="2925" y="13994"/>
                  </a:cubicBezTo>
                  <a:cubicBezTo>
                    <a:pt x="4527" y="13994"/>
                    <a:pt x="8975" y="13290"/>
                    <a:pt x="8975" y="13290"/>
                  </a:cubicBezTo>
                  <a:cubicBezTo>
                    <a:pt x="8975" y="13290"/>
                    <a:pt x="11337" y="4923"/>
                    <a:pt x="11060" y="4184"/>
                  </a:cubicBezTo>
                  <a:cubicBezTo>
                    <a:pt x="10795" y="3444"/>
                    <a:pt x="7352" y="3576"/>
                    <a:pt x="6811" y="3301"/>
                  </a:cubicBezTo>
                  <a:cubicBezTo>
                    <a:pt x="6270" y="3036"/>
                    <a:pt x="6745" y="0"/>
                    <a:pt x="67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2189527" y="1551011"/>
              <a:ext cx="327971" cy="376394"/>
            </a:xfrm>
            <a:custGeom>
              <a:avLst/>
              <a:gdLst/>
              <a:ahLst/>
              <a:cxnLst/>
              <a:rect l="l" t="t" r="r" b="b"/>
              <a:pathLst>
                <a:path w="6624" h="7602" extrusionOk="0">
                  <a:moveTo>
                    <a:pt x="3521" y="1"/>
                  </a:moveTo>
                  <a:cubicBezTo>
                    <a:pt x="3342" y="1"/>
                    <a:pt x="3171" y="16"/>
                    <a:pt x="3014" y="48"/>
                  </a:cubicBezTo>
                  <a:cubicBezTo>
                    <a:pt x="1745" y="313"/>
                    <a:pt x="122" y="788"/>
                    <a:pt x="100" y="1009"/>
                  </a:cubicBezTo>
                  <a:cubicBezTo>
                    <a:pt x="100" y="1009"/>
                    <a:pt x="1" y="4806"/>
                    <a:pt x="133" y="5601"/>
                  </a:cubicBezTo>
                  <a:cubicBezTo>
                    <a:pt x="277" y="6396"/>
                    <a:pt x="2142" y="7521"/>
                    <a:pt x="3081" y="7598"/>
                  </a:cubicBezTo>
                  <a:cubicBezTo>
                    <a:pt x="3111" y="7600"/>
                    <a:pt x="3142" y="7601"/>
                    <a:pt x="3174" y="7601"/>
                  </a:cubicBezTo>
                  <a:cubicBezTo>
                    <a:pt x="4136" y="7601"/>
                    <a:pt x="5875" y="6659"/>
                    <a:pt x="6248" y="5965"/>
                  </a:cubicBezTo>
                  <a:cubicBezTo>
                    <a:pt x="6623" y="5248"/>
                    <a:pt x="6425" y="1704"/>
                    <a:pt x="6458" y="1196"/>
                  </a:cubicBezTo>
                  <a:cubicBezTo>
                    <a:pt x="6478" y="751"/>
                    <a:pt x="4792" y="1"/>
                    <a:pt x="352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2492593" y="1696875"/>
              <a:ext cx="106897" cy="108630"/>
            </a:xfrm>
            <a:custGeom>
              <a:avLst/>
              <a:gdLst/>
              <a:ahLst/>
              <a:cxnLst/>
              <a:rect l="l" t="t" r="r" b="b"/>
              <a:pathLst>
                <a:path w="2159" h="2194" extrusionOk="0">
                  <a:moveTo>
                    <a:pt x="846" y="0"/>
                  </a:moveTo>
                  <a:cubicBezTo>
                    <a:pt x="144" y="0"/>
                    <a:pt x="127" y="701"/>
                    <a:pt x="127" y="701"/>
                  </a:cubicBezTo>
                  <a:cubicBezTo>
                    <a:pt x="1" y="1418"/>
                    <a:pt x="81" y="2194"/>
                    <a:pt x="574" y="2194"/>
                  </a:cubicBezTo>
                  <a:cubicBezTo>
                    <a:pt x="726" y="2194"/>
                    <a:pt x="917" y="2120"/>
                    <a:pt x="1154" y="1948"/>
                  </a:cubicBezTo>
                  <a:cubicBezTo>
                    <a:pt x="2158" y="1220"/>
                    <a:pt x="2147" y="259"/>
                    <a:pt x="1154" y="38"/>
                  </a:cubicBezTo>
                  <a:cubicBezTo>
                    <a:pt x="1039" y="12"/>
                    <a:pt x="937" y="0"/>
                    <a:pt x="8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2511457" y="1715887"/>
              <a:ext cx="60158" cy="65456"/>
            </a:xfrm>
            <a:custGeom>
              <a:avLst/>
              <a:gdLst/>
              <a:ahLst/>
              <a:cxnLst/>
              <a:rect l="l" t="t" r="r" b="b"/>
              <a:pathLst>
                <a:path w="1215" h="1322" extrusionOk="0">
                  <a:moveTo>
                    <a:pt x="844" y="0"/>
                  </a:moveTo>
                  <a:cubicBezTo>
                    <a:pt x="708" y="0"/>
                    <a:pt x="555" y="77"/>
                    <a:pt x="386" y="218"/>
                  </a:cubicBezTo>
                  <a:cubicBezTo>
                    <a:pt x="0" y="549"/>
                    <a:pt x="77" y="1023"/>
                    <a:pt x="166" y="1233"/>
                  </a:cubicBezTo>
                  <a:cubicBezTo>
                    <a:pt x="199" y="1288"/>
                    <a:pt x="254" y="1322"/>
                    <a:pt x="309" y="1322"/>
                  </a:cubicBezTo>
                  <a:cubicBezTo>
                    <a:pt x="332" y="1322"/>
                    <a:pt x="354" y="1322"/>
                    <a:pt x="376" y="1310"/>
                  </a:cubicBezTo>
                  <a:cubicBezTo>
                    <a:pt x="453" y="1277"/>
                    <a:pt x="486" y="1178"/>
                    <a:pt x="453" y="1101"/>
                  </a:cubicBezTo>
                  <a:cubicBezTo>
                    <a:pt x="453" y="1101"/>
                    <a:pt x="287" y="714"/>
                    <a:pt x="585" y="449"/>
                  </a:cubicBezTo>
                  <a:cubicBezTo>
                    <a:pt x="751" y="317"/>
                    <a:pt x="828" y="317"/>
                    <a:pt x="861" y="317"/>
                  </a:cubicBezTo>
                  <a:cubicBezTo>
                    <a:pt x="883" y="317"/>
                    <a:pt x="906" y="339"/>
                    <a:pt x="906" y="339"/>
                  </a:cubicBezTo>
                  <a:cubicBezTo>
                    <a:pt x="935" y="390"/>
                    <a:pt x="983" y="417"/>
                    <a:pt x="1034" y="417"/>
                  </a:cubicBezTo>
                  <a:cubicBezTo>
                    <a:pt x="1061" y="417"/>
                    <a:pt x="1088" y="410"/>
                    <a:pt x="1115" y="394"/>
                  </a:cubicBezTo>
                  <a:cubicBezTo>
                    <a:pt x="1193" y="350"/>
                    <a:pt x="1215" y="262"/>
                    <a:pt x="1170" y="184"/>
                  </a:cubicBezTo>
                  <a:cubicBezTo>
                    <a:pt x="1137" y="118"/>
                    <a:pt x="1049" y="30"/>
                    <a:pt x="916" y="8"/>
                  </a:cubicBezTo>
                  <a:cubicBezTo>
                    <a:pt x="893" y="3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2114119" y="1683902"/>
              <a:ext cx="107442" cy="109027"/>
            </a:xfrm>
            <a:custGeom>
              <a:avLst/>
              <a:gdLst/>
              <a:ahLst/>
              <a:cxnLst/>
              <a:rect l="l" t="t" r="r" b="b"/>
              <a:pathLst>
                <a:path w="2170" h="2202" extrusionOk="0">
                  <a:moveTo>
                    <a:pt x="1310" y="0"/>
                  </a:moveTo>
                  <a:cubicBezTo>
                    <a:pt x="1222" y="0"/>
                    <a:pt x="1125" y="11"/>
                    <a:pt x="1016" y="35"/>
                  </a:cubicBezTo>
                  <a:cubicBezTo>
                    <a:pt x="12" y="268"/>
                    <a:pt x="0" y="1228"/>
                    <a:pt x="1016" y="1956"/>
                  </a:cubicBezTo>
                  <a:cubicBezTo>
                    <a:pt x="1255" y="2128"/>
                    <a:pt x="1448" y="2201"/>
                    <a:pt x="1600" y="2201"/>
                  </a:cubicBezTo>
                  <a:cubicBezTo>
                    <a:pt x="2096" y="2201"/>
                    <a:pt x="2169" y="1426"/>
                    <a:pt x="2043" y="709"/>
                  </a:cubicBezTo>
                  <a:cubicBezTo>
                    <a:pt x="2043" y="709"/>
                    <a:pt x="2016" y="0"/>
                    <a:pt x="131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2150759" y="1711035"/>
              <a:ext cx="47582" cy="50057"/>
            </a:xfrm>
            <a:custGeom>
              <a:avLst/>
              <a:gdLst/>
              <a:ahLst/>
              <a:cxnLst/>
              <a:rect l="l" t="t" r="r" b="b"/>
              <a:pathLst>
                <a:path w="961" h="1011" extrusionOk="0">
                  <a:moveTo>
                    <a:pt x="198" y="1"/>
                  </a:moveTo>
                  <a:cubicBezTo>
                    <a:pt x="59" y="1"/>
                    <a:pt x="0" y="106"/>
                    <a:pt x="0" y="106"/>
                  </a:cubicBezTo>
                  <a:lnTo>
                    <a:pt x="739" y="1011"/>
                  </a:lnTo>
                  <a:cubicBezTo>
                    <a:pt x="739" y="1011"/>
                    <a:pt x="960" y="514"/>
                    <a:pt x="552" y="172"/>
                  </a:cubicBezTo>
                  <a:cubicBezTo>
                    <a:pt x="400" y="41"/>
                    <a:pt x="284" y="1"/>
                    <a:pt x="198" y="1"/>
                  </a:cubicBezTo>
                  <a:close/>
                </a:path>
              </a:pathLst>
            </a:custGeom>
            <a:solidFill>
              <a:srgbClr val="93A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2161948" y="1975878"/>
              <a:ext cx="384514" cy="220331"/>
            </a:xfrm>
            <a:custGeom>
              <a:avLst/>
              <a:gdLst/>
              <a:ahLst/>
              <a:cxnLst/>
              <a:rect l="l" t="t" r="r" b="b"/>
              <a:pathLst>
                <a:path w="7766" h="4450" extrusionOk="0">
                  <a:moveTo>
                    <a:pt x="1695" y="0"/>
                  </a:moveTo>
                  <a:cubicBezTo>
                    <a:pt x="1695" y="0"/>
                    <a:pt x="425" y="629"/>
                    <a:pt x="204" y="982"/>
                  </a:cubicBezTo>
                  <a:cubicBezTo>
                    <a:pt x="1" y="1316"/>
                    <a:pt x="2036" y="4256"/>
                    <a:pt x="2469" y="4256"/>
                  </a:cubicBezTo>
                  <a:cubicBezTo>
                    <a:pt x="2481" y="4256"/>
                    <a:pt x="2491" y="4254"/>
                    <a:pt x="2500" y="4249"/>
                  </a:cubicBezTo>
                  <a:cubicBezTo>
                    <a:pt x="2853" y="4073"/>
                    <a:pt x="3781" y="2958"/>
                    <a:pt x="3781" y="2958"/>
                  </a:cubicBezTo>
                  <a:cubicBezTo>
                    <a:pt x="3781" y="2958"/>
                    <a:pt x="4611" y="4449"/>
                    <a:pt x="5038" y="4449"/>
                  </a:cubicBezTo>
                  <a:cubicBezTo>
                    <a:pt x="5046" y="4449"/>
                    <a:pt x="5054" y="4449"/>
                    <a:pt x="5061" y="4448"/>
                  </a:cubicBezTo>
                  <a:cubicBezTo>
                    <a:pt x="5492" y="4393"/>
                    <a:pt x="7766" y="1678"/>
                    <a:pt x="7766" y="1325"/>
                  </a:cubicBezTo>
                  <a:cubicBezTo>
                    <a:pt x="7766" y="982"/>
                    <a:pt x="6562" y="165"/>
                    <a:pt x="6287" y="55"/>
                  </a:cubicBezTo>
                  <a:cubicBezTo>
                    <a:pt x="6280" y="52"/>
                    <a:pt x="6273" y="51"/>
                    <a:pt x="6265" y="51"/>
                  </a:cubicBezTo>
                  <a:cubicBezTo>
                    <a:pt x="5923" y="51"/>
                    <a:pt x="4203" y="2432"/>
                    <a:pt x="3867" y="2432"/>
                  </a:cubicBezTo>
                  <a:cubicBezTo>
                    <a:pt x="3859" y="2432"/>
                    <a:pt x="3853" y="2431"/>
                    <a:pt x="3847" y="2428"/>
                  </a:cubicBezTo>
                  <a:cubicBezTo>
                    <a:pt x="3571" y="2307"/>
                    <a:pt x="169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2028314" y="2012368"/>
              <a:ext cx="635097" cy="583010"/>
            </a:xfrm>
            <a:custGeom>
              <a:avLst/>
              <a:gdLst/>
              <a:ahLst/>
              <a:cxnLst/>
              <a:rect l="l" t="t" r="r" b="b"/>
              <a:pathLst>
                <a:path w="12827" h="11775" extrusionOk="0">
                  <a:moveTo>
                    <a:pt x="4612" y="0"/>
                  </a:moveTo>
                  <a:cubicBezTo>
                    <a:pt x="4605" y="0"/>
                    <a:pt x="4599" y="1"/>
                    <a:pt x="4593" y="2"/>
                  </a:cubicBezTo>
                  <a:cubicBezTo>
                    <a:pt x="4261" y="68"/>
                    <a:pt x="884" y="135"/>
                    <a:pt x="1083" y="1150"/>
                  </a:cubicBezTo>
                  <a:cubicBezTo>
                    <a:pt x="1083" y="1150"/>
                    <a:pt x="1" y="4727"/>
                    <a:pt x="641" y="5764"/>
                  </a:cubicBezTo>
                  <a:cubicBezTo>
                    <a:pt x="1292" y="6813"/>
                    <a:pt x="983" y="9308"/>
                    <a:pt x="1016" y="10456"/>
                  </a:cubicBezTo>
                  <a:cubicBezTo>
                    <a:pt x="1049" y="11548"/>
                    <a:pt x="2164" y="10996"/>
                    <a:pt x="4593" y="11604"/>
                  </a:cubicBezTo>
                  <a:cubicBezTo>
                    <a:pt x="5080" y="11726"/>
                    <a:pt x="5618" y="11774"/>
                    <a:pt x="6173" y="11774"/>
                  </a:cubicBezTo>
                  <a:cubicBezTo>
                    <a:pt x="8382" y="11774"/>
                    <a:pt x="10858" y="11001"/>
                    <a:pt x="11502" y="10974"/>
                  </a:cubicBezTo>
                  <a:cubicBezTo>
                    <a:pt x="12308" y="10930"/>
                    <a:pt x="11105" y="7795"/>
                    <a:pt x="11436" y="7255"/>
                  </a:cubicBezTo>
                  <a:cubicBezTo>
                    <a:pt x="11778" y="6713"/>
                    <a:pt x="12827" y="5400"/>
                    <a:pt x="12484" y="4120"/>
                  </a:cubicBezTo>
                  <a:cubicBezTo>
                    <a:pt x="12153" y="2828"/>
                    <a:pt x="11679" y="1216"/>
                    <a:pt x="11469" y="808"/>
                  </a:cubicBezTo>
                  <a:cubicBezTo>
                    <a:pt x="11380" y="625"/>
                    <a:pt x="10829" y="553"/>
                    <a:pt x="10219" y="553"/>
                  </a:cubicBezTo>
                  <a:cubicBezTo>
                    <a:pt x="9468" y="553"/>
                    <a:pt x="8627" y="662"/>
                    <a:pt x="8444" y="808"/>
                  </a:cubicBezTo>
                  <a:cubicBezTo>
                    <a:pt x="8150" y="1046"/>
                    <a:pt x="7509" y="2328"/>
                    <a:pt x="6814" y="2328"/>
                  </a:cubicBezTo>
                  <a:cubicBezTo>
                    <a:pt x="6704" y="2328"/>
                    <a:pt x="6592" y="2295"/>
                    <a:pt x="6480" y="2221"/>
                  </a:cubicBezTo>
                  <a:cubicBezTo>
                    <a:pt x="5689" y="1701"/>
                    <a:pt x="4962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1878588" y="2516158"/>
              <a:ext cx="988170" cy="1428535"/>
            </a:xfrm>
            <a:custGeom>
              <a:avLst/>
              <a:gdLst/>
              <a:ahLst/>
              <a:cxnLst/>
              <a:rect l="l" t="t" r="r" b="b"/>
              <a:pathLst>
                <a:path w="19958" h="28852" extrusionOk="0">
                  <a:moveTo>
                    <a:pt x="12238" y="1"/>
                  </a:moveTo>
                  <a:cubicBezTo>
                    <a:pt x="8973" y="1"/>
                    <a:pt x="3936" y="368"/>
                    <a:pt x="3709" y="534"/>
                  </a:cubicBezTo>
                  <a:cubicBezTo>
                    <a:pt x="2274" y="1550"/>
                    <a:pt x="0" y="28560"/>
                    <a:pt x="938" y="28637"/>
                  </a:cubicBezTo>
                  <a:cubicBezTo>
                    <a:pt x="938" y="28637"/>
                    <a:pt x="11671" y="28852"/>
                    <a:pt x="16843" y="28852"/>
                  </a:cubicBezTo>
                  <a:cubicBezTo>
                    <a:pt x="18409" y="28852"/>
                    <a:pt x="19465" y="28832"/>
                    <a:pt x="19560" y="28781"/>
                  </a:cubicBezTo>
                  <a:cubicBezTo>
                    <a:pt x="19957" y="28560"/>
                    <a:pt x="17131" y="4652"/>
                    <a:pt x="14979" y="291"/>
                  </a:cubicBezTo>
                  <a:cubicBezTo>
                    <a:pt x="14874" y="79"/>
                    <a:pt x="13745" y="1"/>
                    <a:pt x="12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2790163" y="1945625"/>
              <a:ext cx="153637" cy="121256"/>
            </a:xfrm>
            <a:custGeom>
              <a:avLst/>
              <a:gdLst/>
              <a:ahLst/>
              <a:cxnLst/>
              <a:rect l="l" t="t" r="r" b="b"/>
              <a:pathLst>
                <a:path w="3103" h="2449" extrusionOk="0">
                  <a:moveTo>
                    <a:pt x="1581" y="1"/>
                  </a:moveTo>
                  <a:cubicBezTo>
                    <a:pt x="1252" y="1"/>
                    <a:pt x="455" y="42"/>
                    <a:pt x="298" y="435"/>
                  </a:cubicBezTo>
                  <a:cubicBezTo>
                    <a:pt x="89" y="931"/>
                    <a:pt x="1" y="2123"/>
                    <a:pt x="354" y="2277"/>
                  </a:cubicBezTo>
                  <a:cubicBezTo>
                    <a:pt x="540" y="2362"/>
                    <a:pt x="1004" y="2449"/>
                    <a:pt x="1436" y="2449"/>
                  </a:cubicBezTo>
                  <a:cubicBezTo>
                    <a:pt x="1798" y="2449"/>
                    <a:pt x="2139" y="2388"/>
                    <a:pt x="2275" y="2211"/>
                  </a:cubicBezTo>
                  <a:cubicBezTo>
                    <a:pt x="2562" y="1825"/>
                    <a:pt x="3102" y="48"/>
                    <a:pt x="1723" y="4"/>
                  </a:cubicBezTo>
                  <a:cubicBezTo>
                    <a:pt x="1723" y="4"/>
                    <a:pt x="1668" y="1"/>
                    <a:pt x="158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2704358" y="2062029"/>
              <a:ext cx="249246" cy="468636"/>
            </a:xfrm>
            <a:custGeom>
              <a:avLst/>
              <a:gdLst/>
              <a:ahLst/>
              <a:cxnLst/>
              <a:rect l="l" t="t" r="r" b="b"/>
              <a:pathLst>
                <a:path w="5034" h="9465" extrusionOk="0">
                  <a:moveTo>
                    <a:pt x="1335" y="0"/>
                  </a:moveTo>
                  <a:cubicBezTo>
                    <a:pt x="1085" y="0"/>
                    <a:pt x="928" y="4"/>
                    <a:pt x="928" y="4"/>
                  </a:cubicBezTo>
                  <a:cubicBezTo>
                    <a:pt x="851" y="280"/>
                    <a:pt x="0" y="7410"/>
                    <a:pt x="453" y="8239"/>
                  </a:cubicBezTo>
                  <a:cubicBezTo>
                    <a:pt x="945" y="9146"/>
                    <a:pt x="1695" y="9465"/>
                    <a:pt x="2422" y="9465"/>
                  </a:cubicBezTo>
                  <a:cubicBezTo>
                    <a:pt x="3588" y="9465"/>
                    <a:pt x="4693" y="8643"/>
                    <a:pt x="4570" y="8106"/>
                  </a:cubicBezTo>
                  <a:cubicBezTo>
                    <a:pt x="4361" y="7223"/>
                    <a:pt x="5034" y="755"/>
                    <a:pt x="4295" y="346"/>
                  </a:cubicBezTo>
                  <a:cubicBezTo>
                    <a:pt x="3736" y="38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9"/>
            <p:cNvSpPr/>
            <p:nvPr/>
          </p:nvSpPr>
          <p:spPr>
            <a:xfrm>
              <a:off x="2492890" y="1994791"/>
              <a:ext cx="431501" cy="514583"/>
            </a:xfrm>
            <a:custGeom>
              <a:avLst/>
              <a:gdLst/>
              <a:ahLst/>
              <a:cxnLst/>
              <a:rect l="l" t="t" r="r" b="b"/>
              <a:pathLst>
                <a:path w="8715" h="10393" extrusionOk="0">
                  <a:moveTo>
                    <a:pt x="1530" y="0"/>
                  </a:moveTo>
                  <a:cubicBezTo>
                    <a:pt x="1154" y="0"/>
                    <a:pt x="872" y="82"/>
                    <a:pt x="872" y="82"/>
                  </a:cubicBezTo>
                  <a:cubicBezTo>
                    <a:pt x="872" y="82"/>
                    <a:pt x="0" y="4938"/>
                    <a:pt x="1214" y="6153"/>
                  </a:cubicBezTo>
                  <a:cubicBezTo>
                    <a:pt x="2428" y="7367"/>
                    <a:pt x="4724" y="9861"/>
                    <a:pt x="5199" y="10336"/>
                  </a:cubicBezTo>
                  <a:cubicBezTo>
                    <a:pt x="5237" y="10375"/>
                    <a:pt x="5292" y="10393"/>
                    <a:pt x="5362" y="10393"/>
                  </a:cubicBezTo>
                  <a:cubicBezTo>
                    <a:pt x="6145" y="10393"/>
                    <a:pt x="8715" y="8117"/>
                    <a:pt x="8157" y="7367"/>
                  </a:cubicBezTo>
                  <a:cubicBezTo>
                    <a:pt x="7550" y="6561"/>
                    <a:pt x="3510" y="1097"/>
                    <a:pt x="2770" y="423"/>
                  </a:cubicBezTo>
                  <a:cubicBezTo>
                    <a:pt x="2392" y="84"/>
                    <a:pt x="1913" y="0"/>
                    <a:pt x="1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9"/>
            <p:cNvSpPr/>
            <p:nvPr/>
          </p:nvSpPr>
          <p:spPr>
            <a:xfrm>
              <a:off x="2087878" y="1461195"/>
              <a:ext cx="538894" cy="709267"/>
            </a:xfrm>
            <a:custGeom>
              <a:avLst/>
              <a:gdLst/>
              <a:ahLst/>
              <a:cxnLst/>
              <a:rect l="l" t="t" r="r" b="b"/>
              <a:pathLst>
                <a:path w="10884" h="14325" extrusionOk="0">
                  <a:moveTo>
                    <a:pt x="5380" y="1980"/>
                  </a:moveTo>
                  <a:cubicBezTo>
                    <a:pt x="5416" y="1980"/>
                    <a:pt x="5452" y="1981"/>
                    <a:pt x="5487" y="1984"/>
                  </a:cubicBezTo>
                  <a:cubicBezTo>
                    <a:pt x="6513" y="2072"/>
                    <a:pt x="8335" y="3540"/>
                    <a:pt x="8313" y="4501"/>
                  </a:cubicBezTo>
                  <a:cubicBezTo>
                    <a:pt x="8301" y="5461"/>
                    <a:pt x="8401" y="7470"/>
                    <a:pt x="7871" y="8099"/>
                  </a:cubicBezTo>
                  <a:cubicBezTo>
                    <a:pt x="7576" y="8442"/>
                    <a:pt x="6427" y="8971"/>
                    <a:pt x="5326" y="9448"/>
                  </a:cubicBezTo>
                  <a:lnTo>
                    <a:pt x="5326" y="9448"/>
                  </a:lnTo>
                  <a:cubicBezTo>
                    <a:pt x="5317" y="9447"/>
                    <a:pt x="5308" y="9446"/>
                    <a:pt x="5299" y="9446"/>
                  </a:cubicBezTo>
                  <a:cubicBezTo>
                    <a:pt x="3952" y="9402"/>
                    <a:pt x="1745" y="7337"/>
                    <a:pt x="2109" y="5262"/>
                  </a:cubicBezTo>
                  <a:cubicBezTo>
                    <a:pt x="2473" y="3198"/>
                    <a:pt x="2870" y="3154"/>
                    <a:pt x="2870" y="3154"/>
                  </a:cubicBezTo>
                  <a:cubicBezTo>
                    <a:pt x="2870" y="3154"/>
                    <a:pt x="4344" y="1980"/>
                    <a:pt x="5380" y="1980"/>
                  </a:cubicBezTo>
                  <a:close/>
                  <a:moveTo>
                    <a:pt x="5737" y="0"/>
                  </a:moveTo>
                  <a:cubicBezTo>
                    <a:pt x="2974" y="0"/>
                    <a:pt x="473" y="3446"/>
                    <a:pt x="564" y="4258"/>
                  </a:cubicBezTo>
                  <a:cubicBezTo>
                    <a:pt x="707" y="5693"/>
                    <a:pt x="0" y="7646"/>
                    <a:pt x="1888" y="9037"/>
                  </a:cubicBezTo>
                  <a:cubicBezTo>
                    <a:pt x="2628" y="9589"/>
                    <a:pt x="133" y="10881"/>
                    <a:pt x="542" y="11510"/>
                  </a:cubicBezTo>
                  <a:cubicBezTo>
                    <a:pt x="939" y="12139"/>
                    <a:pt x="4085" y="14126"/>
                    <a:pt x="4538" y="14303"/>
                  </a:cubicBezTo>
                  <a:cubicBezTo>
                    <a:pt x="4555" y="14309"/>
                    <a:pt x="4575" y="14312"/>
                    <a:pt x="4598" y="14312"/>
                  </a:cubicBezTo>
                  <a:cubicBezTo>
                    <a:pt x="4627" y="14312"/>
                    <a:pt x="4661" y="14307"/>
                    <a:pt x="4699" y="14298"/>
                  </a:cubicBezTo>
                  <a:lnTo>
                    <a:pt x="4699" y="14298"/>
                  </a:lnTo>
                  <a:cubicBezTo>
                    <a:pt x="4748" y="14316"/>
                    <a:pt x="4804" y="14325"/>
                    <a:pt x="4871" y="14325"/>
                  </a:cubicBezTo>
                  <a:cubicBezTo>
                    <a:pt x="4972" y="14325"/>
                    <a:pt x="5097" y="14303"/>
                    <a:pt x="5255" y="14258"/>
                  </a:cubicBezTo>
                  <a:cubicBezTo>
                    <a:pt x="6336" y="13938"/>
                    <a:pt x="9571" y="12591"/>
                    <a:pt x="9802" y="12194"/>
                  </a:cubicBezTo>
                  <a:cubicBezTo>
                    <a:pt x="10023" y="11786"/>
                    <a:pt x="9262" y="9037"/>
                    <a:pt x="9350" y="8772"/>
                  </a:cubicBezTo>
                  <a:cubicBezTo>
                    <a:pt x="9438" y="8497"/>
                    <a:pt x="10884" y="6090"/>
                    <a:pt x="10432" y="4865"/>
                  </a:cubicBezTo>
                  <a:cubicBezTo>
                    <a:pt x="9095" y="1203"/>
                    <a:pt x="7370" y="0"/>
                    <a:pt x="5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2695000" y="2130505"/>
              <a:ext cx="51493" cy="225381"/>
            </a:xfrm>
            <a:custGeom>
              <a:avLst/>
              <a:gdLst/>
              <a:ahLst/>
              <a:cxnLst/>
              <a:rect l="l" t="t" r="r" b="b"/>
              <a:pathLst>
                <a:path w="1040" h="4552" extrusionOk="0">
                  <a:moveTo>
                    <a:pt x="444" y="0"/>
                  </a:moveTo>
                  <a:cubicBezTo>
                    <a:pt x="211" y="0"/>
                    <a:pt x="135" y="2153"/>
                    <a:pt x="57" y="2826"/>
                  </a:cubicBezTo>
                  <a:cubicBezTo>
                    <a:pt x="0" y="3413"/>
                    <a:pt x="601" y="4551"/>
                    <a:pt x="724" y="4551"/>
                  </a:cubicBezTo>
                  <a:cubicBezTo>
                    <a:pt x="745" y="4551"/>
                    <a:pt x="752" y="4520"/>
                    <a:pt x="741" y="4449"/>
                  </a:cubicBezTo>
                  <a:cubicBezTo>
                    <a:pt x="664" y="3964"/>
                    <a:pt x="1040" y="829"/>
                    <a:pt x="1040" y="829"/>
                  </a:cubicBezTo>
                  <a:cubicBezTo>
                    <a:pt x="1040" y="829"/>
                    <a:pt x="664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2416888" y="2176205"/>
              <a:ext cx="171660" cy="191613"/>
            </a:xfrm>
            <a:custGeom>
              <a:avLst/>
              <a:gdLst/>
              <a:ahLst/>
              <a:cxnLst/>
              <a:rect l="l" t="t" r="r" b="b"/>
              <a:pathLst>
                <a:path w="3467" h="3870" extrusionOk="0">
                  <a:moveTo>
                    <a:pt x="1092" y="0"/>
                  </a:moveTo>
                  <a:cubicBezTo>
                    <a:pt x="580" y="0"/>
                    <a:pt x="166" y="34"/>
                    <a:pt x="122" y="137"/>
                  </a:cubicBezTo>
                  <a:cubicBezTo>
                    <a:pt x="0" y="436"/>
                    <a:pt x="34" y="2356"/>
                    <a:pt x="243" y="2776"/>
                  </a:cubicBezTo>
                  <a:cubicBezTo>
                    <a:pt x="449" y="3185"/>
                    <a:pt x="1254" y="3869"/>
                    <a:pt x="1754" y="3869"/>
                  </a:cubicBezTo>
                  <a:cubicBezTo>
                    <a:pt x="1765" y="3869"/>
                    <a:pt x="1777" y="3869"/>
                    <a:pt x="1789" y="3868"/>
                  </a:cubicBezTo>
                  <a:cubicBezTo>
                    <a:pt x="2296" y="3824"/>
                    <a:pt x="3135" y="3029"/>
                    <a:pt x="3213" y="2698"/>
                  </a:cubicBezTo>
                  <a:cubicBezTo>
                    <a:pt x="3301" y="2356"/>
                    <a:pt x="3466" y="137"/>
                    <a:pt x="3213" y="104"/>
                  </a:cubicBezTo>
                  <a:cubicBezTo>
                    <a:pt x="3213" y="104"/>
                    <a:pt x="1999" y="0"/>
                    <a:pt x="1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2274243" y="2075497"/>
              <a:ext cx="145468" cy="442493"/>
            </a:xfrm>
            <a:custGeom>
              <a:avLst/>
              <a:gdLst/>
              <a:ahLst/>
              <a:cxnLst/>
              <a:rect l="l" t="t" r="r" b="b"/>
              <a:pathLst>
                <a:path w="2938" h="8937" extrusionOk="0">
                  <a:moveTo>
                    <a:pt x="1937" y="1"/>
                  </a:moveTo>
                  <a:cubicBezTo>
                    <a:pt x="1295" y="1"/>
                    <a:pt x="199" y="182"/>
                    <a:pt x="254" y="317"/>
                  </a:cubicBezTo>
                  <a:cubicBezTo>
                    <a:pt x="254" y="317"/>
                    <a:pt x="1005" y="1277"/>
                    <a:pt x="983" y="1653"/>
                  </a:cubicBezTo>
                  <a:cubicBezTo>
                    <a:pt x="950" y="2028"/>
                    <a:pt x="343" y="5891"/>
                    <a:pt x="178" y="6443"/>
                  </a:cubicBezTo>
                  <a:cubicBezTo>
                    <a:pt x="1" y="7006"/>
                    <a:pt x="1115" y="8308"/>
                    <a:pt x="1370" y="8850"/>
                  </a:cubicBezTo>
                  <a:cubicBezTo>
                    <a:pt x="1399" y="8909"/>
                    <a:pt x="1440" y="8936"/>
                    <a:pt x="1490" y="8936"/>
                  </a:cubicBezTo>
                  <a:cubicBezTo>
                    <a:pt x="1893" y="8936"/>
                    <a:pt x="2874" y="7196"/>
                    <a:pt x="2903" y="6774"/>
                  </a:cubicBezTo>
                  <a:cubicBezTo>
                    <a:pt x="2937" y="6299"/>
                    <a:pt x="1866" y="1862"/>
                    <a:pt x="1988" y="1443"/>
                  </a:cubicBezTo>
                  <a:cubicBezTo>
                    <a:pt x="2098" y="1023"/>
                    <a:pt x="2451" y="328"/>
                    <a:pt x="2385" y="96"/>
                  </a:cubicBezTo>
                  <a:cubicBezTo>
                    <a:pt x="2367" y="28"/>
                    <a:pt x="2186" y="1"/>
                    <a:pt x="1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1977762" y="2517643"/>
              <a:ext cx="241274" cy="139378"/>
            </a:xfrm>
            <a:custGeom>
              <a:avLst/>
              <a:gdLst/>
              <a:ahLst/>
              <a:cxnLst/>
              <a:rect l="l" t="t" r="r" b="b"/>
              <a:pathLst>
                <a:path w="4873" h="2815" extrusionOk="0">
                  <a:moveTo>
                    <a:pt x="2345" y="0"/>
                  </a:moveTo>
                  <a:cubicBezTo>
                    <a:pt x="2123" y="0"/>
                    <a:pt x="1897" y="26"/>
                    <a:pt x="1673" y="85"/>
                  </a:cubicBezTo>
                  <a:cubicBezTo>
                    <a:pt x="503" y="394"/>
                    <a:pt x="271" y="1365"/>
                    <a:pt x="271" y="1365"/>
                  </a:cubicBezTo>
                  <a:cubicBezTo>
                    <a:pt x="0" y="1743"/>
                    <a:pt x="416" y="2814"/>
                    <a:pt x="968" y="2814"/>
                  </a:cubicBezTo>
                  <a:cubicBezTo>
                    <a:pt x="1046" y="2814"/>
                    <a:pt x="1127" y="2793"/>
                    <a:pt x="1209" y="2745"/>
                  </a:cubicBezTo>
                  <a:cubicBezTo>
                    <a:pt x="1482" y="2586"/>
                    <a:pt x="1875" y="2552"/>
                    <a:pt x="2302" y="2552"/>
                  </a:cubicBezTo>
                  <a:cubicBezTo>
                    <a:pt x="2615" y="2552"/>
                    <a:pt x="2947" y="2570"/>
                    <a:pt x="3263" y="2570"/>
                  </a:cubicBezTo>
                  <a:cubicBezTo>
                    <a:pt x="3562" y="2570"/>
                    <a:pt x="3847" y="2554"/>
                    <a:pt x="4090" y="2491"/>
                  </a:cubicBezTo>
                  <a:cubicBezTo>
                    <a:pt x="4873" y="2288"/>
                    <a:pt x="3297" y="1776"/>
                    <a:pt x="3043" y="1696"/>
                  </a:cubicBezTo>
                  <a:lnTo>
                    <a:pt x="3043" y="1696"/>
                  </a:lnTo>
                  <a:cubicBezTo>
                    <a:pt x="3170" y="1735"/>
                    <a:pt x="3628" y="1866"/>
                    <a:pt x="3978" y="1866"/>
                  </a:cubicBezTo>
                  <a:cubicBezTo>
                    <a:pt x="4194" y="1866"/>
                    <a:pt x="4369" y="1816"/>
                    <a:pt x="4399" y="1664"/>
                  </a:cubicBezTo>
                  <a:cubicBezTo>
                    <a:pt x="4449" y="1414"/>
                    <a:pt x="4038" y="1263"/>
                    <a:pt x="3670" y="1179"/>
                  </a:cubicBezTo>
                  <a:lnTo>
                    <a:pt x="3670" y="1179"/>
                  </a:lnTo>
                  <a:cubicBezTo>
                    <a:pt x="3839" y="1201"/>
                    <a:pt x="4024" y="1219"/>
                    <a:pt x="4186" y="1219"/>
                  </a:cubicBezTo>
                  <a:cubicBezTo>
                    <a:pt x="4541" y="1219"/>
                    <a:pt x="4785" y="1135"/>
                    <a:pt x="4510" y="835"/>
                  </a:cubicBezTo>
                  <a:cubicBezTo>
                    <a:pt x="4170" y="469"/>
                    <a:pt x="3294" y="0"/>
                    <a:pt x="2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803284" y="1709154"/>
              <a:ext cx="102788" cy="350301"/>
            </a:xfrm>
            <a:custGeom>
              <a:avLst/>
              <a:gdLst/>
              <a:ahLst/>
              <a:cxnLst/>
              <a:rect l="l" t="t" r="r" b="b"/>
              <a:pathLst>
                <a:path w="2076" h="7075" extrusionOk="0">
                  <a:moveTo>
                    <a:pt x="1579" y="1"/>
                  </a:moveTo>
                  <a:cubicBezTo>
                    <a:pt x="1579" y="1"/>
                    <a:pt x="1" y="6899"/>
                    <a:pt x="144" y="7009"/>
                  </a:cubicBezTo>
                  <a:cubicBezTo>
                    <a:pt x="214" y="7062"/>
                    <a:pt x="319" y="7075"/>
                    <a:pt x="401" y="7075"/>
                  </a:cubicBezTo>
                  <a:cubicBezTo>
                    <a:pt x="474" y="7075"/>
                    <a:pt x="531" y="7065"/>
                    <a:pt x="531" y="7065"/>
                  </a:cubicBezTo>
                  <a:lnTo>
                    <a:pt x="2076" y="55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924292" y="1782185"/>
              <a:ext cx="178542" cy="203150"/>
            </a:xfrm>
            <a:custGeom>
              <a:avLst/>
              <a:gdLst/>
              <a:ahLst/>
              <a:cxnLst/>
              <a:rect l="l" t="t" r="r" b="b"/>
              <a:pathLst>
                <a:path w="3606" h="4103" extrusionOk="0">
                  <a:moveTo>
                    <a:pt x="593" y="1"/>
                  </a:moveTo>
                  <a:cubicBezTo>
                    <a:pt x="410" y="1"/>
                    <a:pt x="0" y="3208"/>
                    <a:pt x="228" y="3338"/>
                  </a:cubicBezTo>
                  <a:cubicBezTo>
                    <a:pt x="413" y="3435"/>
                    <a:pt x="2127" y="4103"/>
                    <a:pt x="2865" y="4103"/>
                  </a:cubicBezTo>
                  <a:cubicBezTo>
                    <a:pt x="3051" y="4103"/>
                    <a:pt x="3175" y="4060"/>
                    <a:pt x="3197" y="3956"/>
                  </a:cubicBezTo>
                  <a:cubicBezTo>
                    <a:pt x="3296" y="3437"/>
                    <a:pt x="3606" y="1837"/>
                    <a:pt x="3495" y="1395"/>
                  </a:cubicBezTo>
                  <a:cubicBezTo>
                    <a:pt x="3385" y="954"/>
                    <a:pt x="603" y="5"/>
                    <a:pt x="603" y="5"/>
                  </a:cubicBezTo>
                  <a:cubicBezTo>
                    <a:pt x="600" y="2"/>
                    <a:pt x="596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08745" y="1772975"/>
              <a:ext cx="199337" cy="163094"/>
            </a:xfrm>
            <a:custGeom>
              <a:avLst/>
              <a:gdLst/>
              <a:ahLst/>
              <a:cxnLst/>
              <a:rect l="l" t="t" r="r" b="b"/>
              <a:pathLst>
                <a:path w="4026" h="3294" extrusionOk="0">
                  <a:moveTo>
                    <a:pt x="578" y="1"/>
                  </a:moveTo>
                  <a:cubicBezTo>
                    <a:pt x="537" y="1"/>
                    <a:pt x="509" y="8"/>
                    <a:pt x="498" y="25"/>
                  </a:cubicBezTo>
                  <a:cubicBezTo>
                    <a:pt x="343" y="223"/>
                    <a:pt x="1" y="2034"/>
                    <a:pt x="1" y="2034"/>
                  </a:cubicBezTo>
                  <a:cubicBezTo>
                    <a:pt x="1" y="2034"/>
                    <a:pt x="3422" y="3215"/>
                    <a:pt x="3588" y="3292"/>
                  </a:cubicBezTo>
                  <a:cubicBezTo>
                    <a:pt x="3591" y="3293"/>
                    <a:pt x="3594" y="3293"/>
                    <a:pt x="3596" y="3293"/>
                  </a:cubicBezTo>
                  <a:cubicBezTo>
                    <a:pt x="3762" y="3293"/>
                    <a:pt x="4025" y="1281"/>
                    <a:pt x="3731" y="1162"/>
                  </a:cubicBezTo>
                  <a:cubicBezTo>
                    <a:pt x="3467" y="1050"/>
                    <a:pt x="1065" y="1"/>
                    <a:pt x="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826357" y="1716779"/>
              <a:ext cx="225084" cy="205477"/>
            </a:xfrm>
            <a:custGeom>
              <a:avLst/>
              <a:gdLst/>
              <a:ahLst/>
              <a:cxnLst/>
              <a:rect l="l" t="t" r="r" b="b"/>
              <a:pathLst>
                <a:path w="4546" h="4150" extrusionOk="0">
                  <a:moveTo>
                    <a:pt x="1319" y="1"/>
                  </a:moveTo>
                  <a:cubicBezTo>
                    <a:pt x="1120" y="1"/>
                    <a:pt x="0" y="3357"/>
                    <a:pt x="296" y="3401"/>
                  </a:cubicBezTo>
                  <a:cubicBezTo>
                    <a:pt x="555" y="3429"/>
                    <a:pt x="2940" y="4150"/>
                    <a:pt x="3625" y="4150"/>
                  </a:cubicBezTo>
                  <a:cubicBezTo>
                    <a:pt x="3728" y="4150"/>
                    <a:pt x="3793" y="4133"/>
                    <a:pt x="3806" y="4096"/>
                  </a:cubicBezTo>
                  <a:cubicBezTo>
                    <a:pt x="3916" y="3809"/>
                    <a:pt x="4546" y="1447"/>
                    <a:pt x="4215" y="1160"/>
                  </a:cubicBezTo>
                  <a:cubicBezTo>
                    <a:pt x="3884" y="873"/>
                    <a:pt x="1323" y="1"/>
                    <a:pt x="1323" y="1"/>
                  </a:cubicBezTo>
                  <a:cubicBezTo>
                    <a:pt x="1322" y="1"/>
                    <a:pt x="1320" y="1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2856856" y="1707965"/>
              <a:ext cx="199288" cy="163094"/>
            </a:xfrm>
            <a:custGeom>
              <a:avLst/>
              <a:gdLst/>
              <a:ahLst/>
              <a:cxnLst/>
              <a:rect l="l" t="t" r="r" b="b"/>
              <a:pathLst>
                <a:path w="4025" h="3294" extrusionOk="0">
                  <a:moveTo>
                    <a:pt x="578" y="0"/>
                  </a:moveTo>
                  <a:cubicBezTo>
                    <a:pt x="536" y="0"/>
                    <a:pt x="508" y="8"/>
                    <a:pt x="497" y="25"/>
                  </a:cubicBezTo>
                  <a:cubicBezTo>
                    <a:pt x="342" y="223"/>
                    <a:pt x="0" y="2033"/>
                    <a:pt x="0" y="2033"/>
                  </a:cubicBezTo>
                  <a:cubicBezTo>
                    <a:pt x="0" y="2033"/>
                    <a:pt x="3422" y="3214"/>
                    <a:pt x="3587" y="3292"/>
                  </a:cubicBezTo>
                  <a:cubicBezTo>
                    <a:pt x="3590" y="3293"/>
                    <a:pt x="3593" y="3293"/>
                    <a:pt x="3595" y="3293"/>
                  </a:cubicBezTo>
                  <a:cubicBezTo>
                    <a:pt x="3762" y="3293"/>
                    <a:pt x="4024" y="1281"/>
                    <a:pt x="3731" y="1161"/>
                  </a:cubicBezTo>
                  <a:cubicBezTo>
                    <a:pt x="3467" y="1050"/>
                    <a:pt x="1066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759020" y="1922454"/>
              <a:ext cx="154132" cy="147003"/>
            </a:xfrm>
            <a:custGeom>
              <a:avLst/>
              <a:gdLst/>
              <a:ahLst/>
              <a:cxnLst/>
              <a:rect l="l" t="t" r="r" b="b"/>
              <a:pathLst>
                <a:path w="3113" h="2969" extrusionOk="0">
                  <a:moveTo>
                    <a:pt x="1725" y="0"/>
                  </a:moveTo>
                  <a:cubicBezTo>
                    <a:pt x="1431" y="0"/>
                    <a:pt x="1163" y="66"/>
                    <a:pt x="927" y="96"/>
                  </a:cubicBezTo>
                  <a:cubicBezTo>
                    <a:pt x="508" y="152"/>
                    <a:pt x="387" y="1167"/>
                    <a:pt x="387" y="1167"/>
                  </a:cubicBezTo>
                  <a:cubicBezTo>
                    <a:pt x="387" y="1167"/>
                    <a:pt x="0" y="2536"/>
                    <a:pt x="100" y="2691"/>
                  </a:cubicBezTo>
                  <a:cubicBezTo>
                    <a:pt x="183" y="2824"/>
                    <a:pt x="922" y="2968"/>
                    <a:pt x="1414" y="2968"/>
                  </a:cubicBezTo>
                  <a:cubicBezTo>
                    <a:pt x="1448" y="2968"/>
                    <a:pt x="1481" y="2968"/>
                    <a:pt x="1513" y="2966"/>
                  </a:cubicBezTo>
                  <a:cubicBezTo>
                    <a:pt x="2009" y="2944"/>
                    <a:pt x="2075" y="2481"/>
                    <a:pt x="1943" y="2050"/>
                  </a:cubicBezTo>
                  <a:cubicBezTo>
                    <a:pt x="1800" y="1620"/>
                    <a:pt x="1590" y="1244"/>
                    <a:pt x="1546" y="1013"/>
                  </a:cubicBezTo>
                  <a:cubicBezTo>
                    <a:pt x="1491" y="792"/>
                    <a:pt x="3113" y="516"/>
                    <a:pt x="2506" y="196"/>
                  </a:cubicBezTo>
                  <a:cubicBezTo>
                    <a:pt x="2231" y="46"/>
                    <a:pt x="1969" y="0"/>
                    <a:pt x="172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2800561" y="1955627"/>
              <a:ext cx="125217" cy="122593"/>
            </a:xfrm>
            <a:custGeom>
              <a:avLst/>
              <a:gdLst/>
              <a:ahLst/>
              <a:cxnLst/>
              <a:rect l="l" t="t" r="r" b="b"/>
              <a:pathLst>
                <a:path w="2529" h="2476" extrusionOk="0">
                  <a:moveTo>
                    <a:pt x="1314" y="0"/>
                  </a:moveTo>
                  <a:cubicBezTo>
                    <a:pt x="1314" y="0"/>
                    <a:pt x="0" y="376"/>
                    <a:pt x="78" y="795"/>
                  </a:cubicBezTo>
                  <a:cubicBezTo>
                    <a:pt x="166" y="1204"/>
                    <a:pt x="232" y="2384"/>
                    <a:pt x="586" y="2462"/>
                  </a:cubicBezTo>
                  <a:cubicBezTo>
                    <a:pt x="623" y="2471"/>
                    <a:pt x="668" y="2476"/>
                    <a:pt x="717" y="2476"/>
                  </a:cubicBezTo>
                  <a:cubicBezTo>
                    <a:pt x="1149" y="2476"/>
                    <a:pt x="1979" y="2162"/>
                    <a:pt x="2197" y="2043"/>
                  </a:cubicBezTo>
                  <a:cubicBezTo>
                    <a:pt x="2440" y="1910"/>
                    <a:pt x="2528" y="762"/>
                    <a:pt x="2318" y="464"/>
                  </a:cubicBezTo>
                  <a:cubicBezTo>
                    <a:pt x="2097" y="166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2807096" y="1972313"/>
              <a:ext cx="64564" cy="40204"/>
            </a:xfrm>
            <a:custGeom>
              <a:avLst/>
              <a:gdLst/>
              <a:ahLst/>
              <a:cxnLst/>
              <a:rect l="l" t="t" r="r" b="b"/>
              <a:pathLst>
                <a:path w="1304" h="812" extrusionOk="0">
                  <a:moveTo>
                    <a:pt x="1118" y="0"/>
                  </a:moveTo>
                  <a:cubicBezTo>
                    <a:pt x="1102" y="0"/>
                    <a:pt x="1087" y="2"/>
                    <a:pt x="1072" y="6"/>
                  </a:cubicBezTo>
                  <a:cubicBezTo>
                    <a:pt x="994" y="39"/>
                    <a:pt x="310" y="293"/>
                    <a:pt x="67" y="536"/>
                  </a:cubicBezTo>
                  <a:cubicBezTo>
                    <a:pt x="1" y="602"/>
                    <a:pt x="1" y="701"/>
                    <a:pt x="67" y="756"/>
                  </a:cubicBezTo>
                  <a:cubicBezTo>
                    <a:pt x="100" y="789"/>
                    <a:pt x="133" y="811"/>
                    <a:pt x="177" y="811"/>
                  </a:cubicBezTo>
                  <a:cubicBezTo>
                    <a:pt x="221" y="811"/>
                    <a:pt x="255" y="789"/>
                    <a:pt x="288" y="756"/>
                  </a:cubicBezTo>
                  <a:cubicBezTo>
                    <a:pt x="454" y="590"/>
                    <a:pt x="994" y="370"/>
                    <a:pt x="1182" y="303"/>
                  </a:cubicBezTo>
                  <a:cubicBezTo>
                    <a:pt x="1270" y="271"/>
                    <a:pt x="1303" y="182"/>
                    <a:pt x="1281" y="105"/>
                  </a:cubicBezTo>
                  <a:cubicBezTo>
                    <a:pt x="1254" y="41"/>
                    <a:pt x="1189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819128" y="2012220"/>
              <a:ext cx="64020" cy="40204"/>
            </a:xfrm>
            <a:custGeom>
              <a:avLst/>
              <a:gdLst/>
              <a:ahLst/>
              <a:cxnLst/>
              <a:rect l="l" t="t" r="r" b="b"/>
              <a:pathLst>
                <a:path w="1293" h="812" extrusionOk="0">
                  <a:moveTo>
                    <a:pt x="1121" y="0"/>
                  </a:moveTo>
                  <a:cubicBezTo>
                    <a:pt x="1108" y="0"/>
                    <a:pt x="1095" y="2"/>
                    <a:pt x="1082" y="5"/>
                  </a:cubicBezTo>
                  <a:cubicBezTo>
                    <a:pt x="751" y="71"/>
                    <a:pt x="155" y="480"/>
                    <a:pt x="89" y="524"/>
                  </a:cubicBezTo>
                  <a:cubicBezTo>
                    <a:pt x="22" y="569"/>
                    <a:pt x="0" y="668"/>
                    <a:pt x="56" y="734"/>
                  </a:cubicBezTo>
                  <a:cubicBezTo>
                    <a:pt x="78" y="778"/>
                    <a:pt x="133" y="811"/>
                    <a:pt x="177" y="811"/>
                  </a:cubicBezTo>
                  <a:cubicBezTo>
                    <a:pt x="211" y="811"/>
                    <a:pt x="243" y="800"/>
                    <a:pt x="265" y="778"/>
                  </a:cubicBezTo>
                  <a:cubicBezTo>
                    <a:pt x="431" y="668"/>
                    <a:pt x="917" y="358"/>
                    <a:pt x="1148" y="314"/>
                  </a:cubicBezTo>
                  <a:cubicBezTo>
                    <a:pt x="1237" y="292"/>
                    <a:pt x="1292" y="204"/>
                    <a:pt x="1270" y="127"/>
                  </a:cubicBezTo>
                  <a:cubicBezTo>
                    <a:pt x="1251" y="52"/>
                    <a:pt x="119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2111396" y="2562205"/>
              <a:ext cx="60158" cy="24162"/>
            </a:xfrm>
            <a:custGeom>
              <a:avLst/>
              <a:gdLst/>
              <a:ahLst/>
              <a:cxnLst/>
              <a:rect l="l" t="t" r="r" b="b"/>
              <a:pathLst>
                <a:path w="1215" h="488" extrusionOk="0">
                  <a:moveTo>
                    <a:pt x="159" y="0"/>
                  </a:moveTo>
                  <a:cubicBezTo>
                    <a:pt x="78" y="0"/>
                    <a:pt x="11" y="63"/>
                    <a:pt x="11" y="145"/>
                  </a:cubicBezTo>
                  <a:cubicBezTo>
                    <a:pt x="1" y="234"/>
                    <a:pt x="67" y="311"/>
                    <a:pt x="155" y="311"/>
                  </a:cubicBezTo>
                  <a:cubicBezTo>
                    <a:pt x="310" y="322"/>
                    <a:pt x="773" y="377"/>
                    <a:pt x="972" y="465"/>
                  </a:cubicBezTo>
                  <a:cubicBezTo>
                    <a:pt x="994" y="477"/>
                    <a:pt x="1016" y="487"/>
                    <a:pt x="1038" y="487"/>
                  </a:cubicBezTo>
                  <a:cubicBezTo>
                    <a:pt x="1104" y="487"/>
                    <a:pt x="1159" y="443"/>
                    <a:pt x="1181" y="388"/>
                  </a:cubicBezTo>
                  <a:cubicBezTo>
                    <a:pt x="1215" y="311"/>
                    <a:pt x="1181" y="222"/>
                    <a:pt x="1104" y="178"/>
                  </a:cubicBezTo>
                  <a:cubicBezTo>
                    <a:pt x="817" y="57"/>
                    <a:pt x="199" y="2"/>
                    <a:pt x="177" y="2"/>
                  </a:cubicBezTo>
                  <a:cubicBezTo>
                    <a:pt x="171" y="1"/>
                    <a:pt x="16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2103177" y="2596715"/>
              <a:ext cx="68377" cy="19161"/>
            </a:xfrm>
            <a:custGeom>
              <a:avLst/>
              <a:gdLst/>
              <a:ahLst/>
              <a:cxnLst/>
              <a:rect l="l" t="t" r="r" b="b"/>
              <a:pathLst>
                <a:path w="1381" h="387" extrusionOk="0">
                  <a:moveTo>
                    <a:pt x="155" y="0"/>
                  </a:moveTo>
                  <a:cubicBezTo>
                    <a:pt x="78" y="0"/>
                    <a:pt x="1" y="67"/>
                    <a:pt x="1" y="155"/>
                  </a:cubicBezTo>
                  <a:cubicBezTo>
                    <a:pt x="1" y="243"/>
                    <a:pt x="78" y="309"/>
                    <a:pt x="155" y="309"/>
                  </a:cubicBezTo>
                  <a:cubicBezTo>
                    <a:pt x="464" y="309"/>
                    <a:pt x="1005" y="331"/>
                    <a:pt x="1149" y="376"/>
                  </a:cubicBezTo>
                  <a:cubicBezTo>
                    <a:pt x="1171" y="386"/>
                    <a:pt x="1182" y="386"/>
                    <a:pt x="1204" y="386"/>
                  </a:cubicBezTo>
                  <a:cubicBezTo>
                    <a:pt x="1270" y="386"/>
                    <a:pt x="1325" y="342"/>
                    <a:pt x="1347" y="276"/>
                  </a:cubicBezTo>
                  <a:cubicBezTo>
                    <a:pt x="1381" y="199"/>
                    <a:pt x="1337" y="111"/>
                    <a:pt x="1248" y="77"/>
                  </a:cubicBezTo>
                  <a:cubicBezTo>
                    <a:pt x="1005" y="0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378615" y="1718809"/>
              <a:ext cx="88875" cy="61544"/>
            </a:xfrm>
            <a:custGeom>
              <a:avLst/>
              <a:gdLst/>
              <a:ahLst/>
              <a:cxnLst/>
              <a:rect l="l" t="t" r="r" b="b"/>
              <a:pathLst>
                <a:path w="1795" h="1243" extrusionOk="0">
                  <a:moveTo>
                    <a:pt x="807" y="1"/>
                  </a:moveTo>
                  <a:cubicBezTo>
                    <a:pt x="177" y="1"/>
                    <a:pt x="1" y="909"/>
                    <a:pt x="1" y="909"/>
                  </a:cubicBezTo>
                  <a:cubicBezTo>
                    <a:pt x="1" y="909"/>
                    <a:pt x="211" y="1185"/>
                    <a:pt x="851" y="1240"/>
                  </a:cubicBezTo>
                  <a:cubicBezTo>
                    <a:pt x="869" y="1242"/>
                    <a:pt x="886" y="1243"/>
                    <a:pt x="904" y="1243"/>
                  </a:cubicBezTo>
                  <a:cubicBezTo>
                    <a:pt x="1428" y="1243"/>
                    <a:pt x="1794" y="620"/>
                    <a:pt x="1612" y="534"/>
                  </a:cubicBezTo>
                  <a:cubicBezTo>
                    <a:pt x="1436" y="456"/>
                    <a:pt x="1546" y="81"/>
                    <a:pt x="873" y="4"/>
                  </a:cubicBezTo>
                  <a:cubicBezTo>
                    <a:pt x="851" y="2"/>
                    <a:pt x="829" y="1"/>
                    <a:pt x="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378615" y="1718264"/>
              <a:ext cx="84963" cy="45601"/>
            </a:xfrm>
            <a:custGeom>
              <a:avLst/>
              <a:gdLst/>
              <a:ahLst/>
              <a:cxnLst/>
              <a:rect l="l" t="t" r="r" b="b"/>
              <a:pathLst>
                <a:path w="1716" h="921" extrusionOk="0">
                  <a:moveTo>
                    <a:pt x="827" y="1"/>
                  </a:moveTo>
                  <a:cubicBezTo>
                    <a:pt x="802" y="1"/>
                    <a:pt x="777" y="2"/>
                    <a:pt x="751" y="4"/>
                  </a:cubicBezTo>
                  <a:cubicBezTo>
                    <a:pt x="56" y="70"/>
                    <a:pt x="1" y="920"/>
                    <a:pt x="1" y="920"/>
                  </a:cubicBezTo>
                  <a:cubicBezTo>
                    <a:pt x="1" y="920"/>
                    <a:pt x="155" y="225"/>
                    <a:pt x="685" y="136"/>
                  </a:cubicBezTo>
                  <a:cubicBezTo>
                    <a:pt x="730" y="129"/>
                    <a:pt x="773" y="125"/>
                    <a:pt x="815" y="125"/>
                  </a:cubicBezTo>
                  <a:cubicBezTo>
                    <a:pt x="1308" y="125"/>
                    <a:pt x="1586" y="623"/>
                    <a:pt x="1656" y="633"/>
                  </a:cubicBezTo>
                  <a:cubicBezTo>
                    <a:pt x="1659" y="634"/>
                    <a:pt x="1661" y="634"/>
                    <a:pt x="1662" y="634"/>
                  </a:cubicBezTo>
                  <a:cubicBezTo>
                    <a:pt x="1715" y="634"/>
                    <a:pt x="1612" y="488"/>
                    <a:pt x="1590" y="445"/>
                  </a:cubicBezTo>
                  <a:cubicBezTo>
                    <a:pt x="1559" y="382"/>
                    <a:pt x="1298" y="1"/>
                    <a:pt x="827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392825" y="1729899"/>
              <a:ext cx="47037" cy="45452"/>
            </a:xfrm>
            <a:custGeom>
              <a:avLst/>
              <a:gdLst/>
              <a:ahLst/>
              <a:cxnLst/>
              <a:rect l="l" t="t" r="r" b="b"/>
              <a:pathLst>
                <a:path w="950" h="918" extrusionOk="0">
                  <a:moveTo>
                    <a:pt x="486" y="0"/>
                  </a:moveTo>
                  <a:cubicBezTo>
                    <a:pt x="243" y="0"/>
                    <a:pt x="44" y="185"/>
                    <a:pt x="23" y="431"/>
                  </a:cubicBezTo>
                  <a:cubicBezTo>
                    <a:pt x="1" y="674"/>
                    <a:pt x="189" y="895"/>
                    <a:pt x="442" y="917"/>
                  </a:cubicBezTo>
                  <a:cubicBezTo>
                    <a:pt x="450" y="917"/>
                    <a:pt x="457" y="917"/>
                    <a:pt x="464" y="917"/>
                  </a:cubicBezTo>
                  <a:cubicBezTo>
                    <a:pt x="709" y="917"/>
                    <a:pt x="918" y="733"/>
                    <a:pt x="928" y="497"/>
                  </a:cubicBezTo>
                  <a:cubicBezTo>
                    <a:pt x="950" y="244"/>
                    <a:pt x="763" y="23"/>
                    <a:pt x="508" y="1"/>
                  </a:cubicBezTo>
                  <a:cubicBezTo>
                    <a:pt x="501" y="1"/>
                    <a:pt x="494" y="0"/>
                    <a:pt x="486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386834" y="1674148"/>
              <a:ext cx="66149" cy="16983"/>
            </a:xfrm>
            <a:custGeom>
              <a:avLst/>
              <a:gdLst/>
              <a:ahLst/>
              <a:cxnLst/>
              <a:rect l="l" t="t" r="r" b="b"/>
              <a:pathLst>
                <a:path w="1336" h="343" extrusionOk="0">
                  <a:moveTo>
                    <a:pt x="502" y="0"/>
                  </a:moveTo>
                  <a:cubicBezTo>
                    <a:pt x="486" y="0"/>
                    <a:pt x="469" y="0"/>
                    <a:pt x="453" y="1"/>
                  </a:cubicBezTo>
                  <a:cubicBezTo>
                    <a:pt x="276" y="1"/>
                    <a:pt x="122" y="67"/>
                    <a:pt x="1" y="188"/>
                  </a:cubicBezTo>
                  <a:cubicBezTo>
                    <a:pt x="1" y="210"/>
                    <a:pt x="33" y="244"/>
                    <a:pt x="55" y="266"/>
                  </a:cubicBezTo>
                  <a:cubicBezTo>
                    <a:pt x="78" y="299"/>
                    <a:pt x="111" y="321"/>
                    <a:pt x="144" y="343"/>
                  </a:cubicBezTo>
                  <a:cubicBezTo>
                    <a:pt x="285" y="249"/>
                    <a:pt x="467" y="195"/>
                    <a:pt x="647" y="195"/>
                  </a:cubicBezTo>
                  <a:cubicBezTo>
                    <a:pt x="678" y="195"/>
                    <a:pt x="709" y="197"/>
                    <a:pt x="740" y="200"/>
                  </a:cubicBezTo>
                  <a:cubicBezTo>
                    <a:pt x="884" y="210"/>
                    <a:pt x="1016" y="244"/>
                    <a:pt x="1149" y="288"/>
                  </a:cubicBezTo>
                  <a:cubicBezTo>
                    <a:pt x="1215" y="310"/>
                    <a:pt x="1270" y="332"/>
                    <a:pt x="1336" y="343"/>
                  </a:cubicBezTo>
                  <a:cubicBezTo>
                    <a:pt x="1248" y="266"/>
                    <a:pt x="1159" y="188"/>
                    <a:pt x="1049" y="134"/>
                  </a:cubicBezTo>
                  <a:cubicBezTo>
                    <a:pt x="945" y="81"/>
                    <a:pt x="754" y="0"/>
                    <a:pt x="50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421245" y="1738119"/>
              <a:ext cx="12081" cy="1213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33" y="0"/>
                  </a:moveTo>
                  <a:cubicBezTo>
                    <a:pt x="67" y="0"/>
                    <a:pt x="12" y="44"/>
                    <a:pt x="1" y="111"/>
                  </a:cubicBezTo>
                  <a:cubicBezTo>
                    <a:pt x="1" y="177"/>
                    <a:pt x="45" y="243"/>
                    <a:pt x="111" y="243"/>
                  </a:cubicBezTo>
                  <a:cubicBezTo>
                    <a:pt x="117" y="244"/>
                    <a:pt x="123" y="244"/>
                    <a:pt x="128" y="244"/>
                  </a:cubicBezTo>
                  <a:cubicBezTo>
                    <a:pt x="187" y="244"/>
                    <a:pt x="234" y="193"/>
                    <a:pt x="244" y="133"/>
                  </a:cubicBezTo>
                  <a:cubicBezTo>
                    <a:pt x="244" y="66"/>
                    <a:pt x="199" y="12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2230523" y="1709104"/>
              <a:ext cx="86399" cy="60504"/>
            </a:xfrm>
            <a:custGeom>
              <a:avLst/>
              <a:gdLst/>
              <a:ahLst/>
              <a:cxnLst/>
              <a:rect l="l" t="t" r="r" b="b"/>
              <a:pathLst>
                <a:path w="1745" h="1222" extrusionOk="0">
                  <a:moveTo>
                    <a:pt x="960" y="1"/>
                  </a:moveTo>
                  <a:cubicBezTo>
                    <a:pt x="336" y="1"/>
                    <a:pt x="393" y="356"/>
                    <a:pt x="200" y="410"/>
                  </a:cubicBezTo>
                  <a:cubicBezTo>
                    <a:pt x="1" y="476"/>
                    <a:pt x="310" y="1182"/>
                    <a:pt x="862" y="1216"/>
                  </a:cubicBezTo>
                  <a:cubicBezTo>
                    <a:pt x="915" y="1219"/>
                    <a:pt x="966" y="1221"/>
                    <a:pt x="1014" y="1221"/>
                  </a:cubicBezTo>
                  <a:cubicBezTo>
                    <a:pt x="1541" y="1221"/>
                    <a:pt x="1745" y="1017"/>
                    <a:pt x="1745" y="1017"/>
                  </a:cubicBezTo>
                  <a:cubicBezTo>
                    <a:pt x="1745" y="1017"/>
                    <a:pt x="1701" y="24"/>
                    <a:pt x="1016" y="2"/>
                  </a:cubicBezTo>
                  <a:cubicBezTo>
                    <a:pt x="997" y="1"/>
                    <a:pt x="9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234336" y="1707965"/>
              <a:ext cx="86399" cy="51543"/>
            </a:xfrm>
            <a:custGeom>
              <a:avLst/>
              <a:gdLst/>
              <a:ahLst/>
              <a:cxnLst/>
              <a:rect l="l" t="t" r="r" b="b"/>
              <a:pathLst>
                <a:path w="1745" h="1041" extrusionOk="0">
                  <a:moveTo>
                    <a:pt x="860" y="0"/>
                  </a:moveTo>
                  <a:cubicBezTo>
                    <a:pt x="464" y="0"/>
                    <a:pt x="205" y="286"/>
                    <a:pt x="167" y="334"/>
                  </a:cubicBezTo>
                  <a:cubicBezTo>
                    <a:pt x="133" y="388"/>
                    <a:pt x="1" y="521"/>
                    <a:pt x="78" y="521"/>
                  </a:cubicBezTo>
                  <a:cubicBezTo>
                    <a:pt x="135" y="521"/>
                    <a:pt x="440" y="128"/>
                    <a:pt x="870" y="128"/>
                  </a:cubicBezTo>
                  <a:cubicBezTo>
                    <a:pt x="945" y="128"/>
                    <a:pt x="1023" y="140"/>
                    <a:pt x="1104" y="168"/>
                  </a:cubicBezTo>
                  <a:cubicBezTo>
                    <a:pt x="1612" y="334"/>
                    <a:pt x="1668" y="1040"/>
                    <a:pt x="1668" y="1040"/>
                  </a:cubicBezTo>
                  <a:cubicBezTo>
                    <a:pt x="1668" y="1040"/>
                    <a:pt x="1745" y="190"/>
                    <a:pt x="1060" y="25"/>
                  </a:cubicBezTo>
                  <a:cubicBezTo>
                    <a:pt x="990" y="8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2257854" y="1719997"/>
              <a:ext cx="46492" cy="44957"/>
            </a:xfrm>
            <a:custGeom>
              <a:avLst/>
              <a:gdLst/>
              <a:ahLst/>
              <a:cxnLst/>
              <a:rect l="l" t="t" r="r" b="b"/>
              <a:pathLst>
                <a:path w="939" h="908" extrusionOk="0">
                  <a:moveTo>
                    <a:pt x="458" y="1"/>
                  </a:moveTo>
                  <a:cubicBezTo>
                    <a:pt x="231" y="1"/>
                    <a:pt x="32" y="181"/>
                    <a:pt x="11" y="422"/>
                  </a:cubicBezTo>
                  <a:cubicBezTo>
                    <a:pt x="1" y="665"/>
                    <a:pt x="188" y="885"/>
                    <a:pt x="431" y="907"/>
                  </a:cubicBezTo>
                  <a:cubicBezTo>
                    <a:pt x="438" y="908"/>
                    <a:pt x="445" y="908"/>
                    <a:pt x="451" y="908"/>
                  </a:cubicBezTo>
                  <a:cubicBezTo>
                    <a:pt x="697" y="908"/>
                    <a:pt x="906" y="724"/>
                    <a:pt x="916" y="488"/>
                  </a:cubicBezTo>
                  <a:cubicBezTo>
                    <a:pt x="939" y="234"/>
                    <a:pt x="751" y="13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2254042" y="1665385"/>
              <a:ext cx="66198" cy="20300"/>
            </a:xfrm>
            <a:custGeom>
              <a:avLst/>
              <a:gdLst/>
              <a:ahLst/>
              <a:cxnLst/>
              <a:rect l="l" t="t" r="r" b="b"/>
              <a:pathLst>
                <a:path w="1337" h="410" extrusionOk="0">
                  <a:moveTo>
                    <a:pt x="691" y="0"/>
                  </a:moveTo>
                  <a:cubicBezTo>
                    <a:pt x="523" y="0"/>
                    <a:pt x="394" y="37"/>
                    <a:pt x="309" y="68"/>
                  </a:cubicBezTo>
                  <a:cubicBezTo>
                    <a:pt x="199" y="112"/>
                    <a:pt x="88" y="167"/>
                    <a:pt x="0" y="233"/>
                  </a:cubicBezTo>
                  <a:cubicBezTo>
                    <a:pt x="56" y="222"/>
                    <a:pt x="122" y="211"/>
                    <a:pt x="188" y="200"/>
                  </a:cubicBezTo>
                  <a:cubicBezTo>
                    <a:pt x="297" y="182"/>
                    <a:pt x="413" y="164"/>
                    <a:pt x="531" y="164"/>
                  </a:cubicBezTo>
                  <a:cubicBezTo>
                    <a:pt x="556" y="164"/>
                    <a:pt x="582" y="165"/>
                    <a:pt x="608" y="167"/>
                  </a:cubicBezTo>
                  <a:cubicBezTo>
                    <a:pt x="817" y="178"/>
                    <a:pt x="1027" y="266"/>
                    <a:pt x="1182" y="409"/>
                  </a:cubicBezTo>
                  <a:lnTo>
                    <a:pt x="1280" y="343"/>
                  </a:lnTo>
                  <a:cubicBezTo>
                    <a:pt x="1303" y="321"/>
                    <a:pt x="1336" y="288"/>
                    <a:pt x="1336" y="266"/>
                  </a:cubicBezTo>
                  <a:cubicBezTo>
                    <a:pt x="1236" y="134"/>
                    <a:pt x="1093" y="46"/>
                    <a:pt x="927" y="24"/>
                  </a:cubicBezTo>
                  <a:cubicBezTo>
                    <a:pt x="841" y="7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2266618" y="1725988"/>
              <a:ext cx="10992" cy="10645"/>
            </a:xfrm>
            <a:custGeom>
              <a:avLst/>
              <a:gdLst/>
              <a:ahLst/>
              <a:cxnLst/>
              <a:rect l="l" t="t" r="r" b="b"/>
              <a:pathLst>
                <a:path w="222" h="215" extrusionOk="0">
                  <a:moveTo>
                    <a:pt x="102" y="1"/>
                  </a:moveTo>
                  <a:cubicBezTo>
                    <a:pt x="47" y="1"/>
                    <a:pt x="10" y="42"/>
                    <a:pt x="0" y="102"/>
                  </a:cubicBezTo>
                  <a:cubicBezTo>
                    <a:pt x="0" y="157"/>
                    <a:pt x="45" y="212"/>
                    <a:pt x="99" y="212"/>
                  </a:cubicBezTo>
                  <a:cubicBezTo>
                    <a:pt x="106" y="214"/>
                    <a:pt x="112" y="214"/>
                    <a:pt x="118" y="214"/>
                  </a:cubicBezTo>
                  <a:cubicBezTo>
                    <a:pt x="174" y="214"/>
                    <a:pt x="211" y="172"/>
                    <a:pt x="221" y="113"/>
                  </a:cubicBezTo>
                  <a:cubicBezTo>
                    <a:pt x="221" y="58"/>
                    <a:pt x="177" y="2"/>
                    <a:pt x="121" y="2"/>
                  </a:cubicBezTo>
                  <a:cubicBezTo>
                    <a:pt x="115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295533" y="1830459"/>
              <a:ext cx="89172" cy="41640"/>
            </a:xfrm>
            <a:custGeom>
              <a:avLst/>
              <a:gdLst/>
              <a:ahLst/>
              <a:cxnLst/>
              <a:rect l="l" t="t" r="r" b="b"/>
              <a:pathLst>
                <a:path w="1801" h="8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1" y="796"/>
                    <a:pt x="862" y="840"/>
                  </a:cubicBezTo>
                  <a:cubicBezTo>
                    <a:pt x="878" y="841"/>
                    <a:pt x="895" y="841"/>
                    <a:pt x="911" y="841"/>
                  </a:cubicBezTo>
                  <a:cubicBezTo>
                    <a:pt x="1632" y="841"/>
                    <a:pt x="1801" y="133"/>
                    <a:pt x="1801" y="1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295038" y="1829915"/>
              <a:ext cx="91301" cy="25598"/>
            </a:xfrm>
            <a:custGeom>
              <a:avLst/>
              <a:gdLst/>
              <a:ahLst/>
              <a:cxnLst/>
              <a:rect l="l" t="t" r="r" b="b"/>
              <a:pathLst>
                <a:path w="1844" h="517" extrusionOk="0">
                  <a:moveTo>
                    <a:pt x="0" y="1"/>
                  </a:moveTo>
                  <a:cubicBezTo>
                    <a:pt x="0" y="1"/>
                    <a:pt x="89" y="288"/>
                    <a:pt x="287" y="387"/>
                  </a:cubicBezTo>
                  <a:cubicBezTo>
                    <a:pt x="461" y="470"/>
                    <a:pt x="842" y="517"/>
                    <a:pt x="1132" y="517"/>
                  </a:cubicBezTo>
                  <a:cubicBezTo>
                    <a:pt x="1266" y="517"/>
                    <a:pt x="1380" y="507"/>
                    <a:pt x="1446" y="486"/>
                  </a:cubicBezTo>
                  <a:cubicBezTo>
                    <a:pt x="1645" y="420"/>
                    <a:pt x="1843" y="100"/>
                    <a:pt x="1843" y="1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9"/>
            <p:cNvSpPr/>
            <p:nvPr/>
          </p:nvSpPr>
          <p:spPr>
            <a:xfrm>
              <a:off x="2841557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53" y="1"/>
                  </a:moveTo>
                  <a:lnTo>
                    <a:pt x="2053" y="1"/>
                  </a:lnTo>
                  <a:cubicBezTo>
                    <a:pt x="2053" y="1"/>
                    <a:pt x="2219" y="1446"/>
                    <a:pt x="1887" y="2253"/>
                  </a:cubicBezTo>
                  <a:cubicBezTo>
                    <a:pt x="1568" y="3047"/>
                    <a:pt x="0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4" y="4354"/>
                    <a:pt x="5508" y="4073"/>
                  </a:cubicBezTo>
                  <a:cubicBezTo>
                    <a:pt x="6170" y="3632"/>
                    <a:pt x="5508" y="872"/>
                    <a:pt x="5343" y="509"/>
                  </a:cubicBezTo>
                  <a:cubicBezTo>
                    <a:pt x="5177" y="144"/>
                    <a:pt x="2054" y="1"/>
                    <a:pt x="2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9"/>
            <p:cNvSpPr/>
            <p:nvPr/>
          </p:nvSpPr>
          <p:spPr>
            <a:xfrm>
              <a:off x="2921371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07" y="1"/>
                  </a:moveTo>
                  <a:cubicBezTo>
                    <a:pt x="0" y="1"/>
                    <a:pt x="153" y="278"/>
                    <a:pt x="110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1" y="609"/>
                    <a:pt x="1273" y="609"/>
                    <a:pt x="1276" y="609"/>
                  </a:cubicBezTo>
                  <a:cubicBezTo>
                    <a:pt x="1423" y="609"/>
                    <a:pt x="1476" y="244"/>
                    <a:pt x="1362" y="244"/>
                  </a:cubicBezTo>
                  <a:cubicBezTo>
                    <a:pt x="1361" y="244"/>
                    <a:pt x="1359" y="244"/>
                    <a:pt x="1357" y="245"/>
                  </a:cubicBezTo>
                  <a:cubicBezTo>
                    <a:pt x="1357" y="245"/>
                    <a:pt x="486" y="12"/>
                    <a:pt x="231" y="2"/>
                  </a:cubicBezTo>
                  <a:cubicBezTo>
                    <a:pt x="223" y="1"/>
                    <a:pt x="214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2904141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1" y="292"/>
                  </a:cubicBezTo>
                  <a:cubicBezTo>
                    <a:pt x="17" y="324"/>
                    <a:pt x="1021" y="678"/>
                    <a:pt x="1187" y="711"/>
                  </a:cubicBezTo>
                  <a:cubicBezTo>
                    <a:pt x="1195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9" y="368"/>
                  </a:cubicBezTo>
                  <a:cubicBezTo>
                    <a:pt x="1319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2847003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999" y="0"/>
                  </a:moveTo>
                  <a:cubicBezTo>
                    <a:pt x="980" y="0"/>
                    <a:pt x="963" y="3"/>
                    <a:pt x="950" y="10"/>
                  </a:cubicBezTo>
                  <a:cubicBezTo>
                    <a:pt x="740" y="132"/>
                    <a:pt x="1" y="860"/>
                    <a:pt x="67" y="1136"/>
                  </a:cubicBezTo>
                  <a:cubicBezTo>
                    <a:pt x="106" y="1304"/>
                    <a:pt x="1613" y="1386"/>
                    <a:pt x="3042" y="1386"/>
                  </a:cubicBezTo>
                  <a:cubicBezTo>
                    <a:pt x="4044" y="1386"/>
                    <a:pt x="5007" y="1346"/>
                    <a:pt x="5398" y="1268"/>
                  </a:cubicBezTo>
                  <a:cubicBezTo>
                    <a:pt x="5807" y="1191"/>
                    <a:pt x="5773" y="264"/>
                    <a:pt x="5641" y="66"/>
                  </a:cubicBezTo>
                  <a:lnTo>
                    <a:pt x="5641" y="66"/>
                  </a:lnTo>
                  <a:cubicBezTo>
                    <a:pt x="5641" y="66"/>
                    <a:pt x="5130" y="836"/>
                    <a:pt x="3359" y="836"/>
                  </a:cubicBezTo>
                  <a:cubicBezTo>
                    <a:pt x="3199" y="836"/>
                    <a:pt x="3029" y="830"/>
                    <a:pt x="2849" y="816"/>
                  </a:cubicBezTo>
                  <a:cubicBezTo>
                    <a:pt x="2350" y="775"/>
                    <a:pt x="1305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3166706" y="3853689"/>
              <a:ext cx="305591" cy="226470"/>
            </a:xfrm>
            <a:custGeom>
              <a:avLst/>
              <a:gdLst/>
              <a:ahLst/>
              <a:cxnLst/>
              <a:rect l="l" t="t" r="r" b="b"/>
              <a:pathLst>
                <a:path w="6172" h="4574" extrusionOk="0">
                  <a:moveTo>
                    <a:pt x="2065" y="1"/>
                  </a:moveTo>
                  <a:cubicBezTo>
                    <a:pt x="2065" y="1"/>
                    <a:pt x="2220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5" y="4354"/>
                    <a:pt x="5509" y="4073"/>
                  </a:cubicBezTo>
                  <a:cubicBezTo>
                    <a:pt x="6171" y="3632"/>
                    <a:pt x="5509" y="872"/>
                    <a:pt x="5354" y="509"/>
                  </a:cubicBezTo>
                  <a:cubicBezTo>
                    <a:pt x="5188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3246569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16" y="1"/>
                  </a:moveTo>
                  <a:cubicBezTo>
                    <a:pt x="0" y="1"/>
                    <a:pt x="152" y="278"/>
                    <a:pt x="109" y="311"/>
                  </a:cubicBezTo>
                  <a:cubicBezTo>
                    <a:pt x="55" y="343"/>
                    <a:pt x="1103" y="586"/>
                    <a:pt x="1269" y="608"/>
                  </a:cubicBezTo>
                  <a:cubicBezTo>
                    <a:pt x="1271" y="609"/>
                    <a:pt x="1274" y="609"/>
                    <a:pt x="1276" y="609"/>
                  </a:cubicBezTo>
                  <a:cubicBezTo>
                    <a:pt x="1433" y="609"/>
                    <a:pt x="1475" y="244"/>
                    <a:pt x="1373" y="244"/>
                  </a:cubicBezTo>
                  <a:cubicBezTo>
                    <a:pt x="1371" y="244"/>
                    <a:pt x="1369" y="244"/>
                    <a:pt x="1368" y="245"/>
                  </a:cubicBezTo>
                  <a:cubicBezTo>
                    <a:pt x="1368" y="245"/>
                    <a:pt x="485" y="12"/>
                    <a:pt x="242" y="2"/>
                  </a:cubicBezTo>
                  <a:cubicBezTo>
                    <a:pt x="233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3260185" y="3919243"/>
              <a:ext cx="73031" cy="30153"/>
            </a:xfrm>
            <a:custGeom>
              <a:avLst/>
              <a:gdLst/>
              <a:ahLst/>
              <a:cxnLst/>
              <a:rect l="l" t="t" r="r" b="b"/>
              <a:pathLst>
                <a:path w="1475" h="609" extrusionOk="0">
                  <a:moveTo>
                    <a:pt x="207" y="0"/>
                  </a:moveTo>
                  <a:cubicBezTo>
                    <a:pt x="1" y="0"/>
                    <a:pt x="153" y="278"/>
                    <a:pt x="99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2" y="608"/>
                    <a:pt x="1274" y="608"/>
                    <a:pt x="1276" y="608"/>
                  </a:cubicBezTo>
                  <a:cubicBezTo>
                    <a:pt x="1421" y="608"/>
                    <a:pt x="1475" y="243"/>
                    <a:pt x="1367" y="243"/>
                  </a:cubicBezTo>
                  <a:cubicBezTo>
                    <a:pt x="1364" y="243"/>
                    <a:pt x="1361" y="244"/>
                    <a:pt x="1358" y="244"/>
                  </a:cubicBezTo>
                  <a:cubicBezTo>
                    <a:pt x="1358" y="244"/>
                    <a:pt x="486" y="12"/>
                    <a:pt x="232" y="1"/>
                  </a:cubicBezTo>
                  <a:cubicBezTo>
                    <a:pt x="223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931719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243" y="0"/>
                  </a:moveTo>
                  <a:cubicBezTo>
                    <a:pt x="0" y="0"/>
                    <a:pt x="177" y="287"/>
                    <a:pt x="133" y="321"/>
                  </a:cubicBezTo>
                  <a:cubicBezTo>
                    <a:pt x="89" y="354"/>
                    <a:pt x="1148" y="542"/>
                    <a:pt x="1303" y="542"/>
                  </a:cubicBezTo>
                  <a:cubicBezTo>
                    <a:pt x="1305" y="542"/>
                    <a:pt x="1307" y="542"/>
                    <a:pt x="1309" y="542"/>
                  </a:cubicBezTo>
                  <a:cubicBezTo>
                    <a:pt x="1465" y="542"/>
                    <a:pt x="1498" y="176"/>
                    <a:pt x="1390" y="176"/>
                  </a:cubicBezTo>
                  <a:cubicBezTo>
                    <a:pt x="1387" y="176"/>
                    <a:pt x="1384" y="176"/>
                    <a:pt x="1380" y="177"/>
                  </a:cubicBezTo>
                  <a:cubicBezTo>
                    <a:pt x="1380" y="177"/>
                    <a:pt x="486" y="12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3229339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0" y="292"/>
                  </a:cubicBezTo>
                  <a:cubicBezTo>
                    <a:pt x="16" y="324"/>
                    <a:pt x="1021" y="678"/>
                    <a:pt x="1186" y="711"/>
                  </a:cubicBezTo>
                  <a:cubicBezTo>
                    <a:pt x="1194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8" y="368"/>
                  </a:cubicBezTo>
                  <a:cubicBezTo>
                    <a:pt x="1318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3172746" y="4017724"/>
              <a:ext cx="286925" cy="68624"/>
            </a:xfrm>
            <a:custGeom>
              <a:avLst/>
              <a:gdLst/>
              <a:ahLst/>
              <a:cxnLst/>
              <a:rect l="l" t="t" r="r" b="b"/>
              <a:pathLst>
                <a:path w="5795" h="1386" extrusionOk="0">
                  <a:moveTo>
                    <a:pt x="987" y="0"/>
                  </a:moveTo>
                  <a:cubicBezTo>
                    <a:pt x="968" y="0"/>
                    <a:pt x="951" y="3"/>
                    <a:pt x="938" y="10"/>
                  </a:cubicBezTo>
                  <a:cubicBezTo>
                    <a:pt x="729" y="132"/>
                    <a:pt x="0" y="860"/>
                    <a:pt x="67" y="1136"/>
                  </a:cubicBezTo>
                  <a:cubicBezTo>
                    <a:pt x="99" y="1304"/>
                    <a:pt x="1604" y="1386"/>
                    <a:pt x="3032" y="1386"/>
                  </a:cubicBezTo>
                  <a:cubicBezTo>
                    <a:pt x="4033" y="1386"/>
                    <a:pt x="4996" y="1346"/>
                    <a:pt x="5387" y="1268"/>
                  </a:cubicBezTo>
                  <a:cubicBezTo>
                    <a:pt x="5795" y="1191"/>
                    <a:pt x="5762" y="264"/>
                    <a:pt x="5630" y="66"/>
                  </a:cubicBezTo>
                  <a:lnTo>
                    <a:pt x="5630" y="66"/>
                  </a:lnTo>
                  <a:cubicBezTo>
                    <a:pt x="5630" y="66"/>
                    <a:pt x="5128" y="836"/>
                    <a:pt x="3350" y="836"/>
                  </a:cubicBezTo>
                  <a:cubicBezTo>
                    <a:pt x="3189" y="836"/>
                    <a:pt x="3018" y="830"/>
                    <a:pt x="2837" y="816"/>
                  </a:cubicBezTo>
                  <a:cubicBezTo>
                    <a:pt x="2338" y="775"/>
                    <a:pt x="1293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2544284" y="2673014"/>
              <a:ext cx="453039" cy="385950"/>
            </a:xfrm>
            <a:custGeom>
              <a:avLst/>
              <a:gdLst/>
              <a:ahLst/>
              <a:cxnLst/>
              <a:rect l="l" t="t" r="r" b="b"/>
              <a:pathLst>
                <a:path w="9150" h="7795" extrusionOk="0">
                  <a:moveTo>
                    <a:pt x="682" y="0"/>
                  </a:moveTo>
                  <a:cubicBezTo>
                    <a:pt x="348" y="0"/>
                    <a:pt x="67" y="88"/>
                    <a:pt x="22" y="368"/>
                  </a:cubicBezTo>
                  <a:cubicBezTo>
                    <a:pt x="0" y="542"/>
                    <a:pt x="999" y="7794"/>
                    <a:pt x="2392" y="7794"/>
                  </a:cubicBezTo>
                  <a:cubicBezTo>
                    <a:pt x="2419" y="7794"/>
                    <a:pt x="2445" y="7791"/>
                    <a:pt x="2472" y="7786"/>
                  </a:cubicBezTo>
                  <a:cubicBezTo>
                    <a:pt x="3918" y="7499"/>
                    <a:pt x="8576" y="5998"/>
                    <a:pt x="8863" y="5082"/>
                  </a:cubicBezTo>
                  <a:cubicBezTo>
                    <a:pt x="9150" y="4155"/>
                    <a:pt x="7980" y="1936"/>
                    <a:pt x="7362" y="1516"/>
                  </a:cubicBezTo>
                  <a:cubicBezTo>
                    <a:pt x="7315" y="1484"/>
                    <a:pt x="7255" y="1469"/>
                    <a:pt x="7182" y="1469"/>
                  </a:cubicBezTo>
                  <a:cubicBezTo>
                    <a:pt x="6343" y="1469"/>
                    <a:pt x="3895" y="3485"/>
                    <a:pt x="3344" y="3485"/>
                  </a:cubicBezTo>
                  <a:cubicBezTo>
                    <a:pt x="3317" y="3485"/>
                    <a:pt x="3295" y="3480"/>
                    <a:pt x="3278" y="3471"/>
                  </a:cubicBezTo>
                  <a:cubicBezTo>
                    <a:pt x="2880" y="3238"/>
                    <a:pt x="1953" y="248"/>
                    <a:pt x="1953" y="248"/>
                  </a:cubicBezTo>
                  <a:cubicBezTo>
                    <a:pt x="1953" y="248"/>
                    <a:pt x="1242" y="0"/>
                    <a:pt x="682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3251273" y="2701434"/>
              <a:ext cx="460912" cy="316830"/>
            </a:xfrm>
            <a:custGeom>
              <a:avLst/>
              <a:gdLst/>
              <a:ahLst/>
              <a:cxnLst/>
              <a:rect l="l" t="t" r="r" b="b"/>
              <a:pathLst>
                <a:path w="9309" h="6399" extrusionOk="0">
                  <a:moveTo>
                    <a:pt x="7224" y="0"/>
                  </a:moveTo>
                  <a:cubicBezTo>
                    <a:pt x="6936" y="0"/>
                    <a:pt x="6691" y="33"/>
                    <a:pt x="6627" y="137"/>
                  </a:cubicBezTo>
                  <a:cubicBezTo>
                    <a:pt x="6450" y="424"/>
                    <a:pt x="6296" y="2168"/>
                    <a:pt x="6085" y="2786"/>
                  </a:cubicBezTo>
                  <a:cubicBezTo>
                    <a:pt x="6066" y="2842"/>
                    <a:pt x="6020" y="2868"/>
                    <a:pt x="5951" y="2868"/>
                  </a:cubicBezTo>
                  <a:cubicBezTo>
                    <a:pt x="5362" y="2868"/>
                    <a:pt x="3138" y="992"/>
                    <a:pt x="2465" y="942"/>
                  </a:cubicBezTo>
                  <a:cubicBezTo>
                    <a:pt x="2459" y="942"/>
                    <a:pt x="2453" y="942"/>
                    <a:pt x="2447" y="942"/>
                  </a:cubicBezTo>
                  <a:cubicBezTo>
                    <a:pt x="1687" y="942"/>
                    <a:pt x="1" y="4332"/>
                    <a:pt x="1019" y="4386"/>
                  </a:cubicBezTo>
                  <a:cubicBezTo>
                    <a:pt x="1881" y="4441"/>
                    <a:pt x="5093" y="6398"/>
                    <a:pt x="7005" y="6398"/>
                  </a:cubicBezTo>
                  <a:cubicBezTo>
                    <a:pt x="7396" y="6398"/>
                    <a:pt x="7733" y="6316"/>
                    <a:pt x="7984" y="6120"/>
                  </a:cubicBezTo>
                  <a:cubicBezTo>
                    <a:pt x="9309" y="5082"/>
                    <a:pt x="8371" y="104"/>
                    <a:pt x="8371" y="104"/>
                  </a:cubicBezTo>
                  <a:cubicBezTo>
                    <a:pt x="8371" y="104"/>
                    <a:pt x="7732" y="0"/>
                    <a:pt x="722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3217010" y="3251320"/>
              <a:ext cx="214835" cy="563551"/>
            </a:xfrm>
            <a:custGeom>
              <a:avLst/>
              <a:gdLst/>
              <a:ahLst/>
              <a:cxnLst/>
              <a:rect l="l" t="t" r="r" b="b"/>
              <a:pathLst>
                <a:path w="4339" h="11382" extrusionOk="0">
                  <a:moveTo>
                    <a:pt x="3359" y="1"/>
                  </a:moveTo>
                  <a:cubicBezTo>
                    <a:pt x="2521" y="1"/>
                    <a:pt x="0" y="555"/>
                    <a:pt x="0" y="555"/>
                  </a:cubicBezTo>
                  <a:cubicBezTo>
                    <a:pt x="0" y="555"/>
                    <a:pt x="917" y="11063"/>
                    <a:pt x="1248" y="11250"/>
                  </a:cubicBezTo>
                  <a:cubicBezTo>
                    <a:pt x="1385" y="11331"/>
                    <a:pt x="1749" y="11382"/>
                    <a:pt x="2167" y="11382"/>
                  </a:cubicBezTo>
                  <a:cubicBezTo>
                    <a:pt x="2720" y="11382"/>
                    <a:pt x="3368" y="11294"/>
                    <a:pt x="3720" y="11074"/>
                  </a:cubicBezTo>
                  <a:cubicBezTo>
                    <a:pt x="4338" y="10688"/>
                    <a:pt x="3930" y="224"/>
                    <a:pt x="3598" y="36"/>
                  </a:cubicBezTo>
                  <a:cubicBezTo>
                    <a:pt x="3558" y="11"/>
                    <a:pt x="3475" y="1"/>
                    <a:pt x="3359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927313" y="3282760"/>
              <a:ext cx="198496" cy="561967"/>
            </a:xfrm>
            <a:custGeom>
              <a:avLst/>
              <a:gdLst/>
              <a:ahLst/>
              <a:cxnLst/>
              <a:rect l="l" t="t" r="r" b="b"/>
              <a:pathLst>
                <a:path w="4009" h="11350" extrusionOk="0">
                  <a:moveTo>
                    <a:pt x="3327" y="1"/>
                  </a:moveTo>
                  <a:cubicBezTo>
                    <a:pt x="2439" y="1"/>
                    <a:pt x="1" y="450"/>
                    <a:pt x="1" y="450"/>
                  </a:cubicBezTo>
                  <a:cubicBezTo>
                    <a:pt x="1" y="450"/>
                    <a:pt x="575" y="10980"/>
                    <a:pt x="895" y="11179"/>
                  </a:cubicBezTo>
                  <a:cubicBezTo>
                    <a:pt x="1052" y="11281"/>
                    <a:pt x="1498" y="11350"/>
                    <a:pt x="1988" y="11350"/>
                  </a:cubicBezTo>
                  <a:cubicBezTo>
                    <a:pt x="2497" y="11350"/>
                    <a:pt x="3052" y="11276"/>
                    <a:pt x="3379" y="11090"/>
                  </a:cubicBezTo>
                  <a:cubicBezTo>
                    <a:pt x="4008" y="10726"/>
                    <a:pt x="3942" y="251"/>
                    <a:pt x="3621" y="41"/>
                  </a:cubicBezTo>
                  <a:cubicBezTo>
                    <a:pt x="3576" y="13"/>
                    <a:pt x="3473" y="1"/>
                    <a:pt x="3327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857946" y="3060152"/>
              <a:ext cx="627472" cy="444375"/>
            </a:xfrm>
            <a:custGeom>
              <a:avLst/>
              <a:gdLst/>
              <a:ahLst/>
              <a:cxnLst/>
              <a:rect l="l" t="t" r="r" b="b"/>
              <a:pathLst>
                <a:path w="12673" h="8975" extrusionOk="0">
                  <a:moveTo>
                    <a:pt x="11182" y="1"/>
                  </a:moveTo>
                  <a:cubicBezTo>
                    <a:pt x="10718" y="1"/>
                    <a:pt x="166" y="221"/>
                    <a:pt x="166" y="221"/>
                  </a:cubicBezTo>
                  <a:cubicBezTo>
                    <a:pt x="166" y="221"/>
                    <a:pt x="1" y="8610"/>
                    <a:pt x="475" y="8842"/>
                  </a:cubicBezTo>
                  <a:cubicBezTo>
                    <a:pt x="658" y="8935"/>
                    <a:pt x="1473" y="8975"/>
                    <a:pt x="2426" y="8975"/>
                  </a:cubicBezTo>
                  <a:cubicBezTo>
                    <a:pt x="3948" y="8975"/>
                    <a:pt x="5821" y="8874"/>
                    <a:pt x="6038" y="8731"/>
                  </a:cubicBezTo>
                  <a:cubicBezTo>
                    <a:pt x="6389" y="8497"/>
                    <a:pt x="6013" y="4208"/>
                    <a:pt x="6083" y="4208"/>
                  </a:cubicBezTo>
                  <a:cubicBezTo>
                    <a:pt x="6086" y="4208"/>
                    <a:pt x="6089" y="4215"/>
                    <a:pt x="6094" y="4228"/>
                  </a:cubicBezTo>
                  <a:cubicBezTo>
                    <a:pt x="6213" y="4576"/>
                    <a:pt x="6623" y="8733"/>
                    <a:pt x="6974" y="8733"/>
                  </a:cubicBezTo>
                  <a:cubicBezTo>
                    <a:pt x="6978" y="8733"/>
                    <a:pt x="6983" y="8733"/>
                    <a:pt x="6987" y="8731"/>
                  </a:cubicBezTo>
                  <a:cubicBezTo>
                    <a:pt x="7340" y="8610"/>
                    <a:pt x="11491" y="8842"/>
                    <a:pt x="12076" y="8367"/>
                  </a:cubicBezTo>
                  <a:cubicBezTo>
                    <a:pt x="12672" y="7892"/>
                    <a:pt x="11657" y="1"/>
                    <a:pt x="1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3558597" y="2384108"/>
              <a:ext cx="36639" cy="380454"/>
            </a:xfrm>
            <a:custGeom>
              <a:avLst/>
              <a:gdLst/>
              <a:ahLst/>
              <a:cxnLst/>
              <a:rect l="l" t="t" r="r" b="b"/>
              <a:pathLst>
                <a:path w="740" h="7684" extrusionOk="0">
                  <a:moveTo>
                    <a:pt x="530" y="0"/>
                  </a:moveTo>
                  <a:lnTo>
                    <a:pt x="0" y="66"/>
                  </a:lnTo>
                  <a:cubicBezTo>
                    <a:pt x="0" y="66"/>
                    <a:pt x="155" y="7584"/>
                    <a:pt x="320" y="7661"/>
                  </a:cubicBezTo>
                  <a:cubicBezTo>
                    <a:pt x="364" y="7677"/>
                    <a:pt x="413" y="7683"/>
                    <a:pt x="460" y="7683"/>
                  </a:cubicBezTo>
                  <a:cubicBezTo>
                    <a:pt x="603" y="7683"/>
                    <a:pt x="739" y="7628"/>
                    <a:pt x="739" y="7628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3642174" y="2444117"/>
              <a:ext cx="193099" cy="183889"/>
            </a:xfrm>
            <a:custGeom>
              <a:avLst/>
              <a:gdLst/>
              <a:ahLst/>
              <a:cxnLst/>
              <a:rect l="l" t="t" r="r" b="b"/>
              <a:pathLst>
                <a:path w="3900" h="3714" extrusionOk="0">
                  <a:moveTo>
                    <a:pt x="192" y="1"/>
                  </a:moveTo>
                  <a:cubicBezTo>
                    <a:pt x="0" y="1"/>
                    <a:pt x="401" y="3459"/>
                    <a:pt x="674" y="3534"/>
                  </a:cubicBezTo>
                  <a:cubicBezTo>
                    <a:pt x="835" y="3573"/>
                    <a:pt x="1917" y="3714"/>
                    <a:pt x="2781" y="3714"/>
                  </a:cubicBezTo>
                  <a:cubicBezTo>
                    <a:pt x="3395" y="3714"/>
                    <a:pt x="3900" y="3643"/>
                    <a:pt x="3886" y="3413"/>
                  </a:cubicBezTo>
                  <a:cubicBezTo>
                    <a:pt x="3864" y="2850"/>
                    <a:pt x="3765" y="1128"/>
                    <a:pt x="3544" y="698"/>
                  </a:cubicBezTo>
                  <a:cubicBezTo>
                    <a:pt x="3312" y="267"/>
                    <a:pt x="199" y="2"/>
                    <a:pt x="199" y="2"/>
                  </a:cubicBezTo>
                  <a:cubicBezTo>
                    <a:pt x="197" y="1"/>
                    <a:pt x="194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3623607" y="2437631"/>
              <a:ext cx="213547" cy="130713"/>
            </a:xfrm>
            <a:custGeom>
              <a:avLst/>
              <a:gdLst/>
              <a:ahLst/>
              <a:cxnLst/>
              <a:rect l="l" t="t" r="r" b="b"/>
              <a:pathLst>
                <a:path w="4313" h="2640" extrusionOk="0">
                  <a:moveTo>
                    <a:pt x="441" y="1"/>
                  </a:moveTo>
                  <a:cubicBezTo>
                    <a:pt x="247" y="1"/>
                    <a:pt x="121" y="20"/>
                    <a:pt x="100" y="67"/>
                  </a:cubicBezTo>
                  <a:cubicBezTo>
                    <a:pt x="0" y="321"/>
                    <a:pt x="111" y="2264"/>
                    <a:pt x="111" y="2264"/>
                  </a:cubicBezTo>
                  <a:cubicBezTo>
                    <a:pt x="111" y="2264"/>
                    <a:pt x="3941" y="2606"/>
                    <a:pt x="4129" y="2639"/>
                  </a:cubicBezTo>
                  <a:cubicBezTo>
                    <a:pt x="4130" y="2640"/>
                    <a:pt x="4131" y="2640"/>
                    <a:pt x="4133" y="2640"/>
                  </a:cubicBezTo>
                  <a:cubicBezTo>
                    <a:pt x="4313" y="2640"/>
                    <a:pt x="4060" y="464"/>
                    <a:pt x="3731" y="410"/>
                  </a:cubicBezTo>
                  <a:cubicBezTo>
                    <a:pt x="3461" y="374"/>
                    <a:pt x="1295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3546664" y="2392822"/>
              <a:ext cx="207606" cy="187108"/>
            </a:xfrm>
            <a:custGeom>
              <a:avLst/>
              <a:gdLst/>
              <a:ahLst/>
              <a:cxnLst/>
              <a:rect l="l" t="t" r="r" b="b"/>
              <a:pathLst>
                <a:path w="4193" h="3779" extrusionOk="0">
                  <a:moveTo>
                    <a:pt x="495" y="1"/>
                  </a:moveTo>
                  <a:cubicBezTo>
                    <a:pt x="297" y="1"/>
                    <a:pt x="1" y="3765"/>
                    <a:pt x="314" y="3765"/>
                  </a:cubicBezTo>
                  <a:cubicBezTo>
                    <a:pt x="315" y="3765"/>
                    <a:pt x="317" y="3765"/>
                    <a:pt x="318" y="3765"/>
                  </a:cubicBezTo>
                  <a:cubicBezTo>
                    <a:pt x="356" y="3760"/>
                    <a:pt x="437" y="3758"/>
                    <a:pt x="551" y="3758"/>
                  </a:cubicBezTo>
                  <a:cubicBezTo>
                    <a:pt x="920" y="3758"/>
                    <a:pt x="1630" y="3779"/>
                    <a:pt x="2320" y="3779"/>
                  </a:cubicBezTo>
                  <a:cubicBezTo>
                    <a:pt x="3227" y="3779"/>
                    <a:pt x="4099" y="3743"/>
                    <a:pt x="4115" y="3577"/>
                  </a:cubicBezTo>
                  <a:cubicBezTo>
                    <a:pt x="4149" y="3257"/>
                    <a:pt x="4193" y="663"/>
                    <a:pt x="3784" y="454"/>
                  </a:cubicBezTo>
                  <a:cubicBezTo>
                    <a:pt x="3365" y="233"/>
                    <a:pt x="49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3553101" y="2384059"/>
              <a:ext cx="214142" cy="130713"/>
            </a:xfrm>
            <a:custGeom>
              <a:avLst/>
              <a:gdLst/>
              <a:ahLst/>
              <a:cxnLst/>
              <a:rect l="l" t="t" r="r" b="b"/>
              <a:pathLst>
                <a:path w="4325" h="2640" extrusionOk="0">
                  <a:moveTo>
                    <a:pt x="457" y="0"/>
                  </a:moveTo>
                  <a:cubicBezTo>
                    <a:pt x="258" y="0"/>
                    <a:pt x="130" y="20"/>
                    <a:pt x="111" y="67"/>
                  </a:cubicBezTo>
                  <a:cubicBezTo>
                    <a:pt x="1" y="322"/>
                    <a:pt x="122" y="2264"/>
                    <a:pt x="122" y="2264"/>
                  </a:cubicBezTo>
                  <a:cubicBezTo>
                    <a:pt x="122" y="2264"/>
                    <a:pt x="3952" y="2606"/>
                    <a:pt x="4140" y="2640"/>
                  </a:cubicBezTo>
                  <a:cubicBezTo>
                    <a:pt x="4141" y="2640"/>
                    <a:pt x="4142" y="2640"/>
                    <a:pt x="4144" y="2640"/>
                  </a:cubicBezTo>
                  <a:cubicBezTo>
                    <a:pt x="4324" y="2640"/>
                    <a:pt x="4071" y="464"/>
                    <a:pt x="3742" y="410"/>
                  </a:cubicBezTo>
                  <a:cubicBezTo>
                    <a:pt x="3473" y="365"/>
                    <a:pt x="1313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538194" y="2365491"/>
              <a:ext cx="108284" cy="374116"/>
            </a:xfrm>
            <a:custGeom>
              <a:avLst/>
              <a:gdLst/>
              <a:ahLst/>
              <a:cxnLst/>
              <a:rect l="l" t="t" r="r" b="b"/>
              <a:pathLst>
                <a:path w="2187" h="7556" extrusionOk="0">
                  <a:moveTo>
                    <a:pt x="509" y="1"/>
                  </a:moveTo>
                  <a:lnTo>
                    <a:pt x="1" y="167"/>
                  </a:lnTo>
                  <a:cubicBezTo>
                    <a:pt x="1" y="167"/>
                    <a:pt x="1612" y="7518"/>
                    <a:pt x="1789" y="7551"/>
                  </a:cubicBezTo>
                  <a:cubicBezTo>
                    <a:pt x="1809" y="7554"/>
                    <a:pt x="1828" y="7556"/>
                    <a:pt x="1848" y="7556"/>
                  </a:cubicBezTo>
                  <a:cubicBezTo>
                    <a:pt x="2018" y="7556"/>
                    <a:pt x="2186" y="7440"/>
                    <a:pt x="2186" y="7440"/>
                  </a:cubicBezTo>
                  <a:lnTo>
                    <a:pt x="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2630733" y="2404111"/>
              <a:ext cx="228698" cy="174086"/>
            </a:xfrm>
            <a:custGeom>
              <a:avLst/>
              <a:gdLst/>
              <a:ahLst/>
              <a:cxnLst/>
              <a:rect l="l" t="t" r="r" b="b"/>
              <a:pathLst>
                <a:path w="4619" h="3516" extrusionOk="0">
                  <a:moveTo>
                    <a:pt x="2510" y="1"/>
                  </a:moveTo>
                  <a:cubicBezTo>
                    <a:pt x="1513" y="1"/>
                    <a:pt x="218" y="148"/>
                    <a:pt x="218" y="148"/>
                  </a:cubicBezTo>
                  <a:cubicBezTo>
                    <a:pt x="217" y="148"/>
                    <a:pt x="216" y="148"/>
                    <a:pt x="214" y="148"/>
                  </a:cubicBezTo>
                  <a:cubicBezTo>
                    <a:pt x="0" y="148"/>
                    <a:pt x="1081" y="3504"/>
                    <a:pt x="1355" y="3515"/>
                  </a:cubicBezTo>
                  <a:cubicBezTo>
                    <a:pt x="1362" y="3515"/>
                    <a:pt x="1370" y="3515"/>
                    <a:pt x="1380" y="3515"/>
                  </a:cubicBezTo>
                  <a:cubicBezTo>
                    <a:pt x="1783" y="3515"/>
                    <a:pt x="4619" y="3303"/>
                    <a:pt x="4490" y="2775"/>
                  </a:cubicBezTo>
                  <a:cubicBezTo>
                    <a:pt x="4357" y="2235"/>
                    <a:pt x="3927" y="557"/>
                    <a:pt x="3618" y="182"/>
                  </a:cubicBezTo>
                  <a:cubicBezTo>
                    <a:pt x="3513" y="45"/>
                    <a:pt x="3056" y="1"/>
                    <a:pt x="2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2614740" y="2394506"/>
              <a:ext cx="232808" cy="125168"/>
            </a:xfrm>
            <a:custGeom>
              <a:avLst/>
              <a:gdLst/>
              <a:ahLst/>
              <a:cxnLst/>
              <a:rect l="l" t="t" r="r" b="b"/>
              <a:pathLst>
                <a:path w="4702" h="2528" extrusionOk="0">
                  <a:moveTo>
                    <a:pt x="3690" y="0"/>
                  </a:moveTo>
                  <a:cubicBezTo>
                    <a:pt x="3689" y="0"/>
                    <a:pt x="3688" y="0"/>
                    <a:pt x="3687" y="0"/>
                  </a:cubicBezTo>
                  <a:cubicBezTo>
                    <a:pt x="3345" y="11"/>
                    <a:pt x="111" y="99"/>
                    <a:pt x="56" y="364"/>
                  </a:cubicBezTo>
                  <a:cubicBezTo>
                    <a:pt x="0" y="640"/>
                    <a:pt x="497" y="2528"/>
                    <a:pt x="497" y="2528"/>
                  </a:cubicBezTo>
                  <a:cubicBezTo>
                    <a:pt x="497" y="2528"/>
                    <a:pt x="4316" y="2108"/>
                    <a:pt x="4504" y="2108"/>
                  </a:cubicBezTo>
                  <a:cubicBezTo>
                    <a:pt x="4702" y="2108"/>
                    <a:pt x="4022" y="0"/>
                    <a:pt x="3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2542204" y="2365244"/>
              <a:ext cx="221222" cy="196069"/>
            </a:xfrm>
            <a:custGeom>
              <a:avLst/>
              <a:gdLst/>
              <a:ahLst/>
              <a:cxnLst/>
              <a:rect l="l" t="t" r="r" b="b"/>
              <a:pathLst>
                <a:path w="4468" h="3960" extrusionOk="0">
                  <a:moveTo>
                    <a:pt x="3130" y="1"/>
                  </a:moveTo>
                  <a:cubicBezTo>
                    <a:pt x="2217" y="1"/>
                    <a:pt x="196" y="227"/>
                    <a:pt x="196" y="227"/>
                  </a:cubicBezTo>
                  <a:cubicBezTo>
                    <a:pt x="0" y="270"/>
                    <a:pt x="438" y="3959"/>
                    <a:pt x="736" y="3959"/>
                  </a:cubicBezTo>
                  <a:cubicBezTo>
                    <a:pt x="740" y="3959"/>
                    <a:pt x="744" y="3959"/>
                    <a:pt x="748" y="3957"/>
                  </a:cubicBezTo>
                  <a:cubicBezTo>
                    <a:pt x="1057" y="3859"/>
                    <a:pt x="4467" y="3361"/>
                    <a:pt x="4435" y="3042"/>
                  </a:cubicBezTo>
                  <a:cubicBezTo>
                    <a:pt x="4401" y="2711"/>
                    <a:pt x="3949" y="160"/>
                    <a:pt x="3508" y="28"/>
                  </a:cubicBezTo>
                  <a:cubicBezTo>
                    <a:pt x="3436" y="9"/>
                    <a:pt x="3303" y="1"/>
                    <a:pt x="3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9"/>
            <p:cNvSpPr/>
            <p:nvPr/>
          </p:nvSpPr>
          <p:spPr>
            <a:xfrm>
              <a:off x="2535520" y="2355638"/>
              <a:ext cx="232808" cy="124672"/>
            </a:xfrm>
            <a:custGeom>
              <a:avLst/>
              <a:gdLst/>
              <a:ahLst/>
              <a:cxnLst/>
              <a:rect l="l" t="t" r="r" b="b"/>
              <a:pathLst>
                <a:path w="4702" h="2518" extrusionOk="0">
                  <a:moveTo>
                    <a:pt x="3692" y="1"/>
                  </a:moveTo>
                  <a:cubicBezTo>
                    <a:pt x="3690" y="1"/>
                    <a:pt x="3688" y="1"/>
                    <a:pt x="3687" y="1"/>
                  </a:cubicBezTo>
                  <a:cubicBezTo>
                    <a:pt x="3344" y="13"/>
                    <a:pt x="110" y="101"/>
                    <a:pt x="55" y="366"/>
                  </a:cubicBezTo>
                  <a:cubicBezTo>
                    <a:pt x="0" y="631"/>
                    <a:pt x="486" y="2518"/>
                    <a:pt x="486" y="2518"/>
                  </a:cubicBezTo>
                  <a:cubicBezTo>
                    <a:pt x="486" y="2518"/>
                    <a:pt x="4316" y="2110"/>
                    <a:pt x="4504" y="2110"/>
                  </a:cubicBezTo>
                  <a:cubicBezTo>
                    <a:pt x="4701" y="2098"/>
                    <a:pt x="4025" y="1"/>
                    <a:pt x="3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9"/>
            <p:cNvSpPr/>
            <p:nvPr/>
          </p:nvSpPr>
          <p:spPr>
            <a:xfrm>
              <a:off x="2848439" y="2579237"/>
              <a:ext cx="560432" cy="490916"/>
            </a:xfrm>
            <a:custGeom>
              <a:avLst/>
              <a:gdLst/>
              <a:ahLst/>
              <a:cxnLst/>
              <a:rect l="l" t="t" r="r" b="b"/>
              <a:pathLst>
                <a:path w="11319" h="9915" extrusionOk="0">
                  <a:moveTo>
                    <a:pt x="7941" y="0"/>
                  </a:moveTo>
                  <a:lnTo>
                    <a:pt x="4883" y="486"/>
                  </a:lnTo>
                  <a:cubicBezTo>
                    <a:pt x="4883" y="486"/>
                    <a:pt x="5104" y="1600"/>
                    <a:pt x="4949" y="2142"/>
                  </a:cubicBezTo>
                  <a:cubicBezTo>
                    <a:pt x="4806" y="2693"/>
                    <a:pt x="645" y="3366"/>
                    <a:pt x="457" y="3984"/>
                  </a:cubicBezTo>
                  <a:cubicBezTo>
                    <a:pt x="261" y="4606"/>
                    <a:pt x="0" y="9915"/>
                    <a:pt x="920" y="9915"/>
                  </a:cubicBezTo>
                  <a:cubicBezTo>
                    <a:pt x="931" y="9915"/>
                    <a:pt x="942" y="9914"/>
                    <a:pt x="954" y="9912"/>
                  </a:cubicBezTo>
                  <a:cubicBezTo>
                    <a:pt x="1147" y="9883"/>
                    <a:pt x="1679" y="9874"/>
                    <a:pt x="2405" y="9874"/>
                  </a:cubicBezTo>
                  <a:cubicBezTo>
                    <a:pt x="3618" y="9874"/>
                    <a:pt x="5372" y="9899"/>
                    <a:pt x="6993" y="9899"/>
                  </a:cubicBezTo>
                  <a:cubicBezTo>
                    <a:pt x="9177" y="9899"/>
                    <a:pt x="11120" y="9853"/>
                    <a:pt x="11175" y="9636"/>
                  </a:cubicBezTo>
                  <a:cubicBezTo>
                    <a:pt x="11307" y="9150"/>
                    <a:pt x="11319" y="4967"/>
                    <a:pt x="10689" y="4205"/>
                  </a:cubicBezTo>
                  <a:cubicBezTo>
                    <a:pt x="10049" y="3444"/>
                    <a:pt x="8062" y="2903"/>
                    <a:pt x="7941" y="2417"/>
                  </a:cubicBezTo>
                  <a:cubicBezTo>
                    <a:pt x="7809" y="1931"/>
                    <a:pt x="7941" y="0"/>
                    <a:pt x="7941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2913697" y="2115651"/>
              <a:ext cx="533992" cy="467992"/>
            </a:xfrm>
            <a:custGeom>
              <a:avLst/>
              <a:gdLst/>
              <a:ahLst/>
              <a:cxnLst/>
              <a:rect l="l" t="t" r="r" b="b"/>
              <a:pathLst>
                <a:path w="10785" h="9452" extrusionOk="0">
                  <a:moveTo>
                    <a:pt x="5505" y="0"/>
                  </a:moveTo>
                  <a:cubicBezTo>
                    <a:pt x="4889" y="0"/>
                    <a:pt x="4305" y="241"/>
                    <a:pt x="3896" y="599"/>
                  </a:cubicBezTo>
                  <a:cubicBezTo>
                    <a:pt x="3168" y="1217"/>
                    <a:pt x="3400" y="1095"/>
                    <a:pt x="2572" y="1316"/>
                  </a:cubicBezTo>
                  <a:cubicBezTo>
                    <a:pt x="1744" y="1548"/>
                    <a:pt x="1181" y="2012"/>
                    <a:pt x="1148" y="3071"/>
                  </a:cubicBezTo>
                  <a:cubicBezTo>
                    <a:pt x="1115" y="4120"/>
                    <a:pt x="994" y="3932"/>
                    <a:pt x="497" y="4882"/>
                  </a:cubicBezTo>
                  <a:cubicBezTo>
                    <a:pt x="0" y="5842"/>
                    <a:pt x="1313" y="7387"/>
                    <a:pt x="2539" y="7387"/>
                  </a:cubicBezTo>
                  <a:cubicBezTo>
                    <a:pt x="3764" y="7387"/>
                    <a:pt x="6170" y="8910"/>
                    <a:pt x="7352" y="9374"/>
                  </a:cubicBezTo>
                  <a:cubicBezTo>
                    <a:pt x="7490" y="9427"/>
                    <a:pt x="7627" y="9451"/>
                    <a:pt x="7761" y="9451"/>
                  </a:cubicBezTo>
                  <a:cubicBezTo>
                    <a:pt x="8624" y="9451"/>
                    <a:pt x="9356" y="8464"/>
                    <a:pt x="9327" y="8005"/>
                  </a:cubicBezTo>
                  <a:cubicBezTo>
                    <a:pt x="9294" y="7487"/>
                    <a:pt x="10089" y="7122"/>
                    <a:pt x="10089" y="6272"/>
                  </a:cubicBezTo>
                  <a:cubicBezTo>
                    <a:pt x="10089" y="5510"/>
                    <a:pt x="9658" y="5334"/>
                    <a:pt x="10122" y="4749"/>
                  </a:cubicBezTo>
                  <a:cubicBezTo>
                    <a:pt x="10784" y="3932"/>
                    <a:pt x="10122" y="2044"/>
                    <a:pt x="8709" y="1912"/>
                  </a:cubicBezTo>
                  <a:cubicBezTo>
                    <a:pt x="7815" y="1835"/>
                    <a:pt x="7914" y="1217"/>
                    <a:pt x="6899" y="466"/>
                  </a:cubicBezTo>
                  <a:cubicBezTo>
                    <a:pt x="6457" y="138"/>
                    <a:pt x="5971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2970537" y="2285034"/>
              <a:ext cx="336685" cy="371245"/>
            </a:xfrm>
            <a:custGeom>
              <a:avLst/>
              <a:gdLst/>
              <a:ahLst/>
              <a:cxnLst/>
              <a:rect l="l" t="t" r="r" b="b"/>
              <a:pathLst>
                <a:path w="6800" h="7498" extrusionOk="0">
                  <a:moveTo>
                    <a:pt x="3955" y="1"/>
                  </a:moveTo>
                  <a:cubicBezTo>
                    <a:pt x="2768" y="1"/>
                    <a:pt x="1112" y="705"/>
                    <a:pt x="1049" y="887"/>
                  </a:cubicBezTo>
                  <a:cubicBezTo>
                    <a:pt x="1049" y="887"/>
                    <a:pt x="111" y="4242"/>
                    <a:pt x="55" y="4981"/>
                  </a:cubicBezTo>
                  <a:cubicBezTo>
                    <a:pt x="0" y="5721"/>
                    <a:pt x="1413" y="7145"/>
                    <a:pt x="2230" y="7421"/>
                  </a:cubicBezTo>
                  <a:cubicBezTo>
                    <a:pt x="2393" y="7474"/>
                    <a:pt x="2598" y="7498"/>
                    <a:pt x="2825" y="7498"/>
                  </a:cubicBezTo>
                  <a:cubicBezTo>
                    <a:pt x="3740" y="7498"/>
                    <a:pt x="5022" y="7113"/>
                    <a:pt x="5420" y="6671"/>
                  </a:cubicBezTo>
                  <a:cubicBezTo>
                    <a:pt x="5917" y="6107"/>
                    <a:pt x="6535" y="2906"/>
                    <a:pt x="6667" y="2465"/>
                  </a:cubicBezTo>
                  <a:cubicBezTo>
                    <a:pt x="6800" y="2023"/>
                    <a:pt x="5265" y="48"/>
                    <a:pt x="4084" y="4"/>
                  </a:cubicBezTo>
                  <a:cubicBezTo>
                    <a:pt x="4042" y="2"/>
                    <a:pt x="3999" y="1"/>
                    <a:pt x="395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3243252" y="2495511"/>
              <a:ext cx="113681" cy="95906"/>
            </a:xfrm>
            <a:custGeom>
              <a:avLst/>
              <a:gdLst/>
              <a:ahLst/>
              <a:cxnLst/>
              <a:rect l="l" t="t" r="r" b="b"/>
              <a:pathLst>
                <a:path w="2296" h="1937" extrusionOk="0">
                  <a:moveTo>
                    <a:pt x="1004" y="0"/>
                  </a:moveTo>
                  <a:cubicBezTo>
                    <a:pt x="535" y="0"/>
                    <a:pt x="397" y="488"/>
                    <a:pt x="397" y="488"/>
                  </a:cubicBezTo>
                  <a:cubicBezTo>
                    <a:pt x="103" y="1159"/>
                    <a:pt x="1" y="1936"/>
                    <a:pt x="586" y="1936"/>
                  </a:cubicBezTo>
                  <a:cubicBezTo>
                    <a:pt x="703" y="1936"/>
                    <a:pt x="849" y="1905"/>
                    <a:pt x="1027" y="1834"/>
                  </a:cubicBezTo>
                  <a:cubicBezTo>
                    <a:pt x="2087" y="1404"/>
                    <a:pt x="2296" y="543"/>
                    <a:pt x="1457" y="124"/>
                  </a:cubicBezTo>
                  <a:cubicBezTo>
                    <a:pt x="1280" y="35"/>
                    <a:pt x="1130" y="0"/>
                    <a:pt x="10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3268949" y="2516703"/>
              <a:ext cx="60158" cy="54365"/>
            </a:xfrm>
            <a:custGeom>
              <a:avLst/>
              <a:gdLst/>
              <a:ahLst/>
              <a:cxnLst/>
              <a:rect l="l" t="t" r="r" b="b"/>
              <a:pathLst>
                <a:path w="1215" h="1098" extrusionOk="0">
                  <a:moveTo>
                    <a:pt x="818" y="0"/>
                  </a:moveTo>
                  <a:cubicBezTo>
                    <a:pt x="713" y="0"/>
                    <a:pt x="595" y="35"/>
                    <a:pt x="464" y="104"/>
                  </a:cubicBezTo>
                  <a:cubicBezTo>
                    <a:pt x="33" y="314"/>
                    <a:pt x="0" y="766"/>
                    <a:pt x="33" y="976"/>
                  </a:cubicBezTo>
                  <a:cubicBezTo>
                    <a:pt x="55" y="1053"/>
                    <a:pt x="110" y="1097"/>
                    <a:pt x="187" y="1097"/>
                  </a:cubicBezTo>
                  <a:lnTo>
                    <a:pt x="221" y="1097"/>
                  </a:lnTo>
                  <a:cubicBezTo>
                    <a:pt x="298" y="1087"/>
                    <a:pt x="364" y="998"/>
                    <a:pt x="342" y="921"/>
                  </a:cubicBezTo>
                  <a:cubicBezTo>
                    <a:pt x="342" y="910"/>
                    <a:pt x="276" y="545"/>
                    <a:pt x="607" y="380"/>
                  </a:cubicBezTo>
                  <a:cubicBezTo>
                    <a:pt x="714" y="330"/>
                    <a:pt x="784" y="317"/>
                    <a:pt x="823" y="317"/>
                  </a:cubicBezTo>
                  <a:cubicBezTo>
                    <a:pt x="845" y="317"/>
                    <a:pt x="857" y="321"/>
                    <a:pt x="861" y="324"/>
                  </a:cubicBezTo>
                  <a:cubicBezTo>
                    <a:pt x="883" y="324"/>
                    <a:pt x="883" y="336"/>
                    <a:pt x="894" y="347"/>
                  </a:cubicBezTo>
                  <a:cubicBezTo>
                    <a:pt x="912" y="411"/>
                    <a:pt x="968" y="452"/>
                    <a:pt x="1037" y="452"/>
                  </a:cubicBezTo>
                  <a:cubicBezTo>
                    <a:pt x="1051" y="452"/>
                    <a:pt x="1066" y="450"/>
                    <a:pt x="1082" y="446"/>
                  </a:cubicBezTo>
                  <a:cubicBezTo>
                    <a:pt x="1159" y="424"/>
                    <a:pt x="1214" y="336"/>
                    <a:pt x="1192" y="258"/>
                  </a:cubicBezTo>
                  <a:cubicBezTo>
                    <a:pt x="1170" y="192"/>
                    <a:pt x="1104" y="93"/>
                    <a:pt x="994" y="37"/>
                  </a:cubicBezTo>
                  <a:cubicBezTo>
                    <a:pt x="940" y="13"/>
                    <a:pt x="88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2917955" y="2404854"/>
              <a:ext cx="103432" cy="101996"/>
            </a:xfrm>
            <a:custGeom>
              <a:avLst/>
              <a:gdLst/>
              <a:ahLst/>
              <a:cxnLst/>
              <a:rect l="l" t="t" r="r" b="b"/>
              <a:pathLst>
                <a:path w="2089" h="2060" extrusionOk="0">
                  <a:moveTo>
                    <a:pt x="1115" y="0"/>
                  </a:moveTo>
                  <a:cubicBezTo>
                    <a:pt x="207" y="0"/>
                    <a:pt x="1" y="840"/>
                    <a:pt x="731" y="1700"/>
                  </a:cubicBezTo>
                  <a:cubicBezTo>
                    <a:pt x="943" y="1954"/>
                    <a:pt x="1127" y="2060"/>
                    <a:pt x="1283" y="2060"/>
                  </a:cubicBezTo>
                  <a:cubicBezTo>
                    <a:pt x="1662" y="2060"/>
                    <a:pt x="1873" y="1436"/>
                    <a:pt x="1912" y="817"/>
                  </a:cubicBezTo>
                  <a:cubicBezTo>
                    <a:pt x="1912" y="817"/>
                    <a:pt x="2088" y="12"/>
                    <a:pt x="1151" y="1"/>
                  </a:cubicBezTo>
                  <a:cubicBezTo>
                    <a:pt x="1139" y="0"/>
                    <a:pt x="1127" y="0"/>
                    <a:pt x="111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2947563" y="2417975"/>
              <a:ext cx="52533" cy="66198"/>
            </a:xfrm>
            <a:custGeom>
              <a:avLst/>
              <a:gdLst/>
              <a:ahLst/>
              <a:cxnLst/>
              <a:rect l="l" t="t" r="r" b="b"/>
              <a:pathLst>
                <a:path w="1061" h="1337" extrusionOk="0">
                  <a:moveTo>
                    <a:pt x="342" y="0"/>
                  </a:moveTo>
                  <a:cubicBezTo>
                    <a:pt x="210" y="0"/>
                    <a:pt x="111" y="56"/>
                    <a:pt x="67" y="111"/>
                  </a:cubicBezTo>
                  <a:cubicBezTo>
                    <a:pt x="1" y="166"/>
                    <a:pt x="11" y="277"/>
                    <a:pt x="67" y="332"/>
                  </a:cubicBezTo>
                  <a:cubicBezTo>
                    <a:pt x="99" y="358"/>
                    <a:pt x="138" y="372"/>
                    <a:pt x="176" y="372"/>
                  </a:cubicBezTo>
                  <a:cubicBezTo>
                    <a:pt x="218" y="372"/>
                    <a:pt x="259" y="356"/>
                    <a:pt x="288" y="321"/>
                  </a:cubicBezTo>
                  <a:cubicBezTo>
                    <a:pt x="288" y="321"/>
                    <a:pt x="292" y="316"/>
                    <a:pt x="302" y="316"/>
                  </a:cubicBezTo>
                  <a:cubicBezTo>
                    <a:pt x="307" y="316"/>
                    <a:pt x="313" y="317"/>
                    <a:pt x="320" y="321"/>
                  </a:cubicBezTo>
                  <a:cubicBezTo>
                    <a:pt x="342" y="321"/>
                    <a:pt x="420" y="343"/>
                    <a:pt x="531" y="498"/>
                  </a:cubicBezTo>
                  <a:cubicBezTo>
                    <a:pt x="729" y="785"/>
                    <a:pt x="508" y="1072"/>
                    <a:pt x="508" y="1082"/>
                  </a:cubicBezTo>
                  <a:cubicBezTo>
                    <a:pt x="453" y="1148"/>
                    <a:pt x="464" y="1248"/>
                    <a:pt x="531" y="1303"/>
                  </a:cubicBezTo>
                  <a:cubicBezTo>
                    <a:pt x="563" y="1325"/>
                    <a:pt x="597" y="1337"/>
                    <a:pt x="629" y="1337"/>
                  </a:cubicBezTo>
                  <a:cubicBezTo>
                    <a:pt x="674" y="1337"/>
                    <a:pt x="718" y="1314"/>
                    <a:pt x="751" y="1281"/>
                  </a:cubicBezTo>
                  <a:cubicBezTo>
                    <a:pt x="884" y="1116"/>
                    <a:pt x="1060" y="696"/>
                    <a:pt x="784" y="310"/>
                  </a:cubicBezTo>
                  <a:cubicBezTo>
                    <a:pt x="641" y="122"/>
                    <a:pt x="497" y="12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2944295" y="2232303"/>
              <a:ext cx="275587" cy="179879"/>
            </a:xfrm>
            <a:custGeom>
              <a:avLst/>
              <a:gdLst/>
              <a:ahLst/>
              <a:cxnLst/>
              <a:rect l="l" t="t" r="r" b="b"/>
              <a:pathLst>
                <a:path w="5566" h="3633" extrusionOk="0">
                  <a:moveTo>
                    <a:pt x="3883" y="0"/>
                  </a:moveTo>
                  <a:cubicBezTo>
                    <a:pt x="3499" y="0"/>
                    <a:pt x="3033" y="89"/>
                    <a:pt x="2484" y="318"/>
                  </a:cubicBezTo>
                  <a:cubicBezTo>
                    <a:pt x="1" y="1344"/>
                    <a:pt x="784" y="2084"/>
                    <a:pt x="629" y="3122"/>
                  </a:cubicBezTo>
                  <a:cubicBezTo>
                    <a:pt x="629" y="3122"/>
                    <a:pt x="654" y="3633"/>
                    <a:pt x="995" y="3633"/>
                  </a:cubicBezTo>
                  <a:cubicBezTo>
                    <a:pt x="1052" y="3633"/>
                    <a:pt x="1117" y="3618"/>
                    <a:pt x="1193" y="3585"/>
                  </a:cubicBezTo>
                  <a:cubicBezTo>
                    <a:pt x="1722" y="3353"/>
                    <a:pt x="1325" y="2625"/>
                    <a:pt x="2086" y="2360"/>
                  </a:cubicBezTo>
                  <a:cubicBezTo>
                    <a:pt x="2848" y="2095"/>
                    <a:pt x="2937" y="2305"/>
                    <a:pt x="3433" y="1896"/>
                  </a:cubicBezTo>
                  <a:cubicBezTo>
                    <a:pt x="3893" y="1531"/>
                    <a:pt x="4079" y="1009"/>
                    <a:pt x="4663" y="1009"/>
                  </a:cubicBezTo>
                  <a:cubicBezTo>
                    <a:pt x="4751" y="1009"/>
                    <a:pt x="4848" y="1021"/>
                    <a:pt x="4956" y="1047"/>
                  </a:cubicBezTo>
                  <a:cubicBezTo>
                    <a:pt x="4996" y="1056"/>
                    <a:pt x="5032" y="1061"/>
                    <a:pt x="5065" y="1061"/>
                  </a:cubicBezTo>
                  <a:cubicBezTo>
                    <a:pt x="5565" y="1061"/>
                    <a:pt x="5210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3192403" y="2268298"/>
              <a:ext cx="160173" cy="232313"/>
            </a:xfrm>
            <a:custGeom>
              <a:avLst/>
              <a:gdLst/>
              <a:ahLst/>
              <a:cxnLst/>
              <a:rect l="l" t="t" r="r" b="b"/>
              <a:pathLst>
                <a:path w="3235" h="4692" extrusionOk="0">
                  <a:moveTo>
                    <a:pt x="580" y="0"/>
                  </a:moveTo>
                  <a:cubicBezTo>
                    <a:pt x="366" y="0"/>
                    <a:pt x="211" y="84"/>
                    <a:pt x="155" y="253"/>
                  </a:cubicBezTo>
                  <a:cubicBezTo>
                    <a:pt x="1" y="750"/>
                    <a:pt x="796" y="1500"/>
                    <a:pt x="1402" y="1920"/>
                  </a:cubicBezTo>
                  <a:cubicBezTo>
                    <a:pt x="2230" y="2483"/>
                    <a:pt x="1645" y="2979"/>
                    <a:pt x="1623" y="3741"/>
                  </a:cubicBezTo>
                  <a:cubicBezTo>
                    <a:pt x="1603" y="4647"/>
                    <a:pt x="1816" y="4691"/>
                    <a:pt x="1859" y="4691"/>
                  </a:cubicBezTo>
                  <a:cubicBezTo>
                    <a:pt x="1863" y="4691"/>
                    <a:pt x="1866" y="4691"/>
                    <a:pt x="1866" y="4691"/>
                  </a:cubicBezTo>
                  <a:cubicBezTo>
                    <a:pt x="3234" y="4006"/>
                    <a:pt x="3114" y="1931"/>
                    <a:pt x="2253" y="970"/>
                  </a:cubicBezTo>
                  <a:cubicBezTo>
                    <a:pt x="1672" y="331"/>
                    <a:pt x="1008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3151406" y="2476053"/>
              <a:ext cx="89122" cy="62534"/>
            </a:xfrm>
            <a:custGeom>
              <a:avLst/>
              <a:gdLst/>
              <a:ahLst/>
              <a:cxnLst/>
              <a:rect l="l" t="t" r="r" b="b"/>
              <a:pathLst>
                <a:path w="1800" h="1263" extrusionOk="0">
                  <a:moveTo>
                    <a:pt x="854" y="0"/>
                  </a:moveTo>
                  <a:cubicBezTo>
                    <a:pt x="336" y="0"/>
                    <a:pt x="0" y="704"/>
                    <a:pt x="0" y="704"/>
                  </a:cubicBezTo>
                  <a:cubicBezTo>
                    <a:pt x="0" y="704"/>
                    <a:pt x="144" y="1013"/>
                    <a:pt x="751" y="1223"/>
                  </a:cubicBezTo>
                  <a:cubicBezTo>
                    <a:pt x="826" y="1250"/>
                    <a:pt x="902" y="1262"/>
                    <a:pt x="977" y="1262"/>
                  </a:cubicBezTo>
                  <a:cubicBezTo>
                    <a:pt x="1416" y="1262"/>
                    <a:pt x="1800" y="851"/>
                    <a:pt x="1668" y="737"/>
                  </a:cubicBezTo>
                  <a:cubicBezTo>
                    <a:pt x="1502" y="605"/>
                    <a:pt x="1700" y="284"/>
                    <a:pt x="1072" y="42"/>
                  </a:cubicBezTo>
                  <a:cubicBezTo>
                    <a:pt x="996" y="13"/>
                    <a:pt x="923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3151406" y="2475409"/>
              <a:ext cx="85855" cy="41739"/>
            </a:xfrm>
            <a:custGeom>
              <a:avLst/>
              <a:gdLst/>
              <a:ahLst/>
              <a:cxnLst/>
              <a:rect l="l" t="t" r="r" b="b"/>
              <a:pathLst>
                <a:path w="1734" h="843" extrusionOk="0">
                  <a:moveTo>
                    <a:pt x="834" y="0"/>
                  </a:moveTo>
                  <a:cubicBezTo>
                    <a:pt x="233" y="0"/>
                    <a:pt x="0" y="717"/>
                    <a:pt x="0" y="717"/>
                  </a:cubicBezTo>
                  <a:cubicBezTo>
                    <a:pt x="0" y="717"/>
                    <a:pt x="300" y="119"/>
                    <a:pt x="808" y="119"/>
                  </a:cubicBezTo>
                  <a:cubicBezTo>
                    <a:pt x="826" y="119"/>
                    <a:pt x="843" y="119"/>
                    <a:pt x="861" y="121"/>
                  </a:cubicBezTo>
                  <a:cubicBezTo>
                    <a:pt x="1435" y="165"/>
                    <a:pt x="1612" y="817"/>
                    <a:pt x="1678" y="839"/>
                  </a:cubicBezTo>
                  <a:cubicBezTo>
                    <a:pt x="1684" y="842"/>
                    <a:pt x="1688" y="843"/>
                    <a:pt x="1692" y="843"/>
                  </a:cubicBezTo>
                  <a:cubicBezTo>
                    <a:pt x="1734" y="843"/>
                    <a:pt x="1676" y="690"/>
                    <a:pt x="1656" y="640"/>
                  </a:cubicBezTo>
                  <a:cubicBezTo>
                    <a:pt x="1646" y="574"/>
                    <a:pt x="1469" y="88"/>
                    <a:pt x="961" y="11"/>
                  </a:cubicBezTo>
                  <a:cubicBezTo>
                    <a:pt x="917" y="4"/>
                    <a:pt x="875" y="0"/>
                    <a:pt x="834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3165616" y="2486797"/>
              <a:ext cx="50899" cy="44908"/>
            </a:xfrm>
            <a:custGeom>
              <a:avLst/>
              <a:gdLst/>
              <a:ahLst/>
              <a:cxnLst/>
              <a:rect l="l" t="t" r="r" b="b"/>
              <a:pathLst>
                <a:path w="1028" h="907" extrusionOk="0">
                  <a:moveTo>
                    <a:pt x="510" y="0"/>
                  </a:moveTo>
                  <a:cubicBezTo>
                    <a:pt x="324" y="0"/>
                    <a:pt x="149" y="117"/>
                    <a:pt x="78" y="310"/>
                  </a:cubicBezTo>
                  <a:cubicBezTo>
                    <a:pt x="0" y="543"/>
                    <a:pt x="133" y="807"/>
                    <a:pt x="365" y="884"/>
                  </a:cubicBezTo>
                  <a:cubicBezTo>
                    <a:pt x="412" y="899"/>
                    <a:pt x="460" y="907"/>
                    <a:pt x="507" y="907"/>
                  </a:cubicBezTo>
                  <a:cubicBezTo>
                    <a:pt x="700" y="907"/>
                    <a:pt x="877" y="784"/>
                    <a:pt x="939" y="597"/>
                  </a:cubicBezTo>
                  <a:cubicBezTo>
                    <a:pt x="1027" y="354"/>
                    <a:pt x="895" y="101"/>
                    <a:pt x="652" y="23"/>
                  </a:cubicBezTo>
                  <a:cubicBezTo>
                    <a:pt x="605" y="8"/>
                    <a:pt x="557" y="0"/>
                    <a:pt x="510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3179282" y="2430402"/>
              <a:ext cx="62386" cy="28618"/>
            </a:xfrm>
            <a:custGeom>
              <a:avLst/>
              <a:gdLst/>
              <a:ahLst/>
              <a:cxnLst/>
              <a:rect l="l" t="t" r="r" b="b"/>
              <a:pathLst>
                <a:path w="1260" h="578" extrusionOk="0">
                  <a:moveTo>
                    <a:pt x="341" y="0"/>
                  </a:moveTo>
                  <a:cubicBezTo>
                    <a:pt x="222" y="0"/>
                    <a:pt x="106" y="29"/>
                    <a:pt x="11" y="92"/>
                  </a:cubicBezTo>
                  <a:cubicBezTo>
                    <a:pt x="1" y="114"/>
                    <a:pt x="23" y="158"/>
                    <a:pt x="34" y="180"/>
                  </a:cubicBezTo>
                  <a:lnTo>
                    <a:pt x="100" y="279"/>
                  </a:lnTo>
                  <a:cubicBezTo>
                    <a:pt x="199" y="246"/>
                    <a:pt x="304" y="230"/>
                    <a:pt x="409" y="230"/>
                  </a:cubicBezTo>
                  <a:cubicBezTo>
                    <a:pt x="514" y="230"/>
                    <a:pt x="619" y="246"/>
                    <a:pt x="718" y="279"/>
                  </a:cubicBezTo>
                  <a:cubicBezTo>
                    <a:pt x="850" y="323"/>
                    <a:pt x="972" y="401"/>
                    <a:pt x="1093" y="467"/>
                  </a:cubicBezTo>
                  <a:cubicBezTo>
                    <a:pt x="1149" y="500"/>
                    <a:pt x="1204" y="534"/>
                    <a:pt x="1259" y="578"/>
                  </a:cubicBezTo>
                  <a:cubicBezTo>
                    <a:pt x="1193" y="478"/>
                    <a:pt x="1115" y="379"/>
                    <a:pt x="1027" y="301"/>
                  </a:cubicBezTo>
                  <a:cubicBezTo>
                    <a:pt x="939" y="213"/>
                    <a:pt x="762" y="81"/>
                    <a:pt x="487" y="14"/>
                  </a:cubicBezTo>
                  <a:cubicBezTo>
                    <a:pt x="438" y="5"/>
                    <a:pt x="390" y="0"/>
                    <a:pt x="34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3196809" y="2497987"/>
              <a:ext cx="13665" cy="11685"/>
            </a:xfrm>
            <a:custGeom>
              <a:avLst/>
              <a:gdLst/>
              <a:ahLst/>
              <a:cxnLst/>
              <a:rect l="l" t="t" r="r" b="b"/>
              <a:pathLst>
                <a:path w="276" h="236" extrusionOk="0">
                  <a:moveTo>
                    <a:pt x="134" y="1"/>
                  </a:moveTo>
                  <a:cubicBezTo>
                    <a:pt x="84" y="1"/>
                    <a:pt x="39" y="30"/>
                    <a:pt x="22" y="74"/>
                  </a:cubicBezTo>
                  <a:cubicBezTo>
                    <a:pt x="0" y="140"/>
                    <a:pt x="33" y="206"/>
                    <a:pt x="99" y="228"/>
                  </a:cubicBezTo>
                  <a:cubicBezTo>
                    <a:pt x="113" y="233"/>
                    <a:pt x="126" y="235"/>
                    <a:pt x="140" y="235"/>
                  </a:cubicBezTo>
                  <a:cubicBezTo>
                    <a:pt x="191" y="235"/>
                    <a:pt x="236" y="203"/>
                    <a:pt x="254" y="151"/>
                  </a:cubicBezTo>
                  <a:cubicBezTo>
                    <a:pt x="276" y="96"/>
                    <a:pt x="243" y="18"/>
                    <a:pt x="177" y="8"/>
                  </a:cubicBezTo>
                  <a:cubicBezTo>
                    <a:pt x="162" y="3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3015890" y="2430749"/>
              <a:ext cx="86944" cy="63723"/>
            </a:xfrm>
            <a:custGeom>
              <a:avLst/>
              <a:gdLst/>
              <a:ahLst/>
              <a:cxnLst/>
              <a:rect l="l" t="t" r="r" b="b"/>
              <a:pathLst>
                <a:path w="1756" h="1287" extrusionOk="0">
                  <a:moveTo>
                    <a:pt x="786" y="0"/>
                  </a:moveTo>
                  <a:cubicBezTo>
                    <a:pt x="430" y="0"/>
                    <a:pt x="370" y="250"/>
                    <a:pt x="210" y="250"/>
                  </a:cubicBezTo>
                  <a:cubicBezTo>
                    <a:pt x="0" y="262"/>
                    <a:pt x="122" y="1023"/>
                    <a:pt x="640" y="1189"/>
                  </a:cubicBezTo>
                  <a:cubicBezTo>
                    <a:pt x="872" y="1263"/>
                    <a:pt x="1058" y="1287"/>
                    <a:pt x="1201" y="1287"/>
                  </a:cubicBezTo>
                  <a:cubicBezTo>
                    <a:pt x="1440" y="1287"/>
                    <a:pt x="1557" y="1222"/>
                    <a:pt x="1557" y="1222"/>
                  </a:cubicBezTo>
                  <a:cubicBezTo>
                    <a:pt x="1557" y="1222"/>
                    <a:pt x="1756" y="250"/>
                    <a:pt x="1104" y="52"/>
                  </a:cubicBezTo>
                  <a:cubicBezTo>
                    <a:pt x="977" y="15"/>
                    <a:pt x="87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3019158" y="2430056"/>
              <a:ext cx="87489" cy="61197"/>
            </a:xfrm>
            <a:custGeom>
              <a:avLst/>
              <a:gdLst/>
              <a:ahLst/>
              <a:cxnLst/>
              <a:rect l="l" t="t" r="r" b="b"/>
              <a:pathLst>
                <a:path w="1767" h="1236" extrusionOk="0">
                  <a:moveTo>
                    <a:pt x="758" y="0"/>
                  </a:moveTo>
                  <a:cubicBezTo>
                    <a:pt x="472" y="0"/>
                    <a:pt x="249" y="145"/>
                    <a:pt x="210" y="176"/>
                  </a:cubicBezTo>
                  <a:cubicBezTo>
                    <a:pt x="166" y="220"/>
                    <a:pt x="0" y="320"/>
                    <a:pt x="78" y="330"/>
                  </a:cubicBezTo>
                  <a:cubicBezTo>
                    <a:pt x="80" y="331"/>
                    <a:pt x="82" y="331"/>
                    <a:pt x="84" y="331"/>
                  </a:cubicBezTo>
                  <a:cubicBezTo>
                    <a:pt x="146" y="331"/>
                    <a:pt x="421" y="132"/>
                    <a:pt x="750" y="132"/>
                  </a:cubicBezTo>
                  <a:cubicBezTo>
                    <a:pt x="881" y="132"/>
                    <a:pt x="1021" y="164"/>
                    <a:pt x="1160" y="254"/>
                  </a:cubicBezTo>
                  <a:cubicBezTo>
                    <a:pt x="1612" y="529"/>
                    <a:pt x="1491" y="1236"/>
                    <a:pt x="1491" y="1236"/>
                  </a:cubicBezTo>
                  <a:cubicBezTo>
                    <a:pt x="1491" y="1236"/>
                    <a:pt x="1766" y="430"/>
                    <a:pt x="1148" y="99"/>
                  </a:cubicBezTo>
                  <a:cubicBezTo>
                    <a:pt x="1013" y="27"/>
                    <a:pt x="880" y="0"/>
                    <a:pt x="758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3037181" y="2443127"/>
              <a:ext cx="50354" cy="45106"/>
            </a:xfrm>
            <a:custGeom>
              <a:avLst/>
              <a:gdLst/>
              <a:ahLst/>
              <a:cxnLst/>
              <a:rect l="l" t="t" r="r" b="b"/>
              <a:pathLst>
                <a:path w="1017" h="911" extrusionOk="0">
                  <a:moveTo>
                    <a:pt x="511" y="0"/>
                  </a:moveTo>
                  <a:cubicBezTo>
                    <a:pt x="317" y="0"/>
                    <a:pt x="140" y="123"/>
                    <a:pt x="78" y="309"/>
                  </a:cubicBezTo>
                  <a:cubicBezTo>
                    <a:pt x="1" y="552"/>
                    <a:pt x="122" y="806"/>
                    <a:pt x="365" y="883"/>
                  </a:cubicBezTo>
                  <a:cubicBezTo>
                    <a:pt x="414" y="902"/>
                    <a:pt x="464" y="911"/>
                    <a:pt x="514" y="911"/>
                  </a:cubicBezTo>
                  <a:cubicBezTo>
                    <a:pt x="701" y="911"/>
                    <a:pt x="878" y="788"/>
                    <a:pt x="939" y="596"/>
                  </a:cubicBezTo>
                  <a:cubicBezTo>
                    <a:pt x="1016" y="365"/>
                    <a:pt x="884" y="100"/>
                    <a:pt x="652" y="22"/>
                  </a:cubicBezTo>
                  <a:cubicBezTo>
                    <a:pt x="605" y="7"/>
                    <a:pt x="557" y="0"/>
                    <a:pt x="51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3051936" y="2391436"/>
              <a:ext cx="64020" cy="27133"/>
            </a:xfrm>
            <a:custGeom>
              <a:avLst/>
              <a:gdLst/>
              <a:ahLst/>
              <a:cxnLst/>
              <a:rect l="l" t="t" r="r" b="b"/>
              <a:pathLst>
                <a:path w="1293" h="548" extrusionOk="0">
                  <a:moveTo>
                    <a:pt x="482" y="0"/>
                  </a:moveTo>
                  <a:cubicBezTo>
                    <a:pt x="432" y="0"/>
                    <a:pt x="389" y="4"/>
                    <a:pt x="354" y="7"/>
                  </a:cubicBezTo>
                  <a:cubicBezTo>
                    <a:pt x="233" y="7"/>
                    <a:pt x="111" y="40"/>
                    <a:pt x="1" y="84"/>
                  </a:cubicBezTo>
                  <a:cubicBezTo>
                    <a:pt x="67" y="95"/>
                    <a:pt x="133" y="95"/>
                    <a:pt x="199" y="106"/>
                  </a:cubicBezTo>
                  <a:cubicBezTo>
                    <a:pt x="332" y="117"/>
                    <a:pt x="476" y="129"/>
                    <a:pt x="608" y="173"/>
                  </a:cubicBezTo>
                  <a:cubicBezTo>
                    <a:pt x="817" y="239"/>
                    <a:pt x="994" y="371"/>
                    <a:pt x="1104" y="548"/>
                  </a:cubicBezTo>
                  <a:cubicBezTo>
                    <a:pt x="1149" y="526"/>
                    <a:pt x="1182" y="526"/>
                    <a:pt x="1215" y="504"/>
                  </a:cubicBezTo>
                  <a:cubicBezTo>
                    <a:pt x="1248" y="492"/>
                    <a:pt x="1281" y="470"/>
                    <a:pt x="1292" y="448"/>
                  </a:cubicBezTo>
                  <a:cubicBezTo>
                    <a:pt x="1237" y="294"/>
                    <a:pt x="1116" y="173"/>
                    <a:pt x="961" y="106"/>
                  </a:cubicBezTo>
                  <a:cubicBezTo>
                    <a:pt x="773" y="20"/>
                    <a:pt x="606" y="0"/>
                    <a:pt x="48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9"/>
            <p:cNvSpPr/>
            <p:nvPr/>
          </p:nvSpPr>
          <p:spPr>
            <a:xfrm>
              <a:off x="3050302" y="2447336"/>
              <a:ext cx="12081" cy="10744"/>
            </a:xfrm>
            <a:custGeom>
              <a:avLst/>
              <a:gdLst/>
              <a:ahLst/>
              <a:cxnLst/>
              <a:rect l="l" t="t" r="r" b="b"/>
              <a:pathLst>
                <a:path w="244" h="217" extrusionOk="0">
                  <a:moveTo>
                    <a:pt x="129" y="1"/>
                  </a:moveTo>
                  <a:cubicBezTo>
                    <a:pt x="83" y="1"/>
                    <a:pt x="42" y="25"/>
                    <a:pt x="23" y="81"/>
                  </a:cubicBezTo>
                  <a:cubicBezTo>
                    <a:pt x="1" y="136"/>
                    <a:pt x="34" y="192"/>
                    <a:pt x="89" y="214"/>
                  </a:cubicBezTo>
                  <a:cubicBezTo>
                    <a:pt x="98" y="215"/>
                    <a:pt x="107" y="216"/>
                    <a:pt x="116" y="216"/>
                  </a:cubicBezTo>
                  <a:cubicBezTo>
                    <a:pt x="164" y="216"/>
                    <a:pt x="212" y="193"/>
                    <a:pt x="222" y="147"/>
                  </a:cubicBezTo>
                  <a:cubicBezTo>
                    <a:pt x="244" y="92"/>
                    <a:pt x="210" y="26"/>
                    <a:pt x="155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9"/>
            <p:cNvSpPr/>
            <p:nvPr/>
          </p:nvSpPr>
          <p:spPr>
            <a:xfrm>
              <a:off x="3050302" y="2555174"/>
              <a:ext cx="89122" cy="52533"/>
            </a:xfrm>
            <a:custGeom>
              <a:avLst/>
              <a:gdLst/>
              <a:ahLst/>
              <a:cxnLst/>
              <a:rect l="l" t="t" r="r" b="b"/>
              <a:pathLst>
                <a:path w="1800" h="1061" extrusionOk="0">
                  <a:moveTo>
                    <a:pt x="89" y="0"/>
                  </a:moveTo>
                  <a:lnTo>
                    <a:pt x="89" y="0"/>
                  </a:lnTo>
                  <a:cubicBezTo>
                    <a:pt x="89" y="1"/>
                    <a:pt x="1" y="784"/>
                    <a:pt x="718" y="1016"/>
                  </a:cubicBezTo>
                  <a:cubicBezTo>
                    <a:pt x="819" y="1047"/>
                    <a:pt x="913" y="1060"/>
                    <a:pt x="1000" y="1060"/>
                  </a:cubicBezTo>
                  <a:cubicBezTo>
                    <a:pt x="1531" y="1060"/>
                    <a:pt x="1800" y="563"/>
                    <a:pt x="1800" y="56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3054708" y="2554085"/>
              <a:ext cx="86894" cy="41046"/>
            </a:xfrm>
            <a:custGeom>
              <a:avLst/>
              <a:gdLst/>
              <a:ahLst/>
              <a:cxnLst/>
              <a:rect l="l" t="t" r="r" b="b"/>
              <a:pathLst>
                <a:path w="1755" h="829" extrusionOk="0">
                  <a:moveTo>
                    <a:pt x="0" y="0"/>
                  </a:moveTo>
                  <a:cubicBezTo>
                    <a:pt x="0" y="0"/>
                    <a:pt x="11" y="298"/>
                    <a:pt x="177" y="442"/>
                  </a:cubicBezTo>
                  <a:cubicBezTo>
                    <a:pt x="392" y="624"/>
                    <a:pt x="1014" y="828"/>
                    <a:pt x="1251" y="828"/>
                  </a:cubicBezTo>
                  <a:cubicBezTo>
                    <a:pt x="1257" y="828"/>
                    <a:pt x="1263" y="828"/>
                    <a:pt x="1269" y="828"/>
                  </a:cubicBezTo>
                  <a:cubicBezTo>
                    <a:pt x="1479" y="817"/>
                    <a:pt x="1755" y="552"/>
                    <a:pt x="1755" y="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2828436" y="2718912"/>
              <a:ext cx="606677" cy="448930"/>
            </a:xfrm>
            <a:custGeom>
              <a:avLst/>
              <a:gdLst/>
              <a:ahLst/>
              <a:cxnLst/>
              <a:rect l="l" t="t" r="r" b="b"/>
              <a:pathLst>
                <a:path w="12253" h="9067" extrusionOk="0">
                  <a:moveTo>
                    <a:pt x="4550" y="0"/>
                  </a:moveTo>
                  <a:cubicBezTo>
                    <a:pt x="4010" y="0"/>
                    <a:pt x="1405" y="262"/>
                    <a:pt x="729" y="733"/>
                  </a:cubicBezTo>
                  <a:cubicBezTo>
                    <a:pt x="0" y="1252"/>
                    <a:pt x="386" y="9067"/>
                    <a:pt x="773" y="9067"/>
                  </a:cubicBezTo>
                  <a:cubicBezTo>
                    <a:pt x="773" y="9067"/>
                    <a:pt x="12253" y="8978"/>
                    <a:pt x="12253" y="8328"/>
                  </a:cubicBezTo>
                  <a:cubicBezTo>
                    <a:pt x="12253" y="7687"/>
                    <a:pt x="11866" y="910"/>
                    <a:pt x="11303" y="567"/>
                  </a:cubicBezTo>
                  <a:cubicBezTo>
                    <a:pt x="10867" y="303"/>
                    <a:pt x="9434" y="137"/>
                    <a:pt x="8685" y="137"/>
                  </a:cubicBezTo>
                  <a:cubicBezTo>
                    <a:pt x="8466" y="137"/>
                    <a:pt x="8305" y="152"/>
                    <a:pt x="8245" y="181"/>
                  </a:cubicBezTo>
                  <a:cubicBezTo>
                    <a:pt x="8022" y="288"/>
                    <a:pt x="6724" y="1675"/>
                    <a:pt x="6012" y="1675"/>
                  </a:cubicBezTo>
                  <a:cubicBezTo>
                    <a:pt x="5917" y="1675"/>
                    <a:pt x="5833" y="1650"/>
                    <a:pt x="5762" y="1594"/>
                  </a:cubicBezTo>
                  <a:cubicBezTo>
                    <a:pt x="5155" y="1119"/>
                    <a:pt x="4857" y="49"/>
                    <a:pt x="4636" y="5"/>
                  </a:cubicBezTo>
                  <a:cubicBezTo>
                    <a:pt x="4621" y="2"/>
                    <a:pt x="4592" y="0"/>
                    <a:pt x="4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3007127" y="2687422"/>
              <a:ext cx="283162" cy="193297"/>
            </a:xfrm>
            <a:custGeom>
              <a:avLst/>
              <a:gdLst/>
              <a:ahLst/>
              <a:cxnLst/>
              <a:rect l="l" t="t" r="r" b="b"/>
              <a:pathLst>
                <a:path w="5719" h="3904" extrusionOk="0">
                  <a:moveTo>
                    <a:pt x="1546" y="1"/>
                  </a:moveTo>
                  <a:cubicBezTo>
                    <a:pt x="1546" y="1"/>
                    <a:pt x="0" y="431"/>
                    <a:pt x="0" y="685"/>
                  </a:cubicBezTo>
                  <a:cubicBezTo>
                    <a:pt x="0" y="938"/>
                    <a:pt x="387" y="2959"/>
                    <a:pt x="641" y="3312"/>
                  </a:cubicBezTo>
                  <a:cubicBezTo>
                    <a:pt x="672" y="3352"/>
                    <a:pt x="714" y="3370"/>
                    <a:pt x="764" y="3370"/>
                  </a:cubicBezTo>
                  <a:cubicBezTo>
                    <a:pt x="1141" y="3370"/>
                    <a:pt x="1977" y="2363"/>
                    <a:pt x="1977" y="2363"/>
                  </a:cubicBezTo>
                  <a:cubicBezTo>
                    <a:pt x="1977" y="2363"/>
                    <a:pt x="2794" y="3477"/>
                    <a:pt x="3224" y="3864"/>
                  </a:cubicBezTo>
                  <a:cubicBezTo>
                    <a:pt x="3254" y="3891"/>
                    <a:pt x="3291" y="3903"/>
                    <a:pt x="3336" y="3903"/>
                  </a:cubicBezTo>
                  <a:cubicBezTo>
                    <a:pt x="3931" y="3903"/>
                    <a:pt x="5718" y="1657"/>
                    <a:pt x="5718" y="1369"/>
                  </a:cubicBezTo>
                  <a:cubicBezTo>
                    <a:pt x="5718" y="1071"/>
                    <a:pt x="4945" y="210"/>
                    <a:pt x="4725" y="89"/>
                  </a:cubicBezTo>
                  <a:cubicBezTo>
                    <a:pt x="4717" y="84"/>
                    <a:pt x="4706" y="81"/>
                    <a:pt x="4693" y="81"/>
                  </a:cubicBezTo>
                  <a:cubicBezTo>
                    <a:pt x="4373" y="81"/>
                    <a:pt x="2648" y="1595"/>
                    <a:pt x="2318" y="1723"/>
                  </a:cubicBezTo>
                  <a:cubicBezTo>
                    <a:pt x="2308" y="1726"/>
                    <a:pt x="2297" y="1728"/>
                    <a:pt x="2286" y="1728"/>
                  </a:cubicBezTo>
                  <a:cubicBezTo>
                    <a:pt x="1950" y="1728"/>
                    <a:pt x="1546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3232310" y="3746445"/>
              <a:ext cx="224094" cy="148488"/>
            </a:xfrm>
            <a:custGeom>
              <a:avLst/>
              <a:gdLst/>
              <a:ahLst/>
              <a:cxnLst/>
              <a:rect l="l" t="t" r="r" b="b"/>
              <a:pathLst>
                <a:path w="4526" h="2999" extrusionOk="0">
                  <a:moveTo>
                    <a:pt x="3406" y="0"/>
                  </a:moveTo>
                  <a:cubicBezTo>
                    <a:pt x="2477" y="0"/>
                    <a:pt x="296" y="41"/>
                    <a:pt x="166" y="423"/>
                  </a:cubicBezTo>
                  <a:cubicBezTo>
                    <a:pt x="0" y="897"/>
                    <a:pt x="331" y="1880"/>
                    <a:pt x="409" y="2597"/>
                  </a:cubicBezTo>
                  <a:cubicBezTo>
                    <a:pt x="447" y="2909"/>
                    <a:pt x="1026" y="2998"/>
                    <a:pt x="1714" y="2998"/>
                  </a:cubicBezTo>
                  <a:cubicBezTo>
                    <a:pt x="2633" y="2998"/>
                    <a:pt x="3745" y="2840"/>
                    <a:pt x="4029" y="2840"/>
                  </a:cubicBezTo>
                  <a:cubicBezTo>
                    <a:pt x="4526" y="2840"/>
                    <a:pt x="4062" y="3"/>
                    <a:pt x="3819" y="3"/>
                  </a:cubicBezTo>
                  <a:cubicBezTo>
                    <a:pt x="3819" y="3"/>
                    <a:pt x="3659" y="0"/>
                    <a:pt x="3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2922956" y="3761249"/>
              <a:ext cx="206616" cy="135615"/>
            </a:xfrm>
            <a:custGeom>
              <a:avLst/>
              <a:gdLst/>
              <a:ahLst/>
              <a:cxnLst/>
              <a:rect l="l" t="t" r="r" b="b"/>
              <a:pathLst>
                <a:path w="4173" h="2739" extrusionOk="0">
                  <a:moveTo>
                    <a:pt x="1671" y="1"/>
                  </a:moveTo>
                  <a:cubicBezTo>
                    <a:pt x="979" y="1"/>
                    <a:pt x="359" y="66"/>
                    <a:pt x="255" y="289"/>
                  </a:cubicBezTo>
                  <a:cubicBezTo>
                    <a:pt x="1" y="830"/>
                    <a:pt x="199" y="1481"/>
                    <a:pt x="133" y="2287"/>
                  </a:cubicBezTo>
                  <a:cubicBezTo>
                    <a:pt x="109" y="2639"/>
                    <a:pt x="691" y="2739"/>
                    <a:pt x="1394" y="2739"/>
                  </a:cubicBezTo>
                  <a:cubicBezTo>
                    <a:pt x="2300" y="2739"/>
                    <a:pt x="3408" y="2574"/>
                    <a:pt x="3687" y="2574"/>
                  </a:cubicBezTo>
                  <a:cubicBezTo>
                    <a:pt x="4173" y="2574"/>
                    <a:pt x="4041" y="134"/>
                    <a:pt x="3798" y="134"/>
                  </a:cubicBezTo>
                  <a:cubicBezTo>
                    <a:pt x="3798" y="134"/>
                    <a:pt x="2660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3028962" y="2796498"/>
              <a:ext cx="137793" cy="361590"/>
            </a:xfrm>
            <a:custGeom>
              <a:avLst/>
              <a:gdLst/>
              <a:ahLst/>
              <a:cxnLst/>
              <a:rect l="l" t="t" r="r" b="b"/>
              <a:pathLst>
                <a:path w="2783" h="7303" extrusionOk="0">
                  <a:moveTo>
                    <a:pt x="1831" y="0"/>
                  </a:moveTo>
                  <a:cubicBezTo>
                    <a:pt x="1692" y="0"/>
                    <a:pt x="1035" y="586"/>
                    <a:pt x="851" y="943"/>
                  </a:cubicBezTo>
                  <a:cubicBezTo>
                    <a:pt x="729" y="1175"/>
                    <a:pt x="1061" y="1340"/>
                    <a:pt x="1094" y="1650"/>
                  </a:cubicBezTo>
                  <a:cubicBezTo>
                    <a:pt x="1138" y="1948"/>
                    <a:pt x="1" y="4840"/>
                    <a:pt x="222" y="5436"/>
                  </a:cubicBezTo>
                  <a:cubicBezTo>
                    <a:pt x="432" y="6021"/>
                    <a:pt x="1116" y="7246"/>
                    <a:pt x="1469" y="7301"/>
                  </a:cubicBezTo>
                  <a:cubicBezTo>
                    <a:pt x="1475" y="7302"/>
                    <a:pt x="1481" y="7302"/>
                    <a:pt x="1487" y="7302"/>
                  </a:cubicBezTo>
                  <a:cubicBezTo>
                    <a:pt x="1846" y="7302"/>
                    <a:pt x="2531" y="5701"/>
                    <a:pt x="2650" y="5071"/>
                  </a:cubicBezTo>
                  <a:cubicBezTo>
                    <a:pt x="2783" y="4443"/>
                    <a:pt x="1911" y="1948"/>
                    <a:pt x="1988" y="1738"/>
                  </a:cubicBezTo>
                  <a:cubicBezTo>
                    <a:pt x="2066" y="1517"/>
                    <a:pt x="2419" y="1340"/>
                    <a:pt x="2397" y="1109"/>
                  </a:cubicBezTo>
                  <a:cubicBezTo>
                    <a:pt x="2363" y="668"/>
                    <a:pt x="1855" y="38"/>
                    <a:pt x="1855" y="38"/>
                  </a:cubicBezTo>
                  <a:cubicBezTo>
                    <a:pt x="1860" y="12"/>
                    <a:pt x="1850" y="0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3523047" y="2655734"/>
              <a:ext cx="152548" cy="114473"/>
            </a:xfrm>
            <a:custGeom>
              <a:avLst/>
              <a:gdLst/>
              <a:ahLst/>
              <a:cxnLst/>
              <a:rect l="l" t="t" r="r" b="b"/>
              <a:pathLst>
                <a:path w="3081" h="2312" extrusionOk="0">
                  <a:moveTo>
                    <a:pt x="1965" y="0"/>
                  </a:moveTo>
                  <a:cubicBezTo>
                    <a:pt x="1965" y="0"/>
                    <a:pt x="608" y="33"/>
                    <a:pt x="343" y="298"/>
                  </a:cubicBezTo>
                  <a:cubicBezTo>
                    <a:pt x="122" y="519"/>
                    <a:pt x="0" y="1380"/>
                    <a:pt x="530" y="1965"/>
                  </a:cubicBezTo>
                  <a:cubicBezTo>
                    <a:pt x="759" y="2217"/>
                    <a:pt x="1106" y="2311"/>
                    <a:pt x="1461" y="2311"/>
                  </a:cubicBezTo>
                  <a:cubicBezTo>
                    <a:pt x="1931" y="2311"/>
                    <a:pt x="2416" y="2147"/>
                    <a:pt x="2661" y="1965"/>
                  </a:cubicBezTo>
                  <a:cubicBezTo>
                    <a:pt x="3080" y="1645"/>
                    <a:pt x="3080" y="155"/>
                    <a:pt x="196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2535520" y="2635483"/>
              <a:ext cx="153043" cy="115909"/>
            </a:xfrm>
            <a:custGeom>
              <a:avLst/>
              <a:gdLst/>
              <a:ahLst/>
              <a:cxnLst/>
              <a:rect l="l" t="t" r="r" b="b"/>
              <a:pathLst>
                <a:path w="3091" h="2341" extrusionOk="0">
                  <a:moveTo>
                    <a:pt x="1685" y="1"/>
                  </a:moveTo>
                  <a:cubicBezTo>
                    <a:pt x="1184" y="1"/>
                    <a:pt x="657" y="201"/>
                    <a:pt x="408" y="409"/>
                  </a:cubicBezTo>
                  <a:cubicBezTo>
                    <a:pt x="0" y="741"/>
                    <a:pt x="66" y="2230"/>
                    <a:pt x="1192" y="2341"/>
                  </a:cubicBezTo>
                  <a:cubicBezTo>
                    <a:pt x="1192" y="2341"/>
                    <a:pt x="3047" y="2087"/>
                    <a:pt x="2980" y="1723"/>
                  </a:cubicBezTo>
                  <a:cubicBezTo>
                    <a:pt x="2903" y="1347"/>
                    <a:pt x="3091" y="862"/>
                    <a:pt x="2539" y="299"/>
                  </a:cubicBezTo>
                  <a:cubicBezTo>
                    <a:pt x="2319" y="83"/>
                    <a:pt x="2007" y="1"/>
                    <a:pt x="168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2769417" y="2731290"/>
              <a:ext cx="219192" cy="288608"/>
            </a:xfrm>
            <a:custGeom>
              <a:avLst/>
              <a:gdLst/>
              <a:ahLst/>
              <a:cxnLst/>
              <a:rect l="l" t="t" r="r" b="b"/>
              <a:pathLst>
                <a:path w="4427" h="5829" extrusionOk="0">
                  <a:moveTo>
                    <a:pt x="3626" y="1"/>
                  </a:moveTo>
                  <a:cubicBezTo>
                    <a:pt x="2731" y="1"/>
                    <a:pt x="534" y="525"/>
                    <a:pt x="0" y="1256"/>
                  </a:cubicBezTo>
                  <a:cubicBezTo>
                    <a:pt x="0" y="1256"/>
                    <a:pt x="464" y="5395"/>
                    <a:pt x="806" y="5748"/>
                  </a:cubicBezTo>
                  <a:cubicBezTo>
                    <a:pt x="862" y="5805"/>
                    <a:pt x="955" y="5828"/>
                    <a:pt x="1074" y="5828"/>
                  </a:cubicBezTo>
                  <a:cubicBezTo>
                    <a:pt x="1675" y="5828"/>
                    <a:pt x="2948" y="5221"/>
                    <a:pt x="3621" y="5174"/>
                  </a:cubicBezTo>
                  <a:cubicBezTo>
                    <a:pt x="4426" y="5108"/>
                    <a:pt x="4371" y="285"/>
                    <a:pt x="3963" y="52"/>
                  </a:cubicBezTo>
                  <a:cubicBezTo>
                    <a:pt x="3903" y="18"/>
                    <a:pt x="3785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3287962" y="2733815"/>
              <a:ext cx="250434" cy="270982"/>
            </a:xfrm>
            <a:custGeom>
              <a:avLst/>
              <a:gdLst/>
              <a:ahLst/>
              <a:cxnLst/>
              <a:rect l="l" t="t" r="r" b="b"/>
              <a:pathLst>
                <a:path w="5058" h="5473" extrusionOk="0">
                  <a:moveTo>
                    <a:pt x="1177" y="1"/>
                  </a:moveTo>
                  <a:cubicBezTo>
                    <a:pt x="1" y="1"/>
                    <a:pt x="584" y="4021"/>
                    <a:pt x="1547" y="4252"/>
                  </a:cubicBezTo>
                  <a:cubicBezTo>
                    <a:pt x="1547" y="4252"/>
                    <a:pt x="2982" y="5472"/>
                    <a:pt x="3399" y="5472"/>
                  </a:cubicBezTo>
                  <a:cubicBezTo>
                    <a:pt x="3417" y="5472"/>
                    <a:pt x="3432" y="5470"/>
                    <a:pt x="3446" y="5466"/>
                  </a:cubicBezTo>
                  <a:cubicBezTo>
                    <a:pt x="3788" y="5344"/>
                    <a:pt x="5057" y="1956"/>
                    <a:pt x="4770" y="1547"/>
                  </a:cubicBezTo>
                  <a:cubicBezTo>
                    <a:pt x="4483" y="1149"/>
                    <a:pt x="2408" y="57"/>
                    <a:pt x="1206" y="1"/>
                  </a:cubicBezTo>
                  <a:cubicBezTo>
                    <a:pt x="1196" y="1"/>
                    <a:pt x="118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9"/>
            <p:cNvSpPr/>
            <p:nvPr/>
          </p:nvSpPr>
          <p:spPr>
            <a:xfrm>
              <a:off x="2610334" y="2727527"/>
              <a:ext cx="59663" cy="29906"/>
            </a:xfrm>
            <a:custGeom>
              <a:avLst/>
              <a:gdLst/>
              <a:ahLst/>
              <a:cxnLst/>
              <a:rect l="l" t="t" r="r" b="b"/>
              <a:pathLst>
                <a:path w="1205" h="604" extrusionOk="0">
                  <a:moveTo>
                    <a:pt x="1029" y="0"/>
                  </a:moveTo>
                  <a:cubicBezTo>
                    <a:pt x="991" y="0"/>
                    <a:pt x="955" y="14"/>
                    <a:pt x="928" y="40"/>
                  </a:cubicBezTo>
                  <a:cubicBezTo>
                    <a:pt x="807" y="151"/>
                    <a:pt x="398" y="250"/>
                    <a:pt x="145" y="283"/>
                  </a:cubicBezTo>
                  <a:cubicBezTo>
                    <a:pt x="56" y="305"/>
                    <a:pt x="1" y="383"/>
                    <a:pt x="12" y="471"/>
                  </a:cubicBezTo>
                  <a:cubicBezTo>
                    <a:pt x="23" y="548"/>
                    <a:pt x="89" y="604"/>
                    <a:pt x="167" y="604"/>
                  </a:cubicBezTo>
                  <a:cubicBezTo>
                    <a:pt x="177" y="604"/>
                    <a:pt x="189" y="604"/>
                    <a:pt x="189" y="592"/>
                  </a:cubicBezTo>
                  <a:cubicBezTo>
                    <a:pt x="310" y="581"/>
                    <a:pt x="906" y="482"/>
                    <a:pt x="1138" y="272"/>
                  </a:cubicBezTo>
                  <a:cubicBezTo>
                    <a:pt x="1204" y="206"/>
                    <a:pt x="1204" y="106"/>
                    <a:pt x="1149" y="52"/>
                  </a:cubicBezTo>
                  <a:cubicBezTo>
                    <a:pt x="1114" y="17"/>
                    <a:pt x="1070" y="0"/>
                    <a:pt x="1029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9"/>
            <p:cNvSpPr/>
            <p:nvPr/>
          </p:nvSpPr>
          <p:spPr>
            <a:xfrm>
              <a:off x="3560181" y="2759858"/>
              <a:ext cx="71100" cy="19458"/>
            </a:xfrm>
            <a:custGeom>
              <a:avLst/>
              <a:gdLst/>
              <a:ahLst/>
              <a:cxnLst/>
              <a:rect l="l" t="t" r="r" b="b"/>
              <a:pathLst>
                <a:path w="1436" h="393" extrusionOk="0">
                  <a:moveTo>
                    <a:pt x="165" y="0"/>
                  </a:moveTo>
                  <a:cubicBezTo>
                    <a:pt x="98" y="0"/>
                    <a:pt x="31" y="52"/>
                    <a:pt x="12" y="127"/>
                  </a:cubicBezTo>
                  <a:cubicBezTo>
                    <a:pt x="1" y="204"/>
                    <a:pt x="57" y="292"/>
                    <a:pt x="133" y="314"/>
                  </a:cubicBezTo>
                  <a:cubicBezTo>
                    <a:pt x="222" y="326"/>
                    <a:pt x="531" y="392"/>
                    <a:pt x="840" y="392"/>
                  </a:cubicBezTo>
                  <a:cubicBezTo>
                    <a:pt x="1028" y="392"/>
                    <a:pt x="1215" y="370"/>
                    <a:pt x="1348" y="292"/>
                  </a:cubicBezTo>
                  <a:cubicBezTo>
                    <a:pt x="1414" y="248"/>
                    <a:pt x="1436" y="149"/>
                    <a:pt x="1392" y="72"/>
                  </a:cubicBezTo>
                  <a:cubicBezTo>
                    <a:pt x="1363" y="29"/>
                    <a:pt x="1312" y="4"/>
                    <a:pt x="1261" y="4"/>
                  </a:cubicBezTo>
                  <a:cubicBezTo>
                    <a:pt x="1233" y="4"/>
                    <a:pt x="1206" y="12"/>
                    <a:pt x="1182" y="27"/>
                  </a:cubicBezTo>
                  <a:cubicBezTo>
                    <a:pt x="1117" y="67"/>
                    <a:pt x="999" y="82"/>
                    <a:pt x="861" y="82"/>
                  </a:cubicBezTo>
                  <a:cubicBezTo>
                    <a:pt x="648" y="82"/>
                    <a:pt x="387" y="45"/>
                    <a:pt x="200" y="5"/>
                  </a:cubicBezTo>
                  <a:cubicBezTo>
                    <a:pt x="188" y="2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9"/>
            <p:cNvSpPr/>
            <p:nvPr/>
          </p:nvSpPr>
          <p:spPr>
            <a:xfrm>
              <a:off x="3086396" y="2632661"/>
              <a:ext cx="124078" cy="40600"/>
            </a:xfrm>
            <a:custGeom>
              <a:avLst/>
              <a:gdLst/>
              <a:ahLst/>
              <a:cxnLst/>
              <a:rect l="l" t="t" r="r" b="b"/>
              <a:pathLst>
                <a:path w="2506" h="820" extrusionOk="0">
                  <a:moveTo>
                    <a:pt x="2328" y="0"/>
                  </a:moveTo>
                  <a:cubicBezTo>
                    <a:pt x="2294" y="0"/>
                    <a:pt x="2259" y="12"/>
                    <a:pt x="2230" y="36"/>
                  </a:cubicBezTo>
                  <a:cubicBezTo>
                    <a:pt x="1783" y="411"/>
                    <a:pt x="1297" y="508"/>
                    <a:pt x="916" y="508"/>
                  </a:cubicBezTo>
                  <a:cubicBezTo>
                    <a:pt x="535" y="508"/>
                    <a:pt x="260" y="411"/>
                    <a:pt x="232" y="400"/>
                  </a:cubicBezTo>
                  <a:cubicBezTo>
                    <a:pt x="214" y="393"/>
                    <a:pt x="196" y="389"/>
                    <a:pt x="178" y="389"/>
                  </a:cubicBezTo>
                  <a:cubicBezTo>
                    <a:pt x="118" y="389"/>
                    <a:pt x="59" y="431"/>
                    <a:pt x="33" y="499"/>
                  </a:cubicBezTo>
                  <a:cubicBezTo>
                    <a:pt x="0" y="577"/>
                    <a:pt x="45" y="665"/>
                    <a:pt x="121" y="698"/>
                  </a:cubicBezTo>
                  <a:cubicBezTo>
                    <a:pt x="155" y="709"/>
                    <a:pt x="475" y="820"/>
                    <a:pt x="916" y="820"/>
                  </a:cubicBezTo>
                  <a:cubicBezTo>
                    <a:pt x="1358" y="820"/>
                    <a:pt x="1921" y="709"/>
                    <a:pt x="2429" y="278"/>
                  </a:cubicBezTo>
                  <a:cubicBezTo>
                    <a:pt x="2495" y="224"/>
                    <a:pt x="2506" y="124"/>
                    <a:pt x="2451" y="58"/>
                  </a:cubicBezTo>
                  <a:cubicBezTo>
                    <a:pt x="2419" y="20"/>
                    <a:pt x="2374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9"/>
            <p:cNvSpPr/>
            <p:nvPr/>
          </p:nvSpPr>
          <p:spPr>
            <a:xfrm>
              <a:off x="3178192" y="2866706"/>
              <a:ext cx="165619" cy="177700"/>
            </a:xfrm>
            <a:custGeom>
              <a:avLst/>
              <a:gdLst/>
              <a:ahLst/>
              <a:cxnLst/>
              <a:rect l="l" t="t" r="r" b="b"/>
              <a:pathLst>
                <a:path w="3345" h="3589" extrusionOk="0">
                  <a:moveTo>
                    <a:pt x="620" y="1"/>
                  </a:moveTo>
                  <a:cubicBezTo>
                    <a:pt x="495" y="1"/>
                    <a:pt x="411" y="17"/>
                    <a:pt x="387" y="55"/>
                  </a:cubicBezTo>
                  <a:cubicBezTo>
                    <a:pt x="232" y="298"/>
                    <a:pt x="1" y="2009"/>
                    <a:pt x="122" y="2406"/>
                  </a:cubicBezTo>
                  <a:cubicBezTo>
                    <a:pt x="244" y="2804"/>
                    <a:pt x="884" y="3554"/>
                    <a:pt x="1336" y="3587"/>
                  </a:cubicBezTo>
                  <a:cubicBezTo>
                    <a:pt x="1348" y="3588"/>
                    <a:pt x="1361" y="3588"/>
                    <a:pt x="1374" y="3588"/>
                  </a:cubicBezTo>
                  <a:cubicBezTo>
                    <a:pt x="1835" y="3588"/>
                    <a:pt x="2642" y="3027"/>
                    <a:pt x="2760" y="2748"/>
                  </a:cubicBezTo>
                  <a:cubicBezTo>
                    <a:pt x="2881" y="2473"/>
                    <a:pt x="3345" y="530"/>
                    <a:pt x="3124" y="464"/>
                  </a:cubicBezTo>
                  <a:cubicBezTo>
                    <a:pt x="3124" y="464"/>
                    <a:pt x="1289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9"/>
            <p:cNvSpPr/>
            <p:nvPr/>
          </p:nvSpPr>
          <p:spPr>
            <a:xfrm>
              <a:off x="884427" y="2504225"/>
              <a:ext cx="243800" cy="244493"/>
            </a:xfrm>
            <a:custGeom>
              <a:avLst/>
              <a:gdLst/>
              <a:ahLst/>
              <a:cxnLst/>
              <a:rect l="l" t="t" r="r" b="b"/>
              <a:pathLst>
                <a:path w="4924" h="4938" extrusionOk="0">
                  <a:moveTo>
                    <a:pt x="3345" y="0"/>
                  </a:moveTo>
                  <a:cubicBezTo>
                    <a:pt x="2894" y="0"/>
                    <a:pt x="1" y="1989"/>
                    <a:pt x="1" y="1989"/>
                  </a:cubicBezTo>
                  <a:cubicBezTo>
                    <a:pt x="1" y="1989"/>
                    <a:pt x="1330" y="4938"/>
                    <a:pt x="1700" y="4938"/>
                  </a:cubicBezTo>
                  <a:cubicBezTo>
                    <a:pt x="1704" y="4938"/>
                    <a:pt x="1708" y="4938"/>
                    <a:pt x="1712" y="4937"/>
                  </a:cubicBezTo>
                  <a:cubicBezTo>
                    <a:pt x="2065" y="4859"/>
                    <a:pt x="4924" y="3325"/>
                    <a:pt x="4835" y="2862"/>
                  </a:cubicBezTo>
                  <a:cubicBezTo>
                    <a:pt x="4747" y="2409"/>
                    <a:pt x="3732" y="91"/>
                    <a:pt x="3368" y="2"/>
                  </a:cubicBezTo>
                  <a:cubicBezTo>
                    <a:pt x="3361" y="1"/>
                    <a:pt x="3354" y="0"/>
                    <a:pt x="3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9"/>
            <p:cNvSpPr/>
            <p:nvPr/>
          </p:nvSpPr>
          <p:spPr>
            <a:xfrm>
              <a:off x="1594931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4118" y="1"/>
                  </a:moveTo>
                  <a:cubicBezTo>
                    <a:pt x="4118" y="1"/>
                    <a:pt x="983" y="144"/>
                    <a:pt x="81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7" y="4354"/>
                    <a:pt x="2246" y="4574"/>
                    <a:pt x="3345" y="4574"/>
                  </a:cubicBezTo>
                  <a:cubicBezTo>
                    <a:pt x="3933" y="4574"/>
                    <a:pt x="4503" y="4511"/>
                    <a:pt x="4935" y="4360"/>
                  </a:cubicBezTo>
                  <a:cubicBezTo>
                    <a:pt x="6171" y="3919"/>
                    <a:pt x="4603" y="3047"/>
                    <a:pt x="4272" y="2253"/>
                  </a:cubicBezTo>
                  <a:cubicBezTo>
                    <a:pt x="3952" y="1446"/>
                    <a:pt x="4118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9"/>
            <p:cNvSpPr/>
            <p:nvPr/>
          </p:nvSpPr>
          <p:spPr>
            <a:xfrm>
              <a:off x="1735547" y="3913203"/>
              <a:ext cx="72585" cy="30203"/>
            </a:xfrm>
            <a:custGeom>
              <a:avLst/>
              <a:gdLst/>
              <a:ahLst/>
              <a:cxnLst/>
              <a:rect l="l" t="t" r="r" b="b"/>
              <a:pathLst>
                <a:path w="1466" h="610" extrusionOk="0">
                  <a:moveTo>
                    <a:pt x="1258" y="0"/>
                  </a:moveTo>
                  <a:cubicBezTo>
                    <a:pt x="1250" y="0"/>
                    <a:pt x="1242" y="1"/>
                    <a:pt x="1234" y="2"/>
                  </a:cubicBezTo>
                  <a:cubicBezTo>
                    <a:pt x="991" y="13"/>
                    <a:pt x="108" y="244"/>
                    <a:pt x="108" y="244"/>
                  </a:cubicBezTo>
                  <a:cubicBezTo>
                    <a:pt x="106" y="244"/>
                    <a:pt x="105" y="244"/>
                    <a:pt x="103" y="244"/>
                  </a:cubicBezTo>
                  <a:cubicBezTo>
                    <a:pt x="0" y="244"/>
                    <a:pt x="43" y="609"/>
                    <a:pt x="200" y="609"/>
                  </a:cubicBezTo>
                  <a:cubicBezTo>
                    <a:pt x="202" y="609"/>
                    <a:pt x="204" y="609"/>
                    <a:pt x="207" y="609"/>
                  </a:cubicBezTo>
                  <a:cubicBezTo>
                    <a:pt x="373" y="587"/>
                    <a:pt x="1421" y="344"/>
                    <a:pt x="1366" y="311"/>
                  </a:cubicBezTo>
                  <a:cubicBezTo>
                    <a:pt x="1324" y="279"/>
                    <a:pt x="1466" y="0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9"/>
            <p:cNvSpPr/>
            <p:nvPr/>
          </p:nvSpPr>
          <p:spPr>
            <a:xfrm>
              <a:off x="1747578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1259" y="1"/>
                  </a:moveTo>
                  <a:cubicBezTo>
                    <a:pt x="1251" y="1"/>
                    <a:pt x="1243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199" y="609"/>
                  </a:cubicBezTo>
                  <a:cubicBezTo>
                    <a:pt x="202" y="609"/>
                    <a:pt x="204" y="609"/>
                    <a:pt x="207" y="608"/>
                  </a:cubicBezTo>
                  <a:cubicBezTo>
                    <a:pt x="373" y="586"/>
                    <a:pt x="1421" y="343"/>
                    <a:pt x="1366" y="311"/>
                  </a:cubicBezTo>
                  <a:cubicBezTo>
                    <a:pt x="1323" y="278"/>
                    <a:pt x="147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9"/>
            <p:cNvSpPr/>
            <p:nvPr/>
          </p:nvSpPr>
          <p:spPr>
            <a:xfrm>
              <a:off x="1766839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6" y="368"/>
                    <a:pt x="116" y="368"/>
                  </a:cubicBezTo>
                  <a:cubicBezTo>
                    <a:pt x="1" y="368"/>
                    <a:pt x="84" y="715"/>
                    <a:pt x="224" y="715"/>
                  </a:cubicBezTo>
                  <a:cubicBezTo>
                    <a:pt x="232" y="715"/>
                    <a:pt x="240" y="713"/>
                    <a:pt x="248" y="711"/>
                  </a:cubicBezTo>
                  <a:cubicBezTo>
                    <a:pt x="414" y="678"/>
                    <a:pt x="1418" y="324"/>
                    <a:pt x="1374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9"/>
            <p:cNvSpPr/>
            <p:nvPr/>
          </p:nvSpPr>
          <p:spPr>
            <a:xfrm>
              <a:off x="1607507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6" y="66"/>
                    <a:pt x="166" y="66"/>
                  </a:cubicBezTo>
                  <a:lnTo>
                    <a:pt x="166" y="66"/>
                  </a:lnTo>
                  <a:cubicBezTo>
                    <a:pt x="33" y="264"/>
                    <a:pt x="1" y="1191"/>
                    <a:pt x="408" y="1268"/>
                  </a:cubicBezTo>
                  <a:cubicBezTo>
                    <a:pt x="800" y="1346"/>
                    <a:pt x="1763" y="1386"/>
                    <a:pt x="2764" y="1386"/>
                  </a:cubicBezTo>
                  <a:cubicBezTo>
                    <a:pt x="4192" y="1386"/>
                    <a:pt x="5697" y="1304"/>
                    <a:pt x="5729" y="1136"/>
                  </a:cubicBezTo>
                  <a:cubicBezTo>
                    <a:pt x="5795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9"/>
            <p:cNvSpPr/>
            <p:nvPr/>
          </p:nvSpPr>
          <p:spPr>
            <a:xfrm>
              <a:off x="1253889" y="3161949"/>
              <a:ext cx="206616" cy="693125"/>
            </a:xfrm>
            <a:custGeom>
              <a:avLst/>
              <a:gdLst/>
              <a:ahLst/>
              <a:cxnLst/>
              <a:rect l="l" t="t" r="r" b="b"/>
              <a:pathLst>
                <a:path w="4173" h="13999" extrusionOk="0">
                  <a:moveTo>
                    <a:pt x="2720" y="0"/>
                  </a:moveTo>
                  <a:cubicBezTo>
                    <a:pt x="1575" y="0"/>
                    <a:pt x="0" y="108"/>
                    <a:pt x="0" y="108"/>
                  </a:cubicBezTo>
                  <a:cubicBezTo>
                    <a:pt x="0" y="108"/>
                    <a:pt x="321" y="13486"/>
                    <a:pt x="630" y="13729"/>
                  </a:cubicBezTo>
                  <a:cubicBezTo>
                    <a:pt x="816" y="13864"/>
                    <a:pt x="1492" y="13999"/>
                    <a:pt x="2151" y="13999"/>
                  </a:cubicBezTo>
                  <a:cubicBezTo>
                    <a:pt x="2624" y="13999"/>
                    <a:pt x="3088" y="13929"/>
                    <a:pt x="3356" y="13740"/>
                  </a:cubicBezTo>
                  <a:cubicBezTo>
                    <a:pt x="4008" y="13276"/>
                    <a:pt x="4173" y="351"/>
                    <a:pt x="3864" y="108"/>
                  </a:cubicBezTo>
                  <a:cubicBezTo>
                    <a:pt x="3757" y="27"/>
                    <a:pt x="3292" y="0"/>
                    <a:pt x="272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9"/>
            <p:cNvSpPr/>
            <p:nvPr/>
          </p:nvSpPr>
          <p:spPr>
            <a:xfrm>
              <a:off x="1558342" y="3145759"/>
              <a:ext cx="245978" cy="700503"/>
            </a:xfrm>
            <a:custGeom>
              <a:avLst/>
              <a:gdLst/>
              <a:ahLst/>
              <a:cxnLst/>
              <a:rect l="l" t="t" r="r" b="b"/>
              <a:pathLst>
                <a:path w="4968" h="14148" extrusionOk="0">
                  <a:moveTo>
                    <a:pt x="3423" y="1"/>
                  </a:moveTo>
                  <a:cubicBezTo>
                    <a:pt x="2707" y="1"/>
                    <a:pt x="0" y="965"/>
                    <a:pt x="0" y="965"/>
                  </a:cubicBezTo>
                  <a:cubicBezTo>
                    <a:pt x="0" y="965"/>
                    <a:pt x="1578" y="13835"/>
                    <a:pt x="1921" y="14045"/>
                  </a:cubicBezTo>
                  <a:cubicBezTo>
                    <a:pt x="2030" y="14112"/>
                    <a:pt x="2262" y="14148"/>
                    <a:pt x="2545" y="14148"/>
                  </a:cubicBezTo>
                  <a:cubicBezTo>
                    <a:pt x="3145" y="14148"/>
                    <a:pt x="3977" y="13989"/>
                    <a:pt x="4382" y="13637"/>
                  </a:cubicBezTo>
                  <a:cubicBezTo>
                    <a:pt x="4967" y="13117"/>
                    <a:pt x="3896" y="236"/>
                    <a:pt x="3565" y="26"/>
                  </a:cubicBezTo>
                  <a:cubicBezTo>
                    <a:pt x="3536" y="9"/>
                    <a:pt x="3488" y="1"/>
                    <a:pt x="3423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9"/>
            <p:cNvSpPr/>
            <p:nvPr/>
          </p:nvSpPr>
          <p:spPr>
            <a:xfrm>
              <a:off x="663106" y="2065495"/>
              <a:ext cx="164035" cy="335051"/>
            </a:xfrm>
            <a:custGeom>
              <a:avLst/>
              <a:gdLst/>
              <a:ahLst/>
              <a:cxnLst/>
              <a:rect l="l" t="t" r="r" b="b"/>
              <a:pathLst>
                <a:path w="3313" h="6767" extrusionOk="0">
                  <a:moveTo>
                    <a:pt x="442" y="0"/>
                  </a:moveTo>
                  <a:lnTo>
                    <a:pt x="1" y="243"/>
                  </a:lnTo>
                  <a:cubicBezTo>
                    <a:pt x="1" y="243"/>
                    <a:pt x="2782" y="6766"/>
                    <a:pt x="2959" y="6766"/>
                  </a:cubicBezTo>
                  <a:cubicBezTo>
                    <a:pt x="3136" y="6766"/>
                    <a:pt x="3312" y="6590"/>
                    <a:pt x="3312" y="659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9"/>
            <p:cNvSpPr/>
            <p:nvPr/>
          </p:nvSpPr>
          <p:spPr>
            <a:xfrm>
              <a:off x="1197593" y="1823230"/>
              <a:ext cx="367333" cy="368571"/>
            </a:xfrm>
            <a:custGeom>
              <a:avLst/>
              <a:gdLst/>
              <a:ahLst/>
              <a:cxnLst/>
              <a:rect l="l" t="t" r="r" b="b"/>
              <a:pathLst>
                <a:path w="7419" h="7444" extrusionOk="0">
                  <a:moveTo>
                    <a:pt x="4204" y="0"/>
                  </a:moveTo>
                  <a:cubicBezTo>
                    <a:pt x="3866" y="0"/>
                    <a:pt x="3521" y="9"/>
                    <a:pt x="3202" y="25"/>
                  </a:cubicBezTo>
                  <a:cubicBezTo>
                    <a:pt x="1900" y="81"/>
                    <a:pt x="1" y="1504"/>
                    <a:pt x="156" y="1990"/>
                  </a:cubicBezTo>
                  <a:cubicBezTo>
                    <a:pt x="299" y="2465"/>
                    <a:pt x="983" y="5953"/>
                    <a:pt x="1535" y="6549"/>
                  </a:cubicBezTo>
                  <a:cubicBezTo>
                    <a:pt x="1965" y="7031"/>
                    <a:pt x="3341" y="7444"/>
                    <a:pt x="4331" y="7444"/>
                  </a:cubicBezTo>
                  <a:cubicBezTo>
                    <a:pt x="4588" y="7444"/>
                    <a:pt x="4819" y="7416"/>
                    <a:pt x="5001" y="7354"/>
                  </a:cubicBezTo>
                  <a:cubicBezTo>
                    <a:pt x="5884" y="7057"/>
                    <a:pt x="7419" y="5489"/>
                    <a:pt x="7363" y="4695"/>
                  </a:cubicBezTo>
                  <a:cubicBezTo>
                    <a:pt x="7297" y="3888"/>
                    <a:pt x="6259" y="235"/>
                    <a:pt x="6259" y="235"/>
                  </a:cubicBezTo>
                  <a:cubicBezTo>
                    <a:pt x="6209" y="77"/>
                    <a:pt x="5234" y="0"/>
                    <a:pt x="42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9"/>
            <p:cNvSpPr/>
            <p:nvPr/>
          </p:nvSpPr>
          <p:spPr>
            <a:xfrm>
              <a:off x="1144566" y="2017666"/>
              <a:ext cx="123880" cy="104273"/>
            </a:xfrm>
            <a:custGeom>
              <a:avLst/>
              <a:gdLst/>
              <a:ahLst/>
              <a:cxnLst/>
              <a:rect l="l" t="t" r="r" b="b"/>
              <a:pathLst>
                <a:path w="2502" h="2106" extrusionOk="0">
                  <a:moveTo>
                    <a:pt x="1402" y="1"/>
                  </a:moveTo>
                  <a:cubicBezTo>
                    <a:pt x="1265" y="1"/>
                    <a:pt x="1100" y="40"/>
                    <a:pt x="906" y="138"/>
                  </a:cubicBezTo>
                  <a:cubicBezTo>
                    <a:pt x="1" y="602"/>
                    <a:pt x="222" y="1540"/>
                    <a:pt x="1381" y="1992"/>
                  </a:cubicBezTo>
                  <a:cubicBezTo>
                    <a:pt x="1576" y="2070"/>
                    <a:pt x="1735" y="2105"/>
                    <a:pt x="1864" y="2105"/>
                  </a:cubicBezTo>
                  <a:cubicBezTo>
                    <a:pt x="2501" y="2105"/>
                    <a:pt x="2386" y="1252"/>
                    <a:pt x="2065" y="535"/>
                  </a:cubicBezTo>
                  <a:cubicBezTo>
                    <a:pt x="2065" y="535"/>
                    <a:pt x="1915" y="1"/>
                    <a:pt x="140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9"/>
            <p:cNvSpPr/>
            <p:nvPr/>
          </p:nvSpPr>
          <p:spPr>
            <a:xfrm>
              <a:off x="1175164" y="2041779"/>
              <a:ext cx="64564" cy="57633"/>
            </a:xfrm>
            <a:custGeom>
              <a:avLst/>
              <a:gdLst/>
              <a:ahLst/>
              <a:cxnLst/>
              <a:rect l="l" t="t" r="r" b="b"/>
              <a:pathLst>
                <a:path w="1304" h="1164" extrusionOk="0">
                  <a:moveTo>
                    <a:pt x="416" y="1"/>
                  </a:moveTo>
                  <a:cubicBezTo>
                    <a:pt x="348" y="1"/>
                    <a:pt x="287" y="13"/>
                    <a:pt x="233" y="38"/>
                  </a:cubicBezTo>
                  <a:cubicBezTo>
                    <a:pt x="111" y="93"/>
                    <a:pt x="45" y="192"/>
                    <a:pt x="23" y="269"/>
                  </a:cubicBezTo>
                  <a:cubicBezTo>
                    <a:pt x="1" y="347"/>
                    <a:pt x="57" y="435"/>
                    <a:pt x="133" y="457"/>
                  </a:cubicBezTo>
                  <a:cubicBezTo>
                    <a:pt x="149" y="461"/>
                    <a:pt x="164" y="463"/>
                    <a:pt x="179" y="463"/>
                  </a:cubicBezTo>
                  <a:cubicBezTo>
                    <a:pt x="250" y="463"/>
                    <a:pt x="314" y="422"/>
                    <a:pt x="332" y="358"/>
                  </a:cubicBezTo>
                  <a:cubicBezTo>
                    <a:pt x="332" y="347"/>
                    <a:pt x="344" y="325"/>
                    <a:pt x="366" y="325"/>
                  </a:cubicBezTo>
                  <a:cubicBezTo>
                    <a:pt x="375" y="320"/>
                    <a:pt x="395" y="314"/>
                    <a:pt x="428" y="314"/>
                  </a:cubicBezTo>
                  <a:cubicBezTo>
                    <a:pt x="476" y="314"/>
                    <a:pt x="552" y="327"/>
                    <a:pt x="663" y="380"/>
                  </a:cubicBezTo>
                  <a:cubicBezTo>
                    <a:pt x="1016" y="556"/>
                    <a:pt x="962" y="965"/>
                    <a:pt x="950" y="976"/>
                  </a:cubicBezTo>
                  <a:cubicBezTo>
                    <a:pt x="940" y="1064"/>
                    <a:pt x="994" y="1142"/>
                    <a:pt x="1083" y="1164"/>
                  </a:cubicBezTo>
                  <a:lnTo>
                    <a:pt x="1105" y="1164"/>
                  </a:lnTo>
                  <a:cubicBezTo>
                    <a:pt x="1182" y="1164"/>
                    <a:pt x="1249" y="1108"/>
                    <a:pt x="1259" y="1031"/>
                  </a:cubicBezTo>
                  <a:cubicBezTo>
                    <a:pt x="1303" y="811"/>
                    <a:pt x="1259" y="325"/>
                    <a:pt x="796" y="104"/>
                  </a:cubicBezTo>
                  <a:cubicBezTo>
                    <a:pt x="658" y="35"/>
                    <a:pt x="52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9"/>
            <p:cNvSpPr/>
            <p:nvPr/>
          </p:nvSpPr>
          <p:spPr>
            <a:xfrm>
              <a:off x="1146596" y="1860711"/>
              <a:ext cx="115562" cy="187355"/>
            </a:xfrm>
            <a:custGeom>
              <a:avLst/>
              <a:gdLst/>
              <a:ahLst/>
              <a:cxnLst/>
              <a:rect l="l" t="t" r="r" b="b"/>
              <a:pathLst>
                <a:path w="2334" h="3784" extrusionOk="0">
                  <a:moveTo>
                    <a:pt x="1111" y="0"/>
                  </a:moveTo>
                  <a:cubicBezTo>
                    <a:pt x="586" y="0"/>
                    <a:pt x="0" y="464"/>
                    <a:pt x="214" y="1200"/>
                  </a:cubicBezTo>
                  <a:cubicBezTo>
                    <a:pt x="501" y="2238"/>
                    <a:pt x="468" y="3087"/>
                    <a:pt x="1262" y="3562"/>
                  </a:cubicBezTo>
                  <a:cubicBezTo>
                    <a:pt x="1515" y="3713"/>
                    <a:pt x="1696" y="3784"/>
                    <a:pt x="1810" y="3784"/>
                  </a:cubicBezTo>
                  <a:cubicBezTo>
                    <a:pt x="2056" y="3784"/>
                    <a:pt x="2001" y="3460"/>
                    <a:pt x="1715" y="2911"/>
                  </a:cubicBezTo>
                  <a:cubicBezTo>
                    <a:pt x="1296" y="2094"/>
                    <a:pt x="1527" y="1697"/>
                    <a:pt x="1936" y="979"/>
                  </a:cubicBezTo>
                  <a:cubicBezTo>
                    <a:pt x="2333" y="273"/>
                    <a:pt x="1649" y="229"/>
                    <a:pt x="1649" y="229"/>
                  </a:cubicBezTo>
                  <a:cubicBezTo>
                    <a:pt x="1515" y="73"/>
                    <a:pt x="1317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9"/>
            <p:cNvSpPr/>
            <p:nvPr/>
          </p:nvSpPr>
          <p:spPr>
            <a:xfrm>
              <a:off x="1509126" y="1916809"/>
              <a:ext cx="113285" cy="111799"/>
            </a:xfrm>
            <a:custGeom>
              <a:avLst/>
              <a:gdLst/>
              <a:ahLst/>
              <a:cxnLst/>
              <a:rect l="l" t="t" r="r" b="b"/>
              <a:pathLst>
                <a:path w="2288" h="2258" extrusionOk="0">
                  <a:moveTo>
                    <a:pt x="1062" y="1"/>
                  </a:moveTo>
                  <a:cubicBezTo>
                    <a:pt x="1050" y="1"/>
                    <a:pt x="1039" y="1"/>
                    <a:pt x="1027" y="1"/>
                  </a:cubicBezTo>
                  <a:cubicBezTo>
                    <a:pt x="1" y="34"/>
                    <a:pt x="188" y="906"/>
                    <a:pt x="188" y="906"/>
                  </a:cubicBezTo>
                  <a:cubicBezTo>
                    <a:pt x="243" y="1579"/>
                    <a:pt x="475" y="2257"/>
                    <a:pt x="888" y="2257"/>
                  </a:cubicBezTo>
                  <a:cubicBezTo>
                    <a:pt x="1058" y="2257"/>
                    <a:pt x="1259" y="2142"/>
                    <a:pt x="1490" y="1866"/>
                  </a:cubicBezTo>
                  <a:cubicBezTo>
                    <a:pt x="2287" y="917"/>
                    <a:pt x="2048" y="1"/>
                    <a:pt x="106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9"/>
            <p:cNvSpPr/>
            <p:nvPr/>
          </p:nvSpPr>
          <p:spPr>
            <a:xfrm>
              <a:off x="1533684" y="1932604"/>
              <a:ext cx="54711" cy="70654"/>
            </a:xfrm>
            <a:custGeom>
              <a:avLst/>
              <a:gdLst/>
              <a:ahLst/>
              <a:cxnLst/>
              <a:rect l="l" t="t" r="r" b="b"/>
              <a:pathLst>
                <a:path w="1105" h="1427" extrusionOk="0">
                  <a:moveTo>
                    <a:pt x="796" y="0"/>
                  </a:moveTo>
                  <a:cubicBezTo>
                    <a:pt x="785" y="0"/>
                    <a:pt x="774" y="1"/>
                    <a:pt x="763" y="2"/>
                  </a:cubicBezTo>
                  <a:cubicBezTo>
                    <a:pt x="597" y="13"/>
                    <a:pt x="442" y="124"/>
                    <a:pt x="288" y="333"/>
                  </a:cubicBezTo>
                  <a:cubicBezTo>
                    <a:pt x="1" y="742"/>
                    <a:pt x="189" y="1194"/>
                    <a:pt x="332" y="1370"/>
                  </a:cubicBezTo>
                  <a:cubicBezTo>
                    <a:pt x="366" y="1404"/>
                    <a:pt x="410" y="1426"/>
                    <a:pt x="454" y="1426"/>
                  </a:cubicBezTo>
                  <a:cubicBezTo>
                    <a:pt x="487" y="1426"/>
                    <a:pt x="520" y="1415"/>
                    <a:pt x="553" y="1392"/>
                  </a:cubicBezTo>
                  <a:cubicBezTo>
                    <a:pt x="619" y="1338"/>
                    <a:pt x="631" y="1238"/>
                    <a:pt x="575" y="1172"/>
                  </a:cubicBezTo>
                  <a:cubicBezTo>
                    <a:pt x="564" y="1161"/>
                    <a:pt x="321" y="830"/>
                    <a:pt x="553" y="509"/>
                  </a:cubicBezTo>
                  <a:cubicBezTo>
                    <a:pt x="663" y="344"/>
                    <a:pt x="752" y="311"/>
                    <a:pt x="774" y="311"/>
                  </a:cubicBezTo>
                  <a:cubicBezTo>
                    <a:pt x="807" y="311"/>
                    <a:pt x="818" y="322"/>
                    <a:pt x="829" y="322"/>
                  </a:cubicBezTo>
                  <a:cubicBezTo>
                    <a:pt x="858" y="351"/>
                    <a:pt x="899" y="368"/>
                    <a:pt x="939" y="368"/>
                  </a:cubicBezTo>
                  <a:cubicBezTo>
                    <a:pt x="976" y="368"/>
                    <a:pt x="1012" y="354"/>
                    <a:pt x="1039" y="322"/>
                  </a:cubicBezTo>
                  <a:cubicBezTo>
                    <a:pt x="1105" y="267"/>
                    <a:pt x="1105" y="168"/>
                    <a:pt x="1050" y="101"/>
                  </a:cubicBezTo>
                  <a:cubicBezTo>
                    <a:pt x="999" y="51"/>
                    <a:pt x="912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9"/>
            <p:cNvSpPr/>
            <p:nvPr/>
          </p:nvSpPr>
          <p:spPr>
            <a:xfrm>
              <a:off x="1424410" y="1773074"/>
              <a:ext cx="147052" cy="188296"/>
            </a:xfrm>
            <a:custGeom>
              <a:avLst/>
              <a:gdLst/>
              <a:ahLst/>
              <a:cxnLst/>
              <a:rect l="l" t="t" r="r" b="b"/>
              <a:pathLst>
                <a:path w="2970" h="3803" extrusionOk="0">
                  <a:moveTo>
                    <a:pt x="1409" y="1"/>
                  </a:moveTo>
                  <a:cubicBezTo>
                    <a:pt x="1028" y="1"/>
                    <a:pt x="657" y="218"/>
                    <a:pt x="574" y="575"/>
                  </a:cubicBezTo>
                  <a:cubicBezTo>
                    <a:pt x="574" y="575"/>
                    <a:pt x="0" y="939"/>
                    <a:pt x="685" y="1369"/>
                  </a:cubicBezTo>
                  <a:cubicBezTo>
                    <a:pt x="1381" y="1811"/>
                    <a:pt x="1778" y="2043"/>
                    <a:pt x="1800" y="2959"/>
                  </a:cubicBezTo>
                  <a:cubicBezTo>
                    <a:pt x="1806" y="3497"/>
                    <a:pt x="1885" y="3803"/>
                    <a:pt x="2045" y="3803"/>
                  </a:cubicBezTo>
                  <a:cubicBezTo>
                    <a:pt x="2157" y="3803"/>
                    <a:pt x="2310" y="3652"/>
                    <a:pt x="2506" y="3323"/>
                  </a:cubicBezTo>
                  <a:cubicBezTo>
                    <a:pt x="2970" y="2529"/>
                    <a:pt x="2539" y="1789"/>
                    <a:pt x="2308" y="751"/>
                  </a:cubicBezTo>
                  <a:cubicBezTo>
                    <a:pt x="2191" y="224"/>
                    <a:pt x="179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9"/>
            <p:cNvSpPr/>
            <p:nvPr/>
          </p:nvSpPr>
          <p:spPr>
            <a:xfrm>
              <a:off x="1140208" y="1638796"/>
              <a:ext cx="380999" cy="258406"/>
            </a:xfrm>
            <a:custGeom>
              <a:avLst/>
              <a:gdLst/>
              <a:ahLst/>
              <a:cxnLst/>
              <a:rect l="l" t="t" r="r" b="b"/>
              <a:pathLst>
                <a:path w="7695" h="5219" extrusionOk="0">
                  <a:moveTo>
                    <a:pt x="4886" y="1"/>
                  </a:moveTo>
                  <a:cubicBezTo>
                    <a:pt x="4529" y="1"/>
                    <a:pt x="3899" y="695"/>
                    <a:pt x="3356" y="1112"/>
                  </a:cubicBezTo>
                  <a:cubicBezTo>
                    <a:pt x="2639" y="1664"/>
                    <a:pt x="1612" y="1554"/>
                    <a:pt x="807" y="2977"/>
                  </a:cubicBezTo>
                  <a:cubicBezTo>
                    <a:pt x="1" y="4390"/>
                    <a:pt x="520" y="4633"/>
                    <a:pt x="520" y="4633"/>
                  </a:cubicBezTo>
                  <a:cubicBezTo>
                    <a:pt x="520" y="4633"/>
                    <a:pt x="1127" y="5219"/>
                    <a:pt x="1640" y="5219"/>
                  </a:cubicBezTo>
                  <a:cubicBezTo>
                    <a:pt x="1856" y="5219"/>
                    <a:pt x="2055" y="5115"/>
                    <a:pt x="2186" y="4821"/>
                  </a:cubicBezTo>
                  <a:cubicBezTo>
                    <a:pt x="2639" y="3828"/>
                    <a:pt x="6403" y="4324"/>
                    <a:pt x="6910" y="3662"/>
                  </a:cubicBezTo>
                  <a:cubicBezTo>
                    <a:pt x="7408" y="2989"/>
                    <a:pt x="7694" y="1807"/>
                    <a:pt x="7385" y="1211"/>
                  </a:cubicBezTo>
                  <a:cubicBezTo>
                    <a:pt x="7299" y="1042"/>
                    <a:pt x="7215" y="981"/>
                    <a:pt x="7138" y="981"/>
                  </a:cubicBezTo>
                  <a:cubicBezTo>
                    <a:pt x="6939" y="981"/>
                    <a:pt x="6789" y="1388"/>
                    <a:pt x="6789" y="1388"/>
                  </a:cubicBezTo>
                  <a:cubicBezTo>
                    <a:pt x="6789" y="1388"/>
                    <a:pt x="6756" y="792"/>
                    <a:pt x="6336" y="428"/>
                  </a:cubicBezTo>
                  <a:cubicBezTo>
                    <a:pt x="6266" y="368"/>
                    <a:pt x="6191" y="343"/>
                    <a:pt x="6114" y="343"/>
                  </a:cubicBezTo>
                  <a:cubicBezTo>
                    <a:pt x="5727" y="343"/>
                    <a:pt x="5310" y="991"/>
                    <a:pt x="5310" y="991"/>
                  </a:cubicBezTo>
                  <a:lnTo>
                    <a:pt x="5134" y="252"/>
                  </a:lnTo>
                  <a:cubicBezTo>
                    <a:pt x="5088" y="74"/>
                    <a:pt x="5001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9"/>
            <p:cNvSpPr/>
            <p:nvPr/>
          </p:nvSpPr>
          <p:spPr>
            <a:xfrm>
              <a:off x="1438620" y="1958202"/>
              <a:ext cx="86399" cy="62237"/>
            </a:xfrm>
            <a:custGeom>
              <a:avLst/>
              <a:gdLst/>
              <a:ahLst/>
              <a:cxnLst/>
              <a:rect l="l" t="t" r="r" b="b"/>
              <a:pathLst>
                <a:path w="1745" h="1257" extrusionOk="0">
                  <a:moveTo>
                    <a:pt x="942" y="0"/>
                  </a:moveTo>
                  <a:cubicBezTo>
                    <a:pt x="864" y="0"/>
                    <a:pt x="772" y="11"/>
                    <a:pt x="663" y="37"/>
                  </a:cubicBezTo>
                  <a:cubicBezTo>
                    <a:pt x="0" y="181"/>
                    <a:pt x="133" y="1162"/>
                    <a:pt x="133" y="1162"/>
                  </a:cubicBezTo>
                  <a:cubicBezTo>
                    <a:pt x="133" y="1162"/>
                    <a:pt x="272" y="1257"/>
                    <a:pt x="576" y="1257"/>
                  </a:cubicBezTo>
                  <a:cubicBezTo>
                    <a:pt x="702" y="1257"/>
                    <a:pt x="855" y="1241"/>
                    <a:pt x="1038" y="1196"/>
                  </a:cubicBezTo>
                  <a:cubicBezTo>
                    <a:pt x="1579" y="1064"/>
                    <a:pt x="1744" y="313"/>
                    <a:pt x="1535" y="291"/>
                  </a:cubicBezTo>
                  <a:cubicBezTo>
                    <a:pt x="1369" y="272"/>
                    <a:pt x="1334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9"/>
            <p:cNvSpPr/>
            <p:nvPr/>
          </p:nvSpPr>
          <p:spPr>
            <a:xfrm>
              <a:off x="1433719" y="1957211"/>
              <a:ext cx="87489" cy="58573"/>
            </a:xfrm>
            <a:custGeom>
              <a:avLst/>
              <a:gdLst/>
              <a:ahLst/>
              <a:cxnLst/>
              <a:rect l="l" t="t" r="r" b="b"/>
              <a:pathLst>
                <a:path w="1767" h="1183" extrusionOk="0">
                  <a:moveTo>
                    <a:pt x="989" y="0"/>
                  </a:moveTo>
                  <a:cubicBezTo>
                    <a:pt x="880" y="0"/>
                    <a:pt x="763" y="22"/>
                    <a:pt x="641" y="79"/>
                  </a:cubicBezTo>
                  <a:cubicBezTo>
                    <a:pt x="0" y="366"/>
                    <a:pt x="232" y="1182"/>
                    <a:pt x="232" y="1182"/>
                  </a:cubicBezTo>
                  <a:cubicBezTo>
                    <a:pt x="232" y="1182"/>
                    <a:pt x="155" y="476"/>
                    <a:pt x="619" y="223"/>
                  </a:cubicBezTo>
                  <a:cubicBezTo>
                    <a:pt x="742" y="157"/>
                    <a:pt x="865" y="131"/>
                    <a:pt x="981" y="131"/>
                  </a:cubicBezTo>
                  <a:cubicBezTo>
                    <a:pt x="1344" y="131"/>
                    <a:pt x="1640" y="377"/>
                    <a:pt x="1698" y="377"/>
                  </a:cubicBezTo>
                  <a:cubicBezTo>
                    <a:pt x="1699" y="377"/>
                    <a:pt x="1699" y="377"/>
                    <a:pt x="1700" y="377"/>
                  </a:cubicBezTo>
                  <a:cubicBezTo>
                    <a:pt x="1766" y="366"/>
                    <a:pt x="1623" y="255"/>
                    <a:pt x="1578" y="223"/>
                  </a:cubicBezTo>
                  <a:cubicBezTo>
                    <a:pt x="1538" y="181"/>
                    <a:pt x="1302" y="0"/>
                    <a:pt x="9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9"/>
            <p:cNvSpPr/>
            <p:nvPr/>
          </p:nvSpPr>
          <p:spPr>
            <a:xfrm>
              <a:off x="1452286" y="1970679"/>
              <a:ext cx="49760" cy="44809"/>
            </a:xfrm>
            <a:custGeom>
              <a:avLst/>
              <a:gdLst/>
              <a:ahLst/>
              <a:cxnLst/>
              <a:rect l="l" t="t" r="r" b="b"/>
              <a:pathLst>
                <a:path w="1005" h="905" extrusionOk="0">
                  <a:moveTo>
                    <a:pt x="506" y="1"/>
                  </a:moveTo>
                  <a:cubicBezTo>
                    <a:pt x="467" y="1"/>
                    <a:pt x="427" y="6"/>
                    <a:pt x="387" y="17"/>
                  </a:cubicBezTo>
                  <a:cubicBezTo>
                    <a:pt x="144" y="72"/>
                    <a:pt x="1" y="326"/>
                    <a:pt x="55" y="569"/>
                  </a:cubicBezTo>
                  <a:cubicBezTo>
                    <a:pt x="111" y="771"/>
                    <a:pt x="297" y="905"/>
                    <a:pt x="498" y="905"/>
                  </a:cubicBezTo>
                  <a:cubicBezTo>
                    <a:pt x="538" y="905"/>
                    <a:pt x="579" y="899"/>
                    <a:pt x="619" y="888"/>
                  </a:cubicBezTo>
                  <a:cubicBezTo>
                    <a:pt x="862" y="834"/>
                    <a:pt x="1005" y="579"/>
                    <a:pt x="938" y="336"/>
                  </a:cubicBezTo>
                  <a:cubicBezTo>
                    <a:pt x="883" y="134"/>
                    <a:pt x="705" y="1"/>
                    <a:pt x="50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9"/>
            <p:cNvSpPr/>
            <p:nvPr/>
          </p:nvSpPr>
          <p:spPr>
            <a:xfrm>
              <a:off x="1427133" y="1917205"/>
              <a:ext cx="65109" cy="24806"/>
            </a:xfrm>
            <a:custGeom>
              <a:avLst/>
              <a:gdLst/>
              <a:ahLst/>
              <a:cxnLst/>
              <a:rect l="l" t="t" r="r" b="b"/>
              <a:pathLst>
                <a:path w="1315" h="501" extrusionOk="0">
                  <a:moveTo>
                    <a:pt x="791" y="0"/>
                  </a:moveTo>
                  <a:cubicBezTo>
                    <a:pt x="673" y="0"/>
                    <a:pt x="526" y="19"/>
                    <a:pt x="354" y="81"/>
                  </a:cubicBezTo>
                  <a:cubicBezTo>
                    <a:pt x="200" y="136"/>
                    <a:pt x="67" y="246"/>
                    <a:pt x="1" y="401"/>
                  </a:cubicBezTo>
                  <a:cubicBezTo>
                    <a:pt x="1" y="423"/>
                    <a:pt x="45" y="445"/>
                    <a:pt x="67" y="457"/>
                  </a:cubicBezTo>
                  <a:cubicBezTo>
                    <a:pt x="100" y="479"/>
                    <a:pt x="144" y="489"/>
                    <a:pt x="178" y="501"/>
                  </a:cubicBezTo>
                  <a:cubicBezTo>
                    <a:pt x="299" y="346"/>
                    <a:pt x="487" y="224"/>
                    <a:pt x="696" y="170"/>
                  </a:cubicBezTo>
                  <a:cubicBezTo>
                    <a:pt x="840" y="136"/>
                    <a:pt x="972" y="125"/>
                    <a:pt x="1115" y="125"/>
                  </a:cubicBezTo>
                  <a:lnTo>
                    <a:pt x="1314" y="125"/>
                  </a:lnTo>
                  <a:cubicBezTo>
                    <a:pt x="1204" y="70"/>
                    <a:pt x="1093" y="37"/>
                    <a:pt x="972" y="15"/>
                  </a:cubicBezTo>
                  <a:cubicBezTo>
                    <a:pt x="923" y="7"/>
                    <a:pt x="862" y="0"/>
                    <a:pt x="7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1477983" y="1975580"/>
              <a:ext cx="13121" cy="12081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135" y="0"/>
                  </a:moveTo>
                  <a:cubicBezTo>
                    <a:pt x="123" y="0"/>
                    <a:pt x="112" y="2"/>
                    <a:pt x="100" y="6"/>
                  </a:cubicBezTo>
                  <a:cubicBezTo>
                    <a:pt x="44" y="28"/>
                    <a:pt x="0" y="83"/>
                    <a:pt x="22" y="149"/>
                  </a:cubicBezTo>
                  <a:cubicBezTo>
                    <a:pt x="32" y="204"/>
                    <a:pt x="78" y="243"/>
                    <a:pt x="131" y="243"/>
                  </a:cubicBezTo>
                  <a:cubicBezTo>
                    <a:pt x="143" y="243"/>
                    <a:pt x="154" y="241"/>
                    <a:pt x="166" y="237"/>
                  </a:cubicBezTo>
                  <a:cubicBezTo>
                    <a:pt x="232" y="227"/>
                    <a:pt x="265" y="161"/>
                    <a:pt x="254" y="94"/>
                  </a:cubicBezTo>
                  <a:cubicBezTo>
                    <a:pt x="236" y="40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1295777" y="1994148"/>
              <a:ext cx="89321" cy="62138"/>
            </a:xfrm>
            <a:custGeom>
              <a:avLst/>
              <a:gdLst/>
              <a:ahLst/>
              <a:cxnLst/>
              <a:rect l="l" t="t" r="r" b="b"/>
              <a:pathLst>
                <a:path w="1804" h="1255" extrusionOk="0">
                  <a:moveTo>
                    <a:pt x="969" y="1"/>
                  </a:moveTo>
                  <a:cubicBezTo>
                    <a:pt x="912" y="1"/>
                    <a:pt x="851" y="9"/>
                    <a:pt x="788" y="28"/>
                  </a:cubicBezTo>
                  <a:cubicBezTo>
                    <a:pt x="137" y="216"/>
                    <a:pt x="314" y="558"/>
                    <a:pt x="148" y="679"/>
                  </a:cubicBezTo>
                  <a:cubicBezTo>
                    <a:pt x="1" y="788"/>
                    <a:pt x="387" y="1254"/>
                    <a:pt x="847" y="1254"/>
                  </a:cubicBezTo>
                  <a:cubicBezTo>
                    <a:pt x="904" y="1254"/>
                    <a:pt x="962" y="1247"/>
                    <a:pt x="1020" y="1231"/>
                  </a:cubicBezTo>
                  <a:cubicBezTo>
                    <a:pt x="1649" y="1055"/>
                    <a:pt x="1804" y="757"/>
                    <a:pt x="1804" y="757"/>
                  </a:cubicBezTo>
                  <a:cubicBezTo>
                    <a:pt x="1804" y="757"/>
                    <a:pt x="1507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1299193" y="1993207"/>
              <a:ext cx="85904" cy="39065"/>
            </a:xfrm>
            <a:custGeom>
              <a:avLst/>
              <a:gdLst/>
              <a:ahLst/>
              <a:cxnLst/>
              <a:rect l="l" t="t" r="r" b="b"/>
              <a:pathLst>
                <a:path w="1735" h="789" extrusionOk="0">
                  <a:moveTo>
                    <a:pt x="896" y="1"/>
                  </a:moveTo>
                  <a:cubicBezTo>
                    <a:pt x="874" y="1"/>
                    <a:pt x="852" y="2"/>
                    <a:pt x="829" y="3"/>
                  </a:cubicBezTo>
                  <a:cubicBezTo>
                    <a:pt x="311" y="47"/>
                    <a:pt x="112" y="522"/>
                    <a:pt x="90" y="588"/>
                  </a:cubicBezTo>
                  <a:cubicBezTo>
                    <a:pt x="70" y="640"/>
                    <a:pt x="0" y="789"/>
                    <a:pt x="46" y="789"/>
                  </a:cubicBezTo>
                  <a:cubicBezTo>
                    <a:pt x="49" y="789"/>
                    <a:pt x="53" y="788"/>
                    <a:pt x="57" y="787"/>
                  </a:cubicBezTo>
                  <a:cubicBezTo>
                    <a:pt x="123" y="765"/>
                    <a:pt x="333" y="136"/>
                    <a:pt x="918" y="124"/>
                  </a:cubicBezTo>
                  <a:cubicBezTo>
                    <a:pt x="922" y="124"/>
                    <a:pt x="926" y="124"/>
                    <a:pt x="931" y="124"/>
                  </a:cubicBezTo>
                  <a:cubicBezTo>
                    <a:pt x="1463" y="124"/>
                    <a:pt x="1735" y="776"/>
                    <a:pt x="1735" y="776"/>
                  </a:cubicBezTo>
                  <a:cubicBezTo>
                    <a:pt x="1735" y="776"/>
                    <a:pt x="1539" y="1"/>
                    <a:pt x="89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9"/>
            <p:cNvSpPr/>
            <p:nvPr/>
          </p:nvSpPr>
          <p:spPr>
            <a:xfrm>
              <a:off x="1320582" y="2004248"/>
              <a:ext cx="49760" cy="45106"/>
            </a:xfrm>
            <a:custGeom>
              <a:avLst/>
              <a:gdLst/>
              <a:ahLst/>
              <a:cxnLst/>
              <a:rect l="l" t="t" r="r" b="b"/>
              <a:pathLst>
                <a:path w="1005" h="911" extrusionOk="0">
                  <a:moveTo>
                    <a:pt x="491" y="0"/>
                  </a:moveTo>
                  <a:cubicBezTo>
                    <a:pt x="457" y="0"/>
                    <a:pt x="422" y="4"/>
                    <a:pt x="387" y="12"/>
                  </a:cubicBezTo>
                  <a:cubicBezTo>
                    <a:pt x="144" y="78"/>
                    <a:pt x="0" y="332"/>
                    <a:pt x="66" y="575"/>
                  </a:cubicBezTo>
                  <a:cubicBezTo>
                    <a:pt x="113" y="778"/>
                    <a:pt x="297" y="911"/>
                    <a:pt x="498" y="911"/>
                  </a:cubicBezTo>
                  <a:cubicBezTo>
                    <a:pt x="538" y="911"/>
                    <a:pt x="578" y="906"/>
                    <a:pt x="618" y="895"/>
                  </a:cubicBezTo>
                  <a:cubicBezTo>
                    <a:pt x="861" y="829"/>
                    <a:pt x="1005" y="586"/>
                    <a:pt x="939" y="343"/>
                  </a:cubicBezTo>
                  <a:cubicBezTo>
                    <a:pt x="891" y="135"/>
                    <a:pt x="698" y="0"/>
                    <a:pt x="49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9"/>
            <p:cNvSpPr/>
            <p:nvPr/>
          </p:nvSpPr>
          <p:spPr>
            <a:xfrm>
              <a:off x="1298698" y="1948200"/>
              <a:ext cx="64020" cy="25499"/>
            </a:xfrm>
            <a:custGeom>
              <a:avLst/>
              <a:gdLst/>
              <a:ahLst/>
              <a:cxnLst/>
              <a:rect l="l" t="t" r="r" b="b"/>
              <a:pathLst>
                <a:path w="1293" h="515" extrusionOk="0">
                  <a:moveTo>
                    <a:pt x="912" y="1"/>
                  </a:moveTo>
                  <a:cubicBezTo>
                    <a:pt x="877" y="1"/>
                    <a:pt x="842" y="3"/>
                    <a:pt x="807" y="7"/>
                  </a:cubicBezTo>
                  <a:cubicBezTo>
                    <a:pt x="530" y="51"/>
                    <a:pt x="343" y="172"/>
                    <a:pt x="243" y="250"/>
                  </a:cubicBezTo>
                  <a:cubicBezTo>
                    <a:pt x="155" y="327"/>
                    <a:pt x="67" y="415"/>
                    <a:pt x="1" y="515"/>
                  </a:cubicBezTo>
                  <a:cubicBezTo>
                    <a:pt x="56" y="481"/>
                    <a:pt x="111" y="449"/>
                    <a:pt x="167" y="427"/>
                  </a:cubicBezTo>
                  <a:cubicBezTo>
                    <a:pt x="299" y="360"/>
                    <a:pt x="420" y="294"/>
                    <a:pt x="552" y="261"/>
                  </a:cubicBezTo>
                  <a:cubicBezTo>
                    <a:pt x="638" y="234"/>
                    <a:pt x="725" y="221"/>
                    <a:pt x="811" y="221"/>
                  </a:cubicBezTo>
                  <a:cubicBezTo>
                    <a:pt x="938" y="221"/>
                    <a:pt x="1064" y="248"/>
                    <a:pt x="1182" y="294"/>
                  </a:cubicBezTo>
                  <a:cubicBezTo>
                    <a:pt x="1204" y="261"/>
                    <a:pt x="1226" y="239"/>
                    <a:pt x="1248" y="206"/>
                  </a:cubicBezTo>
                  <a:cubicBezTo>
                    <a:pt x="1259" y="172"/>
                    <a:pt x="1292" y="140"/>
                    <a:pt x="1281" y="106"/>
                  </a:cubicBezTo>
                  <a:cubicBezTo>
                    <a:pt x="1175" y="36"/>
                    <a:pt x="1049" y="1"/>
                    <a:pt x="91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9"/>
            <p:cNvSpPr/>
            <p:nvPr/>
          </p:nvSpPr>
          <p:spPr>
            <a:xfrm>
              <a:off x="1327712" y="2014002"/>
              <a:ext cx="11487" cy="10645"/>
            </a:xfrm>
            <a:custGeom>
              <a:avLst/>
              <a:gdLst/>
              <a:ahLst/>
              <a:cxnLst/>
              <a:rect l="l" t="t" r="r" b="b"/>
              <a:pathLst>
                <a:path w="232" h="215" extrusionOk="0">
                  <a:moveTo>
                    <a:pt x="110" y="1"/>
                  </a:moveTo>
                  <a:cubicBezTo>
                    <a:pt x="103" y="1"/>
                    <a:pt x="96" y="1"/>
                    <a:pt x="88" y="3"/>
                  </a:cubicBezTo>
                  <a:cubicBezTo>
                    <a:pt x="33" y="13"/>
                    <a:pt x="0" y="69"/>
                    <a:pt x="11" y="135"/>
                  </a:cubicBezTo>
                  <a:cubicBezTo>
                    <a:pt x="30" y="183"/>
                    <a:pt x="74" y="214"/>
                    <a:pt x="121" y="214"/>
                  </a:cubicBezTo>
                  <a:cubicBezTo>
                    <a:pt x="129" y="214"/>
                    <a:pt x="136" y="214"/>
                    <a:pt x="143" y="212"/>
                  </a:cubicBezTo>
                  <a:cubicBezTo>
                    <a:pt x="199" y="190"/>
                    <a:pt x="231" y="135"/>
                    <a:pt x="221" y="80"/>
                  </a:cubicBezTo>
                  <a:cubicBezTo>
                    <a:pt x="211" y="32"/>
                    <a:pt x="160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1387820" y="2082973"/>
              <a:ext cx="89667" cy="49909"/>
            </a:xfrm>
            <a:custGeom>
              <a:avLst/>
              <a:gdLst/>
              <a:ahLst/>
              <a:cxnLst/>
              <a:rect l="l" t="t" r="r" b="b"/>
              <a:pathLst>
                <a:path w="1811" h="1008" extrusionOk="0">
                  <a:moveTo>
                    <a:pt x="1744" y="1"/>
                  </a:moveTo>
                  <a:lnTo>
                    <a:pt x="0" y="464"/>
                  </a:lnTo>
                  <a:cubicBezTo>
                    <a:pt x="0" y="464"/>
                    <a:pt x="272" y="1007"/>
                    <a:pt x="830" y="1007"/>
                  </a:cubicBezTo>
                  <a:cubicBezTo>
                    <a:pt x="908" y="1007"/>
                    <a:pt x="992" y="996"/>
                    <a:pt x="1082" y="972"/>
                  </a:cubicBezTo>
                  <a:cubicBezTo>
                    <a:pt x="1810" y="762"/>
                    <a:pt x="1744" y="1"/>
                    <a:pt x="174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1387226" y="2080795"/>
              <a:ext cx="87489" cy="38075"/>
            </a:xfrm>
            <a:custGeom>
              <a:avLst/>
              <a:gdLst/>
              <a:ahLst/>
              <a:cxnLst/>
              <a:rect l="l" t="t" r="r" b="b"/>
              <a:pathLst>
                <a:path w="1767" h="769" extrusionOk="0">
                  <a:moveTo>
                    <a:pt x="1767" y="0"/>
                  </a:moveTo>
                  <a:lnTo>
                    <a:pt x="1" y="497"/>
                  </a:lnTo>
                  <a:cubicBezTo>
                    <a:pt x="1" y="497"/>
                    <a:pt x="167" y="740"/>
                    <a:pt x="388" y="762"/>
                  </a:cubicBezTo>
                  <a:cubicBezTo>
                    <a:pt x="417" y="766"/>
                    <a:pt x="450" y="768"/>
                    <a:pt x="486" y="768"/>
                  </a:cubicBezTo>
                  <a:cubicBezTo>
                    <a:pt x="806" y="768"/>
                    <a:pt x="1365" y="605"/>
                    <a:pt x="1524" y="486"/>
                  </a:cubicBezTo>
                  <a:cubicBezTo>
                    <a:pt x="1690" y="36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1116145" y="2115206"/>
              <a:ext cx="654258" cy="726398"/>
            </a:xfrm>
            <a:custGeom>
              <a:avLst/>
              <a:gdLst/>
              <a:ahLst/>
              <a:cxnLst/>
              <a:rect l="l" t="t" r="r" b="b"/>
              <a:pathLst>
                <a:path w="13214" h="14671" extrusionOk="0">
                  <a:moveTo>
                    <a:pt x="7396" y="0"/>
                  </a:moveTo>
                  <a:lnTo>
                    <a:pt x="4361" y="972"/>
                  </a:lnTo>
                  <a:cubicBezTo>
                    <a:pt x="4361" y="972"/>
                    <a:pt x="4737" y="2749"/>
                    <a:pt x="4615" y="3113"/>
                  </a:cubicBezTo>
                  <a:cubicBezTo>
                    <a:pt x="4494" y="3478"/>
                    <a:pt x="1" y="4979"/>
                    <a:pt x="366" y="5828"/>
                  </a:cubicBezTo>
                  <a:cubicBezTo>
                    <a:pt x="727" y="6672"/>
                    <a:pt x="1023" y="14638"/>
                    <a:pt x="1611" y="14638"/>
                  </a:cubicBezTo>
                  <a:cubicBezTo>
                    <a:pt x="1615" y="14638"/>
                    <a:pt x="1619" y="14638"/>
                    <a:pt x="1624" y="14637"/>
                  </a:cubicBezTo>
                  <a:cubicBezTo>
                    <a:pt x="2231" y="14516"/>
                    <a:pt x="12242" y="14670"/>
                    <a:pt x="12728" y="14428"/>
                  </a:cubicBezTo>
                  <a:cubicBezTo>
                    <a:pt x="13214" y="14185"/>
                    <a:pt x="12463" y="4482"/>
                    <a:pt x="12220" y="3996"/>
                  </a:cubicBezTo>
                  <a:cubicBezTo>
                    <a:pt x="11978" y="3510"/>
                    <a:pt x="8588" y="2981"/>
                    <a:pt x="8103" y="2860"/>
                  </a:cubicBezTo>
                  <a:cubicBezTo>
                    <a:pt x="7617" y="2738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1121740" y="2264238"/>
              <a:ext cx="647574" cy="574642"/>
            </a:xfrm>
            <a:custGeom>
              <a:avLst/>
              <a:gdLst/>
              <a:ahLst/>
              <a:cxnLst/>
              <a:rect l="l" t="t" r="r" b="b"/>
              <a:pathLst>
                <a:path w="13079" h="11606" extrusionOk="0">
                  <a:moveTo>
                    <a:pt x="9074" y="1"/>
                  </a:moveTo>
                  <a:cubicBezTo>
                    <a:pt x="8851" y="1"/>
                    <a:pt x="8678" y="9"/>
                    <a:pt x="8586" y="26"/>
                  </a:cubicBezTo>
                  <a:cubicBezTo>
                    <a:pt x="8045" y="125"/>
                    <a:pt x="7560" y="1837"/>
                    <a:pt x="6875" y="2024"/>
                  </a:cubicBezTo>
                  <a:cubicBezTo>
                    <a:pt x="6835" y="2035"/>
                    <a:pt x="6789" y="2041"/>
                    <a:pt x="6738" y="2041"/>
                  </a:cubicBezTo>
                  <a:cubicBezTo>
                    <a:pt x="5912" y="2041"/>
                    <a:pt x="3729" y="622"/>
                    <a:pt x="3729" y="622"/>
                  </a:cubicBezTo>
                  <a:cubicBezTo>
                    <a:pt x="2846" y="622"/>
                    <a:pt x="484" y="2013"/>
                    <a:pt x="329" y="2477"/>
                  </a:cubicBezTo>
                  <a:cubicBezTo>
                    <a:pt x="0" y="3486"/>
                    <a:pt x="424" y="11606"/>
                    <a:pt x="1101" y="11606"/>
                  </a:cubicBezTo>
                  <a:cubicBezTo>
                    <a:pt x="1105" y="11606"/>
                    <a:pt x="1109" y="11605"/>
                    <a:pt x="1114" y="11605"/>
                  </a:cubicBezTo>
                  <a:cubicBezTo>
                    <a:pt x="1798" y="11506"/>
                    <a:pt x="13035" y="11605"/>
                    <a:pt x="12935" y="11362"/>
                  </a:cubicBezTo>
                  <a:cubicBezTo>
                    <a:pt x="12836" y="11119"/>
                    <a:pt x="13079" y="1152"/>
                    <a:pt x="12736" y="633"/>
                  </a:cubicBezTo>
                  <a:cubicBezTo>
                    <a:pt x="12443" y="203"/>
                    <a:pt x="10157" y="1"/>
                    <a:pt x="9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1167539" y="2826750"/>
              <a:ext cx="673370" cy="475914"/>
            </a:xfrm>
            <a:custGeom>
              <a:avLst/>
              <a:gdLst/>
              <a:ahLst/>
              <a:cxnLst/>
              <a:rect l="l" t="t" r="r" b="b"/>
              <a:pathLst>
                <a:path w="13600" h="9612" extrusionOk="0">
                  <a:moveTo>
                    <a:pt x="12010" y="1"/>
                  </a:moveTo>
                  <a:cubicBezTo>
                    <a:pt x="11502" y="1"/>
                    <a:pt x="0" y="398"/>
                    <a:pt x="0" y="398"/>
                  </a:cubicBezTo>
                  <a:cubicBezTo>
                    <a:pt x="0" y="398"/>
                    <a:pt x="12" y="9218"/>
                    <a:pt x="520" y="9472"/>
                  </a:cubicBezTo>
                  <a:cubicBezTo>
                    <a:pt x="716" y="9570"/>
                    <a:pt x="1595" y="9612"/>
                    <a:pt x="2623" y="9612"/>
                  </a:cubicBezTo>
                  <a:cubicBezTo>
                    <a:pt x="4252" y="9612"/>
                    <a:pt x="6254" y="9506"/>
                    <a:pt x="6491" y="9351"/>
                  </a:cubicBezTo>
                  <a:cubicBezTo>
                    <a:pt x="6854" y="9105"/>
                    <a:pt x="6485" y="3889"/>
                    <a:pt x="6569" y="3889"/>
                  </a:cubicBezTo>
                  <a:cubicBezTo>
                    <a:pt x="6572" y="3889"/>
                    <a:pt x="6575" y="3896"/>
                    <a:pt x="6579" y="3908"/>
                  </a:cubicBezTo>
                  <a:cubicBezTo>
                    <a:pt x="6710" y="4279"/>
                    <a:pt x="7111" y="9353"/>
                    <a:pt x="7493" y="9353"/>
                  </a:cubicBezTo>
                  <a:cubicBezTo>
                    <a:pt x="7497" y="9353"/>
                    <a:pt x="7502" y="9352"/>
                    <a:pt x="7506" y="9351"/>
                  </a:cubicBezTo>
                  <a:cubicBezTo>
                    <a:pt x="7882" y="9218"/>
                    <a:pt x="12330" y="9472"/>
                    <a:pt x="12971" y="8964"/>
                  </a:cubicBezTo>
                  <a:cubicBezTo>
                    <a:pt x="13599" y="8456"/>
                    <a:pt x="12518" y="1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754407" y="2062970"/>
              <a:ext cx="240482" cy="175819"/>
            </a:xfrm>
            <a:custGeom>
              <a:avLst/>
              <a:gdLst/>
              <a:ahLst/>
              <a:cxnLst/>
              <a:rect l="l" t="t" r="r" b="b"/>
              <a:pathLst>
                <a:path w="4857" h="3551" extrusionOk="0">
                  <a:moveTo>
                    <a:pt x="3083" y="0"/>
                  </a:moveTo>
                  <a:cubicBezTo>
                    <a:pt x="2266" y="0"/>
                    <a:pt x="220" y="636"/>
                    <a:pt x="220" y="636"/>
                  </a:cubicBezTo>
                  <a:cubicBezTo>
                    <a:pt x="1" y="636"/>
                    <a:pt x="1593" y="3550"/>
                    <a:pt x="1872" y="3550"/>
                  </a:cubicBezTo>
                  <a:cubicBezTo>
                    <a:pt x="1873" y="3550"/>
                    <a:pt x="1875" y="3550"/>
                    <a:pt x="1876" y="3550"/>
                  </a:cubicBezTo>
                  <a:cubicBezTo>
                    <a:pt x="2141" y="3517"/>
                    <a:pt x="4856" y="2789"/>
                    <a:pt x="4636" y="2314"/>
                  </a:cubicBezTo>
                  <a:cubicBezTo>
                    <a:pt x="4426" y="1828"/>
                    <a:pt x="3731" y="360"/>
                    <a:pt x="3377" y="62"/>
                  </a:cubicBezTo>
                  <a:cubicBezTo>
                    <a:pt x="3326" y="19"/>
                    <a:pt x="3222" y="0"/>
                    <a:pt x="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9"/>
            <p:cNvSpPr/>
            <p:nvPr/>
          </p:nvSpPr>
          <p:spPr>
            <a:xfrm>
              <a:off x="743415" y="2051186"/>
              <a:ext cx="227857" cy="143834"/>
            </a:xfrm>
            <a:custGeom>
              <a:avLst/>
              <a:gdLst/>
              <a:ahLst/>
              <a:cxnLst/>
              <a:rect l="l" t="t" r="r" b="b"/>
              <a:pathLst>
                <a:path w="4602" h="2905" extrusionOk="0">
                  <a:moveTo>
                    <a:pt x="3307" y="1"/>
                  </a:moveTo>
                  <a:cubicBezTo>
                    <a:pt x="3301" y="1"/>
                    <a:pt x="3296" y="1"/>
                    <a:pt x="3290" y="2"/>
                  </a:cubicBezTo>
                  <a:cubicBezTo>
                    <a:pt x="2993" y="79"/>
                    <a:pt x="1" y="731"/>
                    <a:pt x="1" y="984"/>
                  </a:cubicBezTo>
                  <a:cubicBezTo>
                    <a:pt x="1" y="1239"/>
                    <a:pt x="785" y="2905"/>
                    <a:pt x="785" y="2905"/>
                  </a:cubicBezTo>
                  <a:cubicBezTo>
                    <a:pt x="785" y="2905"/>
                    <a:pt x="4251" y="1845"/>
                    <a:pt x="4428" y="1813"/>
                  </a:cubicBezTo>
                  <a:cubicBezTo>
                    <a:pt x="4601" y="1780"/>
                    <a:pt x="3634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9"/>
            <p:cNvSpPr/>
            <p:nvPr/>
          </p:nvSpPr>
          <p:spPr>
            <a:xfrm>
              <a:off x="667661" y="2040244"/>
              <a:ext cx="231619" cy="203694"/>
            </a:xfrm>
            <a:custGeom>
              <a:avLst/>
              <a:gdLst/>
              <a:ahLst/>
              <a:cxnLst/>
              <a:rect l="l" t="t" r="r" b="b"/>
              <a:pathLst>
                <a:path w="4678" h="4114" extrusionOk="0">
                  <a:moveTo>
                    <a:pt x="3159" y="1"/>
                  </a:moveTo>
                  <a:cubicBezTo>
                    <a:pt x="2629" y="1"/>
                    <a:pt x="174" y="753"/>
                    <a:pt x="174" y="753"/>
                  </a:cubicBezTo>
                  <a:cubicBezTo>
                    <a:pt x="1" y="828"/>
                    <a:pt x="1035" y="4113"/>
                    <a:pt x="1326" y="4113"/>
                  </a:cubicBezTo>
                  <a:cubicBezTo>
                    <a:pt x="1333" y="4113"/>
                    <a:pt x="1338" y="4112"/>
                    <a:pt x="1344" y="4109"/>
                  </a:cubicBezTo>
                  <a:cubicBezTo>
                    <a:pt x="1609" y="3965"/>
                    <a:pt x="4677" y="2905"/>
                    <a:pt x="4600" y="2618"/>
                  </a:cubicBezTo>
                  <a:cubicBezTo>
                    <a:pt x="4511" y="2321"/>
                    <a:pt x="3640" y="35"/>
                    <a:pt x="3198" y="3"/>
                  </a:cubicBezTo>
                  <a:cubicBezTo>
                    <a:pt x="3186" y="1"/>
                    <a:pt x="3173" y="1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9"/>
            <p:cNvSpPr/>
            <p:nvPr/>
          </p:nvSpPr>
          <p:spPr>
            <a:xfrm>
              <a:off x="663106" y="2029302"/>
              <a:ext cx="227758" cy="153192"/>
            </a:xfrm>
            <a:custGeom>
              <a:avLst/>
              <a:gdLst/>
              <a:ahLst/>
              <a:cxnLst/>
              <a:rect l="l" t="t" r="r" b="b"/>
              <a:pathLst>
                <a:path w="4600" h="3094" extrusionOk="0">
                  <a:moveTo>
                    <a:pt x="3320" y="0"/>
                  </a:moveTo>
                  <a:cubicBezTo>
                    <a:pt x="3313" y="0"/>
                    <a:pt x="3307" y="1"/>
                    <a:pt x="3301" y="3"/>
                  </a:cubicBezTo>
                  <a:cubicBezTo>
                    <a:pt x="2992" y="69"/>
                    <a:pt x="1" y="720"/>
                    <a:pt x="1" y="974"/>
                  </a:cubicBezTo>
                  <a:cubicBezTo>
                    <a:pt x="1" y="1239"/>
                    <a:pt x="818" y="3094"/>
                    <a:pt x="818" y="3094"/>
                  </a:cubicBezTo>
                  <a:cubicBezTo>
                    <a:pt x="818" y="3094"/>
                    <a:pt x="4250" y="1846"/>
                    <a:pt x="4427" y="1802"/>
                  </a:cubicBezTo>
                  <a:cubicBezTo>
                    <a:pt x="4600" y="1770"/>
                    <a:pt x="3640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9"/>
            <p:cNvSpPr/>
            <p:nvPr/>
          </p:nvSpPr>
          <p:spPr>
            <a:xfrm>
              <a:off x="677316" y="2265922"/>
              <a:ext cx="197901" cy="170273"/>
            </a:xfrm>
            <a:custGeom>
              <a:avLst/>
              <a:gdLst/>
              <a:ahLst/>
              <a:cxnLst/>
              <a:rect l="l" t="t" r="r" b="b"/>
              <a:pathLst>
                <a:path w="3997" h="3439" extrusionOk="0">
                  <a:moveTo>
                    <a:pt x="2346" y="0"/>
                  </a:moveTo>
                  <a:cubicBezTo>
                    <a:pt x="1805" y="0"/>
                    <a:pt x="729" y="919"/>
                    <a:pt x="729" y="919"/>
                  </a:cubicBezTo>
                  <a:cubicBezTo>
                    <a:pt x="0" y="2069"/>
                    <a:pt x="961" y="3438"/>
                    <a:pt x="1517" y="3438"/>
                  </a:cubicBezTo>
                  <a:cubicBezTo>
                    <a:pt x="1558" y="3438"/>
                    <a:pt x="1598" y="3430"/>
                    <a:pt x="1634" y="3414"/>
                  </a:cubicBezTo>
                  <a:cubicBezTo>
                    <a:pt x="2153" y="3182"/>
                    <a:pt x="3246" y="2983"/>
                    <a:pt x="3621" y="2421"/>
                  </a:cubicBezTo>
                  <a:cubicBezTo>
                    <a:pt x="3997" y="1869"/>
                    <a:pt x="2903" y="731"/>
                    <a:pt x="2606" y="147"/>
                  </a:cubicBezTo>
                  <a:cubicBezTo>
                    <a:pt x="2555" y="43"/>
                    <a:pt x="2463" y="0"/>
                    <a:pt x="23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9"/>
            <p:cNvSpPr/>
            <p:nvPr/>
          </p:nvSpPr>
          <p:spPr>
            <a:xfrm>
              <a:off x="1227152" y="3853689"/>
              <a:ext cx="304997" cy="226470"/>
            </a:xfrm>
            <a:custGeom>
              <a:avLst/>
              <a:gdLst/>
              <a:ahLst/>
              <a:cxnLst/>
              <a:rect l="l" t="t" r="r" b="b"/>
              <a:pathLst>
                <a:path w="6160" h="4574" extrusionOk="0">
                  <a:moveTo>
                    <a:pt x="4106" y="1"/>
                  </a:moveTo>
                  <a:cubicBezTo>
                    <a:pt x="4106" y="1"/>
                    <a:pt x="982" y="144"/>
                    <a:pt x="817" y="509"/>
                  </a:cubicBezTo>
                  <a:cubicBezTo>
                    <a:pt x="651" y="872"/>
                    <a:pt x="0" y="3632"/>
                    <a:pt x="651" y="4073"/>
                  </a:cubicBezTo>
                  <a:cubicBezTo>
                    <a:pt x="1082" y="4354"/>
                    <a:pt x="2244" y="4574"/>
                    <a:pt x="3343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59" y="3919"/>
                    <a:pt x="4602" y="3047"/>
                    <a:pt x="4271" y="2253"/>
                  </a:cubicBezTo>
                  <a:cubicBezTo>
                    <a:pt x="3940" y="1446"/>
                    <a:pt x="4106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1242947" y="3544384"/>
              <a:ext cx="242166" cy="337428"/>
            </a:xfrm>
            <a:custGeom>
              <a:avLst/>
              <a:gdLst/>
              <a:ahLst/>
              <a:cxnLst/>
              <a:rect l="l" t="t" r="r" b="b"/>
              <a:pathLst>
                <a:path w="4891" h="6815" extrusionOk="0">
                  <a:moveTo>
                    <a:pt x="419" y="0"/>
                  </a:moveTo>
                  <a:cubicBezTo>
                    <a:pt x="349" y="0"/>
                    <a:pt x="310" y="0"/>
                    <a:pt x="310" y="0"/>
                  </a:cubicBezTo>
                  <a:cubicBezTo>
                    <a:pt x="67" y="0"/>
                    <a:pt x="1" y="6756"/>
                    <a:pt x="498" y="6756"/>
                  </a:cubicBezTo>
                  <a:cubicBezTo>
                    <a:pt x="731" y="6756"/>
                    <a:pt x="1554" y="6814"/>
                    <a:pt x="2355" y="6814"/>
                  </a:cubicBezTo>
                  <a:cubicBezTo>
                    <a:pt x="3256" y="6814"/>
                    <a:pt x="4130" y="6740"/>
                    <a:pt x="4107" y="6424"/>
                  </a:cubicBezTo>
                  <a:cubicBezTo>
                    <a:pt x="3952" y="4261"/>
                    <a:pt x="4891" y="739"/>
                    <a:pt x="4207" y="188"/>
                  </a:cubicBezTo>
                  <a:cubicBezTo>
                    <a:pt x="3979" y="9"/>
                    <a:pt x="1028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1590624" y="3551266"/>
              <a:ext cx="225727" cy="327674"/>
            </a:xfrm>
            <a:custGeom>
              <a:avLst/>
              <a:gdLst/>
              <a:ahLst/>
              <a:cxnLst/>
              <a:rect l="l" t="t" r="r" b="b"/>
              <a:pathLst>
                <a:path w="4559" h="6618" extrusionOk="0">
                  <a:moveTo>
                    <a:pt x="3205" y="0"/>
                  </a:moveTo>
                  <a:cubicBezTo>
                    <a:pt x="2075" y="0"/>
                    <a:pt x="242" y="181"/>
                    <a:pt x="242" y="181"/>
                  </a:cubicBezTo>
                  <a:cubicBezTo>
                    <a:pt x="0" y="214"/>
                    <a:pt x="414" y="6617"/>
                    <a:pt x="897" y="6617"/>
                  </a:cubicBezTo>
                  <a:cubicBezTo>
                    <a:pt x="899" y="6617"/>
                    <a:pt x="902" y="6617"/>
                    <a:pt x="904" y="6617"/>
                  </a:cubicBezTo>
                  <a:cubicBezTo>
                    <a:pt x="989" y="6603"/>
                    <a:pt x="1140" y="6600"/>
                    <a:pt x="1332" y="6600"/>
                  </a:cubicBezTo>
                  <a:cubicBezTo>
                    <a:pt x="1556" y="6600"/>
                    <a:pt x="1837" y="6605"/>
                    <a:pt x="2135" y="6605"/>
                  </a:cubicBezTo>
                  <a:cubicBezTo>
                    <a:pt x="3076" y="6605"/>
                    <a:pt x="4194" y="6556"/>
                    <a:pt x="4271" y="6153"/>
                  </a:cubicBezTo>
                  <a:cubicBezTo>
                    <a:pt x="4558" y="4751"/>
                    <a:pt x="4183" y="1506"/>
                    <a:pt x="4072" y="137"/>
                  </a:cubicBezTo>
                  <a:cubicBezTo>
                    <a:pt x="4066" y="35"/>
                    <a:pt x="3704" y="0"/>
                    <a:pt x="3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928741" y="2335982"/>
              <a:ext cx="386396" cy="375404"/>
            </a:xfrm>
            <a:custGeom>
              <a:avLst/>
              <a:gdLst/>
              <a:ahLst/>
              <a:cxnLst/>
              <a:rect l="l" t="t" r="r" b="b"/>
              <a:pathLst>
                <a:path w="7804" h="7582" extrusionOk="0">
                  <a:moveTo>
                    <a:pt x="5895" y="1"/>
                  </a:moveTo>
                  <a:cubicBezTo>
                    <a:pt x="5895" y="1"/>
                    <a:pt x="0" y="2838"/>
                    <a:pt x="121" y="3489"/>
                  </a:cubicBezTo>
                  <a:cubicBezTo>
                    <a:pt x="232" y="4151"/>
                    <a:pt x="1634" y="6171"/>
                    <a:pt x="2307" y="7297"/>
                  </a:cubicBezTo>
                  <a:cubicBezTo>
                    <a:pt x="2429" y="7499"/>
                    <a:pt x="2641" y="7582"/>
                    <a:pt x="2911" y="7582"/>
                  </a:cubicBezTo>
                  <a:cubicBezTo>
                    <a:pt x="4148" y="7582"/>
                    <a:pt x="6598" y="5829"/>
                    <a:pt x="7141" y="5730"/>
                  </a:cubicBezTo>
                  <a:cubicBezTo>
                    <a:pt x="7804" y="5620"/>
                    <a:pt x="5895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699102" y="2342121"/>
              <a:ext cx="356985" cy="434423"/>
            </a:xfrm>
            <a:custGeom>
              <a:avLst/>
              <a:gdLst/>
              <a:ahLst/>
              <a:cxnLst/>
              <a:rect l="l" t="t" r="r" b="b"/>
              <a:pathLst>
                <a:path w="7210" h="8774" extrusionOk="0">
                  <a:moveTo>
                    <a:pt x="1038" y="1"/>
                  </a:moveTo>
                  <a:cubicBezTo>
                    <a:pt x="533" y="1"/>
                    <a:pt x="0" y="138"/>
                    <a:pt x="91" y="738"/>
                  </a:cubicBezTo>
                  <a:cubicBezTo>
                    <a:pt x="256" y="1842"/>
                    <a:pt x="2850" y="8376"/>
                    <a:pt x="3733" y="8729"/>
                  </a:cubicBezTo>
                  <a:cubicBezTo>
                    <a:pt x="3812" y="8759"/>
                    <a:pt x="3916" y="8774"/>
                    <a:pt x="4038" y="8774"/>
                  </a:cubicBezTo>
                  <a:cubicBezTo>
                    <a:pt x="4639" y="8774"/>
                    <a:pt x="5689" y="8420"/>
                    <a:pt x="6404" y="7769"/>
                  </a:cubicBezTo>
                  <a:cubicBezTo>
                    <a:pt x="7210" y="7041"/>
                    <a:pt x="1867" y="98"/>
                    <a:pt x="1867" y="98"/>
                  </a:cubicBezTo>
                  <a:cubicBezTo>
                    <a:pt x="1867" y="98"/>
                    <a:pt x="1462" y="1"/>
                    <a:pt x="1038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1633749" y="1729998"/>
              <a:ext cx="424124" cy="676836"/>
            </a:xfrm>
            <a:custGeom>
              <a:avLst/>
              <a:gdLst/>
              <a:ahLst/>
              <a:cxnLst/>
              <a:rect l="l" t="t" r="r" b="b"/>
              <a:pathLst>
                <a:path w="8566" h="13670" extrusionOk="0">
                  <a:moveTo>
                    <a:pt x="4403" y="0"/>
                  </a:moveTo>
                  <a:cubicBezTo>
                    <a:pt x="3851" y="0"/>
                    <a:pt x="3200" y="437"/>
                    <a:pt x="2914" y="495"/>
                  </a:cubicBezTo>
                  <a:cubicBezTo>
                    <a:pt x="2528" y="584"/>
                    <a:pt x="4559" y="6622"/>
                    <a:pt x="4559" y="7063"/>
                  </a:cubicBezTo>
                  <a:cubicBezTo>
                    <a:pt x="4559" y="7505"/>
                    <a:pt x="0" y="10672"/>
                    <a:pt x="0" y="10672"/>
                  </a:cubicBezTo>
                  <a:cubicBezTo>
                    <a:pt x="0" y="10672"/>
                    <a:pt x="729" y="11975"/>
                    <a:pt x="1335" y="13608"/>
                  </a:cubicBezTo>
                  <a:cubicBezTo>
                    <a:pt x="1350" y="13650"/>
                    <a:pt x="1392" y="13670"/>
                    <a:pt x="1458" y="13670"/>
                  </a:cubicBezTo>
                  <a:cubicBezTo>
                    <a:pt x="2366" y="13670"/>
                    <a:pt x="7791" y="9909"/>
                    <a:pt x="8069" y="8962"/>
                  </a:cubicBezTo>
                  <a:cubicBezTo>
                    <a:pt x="8566" y="7273"/>
                    <a:pt x="5475" y="617"/>
                    <a:pt x="4879" y="154"/>
                  </a:cubicBezTo>
                  <a:cubicBezTo>
                    <a:pt x="4740" y="43"/>
                    <a:pt x="4576" y="0"/>
                    <a:pt x="4403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1694402" y="1631964"/>
              <a:ext cx="209883" cy="183394"/>
            </a:xfrm>
            <a:custGeom>
              <a:avLst/>
              <a:gdLst/>
              <a:ahLst/>
              <a:cxnLst/>
              <a:rect l="l" t="t" r="r" b="b"/>
              <a:pathLst>
                <a:path w="4239" h="3704" extrusionOk="0">
                  <a:moveTo>
                    <a:pt x="3174" y="1"/>
                  </a:moveTo>
                  <a:cubicBezTo>
                    <a:pt x="2441" y="1"/>
                    <a:pt x="733" y="893"/>
                    <a:pt x="397" y="1228"/>
                  </a:cubicBezTo>
                  <a:cubicBezTo>
                    <a:pt x="0" y="1614"/>
                    <a:pt x="563" y="2299"/>
                    <a:pt x="828" y="2906"/>
                  </a:cubicBezTo>
                  <a:cubicBezTo>
                    <a:pt x="1093" y="3513"/>
                    <a:pt x="1788" y="3689"/>
                    <a:pt x="1788" y="3689"/>
                  </a:cubicBezTo>
                  <a:cubicBezTo>
                    <a:pt x="1788" y="3689"/>
                    <a:pt x="1988" y="3704"/>
                    <a:pt x="2241" y="3704"/>
                  </a:cubicBezTo>
                  <a:cubicBezTo>
                    <a:pt x="2660" y="3704"/>
                    <a:pt x="3226" y="3665"/>
                    <a:pt x="3267" y="3458"/>
                  </a:cubicBezTo>
                  <a:cubicBezTo>
                    <a:pt x="3334" y="3127"/>
                    <a:pt x="4074" y="2862"/>
                    <a:pt x="4162" y="2409"/>
                  </a:cubicBezTo>
                  <a:cubicBezTo>
                    <a:pt x="4239" y="1957"/>
                    <a:pt x="3809" y="555"/>
                    <a:pt x="3466" y="103"/>
                  </a:cubicBezTo>
                  <a:cubicBezTo>
                    <a:pt x="3412" y="32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1714851" y="1688755"/>
              <a:ext cx="109670" cy="72387"/>
            </a:xfrm>
            <a:custGeom>
              <a:avLst/>
              <a:gdLst/>
              <a:ahLst/>
              <a:cxnLst/>
              <a:rect l="l" t="t" r="r" b="b"/>
              <a:pathLst>
                <a:path w="2215" h="1462" extrusionOk="0">
                  <a:moveTo>
                    <a:pt x="1674" y="1"/>
                  </a:moveTo>
                  <a:cubicBezTo>
                    <a:pt x="1206" y="1"/>
                    <a:pt x="261" y="302"/>
                    <a:pt x="261" y="302"/>
                  </a:cubicBezTo>
                  <a:cubicBezTo>
                    <a:pt x="1" y="541"/>
                    <a:pt x="103" y="1462"/>
                    <a:pt x="472" y="1462"/>
                  </a:cubicBezTo>
                  <a:cubicBezTo>
                    <a:pt x="479" y="1462"/>
                    <a:pt x="486" y="1461"/>
                    <a:pt x="492" y="1461"/>
                  </a:cubicBezTo>
                  <a:cubicBezTo>
                    <a:pt x="890" y="1428"/>
                    <a:pt x="1343" y="1152"/>
                    <a:pt x="1773" y="1009"/>
                  </a:cubicBezTo>
                  <a:cubicBezTo>
                    <a:pt x="2214" y="865"/>
                    <a:pt x="2082" y="313"/>
                    <a:pt x="1917" y="70"/>
                  </a:cubicBezTo>
                  <a:cubicBezTo>
                    <a:pt x="1883" y="20"/>
                    <a:pt x="1794" y="1"/>
                    <a:pt x="16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1731041" y="1644045"/>
              <a:ext cx="156856" cy="123088"/>
            </a:xfrm>
            <a:custGeom>
              <a:avLst/>
              <a:gdLst/>
              <a:ahLst/>
              <a:cxnLst/>
              <a:rect l="l" t="t" r="r" b="b"/>
              <a:pathLst>
                <a:path w="3168" h="2486" extrusionOk="0">
                  <a:moveTo>
                    <a:pt x="2424" y="0"/>
                  </a:moveTo>
                  <a:cubicBezTo>
                    <a:pt x="2403" y="0"/>
                    <a:pt x="2382" y="4"/>
                    <a:pt x="2362" y="13"/>
                  </a:cubicBezTo>
                  <a:cubicBezTo>
                    <a:pt x="2274" y="46"/>
                    <a:pt x="2240" y="134"/>
                    <a:pt x="2274" y="212"/>
                  </a:cubicBezTo>
                  <a:cubicBezTo>
                    <a:pt x="2461" y="653"/>
                    <a:pt x="2627" y="1194"/>
                    <a:pt x="2660" y="1426"/>
                  </a:cubicBezTo>
                  <a:cubicBezTo>
                    <a:pt x="2451" y="1271"/>
                    <a:pt x="2042" y="796"/>
                    <a:pt x="1722" y="377"/>
                  </a:cubicBezTo>
                  <a:cubicBezTo>
                    <a:pt x="1690" y="332"/>
                    <a:pt x="1642" y="309"/>
                    <a:pt x="1596" y="309"/>
                  </a:cubicBezTo>
                  <a:cubicBezTo>
                    <a:pt x="1562" y="309"/>
                    <a:pt x="1529" y="321"/>
                    <a:pt x="1501" y="344"/>
                  </a:cubicBezTo>
                  <a:cubicBezTo>
                    <a:pt x="1435" y="388"/>
                    <a:pt x="1413" y="487"/>
                    <a:pt x="1468" y="553"/>
                  </a:cubicBezTo>
                  <a:cubicBezTo>
                    <a:pt x="1799" y="1029"/>
                    <a:pt x="2053" y="1547"/>
                    <a:pt x="2086" y="1724"/>
                  </a:cubicBezTo>
                  <a:cubicBezTo>
                    <a:pt x="1899" y="1625"/>
                    <a:pt x="1468" y="1161"/>
                    <a:pt x="1082" y="653"/>
                  </a:cubicBezTo>
                  <a:cubicBezTo>
                    <a:pt x="1053" y="610"/>
                    <a:pt x="1006" y="586"/>
                    <a:pt x="959" y="586"/>
                  </a:cubicBezTo>
                  <a:cubicBezTo>
                    <a:pt x="933" y="586"/>
                    <a:pt x="907" y="593"/>
                    <a:pt x="883" y="609"/>
                  </a:cubicBezTo>
                  <a:cubicBezTo>
                    <a:pt x="805" y="653"/>
                    <a:pt x="783" y="742"/>
                    <a:pt x="817" y="818"/>
                  </a:cubicBezTo>
                  <a:cubicBezTo>
                    <a:pt x="1070" y="1316"/>
                    <a:pt x="1291" y="1956"/>
                    <a:pt x="1214" y="2165"/>
                  </a:cubicBezTo>
                  <a:cubicBezTo>
                    <a:pt x="1004" y="2110"/>
                    <a:pt x="397" y="1370"/>
                    <a:pt x="320" y="1006"/>
                  </a:cubicBezTo>
                  <a:cubicBezTo>
                    <a:pt x="300" y="935"/>
                    <a:pt x="233" y="883"/>
                    <a:pt x="154" y="883"/>
                  </a:cubicBezTo>
                  <a:cubicBezTo>
                    <a:pt x="147" y="883"/>
                    <a:pt x="140" y="884"/>
                    <a:pt x="133" y="885"/>
                  </a:cubicBezTo>
                  <a:cubicBezTo>
                    <a:pt x="55" y="907"/>
                    <a:pt x="0" y="984"/>
                    <a:pt x="11" y="1073"/>
                  </a:cubicBezTo>
                  <a:cubicBezTo>
                    <a:pt x="99" y="1492"/>
                    <a:pt x="805" y="2430"/>
                    <a:pt x="1203" y="2486"/>
                  </a:cubicBezTo>
                  <a:lnTo>
                    <a:pt x="1236" y="2486"/>
                  </a:lnTo>
                  <a:cubicBezTo>
                    <a:pt x="1347" y="2486"/>
                    <a:pt x="1446" y="2430"/>
                    <a:pt x="1490" y="2331"/>
                  </a:cubicBezTo>
                  <a:cubicBezTo>
                    <a:pt x="1578" y="2154"/>
                    <a:pt x="1545" y="1878"/>
                    <a:pt x="1468" y="1591"/>
                  </a:cubicBezTo>
                  <a:lnTo>
                    <a:pt x="1468" y="1591"/>
                  </a:lnTo>
                  <a:cubicBezTo>
                    <a:pt x="1711" y="1845"/>
                    <a:pt x="1953" y="2055"/>
                    <a:pt x="2119" y="2066"/>
                  </a:cubicBezTo>
                  <a:cubicBezTo>
                    <a:pt x="2196" y="2066"/>
                    <a:pt x="2262" y="2033"/>
                    <a:pt x="2318" y="1988"/>
                  </a:cubicBezTo>
                  <a:cubicBezTo>
                    <a:pt x="2395" y="1900"/>
                    <a:pt x="2406" y="1757"/>
                    <a:pt x="2362" y="1580"/>
                  </a:cubicBezTo>
                  <a:lnTo>
                    <a:pt x="2362" y="1580"/>
                  </a:lnTo>
                  <a:cubicBezTo>
                    <a:pt x="2559" y="1751"/>
                    <a:pt x="2677" y="1797"/>
                    <a:pt x="2753" y="1797"/>
                  </a:cubicBezTo>
                  <a:cubicBezTo>
                    <a:pt x="2805" y="1797"/>
                    <a:pt x="2836" y="1775"/>
                    <a:pt x="2859" y="1757"/>
                  </a:cubicBezTo>
                  <a:cubicBezTo>
                    <a:pt x="2947" y="1701"/>
                    <a:pt x="3168" y="1558"/>
                    <a:pt x="2561" y="90"/>
                  </a:cubicBezTo>
                  <a:cubicBezTo>
                    <a:pt x="2536" y="33"/>
                    <a:pt x="2482" y="0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1759956" y="1726136"/>
              <a:ext cx="79864" cy="49166"/>
            </a:xfrm>
            <a:custGeom>
              <a:avLst/>
              <a:gdLst/>
              <a:ahLst/>
              <a:cxnLst/>
              <a:rect l="l" t="t" r="r" b="b"/>
              <a:pathLst>
                <a:path w="1613" h="993" extrusionOk="0">
                  <a:moveTo>
                    <a:pt x="1334" y="0"/>
                  </a:moveTo>
                  <a:cubicBezTo>
                    <a:pt x="980" y="0"/>
                    <a:pt x="1" y="607"/>
                    <a:pt x="1" y="607"/>
                  </a:cubicBezTo>
                  <a:lnTo>
                    <a:pt x="873" y="993"/>
                  </a:lnTo>
                  <a:cubicBezTo>
                    <a:pt x="873" y="993"/>
                    <a:pt x="1612" y="220"/>
                    <a:pt x="1436" y="33"/>
                  </a:cubicBezTo>
                  <a:cubicBezTo>
                    <a:pt x="1414" y="10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1751242" y="1718264"/>
              <a:ext cx="96797" cy="6471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1519" y="0"/>
                  </a:moveTo>
                  <a:cubicBezTo>
                    <a:pt x="1318" y="0"/>
                    <a:pt x="919" y="123"/>
                    <a:pt x="100" y="633"/>
                  </a:cubicBezTo>
                  <a:cubicBezTo>
                    <a:pt x="22" y="678"/>
                    <a:pt x="0" y="766"/>
                    <a:pt x="44" y="843"/>
                  </a:cubicBezTo>
                  <a:cubicBezTo>
                    <a:pt x="73" y="894"/>
                    <a:pt x="126" y="921"/>
                    <a:pt x="181" y="921"/>
                  </a:cubicBezTo>
                  <a:cubicBezTo>
                    <a:pt x="210" y="921"/>
                    <a:pt x="239" y="913"/>
                    <a:pt x="265" y="898"/>
                  </a:cubicBezTo>
                  <a:cubicBezTo>
                    <a:pt x="762" y="589"/>
                    <a:pt x="1280" y="335"/>
                    <a:pt x="1479" y="313"/>
                  </a:cubicBezTo>
                  <a:lnTo>
                    <a:pt x="1479" y="313"/>
                  </a:lnTo>
                  <a:cubicBezTo>
                    <a:pt x="1435" y="457"/>
                    <a:pt x="1204" y="776"/>
                    <a:pt x="939" y="1041"/>
                  </a:cubicBezTo>
                  <a:cubicBezTo>
                    <a:pt x="883" y="1108"/>
                    <a:pt x="883" y="1207"/>
                    <a:pt x="949" y="1262"/>
                  </a:cubicBezTo>
                  <a:cubicBezTo>
                    <a:pt x="971" y="1296"/>
                    <a:pt x="1016" y="1306"/>
                    <a:pt x="1049" y="1306"/>
                  </a:cubicBezTo>
                  <a:cubicBezTo>
                    <a:pt x="1093" y="1306"/>
                    <a:pt x="1137" y="1296"/>
                    <a:pt x="1170" y="1262"/>
                  </a:cubicBezTo>
                  <a:cubicBezTo>
                    <a:pt x="1545" y="865"/>
                    <a:pt x="1954" y="324"/>
                    <a:pt x="1722" y="81"/>
                  </a:cubicBezTo>
                  <a:cubicBezTo>
                    <a:pt x="1696" y="51"/>
                    <a:pt x="1648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1515711" y="2139120"/>
              <a:ext cx="409914" cy="332575"/>
            </a:xfrm>
            <a:custGeom>
              <a:avLst/>
              <a:gdLst/>
              <a:ahLst/>
              <a:cxnLst/>
              <a:rect l="l" t="t" r="r" b="b"/>
              <a:pathLst>
                <a:path w="8279" h="6717" extrusionOk="0">
                  <a:moveTo>
                    <a:pt x="4764" y="0"/>
                  </a:moveTo>
                  <a:cubicBezTo>
                    <a:pt x="3956" y="0"/>
                    <a:pt x="397" y="2476"/>
                    <a:pt x="397" y="2476"/>
                  </a:cubicBezTo>
                  <a:cubicBezTo>
                    <a:pt x="0" y="2907"/>
                    <a:pt x="3863" y="6637"/>
                    <a:pt x="4183" y="6714"/>
                  </a:cubicBezTo>
                  <a:cubicBezTo>
                    <a:pt x="4188" y="6715"/>
                    <a:pt x="4194" y="6716"/>
                    <a:pt x="4201" y="6716"/>
                  </a:cubicBezTo>
                  <a:cubicBezTo>
                    <a:pt x="4607" y="6716"/>
                    <a:pt x="7468" y="4369"/>
                    <a:pt x="7870" y="4065"/>
                  </a:cubicBezTo>
                  <a:cubicBezTo>
                    <a:pt x="8279" y="3745"/>
                    <a:pt x="5331" y="423"/>
                    <a:pt x="4890" y="37"/>
                  </a:cubicBezTo>
                  <a:cubicBezTo>
                    <a:pt x="4862" y="12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1444661" y="2385049"/>
              <a:ext cx="153588" cy="445315"/>
            </a:xfrm>
            <a:custGeom>
              <a:avLst/>
              <a:gdLst/>
              <a:ahLst/>
              <a:cxnLst/>
              <a:rect l="l" t="t" r="r" b="b"/>
              <a:pathLst>
                <a:path w="3102" h="8994" extrusionOk="0">
                  <a:moveTo>
                    <a:pt x="553" y="0"/>
                  </a:moveTo>
                  <a:cubicBezTo>
                    <a:pt x="512" y="0"/>
                    <a:pt x="494" y="18"/>
                    <a:pt x="508" y="59"/>
                  </a:cubicBezTo>
                  <a:cubicBezTo>
                    <a:pt x="508" y="59"/>
                    <a:pt x="0" y="1173"/>
                    <a:pt x="0" y="1460"/>
                  </a:cubicBezTo>
                  <a:cubicBezTo>
                    <a:pt x="0" y="1759"/>
                    <a:pt x="673" y="1725"/>
                    <a:pt x="806" y="1979"/>
                  </a:cubicBezTo>
                  <a:cubicBezTo>
                    <a:pt x="938" y="2233"/>
                    <a:pt x="342" y="5677"/>
                    <a:pt x="607" y="6439"/>
                  </a:cubicBezTo>
                  <a:cubicBezTo>
                    <a:pt x="853" y="7188"/>
                    <a:pt x="1649" y="8994"/>
                    <a:pt x="2079" y="8994"/>
                  </a:cubicBezTo>
                  <a:cubicBezTo>
                    <a:pt x="2093" y="8994"/>
                    <a:pt x="2107" y="8992"/>
                    <a:pt x="2119" y="8988"/>
                  </a:cubicBezTo>
                  <a:cubicBezTo>
                    <a:pt x="2550" y="8856"/>
                    <a:pt x="2770" y="7013"/>
                    <a:pt x="2936" y="6251"/>
                  </a:cubicBezTo>
                  <a:cubicBezTo>
                    <a:pt x="3101" y="5490"/>
                    <a:pt x="1700" y="2311"/>
                    <a:pt x="1700" y="1935"/>
                  </a:cubicBezTo>
                  <a:cubicBezTo>
                    <a:pt x="1700" y="1549"/>
                    <a:pt x="2064" y="886"/>
                    <a:pt x="1821" y="665"/>
                  </a:cubicBezTo>
                  <a:cubicBezTo>
                    <a:pt x="1608" y="480"/>
                    <a:pt x="767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1367174" y="3913203"/>
              <a:ext cx="73080" cy="30203"/>
            </a:xfrm>
            <a:custGeom>
              <a:avLst/>
              <a:gdLst/>
              <a:ahLst/>
              <a:cxnLst/>
              <a:rect l="l" t="t" r="r" b="b"/>
              <a:pathLst>
                <a:path w="1476" h="610" extrusionOk="0">
                  <a:moveTo>
                    <a:pt x="1269" y="0"/>
                  </a:moveTo>
                  <a:cubicBezTo>
                    <a:pt x="1261" y="0"/>
                    <a:pt x="1253" y="1"/>
                    <a:pt x="1245" y="2"/>
                  </a:cubicBezTo>
                  <a:cubicBezTo>
                    <a:pt x="1002" y="13"/>
                    <a:pt x="119" y="244"/>
                    <a:pt x="119" y="244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12" y="609"/>
                  </a:cubicBezTo>
                  <a:cubicBezTo>
                    <a:pt x="214" y="609"/>
                    <a:pt x="216" y="609"/>
                    <a:pt x="219" y="609"/>
                  </a:cubicBezTo>
                  <a:cubicBezTo>
                    <a:pt x="384" y="587"/>
                    <a:pt x="1421" y="344"/>
                    <a:pt x="1377" y="311"/>
                  </a:cubicBezTo>
                  <a:cubicBezTo>
                    <a:pt x="1324" y="279"/>
                    <a:pt x="1476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1379750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1258" y="1"/>
                  </a:moveTo>
                  <a:cubicBezTo>
                    <a:pt x="1250" y="1"/>
                    <a:pt x="1242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200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2" y="586"/>
                    <a:pt x="1410" y="343"/>
                    <a:pt x="1366" y="311"/>
                  </a:cubicBezTo>
                  <a:cubicBezTo>
                    <a:pt x="1323" y="278"/>
                    <a:pt x="1466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1399010" y="3979203"/>
              <a:ext cx="70506" cy="35401"/>
            </a:xfrm>
            <a:custGeom>
              <a:avLst/>
              <a:gdLst/>
              <a:ahLst/>
              <a:cxnLst/>
              <a:rect l="l" t="t" r="r" b="b"/>
              <a:pathLst>
                <a:path w="1424" h="715" extrusionOk="0">
                  <a:moveTo>
                    <a:pt x="1241" y="0"/>
                  </a:moveTo>
                  <a:cubicBezTo>
                    <a:pt x="1228" y="0"/>
                    <a:pt x="1214" y="2"/>
                    <a:pt x="1198" y="5"/>
                  </a:cubicBezTo>
                  <a:cubicBezTo>
                    <a:pt x="955" y="49"/>
                    <a:pt x="105" y="368"/>
                    <a:pt x="105" y="368"/>
                  </a:cubicBezTo>
                  <a:cubicBezTo>
                    <a:pt x="1" y="368"/>
                    <a:pt x="74" y="715"/>
                    <a:pt x="222" y="715"/>
                  </a:cubicBezTo>
                  <a:cubicBezTo>
                    <a:pt x="231" y="715"/>
                    <a:pt x="239" y="713"/>
                    <a:pt x="248" y="711"/>
                  </a:cubicBezTo>
                  <a:cubicBezTo>
                    <a:pt x="403" y="678"/>
                    <a:pt x="1418" y="324"/>
                    <a:pt x="1364" y="292"/>
                  </a:cubicBezTo>
                  <a:cubicBezTo>
                    <a:pt x="1312" y="271"/>
                    <a:pt x="1424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1239679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0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7" y="830"/>
                    <a:pt x="2606" y="836"/>
                    <a:pt x="2446" y="836"/>
                  </a:cubicBezTo>
                  <a:cubicBezTo>
                    <a:pt x="666" y="836"/>
                    <a:pt x="155" y="66"/>
                    <a:pt x="155" y="66"/>
                  </a:cubicBezTo>
                  <a:lnTo>
                    <a:pt x="155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2" y="1386"/>
                    <a:pt x="2761" y="1386"/>
                  </a:cubicBezTo>
                  <a:cubicBezTo>
                    <a:pt x="4187" y="1386"/>
                    <a:pt x="5691" y="1304"/>
                    <a:pt x="5730" y="1136"/>
                  </a:cubicBezTo>
                  <a:cubicBezTo>
                    <a:pt x="5796" y="860"/>
                    <a:pt x="5056" y="132"/>
                    <a:pt x="4847" y="10"/>
                  </a:cubicBezTo>
                  <a:cubicBezTo>
                    <a:pt x="4834" y="3"/>
                    <a:pt x="4818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1360490" y="2162639"/>
              <a:ext cx="127940" cy="43323"/>
            </a:xfrm>
            <a:custGeom>
              <a:avLst/>
              <a:gdLst/>
              <a:ahLst/>
              <a:cxnLst/>
              <a:rect l="l" t="t" r="r" b="b"/>
              <a:pathLst>
                <a:path w="2584" h="875" extrusionOk="0">
                  <a:moveTo>
                    <a:pt x="2419" y="1"/>
                  </a:moveTo>
                  <a:cubicBezTo>
                    <a:pt x="2373" y="1"/>
                    <a:pt x="2327" y="20"/>
                    <a:pt x="2296" y="58"/>
                  </a:cubicBezTo>
                  <a:cubicBezTo>
                    <a:pt x="2196" y="180"/>
                    <a:pt x="1865" y="499"/>
                    <a:pt x="1556" y="555"/>
                  </a:cubicBezTo>
                  <a:cubicBezTo>
                    <a:pt x="1503" y="564"/>
                    <a:pt x="1440" y="567"/>
                    <a:pt x="1371" y="567"/>
                  </a:cubicBezTo>
                  <a:cubicBezTo>
                    <a:pt x="994" y="567"/>
                    <a:pt x="424" y="456"/>
                    <a:pt x="210" y="401"/>
                  </a:cubicBezTo>
                  <a:cubicBezTo>
                    <a:pt x="196" y="397"/>
                    <a:pt x="183" y="396"/>
                    <a:pt x="170" y="396"/>
                  </a:cubicBezTo>
                  <a:cubicBezTo>
                    <a:pt x="99" y="396"/>
                    <a:pt x="41" y="445"/>
                    <a:pt x="22" y="511"/>
                  </a:cubicBezTo>
                  <a:cubicBezTo>
                    <a:pt x="0" y="599"/>
                    <a:pt x="44" y="687"/>
                    <a:pt x="133" y="698"/>
                  </a:cubicBezTo>
                  <a:cubicBezTo>
                    <a:pt x="165" y="710"/>
                    <a:pt x="861" y="875"/>
                    <a:pt x="1358" y="875"/>
                  </a:cubicBezTo>
                  <a:cubicBezTo>
                    <a:pt x="1457" y="875"/>
                    <a:pt x="1534" y="875"/>
                    <a:pt x="1600" y="864"/>
                  </a:cubicBezTo>
                  <a:cubicBezTo>
                    <a:pt x="2098" y="776"/>
                    <a:pt x="2517" y="279"/>
                    <a:pt x="2528" y="257"/>
                  </a:cubicBezTo>
                  <a:cubicBezTo>
                    <a:pt x="2583" y="190"/>
                    <a:pt x="2583" y="91"/>
                    <a:pt x="2517" y="36"/>
                  </a:cubicBezTo>
                  <a:cubicBezTo>
                    <a:pt x="2488" y="12"/>
                    <a:pt x="2453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782778" y="2401239"/>
              <a:ext cx="60752" cy="39214"/>
            </a:xfrm>
            <a:custGeom>
              <a:avLst/>
              <a:gdLst/>
              <a:ahLst/>
              <a:cxnLst/>
              <a:rect l="l" t="t" r="r" b="b"/>
              <a:pathLst>
                <a:path w="1227" h="792" extrusionOk="0">
                  <a:moveTo>
                    <a:pt x="1051" y="0"/>
                  </a:moveTo>
                  <a:cubicBezTo>
                    <a:pt x="1009" y="0"/>
                    <a:pt x="968" y="17"/>
                    <a:pt x="939" y="51"/>
                  </a:cubicBezTo>
                  <a:cubicBezTo>
                    <a:pt x="663" y="350"/>
                    <a:pt x="133" y="482"/>
                    <a:pt x="133" y="482"/>
                  </a:cubicBezTo>
                  <a:cubicBezTo>
                    <a:pt x="45" y="504"/>
                    <a:pt x="1" y="593"/>
                    <a:pt x="12" y="670"/>
                  </a:cubicBezTo>
                  <a:cubicBezTo>
                    <a:pt x="34" y="747"/>
                    <a:pt x="100" y="791"/>
                    <a:pt x="167" y="791"/>
                  </a:cubicBezTo>
                  <a:lnTo>
                    <a:pt x="199" y="791"/>
                  </a:lnTo>
                  <a:cubicBezTo>
                    <a:pt x="233" y="780"/>
                    <a:pt x="829" y="637"/>
                    <a:pt x="1171" y="262"/>
                  </a:cubicBezTo>
                  <a:cubicBezTo>
                    <a:pt x="1226" y="195"/>
                    <a:pt x="1226" y="96"/>
                    <a:pt x="1160" y="41"/>
                  </a:cubicBezTo>
                  <a:cubicBezTo>
                    <a:pt x="1128" y="14"/>
                    <a:pt x="108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1585623" y="2462338"/>
              <a:ext cx="137249" cy="176710"/>
            </a:xfrm>
            <a:custGeom>
              <a:avLst/>
              <a:gdLst/>
              <a:ahLst/>
              <a:cxnLst/>
              <a:rect l="l" t="t" r="r" b="b"/>
              <a:pathLst>
                <a:path w="2772" h="3569" extrusionOk="0">
                  <a:moveTo>
                    <a:pt x="1596" y="0"/>
                  </a:moveTo>
                  <a:cubicBezTo>
                    <a:pt x="918" y="0"/>
                    <a:pt x="128" y="35"/>
                    <a:pt x="78" y="198"/>
                  </a:cubicBezTo>
                  <a:cubicBezTo>
                    <a:pt x="1" y="473"/>
                    <a:pt x="122" y="2251"/>
                    <a:pt x="310" y="2626"/>
                  </a:cubicBezTo>
                  <a:cubicBezTo>
                    <a:pt x="488" y="2983"/>
                    <a:pt x="1135" y="3569"/>
                    <a:pt x="1550" y="3569"/>
                  </a:cubicBezTo>
                  <a:cubicBezTo>
                    <a:pt x="1571" y="3569"/>
                    <a:pt x="1592" y="3567"/>
                    <a:pt x="1613" y="3564"/>
                  </a:cubicBezTo>
                  <a:cubicBezTo>
                    <a:pt x="2010" y="3509"/>
                    <a:pt x="2650" y="2736"/>
                    <a:pt x="2694" y="2427"/>
                  </a:cubicBezTo>
                  <a:cubicBezTo>
                    <a:pt x="2749" y="2107"/>
                    <a:pt x="2771" y="54"/>
                    <a:pt x="2572" y="21"/>
                  </a:cubicBezTo>
                  <a:cubicBezTo>
                    <a:pt x="2572" y="21"/>
                    <a:pt x="211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591511" y="3870127"/>
              <a:ext cx="36095" cy="3609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5" y="11"/>
                  </a:moveTo>
                  <a:cubicBezTo>
                    <a:pt x="464" y="11"/>
                    <a:pt x="542" y="55"/>
                    <a:pt x="608" y="121"/>
                  </a:cubicBezTo>
                  <a:cubicBezTo>
                    <a:pt x="674" y="177"/>
                    <a:pt x="707" y="265"/>
                    <a:pt x="707" y="364"/>
                  </a:cubicBezTo>
                  <a:cubicBezTo>
                    <a:pt x="707" y="464"/>
                    <a:pt x="674" y="552"/>
                    <a:pt x="608" y="607"/>
                  </a:cubicBezTo>
                  <a:cubicBezTo>
                    <a:pt x="542" y="673"/>
                    <a:pt x="464" y="717"/>
                    <a:pt x="365" y="717"/>
                  </a:cubicBezTo>
                  <a:cubicBezTo>
                    <a:pt x="265" y="717"/>
                    <a:pt x="177" y="673"/>
                    <a:pt x="122" y="607"/>
                  </a:cubicBezTo>
                  <a:cubicBezTo>
                    <a:pt x="56" y="552"/>
                    <a:pt x="12" y="464"/>
                    <a:pt x="12" y="364"/>
                  </a:cubicBezTo>
                  <a:cubicBezTo>
                    <a:pt x="12" y="265"/>
                    <a:pt x="56" y="177"/>
                    <a:pt x="122" y="121"/>
                  </a:cubicBezTo>
                  <a:cubicBezTo>
                    <a:pt x="177" y="55"/>
                    <a:pt x="265" y="11"/>
                    <a:pt x="365" y="11"/>
                  </a:cubicBezTo>
                  <a:close/>
                  <a:moveTo>
                    <a:pt x="365" y="0"/>
                  </a:moveTo>
                  <a:cubicBezTo>
                    <a:pt x="166" y="0"/>
                    <a:pt x="0" y="165"/>
                    <a:pt x="0" y="364"/>
                  </a:cubicBezTo>
                  <a:cubicBezTo>
                    <a:pt x="0" y="563"/>
                    <a:pt x="166" y="729"/>
                    <a:pt x="365" y="729"/>
                  </a:cubicBezTo>
                  <a:cubicBezTo>
                    <a:pt x="564" y="729"/>
                    <a:pt x="729" y="563"/>
                    <a:pt x="729" y="364"/>
                  </a:cubicBezTo>
                  <a:cubicBezTo>
                    <a:pt x="729" y="165"/>
                    <a:pt x="564" y="0"/>
                    <a:pt x="365" y="0"/>
                  </a:cubicBezTo>
                  <a:close/>
                </a:path>
              </a:pathLst>
            </a:custGeom>
            <a:solidFill>
              <a:srgbClr val="E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1237451" y="2216756"/>
              <a:ext cx="367333" cy="230629"/>
            </a:xfrm>
            <a:custGeom>
              <a:avLst/>
              <a:gdLst/>
              <a:ahLst/>
              <a:cxnLst/>
              <a:rect l="l" t="t" r="r" b="b"/>
              <a:pathLst>
                <a:path w="7419" h="4658" extrusionOk="0">
                  <a:moveTo>
                    <a:pt x="5549" y="0"/>
                  </a:moveTo>
                  <a:cubicBezTo>
                    <a:pt x="5260" y="0"/>
                    <a:pt x="4776" y="2402"/>
                    <a:pt x="4494" y="2597"/>
                  </a:cubicBezTo>
                  <a:cubicBezTo>
                    <a:pt x="4479" y="2607"/>
                    <a:pt x="4457" y="2612"/>
                    <a:pt x="4430" y="2612"/>
                  </a:cubicBezTo>
                  <a:cubicBezTo>
                    <a:pt x="3933" y="2612"/>
                    <a:pt x="1602" y="985"/>
                    <a:pt x="1602" y="985"/>
                  </a:cubicBezTo>
                  <a:cubicBezTo>
                    <a:pt x="1588" y="977"/>
                    <a:pt x="1573" y="973"/>
                    <a:pt x="1555" y="973"/>
                  </a:cubicBezTo>
                  <a:cubicBezTo>
                    <a:pt x="1271" y="973"/>
                    <a:pt x="559" y="2034"/>
                    <a:pt x="288" y="2398"/>
                  </a:cubicBezTo>
                  <a:cubicBezTo>
                    <a:pt x="1" y="2782"/>
                    <a:pt x="3140" y="4657"/>
                    <a:pt x="3615" y="4657"/>
                  </a:cubicBezTo>
                  <a:cubicBezTo>
                    <a:pt x="3632" y="4657"/>
                    <a:pt x="3645" y="4655"/>
                    <a:pt x="3655" y="4650"/>
                  </a:cubicBezTo>
                  <a:cubicBezTo>
                    <a:pt x="3953" y="4506"/>
                    <a:pt x="4593" y="3181"/>
                    <a:pt x="4593" y="3181"/>
                  </a:cubicBezTo>
                  <a:cubicBezTo>
                    <a:pt x="4593" y="3181"/>
                    <a:pt x="5609" y="4010"/>
                    <a:pt x="6006" y="4064"/>
                  </a:cubicBezTo>
                  <a:cubicBezTo>
                    <a:pt x="6009" y="4065"/>
                    <a:pt x="6012" y="4065"/>
                    <a:pt x="6015" y="4065"/>
                  </a:cubicBezTo>
                  <a:cubicBezTo>
                    <a:pt x="6409" y="4065"/>
                    <a:pt x="7419" y="1324"/>
                    <a:pt x="7419" y="985"/>
                  </a:cubicBezTo>
                  <a:cubicBezTo>
                    <a:pt x="7419" y="643"/>
                    <a:pt x="5863" y="102"/>
                    <a:pt x="5564" y="2"/>
                  </a:cubicBezTo>
                  <a:cubicBezTo>
                    <a:pt x="5559" y="1"/>
                    <a:pt x="5554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69"/>
          <p:cNvGrpSpPr/>
          <p:nvPr/>
        </p:nvGrpSpPr>
        <p:grpSpPr>
          <a:xfrm>
            <a:off x="2952163" y="620869"/>
            <a:ext cx="646889" cy="588519"/>
            <a:chOff x="3941900" y="2460900"/>
            <a:chExt cx="1676746" cy="1525451"/>
          </a:xfrm>
        </p:grpSpPr>
        <p:sp>
          <p:nvSpPr>
            <p:cNvPr id="3125" name="Google Shape;312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69"/>
          <p:cNvGrpSpPr/>
          <p:nvPr/>
        </p:nvGrpSpPr>
        <p:grpSpPr>
          <a:xfrm>
            <a:off x="1117666" y="277241"/>
            <a:ext cx="646891" cy="343645"/>
            <a:chOff x="4260451" y="3853933"/>
            <a:chExt cx="996905" cy="529581"/>
          </a:xfrm>
        </p:grpSpPr>
        <p:sp>
          <p:nvSpPr>
            <p:cNvPr id="3131" name="Google Shape;3131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4" name="Google Shape;3134;p69"/>
          <p:cNvGrpSpPr/>
          <p:nvPr/>
        </p:nvGrpSpPr>
        <p:grpSpPr>
          <a:xfrm flipH="1">
            <a:off x="810879" y="1209396"/>
            <a:ext cx="398395" cy="362447"/>
            <a:chOff x="3941900" y="2460900"/>
            <a:chExt cx="1676746" cy="1525451"/>
          </a:xfrm>
        </p:grpSpPr>
        <p:sp>
          <p:nvSpPr>
            <p:cNvPr id="3135" name="Google Shape;313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0" name="Google Shape;3140;p69"/>
          <p:cNvGrpSpPr/>
          <p:nvPr/>
        </p:nvGrpSpPr>
        <p:grpSpPr>
          <a:xfrm>
            <a:off x="6759505" y="1345913"/>
            <a:ext cx="343505" cy="426273"/>
            <a:chOff x="10404042" y="2373100"/>
            <a:chExt cx="343505" cy="426273"/>
          </a:xfrm>
        </p:grpSpPr>
        <p:sp>
          <p:nvSpPr>
            <p:cNvPr id="3141" name="Google Shape;3141;p69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9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9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9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9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9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9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9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9" name="Google Shape;3149;p69"/>
          <p:cNvGrpSpPr/>
          <p:nvPr/>
        </p:nvGrpSpPr>
        <p:grpSpPr>
          <a:xfrm rot="10800000">
            <a:off x="3827641" y="1613566"/>
            <a:ext cx="646891" cy="343645"/>
            <a:chOff x="4260451" y="3853933"/>
            <a:chExt cx="996905" cy="529581"/>
          </a:xfrm>
        </p:grpSpPr>
        <p:sp>
          <p:nvSpPr>
            <p:cNvPr id="3150" name="Google Shape;3150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773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5266502"/>
              </p:ext>
            </p:extLst>
          </p:nvPr>
        </p:nvGraphicFramePr>
        <p:xfrm>
          <a:off x="251520" y="12347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54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Geopolitik</a:t>
            </a:r>
            <a:r>
              <a:rPr lang="en-US" dirty="0" smtClean="0"/>
              <a:t> </a:t>
            </a:r>
            <a:r>
              <a:rPr lang="id-ID" dirty="0" smtClean="0"/>
              <a:t>Indonesia</a:t>
            </a:r>
            <a:endParaRPr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id-ID" dirty="0" smtClean="0"/>
              <a:t>3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200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Geopolitik</a:t>
            </a:r>
            <a:r>
              <a:rPr lang="en-US" dirty="0" smtClean="0"/>
              <a:t> | </a:t>
            </a:r>
            <a:r>
              <a:rPr lang="en-US" dirty="0" err="1" smtClean="0"/>
              <a:t>Wawasan</a:t>
            </a:r>
            <a:r>
              <a:rPr lang="en-US" dirty="0" smtClean="0"/>
              <a:t> Nusantara</a:t>
            </a:r>
            <a:endParaRPr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10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2807974"/>
              </p:ext>
            </p:extLst>
          </p:nvPr>
        </p:nvGraphicFramePr>
        <p:xfrm>
          <a:off x="107504" y="123478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83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9"/>
          <p:cNvSpPr txBox="1">
            <a:spLocks noGrp="1"/>
          </p:cNvSpPr>
          <p:nvPr>
            <p:ph type="title"/>
          </p:nvPr>
        </p:nvSpPr>
        <p:spPr>
          <a:xfrm>
            <a:off x="720000" y="475075"/>
            <a:ext cx="5007600" cy="10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dirty="0"/>
          </a:p>
        </p:txBody>
      </p:sp>
      <p:sp>
        <p:nvSpPr>
          <p:cNvPr id="1213" name="Google Shape;1213;p49"/>
          <p:cNvSpPr txBox="1">
            <a:spLocks noGrp="1"/>
          </p:cNvSpPr>
          <p:nvPr>
            <p:ph type="body" idx="1"/>
          </p:nvPr>
        </p:nvSpPr>
        <p:spPr>
          <a:xfrm>
            <a:off x="720000" y="1347614"/>
            <a:ext cx="6964066" cy="30247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285750" indent="-285750"/>
            <a:r>
              <a:rPr lang="en-US" dirty="0" err="1" smtClean="0">
                <a:solidFill>
                  <a:schemeClr val="dk1"/>
                </a:solidFill>
              </a:rPr>
              <a:t>Berpakaian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Rapi</a:t>
            </a:r>
            <a:r>
              <a:rPr lang="id-ID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Berperilaku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Sopan</a:t>
            </a:r>
            <a:r>
              <a:rPr lang="id-ID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Berkata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Santun</a:t>
            </a:r>
            <a:endParaRPr lang="en-US" dirty="0" smtClean="0">
              <a:solidFill>
                <a:schemeClr val="dk1"/>
              </a:solidFill>
            </a:endParaRPr>
          </a:p>
          <a:p>
            <a:pPr marL="285750" indent="-285750"/>
            <a:r>
              <a:rPr lang="en-US" dirty="0" err="1" smtClean="0">
                <a:solidFill>
                  <a:schemeClr val="dk1"/>
                </a:solidFill>
              </a:rPr>
              <a:t>Keterlambatan</a:t>
            </a:r>
            <a:r>
              <a:rPr lang="en-US" dirty="0" smtClean="0">
                <a:solidFill>
                  <a:schemeClr val="dk1"/>
                </a:solidFill>
              </a:rPr>
              <a:t> 15 </a:t>
            </a:r>
            <a:r>
              <a:rPr lang="en-US" dirty="0" err="1" smtClean="0">
                <a:solidFill>
                  <a:schemeClr val="dk1"/>
                </a:solidFill>
              </a:rPr>
              <a:t>Menit</a:t>
            </a:r>
            <a:r>
              <a:rPr lang="id-ID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Ketidakhadiran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Maksimal</a:t>
            </a:r>
            <a:r>
              <a:rPr lang="en-US" dirty="0" smtClean="0">
                <a:solidFill>
                  <a:schemeClr val="dk1"/>
                </a:solidFill>
              </a:rPr>
              <a:t> 3 </a:t>
            </a:r>
            <a:r>
              <a:rPr lang="en-US" dirty="0" err="1" smtClean="0">
                <a:solidFill>
                  <a:schemeClr val="dk1"/>
                </a:solidFill>
              </a:rPr>
              <a:t>Pertemuan</a:t>
            </a:r>
            <a:endParaRPr lang="en-US" dirty="0" smtClean="0">
              <a:solidFill>
                <a:schemeClr val="dk1"/>
              </a:solidFill>
            </a:endParaRPr>
          </a:p>
          <a:p>
            <a:pPr marL="285750" indent="-285750"/>
            <a:r>
              <a:rPr lang="id-ID" dirty="0" smtClean="0">
                <a:solidFill>
                  <a:schemeClr val="dk1"/>
                </a:solidFill>
              </a:rPr>
              <a:t>Referensi</a:t>
            </a:r>
          </a:p>
          <a:p>
            <a:pPr marL="273050" indent="0">
              <a:buNone/>
            </a:pPr>
            <a:r>
              <a:rPr lang="en-US" dirty="0" err="1" smtClean="0">
                <a:solidFill>
                  <a:schemeClr val="dk1"/>
                </a:solidFill>
              </a:rPr>
              <a:t>Kaelan</a:t>
            </a:r>
            <a:r>
              <a:rPr lang="en-US" dirty="0" smtClean="0">
                <a:solidFill>
                  <a:schemeClr val="dk1"/>
                </a:solidFill>
              </a:rPr>
              <a:t>. 2016. </a:t>
            </a:r>
            <a:r>
              <a:rPr lang="en-US" i="1" dirty="0" err="1" smtClean="0">
                <a:solidFill>
                  <a:schemeClr val="dk1"/>
                </a:solidFill>
              </a:rPr>
              <a:t>Pendidikan</a:t>
            </a:r>
            <a:r>
              <a:rPr lang="en-US" i="1" dirty="0" smtClean="0">
                <a:solidFill>
                  <a:schemeClr val="dk1"/>
                </a:solidFill>
              </a:rPr>
              <a:t> </a:t>
            </a:r>
            <a:r>
              <a:rPr lang="en-US" i="1" dirty="0" err="1" smtClean="0">
                <a:solidFill>
                  <a:schemeClr val="dk1"/>
                </a:solidFill>
              </a:rPr>
              <a:t>Kewarganegaraan</a:t>
            </a:r>
            <a:r>
              <a:rPr lang="en-US" i="1" dirty="0" smtClean="0">
                <a:solidFill>
                  <a:schemeClr val="dk1"/>
                </a:solidFill>
              </a:rPr>
              <a:t>. </a:t>
            </a:r>
            <a:r>
              <a:rPr lang="en-US" dirty="0" smtClean="0">
                <a:solidFill>
                  <a:schemeClr val="dk1"/>
                </a:solidFill>
              </a:rPr>
              <a:t>Yogyakarta : </a:t>
            </a:r>
            <a:r>
              <a:rPr lang="en-US" dirty="0" err="1" smtClean="0">
                <a:solidFill>
                  <a:schemeClr val="dk1"/>
                </a:solidFill>
              </a:rPr>
              <a:t>Paradigma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endParaRPr lang="id-ID" dirty="0" smtClean="0">
              <a:solidFill>
                <a:schemeClr val="dk1"/>
              </a:solidFill>
            </a:endParaRPr>
          </a:p>
          <a:p>
            <a:pPr marL="273050" indent="0">
              <a:buNone/>
            </a:pPr>
            <a:r>
              <a:rPr lang="id-ID" dirty="0" smtClean="0">
                <a:solidFill>
                  <a:schemeClr val="dk1"/>
                </a:solidFill>
              </a:rPr>
              <a:t>Kaelan. 2016. </a:t>
            </a:r>
            <a:r>
              <a:rPr lang="id-ID" i="1" dirty="0" smtClean="0">
                <a:solidFill>
                  <a:schemeClr val="dk1"/>
                </a:solidFill>
              </a:rPr>
              <a:t>Pendidikan Pancasila. </a:t>
            </a:r>
            <a:r>
              <a:rPr lang="id-ID" dirty="0" smtClean="0">
                <a:solidFill>
                  <a:schemeClr val="dk1"/>
                </a:solidFill>
              </a:rPr>
              <a:t>Yogyakarta : Paradigma</a:t>
            </a:r>
            <a:endParaRPr lang="en-US" dirty="0" smtClean="0">
              <a:solidFill>
                <a:schemeClr val="dk1"/>
              </a:solidFill>
            </a:endParaRPr>
          </a:p>
          <a:p>
            <a:pPr marL="285750" indent="-285750"/>
            <a:r>
              <a:rPr lang="en-US" dirty="0" err="1" smtClean="0">
                <a:solidFill>
                  <a:schemeClr val="dk1"/>
                </a:solidFill>
              </a:rPr>
              <a:t>Nilai</a:t>
            </a:r>
            <a:endParaRPr lang="en-US" dirty="0" smtClean="0">
              <a:solidFill>
                <a:schemeClr val="dk1"/>
              </a:solidFill>
            </a:endParaRPr>
          </a:p>
          <a:p>
            <a:pPr marL="285750" indent="-285750"/>
            <a:endParaRPr lang="en-US" dirty="0">
              <a:solidFill>
                <a:schemeClr val="dk1"/>
              </a:solidFill>
            </a:endParaRPr>
          </a:p>
          <a:p>
            <a:pPr marL="285750" indent="-285750"/>
            <a:endParaRPr lang="en-US" dirty="0" smtClean="0">
              <a:solidFill>
                <a:schemeClr val="dk1"/>
              </a:solidFill>
            </a:endParaRPr>
          </a:p>
          <a:p>
            <a:pPr marL="285750" indent="-285750"/>
            <a:endParaRPr lang="en-US" dirty="0">
              <a:solidFill>
                <a:schemeClr val="dk1"/>
              </a:solidFill>
            </a:endParaRPr>
          </a:p>
          <a:p>
            <a:pPr marL="285750" indent="-285750"/>
            <a:endParaRPr lang="en-US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285750" indent="-285750"/>
            <a:endParaRPr dirty="0">
              <a:solidFill>
                <a:schemeClr val="dk1"/>
              </a:solidFill>
            </a:endParaRPr>
          </a:p>
        </p:txBody>
      </p:sp>
      <p:grpSp>
        <p:nvGrpSpPr>
          <p:cNvPr id="1214" name="Google Shape;1214;p49"/>
          <p:cNvGrpSpPr/>
          <p:nvPr/>
        </p:nvGrpSpPr>
        <p:grpSpPr>
          <a:xfrm>
            <a:off x="7228239" y="1316045"/>
            <a:ext cx="1039374" cy="616192"/>
            <a:chOff x="4260451" y="3853933"/>
            <a:chExt cx="1039374" cy="616192"/>
          </a:xfrm>
        </p:grpSpPr>
        <p:sp>
          <p:nvSpPr>
            <p:cNvPr id="1215" name="Google Shape;1215;p4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5138321" y="4293824"/>
              <a:ext cx="161505" cy="176301"/>
            </a:xfrm>
            <a:custGeom>
              <a:avLst/>
              <a:gdLst/>
              <a:ahLst/>
              <a:cxnLst/>
              <a:rect l="l" t="t" r="r" b="b"/>
              <a:pathLst>
                <a:path w="1801" h="1966" extrusionOk="0">
                  <a:moveTo>
                    <a:pt x="984" y="1"/>
                  </a:moveTo>
                  <a:lnTo>
                    <a:pt x="89" y="408"/>
                  </a:lnTo>
                  <a:lnTo>
                    <a:pt x="1" y="1391"/>
                  </a:lnTo>
                  <a:lnTo>
                    <a:pt x="818" y="1965"/>
                  </a:lnTo>
                  <a:lnTo>
                    <a:pt x="1712" y="1546"/>
                  </a:lnTo>
                  <a:lnTo>
                    <a:pt x="1801" y="563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49"/>
          <p:cNvGrpSpPr/>
          <p:nvPr/>
        </p:nvGrpSpPr>
        <p:grpSpPr>
          <a:xfrm>
            <a:off x="7739467" y="679263"/>
            <a:ext cx="343505" cy="426273"/>
            <a:chOff x="10404042" y="2373100"/>
            <a:chExt cx="343505" cy="426273"/>
          </a:xfrm>
        </p:grpSpPr>
        <p:sp>
          <p:nvSpPr>
            <p:cNvPr id="1220" name="Google Shape;1220;p49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5271431" y="4263266"/>
            <a:ext cx="642853" cy="381115"/>
            <a:chOff x="4260451" y="3853933"/>
            <a:chExt cx="1039374" cy="616192"/>
          </a:xfrm>
        </p:grpSpPr>
        <p:sp>
          <p:nvSpPr>
            <p:cNvPr id="1315" name="Google Shape;1315;p4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E03E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5138321" y="4293824"/>
              <a:ext cx="161505" cy="176301"/>
            </a:xfrm>
            <a:custGeom>
              <a:avLst/>
              <a:gdLst/>
              <a:ahLst/>
              <a:cxnLst/>
              <a:rect l="l" t="t" r="r" b="b"/>
              <a:pathLst>
                <a:path w="1801" h="1966" extrusionOk="0">
                  <a:moveTo>
                    <a:pt x="984" y="1"/>
                  </a:moveTo>
                  <a:lnTo>
                    <a:pt x="89" y="408"/>
                  </a:lnTo>
                  <a:lnTo>
                    <a:pt x="1" y="1391"/>
                  </a:lnTo>
                  <a:lnTo>
                    <a:pt x="818" y="1965"/>
                  </a:lnTo>
                  <a:lnTo>
                    <a:pt x="1712" y="1546"/>
                  </a:lnTo>
                  <a:lnTo>
                    <a:pt x="1801" y="563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26135"/>
              </p:ext>
            </p:extLst>
          </p:nvPr>
        </p:nvGraphicFramePr>
        <p:xfrm>
          <a:off x="1132239" y="3166265"/>
          <a:ext cx="1855586" cy="1524000"/>
        </p:xfrm>
        <a:graphic>
          <a:graphicData uri="http://schemas.openxmlformats.org/drawingml/2006/table">
            <a:tbl>
              <a:tblPr firstRow="1" bandRow="1">
                <a:tableStyleId>{17B7F480-C3FB-456F-8FC9-296AB48BAE67}</a:tableStyleId>
              </a:tblPr>
              <a:tblGrid>
                <a:gridCol w="1063497"/>
                <a:gridCol w="792089"/>
              </a:tblGrid>
              <a:tr h="296958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Sikap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296958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Kehadiran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296958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Tugas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296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296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12115"/>
              </p:ext>
            </p:extLst>
          </p:nvPr>
        </p:nvGraphicFramePr>
        <p:xfrm>
          <a:off x="3203848" y="3165917"/>
          <a:ext cx="1512168" cy="1524000"/>
        </p:xfrm>
        <a:graphic>
          <a:graphicData uri="http://schemas.openxmlformats.org/drawingml/2006/table">
            <a:tbl>
              <a:tblPr firstRow="1" bandRow="1">
                <a:tableStyleId>{17B7F480-C3FB-456F-8FC9-296AB48BAE67}</a:tableStyleId>
              </a:tblPr>
              <a:tblGrid>
                <a:gridCol w="528132"/>
                <a:gridCol w="984036"/>
              </a:tblGrid>
              <a:tr h="296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r>
                        <a:rPr lang="id-ID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id-ID" dirty="0" smtClean="0"/>
                        <a:t> 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96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r>
                        <a:rPr lang="id-ID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id-ID" dirty="0" smtClean="0"/>
                        <a:t> </a:t>
                      </a:r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296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r>
                        <a:rPr lang="id-ID" dirty="0" smtClean="0"/>
                        <a:t> </a:t>
                      </a:r>
                      <a:r>
                        <a:rPr lang="en-US" baseline="0" dirty="0" smtClean="0"/>
                        <a:t>–</a:t>
                      </a:r>
                      <a:r>
                        <a:rPr lang="id-ID" baseline="0" dirty="0" smtClean="0"/>
                        <a:t> </a:t>
                      </a:r>
                      <a:r>
                        <a:rPr lang="en-US" baseline="0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296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</a:t>
                      </a:r>
                      <a:r>
                        <a:rPr lang="id-ID" baseline="0" dirty="0" smtClean="0"/>
                        <a:t> – 60</a:t>
                      </a:r>
                      <a:endParaRPr lang="en-US" dirty="0"/>
                    </a:p>
                  </a:txBody>
                  <a:tcPr/>
                </a:tc>
              </a:tr>
              <a:tr h="296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&lt; 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55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69"/>
          <p:cNvSpPr txBox="1">
            <a:spLocks noGrp="1"/>
          </p:cNvSpPr>
          <p:nvPr>
            <p:ph type="title"/>
          </p:nvPr>
        </p:nvSpPr>
        <p:spPr>
          <a:xfrm>
            <a:off x="3608856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 smtClean="0"/>
              <a:t>Geostrategi Indonesia</a:t>
            </a:r>
            <a:endParaRPr sz="4000" dirty="0"/>
          </a:p>
        </p:txBody>
      </p:sp>
      <p:sp>
        <p:nvSpPr>
          <p:cNvPr id="2952" name="Google Shape;2952;p69"/>
          <p:cNvSpPr txBox="1">
            <a:spLocks noGrp="1"/>
          </p:cNvSpPr>
          <p:nvPr>
            <p:ph type="title" idx="2"/>
          </p:nvPr>
        </p:nvSpPr>
        <p:spPr>
          <a:xfrm>
            <a:off x="33633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</a:t>
            </a:r>
            <a:r>
              <a:rPr lang="id-ID" dirty="0" smtClean="0"/>
              <a:t>4.</a:t>
            </a:r>
            <a:endParaRPr dirty="0"/>
          </a:p>
        </p:txBody>
      </p:sp>
      <p:sp>
        <p:nvSpPr>
          <p:cNvPr id="2953" name="Google Shape;2953;p69"/>
          <p:cNvSpPr txBox="1">
            <a:spLocks noGrp="1"/>
          </p:cNvSpPr>
          <p:nvPr>
            <p:ph type="subTitle" idx="1"/>
          </p:nvPr>
        </p:nvSpPr>
        <p:spPr>
          <a:xfrm>
            <a:off x="4049636" y="3488613"/>
            <a:ext cx="4381264" cy="779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Geostrategi Indonesia |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Ketahanan Nasional</a:t>
            </a:r>
            <a:endParaRPr dirty="0"/>
          </a:p>
        </p:txBody>
      </p:sp>
      <p:grpSp>
        <p:nvGrpSpPr>
          <p:cNvPr id="2954" name="Google Shape;2954;p69"/>
          <p:cNvGrpSpPr/>
          <p:nvPr/>
        </p:nvGrpSpPr>
        <p:grpSpPr>
          <a:xfrm>
            <a:off x="594312" y="1461176"/>
            <a:ext cx="3563392" cy="2882155"/>
            <a:chOff x="591511" y="1461195"/>
            <a:chExt cx="3245643" cy="2625153"/>
          </a:xfrm>
        </p:grpSpPr>
        <p:sp>
          <p:nvSpPr>
            <p:cNvPr id="2955" name="Google Shape;2955;p69"/>
            <p:cNvSpPr/>
            <p:nvPr/>
          </p:nvSpPr>
          <p:spPr>
            <a:xfrm>
              <a:off x="2043614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65" y="1"/>
                  </a:moveTo>
                  <a:cubicBezTo>
                    <a:pt x="2065" y="1"/>
                    <a:pt x="2231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8" y="4574"/>
                  </a:cubicBezTo>
                  <a:cubicBezTo>
                    <a:pt x="3927" y="4574"/>
                    <a:pt x="5089" y="4354"/>
                    <a:pt x="5520" y="4073"/>
                  </a:cubicBezTo>
                  <a:cubicBezTo>
                    <a:pt x="6171" y="3632"/>
                    <a:pt x="5520" y="872"/>
                    <a:pt x="5354" y="509"/>
                  </a:cubicBezTo>
                  <a:cubicBezTo>
                    <a:pt x="5189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2123972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208" y="1"/>
                  </a:moveTo>
                  <a:cubicBezTo>
                    <a:pt x="0" y="1"/>
                    <a:pt x="142" y="278"/>
                    <a:pt x="100" y="311"/>
                  </a:cubicBezTo>
                  <a:cubicBezTo>
                    <a:pt x="44" y="343"/>
                    <a:pt x="1093" y="586"/>
                    <a:pt x="1258" y="608"/>
                  </a:cubicBezTo>
                  <a:cubicBezTo>
                    <a:pt x="1261" y="609"/>
                    <a:pt x="1263" y="609"/>
                    <a:pt x="1266" y="609"/>
                  </a:cubicBezTo>
                  <a:cubicBezTo>
                    <a:pt x="1423" y="609"/>
                    <a:pt x="1466" y="244"/>
                    <a:pt x="1363" y="244"/>
                  </a:cubicBezTo>
                  <a:cubicBezTo>
                    <a:pt x="1361" y="244"/>
                    <a:pt x="1360" y="244"/>
                    <a:pt x="1358" y="245"/>
                  </a:cubicBezTo>
                  <a:cubicBezTo>
                    <a:pt x="1358" y="245"/>
                    <a:pt x="475" y="12"/>
                    <a:pt x="232" y="2"/>
                  </a:cubicBezTo>
                  <a:cubicBezTo>
                    <a:pt x="224" y="1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2106692" y="3979203"/>
              <a:ext cx="70555" cy="35401"/>
            </a:xfrm>
            <a:custGeom>
              <a:avLst/>
              <a:gdLst/>
              <a:ahLst/>
              <a:cxnLst/>
              <a:rect l="l" t="t" r="r" b="b"/>
              <a:pathLst>
                <a:path w="1425" h="715" extrusionOk="0">
                  <a:moveTo>
                    <a:pt x="184" y="0"/>
                  </a:moveTo>
                  <a:cubicBezTo>
                    <a:pt x="1" y="0"/>
                    <a:pt x="103" y="271"/>
                    <a:pt x="62" y="292"/>
                  </a:cubicBezTo>
                  <a:cubicBezTo>
                    <a:pt x="7" y="324"/>
                    <a:pt x="1023" y="678"/>
                    <a:pt x="1177" y="711"/>
                  </a:cubicBezTo>
                  <a:cubicBezTo>
                    <a:pt x="1186" y="713"/>
                    <a:pt x="1195" y="715"/>
                    <a:pt x="1203" y="715"/>
                  </a:cubicBezTo>
                  <a:cubicBezTo>
                    <a:pt x="1351" y="715"/>
                    <a:pt x="1425" y="368"/>
                    <a:pt x="1320" y="368"/>
                  </a:cubicBezTo>
                  <a:cubicBezTo>
                    <a:pt x="1320" y="368"/>
                    <a:pt x="471" y="49"/>
                    <a:pt x="228" y="5"/>
                  </a:cubicBezTo>
                  <a:cubicBezTo>
                    <a:pt x="212" y="2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2049605" y="4017724"/>
              <a:ext cx="287024" cy="68624"/>
            </a:xfrm>
            <a:custGeom>
              <a:avLst/>
              <a:gdLst/>
              <a:ahLst/>
              <a:cxnLst/>
              <a:rect l="l" t="t" r="r" b="b"/>
              <a:pathLst>
                <a:path w="5797" h="1386" extrusionOk="0">
                  <a:moveTo>
                    <a:pt x="997" y="0"/>
                  </a:moveTo>
                  <a:cubicBezTo>
                    <a:pt x="978" y="0"/>
                    <a:pt x="963" y="3"/>
                    <a:pt x="950" y="10"/>
                  </a:cubicBezTo>
                  <a:cubicBezTo>
                    <a:pt x="729" y="132"/>
                    <a:pt x="1" y="860"/>
                    <a:pt x="67" y="1136"/>
                  </a:cubicBezTo>
                  <a:cubicBezTo>
                    <a:pt x="106" y="1304"/>
                    <a:pt x="1610" y="1386"/>
                    <a:pt x="3036" y="1386"/>
                  </a:cubicBezTo>
                  <a:cubicBezTo>
                    <a:pt x="4035" y="1386"/>
                    <a:pt x="4996" y="1346"/>
                    <a:pt x="5387" y="1268"/>
                  </a:cubicBezTo>
                  <a:cubicBezTo>
                    <a:pt x="5796" y="1191"/>
                    <a:pt x="5763" y="264"/>
                    <a:pt x="5642" y="66"/>
                  </a:cubicBezTo>
                  <a:lnTo>
                    <a:pt x="5642" y="66"/>
                  </a:lnTo>
                  <a:cubicBezTo>
                    <a:pt x="5642" y="66"/>
                    <a:pt x="5130" y="836"/>
                    <a:pt x="3351" y="836"/>
                  </a:cubicBezTo>
                  <a:cubicBezTo>
                    <a:pt x="3190" y="836"/>
                    <a:pt x="3020" y="830"/>
                    <a:pt x="2838" y="816"/>
                  </a:cubicBezTo>
                  <a:cubicBezTo>
                    <a:pt x="2340" y="775"/>
                    <a:pt x="1294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2133776" y="3908895"/>
              <a:ext cx="74269" cy="26836"/>
            </a:xfrm>
            <a:custGeom>
              <a:avLst/>
              <a:gdLst/>
              <a:ahLst/>
              <a:cxnLst/>
              <a:rect l="l" t="t" r="r" b="b"/>
              <a:pathLst>
                <a:path w="1500" h="542" extrusionOk="0">
                  <a:moveTo>
                    <a:pt x="244" y="0"/>
                  </a:moveTo>
                  <a:cubicBezTo>
                    <a:pt x="1" y="0"/>
                    <a:pt x="189" y="287"/>
                    <a:pt x="133" y="321"/>
                  </a:cubicBezTo>
                  <a:cubicBezTo>
                    <a:pt x="89" y="354"/>
                    <a:pt x="1149" y="542"/>
                    <a:pt x="1315" y="542"/>
                  </a:cubicBezTo>
                  <a:cubicBezTo>
                    <a:pt x="1317" y="542"/>
                    <a:pt x="1319" y="542"/>
                    <a:pt x="1321" y="542"/>
                  </a:cubicBezTo>
                  <a:cubicBezTo>
                    <a:pt x="1476" y="542"/>
                    <a:pt x="1499" y="176"/>
                    <a:pt x="1400" y="176"/>
                  </a:cubicBezTo>
                  <a:cubicBezTo>
                    <a:pt x="1397" y="176"/>
                    <a:pt x="1394" y="176"/>
                    <a:pt x="1391" y="177"/>
                  </a:cubicBezTo>
                  <a:cubicBezTo>
                    <a:pt x="1391" y="177"/>
                    <a:pt x="498" y="12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2377031" y="3853689"/>
              <a:ext cx="305492" cy="226470"/>
            </a:xfrm>
            <a:custGeom>
              <a:avLst/>
              <a:gdLst/>
              <a:ahLst/>
              <a:cxnLst/>
              <a:rect l="l" t="t" r="r" b="b"/>
              <a:pathLst>
                <a:path w="6170" h="4574" extrusionOk="0">
                  <a:moveTo>
                    <a:pt x="4117" y="1"/>
                  </a:moveTo>
                  <a:cubicBezTo>
                    <a:pt x="4117" y="1"/>
                    <a:pt x="993" y="144"/>
                    <a:pt x="82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6" y="4354"/>
                    <a:pt x="2245" y="4574"/>
                    <a:pt x="3344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70" y="3919"/>
                    <a:pt x="4602" y="3047"/>
                    <a:pt x="4283" y="2253"/>
                  </a:cubicBezTo>
                  <a:cubicBezTo>
                    <a:pt x="3952" y="1446"/>
                    <a:pt x="4117" y="1"/>
                    <a:pt x="4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2529628" y="3952020"/>
              <a:ext cx="73130" cy="30153"/>
            </a:xfrm>
            <a:custGeom>
              <a:avLst/>
              <a:gdLst/>
              <a:ahLst/>
              <a:cxnLst/>
              <a:rect l="l" t="t" r="r" b="b"/>
              <a:pathLst>
                <a:path w="1477" h="609" extrusionOk="0">
                  <a:moveTo>
                    <a:pt x="1269" y="1"/>
                  </a:moveTo>
                  <a:cubicBezTo>
                    <a:pt x="1262" y="1"/>
                    <a:pt x="1254" y="1"/>
                    <a:pt x="1245" y="2"/>
                  </a:cubicBezTo>
                  <a:cubicBezTo>
                    <a:pt x="991" y="12"/>
                    <a:pt x="119" y="245"/>
                    <a:pt x="119" y="245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01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3" y="586"/>
                    <a:pt x="1422" y="343"/>
                    <a:pt x="1366" y="311"/>
                  </a:cubicBezTo>
                  <a:cubicBezTo>
                    <a:pt x="1323" y="278"/>
                    <a:pt x="1476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2548938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5" y="368"/>
                    <a:pt x="115" y="368"/>
                  </a:cubicBezTo>
                  <a:cubicBezTo>
                    <a:pt x="1" y="368"/>
                    <a:pt x="83" y="715"/>
                    <a:pt x="223" y="715"/>
                  </a:cubicBezTo>
                  <a:cubicBezTo>
                    <a:pt x="231" y="715"/>
                    <a:pt x="239" y="713"/>
                    <a:pt x="247" y="711"/>
                  </a:cubicBezTo>
                  <a:cubicBezTo>
                    <a:pt x="413" y="678"/>
                    <a:pt x="1417" y="324"/>
                    <a:pt x="1373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2389557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7" y="66"/>
                    <a:pt x="166" y="66"/>
                  </a:cubicBezTo>
                  <a:lnTo>
                    <a:pt x="166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3" y="1386"/>
                    <a:pt x="2765" y="1386"/>
                  </a:cubicBezTo>
                  <a:cubicBezTo>
                    <a:pt x="4194" y="1386"/>
                    <a:pt x="5701" y="1304"/>
                    <a:pt x="5740" y="1136"/>
                  </a:cubicBezTo>
                  <a:cubicBezTo>
                    <a:pt x="5806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2518191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1255" y="0"/>
                  </a:moveTo>
                  <a:cubicBezTo>
                    <a:pt x="1012" y="12"/>
                    <a:pt x="118" y="177"/>
                    <a:pt x="118" y="177"/>
                  </a:cubicBezTo>
                  <a:cubicBezTo>
                    <a:pt x="115" y="176"/>
                    <a:pt x="111" y="176"/>
                    <a:pt x="108" y="176"/>
                  </a:cubicBezTo>
                  <a:cubicBezTo>
                    <a:pt x="0" y="176"/>
                    <a:pt x="33" y="542"/>
                    <a:pt x="189" y="542"/>
                  </a:cubicBezTo>
                  <a:cubicBezTo>
                    <a:pt x="191" y="542"/>
                    <a:pt x="193" y="542"/>
                    <a:pt x="196" y="542"/>
                  </a:cubicBezTo>
                  <a:cubicBezTo>
                    <a:pt x="350" y="542"/>
                    <a:pt x="1410" y="354"/>
                    <a:pt x="1366" y="321"/>
                  </a:cubicBezTo>
                  <a:cubicBezTo>
                    <a:pt x="1321" y="287"/>
                    <a:pt x="14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1725001" y="2012467"/>
              <a:ext cx="437245" cy="620936"/>
            </a:xfrm>
            <a:custGeom>
              <a:avLst/>
              <a:gdLst/>
              <a:ahLst/>
              <a:cxnLst/>
              <a:rect l="l" t="t" r="r" b="b"/>
              <a:pathLst>
                <a:path w="8831" h="12541" extrusionOk="0">
                  <a:moveTo>
                    <a:pt x="8632" y="0"/>
                  </a:moveTo>
                  <a:cubicBezTo>
                    <a:pt x="8632" y="0"/>
                    <a:pt x="939" y="3235"/>
                    <a:pt x="464" y="4923"/>
                  </a:cubicBezTo>
                  <a:cubicBezTo>
                    <a:pt x="0" y="6612"/>
                    <a:pt x="3643" y="11127"/>
                    <a:pt x="4989" y="12407"/>
                  </a:cubicBezTo>
                  <a:cubicBezTo>
                    <a:pt x="5086" y="12499"/>
                    <a:pt x="5200" y="12541"/>
                    <a:pt x="5324" y="12541"/>
                  </a:cubicBezTo>
                  <a:cubicBezTo>
                    <a:pt x="6211" y="12541"/>
                    <a:pt x="7650" y="10461"/>
                    <a:pt x="7418" y="10045"/>
                  </a:cubicBezTo>
                  <a:cubicBezTo>
                    <a:pt x="7142" y="9581"/>
                    <a:pt x="4989" y="7076"/>
                    <a:pt x="5122" y="6679"/>
                  </a:cubicBezTo>
                  <a:cubicBezTo>
                    <a:pt x="5254" y="6270"/>
                    <a:pt x="7209" y="6071"/>
                    <a:pt x="8025" y="4989"/>
                  </a:cubicBezTo>
                  <a:cubicBezTo>
                    <a:pt x="8831" y="3908"/>
                    <a:pt x="8632" y="0"/>
                    <a:pt x="8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2098820" y="1838678"/>
              <a:ext cx="561323" cy="692927"/>
            </a:xfrm>
            <a:custGeom>
              <a:avLst/>
              <a:gdLst/>
              <a:ahLst/>
              <a:cxnLst/>
              <a:rect l="l" t="t" r="r" b="b"/>
              <a:pathLst>
                <a:path w="11337" h="13995" extrusionOk="0">
                  <a:moveTo>
                    <a:pt x="6745" y="0"/>
                  </a:moveTo>
                  <a:lnTo>
                    <a:pt x="3510" y="66"/>
                  </a:lnTo>
                  <a:cubicBezTo>
                    <a:pt x="3510" y="66"/>
                    <a:pt x="3643" y="2627"/>
                    <a:pt x="3444" y="2904"/>
                  </a:cubicBezTo>
                  <a:cubicBezTo>
                    <a:pt x="3235" y="3168"/>
                    <a:pt x="133" y="4118"/>
                    <a:pt x="66" y="4658"/>
                  </a:cubicBezTo>
                  <a:cubicBezTo>
                    <a:pt x="0" y="5199"/>
                    <a:pt x="2164" y="13489"/>
                    <a:pt x="2362" y="13897"/>
                  </a:cubicBezTo>
                  <a:cubicBezTo>
                    <a:pt x="2396" y="13966"/>
                    <a:pt x="2603" y="13994"/>
                    <a:pt x="2925" y="13994"/>
                  </a:cubicBezTo>
                  <a:cubicBezTo>
                    <a:pt x="4527" y="13994"/>
                    <a:pt x="8975" y="13290"/>
                    <a:pt x="8975" y="13290"/>
                  </a:cubicBezTo>
                  <a:cubicBezTo>
                    <a:pt x="8975" y="13290"/>
                    <a:pt x="11337" y="4923"/>
                    <a:pt x="11060" y="4184"/>
                  </a:cubicBezTo>
                  <a:cubicBezTo>
                    <a:pt x="10795" y="3444"/>
                    <a:pt x="7352" y="3576"/>
                    <a:pt x="6811" y="3301"/>
                  </a:cubicBezTo>
                  <a:cubicBezTo>
                    <a:pt x="6270" y="3036"/>
                    <a:pt x="6745" y="0"/>
                    <a:pt x="67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2189527" y="1551011"/>
              <a:ext cx="327971" cy="376394"/>
            </a:xfrm>
            <a:custGeom>
              <a:avLst/>
              <a:gdLst/>
              <a:ahLst/>
              <a:cxnLst/>
              <a:rect l="l" t="t" r="r" b="b"/>
              <a:pathLst>
                <a:path w="6624" h="7602" extrusionOk="0">
                  <a:moveTo>
                    <a:pt x="3521" y="1"/>
                  </a:moveTo>
                  <a:cubicBezTo>
                    <a:pt x="3342" y="1"/>
                    <a:pt x="3171" y="16"/>
                    <a:pt x="3014" y="48"/>
                  </a:cubicBezTo>
                  <a:cubicBezTo>
                    <a:pt x="1745" y="313"/>
                    <a:pt x="122" y="788"/>
                    <a:pt x="100" y="1009"/>
                  </a:cubicBezTo>
                  <a:cubicBezTo>
                    <a:pt x="100" y="1009"/>
                    <a:pt x="1" y="4806"/>
                    <a:pt x="133" y="5601"/>
                  </a:cubicBezTo>
                  <a:cubicBezTo>
                    <a:pt x="277" y="6396"/>
                    <a:pt x="2142" y="7521"/>
                    <a:pt x="3081" y="7598"/>
                  </a:cubicBezTo>
                  <a:cubicBezTo>
                    <a:pt x="3111" y="7600"/>
                    <a:pt x="3142" y="7601"/>
                    <a:pt x="3174" y="7601"/>
                  </a:cubicBezTo>
                  <a:cubicBezTo>
                    <a:pt x="4136" y="7601"/>
                    <a:pt x="5875" y="6659"/>
                    <a:pt x="6248" y="5965"/>
                  </a:cubicBezTo>
                  <a:cubicBezTo>
                    <a:pt x="6623" y="5248"/>
                    <a:pt x="6425" y="1704"/>
                    <a:pt x="6458" y="1196"/>
                  </a:cubicBezTo>
                  <a:cubicBezTo>
                    <a:pt x="6478" y="751"/>
                    <a:pt x="4792" y="1"/>
                    <a:pt x="352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2492593" y="1696875"/>
              <a:ext cx="106897" cy="108630"/>
            </a:xfrm>
            <a:custGeom>
              <a:avLst/>
              <a:gdLst/>
              <a:ahLst/>
              <a:cxnLst/>
              <a:rect l="l" t="t" r="r" b="b"/>
              <a:pathLst>
                <a:path w="2159" h="2194" extrusionOk="0">
                  <a:moveTo>
                    <a:pt x="846" y="0"/>
                  </a:moveTo>
                  <a:cubicBezTo>
                    <a:pt x="144" y="0"/>
                    <a:pt x="127" y="701"/>
                    <a:pt x="127" y="701"/>
                  </a:cubicBezTo>
                  <a:cubicBezTo>
                    <a:pt x="1" y="1418"/>
                    <a:pt x="81" y="2194"/>
                    <a:pt x="574" y="2194"/>
                  </a:cubicBezTo>
                  <a:cubicBezTo>
                    <a:pt x="726" y="2194"/>
                    <a:pt x="917" y="2120"/>
                    <a:pt x="1154" y="1948"/>
                  </a:cubicBezTo>
                  <a:cubicBezTo>
                    <a:pt x="2158" y="1220"/>
                    <a:pt x="2147" y="259"/>
                    <a:pt x="1154" y="38"/>
                  </a:cubicBezTo>
                  <a:cubicBezTo>
                    <a:pt x="1039" y="12"/>
                    <a:pt x="937" y="0"/>
                    <a:pt x="8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2511457" y="1715887"/>
              <a:ext cx="60158" cy="65456"/>
            </a:xfrm>
            <a:custGeom>
              <a:avLst/>
              <a:gdLst/>
              <a:ahLst/>
              <a:cxnLst/>
              <a:rect l="l" t="t" r="r" b="b"/>
              <a:pathLst>
                <a:path w="1215" h="1322" extrusionOk="0">
                  <a:moveTo>
                    <a:pt x="844" y="0"/>
                  </a:moveTo>
                  <a:cubicBezTo>
                    <a:pt x="708" y="0"/>
                    <a:pt x="555" y="77"/>
                    <a:pt x="386" y="218"/>
                  </a:cubicBezTo>
                  <a:cubicBezTo>
                    <a:pt x="0" y="549"/>
                    <a:pt x="77" y="1023"/>
                    <a:pt x="166" y="1233"/>
                  </a:cubicBezTo>
                  <a:cubicBezTo>
                    <a:pt x="199" y="1288"/>
                    <a:pt x="254" y="1322"/>
                    <a:pt x="309" y="1322"/>
                  </a:cubicBezTo>
                  <a:cubicBezTo>
                    <a:pt x="332" y="1322"/>
                    <a:pt x="354" y="1322"/>
                    <a:pt x="376" y="1310"/>
                  </a:cubicBezTo>
                  <a:cubicBezTo>
                    <a:pt x="453" y="1277"/>
                    <a:pt x="486" y="1178"/>
                    <a:pt x="453" y="1101"/>
                  </a:cubicBezTo>
                  <a:cubicBezTo>
                    <a:pt x="453" y="1101"/>
                    <a:pt x="287" y="714"/>
                    <a:pt x="585" y="449"/>
                  </a:cubicBezTo>
                  <a:cubicBezTo>
                    <a:pt x="751" y="317"/>
                    <a:pt x="828" y="317"/>
                    <a:pt x="861" y="317"/>
                  </a:cubicBezTo>
                  <a:cubicBezTo>
                    <a:pt x="883" y="317"/>
                    <a:pt x="906" y="339"/>
                    <a:pt x="906" y="339"/>
                  </a:cubicBezTo>
                  <a:cubicBezTo>
                    <a:pt x="935" y="390"/>
                    <a:pt x="983" y="417"/>
                    <a:pt x="1034" y="417"/>
                  </a:cubicBezTo>
                  <a:cubicBezTo>
                    <a:pt x="1061" y="417"/>
                    <a:pt x="1088" y="410"/>
                    <a:pt x="1115" y="394"/>
                  </a:cubicBezTo>
                  <a:cubicBezTo>
                    <a:pt x="1193" y="350"/>
                    <a:pt x="1215" y="262"/>
                    <a:pt x="1170" y="184"/>
                  </a:cubicBezTo>
                  <a:cubicBezTo>
                    <a:pt x="1137" y="118"/>
                    <a:pt x="1049" y="30"/>
                    <a:pt x="916" y="8"/>
                  </a:cubicBezTo>
                  <a:cubicBezTo>
                    <a:pt x="893" y="3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2114119" y="1683902"/>
              <a:ext cx="107442" cy="109027"/>
            </a:xfrm>
            <a:custGeom>
              <a:avLst/>
              <a:gdLst/>
              <a:ahLst/>
              <a:cxnLst/>
              <a:rect l="l" t="t" r="r" b="b"/>
              <a:pathLst>
                <a:path w="2170" h="2202" extrusionOk="0">
                  <a:moveTo>
                    <a:pt x="1310" y="0"/>
                  </a:moveTo>
                  <a:cubicBezTo>
                    <a:pt x="1222" y="0"/>
                    <a:pt x="1125" y="11"/>
                    <a:pt x="1016" y="35"/>
                  </a:cubicBezTo>
                  <a:cubicBezTo>
                    <a:pt x="12" y="268"/>
                    <a:pt x="0" y="1228"/>
                    <a:pt x="1016" y="1956"/>
                  </a:cubicBezTo>
                  <a:cubicBezTo>
                    <a:pt x="1255" y="2128"/>
                    <a:pt x="1448" y="2201"/>
                    <a:pt x="1600" y="2201"/>
                  </a:cubicBezTo>
                  <a:cubicBezTo>
                    <a:pt x="2096" y="2201"/>
                    <a:pt x="2169" y="1426"/>
                    <a:pt x="2043" y="709"/>
                  </a:cubicBezTo>
                  <a:cubicBezTo>
                    <a:pt x="2043" y="709"/>
                    <a:pt x="2016" y="0"/>
                    <a:pt x="131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2150759" y="1711035"/>
              <a:ext cx="47582" cy="50057"/>
            </a:xfrm>
            <a:custGeom>
              <a:avLst/>
              <a:gdLst/>
              <a:ahLst/>
              <a:cxnLst/>
              <a:rect l="l" t="t" r="r" b="b"/>
              <a:pathLst>
                <a:path w="961" h="1011" extrusionOk="0">
                  <a:moveTo>
                    <a:pt x="198" y="1"/>
                  </a:moveTo>
                  <a:cubicBezTo>
                    <a:pt x="59" y="1"/>
                    <a:pt x="0" y="106"/>
                    <a:pt x="0" y="106"/>
                  </a:cubicBezTo>
                  <a:lnTo>
                    <a:pt x="739" y="1011"/>
                  </a:lnTo>
                  <a:cubicBezTo>
                    <a:pt x="739" y="1011"/>
                    <a:pt x="960" y="514"/>
                    <a:pt x="552" y="172"/>
                  </a:cubicBezTo>
                  <a:cubicBezTo>
                    <a:pt x="400" y="41"/>
                    <a:pt x="284" y="1"/>
                    <a:pt x="198" y="1"/>
                  </a:cubicBezTo>
                  <a:close/>
                </a:path>
              </a:pathLst>
            </a:custGeom>
            <a:solidFill>
              <a:srgbClr val="93A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2161948" y="1975878"/>
              <a:ext cx="384514" cy="220331"/>
            </a:xfrm>
            <a:custGeom>
              <a:avLst/>
              <a:gdLst/>
              <a:ahLst/>
              <a:cxnLst/>
              <a:rect l="l" t="t" r="r" b="b"/>
              <a:pathLst>
                <a:path w="7766" h="4450" extrusionOk="0">
                  <a:moveTo>
                    <a:pt x="1695" y="0"/>
                  </a:moveTo>
                  <a:cubicBezTo>
                    <a:pt x="1695" y="0"/>
                    <a:pt x="425" y="629"/>
                    <a:pt x="204" y="982"/>
                  </a:cubicBezTo>
                  <a:cubicBezTo>
                    <a:pt x="1" y="1316"/>
                    <a:pt x="2036" y="4256"/>
                    <a:pt x="2469" y="4256"/>
                  </a:cubicBezTo>
                  <a:cubicBezTo>
                    <a:pt x="2481" y="4256"/>
                    <a:pt x="2491" y="4254"/>
                    <a:pt x="2500" y="4249"/>
                  </a:cubicBezTo>
                  <a:cubicBezTo>
                    <a:pt x="2853" y="4073"/>
                    <a:pt x="3781" y="2958"/>
                    <a:pt x="3781" y="2958"/>
                  </a:cubicBezTo>
                  <a:cubicBezTo>
                    <a:pt x="3781" y="2958"/>
                    <a:pt x="4611" y="4449"/>
                    <a:pt x="5038" y="4449"/>
                  </a:cubicBezTo>
                  <a:cubicBezTo>
                    <a:pt x="5046" y="4449"/>
                    <a:pt x="5054" y="4449"/>
                    <a:pt x="5061" y="4448"/>
                  </a:cubicBezTo>
                  <a:cubicBezTo>
                    <a:pt x="5492" y="4393"/>
                    <a:pt x="7766" y="1678"/>
                    <a:pt x="7766" y="1325"/>
                  </a:cubicBezTo>
                  <a:cubicBezTo>
                    <a:pt x="7766" y="982"/>
                    <a:pt x="6562" y="165"/>
                    <a:pt x="6287" y="55"/>
                  </a:cubicBezTo>
                  <a:cubicBezTo>
                    <a:pt x="6280" y="52"/>
                    <a:pt x="6273" y="51"/>
                    <a:pt x="6265" y="51"/>
                  </a:cubicBezTo>
                  <a:cubicBezTo>
                    <a:pt x="5923" y="51"/>
                    <a:pt x="4203" y="2432"/>
                    <a:pt x="3867" y="2432"/>
                  </a:cubicBezTo>
                  <a:cubicBezTo>
                    <a:pt x="3859" y="2432"/>
                    <a:pt x="3853" y="2431"/>
                    <a:pt x="3847" y="2428"/>
                  </a:cubicBezTo>
                  <a:cubicBezTo>
                    <a:pt x="3571" y="2307"/>
                    <a:pt x="169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2028314" y="2012368"/>
              <a:ext cx="635097" cy="583010"/>
            </a:xfrm>
            <a:custGeom>
              <a:avLst/>
              <a:gdLst/>
              <a:ahLst/>
              <a:cxnLst/>
              <a:rect l="l" t="t" r="r" b="b"/>
              <a:pathLst>
                <a:path w="12827" h="11775" extrusionOk="0">
                  <a:moveTo>
                    <a:pt x="4612" y="0"/>
                  </a:moveTo>
                  <a:cubicBezTo>
                    <a:pt x="4605" y="0"/>
                    <a:pt x="4599" y="1"/>
                    <a:pt x="4593" y="2"/>
                  </a:cubicBezTo>
                  <a:cubicBezTo>
                    <a:pt x="4261" y="68"/>
                    <a:pt x="884" y="135"/>
                    <a:pt x="1083" y="1150"/>
                  </a:cubicBezTo>
                  <a:cubicBezTo>
                    <a:pt x="1083" y="1150"/>
                    <a:pt x="1" y="4727"/>
                    <a:pt x="641" y="5764"/>
                  </a:cubicBezTo>
                  <a:cubicBezTo>
                    <a:pt x="1292" y="6813"/>
                    <a:pt x="983" y="9308"/>
                    <a:pt x="1016" y="10456"/>
                  </a:cubicBezTo>
                  <a:cubicBezTo>
                    <a:pt x="1049" y="11548"/>
                    <a:pt x="2164" y="10996"/>
                    <a:pt x="4593" y="11604"/>
                  </a:cubicBezTo>
                  <a:cubicBezTo>
                    <a:pt x="5080" y="11726"/>
                    <a:pt x="5618" y="11774"/>
                    <a:pt x="6173" y="11774"/>
                  </a:cubicBezTo>
                  <a:cubicBezTo>
                    <a:pt x="8382" y="11774"/>
                    <a:pt x="10858" y="11001"/>
                    <a:pt x="11502" y="10974"/>
                  </a:cubicBezTo>
                  <a:cubicBezTo>
                    <a:pt x="12308" y="10930"/>
                    <a:pt x="11105" y="7795"/>
                    <a:pt x="11436" y="7255"/>
                  </a:cubicBezTo>
                  <a:cubicBezTo>
                    <a:pt x="11778" y="6713"/>
                    <a:pt x="12827" y="5400"/>
                    <a:pt x="12484" y="4120"/>
                  </a:cubicBezTo>
                  <a:cubicBezTo>
                    <a:pt x="12153" y="2828"/>
                    <a:pt x="11679" y="1216"/>
                    <a:pt x="11469" y="808"/>
                  </a:cubicBezTo>
                  <a:cubicBezTo>
                    <a:pt x="11380" y="625"/>
                    <a:pt x="10829" y="553"/>
                    <a:pt x="10219" y="553"/>
                  </a:cubicBezTo>
                  <a:cubicBezTo>
                    <a:pt x="9468" y="553"/>
                    <a:pt x="8627" y="662"/>
                    <a:pt x="8444" y="808"/>
                  </a:cubicBezTo>
                  <a:cubicBezTo>
                    <a:pt x="8150" y="1046"/>
                    <a:pt x="7509" y="2328"/>
                    <a:pt x="6814" y="2328"/>
                  </a:cubicBezTo>
                  <a:cubicBezTo>
                    <a:pt x="6704" y="2328"/>
                    <a:pt x="6592" y="2295"/>
                    <a:pt x="6480" y="2221"/>
                  </a:cubicBezTo>
                  <a:cubicBezTo>
                    <a:pt x="5689" y="1701"/>
                    <a:pt x="4962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1878588" y="2516158"/>
              <a:ext cx="988170" cy="1428535"/>
            </a:xfrm>
            <a:custGeom>
              <a:avLst/>
              <a:gdLst/>
              <a:ahLst/>
              <a:cxnLst/>
              <a:rect l="l" t="t" r="r" b="b"/>
              <a:pathLst>
                <a:path w="19958" h="28852" extrusionOk="0">
                  <a:moveTo>
                    <a:pt x="12238" y="1"/>
                  </a:moveTo>
                  <a:cubicBezTo>
                    <a:pt x="8973" y="1"/>
                    <a:pt x="3936" y="368"/>
                    <a:pt x="3709" y="534"/>
                  </a:cubicBezTo>
                  <a:cubicBezTo>
                    <a:pt x="2274" y="1550"/>
                    <a:pt x="0" y="28560"/>
                    <a:pt x="938" y="28637"/>
                  </a:cubicBezTo>
                  <a:cubicBezTo>
                    <a:pt x="938" y="28637"/>
                    <a:pt x="11671" y="28852"/>
                    <a:pt x="16843" y="28852"/>
                  </a:cubicBezTo>
                  <a:cubicBezTo>
                    <a:pt x="18409" y="28852"/>
                    <a:pt x="19465" y="28832"/>
                    <a:pt x="19560" y="28781"/>
                  </a:cubicBezTo>
                  <a:cubicBezTo>
                    <a:pt x="19957" y="28560"/>
                    <a:pt x="17131" y="4652"/>
                    <a:pt x="14979" y="291"/>
                  </a:cubicBezTo>
                  <a:cubicBezTo>
                    <a:pt x="14874" y="79"/>
                    <a:pt x="13745" y="1"/>
                    <a:pt x="12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2790163" y="1945625"/>
              <a:ext cx="153637" cy="121256"/>
            </a:xfrm>
            <a:custGeom>
              <a:avLst/>
              <a:gdLst/>
              <a:ahLst/>
              <a:cxnLst/>
              <a:rect l="l" t="t" r="r" b="b"/>
              <a:pathLst>
                <a:path w="3103" h="2449" extrusionOk="0">
                  <a:moveTo>
                    <a:pt x="1581" y="1"/>
                  </a:moveTo>
                  <a:cubicBezTo>
                    <a:pt x="1252" y="1"/>
                    <a:pt x="455" y="42"/>
                    <a:pt x="298" y="435"/>
                  </a:cubicBezTo>
                  <a:cubicBezTo>
                    <a:pt x="89" y="931"/>
                    <a:pt x="1" y="2123"/>
                    <a:pt x="354" y="2277"/>
                  </a:cubicBezTo>
                  <a:cubicBezTo>
                    <a:pt x="540" y="2362"/>
                    <a:pt x="1004" y="2449"/>
                    <a:pt x="1436" y="2449"/>
                  </a:cubicBezTo>
                  <a:cubicBezTo>
                    <a:pt x="1798" y="2449"/>
                    <a:pt x="2139" y="2388"/>
                    <a:pt x="2275" y="2211"/>
                  </a:cubicBezTo>
                  <a:cubicBezTo>
                    <a:pt x="2562" y="1825"/>
                    <a:pt x="3102" y="48"/>
                    <a:pt x="1723" y="4"/>
                  </a:cubicBezTo>
                  <a:cubicBezTo>
                    <a:pt x="1723" y="4"/>
                    <a:pt x="1668" y="1"/>
                    <a:pt x="158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2704358" y="2062029"/>
              <a:ext cx="249246" cy="468636"/>
            </a:xfrm>
            <a:custGeom>
              <a:avLst/>
              <a:gdLst/>
              <a:ahLst/>
              <a:cxnLst/>
              <a:rect l="l" t="t" r="r" b="b"/>
              <a:pathLst>
                <a:path w="5034" h="9465" extrusionOk="0">
                  <a:moveTo>
                    <a:pt x="1335" y="0"/>
                  </a:moveTo>
                  <a:cubicBezTo>
                    <a:pt x="1085" y="0"/>
                    <a:pt x="928" y="4"/>
                    <a:pt x="928" y="4"/>
                  </a:cubicBezTo>
                  <a:cubicBezTo>
                    <a:pt x="851" y="280"/>
                    <a:pt x="0" y="7410"/>
                    <a:pt x="453" y="8239"/>
                  </a:cubicBezTo>
                  <a:cubicBezTo>
                    <a:pt x="945" y="9146"/>
                    <a:pt x="1695" y="9465"/>
                    <a:pt x="2422" y="9465"/>
                  </a:cubicBezTo>
                  <a:cubicBezTo>
                    <a:pt x="3588" y="9465"/>
                    <a:pt x="4693" y="8643"/>
                    <a:pt x="4570" y="8106"/>
                  </a:cubicBezTo>
                  <a:cubicBezTo>
                    <a:pt x="4361" y="7223"/>
                    <a:pt x="5034" y="755"/>
                    <a:pt x="4295" y="346"/>
                  </a:cubicBezTo>
                  <a:cubicBezTo>
                    <a:pt x="3736" y="38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9"/>
            <p:cNvSpPr/>
            <p:nvPr/>
          </p:nvSpPr>
          <p:spPr>
            <a:xfrm>
              <a:off x="2492890" y="1994791"/>
              <a:ext cx="431501" cy="514583"/>
            </a:xfrm>
            <a:custGeom>
              <a:avLst/>
              <a:gdLst/>
              <a:ahLst/>
              <a:cxnLst/>
              <a:rect l="l" t="t" r="r" b="b"/>
              <a:pathLst>
                <a:path w="8715" h="10393" extrusionOk="0">
                  <a:moveTo>
                    <a:pt x="1530" y="0"/>
                  </a:moveTo>
                  <a:cubicBezTo>
                    <a:pt x="1154" y="0"/>
                    <a:pt x="872" y="82"/>
                    <a:pt x="872" y="82"/>
                  </a:cubicBezTo>
                  <a:cubicBezTo>
                    <a:pt x="872" y="82"/>
                    <a:pt x="0" y="4938"/>
                    <a:pt x="1214" y="6153"/>
                  </a:cubicBezTo>
                  <a:cubicBezTo>
                    <a:pt x="2428" y="7367"/>
                    <a:pt x="4724" y="9861"/>
                    <a:pt x="5199" y="10336"/>
                  </a:cubicBezTo>
                  <a:cubicBezTo>
                    <a:pt x="5237" y="10375"/>
                    <a:pt x="5292" y="10393"/>
                    <a:pt x="5362" y="10393"/>
                  </a:cubicBezTo>
                  <a:cubicBezTo>
                    <a:pt x="6145" y="10393"/>
                    <a:pt x="8715" y="8117"/>
                    <a:pt x="8157" y="7367"/>
                  </a:cubicBezTo>
                  <a:cubicBezTo>
                    <a:pt x="7550" y="6561"/>
                    <a:pt x="3510" y="1097"/>
                    <a:pt x="2770" y="423"/>
                  </a:cubicBezTo>
                  <a:cubicBezTo>
                    <a:pt x="2392" y="84"/>
                    <a:pt x="1913" y="0"/>
                    <a:pt x="1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9"/>
            <p:cNvSpPr/>
            <p:nvPr/>
          </p:nvSpPr>
          <p:spPr>
            <a:xfrm>
              <a:off x="2087878" y="1461195"/>
              <a:ext cx="538894" cy="709267"/>
            </a:xfrm>
            <a:custGeom>
              <a:avLst/>
              <a:gdLst/>
              <a:ahLst/>
              <a:cxnLst/>
              <a:rect l="l" t="t" r="r" b="b"/>
              <a:pathLst>
                <a:path w="10884" h="14325" extrusionOk="0">
                  <a:moveTo>
                    <a:pt x="5380" y="1980"/>
                  </a:moveTo>
                  <a:cubicBezTo>
                    <a:pt x="5416" y="1980"/>
                    <a:pt x="5452" y="1981"/>
                    <a:pt x="5487" y="1984"/>
                  </a:cubicBezTo>
                  <a:cubicBezTo>
                    <a:pt x="6513" y="2072"/>
                    <a:pt x="8335" y="3540"/>
                    <a:pt x="8313" y="4501"/>
                  </a:cubicBezTo>
                  <a:cubicBezTo>
                    <a:pt x="8301" y="5461"/>
                    <a:pt x="8401" y="7470"/>
                    <a:pt x="7871" y="8099"/>
                  </a:cubicBezTo>
                  <a:cubicBezTo>
                    <a:pt x="7576" y="8442"/>
                    <a:pt x="6427" y="8971"/>
                    <a:pt x="5326" y="9448"/>
                  </a:cubicBezTo>
                  <a:lnTo>
                    <a:pt x="5326" y="9448"/>
                  </a:lnTo>
                  <a:cubicBezTo>
                    <a:pt x="5317" y="9447"/>
                    <a:pt x="5308" y="9446"/>
                    <a:pt x="5299" y="9446"/>
                  </a:cubicBezTo>
                  <a:cubicBezTo>
                    <a:pt x="3952" y="9402"/>
                    <a:pt x="1745" y="7337"/>
                    <a:pt x="2109" y="5262"/>
                  </a:cubicBezTo>
                  <a:cubicBezTo>
                    <a:pt x="2473" y="3198"/>
                    <a:pt x="2870" y="3154"/>
                    <a:pt x="2870" y="3154"/>
                  </a:cubicBezTo>
                  <a:cubicBezTo>
                    <a:pt x="2870" y="3154"/>
                    <a:pt x="4344" y="1980"/>
                    <a:pt x="5380" y="1980"/>
                  </a:cubicBezTo>
                  <a:close/>
                  <a:moveTo>
                    <a:pt x="5737" y="0"/>
                  </a:moveTo>
                  <a:cubicBezTo>
                    <a:pt x="2974" y="0"/>
                    <a:pt x="473" y="3446"/>
                    <a:pt x="564" y="4258"/>
                  </a:cubicBezTo>
                  <a:cubicBezTo>
                    <a:pt x="707" y="5693"/>
                    <a:pt x="0" y="7646"/>
                    <a:pt x="1888" y="9037"/>
                  </a:cubicBezTo>
                  <a:cubicBezTo>
                    <a:pt x="2628" y="9589"/>
                    <a:pt x="133" y="10881"/>
                    <a:pt x="542" y="11510"/>
                  </a:cubicBezTo>
                  <a:cubicBezTo>
                    <a:pt x="939" y="12139"/>
                    <a:pt x="4085" y="14126"/>
                    <a:pt x="4538" y="14303"/>
                  </a:cubicBezTo>
                  <a:cubicBezTo>
                    <a:pt x="4555" y="14309"/>
                    <a:pt x="4575" y="14312"/>
                    <a:pt x="4598" y="14312"/>
                  </a:cubicBezTo>
                  <a:cubicBezTo>
                    <a:pt x="4627" y="14312"/>
                    <a:pt x="4661" y="14307"/>
                    <a:pt x="4699" y="14298"/>
                  </a:cubicBezTo>
                  <a:lnTo>
                    <a:pt x="4699" y="14298"/>
                  </a:lnTo>
                  <a:cubicBezTo>
                    <a:pt x="4748" y="14316"/>
                    <a:pt x="4804" y="14325"/>
                    <a:pt x="4871" y="14325"/>
                  </a:cubicBezTo>
                  <a:cubicBezTo>
                    <a:pt x="4972" y="14325"/>
                    <a:pt x="5097" y="14303"/>
                    <a:pt x="5255" y="14258"/>
                  </a:cubicBezTo>
                  <a:cubicBezTo>
                    <a:pt x="6336" y="13938"/>
                    <a:pt x="9571" y="12591"/>
                    <a:pt x="9802" y="12194"/>
                  </a:cubicBezTo>
                  <a:cubicBezTo>
                    <a:pt x="10023" y="11786"/>
                    <a:pt x="9262" y="9037"/>
                    <a:pt x="9350" y="8772"/>
                  </a:cubicBezTo>
                  <a:cubicBezTo>
                    <a:pt x="9438" y="8497"/>
                    <a:pt x="10884" y="6090"/>
                    <a:pt x="10432" y="4865"/>
                  </a:cubicBezTo>
                  <a:cubicBezTo>
                    <a:pt x="9095" y="1203"/>
                    <a:pt x="7370" y="0"/>
                    <a:pt x="5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2695000" y="2130505"/>
              <a:ext cx="51493" cy="225381"/>
            </a:xfrm>
            <a:custGeom>
              <a:avLst/>
              <a:gdLst/>
              <a:ahLst/>
              <a:cxnLst/>
              <a:rect l="l" t="t" r="r" b="b"/>
              <a:pathLst>
                <a:path w="1040" h="4552" extrusionOk="0">
                  <a:moveTo>
                    <a:pt x="444" y="0"/>
                  </a:moveTo>
                  <a:cubicBezTo>
                    <a:pt x="211" y="0"/>
                    <a:pt x="135" y="2153"/>
                    <a:pt x="57" y="2826"/>
                  </a:cubicBezTo>
                  <a:cubicBezTo>
                    <a:pt x="0" y="3413"/>
                    <a:pt x="601" y="4551"/>
                    <a:pt x="724" y="4551"/>
                  </a:cubicBezTo>
                  <a:cubicBezTo>
                    <a:pt x="745" y="4551"/>
                    <a:pt x="752" y="4520"/>
                    <a:pt x="741" y="4449"/>
                  </a:cubicBezTo>
                  <a:cubicBezTo>
                    <a:pt x="664" y="3964"/>
                    <a:pt x="1040" y="829"/>
                    <a:pt x="1040" y="829"/>
                  </a:cubicBezTo>
                  <a:cubicBezTo>
                    <a:pt x="1040" y="829"/>
                    <a:pt x="664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2416888" y="2176205"/>
              <a:ext cx="171660" cy="191613"/>
            </a:xfrm>
            <a:custGeom>
              <a:avLst/>
              <a:gdLst/>
              <a:ahLst/>
              <a:cxnLst/>
              <a:rect l="l" t="t" r="r" b="b"/>
              <a:pathLst>
                <a:path w="3467" h="3870" extrusionOk="0">
                  <a:moveTo>
                    <a:pt x="1092" y="0"/>
                  </a:moveTo>
                  <a:cubicBezTo>
                    <a:pt x="580" y="0"/>
                    <a:pt x="166" y="34"/>
                    <a:pt x="122" y="137"/>
                  </a:cubicBezTo>
                  <a:cubicBezTo>
                    <a:pt x="0" y="436"/>
                    <a:pt x="34" y="2356"/>
                    <a:pt x="243" y="2776"/>
                  </a:cubicBezTo>
                  <a:cubicBezTo>
                    <a:pt x="449" y="3185"/>
                    <a:pt x="1254" y="3869"/>
                    <a:pt x="1754" y="3869"/>
                  </a:cubicBezTo>
                  <a:cubicBezTo>
                    <a:pt x="1765" y="3869"/>
                    <a:pt x="1777" y="3869"/>
                    <a:pt x="1789" y="3868"/>
                  </a:cubicBezTo>
                  <a:cubicBezTo>
                    <a:pt x="2296" y="3824"/>
                    <a:pt x="3135" y="3029"/>
                    <a:pt x="3213" y="2698"/>
                  </a:cubicBezTo>
                  <a:cubicBezTo>
                    <a:pt x="3301" y="2356"/>
                    <a:pt x="3466" y="137"/>
                    <a:pt x="3213" y="104"/>
                  </a:cubicBezTo>
                  <a:cubicBezTo>
                    <a:pt x="3213" y="104"/>
                    <a:pt x="1999" y="0"/>
                    <a:pt x="1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2274243" y="2075497"/>
              <a:ext cx="145468" cy="442493"/>
            </a:xfrm>
            <a:custGeom>
              <a:avLst/>
              <a:gdLst/>
              <a:ahLst/>
              <a:cxnLst/>
              <a:rect l="l" t="t" r="r" b="b"/>
              <a:pathLst>
                <a:path w="2938" h="8937" extrusionOk="0">
                  <a:moveTo>
                    <a:pt x="1937" y="1"/>
                  </a:moveTo>
                  <a:cubicBezTo>
                    <a:pt x="1295" y="1"/>
                    <a:pt x="199" y="182"/>
                    <a:pt x="254" y="317"/>
                  </a:cubicBezTo>
                  <a:cubicBezTo>
                    <a:pt x="254" y="317"/>
                    <a:pt x="1005" y="1277"/>
                    <a:pt x="983" y="1653"/>
                  </a:cubicBezTo>
                  <a:cubicBezTo>
                    <a:pt x="950" y="2028"/>
                    <a:pt x="343" y="5891"/>
                    <a:pt x="178" y="6443"/>
                  </a:cubicBezTo>
                  <a:cubicBezTo>
                    <a:pt x="1" y="7006"/>
                    <a:pt x="1115" y="8308"/>
                    <a:pt x="1370" y="8850"/>
                  </a:cubicBezTo>
                  <a:cubicBezTo>
                    <a:pt x="1399" y="8909"/>
                    <a:pt x="1440" y="8936"/>
                    <a:pt x="1490" y="8936"/>
                  </a:cubicBezTo>
                  <a:cubicBezTo>
                    <a:pt x="1893" y="8936"/>
                    <a:pt x="2874" y="7196"/>
                    <a:pt x="2903" y="6774"/>
                  </a:cubicBezTo>
                  <a:cubicBezTo>
                    <a:pt x="2937" y="6299"/>
                    <a:pt x="1866" y="1862"/>
                    <a:pt x="1988" y="1443"/>
                  </a:cubicBezTo>
                  <a:cubicBezTo>
                    <a:pt x="2098" y="1023"/>
                    <a:pt x="2451" y="328"/>
                    <a:pt x="2385" y="96"/>
                  </a:cubicBezTo>
                  <a:cubicBezTo>
                    <a:pt x="2367" y="28"/>
                    <a:pt x="2186" y="1"/>
                    <a:pt x="1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1977762" y="2517643"/>
              <a:ext cx="241274" cy="139378"/>
            </a:xfrm>
            <a:custGeom>
              <a:avLst/>
              <a:gdLst/>
              <a:ahLst/>
              <a:cxnLst/>
              <a:rect l="l" t="t" r="r" b="b"/>
              <a:pathLst>
                <a:path w="4873" h="2815" extrusionOk="0">
                  <a:moveTo>
                    <a:pt x="2345" y="0"/>
                  </a:moveTo>
                  <a:cubicBezTo>
                    <a:pt x="2123" y="0"/>
                    <a:pt x="1897" y="26"/>
                    <a:pt x="1673" y="85"/>
                  </a:cubicBezTo>
                  <a:cubicBezTo>
                    <a:pt x="503" y="394"/>
                    <a:pt x="271" y="1365"/>
                    <a:pt x="271" y="1365"/>
                  </a:cubicBezTo>
                  <a:cubicBezTo>
                    <a:pt x="0" y="1743"/>
                    <a:pt x="416" y="2814"/>
                    <a:pt x="968" y="2814"/>
                  </a:cubicBezTo>
                  <a:cubicBezTo>
                    <a:pt x="1046" y="2814"/>
                    <a:pt x="1127" y="2793"/>
                    <a:pt x="1209" y="2745"/>
                  </a:cubicBezTo>
                  <a:cubicBezTo>
                    <a:pt x="1482" y="2586"/>
                    <a:pt x="1875" y="2552"/>
                    <a:pt x="2302" y="2552"/>
                  </a:cubicBezTo>
                  <a:cubicBezTo>
                    <a:pt x="2615" y="2552"/>
                    <a:pt x="2947" y="2570"/>
                    <a:pt x="3263" y="2570"/>
                  </a:cubicBezTo>
                  <a:cubicBezTo>
                    <a:pt x="3562" y="2570"/>
                    <a:pt x="3847" y="2554"/>
                    <a:pt x="4090" y="2491"/>
                  </a:cubicBezTo>
                  <a:cubicBezTo>
                    <a:pt x="4873" y="2288"/>
                    <a:pt x="3297" y="1776"/>
                    <a:pt x="3043" y="1696"/>
                  </a:cubicBezTo>
                  <a:lnTo>
                    <a:pt x="3043" y="1696"/>
                  </a:lnTo>
                  <a:cubicBezTo>
                    <a:pt x="3170" y="1735"/>
                    <a:pt x="3628" y="1866"/>
                    <a:pt x="3978" y="1866"/>
                  </a:cubicBezTo>
                  <a:cubicBezTo>
                    <a:pt x="4194" y="1866"/>
                    <a:pt x="4369" y="1816"/>
                    <a:pt x="4399" y="1664"/>
                  </a:cubicBezTo>
                  <a:cubicBezTo>
                    <a:pt x="4449" y="1414"/>
                    <a:pt x="4038" y="1263"/>
                    <a:pt x="3670" y="1179"/>
                  </a:cubicBezTo>
                  <a:lnTo>
                    <a:pt x="3670" y="1179"/>
                  </a:lnTo>
                  <a:cubicBezTo>
                    <a:pt x="3839" y="1201"/>
                    <a:pt x="4024" y="1219"/>
                    <a:pt x="4186" y="1219"/>
                  </a:cubicBezTo>
                  <a:cubicBezTo>
                    <a:pt x="4541" y="1219"/>
                    <a:pt x="4785" y="1135"/>
                    <a:pt x="4510" y="835"/>
                  </a:cubicBezTo>
                  <a:cubicBezTo>
                    <a:pt x="4170" y="469"/>
                    <a:pt x="3294" y="0"/>
                    <a:pt x="2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803284" y="1709154"/>
              <a:ext cx="102788" cy="350301"/>
            </a:xfrm>
            <a:custGeom>
              <a:avLst/>
              <a:gdLst/>
              <a:ahLst/>
              <a:cxnLst/>
              <a:rect l="l" t="t" r="r" b="b"/>
              <a:pathLst>
                <a:path w="2076" h="7075" extrusionOk="0">
                  <a:moveTo>
                    <a:pt x="1579" y="1"/>
                  </a:moveTo>
                  <a:cubicBezTo>
                    <a:pt x="1579" y="1"/>
                    <a:pt x="1" y="6899"/>
                    <a:pt x="144" y="7009"/>
                  </a:cubicBezTo>
                  <a:cubicBezTo>
                    <a:pt x="214" y="7062"/>
                    <a:pt x="319" y="7075"/>
                    <a:pt x="401" y="7075"/>
                  </a:cubicBezTo>
                  <a:cubicBezTo>
                    <a:pt x="474" y="7075"/>
                    <a:pt x="531" y="7065"/>
                    <a:pt x="531" y="7065"/>
                  </a:cubicBezTo>
                  <a:lnTo>
                    <a:pt x="2076" y="55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924292" y="1782185"/>
              <a:ext cx="178542" cy="203150"/>
            </a:xfrm>
            <a:custGeom>
              <a:avLst/>
              <a:gdLst/>
              <a:ahLst/>
              <a:cxnLst/>
              <a:rect l="l" t="t" r="r" b="b"/>
              <a:pathLst>
                <a:path w="3606" h="4103" extrusionOk="0">
                  <a:moveTo>
                    <a:pt x="593" y="1"/>
                  </a:moveTo>
                  <a:cubicBezTo>
                    <a:pt x="410" y="1"/>
                    <a:pt x="0" y="3208"/>
                    <a:pt x="228" y="3338"/>
                  </a:cubicBezTo>
                  <a:cubicBezTo>
                    <a:pt x="413" y="3435"/>
                    <a:pt x="2127" y="4103"/>
                    <a:pt x="2865" y="4103"/>
                  </a:cubicBezTo>
                  <a:cubicBezTo>
                    <a:pt x="3051" y="4103"/>
                    <a:pt x="3175" y="4060"/>
                    <a:pt x="3197" y="3956"/>
                  </a:cubicBezTo>
                  <a:cubicBezTo>
                    <a:pt x="3296" y="3437"/>
                    <a:pt x="3606" y="1837"/>
                    <a:pt x="3495" y="1395"/>
                  </a:cubicBezTo>
                  <a:cubicBezTo>
                    <a:pt x="3385" y="954"/>
                    <a:pt x="603" y="5"/>
                    <a:pt x="603" y="5"/>
                  </a:cubicBezTo>
                  <a:cubicBezTo>
                    <a:pt x="600" y="2"/>
                    <a:pt x="596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08745" y="1772975"/>
              <a:ext cx="199337" cy="163094"/>
            </a:xfrm>
            <a:custGeom>
              <a:avLst/>
              <a:gdLst/>
              <a:ahLst/>
              <a:cxnLst/>
              <a:rect l="l" t="t" r="r" b="b"/>
              <a:pathLst>
                <a:path w="4026" h="3294" extrusionOk="0">
                  <a:moveTo>
                    <a:pt x="578" y="1"/>
                  </a:moveTo>
                  <a:cubicBezTo>
                    <a:pt x="537" y="1"/>
                    <a:pt x="509" y="8"/>
                    <a:pt x="498" y="25"/>
                  </a:cubicBezTo>
                  <a:cubicBezTo>
                    <a:pt x="343" y="223"/>
                    <a:pt x="1" y="2034"/>
                    <a:pt x="1" y="2034"/>
                  </a:cubicBezTo>
                  <a:cubicBezTo>
                    <a:pt x="1" y="2034"/>
                    <a:pt x="3422" y="3215"/>
                    <a:pt x="3588" y="3292"/>
                  </a:cubicBezTo>
                  <a:cubicBezTo>
                    <a:pt x="3591" y="3293"/>
                    <a:pt x="3594" y="3293"/>
                    <a:pt x="3596" y="3293"/>
                  </a:cubicBezTo>
                  <a:cubicBezTo>
                    <a:pt x="3762" y="3293"/>
                    <a:pt x="4025" y="1281"/>
                    <a:pt x="3731" y="1162"/>
                  </a:cubicBezTo>
                  <a:cubicBezTo>
                    <a:pt x="3467" y="1050"/>
                    <a:pt x="1065" y="1"/>
                    <a:pt x="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826357" y="1716779"/>
              <a:ext cx="225084" cy="205477"/>
            </a:xfrm>
            <a:custGeom>
              <a:avLst/>
              <a:gdLst/>
              <a:ahLst/>
              <a:cxnLst/>
              <a:rect l="l" t="t" r="r" b="b"/>
              <a:pathLst>
                <a:path w="4546" h="4150" extrusionOk="0">
                  <a:moveTo>
                    <a:pt x="1319" y="1"/>
                  </a:moveTo>
                  <a:cubicBezTo>
                    <a:pt x="1120" y="1"/>
                    <a:pt x="0" y="3357"/>
                    <a:pt x="296" y="3401"/>
                  </a:cubicBezTo>
                  <a:cubicBezTo>
                    <a:pt x="555" y="3429"/>
                    <a:pt x="2940" y="4150"/>
                    <a:pt x="3625" y="4150"/>
                  </a:cubicBezTo>
                  <a:cubicBezTo>
                    <a:pt x="3728" y="4150"/>
                    <a:pt x="3793" y="4133"/>
                    <a:pt x="3806" y="4096"/>
                  </a:cubicBezTo>
                  <a:cubicBezTo>
                    <a:pt x="3916" y="3809"/>
                    <a:pt x="4546" y="1447"/>
                    <a:pt x="4215" y="1160"/>
                  </a:cubicBezTo>
                  <a:cubicBezTo>
                    <a:pt x="3884" y="873"/>
                    <a:pt x="1323" y="1"/>
                    <a:pt x="1323" y="1"/>
                  </a:cubicBezTo>
                  <a:cubicBezTo>
                    <a:pt x="1322" y="1"/>
                    <a:pt x="1320" y="1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2856856" y="1707965"/>
              <a:ext cx="199288" cy="163094"/>
            </a:xfrm>
            <a:custGeom>
              <a:avLst/>
              <a:gdLst/>
              <a:ahLst/>
              <a:cxnLst/>
              <a:rect l="l" t="t" r="r" b="b"/>
              <a:pathLst>
                <a:path w="4025" h="3294" extrusionOk="0">
                  <a:moveTo>
                    <a:pt x="578" y="0"/>
                  </a:moveTo>
                  <a:cubicBezTo>
                    <a:pt x="536" y="0"/>
                    <a:pt x="508" y="8"/>
                    <a:pt x="497" y="25"/>
                  </a:cubicBezTo>
                  <a:cubicBezTo>
                    <a:pt x="342" y="223"/>
                    <a:pt x="0" y="2033"/>
                    <a:pt x="0" y="2033"/>
                  </a:cubicBezTo>
                  <a:cubicBezTo>
                    <a:pt x="0" y="2033"/>
                    <a:pt x="3422" y="3214"/>
                    <a:pt x="3587" y="3292"/>
                  </a:cubicBezTo>
                  <a:cubicBezTo>
                    <a:pt x="3590" y="3293"/>
                    <a:pt x="3593" y="3293"/>
                    <a:pt x="3595" y="3293"/>
                  </a:cubicBezTo>
                  <a:cubicBezTo>
                    <a:pt x="3762" y="3293"/>
                    <a:pt x="4024" y="1281"/>
                    <a:pt x="3731" y="1161"/>
                  </a:cubicBezTo>
                  <a:cubicBezTo>
                    <a:pt x="3467" y="1050"/>
                    <a:pt x="1066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759020" y="1922454"/>
              <a:ext cx="154132" cy="147003"/>
            </a:xfrm>
            <a:custGeom>
              <a:avLst/>
              <a:gdLst/>
              <a:ahLst/>
              <a:cxnLst/>
              <a:rect l="l" t="t" r="r" b="b"/>
              <a:pathLst>
                <a:path w="3113" h="2969" extrusionOk="0">
                  <a:moveTo>
                    <a:pt x="1725" y="0"/>
                  </a:moveTo>
                  <a:cubicBezTo>
                    <a:pt x="1431" y="0"/>
                    <a:pt x="1163" y="66"/>
                    <a:pt x="927" y="96"/>
                  </a:cubicBezTo>
                  <a:cubicBezTo>
                    <a:pt x="508" y="152"/>
                    <a:pt x="387" y="1167"/>
                    <a:pt x="387" y="1167"/>
                  </a:cubicBezTo>
                  <a:cubicBezTo>
                    <a:pt x="387" y="1167"/>
                    <a:pt x="0" y="2536"/>
                    <a:pt x="100" y="2691"/>
                  </a:cubicBezTo>
                  <a:cubicBezTo>
                    <a:pt x="183" y="2824"/>
                    <a:pt x="922" y="2968"/>
                    <a:pt x="1414" y="2968"/>
                  </a:cubicBezTo>
                  <a:cubicBezTo>
                    <a:pt x="1448" y="2968"/>
                    <a:pt x="1481" y="2968"/>
                    <a:pt x="1513" y="2966"/>
                  </a:cubicBezTo>
                  <a:cubicBezTo>
                    <a:pt x="2009" y="2944"/>
                    <a:pt x="2075" y="2481"/>
                    <a:pt x="1943" y="2050"/>
                  </a:cubicBezTo>
                  <a:cubicBezTo>
                    <a:pt x="1800" y="1620"/>
                    <a:pt x="1590" y="1244"/>
                    <a:pt x="1546" y="1013"/>
                  </a:cubicBezTo>
                  <a:cubicBezTo>
                    <a:pt x="1491" y="792"/>
                    <a:pt x="3113" y="516"/>
                    <a:pt x="2506" y="196"/>
                  </a:cubicBezTo>
                  <a:cubicBezTo>
                    <a:pt x="2231" y="46"/>
                    <a:pt x="1969" y="0"/>
                    <a:pt x="172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2800561" y="1955627"/>
              <a:ext cx="125217" cy="122593"/>
            </a:xfrm>
            <a:custGeom>
              <a:avLst/>
              <a:gdLst/>
              <a:ahLst/>
              <a:cxnLst/>
              <a:rect l="l" t="t" r="r" b="b"/>
              <a:pathLst>
                <a:path w="2529" h="2476" extrusionOk="0">
                  <a:moveTo>
                    <a:pt x="1314" y="0"/>
                  </a:moveTo>
                  <a:cubicBezTo>
                    <a:pt x="1314" y="0"/>
                    <a:pt x="0" y="376"/>
                    <a:pt x="78" y="795"/>
                  </a:cubicBezTo>
                  <a:cubicBezTo>
                    <a:pt x="166" y="1204"/>
                    <a:pt x="232" y="2384"/>
                    <a:pt x="586" y="2462"/>
                  </a:cubicBezTo>
                  <a:cubicBezTo>
                    <a:pt x="623" y="2471"/>
                    <a:pt x="668" y="2476"/>
                    <a:pt x="717" y="2476"/>
                  </a:cubicBezTo>
                  <a:cubicBezTo>
                    <a:pt x="1149" y="2476"/>
                    <a:pt x="1979" y="2162"/>
                    <a:pt x="2197" y="2043"/>
                  </a:cubicBezTo>
                  <a:cubicBezTo>
                    <a:pt x="2440" y="1910"/>
                    <a:pt x="2528" y="762"/>
                    <a:pt x="2318" y="464"/>
                  </a:cubicBezTo>
                  <a:cubicBezTo>
                    <a:pt x="2097" y="166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2807096" y="1972313"/>
              <a:ext cx="64564" cy="40204"/>
            </a:xfrm>
            <a:custGeom>
              <a:avLst/>
              <a:gdLst/>
              <a:ahLst/>
              <a:cxnLst/>
              <a:rect l="l" t="t" r="r" b="b"/>
              <a:pathLst>
                <a:path w="1304" h="812" extrusionOk="0">
                  <a:moveTo>
                    <a:pt x="1118" y="0"/>
                  </a:moveTo>
                  <a:cubicBezTo>
                    <a:pt x="1102" y="0"/>
                    <a:pt x="1087" y="2"/>
                    <a:pt x="1072" y="6"/>
                  </a:cubicBezTo>
                  <a:cubicBezTo>
                    <a:pt x="994" y="39"/>
                    <a:pt x="310" y="293"/>
                    <a:pt x="67" y="536"/>
                  </a:cubicBezTo>
                  <a:cubicBezTo>
                    <a:pt x="1" y="602"/>
                    <a:pt x="1" y="701"/>
                    <a:pt x="67" y="756"/>
                  </a:cubicBezTo>
                  <a:cubicBezTo>
                    <a:pt x="100" y="789"/>
                    <a:pt x="133" y="811"/>
                    <a:pt x="177" y="811"/>
                  </a:cubicBezTo>
                  <a:cubicBezTo>
                    <a:pt x="221" y="811"/>
                    <a:pt x="255" y="789"/>
                    <a:pt x="288" y="756"/>
                  </a:cubicBezTo>
                  <a:cubicBezTo>
                    <a:pt x="454" y="590"/>
                    <a:pt x="994" y="370"/>
                    <a:pt x="1182" y="303"/>
                  </a:cubicBezTo>
                  <a:cubicBezTo>
                    <a:pt x="1270" y="271"/>
                    <a:pt x="1303" y="182"/>
                    <a:pt x="1281" y="105"/>
                  </a:cubicBezTo>
                  <a:cubicBezTo>
                    <a:pt x="1254" y="41"/>
                    <a:pt x="1189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819128" y="2012220"/>
              <a:ext cx="64020" cy="40204"/>
            </a:xfrm>
            <a:custGeom>
              <a:avLst/>
              <a:gdLst/>
              <a:ahLst/>
              <a:cxnLst/>
              <a:rect l="l" t="t" r="r" b="b"/>
              <a:pathLst>
                <a:path w="1293" h="812" extrusionOk="0">
                  <a:moveTo>
                    <a:pt x="1121" y="0"/>
                  </a:moveTo>
                  <a:cubicBezTo>
                    <a:pt x="1108" y="0"/>
                    <a:pt x="1095" y="2"/>
                    <a:pt x="1082" y="5"/>
                  </a:cubicBezTo>
                  <a:cubicBezTo>
                    <a:pt x="751" y="71"/>
                    <a:pt x="155" y="480"/>
                    <a:pt x="89" y="524"/>
                  </a:cubicBezTo>
                  <a:cubicBezTo>
                    <a:pt x="22" y="569"/>
                    <a:pt x="0" y="668"/>
                    <a:pt x="56" y="734"/>
                  </a:cubicBezTo>
                  <a:cubicBezTo>
                    <a:pt x="78" y="778"/>
                    <a:pt x="133" y="811"/>
                    <a:pt x="177" y="811"/>
                  </a:cubicBezTo>
                  <a:cubicBezTo>
                    <a:pt x="211" y="811"/>
                    <a:pt x="243" y="800"/>
                    <a:pt x="265" y="778"/>
                  </a:cubicBezTo>
                  <a:cubicBezTo>
                    <a:pt x="431" y="668"/>
                    <a:pt x="917" y="358"/>
                    <a:pt x="1148" y="314"/>
                  </a:cubicBezTo>
                  <a:cubicBezTo>
                    <a:pt x="1237" y="292"/>
                    <a:pt x="1292" y="204"/>
                    <a:pt x="1270" y="127"/>
                  </a:cubicBezTo>
                  <a:cubicBezTo>
                    <a:pt x="1251" y="52"/>
                    <a:pt x="119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2111396" y="2562205"/>
              <a:ext cx="60158" cy="24162"/>
            </a:xfrm>
            <a:custGeom>
              <a:avLst/>
              <a:gdLst/>
              <a:ahLst/>
              <a:cxnLst/>
              <a:rect l="l" t="t" r="r" b="b"/>
              <a:pathLst>
                <a:path w="1215" h="488" extrusionOk="0">
                  <a:moveTo>
                    <a:pt x="159" y="0"/>
                  </a:moveTo>
                  <a:cubicBezTo>
                    <a:pt x="78" y="0"/>
                    <a:pt x="11" y="63"/>
                    <a:pt x="11" y="145"/>
                  </a:cubicBezTo>
                  <a:cubicBezTo>
                    <a:pt x="1" y="234"/>
                    <a:pt x="67" y="311"/>
                    <a:pt x="155" y="311"/>
                  </a:cubicBezTo>
                  <a:cubicBezTo>
                    <a:pt x="310" y="322"/>
                    <a:pt x="773" y="377"/>
                    <a:pt x="972" y="465"/>
                  </a:cubicBezTo>
                  <a:cubicBezTo>
                    <a:pt x="994" y="477"/>
                    <a:pt x="1016" y="487"/>
                    <a:pt x="1038" y="487"/>
                  </a:cubicBezTo>
                  <a:cubicBezTo>
                    <a:pt x="1104" y="487"/>
                    <a:pt x="1159" y="443"/>
                    <a:pt x="1181" y="388"/>
                  </a:cubicBezTo>
                  <a:cubicBezTo>
                    <a:pt x="1215" y="311"/>
                    <a:pt x="1181" y="222"/>
                    <a:pt x="1104" y="178"/>
                  </a:cubicBezTo>
                  <a:cubicBezTo>
                    <a:pt x="817" y="57"/>
                    <a:pt x="199" y="2"/>
                    <a:pt x="177" y="2"/>
                  </a:cubicBezTo>
                  <a:cubicBezTo>
                    <a:pt x="171" y="1"/>
                    <a:pt x="16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2103177" y="2596715"/>
              <a:ext cx="68377" cy="19161"/>
            </a:xfrm>
            <a:custGeom>
              <a:avLst/>
              <a:gdLst/>
              <a:ahLst/>
              <a:cxnLst/>
              <a:rect l="l" t="t" r="r" b="b"/>
              <a:pathLst>
                <a:path w="1381" h="387" extrusionOk="0">
                  <a:moveTo>
                    <a:pt x="155" y="0"/>
                  </a:moveTo>
                  <a:cubicBezTo>
                    <a:pt x="78" y="0"/>
                    <a:pt x="1" y="67"/>
                    <a:pt x="1" y="155"/>
                  </a:cubicBezTo>
                  <a:cubicBezTo>
                    <a:pt x="1" y="243"/>
                    <a:pt x="78" y="309"/>
                    <a:pt x="155" y="309"/>
                  </a:cubicBezTo>
                  <a:cubicBezTo>
                    <a:pt x="464" y="309"/>
                    <a:pt x="1005" y="331"/>
                    <a:pt x="1149" y="376"/>
                  </a:cubicBezTo>
                  <a:cubicBezTo>
                    <a:pt x="1171" y="386"/>
                    <a:pt x="1182" y="386"/>
                    <a:pt x="1204" y="386"/>
                  </a:cubicBezTo>
                  <a:cubicBezTo>
                    <a:pt x="1270" y="386"/>
                    <a:pt x="1325" y="342"/>
                    <a:pt x="1347" y="276"/>
                  </a:cubicBezTo>
                  <a:cubicBezTo>
                    <a:pt x="1381" y="199"/>
                    <a:pt x="1337" y="111"/>
                    <a:pt x="1248" y="77"/>
                  </a:cubicBezTo>
                  <a:cubicBezTo>
                    <a:pt x="1005" y="0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378615" y="1718809"/>
              <a:ext cx="88875" cy="61544"/>
            </a:xfrm>
            <a:custGeom>
              <a:avLst/>
              <a:gdLst/>
              <a:ahLst/>
              <a:cxnLst/>
              <a:rect l="l" t="t" r="r" b="b"/>
              <a:pathLst>
                <a:path w="1795" h="1243" extrusionOk="0">
                  <a:moveTo>
                    <a:pt x="807" y="1"/>
                  </a:moveTo>
                  <a:cubicBezTo>
                    <a:pt x="177" y="1"/>
                    <a:pt x="1" y="909"/>
                    <a:pt x="1" y="909"/>
                  </a:cubicBezTo>
                  <a:cubicBezTo>
                    <a:pt x="1" y="909"/>
                    <a:pt x="211" y="1185"/>
                    <a:pt x="851" y="1240"/>
                  </a:cubicBezTo>
                  <a:cubicBezTo>
                    <a:pt x="869" y="1242"/>
                    <a:pt x="886" y="1243"/>
                    <a:pt x="904" y="1243"/>
                  </a:cubicBezTo>
                  <a:cubicBezTo>
                    <a:pt x="1428" y="1243"/>
                    <a:pt x="1794" y="620"/>
                    <a:pt x="1612" y="534"/>
                  </a:cubicBezTo>
                  <a:cubicBezTo>
                    <a:pt x="1436" y="456"/>
                    <a:pt x="1546" y="81"/>
                    <a:pt x="873" y="4"/>
                  </a:cubicBezTo>
                  <a:cubicBezTo>
                    <a:pt x="851" y="2"/>
                    <a:pt x="829" y="1"/>
                    <a:pt x="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378615" y="1718264"/>
              <a:ext cx="84963" cy="45601"/>
            </a:xfrm>
            <a:custGeom>
              <a:avLst/>
              <a:gdLst/>
              <a:ahLst/>
              <a:cxnLst/>
              <a:rect l="l" t="t" r="r" b="b"/>
              <a:pathLst>
                <a:path w="1716" h="921" extrusionOk="0">
                  <a:moveTo>
                    <a:pt x="827" y="1"/>
                  </a:moveTo>
                  <a:cubicBezTo>
                    <a:pt x="802" y="1"/>
                    <a:pt x="777" y="2"/>
                    <a:pt x="751" y="4"/>
                  </a:cubicBezTo>
                  <a:cubicBezTo>
                    <a:pt x="56" y="70"/>
                    <a:pt x="1" y="920"/>
                    <a:pt x="1" y="920"/>
                  </a:cubicBezTo>
                  <a:cubicBezTo>
                    <a:pt x="1" y="920"/>
                    <a:pt x="155" y="225"/>
                    <a:pt x="685" y="136"/>
                  </a:cubicBezTo>
                  <a:cubicBezTo>
                    <a:pt x="730" y="129"/>
                    <a:pt x="773" y="125"/>
                    <a:pt x="815" y="125"/>
                  </a:cubicBezTo>
                  <a:cubicBezTo>
                    <a:pt x="1308" y="125"/>
                    <a:pt x="1586" y="623"/>
                    <a:pt x="1656" y="633"/>
                  </a:cubicBezTo>
                  <a:cubicBezTo>
                    <a:pt x="1659" y="634"/>
                    <a:pt x="1661" y="634"/>
                    <a:pt x="1662" y="634"/>
                  </a:cubicBezTo>
                  <a:cubicBezTo>
                    <a:pt x="1715" y="634"/>
                    <a:pt x="1612" y="488"/>
                    <a:pt x="1590" y="445"/>
                  </a:cubicBezTo>
                  <a:cubicBezTo>
                    <a:pt x="1559" y="382"/>
                    <a:pt x="1298" y="1"/>
                    <a:pt x="827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392825" y="1729899"/>
              <a:ext cx="47037" cy="45452"/>
            </a:xfrm>
            <a:custGeom>
              <a:avLst/>
              <a:gdLst/>
              <a:ahLst/>
              <a:cxnLst/>
              <a:rect l="l" t="t" r="r" b="b"/>
              <a:pathLst>
                <a:path w="950" h="918" extrusionOk="0">
                  <a:moveTo>
                    <a:pt x="486" y="0"/>
                  </a:moveTo>
                  <a:cubicBezTo>
                    <a:pt x="243" y="0"/>
                    <a:pt x="44" y="185"/>
                    <a:pt x="23" y="431"/>
                  </a:cubicBezTo>
                  <a:cubicBezTo>
                    <a:pt x="1" y="674"/>
                    <a:pt x="189" y="895"/>
                    <a:pt x="442" y="917"/>
                  </a:cubicBezTo>
                  <a:cubicBezTo>
                    <a:pt x="450" y="917"/>
                    <a:pt x="457" y="917"/>
                    <a:pt x="464" y="917"/>
                  </a:cubicBezTo>
                  <a:cubicBezTo>
                    <a:pt x="709" y="917"/>
                    <a:pt x="918" y="733"/>
                    <a:pt x="928" y="497"/>
                  </a:cubicBezTo>
                  <a:cubicBezTo>
                    <a:pt x="950" y="244"/>
                    <a:pt x="763" y="23"/>
                    <a:pt x="508" y="1"/>
                  </a:cubicBezTo>
                  <a:cubicBezTo>
                    <a:pt x="501" y="1"/>
                    <a:pt x="494" y="0"/>
                    <a:pt x="486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386834" y="1674148"/>
              <a:ext cx="66149" cy="16983"/>
            </a:xfrm>
            <a:custGeom>
              <a:avLst/>
              <a:gdLst/>
              <a:ahLst/>
              <a:cxnLst/>
              <a:rect l="l" t="t" r="r" b="b"/>
              <a:pathLst>
                <a:path w="1336" h="343" extrusionOk="0">
                  <a:moveTo>
                    <a:pt x="502" y="0"/>
                  </a:moveTo>
                  <a:cubicBezTo>
                    <a:pt x="486" y="0"/>
                    <a:pt x="469" y="0"/>
                    <a:pt x="453" y="1"/>
                  </a:cubicBezTo>
                  <a:cubicBezTo>
                    <a:pt x="276" y="1"/>
                    <a:pt x="122" y="67"/>
                    <a:pt x="1" y="188"/>
                  </a:cubicBezTo>
                  <a:cubicBezTo>
                    <a:pt x="1" y="210"/>
                    <a:pt x="33" y="244"/>
                    <a:pt x="55" y="266"/>
                  </a:cubicBezTo>
                  <a:cubicBezTo>
                    <a:pt x="78" y="299"/>
                    <a:pt x="111" y="321"/>
                    <a:pt x="144" y="343"/>
                  </a:cubicBezTo>
                  <a:cubicBezTo>
                    <a:pt x="285" y="249"/>
                    <a:pt x="467" y="195"/>
                    <a:pt x="647" y="195"/>
                  </a:cubicBezTo>
                  <a:cubicBezTo>
                    <a:pt x="678" y="195"/>
                    <a:pt x="709" y="197"/>
                    <a:pt x="740" y="200"/>
                  </a:cubicBezTo>
                  <a:cubicBezTo>
                    <a:pt x="884" y="210"/>
                    <a:pt x="1016" y="244"/>
                    <a:pt x="1149" y="288"/>
                  </a:cubicBezTo>
                  <a:cubicBezTo>
                    <a:pt x="1215" y="310"/>
                    <a:pt x="1270" y="332"/>
                    <a:pt x="1336" y="343"/>
                  </a:cubicBezTo>
                  <a:cubicBezTo>
                    <a:pt x="1248" y="266"/>
                    <a:pt x="1159" y="188"/>
                    <a:pt x="1049" y="134"/>
                  </a:cubicBezTo>
                  <a:cubicBezTo>
                    <a:pt x="945" y="81"/>
                    <a:pt x="754" y="0"/>
                    <a:pt x="50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421245" y="1738119"/>
              <a:ext cx="12081" cy="1213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33" y="0"/>
                  </a:moveTo>
                  <a:cubicBezTo>
                    <a:pt x="67" y="0"/>
                    <a:pt x="12" y="44"/>
                    <a:pt x="1" y="111"/>
                  </a:cubicBezTo>
                  <a:cubicBezTo>
                    <a:pt x="1" y="177"/>
                    <a:pt x="45" y="243"/>
                    <a:pt x="111" y="243"/>
                  </a:cubicBezTo>
                  <a:cubicBezTo>
                    <a:pt x="117" y="244"/>
                    <a:pt x="123" y="244"/>
                    <a:pt x="128" y="244"/>
                  </a:cubicBezTo>
                  <a:cubicBezTo>
                    <a:pt x="187" y="244"/>
                    <a:pt x="234" y="193"/>
                    <a:pt x="244" y="133"/>
                  </a:cubicBezTo>
                  <a:cubicBezTo>
                    <a:pt x="244" y="66"/>
                    <a:pt x="199" y="12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2230523" y="1709104"/>
              <a:ext cx="86399" cy="60504"/>
            </a:xfrm>
            <a:custGeom>
              <a:avLst/>
              <a:gdLst/>
              <a:ahLst/>
              <a:cxnLst/>
              <a:rect l="l" t="t" r="r" b="b"/>
              <a:pathLst>
                <a:path w="1745" h="1222" extrusionOk="0">
                  <a:moveTo>
                    <a:pt x="960" y="1"/>
                  </a:moveTo>
                  <a:cubicBezTo>
                    <a:pt x="336" y="1"/>
                    <a:pt x="393" y="356"/>
                    <a:pt x="200" y="410"/>
                  </a:cubicBezTo>
                  <a:cubicBezTo>
                    <a:pt x="1" y="476"/>
                    <a:pt x="310" y="1182"/>
                    <a:pt x="862" y="1216"/>
                  </a:cubicBezTo>
                  <a:cubicBezTo>
                    <a:pt x="915" y="1219"/>
                    <a:pt x="966" y="1221"/>
                    <a:pt x="1014" y="1221"/>
                  </a:cubicBezTo>
                  <a:cubicBezTo>
                    <a:pt x="1541" y="1221"/>
                    <a:pt x="1745" y="1017"/>
                    <a:pt x="1745" y="1017"/>
                  </a:cubicBezTo>
                  <a:cubicBezTo>
                    <a:pt x="1745" y="1017"/>
                    <a:pt x="1701" y="24"/>
                    <a:pt x="1016" y="2"/>
                  </a:cubicBezTo>
                  <a:cubicBezTo>
                    <a:pt x="997" y="1"/>
                    <a:pt x="9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234336" y="1707965"/>
              <a:ext cx="86399" cy="51543"/>
            </a:xfrm>
            <a:custGeom>
              <a:avLst/>
              <a:gdLst/>
              <a:ahLst/>
              <a:cxnLst/>
              <a:rect l="l" t="t" r="r" b="b"/>
              <a:pathLst>
                <a:path w="1745" h="1041" extrusionOk="0">
                  <a:moveTo>
                    <a:pt x="860" y="0"/>
                  </a:moveTo>
                  <a:cubicBezTo>
                    <a:pt x="464" y="0"/>
                    <a:pt x="205" y="286"/>
                    <a:pt x="167" y="334"/>
                  </a:cubicBezTo>
                  <a:cubicBezTo>
                    <a:pt x="133" y="388"/>
                    <a:pt x="1" y="521"/>
                    <a:pt x="78" y="521"/>
                  </a:cubicBezTo>
                  <a:cubicBezTo>
                    <a:pt x="135" y="521"/>
                    <a:pt x="440" y="128"/>
                    <a:pt x="870" y="128"/>
                  </a:cubicBezTo>
                  <a:cubicBezTo>
                    <a:pt x="945" y="128"/>
                    <a:pt x="1023" y="140"/>
                    <a:pt x="1104" y="168"/>
                  </a:cubicBezTo>
                  <a:cubicBezTo>
                    <a:pt x="1612" y="334"/>
                    <a:pt x="1668" y="1040"/>
                    <a:pt x="1668" y="1040"/>
                  </a:cubicBezTo>
                  <a:cubicBezTo>
                    <a:pt x="1668" y="1040"/>
                    <a:pt x="1745" y="190"/>
                    <a:pt x="1060" y="25"/>
                  </a:cubicBezTo>
                  <a:cubicBezTo>
                    <a:pt x="990" y="8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2257854" y="1719997"/>
              <a:ext cx="46492" cy="44957"/>
            </a:xfrm>
            <a:custGeom>
              <a:avLst/>
              <a:gdLst/>
              <a:ahLst/>
              <a:cxnLst/>
              <a:rect l="l" t="t" r="r" b="b"/>
              <a:pathLst>
                <a:path w="939" h="908" extrusionOk="0">
                  <a:moveTo>
                    <a:pt x="458" y="1"/>
                  </a:moveTo>
                  <a:cubicBezTo>
                    <a:pt x="231" y="1"/>
                    <a:pt x="32" y="181"/>
                    <a:pt x="11" y="422"/>
                  </a:cubicBezTo>
                  <a:cubicBezTo>
                    <a:pt x="1" y="665"/>
                    <a:pt x="188" y="885"/>
                    <a:pt x="431" y="907"/>
                  </a:cubicBezTo>
                  <a:cubicBezTo>
                    <a:pt x="438" y="908"/>
                    <a:pt x="445" y="908"/>
                    <a:pt x="451" y="908"/>
                  </a:cubicBezTo>
                  <a:cubicBezTo>
                    <a:pt x="697" y="908"/>
                    <a:pt x="906" y="724"/>
                    <a:pt x="916" y="488"/>
                  </a:cubicBezTo>
                  <a:cubicBezTo>
                    <a:pt x="939" y="234"/>
                    <a:pt x="751" y="13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2254042" y="1665385"/>
              <a:ext cx="66198" cy="20300"/>
            </a:xfrm>
            <a:custGeom>
              <a:avLst/>
              <a:gdLst/>
              <a:ahLst/>
              <a:cxnLst/>
              <a:rect l="l" t="t" r="r" b="b"/>
              <a:pathLst>
                <a:path w="1337" h="410" extrusionOk="0">
                  <a:moveTo>
                    <a:pt x="691" y="0"/>
                  </a:moveTo>
                  <a:cubicBezTo>
                    <a:pt x="523" y="0"/>
                    <a:pt x="394" y="37"/>
                    <a:pt x="309" y="68"/>
                  </a:cubicBezTo>
                  <a:cubicBezTo>
                    <a:pt x="199" y="112"/>
                    <a:pt x="88" y="167"/>
                    <a:pt x="0" y="233"/>
                  </a:cubicBezTo>
                  <a:cubicBezTo>
                    <a:pt x="56" y="222"/>
                    <a:pt x="122" y="211"/>
                    <a:pt x="188" y="200"/>
                  </a:cubicBezTo>
                  <a:cubicBezTo>
                    <a:pt x="297" y="182"/>
                    <a:pt x="413" y="164"/>
                    <a:pt x="531" y="164"/>
                  </a:cubicBezTo>
                  <a:cubicBezTo>
                    <a:pt x="556" y="164"/>
                    <a:pt x="582" y="165"/>
                    <a:pt x="608" y="167"/>
                  </a:cubicBezTo>
                  <a:cubicBezTo>
                    <a:pt x="817" y="178"/>
                    <a:pt x="1027" y="266"/>
                    <a:pt x="1182" y="409"/>
                  </a:cubicBezTo>
                  <a:lnTo>
                    <a:pt x="1280" y="343"/>
                  </a:lnTo>
                  <a:cubicBezTo>
                    <a:pt x="1303" y="321"/>
                    <a:pt x="1336" y="288"/>
                    <a:pt x="1336" y="266"/>
                  </a:cubicBezTo>
                  <a:cubicBezTo>
                    <a:pt x="1236" y="134"/>
                    <a:pt x="1093" y="46"/>
                    <a:pt x="927" y="24"/>
                  </a:cubicBezTo>
                  <a:cubicBezTo>
                    <a:pt x="841" y="7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2266618" y="1725988"/>
              <a:ext cx="10992" cy="10645"/>
            </a:xfrm>
            <a:custGeom>
              <a:avLst/>
              <a:gdLst/>
              <a:ahLst/>
              <a:cxnLst/>
              <a:rect l="l" t="t" r="r" b="b"/>
              <a:pathLst>
                <a:path w="222" h="215" extrusionOk="0">
                  <a:moveTo>
                    <a:pt x="102" y="1"/>
                  </a:moveTo>
                  <a:cubicBezTo>
                    <a:pt x="47" y="1"/>
                    <a:pt x="10" y="42"/>
                    <a:pt x="0" y="102"/>
                  </a:cubicBezTo>
                  <a:cubicBezTo>
                    <a:pt x="0" y="157"/>
                    <a:pt x="45" y="212"/>
                    <a:pt x="99" y="212"/>
                  </a:cubicBezTo>
                  <a:cubicBezTo>
                    <a:pt x="106" y="214"/>
                    <a:pt x="112" y="214"/>
                    <a:pt x="118" y="214"/>
                  </a:cubicBezTo>
                  <a:cubicBezTo>
                    <a:pt x="174" y="214"/>
                    <a:pt x="211" y="172"/>
                    <a:pt x="221" y="113"/>
                  </a:cubicBezTo>
                  <a:cubicBezTo>
                    <a:pt x="221" y="58"/>
                    <a:pt x="177" y="2"/>
                    <a:pt x="121" y="2"/>
                  </a:cubicBezTo>
                  <a:cubicBezTo>
                    <a:pt x="115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295533" y="1830459"/>
              <a:ext cx="89172" cy="41640"/>
            </a:xfrm>
            <a:custGeom>
              <a:avLst/>
              <a:gdLst/>
              <a:ahLst/>
              <a:cxnLst/>
              <a:rect l="l" t="t" r="r" b="b"/>
              <a:pathLst>
                <a:path w="1801" h="8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1" y="796"/>
                    <a:pt x="862" y="840"/>
                  </a:cubicBezTo>
                  <a:cubicBezTo>
                    <a:pt x="878" y="841"/>
                    <a:pt x="895" y="841"/>
                    <a:pt x="911" y="841"/>
                  </a:cubicBezTo>
                  <a:cubicBezTo>
                    <a:pt x="1632" y="841"/>
                    <a:pt x="1801" y="133"/>
                    <a:pt x="1801" y="1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295038" y="1829915"/>
              <a:ext cx="91301" cy="25598"/>
            </a:xfrm>
            <a:custGeom>
              <a:avLst/>
              <a:gdLst/>
              <a:ahLst/>
              <a:cxnLst/>
              <a:rect l="l" t="t" r="r" b="b"/>
              <a:pathLst>
                <a:path w="1844" h="517" extrusionOk="0">
                  <a:moveTo>
                    <a:pt x="0" y="1"/>
                  </a:moveTo>
                  <a:cubicBezTo>
                    <a:pt x="0" y="1"/>
                    <a:pt x="89" y="288"/>
                    <a:pt x="287" y="387"/>
                  </a:cubicBezTo>
                  <a:cubicBezTo>
                    <a:pt x="461" y="470"/>
                    <a:pt x="842" y="517"/>
                    <a:pt x="1132" y="517"/>
                  </a:cubicBezTo>
                  <a:cubicBezTo>
                    <a:pt x="1266" y="517"/>
                    <a:pt x="1380" y="507"/>
                    <a:pt x="1446" y="486"/>
                  </a:cubicBezTo>
                  <a:cubicBezTo>
                    <a:pt x="1645" y="420"/>
                    <a:pt x="1843" y="100"/>
                    <a:pt x="1843" y="1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9"/>
            <p:cNvSpPr/>
            <p:nvPr/>
          </p:nvSpPr>
          <p:spPr>
            <a:xfrm>
              <a:off x="2841557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53" y="1"/>
                  </a:moveTo>
                  <a:lnTo>
                    <a:pt x="2053" y="1"/>
                  </a:lnTo>
                  <a:cubicBezTo>
                    <a:pt x="2053" y="1"/>
                    <a:pt x="2219" y="1446"/>
                    <a:pt x="1887" y="2253"/>
                  </a:cubicBezTo>
                  <a:cubicBezTo>
                    <a:pt x="1568" y="3047"/>
                    <a:pt x="0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4" y="4354"/>
                    <a:pt x="5508" y="4073"/>
                  </a:cubicBezTo>
                  <a:cubicBezTo>
                    <a:pt x="6170" y="3632"/>
                    <a:pt x="5508" y="872"/>
                    <a:pt x="5343" y="509"/>
                  </a:cubicBezTo>
                  <a:cubicBezTo>
                    <a:pt x="5177" y="144"/>
                    <a:pt x="2054" y="1"/>
                    <a:pt x="2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9"/>
            <p:cNvSpPr/>
            <p:nvPr/>
          </p:nvSpPr>
          <p:spPr>
            <a:xfrm>
              <a:off x="2921371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07" y="1"/>
                  </a:moveTo>
                  <a:cubicBezTo>
                    <a:pt x="0" y="1"/>
                    <a:pt x="153" y="278"/>
                    <a:pt x="110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1" y="609"/>
                    <a:pt x="1273" y="609"/>
                    <a:pt x="1276" y="609"/>
                  </a:cubicBezTo>
                  <a:cubicBezTo>
                    <a:pt x="1423" y="609"/>
                    <a:pt x="1476" y="244"/>
                    <a:pt x="1362" y="244"/>
                  </a:cubicBezTo>
                  <a:cubicBezTo>
                    <a:pt x="1361" y="244"/>
                    <a:pt x="1359" y="244"/>
                    <a:pt x="1357" y="245"/>
                  </a:cubicBezTo>
                  <a:cubicBezTo>
                    <a:pt x="1357" y="245"/>
                    <a:pt x="486" y="12"/>
                    <a:pt x="231" y="2"/>
                  </a:cubicBezTo>
                  <a:cubicBezTo>
                    <a:pt x="223" y="1"/>
                    <a:pt x="214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2904141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1" y="292"/>
                  </a:cubicBezTo>
                  <a:cubicBezTo>
                    <a:pt x="17" y="324"/>
                    <a:pt x="1021" y="678"/>
                    <a:pt x="1187" y="711"/>
                  </a:cubicBezTo>
                  <a:cubicBezTo>
                    <a:pt x="1195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9" y="368"/>
                  </a:cubicBezTo>
                  <a:cubicBezTo>
                    <a:pt x="1319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2847003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999" y="0"/>
                  </a:moveTo>
                  <a:cubicBezTo>
                    <a:pt x="980" y="0"/>
                    <a:pt x="963" y="3"/>
                    <a:pt x="950" y="10"/>
                  </a:cubicBezTo>
                  <a:cubicBezTo>
                    <a:pt x="740" y="132"/>
                    <a:pt x="1" y="860"/>
                    <a:pt x="67" y="1136"/>
                  </a:cubicBezTo>
                  <a:cubicBezTo>
                    <a:pt x="106" y="1304"/>
                    <a:pt x="1613" y="1386"/>
                    <a:pt x="3042" y="1386"/>
                  </a:cubicBezTo>
                  <a:cubicBezTo>
                    <a:pt x="4044" y="1386"/>
                    <a:pt x="5007" y="1346"/>
                    <a:pt x="5398" y="1268"/>
                  </a:cubicBezTo>
                  <a:cubicBezTo>
                    <a:pt x="5807" y="1191"/>
                    <a:pt x="5773" y="264"/>
                    <a:pt x="5641" y="66"/>
                  </a:cubicBezTo>
                  <a:lnTo>
                    <a:pt x="5641" y="66"/>
                  </a:lnTo>
                  <a:cubicBezTo>
                    <a:pt x="5641" y="66"/>
                    <a:pt x="5130" y="836"/>
                    <a:pt x="3359" y="836"/>
                  </a:cubicBezTo>
                  <a:cubicBezTo>
                    <a:pt x="3199" y="836"/>
                    <a:pt x="3029" y="830"/>
                    <a:pt x="2849" y="816"/>
                  </a:cubicBezTo>
                  <a:cubicBezTo>
                    <a:pt x="2350" y="775"/>
                    <a:pt x="1305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3166706" y="3853689"/>
              <a:ext cx="305591" cy="226470"/>
            </a:xfrm>
            <a:custGeom>
              <a:avLst/>
              <a:gdLst/>
              <a:ahLst/>
              <a:cxnLst/>
              <a:rect l="l" t="t" r="r" b="b"/>
              <a:pathLst>
                <a:path w="6172" h="4574" extrusionOk="0">
                  <a:moveTo>
                    <a:pt x="2065" y="1"/>
                  </a:moveTo>
                  <a:cubicBezTo>
                    <a:pt x="2065" y="1"/>
                    <a:pt x="2220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5" y="4354"/>
                    <a:pt x="5509" y="4073"/>
                  </a:cubicBezTo>
                  <a:cubicBezTo>
                    <a:pt x="6171" y="3632"/>
                    <a:pt x="5509" y="872"/>
                    <a:pt x="5354" y="509"/>
                  </a:cubicBezTo>
                  <a:cubicBezTo>
                    <a:pt x="5188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3246569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16" y="1"/>
                  </a:moveTo>
                  <a:cubicBezTo>
                    <a:pt x="0" y="1"/>
                    <a:pt x="152" y="278"/>
                    <a:pt x="109" y="311"/>
                  </a:cubicBezTo>
                  <a:cubicBezTo>
                    <a:pt x="55" y="343"/>
                    <a:pt x="1103" y="586"/>
                    <a:pt x="1269" y="608"/>
                  </a:cubicBezTo>
                  <a:cubicBezTo>
                    <a:pt x="1271" y="609"/>
                    <a:pt x="1274" y="609"/>
                    <a:pt x="1276" y="609"/>
                  </a:cubicBezTo>
                  <a:cubicBezTo>
                    <a:pt x="1433" y="609"/>
                    <a:pt x="1475" y="244"/>
                    <a:pt x="1373" y="244"/>
                  </a:cubicBezTo>
                  <a:cubicBezTo>
                    <a:pt x="1371" y="244"/>
                    <a:pt x="1369" y="244"/>
                    <a:pt x="1368" y="245"/>
                  </a:cubicBezTo>
                  <a:cubicBezTo>
                    <a:pt x="1368" y="245"/>
                    <a:pt x="485" y="12"/>
                    <a:pt x="242" y="2"/>
                  </a:cubicBezTo>
                  <a:cubicBezTo>
                    <a:pt x="233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3260185" y="3919243"/>
              <a:ext cx="73031" cy="30153"/>
            </a:xfrm>
            <a:custGeom>
              <a:avLst/>
              <a:gdLst/>
              <a:ahLst/>
              <a:cxnLst/>
              <a:rect l="l" t="t" r="r" b="b"/>
              <a:pathLst>
                <a:path w="1475" h="609" extrusionOk="0">
                  <a:moveTo>
                    <a:pt x="207" y="0"/>
                  </a:moveTo>
                  <a:cubicBezTo>
                    <a:pt x="1" y="0"/>
                    <a:pt x="153" y="278"/>
                    <a:pt x="99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2" y="608"/>
                    <a:pt x="1274" y="608"/>
                    <a:pt x="1276" y="608"/>
                  </a:cubicBezTo>
                  <a:cubicBezTo>
                    <a:pt x="1421" y="608"/>
                    <a:pt x="1475" y="243"/>
                    <a:pt x="1367" y="243"/>
                  </a:cubicBezTo>
                  <a:cubicBezTo>
                    <a:pt x="1364" y="243"/>
                    <a:pt x="1361" y="244"/>
                    <a:pt x="1358" y="244"/>
                  </a:cubicBezTo>
                  <a:cubicBezTo>
                    <a:pt x="1358" y="244"/>
                    <a:pt x="486" y="12"/>
                    <a:pt x="232" y="1"/>
                  </a:cubicBezTo>
                  <a:cubicBezTo>
                    <a:pt x="223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931719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243" y="0"/>
                  </a:moveTo>
                  <a:cubicBezTo>
                    <a:pt x="0" y="0"/>
                    <a:pt x="177" y="287"/>
                    <a:pt x="133" y="321"/>
                  </a:cubicBezTo>
                  <a:cubicBezTo>
                    <a:pt x="89" y="354"/>
                    <a:pt x="1148" y="542"/>
                    <a:pt x="1303" y="542"/>
                  </a:cubicBezTo>
                  <a:cubicBezTo>
                    <a:pt x="1305" y="542"/>
                    <a:pt x="1307" y="542"/>
                    <a:pt x="1309" y="542"/>
                  </a:cubicBezTo>
                  <a:cubicBezTo>
                    <a:pt x="1465" y="542"/>
                    <a:pt x="1498" y="176"/>
                    <a:pt x="1390" y="176"/>
                  </a:cubicBezTo>
                  <a:cubicBezTo>
                    <a:pt x="1387" y="176"/>
                    <a:pt x="1384" y="176"/>
                    <a:pt x="1380" y="177"/>
                  </a:cubicBezTo>
                  <a:cubicBezTo>
                    <a:pt x="1380" y="177"/>
                    <a:pt x="486" y="12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3229339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0" y="292"/>
                  </a:cubicBezTo>
                  <a:cubicBezTo>
                    <a:pt x="16" y="324"/>
                    <a:pt x="1021" y="678"/>
                    <a:pt x="1186" y="711"/>
                  </a:cubicBezTo>
                  <a:cubicBezTo>
                    <a:pt x="1194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8" y="368"/>
                  </a:cubicBezTo>
                  <a:cubicBezTo>
                    <a:pt x="1318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3172746" y="4017724"/>
              <a:ext cx="286925" cy="68624"/>
            </a:xfrm>
            <a:custGeom>
              <a:avLst/>
              <a:gdLst/>
              <a:ahLst/>
              <a:cxnLst/>
              <a:rect l="l" t="t" r="r" b="b"/>
              <a:pathLst>
                <a:path w="5795" h="1386" extrusionOk="0">
                  <a:moveTo>
                    <a:pt x="987" y="0"/>
                  </a:moveTo>
                  <a:cubicBezTo>
                    <a:pt x="968" y="0"/>
                    <a:pt x="951" y="3"/>
                    <a:pt x="938" y="10"/>
                  </a:cubicBezTo>
                  <a:cubicBezTo>
                    <a:pt x="729" y="132"/>
                    <a:pt x="0" y="860"/>
                    <a:pt x="67" y="1136"/>
                  </a:cubicBezTo>
                  <a:cubicBezTo>
                    <a:pt x="99" y="1304"/>
                    <a:pt x="1604" y="1386"/>
                    <a:pt x="3032" y="1386"/>
                  </a:cubicBezTo>
                  <a:cubicBezTo>
                    <a:pt x="4033" y="1386"/>
                    <a:pt x="4996" y="1346"/>
                    <a:pt x="5387" y="1268"/>
                  </a:cubicBezTo>
                  <a:cubicBezTo>
                    <a:pt x="5795" y="1191"/>
                    <a:pt x="5762" y="264"/>
                    <a:pt x="5630" y="66"/>
                  </a:cubicBezTo>
                  <a:lnTo>
                    <a:pt x="5630" y="66"/>
                  </a:lnTo>
                  <a:cubicBezTo>
                    <a:pt x="5630" y="66"/>
                    <a:pt x="5128" y="836"/>
                    <a:pt x="3350" y="836"/>
                  </a:cubicBezTo>
                  <a:cubicBezTo>
                    <a:pt x="3189" y="836"/>
                    <a:pt x="3018" y="830"/>
                    <a:pt x="2837" y="816"/>
                  </a:cubicBezTo>
                  <a:cubicBezTo>
                    <a:pt x="2338" y="775"/>
                    <a:pt x="1293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2544284" y="2673014"/>
              <a:ext cx="453039" cy="385950"/>
            </a:xfrm>
            <a:custGeom>
              <a:avLst/>
              <a:gdLst/>
              <a:ahLst/>
              <a:cxnLst/>
              <a:rect l="l" t="t" r="r" b="b"/>
              <a:pathLst>
                <a:path w="9150" h="7795" extrusionOk="0">
                  <a:moveTo>
                    <a:pt x="682" y="0"/>
                  </a:moveTo>
                  <a:cubicBezTo>
                    <a:pt x="348" y="0"/>
                    <a:pt x="67" y="88"/>
                    <a:pt x="22" y="368"/>
                  </a:cubicBezTo>
                  <a:cubicBezTo>
                    <a:pt x="0" y="542"/>
                    <a:pt x="999" y="7794"/>
                    <a:pt x="2392" y="7794"/>
                  </a:cubicBezTo>
                  <a:cubicBezTo>
                    <a:pt x="2419" y="7794"/>
                    <a:pt x="2445" y="7791"/>
                    <a:pt x="2472" y="7786"/>
                  </a:cubicBezTo>
                  <a:cubicBezTo>
                    <a:pt x="3918" y="7499"/>
                    <a:pt x="8576" y="5998"/>
                    <a:pt x="8863" y="5082"/>
                  </a:cubicBezTo>
                  <a:cubicBezTo>
                    <a:pt x="9150" y="4155"/>
                    <a:pt x="7980" y="1936"/>
                    <a:pt x="7362" y="1516"/>
                  </a:cubicBezTo>
                  <a:cubicBezTo>
                    <a:pt x="7315" y="1484"/>
                    <a:pt x="7255" y="1469"/>
                    <a:pt x="7182" y="1469"/>
                  </a:cubicBezTo>
                  <a:cubicBezTo>
                    <a:pt x="6343" y="1469"/>
                    <a:pt x="3895" y="3485"/>
                    <a:pt x="3344" y="3485"/>
                  </a:cubicBezTo>
                  <a:cubicBezTo>
                    <a:pt x="3317" y="3485"/>
                    <a:pt x="3295" y="3480"/>
                    <a:pt x="3278" y="3471"/>
                  </a:cubicBezTo>
                  <a:cubicBezTo>
                    <a:pt x="2880" y="3238"/>
                    <a:pt x="1953" y="248"/>
                    <a:pt x="1953" y="248"/>
                  </a:cubicBezTo>
                  <a:cubicBezTo>
                    <a:pt x="1953" y="248"/>
                    <a:pt x="1242" y="0"/>
                    <a:pt x="682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3251273" y="2701434"/>
              <a:ext cx="460912" cy="316830"/>
            </a:xfrm>
            <a:custGeom>
              <a:avLst/>
              <a:gdLst/>
              <a:ahLst/>
              <a:cxnLst/>
              <a:rect l="l" t="t" r="r" b="b"/>
              <a:pathLst>
                <a:path w="9309" h="6399" extrusionOk="0">
                  <a:moveTo>
                    <a:pt x="7224" y="0"/>
                  </a:moveTo>
                  <a:cubicBezTo>
                    <a:pt x="6936" y="0"/>
                    <a:pt x="6691" y="33"/>
                    <a:pt x="6627" y="137"/>
                  </a:cubicBezTo>
                  <a:cubicBezTo>
                    <a:pt x="6450" y="424"/>
                    <a:pt x="6296" y="2168"/>
                    <a:pt x="6085" y="2786"/>
                  </a:cubicBezTo>
                  <a:cubicBezTo>
                    <a:pt x="6066" y="2842"/>
                    <a:pt x="6020" y="2868"/>
                    <a:pt x="5951" y="2868"/>
                  </a:cubicBezTo>
                  <a:cubicBezTo>
                    <a:pt x="5362" y="2868"/>
                    <a:pt x="3138" y="992"/>
                    <a:pt x="2465" y="942"/>
                  </a:cubicBezTo>
                  <a:cubicBezTo>
                    <a:pt x="2459" y="942"/>
                    <a:pt x="2453" y="942"/>
                    <a:pt x="2447" y="942"/>
                  </a:cubicBezTo>
                  <a:cubicBezTo>
                    <a:pt x="1687" y="942"/>
                    <a:pt x="1" y="4332"/>
                    <a:pt x="1019" y="4386"/>
                  </a:cubicBezTo>
                  <a:cubicBezTo>
                    <a:pt x="1881" y="4441"/>
                    <a:pt x="5093" y="6398"/>
                    <a:pt x="7005" y="6398"/>
                  </a:cubicBezTo>
                  <a:cubicBezTo>
                    <a:pt x="7396" y="6398"/>
                    <a:pt x="7733" y="6316"/>
                    <a:pt x="7984" y="6120"/>
                  </a:cubicBezTo>
                  <a:cubicBezTo>
                    <a:pt x="9309" y="5082"/>
                    <a:pt x="8371" y="104"/>
                    <a:pt x="8371" y="104"/>
                  </a:cubicBezTo>
                  <a:cubicBezTo>
                    <a:pt x="8371" y="104"/>
                    <a:pt x="7732" y="0"/>
                    <a:pt x="722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3217010" y="3251320"/>
              <a:ext cx="214835" cy="563551"/>
            </a:xfrm>
            <a:custGeom>
              <a:avLst/>
              <a:gdLst/>
              <a:ahLst/>
              <a:cxnLst/>
              <a:rect l="l" t="t" r="r" b="b"/>
              <a:pathLst>
                <a:path w="4339" h="11382" extrusionOk="0">
                  <a:moveTo>
                    <a:pt x="3359" y="1"/>
                  </a:moveTo>
                  <a:cubicBezTo>
                    <a:pt x="2521" y="1"/>
                    <a:pt x="0" y="555"/>
                    <a:pt x="0" y="555"/>
                  </a:cubicBezTo>
                  <a:cubicBezTo>
                    <a:pt x="0" y="555"/>
                    <a:pt x="917" y="11063"/>
                    <a:pt x="1248" y="11250"/>
                  </a:cubicBezTo>
                  <a:cubicBezTo>
                    <a:pt x="1385" y="11331"/>
                    <a:pt x="1749" y="11382"/>
                    <a:pt x="2167" y="11382"/>
                  </a:cubicBezTo>
                  <a:cubicBezTo>
                    <a:pt x="2720" y="11382"/>
                    <a:pt x="3368" y="11294"/>
                    <a:pt x="3720" y="11074"/>
                  </a:cubicBezTo>
                  <a:cubicBezTo>
                    <a:pt x="4338" y="10688"/>
                    <a:pt x="3930" y="224"/>
                    <a:pt x="3598" y="36"/>
                  </a:cubicBezTo>
                  <a:cubicBezTo>
                    <a:pt x="3558" y="11"/>
                    <a:pt x="3475" y="1"/>
                    <a:pt x="3359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927313" y="3282760"/>
              <a:ext cx="198496" cy="561967"/>
            </a:xfrm>
            <a:custGeom>
              <a:avLst/>
              <a:gdLst/>
              <a:ahLst/>
              <a:cxnLst/>
              <a:rect l="l" t="t" r="r" b="b"/>
              <a:pathLst>
                <a:path w="4009" h="11350" extrusionOk="0">
                  <a:moveTo>
                    <a:pt x="3327" y="1"/>
                  </a:moveTo>
                  <a:cubicBezTo>
                    <a:pt x="2439" y="1"/>
                    <a:pt x="1" y="450"/>
                    <a:pt x="1" y="450"/>
                  </a:cubicBezTo>
                  <a:cubicBezTo>
                    <a:pt x="1" y="450"/>
                    <a:pt x="575" y="10980"/>
                    <a:pt x="895" y="11179"/>
                  </a:cubicBezTo>
                  <a:cubicBezTo>
                    <a:pt x="1052" y="11281"/>
                    <a:pt x="1498" y="11350"/>
                    <a:pt x="1988" y="11350"/>
                  </a:cubicBezTo>
                  <a:cubicBezTo>
                    <a:pt x="2497" y="11350"/>
                    <a:pt x="3052" y="11276"/>
                    <a:pt x="3379" y="11090"/>
                  </a:cubicBezTo>
                  <a:cubicBezTo>
                    <a:pt x="4008" y="10726"/>
                    <a:pt x="3942" y="251"/>
                    <a:pt x="3621" y="41"/>
                  </a:cubicBezTo>
                  <a:cubicBezTo>
                    <a:pt x="3576" y="13"/>
                    <a:pt x="3473" y="1"/>
                    <a:pt x="3327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857946" y="3060152"/>
              <a:ext cx="627472" cy="444375"/>
            </a:xfrm>
            <a:custGeom>
              <a:avLst/>
              <a:gdLst/>
              <a:ahLst/>
              <a:cxnLst/>
              <a:rect l="l" t="t" r="r" b="b"/>
              <a:pathLst>
                <a:path w="12673" h="8975" extrusionOk="0">
                  <a:moveTo>
                    <a:pt x="11182" y="1"/>
                  </a:moveTo>
                  <a:cubicBezTo>
                    <a:pt x="10718" y="1"/>
                    <a:pt x="166" y="221"/>
                    <a:pt x="166" y="221"/>
                  </a:cubicBezTo>
                  <a:cubicBezTo>
                    <a:pt x="166" y="221"/>
                    <a:pt x="1" y="8610"/>
                    <a:pt x="475" y="8842"/>
                  </a:cubicBezTo>
                  <a:cubicBezTo>
                    <a:pt x="658" y="8935"/>
                    <a:pt x="1473" y="8975"/>
                    <a:pt x="2426" y="8975"/>
                  </a:cubicBezTo>
                  <a:cubicBezTo>
                    <a:pt x="3948" y="8975"/>
                    <a:pt x="5821" y="8874"/>
                    <a:pt x="6038" y="8731"/>
                  </a:cubicBezTo>
                  <a:cubicBezTo>
                    <a:pt x="6389" y="8497"/>
                    <a:pt x="6013" y="4208"/>
                    <a:pt x="6083" y="4208"/>
                  </a:cubicBezTo>
                  <a:cubicBezTo>
                    <a:pt x="6086" y="4208"/>
                    <a:pt x="6089" y="4215"/>
                    <a:pt x="6094" y="4228"/>
                  </a:cubicBezTo>
                  <a:cubicBezTo>
                    <a:pt x="6213" y="4576"/>
                    <a:pt x="6623" y="8733"/>
                    <a:pt x="6974" y="8733"/>
                  </a:cubicBezTo>
                  <a:cubicBezTo>
                    <a:pt x="6978" y="8733"/>
                    <a:pt x="6983" y="8733"/>
                    <a:pt x="6987" y="8731"/>
                  </a:cubicBezTo>
                  <a:cubicBezTo>
                    <a:pt x="7340" y="8610"/>
                    <a:pt x="11491" y="8842"/>
                    <a:pt x="12076" y="8367"/>
                  </a:cubicBezTo>
                  <a:cubicBezTo>
                    <a:pt x="12672" y="7892"/>
                    <a:pt x="11657" y="1"/>
                    <a:pt x="1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3558597" y="2384108"/>
              <a:ext cx="36639" cy="380454"/>
            </a:xfrm>
            <a:custGeom>
              <a:avLst/>
              <a:gdLst/>
              <a:ahLst/>
              <a:cxnLst/>
              <a:rect l="l" t="t" r="r" b="b"/>
              <a:pathLst>
                <a:path w="740" h="7684" extrusionOk="0">
                  <a:moveTo>
                    <a:pt x="530" y="0"/>
                  </a:moveTo>
                  <a:lnTo>
                    <a:pt x="0" y="66"/>
                  </a:lnTo>
                  <a:cubicBezTo>
                    <a:pt x="0" y="66"/>
                    <a:pt x="155" y="7584"/>
                    <a:pt x="320" y="7661"/>
                  </a:cubicBezTo>
                  <a:cubicBezTo>
                    <a:pt x="364" y="7677"/>
                    <a:pt x="413" y="7683"/>
                    <a:pt x="460" y="7683"/>
                  </a:cubicBezTo>
                  <a:cubicBezTo>
                    <a:pt x="603" y="7683"/>
                    <a:pt x="739" y="7628"/>
                    <a:pt x="739" y="7628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3642174" y="2444117"/>
              <a:ext cx="193099" cy="183889"/>
            </a:xfrm>
            <a:custGeom>
              <a:avLst/>
              <a:gdLst/>
              <a:ahLst/>
              <a:cxnLst/>
              <a:rect l="l" t="t" r="r" b="b"/>
              <a:pathLst>
                <a:path w="3900" h="3714" extrusionOk="0">
                  <a:moveTo>
                    <a:pt x="192" y="1"/>
                  </a:moveTo>
                  <a:cubicBezTo>
                    <a:pt x="0" y="1"/>
                    <a:pt x="401" y="3459"/>
                    <a:pt x="674" y="3534"/>
                  </a:cubicBezTo>
                  <a:cubicBezTo>
                    <a:pt x="835" y="3573"/>
                    <a:pt x="1917" y="3714"/>
                    <a:pt x="2781" y="3714"/>
                  </a:cubicBezTo>
                  <a:cubicBezTo>
                    <a:pt x="3395" y="3714"/>
                    <a:pt x="3900" y="3643"/>
                    <a:pt x="3886" y="3413"/>
                  </a:cubicBezTo>
                  <a:cubicBezTo>
                    <a:pt x="3864" y="2850"/>
                    <a:pt x="3765" y="1128"/>
                    <a:pt x="3544" y="698"/>
                  </a:cubicBezTo>
                  <a:cubicBezTo>
                    <a:pt x="3312" y="267"/>
                    <a:pt x="199" y="2"/>
                    <a:pt x="199" y="2"/>
                  </a:cubicBezTo>
                  <a:cubicBezTo>
                    <a:pt x="197" y="1"/>
                    <a:pt x="194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3623607" y="2437631"/>
              <a:ext cx="213547" cy="130713"/>
            </a:xfrm>
            <a:custGeom>
              <a:avLst/>
              <a:gdLst/>
              <a:ahLst/>
              <a:cxnLst/>
              <a:rect l="l" t="t" r="r" b="b"/>
              <a:pathLst>
                <a:path w="4313" h="2640" extrusionOk="0">
                  <a:moveTo>
                    <a:pt x="441" y="1"/>
                  </a:moveTo>
                  <a:cubicBezTo>
                    <a:pt x="247" y="1"/>
                    <a:pt x="121" y="20"/>
                    <a:pt x="100" y="67"/>
                  </a:cubicBezTo>
                  <a:cubicBezTo>
                    <a:pt x="0" y="321"/>
                    <a:pt x="111" y="2264"/>
                    <a:pt x="111" y="2264"/>
                  </a:cubicBezTo>
                  <a:cubicBezTo>
                    <a:pt x="111" y="2264"/>
                    <a:pt x="3941" y="2606"/>
                    <a:pt x="4129" y="2639"/>
                  </a:cubicBezTo>
                  <a:cubicBezTo>
                    <a:pt x="4130" y="2640"/>
                    <a:pt x="4131" y="2640"/>
                    <a:pt x="4133" y="2640"/>
                  </a:cubicBezTo>
                  <a:cubicBezTo>
                    <a:pt x="4313" y="2640"/>
                    <a:pt x="4060" y="464"/>
                    <a:pt x="3731" y="410"/>
                  </a:cubicBezTo>
                  <a:cubicBezTo>
                    <a:pt x="3461" y="374"/>
                    <a:pt x="1295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3546664" y="2392822"/>
              <a:ext cx="207606" cy="187108"/>
            </a:xfrm>
            <a:custGeom>
              <a:avLst/>
              <a:gdLst/>
              <a:ahLst/>
              <a:cxnLst/>
              <a:rect l="l" t="t" r="r" b="b"/>
              <a:pathLst>
                <a:path w="4193" h="3779" extrusionOk="0">
                  <a:moveTo>
                    <a:pt x="495" y="1"/>
                  </a:moveTo>
                  <a:cubicBezTo>
                    <a:pt x="297" y="1"/>
                    <a:pt x="1" y="3765"/>
                    <a:pt x="314" y="3765"/>
                  </a:cubicBezTo>
                  <a:cubicBezTo>
                    <a:pt x="315" y="3765"/>
                    <a:pt x="317" y="3765"/>
                    <a:pt x="318" y="3765"/>
                  </a:cubicBezTo>
                  <a:cubicBezTo>
                    <a:pt x="356" y="3760"/>
                    <a:pt x="437" y="3758"/>
                    <a:pt x="551" y="3758"/>
                  </a:cubicBezTo>
                  <a:cubicBezTo>
                    <a:pt x="920" y="3758"/>
                    <a:pt x="1630" y="3779"/>
                    <a:pt x="2320" y="3779"/>
                  </a:cubicBezTo>
                  <a:cubicBezTo>
                    <a:pt x="3227" y="3779"/>
                    <a:pt x="4099" y="3743"/>
                    <a:pt x="4115" y="3577"/>
                  </a:cubicBezTo>
                  <a:cubicBezTo>
                    <a:pt x="4149" y="3257"/>
                    <a:pt x="4193" y="663"/>
                    <a:pt x="3784" y="454"/>
                  </a:cubicBezTo>
                  <a:cubicBezTo>
                    <a:pt x="3365" y="233"/>
                    <a:pt x="49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3553101" y="2384059"/>
              <a:ext cx="214142" cy="130713"/>
            </a:xfrm>
            <a:custGeom>
              <a:avLst/>
              <a:gdLst/>
              <a:ahLst/>
              <a:cxnLst/>
              <a:rect l="l" t="t" r="r" b="b"/>
              <a:pathLst>
                <a:path w="4325" h="2640" extrusionOk="0">
                  <a:moveTo>
                    <a:pt x="457" y="0"/>
                  </a:moveTo>
                  <a:cubicBezTo>
                    <a:pt x="258" y="0"/>
                    <a:pt x="130" y="20"/>
                    <a:pt x="111" y="67"/>
                  </a:cubicBezTo>
                  <a:cubicBezTo>
                    <a:pt x="1" y="322"/>
                    <a:pt x="122" y="2264"/>
                    <a:pt x="122" y="2264"/>
                  </a:cubicBezTo>
                  <a:cubicBezTo>
                    <a:pt x="122" y="2264"/>
                    <a:pt x="3952" y="2606"/>
                    <a:pt x="4140" y="2640"/>
                  </a:cubicBezTo>
                  <a:cubicBezTo>
                    <a:pt x="4141" y="2640"/>
                    <a:pt x="4142" y="2640"/>
                    <a:pt x="4144" y="2640"/>
                  </a:cubicBezTo>
                  <a:cubicBezTo>
                    <a:pt x="4324" y="2640"/>
                    <a:pt x="4071" y="464"/>
                    <a:pt x="3742" y="410"/>
                  </a:cubicBezTo>
                  <a:cubicBezTo>
                    <a:pt x="3473" y="365"/>
                    <a:pt x="1313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538194" y="2365491"/>
              <a:ext cx="108284" cy="374116"/>
            </a:xfrm>
            <a:custGeom>
              <a:avLst/>
              <a:gdLst/>
              <a:ahLst/>
              <a:cxnLst/>
              <a:rect l="l" t="t" r="r" b="b"/>
              <a:pathLst>
                <a:path w="2187" h="7556" extrusionOk="0">
                  <a:moveTo>
                    <a:pt x="509" y="1"/>
                  </a:moveTo>
                  <a:lnTo>
                    <a:pt x="1" y="167"/>
                  </a:lnTo>
                  <a:cubicBezTo>
                    <a:pt x="1" y="167"/>
                    <a:pt x="1612" y="7518"/>
                    <a:pt x="1789" y="7551"/>
                  </a:cubicBezTo>
                  <a:cubicBezTo>
                    <a:pt x="1809" y="7554"/>
                    <a:pt x="1828" y="7556"/>
                    <a:pt x="1848" y="7556"/>
                  </a:cubicBezTo>
                  <a:cubicBezTo>
                    <a:pt x="2018" y="7556"/>
                    <a:pt x="2186" y="7440"/>
                    <a:pt x="2186" y="7440"/>
                  </a:cubicBezTo>
                  <a:lnTo>
                    <a:pt x="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2630733" y="2404111"/>
              <a:ext cx="228698" cy="174086"/>
            </a:xfrm>
            <a:custGeom>
              <a:avLst/>
              <a:gdLst/>
              <a:ahLst/>
              <a:cxnLst/>
              <a:rect l="l" t="t" r="r" b="b"/>
              <a:pathLst>
                <a:path w="4619" h="3516" extrusionOk="0">
                  <a:moveTo>
                    <a:pt x="2510" y="1"/>
                  </a:moveTo>
                  <a:cubicBezTo>
                    <a:pt x="1513" y="1"/>
                    <a:pt x="218" y="148"/>
                    <a:pt x="218" y="148"/>
                  </a:cubicBezTo>
                  <a:cubicBezTo>
                    <a:pt x="217" y="148"/>
                    <a:pt x="216" y="148"/>
                    <a:pt x="214" y="148"/>
                  </a:cubicBezTo>
                  <a:cubicBezTo>
                    <a:pt x="0" y="148"/>
                    <a:pt x="1081" y="3504"/>
                    <a:pt x="1355" y="3515"/>
                  </a:cubicBezTo>
                  <a:cubicBezTo>
                    <a:pt x="1362" y="3515"/>
                    <a:pt x="1370" y="3515"/>
                    <a:pt x="1380" y="3515"/>
                  </a:cubicBezTo>
                  <a:cubicBezTo>
                    <a:pt x="1783" y="3515"/>
                    <a:pt x="4619" y="3303"/>
                    <a:pt x="4490" y="2775"/>
                  </a:cubicBezTo>
                  <a:cubicBezTo>
                    <a:pt x="4357" y="2235"/>
                    <a:pt x="3927" y="557"/>
                    <a:pt x="3618" y="182"/>
                  </a:cubicBezTo>
                  <a:cubicBezTo>
                    <a:pt x="3513" y="45"/>
                    <a:pt x="3056" y="1"/>
                    <a:pt x="2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2614740" y="2394506"/>
              <a:ext cx="232808" cy="125168"/>
            </a:xfrm>
            <a:custGeom>
              <a:avLst/>
              <a:gdLst/>
              <a:ahLst/>
              <a:cxnLst/>
              <a:rect l="l" t="t" r="r" b="b"/>
              <a:pathLst>
                <a:path w="4702" h="2528" extrusionOk="0">
                  <a:moveTo>
                    <a:pt x="3690" y="0"/>
                  </a:moveTo>
                  <a:cubicBezTo>
                    <a:pt x="3689" y="0"/>
                    <a:pt x="3688" y="0"/>
                    <a:pt x="3687" y="0"/>
                  </a:cubicBezTo>
                  <a:cubicBezTo>
                    <a:pt x="3345" y="11"/>
                    <a:pt x="111" y="99"/>
                    <a:pt x="56" y="364"/>
                  </a:cubicBezTo>
                  <a:cubicBezTo>
                    <a:pt x="0" y="640"/>
                    <a:pt x="497" y="2528"/>
                    <a:pt x="497" y="2528"/>
                  </a:cubicBezTo>
                  <a:cubicBezTo>
                    <a:pt x="497" y="2528"/>
                    <a:pt x="4316" y="2108"/>
                    <a:pt x="4504" y="2108"/>
                  </a:cubicBezTo>
                  <a:cubicBezTo>
                    <a:pt x="4702" y="2108"/>
                    <a:pt x="4022" y="0"/>
                    <a:pt x="3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2542204" y="2365244"/>
              <a:ext cx="221222" cy="196069"/>
            </a:xfrm>
            <a:custGeom>
              <a:avLst/>
              <a:gdLst/>
              <a:ahLst/>
              <a:cxnLst/>
              <a:rect l="l" t="t" r="r" b="b"/>
              <a:pathLst>
                <a:path w="4468" h="3960" extrusionOk="0">
                  <a:moveTo>
                    <a:pt x="3130" y="1"/>
                  </a:moveTo>
                  <a:cubicBezTo>
                    <a:pt x="2217" y="1"/>
                    <a:pt x="196" y="227"/>
                    <a:pt x="196" y="227"/>
                  </a:cubicBezTo>
                  <a:cubicBezTo>
                    <a:pt x="0" y="270"/>
                    <a:pt x="438" y="3959"/>
                    <a:pt x="736" y="3959"/>
                  </a:cubicBezTo>
                  <a:cubicBezTo>
                    <a:pt x="740" y="3959"/>
                    <a:pt x="744" y="3959"/>
                    <a:pt x="748" y="3957"/>
                  </a:cubicBezTo>
                  <a:cubicBezTo>
                    <a:pt x="1057" y="3859"/>
                    <a:pt x="4467" y="3361"/>
                    <a:pt x="4435" y="3042"/>
                  </a:cubicBezTo>
                  <a:cubicBezTo>
                    <a:pt x="4401" y="2711"/>
                    <a:pt x="3949" y="160"/>
                    <a:pt x="3508" y="28"/>
                  </a:cubicBezTo>
                  <a:cubicBezTo>
                    <a:pt x="3436" y="9"/>
                    <a:pt x="3303" y="1"/>
                    <a:pt x="3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9"/>
            <p:cNvSpPr/>
            <p:nvPr/>
          </p:nvSpPr>
          <p:spPr>
            <a:xfrm>
              <a:off x="2535520" y="2355638"/>
              <a:ext cx="232808" cy="124672"/>
            </a:xfrm>
            <a:custGeom>
              <a:avLst/>
              <a:gdLst/>
              <a:ahLst/>
              <a:cxnLst/>
              <a:rect l="l" t="t" r="r" b="b"/>
              <a:pathLst>
                <a:path w="4702" h="2518" extrusionOk="0">
                  <a:moveTo>
                    <a:pt x="3692" y="1"/>
                  </a:moveTo>
                  <a:cubicBezTo>
                    <a:pt x="3690" y="1"/>
                    <a:pt x="3688" y="1"/>
                    <a:pt x="3687" y="1"/>
                  </a:cubicBezTo>
                  <a:cubicBezTo>
                    <a:pt x="3344" y="13"/>
                    <a:pt x="110" y="101"/>
                    <a:pt x="55" y="366"/>
                  </a:cubicBezTo>
                  <a:cubicBezTo>
                    <a:pt x="0" y="631"/>
                    <a:pt x="486" y="2518"/>
                    <a:pt x="486" y="2518"/>
                  </a:cubicBezTo>
                  <a:cubicBezTo>
                    <a:pt x="486" y="2518"/>
                    <a:pt x="4316" y="2110"/>
                    <a:pt x="4504" y="2110"/>
                  </a:cubicBezTo>
                  <a:cubicBezTo>
                    <a:pt x="4701" y="2098"/>
                    <a:pt x="4025" y="1"/>
                    <a:pt x="3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9"/>
            <p:cNvSpPr/>
            <p:nvPr/>
          </p:nvSpPr>
          <p:spPr>
            <a:xfrm>
              <a:off x="2848439" y="2579237"/>
              <a:ext cx="560432" cy="490916"/>
            </a:xfrm>
            <a:custGeom>
              <a:avLst/>
              <a:gdLst/>
              <a:ahLst/>
              <a:cxnLst/>
              <a:rect l="l" t="t" r="r" b="b"/>
              <a:pathLst>
                <a:path w="11319" h="9915" extrusionOk="0">
                  <a:moveTo>
                    <a:pt x="7941" y="0"/>
                  </a:moveTo>
                  <a:lnTo>
                    <a:pt x="4883" y="486"/>
                  </a:lnTo>
                  <a:cubicBezTo>
                    <a:pt x="4883" y="486"/>
                    <a:pt x="5104" y="1600"/>
                    <a:pt x="4949" y="2142"/>
                  </a:cubicBezTo>
                  <a:cubicBezTo>
                    <a:pt x="4806" y="2693"/>
                    <a:pt x="645" y="3366"/>
                    <a:pt x="457" y="3984"/>
                  </a:cubicBezTo>
                  <a:cubicBezTo>
                    <a:pt x="261" y="4606"/>
                    <a:pt x="0" y="9915"/>
                    <a:pt x="920" y="9915"/>
                  </a:cubicBezTo>
                  <a:cubicBezTo>
                    <a:pt x="931" y="9915"/>
                    <a:pt x="942" y="9914"/>
                    <a:pt x="954" y="9912"/>
                  </a:cubicBezTo>
                  <a:cubicBezTo>
                    <a:pt x="1147" y="9883"/>
                    <a:pt x="1679" y="9874"/>
                    <a:pt x="2405" y="9874"/>
                  </a:cubicBezTo>
                  <a:cubicBezTo>
                    <a:pt x="3618" y="9874"/>
                    <a:pt x="5372" y="9899"/>
                    <a:pt x="6993" y="9899"/>
                  </a:cubicBezTo>
                  <a:cubicBezTo>
                    <a:pt x="9177" y="9899"/>
                    <a:pt x="11120" y="9853"/>
                    <a:pt x="11175" y="9636"/>
                  </a:cubicBezTo>
                  <a:cubicBezTo>
                    <a:pt x="11307" y="9150"/>
                    <a:pt x="11319" y="4967"/>
                    <a:pt x="10689" y="4205"/>
                  </a:cubicBezTo>
                  <a:cubicBezTo>
                    <a:pt x="10049" y="3444"/>
                    <a:pt x="8062" y="2903"/>
                    <a:pt x="7941" y="2417"/>
                  </a:cubicBezTo>
                  <a:cubicBezTo>
                    <a:pt x="7809" y="1931"/>
                    <a:pt x="7941" y="0"/>
                    <a:pt x="7941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2913697" y="2115651"/>
              <a:ext cx="533992" cy="467992"/>
            </a:xfrm>
            <a:custGeom>
              <a:avLst/>
              <a:gdLst/>
              <a:ahLst/>
              <a:cxnLst/>
              <a:rect l="l" t="t" r="r" b="b"/>
              <a:pathLst>
                <a:path w="10785" h="9452" extrusionOk="0">
                  <a:moveTo>
                    <a:pt x="5505" y="0"/>
                  </a:moveTo>
                  <a:cubicBezTo>
                    <a:pt x="4889" y="0"/>
                    <a:pt x="4305" y="241"/>
                    <a:pt x="3896" y="599"/>
                  </a:cubicBezTo>
                  <a:cubicBezTo>
                    <a:pt x="3168" y="1217"/>
                    <a:pt x="3400" y="1095"/>
                    <a:pt x="2572" y="1316"/>
                  </a:cubicBezTo>
                  <a:cubicBezTo>
                    <a:pt x="1744" y="1548"/>
                    <a:pt x="1181" y="2012"/>
                    <a:pt x="1148" y="3071"/>
                  </a:cubicBezTo>
                  <a:cubicBezTo>
                    <a:pt x="1115" y="4120"/>
                    <a:pt x="994" y="3932"/>
                    <a:pt x="497" y="4882"/>
                  </a:cubicBezTo>
                  <a:cubicBezTo>
                    <a:pt x="0" y="5842"/>
                    <a:pt x="1313" y="7387"/>
                    <a:pt x="2539" y="7387"/>
                  </a:cubicBezTo>
                  <a:cubicBezTo>
                    <a:pt x="3764" y="7387"/>
                    <a:pt x="6170" y="8910"/>
                    <a:pt x="7352" y="9374"/>
                  </a:cubicBezTo>
                  <a:cubicBezTo>
                    <a:pt x="7490" y="9427"/>
                    <a:pt x="7627" y="9451"/>
                    <a:pt x="7761" y="9451"/>
                  </a:cubicBezTo>
                  <a:cubicBezTo>
                    <a:pt x="8624" y="9451"/>
                    <a:pt x="9356" y="8464"/>
                    <a:pt x="9327" y="8005"/>
                  </a:cubicBezTo>
                  <a:cubicBezTo>
                    <a:pt x="9294" y="7487"/>
                    <a:pt x="10089" y="7122"/>
                    <a:pt x="10089" y="6272"/>
                  </a:cubicBezTo>
                  <a:cubicBezTo>
                    <a:pt x="10089" y="5510"/>
                    <a:pt x="9658" y="5334"/>
                    <a:pt x="10122" y="4749"/>
                  </a:cubicBezTo>
                  <a:cubicBezTo>
                    <a:pt x="10784" y="3932"/>
                    <a:pt x="10122" y="2044"/>
                    <a:pt x="8709" y="1912"/>
                  </a:cubicBezTo>
                  <a:cubicBezTo>
                    <a:pt x="7815" y="1835"/>
                    <a:pt x="7914" y="1217"/>
                    <a:pt x="6899" y="466"/>
                  </a:cubicBezTo>
                  <a:cubicBezTo>
                    <a:pt x="6457" y="138"/>
                    <a:pt x="5971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2970537" y="2285034"/>
              <a:ext cx="336685" cy="371245"/>
            </a:xfrm>
            <a:custGeom>
              <a:avLst/>
              <a:gdLst/>
              <a:ahLst/>
              <a:cxnLst/>
              <a:rect l="l" t="t" r="r" b="b"/>
              <a:pathLst>
                <a:path w="6800" h="7498" extrusionOk="0">
                  <a:moveTo>
                    <a:pt x="3955" y="1"/>
                  </a:moveTo>
                  <a:cubicBezTo>
                    <a:pt x="2768" y="1"/>
                    <a:pt x="1112" y="705"/>
                    <a:pt x="1049" y="887"/>
                  </a:cubicBezTo>
                  <a:cubicBezTo>
                    <a:pt x="1049" y="887"/>
                    <a:pt x="111" y="4242"/>
                    <a:pt x="55" y="4981"/>
                  </a:cubicBezTo>
                  <a:cubicBezTo>
                    <a:pt x="0" y="5721"/>
                    <a:pt x="1413" y="7145"/>
                    <a:pt x="2230" y="7421"/>
                  </a:cubicBezTo>
                  <a:cubicBezTo>
                    <a:pt x="2393" y="7474"/>
                    <a:pt x="2598" y="7498"/>
                    <a:pt x="2825" y="7498"/>
                  </a:cubicBezTo>
                  <a:cubicBezTo>
                    <a:pt x="3740" y="7498"/>
                    <a:pt x="5022" y="7113"/>
                    <a:pt x="5420" y="6671"/>
                  </a:cubicBezTo>
                  <a:cubicBezTo>
                    <a:pt x="5917" y="6107"/>
                    <a:pt x="6535" y="2906"/>
                    <a:pt x="6667" y="2465"/>
                  </a:cubicBezTo>
                  <a:cubicBezTo>
                    <a:pt x="6800" y="2023"/>
                    <a:pt x="5265" y="48"/>
                    <a:pt x="4084" y="4"/>
                  </a:cubicBezTo>
                  <a:cubicBezTo>
                    <a:pt x="4042" y="2"/>
                    <a:pt x="3999" y="1"/>
                    <a:pt x="395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3243252" y="2495511"/>
              <a:ext cx="113681" cy="95906"/>
            </a:xfrm>
            <a:custGeom>
              <a:avLst/>
              <a:gdLst/>
              <a:ahLst/>
              <a:cxnLst/>
              <a:rect l="l" t="t" r="r" b="b"/>
              <a:pathLst>
                <a:path w="2296" h="1937" extrusionOk="0">
                  <a:moveTo>
                    <a:pt x="1004" y="0"/>
                  </a:moveTo>
                  <a:cubicBezTo>
                    <a:pt x="535" y="0"/>
                    <a:pt x="397" y="488"/>
                    <a:pt x="397" y="488"/>
                  </a:cubicBezTo>
                  <a:cubicBezTo>
                    <a:pt x="103" y="1159"/>
                    <a:pt x="1" y="1936"/>
                    <a:pt x="586" y="1936"/>
                  </a:cubicBezTo>
                  <a:cubicBezTo>
                    <a:pt x="703" y="1936"/>
                    <a:pt x="849" y="1905"/>
                    <a:pt x="1027" y="1834"/>
                  </a:cubicBezTo>
                  <a:cubicBezTo>
                    <a:pt x="2087" y="1404"/>
                    <a:pt x="2296" y="543"/>
                    <a:pt x="1457" y="124"/>
                  </a:cubicBezTo>
                  <a:cubicBezTo>
                    <a:pt x="1280" y="35"/>
                    <a:pt x="1130" y="0"/>
                    <a:pt x="10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3268949" y="2516703"/>
              <a:ext cx="60158" cy="54365"/>
            </a:xfrm>
            <a:custGeom>
              <a:avLst/>
              <a:gdLst/>
              <a:ahLst/>
              <a:cxnLst/>
              <a:rect l="l" t="t" r="r" b="b"/>
              <a:pathLst>
                <a:path w="1215" h="1098" extrusionOk="0">
                  <a:moveTo>
                    <a:pt x="818" y="0"/>
                  </a:moveTo>
                  <a:cubicBezTo>
                    <a:pt x="713" y="0"/>
                    <a:pt x="595" y="35"/>
                    <a:pt x="464" y="104"/>
                  </a:cubicBezTo>
                  <a:cubicBezTo>
                    <a:pt x="33" y="314"/>
                    <a:pt x="0" y="766"/>
                    <a:pt x="33" y="976"/>
                  </a:cubicBezTo>
                  <a:cubicBezTo>
                    <a:pt x="55" y="1053"/>
                    <a:pt x="110" y="1097"/>
                    <a:pt x="187" y="1097"/>
                  </a:cubicBezTo>
                  <a:lnTo>
                    <a:pt x="221" y="1097"/>
                  </a:lnTo>
                  <a:cubicBezTo>
                    <a:pt x="298" y="1087"/>
                    <a:pt x="364" y="998"/>
                    <a:pt x="342" y="921"/>
                  </a:cubicBezTo>
                  <a:cubicBezTo>
                    <a:pt x="342" y="910"/>
                    <a:pt x="276" y="545"/>
                    <a:pt x="607" y="380"/>
                  </a:cubicBezTo>
                  <a:cubicBezTo>
                    <a:pt x="714" y="330"/>
                    <a:pt x="784" y="317"/>
                    <a:pt x="823" y="317"/>
                  </a:cubicBezTo>
                  <a:cubicBezTo>
                    <a:pt x="845" y="317"/>
                    <a:pt x="857" y="321"/>
                    <a:pt x="861" y="324"/>
                  </a:cubicBezTo>
                  <a:cubicBezTo>
                    <a:pt x="883" y="324"/>
                    <a:pt x="883" y="336"/>
                    <a:pt x="894" y="347"/>
                  </a:cubicBezTo>
                  <a:cubicBezTo>
                    <a:pt x="912" y="411"/>
                    <a:pt x="968" y="452"/>
                    <a:pt x="1037" y="452"/>
                  </a:cubicBezTo>
                  <a:cubicBezTo>
                    <a:pt x="1051" y="452"/>
                    <a:pt x="1066" y="450"/>
                    <a:pt x="1082" y="446"/>
                  </a:cubicBezTo>
                  <a:cubicBezTo>
                    <a:pt x="1159" y="424"/>
                    <a:pt x="1214" y="336"/>
                    <a:pt x="1192" y="258"/>
                  </a:cubicBezTo>
                  <a:cubicBezTo>
                    <a:pt x="1170" y="192"/>
                    <a:pt x="1104" y="93"/>
                    <a:pt x="994" y="37"/>
                  </a:cubicBezTo>
                  <a:cubicBezTo>
                    <a:pt x="940" y="13"/>
                    <a:pt x="88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2917955" y="2404854"/>
              <a:ext cx="103432" cy="101996"/>
            </a:xfrm>
            <a:custGeom>
              <a:avLst/>
              <a:gdLst/>
              <a:ahLst/>
              <a:cxnLst/>
              <a:rect l="l" t="t" r="r" b="b"/>
              <a:pathLst>
                <a:path w="2089" h="2060" extrusionOk="0">
                  <a:moveTo>
                    <a:pt x="1115" y="0"/>
                  </a:moveTo>
                  <a:cubicBezTo>
                    <a:pt x="207" y="0"/>
                    <a:pt x="1" y="840"/>
                    <a:pt x="731" y="1700"/>
                  </a:cubicBezTo>
                  <a:cubicBezTo>
                    <a:pt x="943" y="1954"/>
                    <a:pt x="1127" y="2060"/>
                    <a:pt x="1283" y="2060"/>
                  </a:cubicBezTo>
                  <a:cubicBezTo>
                    <a:pt x="1662" y="2060"/>
                    <a:pt x="1873" y="1436"/>
                    <a:pt x="1912" y="817"/>
                  </a:cubicBezTo>
                  <a:cubicBezTo>
                    <a:pt x="1912" y="817"/>
                    <a:pt x="2088" y="12"/>
                    <a:pt x="1151" y="1"/>
                  </a:cubicBezTo>
                  <a:cubicBezTo>
                    <a:pt x="1139" y="0"/>
                    <a:pt x="1127" y="0"/>
                    <a:pt x="111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2947563" y="2417975"/>
              <a:ext cx="52533" cy="66198"/>
            </a:xfrm>
            <a:custGeom>
              <a:avLst/>
              <a:gdLst/>
              <a:ahLst/>
              <a:cxnLst/>
              <a:rect l="l" t="t" r="r" b="b"/>
              <a:pathLst>
                <a:path w="1061" h="1337" extrusionOk="0">
                  <a:moveTo>
                    <a:pt x="342" y="0"/>
                  </a:moveTo>
                  <a:cubicBezTo>
                    <a:pt x="210" y="0"/>
                    <a:pt x="111" y="56"/>
                    <a:pt x="67" y="111"/>
                  </a:cubicBezTo>
                  <a:cubicBezTo>
                    <a:pt x="1" y="166"/>
                    <a:pt x="11" y="277"/>
                    <a:pt x="67" y="332"/>
                  </a:cubicBezTo>
                  <a:cubicBezTo>
                    <a:pt x="99" y="358"/>
                    <a:pt x="138" y="372"/>
                    <a:pt x="176" y="372"/>
                  </a:cubicBezTo>
                  <a:cubicBezTo>
                    <a:pt x="218" y="372"/>
                    <a:pt x="259" y="356"/>
                    <a:pt x="288" y="321"/>
                  </a:cubicBezTo>
                  <a:cubicBezTo>
                    <a:pt x="288" y="321"/>
                    <a:pt x="292" y="316"/>
                    <a:pt x="302" y="316"/>
                  </a:cubicBezTo>
                  <a:cubicBezTo>
                    <a:pt x="307" y="316"/>
                    <a:pt x="313" y="317"/>
                    <a:pt x="320" y="321"/>
                  </a:cubicBezTo>
                  <a:cubicBezTo>
                    <a:pt x="342" y="321"/>
                    <a:pt x="420" y="343"/>
                    <a:pt x="531" y="498"/>
                  </a:cubicBezTo>
                  <a:cubicBezTo>
                    <a:pt x="729" y="785"/>
                    <a:pt x="508" y="1072"/>
                    <a:pt x="508" y="1082"/>
                  </a:cubicBezTo>
                  <a:cubicBezTo>
                    <a:pt x="453" y="1148"/>
                    <a:pt x="464" y="1248"/>
                    <a:pt x="531" y="1303"/>
                  </a:cubicBezTo>
                  <a:cubicBezTo>
                    <a:pt x="563" y="1325"/>
                    <a:pt x="597" y="1337"/>
                    <a:pt x="629" y="1337"/>
                  </a:cubicBezTo>
                  <a:cubicBezTo>
                    <a:pt x="674" y="1337"/>
                    <a:pt x="718" y="1314"/>
                    <a:pt x="751" y="1281"/>
                  </a:cubicBezTo>
                  <a:cubicBezTo>
                    <a:pt x="884" y="1116"/>
                    <a:pt x="1060" y="696"/>
                    <a:pt x="784" y="310"/>
                  </a:cubicBezTo>
                  <a:cubicBezTo>
                    <a:pt x="641" y="122"/>
                    <a:pt x="497" y="12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2944295" y="2232303"/>
              <a:ext cx="275587" cy="179879"/>
            </a:xfrm>
            <a:custGeom>
              <a:avLst/>
              <a:gdLst/>
              <a:ahLst/>
              <a:cxnLst/>
              <a:rect l="l" t="t" r="r" b="b"/>
              <a:pathLst>
                <a:path w="5566" h="3633" extrusionOk="0">
                  <a:moveTo>
                    <a:pt x="3883" y="0"/>
                  </a:moveTo>
                  <a:cubicBezTo>
                    <a:pt x="3499" y="0"/>
                    <a:pt x="3033" y="89"/>
                    <a:pt x="2484" y="318"/>
                  </a:cubicBezTo>
                  <a:cubicBezTo>
                    <a:pt x="1" y="1344"/>
                    <a:pt x="784" y="2084"/>
                    <a:pt x="629" y="3122"/>
                  </a:cubicBezTo>
                  <a:cubicBezTo>
                    <a:pt x="629" y="3122"/>
                    <a:pt x="654" y="3633"/>
                    <a:pt x="995" y="3633"/>
                  </a:cubicBezTo>
                  <a:cubicBezTo>
                    <a:pt x="1052" y="3633"/>
                    <a:pt x="1117" y="3618"/>
                    <a:pt x="1193" y="3585"/>
                  </a:cubicBezTo>
                  <a:cubicBezTo>
                    <a:pt x="1722" y="3353"/>
                    <a:pt x="1325" y="2625"/>
                    <a:pt x="2086" y="2360"/>
                  </a:cubicBezTo>
                  <a:cubicBezTo>
                    <a:pt x="2848" y="2095"/>
                    <a:pt x="2937" y="2305"/>
                    <a:pt x="3433" y="1896"/>
                  </a:cubicBezTo>
                  <a:cubicBezTo>
                    <a:pt x="3893" y="1531"/>
                    <a:pt x="4079" y="1009"/>
                    <a:pt x="4663" y="1009"/>
                  </a:cubicBezTo>
                  <a:cubicBezTo>
                    <a:pt x="4751" y="1009"/>
                    <a:pt x="4848" y="1021"/>
                    <a:pt x="4956" y="1047"/>
                  </a:cubicBezTo>
                  <a:cubicBezTo>
                    <a:pt x="4996" y="1056"/>
                    <a:pt x="5032" y="1061"/>
                    <a:pt x="5065" y="1061"/>
                  </a:cubicBezTo>
                  <a:cubicBezTo>
                    <a:pt x="5565" y="1061"/>
                    <a:pt x="5210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3192403" y="2268298"/>
              <a:ext cx="160173" cy="232313"/>
            </a:xfrm>
            <a:custGeom>
              <a:avLst/>
              <a:gdLst/>
              <a:ahLst/>
              <a:cxnLst/>
              <a:rect l="l" t="t" r="r" b="b"/>
              <a:pathLst>
                <a:path w="3235" h="4692" extrusionOk="0">
                  <a:moveTo>
                    <a:pt x="580" y="0"/>
                  </a:moveTo>
                  <a:cubicBezTo>
                    <a:pt x="366" y="0"/>
                    <a:pt x="211" y="84"/>
                    <a:pt x="155" y="253"/>
                  </a:cubicBezTo>
                  <a:cubicBezTo>
                    <a:pt x="1" y="750"/>
                    <a:pt x="796" y="1500"/>
                    <a:pt x="1402" y="1920"/>
                  </a:cubicBezTo>
                  <a:cubicBezTo>
                    <a:pt x="2230" y="2483"/>
                    <a:pt x="1645" y="2979"/>
                    <a:pt x="1623" y="3741"/>
                  </a:cubicBezTo>
                  <a:cubicBezTo>
                    <a:pt x="1603" y="4647"/>
                    <a:pt x="1816" y="4691"/>
                    <a:pt x="1859" y="4691"/>
                  </a:cubicBezTo>
                  <a:cubicBezTo>
                    <a:pt x="1863" y="4691"/>
                    <a:pt x="1866" y="4691"/>
                    <a:pt x="1866" y="4691"/>
                  </a:cubicBezTo>
                  <a:cubicBezTo>
                    <a:pt x="3234" y="4006"/>
                    <a:pt x="3114" y="1931"/>
                    <a:pt x="2253" y="970"/>
                  </a:cubicBezTo>
                  <a:cubicBezTo>
                    <a:pt x="1672" y="331"/>
                    <a:pt x="1008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3151406" y="2476053"/>
              <a:ext cx="89122" cy="62534"/>
            </a:xfrm>
            <a:custGeom>
              <a:avLst/>
              <a:gdLst/>
              <a:ahLst/>
              <a:cxnLst/>
              <a:rect l="l" t="t" r="r" b="b"/>
              <a:pathLst>
                <a:path w="1800" h="1263" extrusionOk="0">
                  <a:moveTo>
                    <a:pt x="854" y="0"/>
                  </a:moveTo>
                  <a:cubicBezTo>
                    <a:pt x="336" y="0"/>
                    <a:pt x="0" y="704"/>
                    <a:pt x="0" y="704"/>
                  </a:cubicBezTo>
                  <a:cubicBezTo>
                    <a:pt x="0" y="704"/>
                    <a:pt x="144" y="1013"/>
                    <a:pt x="751" y="1223"/>
                  </a:cubicBezTo>
                  <a:cubicBezTo>
                    <a:pt x="826" y="1250"/>
                    <a:pt x="902" y="1262"/>
                    <a:pt x="977" y="1262"/>
                  </a:cubicBezTo>
                  <a:cubicBezTo>
                    <a:pt x="1416" y="1262"/>
                    <a:pt x="1800" y="851"/>
                    <a:pt x="1668" y="737"/>
                  </a:cubicBezTo>
                  <a:cubicBezTo>
                    <a:pt x="1502" y="605"/>
                    <a:pt x="1700" y="284"/>
                    <a:pt x="1072" y="42"/>
                  </a:cubicBezTo>
                  <a:cubicBezTo>
                    <a:pt x="996" y="13"/>
                    <a:pt x="923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3151406" y="2475409"/>
              <a:ext cx="85855" cy="41739"/>
            </a:xfrm>
            <a:custGeom>
              <a:avLst/>
              <a:gdLst/>
              <a:ahLst/>
              <a:cxnLst/>
              <a:rect l="l" t="t" r="r" b="b"/>
              <a:pathLst>
                <a:path w="1734" h="843" extrusionOk="0">
                  <a:moveTo>
                    <a:pt x="834" y="0"/>
                  </a:moveTo>
                  <a:cubicBezTo>
                    <a:pt x="233" y="0"/>
                    <a:pt x="0" y="717"/>
                    <a:pt x="0" y="717"/>
                  </a:cubicBezTo>
                  <a:cubicBezTo>
                    <a:pt x="0" y="717"/>
                    <a:pt x="300" y="119"/>
                    <a:pt x="808" y="119"/>
                  </a:cubicBezTo>
                  <a:cubicBezTo>
                    <a:pt x="826" y="119"/>
                    <a:pt x="843" y="119"/>
                    <a:pt x="861" y="121"/>
                  </a:cubicBezTo>
                  <a:cubicBezTo>
                    <a:pt x="1435" y="165"/>
                    <a:pt x="1612" y="817"/>
                    <a:pt x="1678" y="839"/>
                  </a:cubicBezTo>
                  <a:cubicBezTo>
                    <a:pt x="1684" y="842"/>
                    <a:pt x="1688" y="843"/>
                    <a:pt x="1692" y="843"/>
                  </a:cubicBezTo>
                  <a:cubicBezTo>
                    <a:pt x="1734" y="843"/>
                    <a:pt x="1676" y="690"/>
                    <a:pt x="1656" y="640"/>
                  </a:cubicBezTo>
                  <a:cubicBezTo>
                    <a:pt x="1646" y="574"/>
                    <a:pt x="1469" y="88"/>
                    <a:pt x="961" y="11"/>
                  </a:cubicBezTo>
                  <a:cubicBezTo>
                    <a:pt x="917" y="4"/>
                    <a:pt x="875" y="0"/>
                    <a:pt x="834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3165616" y="2486797"/>
              <a:ext cx="50899" cy="44908"/>
            </a:xfrm>
            <a:custGeom>
              <a:avLst/>
              <a:gdLst/>
              <a:ahLst/>
              <a:cxnLst/>
              <a:rect l="l" t="t" r="r" b="b"/>
              <a:pathLst>
                <a:path w="1028" h="907" extrusionOk="0">
                  <a:moveTo>
                    <a:pt x="510" y="0"/>
                  </a:moveTo>
                  <a:cubicBezTo>
                    <a:pt x="324" y="0"/>
                    <a:pt x="149" y="117"/>
                    <a:pt x="78" y="310"/>
                  </a:cubicBezTo>
                  <a:cubicBezTo>
                    <a:pt x="0" y="543"/>
                    <a:pt x="133" y="807"/>
                    <a:pt x="365" y="884"/>
                  </a:cubicBezTo>
                  <a:cubicBezTo>
                    <a:pt x="412" y="899"/>
                    <a:pt x="460" y="907"/>
                    <a:pt x="507" y="907"/>
                  </a:cubicBezTo>
                  <a:cubicBezTo>
                    <a:pt x="700" y="907"/>
                    <a:pt x="877" y="784"/>
                    <a:pt x="939" y="597"/>
                  </a:cubicBezTo>
                  <a:cubicBezTo>
                    <a:pt x="1027" y="354"/>
                    <a:pt x="895" y="101"/>
                    <a:pt x="652" y="23"/>
                  </a:cubicBezTo>
                  <a:cubicBezTo>
                    <a:pt x="605" y="8"/>
                    <a:pt x="557" y="0"/>
                    <a:pt x="510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3179282" y="2430402"/>
              <a:ext cx="62386" cy="28618"/>
            </a:xfrm>
            <a:custGeom>
              <a:avLst/>
              <a:gdLst/>
              <a:ahLst/>
              <a:cxnLst/>
              <a:rect l="l" t="t" r="r" b="b"/>
              <a:pathLst>
                <a:path w="1260" h="578" extrusionOk="0">
                  <a:moveTo>
                    <a:pt x="341" y="0"/>
                  </a:moveTo>
                  <a:cubicBezTo>
                    <a:pt x="222" y="0"/>
                    <a:pt x="106" y="29"/>
                    <a:pt x="11" y="92"/>
                  </a:cubicBezTo>
                  <a:cubicBezTo>
                    <a:pt x="1" y="114"/>
                    <a:pt x="23" y="158"/>
                    <a:pt x="34" y="180"/>
                  </a:cubicBezTo>
                  <a:lnTo>
                    <a:pt x="100" y="279"/>
                  </a:lnTo>
                  <a:cubicBezTo>
                    <a:pt x="199" y="246"/>
                    <a:pt x="304" y="230"/>
                    <a:pt x="409" y="230"/>
                  </a:cubicBezTo>
                  <a:cubicBezTo>
                    <a:pt x="514" y="230"/>
                    <a:pt x="619" y="246"/>
                    <a:pt x="718" y="279"/>
                  </a:cubicBezTo>
                  <a:cubicBezTo>
                    <a:pt x="850" y="323"/>
                    <a:pt x="972" y="401"/>
                    <a:pt x="1093" y="467"/>
                  </a:cubicBezTo>
                  <a:cubicBezTo>
                    <a:pt x="1149" y="500"/>
                    <a:pt x="1204" y="534"/>
                    <a:pt x="1259" y="578"/>
                  </a:cubicBezTo>
                  <a:cubicBezTo>
                    <a:pt x="1193" y="478"/>
                    <a:pt x="1115" y="379"/>
                    <a:pt x="1027" y="301"/>
                  </a:cubicBezTo>
                  <a:cubicBezTo>
                    <a:pt x="939" y="213"/>
                    <a:pt x="762" y="81"/>
                    <a:pt x="487" y="14"/>
                  </a:cubicBezTo>
                  <a:cubicBezTo>
                    <a:pt x="438" y="5"/>
                    <a:pt x="390" y="0"/>
                    <a:pt x="34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3196809" y="2497987"/>
              <a:ext cx="13665" cy="11685"/>
            </a:xfrm>
            <a:custGeom>
              <a:avLst/>
              <a:gdLst/>
              <a:ahLst/>
              <a:cxnLst/>
              <a:rect l="l" t="t" r="r" b="b"/>
              <a:pathLst>
                <a:path w="276" h="236" extrusionOk="0">
                  <a:moveTo>
                    <a:pt x="134" y="1"/>
                  </a:moveTo>
                  <a:cubicBezTo>
                    <a:pt x="84" y="1"/>
                    <a:pt x="39" y="30"/>
                    <a:pt x="22" y="74"/>
                  </a:cubicBezTo>
                  <a:cubicBezTo>
                    <a:pt x="0" y="140"/>
                    <a:pt x="33" y="206"/>
                    <a:pt x="99" y="228"/>
                  </a:cubicBezTo>
                  <a:cubicBezTo>
                    <a:pt x="113" y="233"/>
                    <a:pt x="126" y="235"/>
                    <a:pt x="140" y="235"/>
                  </a:cubicBezTo>
                  <a:cubicBezTo>
                    <a:pt x="191" y="235"/>
                    <a:pt x="236" y="203"/>
                    <a:pt x="254" y="151"/>
                  </a:cubicBezTo>
                  <a:cubicBezTo>
                    <a:pt x="276" y="96"/>
                    <a:pt x="243" y="18"/>
                    <a:pt x="177" y="8"/>
                  </a:cubicBezTo>
                  <a:cubicBezTo>
                    <a:pt x="162" y="3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3015890" y="2430749"/>
              <a:ext cx="86944" cy="63723"/>
            </a:xfrm>
            <a:custGeom>
              <a:avLst/>
              <a:gdLst/>
              <a:ahLst/>
              <a:cxnLst/>
              <a:rect l="l" t="t" r="r" b="b"/>
              <a:pathLst>
                <a:path w="1756" h="1287" extrusionOk="0">
                  <a:moveTo>
                    <a:pt x="786" y="0"/>
                  </a:moveTo>
                  <a:cubicBezTo>
                    <a:pt x="430" y="0"/>
                    <a:pt x="370" y="250"/>
                    <a:pt x="210" y="250"/>
                  </a:cubicBezTo>
                  <a:cubicBezTo>
                    <a:pt x="0" y="262"/>
                    <a:pt x="122" y="1023"/>
                    <a:pt x="640" y="1189"/>
                  </a:cubicBezTo>
                  <a:cubicBezTo>
                    <a:pt x="872" y="1263"/>
                    <a:pt x="1058" y="1287"/>
                    <a:pt x="1201" y="1287"/>
                  </a:cubicBezTo>
                  <a:cubicBezTo>
                    <a:pt x="1440" y="1287"/>
                    <a:pt x="1557" y="1222"/>
                    <a:pt x="1557" y="1222"/>
                  </a:cubicBezTo>
                  <a:cubicBezTo>
                    <a:pt x="1557" y="1222"/>
                    <a:pt x="1756" y="250"/>
                    <a:pt x="1104" y="52"/>
                  </a:cubicBezTo>
                  <a:cubicBezTo>
                    <a:pt x="977" y="15"/>
                    <a:pt x="87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3019158" y="2430056"/>
              <a:ext cx="87489" cy="61197"/>
            </a:xfrm>
            <a:custGeom>
              <a:avLst/>
              <a:gdLst/>
              <a:ahLst/>
              <a:cxnLst/>
              <a:rect l="l" t="t" r="r" b="b"/>
              <a:pathLst>
                <a:path w="1767" h="1236" extrusionOk="0">
                  <a:moveTo>
                    <a:pt x="758" y="0"/>
                  </a:moveTo>
                  <a:cubicBezTo>
                    <a:pt x="472" y="0"/>
                    <a:pt x="249" y="145"/>
                    <a:pt x="210" y="176"/>
                  </a:cubicBezTo>
                  <a:cubicBezTo>
                    <a:pt x="166" y="220"/>
                    <a:pt x="0" y="320"/>
                    <a:pt x="78" y="330"/>
                  </a:cubicBezTo>
                  <a:cubicBezTo>
                    <a:pt x="80" y="331"/>
                    <a:pt x="82" y="331"/>
                    <a:pt x="84" y="331"/>
                  </a:cubicBezTo>
                  <a:cubicBezTo>
                    <a:pt x="146" y="331"/>
                    <a:pt x="421" y="132"/>
                    <a:pt x="750" y="132"/>
                  </a:cubicBezTo>
                  <a:cubicBezTo>
                    <a:pt x="881" y="132"/>
                    <a:pt x="1021" y="164"/>
                    <a:pt x="1160" y="254"/>
                  </a:cubicBezTo>
                  <a:cubicBezTo>
                    <a:pt x="1612" y="529"/>
                    <a:pt x="1491" y="1236"/>
                    <a:pt x="1491" y="1236"/>
                  </a:cubicBezTo>
                  <a:cubicBezTo>
                    <a:pt x="1491" y="1236"/>
                    <a:pt x="1766" y="430"/>
                    <a:pt x="1148" y="99"/>
                  </a:cubicBezTo>
                  <a:cubicBezTo>
                    <a:pt x="1013" y="27"/>
                    <a:pt x="880" y="0"/>
                    <a:pt x="758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3037181" y="2443127"/>
              <a:ext cx="50354" cy="45106"/>
            </a:xfrm>
            <a:custGeom>
              <a:avLst/>
              <a:gdLst/>
              <a:ahLst/>
              <a:cxnLst/>
              <a:rect l="l" t="t" r="r" b="b"/>
              <a:pathLst>
                <a:path w="1017" h="911" extrusionOk="0">
                  <a:moveTo>
                    <a:pt x="511" y="0"/>
                  </a:moveTo>
                  <a:cubicBezTo>
                    <a:pt x="317" y="0"/>
                    <a:pt x="140" y="123"/>
                    <a:pt x="78" y="309"/>
                  </a:cubicBezTo>
                  <a:cubicBezTo>
                    <a:pt x="1" y="552"/>
                    <a:pt x="122" y="806"/>
                    <a:pt x="365" y="883"/>
                  </a:cubicBezTo>
                  <a:cubicBezTo>
                    <a:pt x="414" y="902"/>
                    <a:pt x="464" y="911"/>
                    <a:pt x="514" y="911"/>
                  </a:cubicBezTo>
                  <a:cubicBezTo>
                    <a:pt x="701" y="911"/>
                    <a:pt x="878" y="788"/>
                    <a:pt x="939" y="596"/>
                  </a:cubicBezTo>
                  <a:cubicBezTo>
                    <a:pt x="1016" y="365"/>
                    <a:pt x="884" y="100"/>
                    <a:pt x="652" y="22"/>
                  </a:cubicBezTo>
                  <a:cubicBezTo>
                    <a:pt x="605" y="7"/>
                    <a:pt x="557" y="0"/>
                    <a:pt x="51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3051936" y="2391436"/>
              <a:ext cx="64020" cy="27133"/>
            </a:xfrm>
            <a:custGeom>
              <a:avLst/>
              <a:gdLst/>
              <a:ahLst/>
              <a:cxnLst/>
              <a:rect l="l" t="t" r="r" b="b"/>
              <a:pathLst>
                <a:path w="1293" h="548" extrusionOk="0">
                  <a:moveTo>
                    <a:pt x="482" y="0"/>
                  </a:moveTo>
                  <a:cubicBezTo>
                    <a:pt x="432" y="0"/>
                    <a:pt x="389" y="4"/>
                    <a:pt x="354" y="7"/>
                  </a:cubicBezTo>
                  <a:cubicBezTo>
                    <a:pt x="233" y="7"/>
                    <a:pt x="111" y="40"/>
                    <a:pt x="1" y="84"/>
                  </a:cubicBezTo>
                  <a:cubicBezTo>
                    <a:pt x="67" y="95"/>
                    <a:pt x="133" y="95"/>
                    <a:pt x="199" y="106"/>
                  </a:cubicBezTo>
                  <a:cubicBezTo>
                    <a:pt x="332" y="117"/>
                    <a:pt x="476" y="129"/>
                    <a:pt x="608" y="173"/>
                  </a:cubicBezTo>
                  <a:cubicBezTo>
                    <a:pt x="817" y="239"/>
                    <a:pt x="994" y="371"/>
                    <a:pt x="1104" y="548"/>
                  </a:cubicBezTo>
                  <a:cubicBezTo>
                    <a:pt x="1149" y="526"/>
                    <a:pt x="1182" y="526"/>
                    <a:pt x="1215" y="504"/>
                  </a:cubicBezTo>
                  <a:cubicBezTo>
                    <a:pt x="1248" y="492"/>
                    <a:pt x="1281" y="470"/>
                    <a:pt x="1292" y="448"/>
                  </a:cubicBezTo>
                  <a:cubicBezTo>
                    <a:pt x="1237" y="294"/>
                    <a:pt x="1116" y="173"/>
                    <a:pt x="961" y="106"/>
                  </a:cubicBezTo>
                  <a:cubicBezTo>
                    <a:pt x="773" y="20"/>
                    <a:pt x="606" y="0"/>
                    <a:pt x="48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9"/>
            <p:cNvSpPr/>
            <p:nvPr/>
          </p:nvSpPr>
          <p:spPr>
            <a:xfrm>
              <a:off x="3050302" y="2447336"/>
              <a:ext cx="12081" cy="10744"/>
            </a:xfrm>
            <a:custGeom>
              <a:avLst/>
              <a:gdLst/>
              <a:ahLst/>
              <a:cxnLst/>
              <a:rect l="l" t="t" r="r" b="b"/>
              <a:pathLst>
                <a:path w="244" h="217" extrusionOk="0">
                  <a:moveTo>
                    <a:pt x="129" y="1"/>
                  </a:moveTo>
                  <a:cubicBezTo>
                    <a:pt x="83" y="1"/>
                    <a:pt x="42" y="25"/>
                    <a:pt x="23" y="81"/>
                  </a:cubicBezTo>
                  <a:cubicBezTo>
                    <a:pt x="1" y="136"/>
                    <a:pt x="34" y="192"/>
                    <a:pt x="89" y="214"/>
                  </a:cubicBezTo>
                  <a:cubicBezTo>
                    <a:pt x="98" y="215"/>
                    <a:pt x="107" y="216"/>
                    <a:pt x="116" y="216"/>
                  </a:cubicBezTo>
                  <a:cubicBezTo>
                    <a:pt x="164" y="216"/>
                    <a:pt x="212" y="193"/>
                    <a:pt x="222" y="147"/>
                  </a:cubicBezTo>
                  <a:cubicBezTo>
                    <a:pt x="244" y="92"/>
                    <a:pt x="210" y="26"/>
                    <a:pt x="155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9"/>
            <p:cNvSpPr/>
            <p:nvPr/>
          </p:nvSpPr>
          <p:spPr>
            <a:xfrm>
              <a:off x="3050302" y="2555174"/>
              <a:ext cx="89122" cy="52533"/>
            </a:xfrm>
            <a:custGeom>
              <a:avLst/>
              <a:gdLst/>
              <a:ahLst/>
              <a:cxnLst/>
              <a:rect l="l" t="t" r="r" b="b"/>
              <a:pathLst>
                <a:path w="1800" h="1061" extrusionOk="0">
                  <a:moveTo>
                    <a:pt x="89" y="0"/>
                  </a:moveTo>
                  <a:lnTo>
                    <a:pt x="89" y="0"/>
                  </a:lnTo>
                  <a:cubicBezTo>
                    <a:pt x="89" y="1"/>
                    <a:pt x="1" y="784"/>
                    <a:pt x="718" y="1016"/>
                  </a:cubicBezTo>
                  <a:cubicBezTo>
                    <a:pt x="819" y="1047"/>
                    <a:pt x="913" y="1060"/>
                    <a:pt x="1000" y="1060"/>
                  </a:cubicBezTo>
                  <a:cubicBezTo>
                    <a:pt x="1531" y="1060"/>
                    <a:pt x="1800" y="563"/>
                    <a:pt x="1800" y="56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3054708" y="2554085"/>
              <a:ext cx="86894" cy="41046"/>
            </a:xfrm>
            <a:custGeom>
              <a:avLst/>
              <a:gdLst/>
              <a:ahLst/>
              <a:cxnLst/>
              <a:rect l="l" t="t" r="r" b="b"/>
              <a:pathLst>
                <a:path w="1755" h="829" extrusionOk="0">
                  <a:moveTo>
                    <a:pt x="0" y="0"/>
                  </a:moveTo>
                  <a:cubicBezTo>
                    <a:pt x="0" y="0"/>
                    <a:pt x="11" y="298"/>
                    <a:pt x="177" y="442"/>
                  </a:cubicBezTo>
                  <a:cubicBezTo>
                    <a:pt x="392" y="624"/>
                    <a:pt x="1014" y="828"/>
                    <a:pt x="1251" y="828"/>
                  </a:cubicBezTo>
                  <a:cubicBezTo>
                    <a:pt x="1257" y="828"/>
                    <a:pt x="1263" y="828"/>
                    <a:pt x="1269" y="828"/>
                  </a:cubicBezTo>
                  <a:cubicBezTo>
                    <a:pt x="1479" y="817"/>
                    <a:pt x="1755" y="552"/>
                    <a:pt x="1755" y="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2828436" y="2718912"/>
              <a:ext cx="606677" cy="448930"/>
            </a:xfrm>
            <a:custGeom>
              <a:avLst/>
              <a:gdLst/>
              <a:ahLst/>
              <a:cxnLst/>
              <a:rect l="l" t="t" r="r" b="b"/>
              <a:pathLst>
                <a:path w="12253" h="9067" extrusionOk="0">
                  <a:moveTo>
                    <a:pt x="4550" y="0"/>
                  </a:moveTo>
                  <a:cubicBezTo>
                    <a:pt x="4010" y="0"/>
                    <a:pt x="1405" y="262"/>
                    <a:pt x="729" y="733"/>
                  </a:cubicBezTo>
                  <a:cubicBezTo>
                    <a:pt x="0" y="1252"/>
                    <a:pt x="386" y="9067"/>
                    <a:pt x="773" y="9067"/>
                  </a:cubicBezTo>
                  <a:cubicBezTo>
                    <a:pt x="773" y="9067"/>
                    <a:pt x="12253" y="8978"/>
                    <a:pt x="12253" y="8328"/>
                  </a:cubicBezTo>
                  <a:cubicBezTo>
                    <a:pt x="12253" y="7687"/>
                    <a:pt x="11866" y="910"/>
                    <a:pt x="11303" y="567"/>
                  </a:cubicBezTo>
                  <a:cubicBezTo>
                    <a:pt x="10867" y="303"/>
                    <a:pt x="9434" y="137"/>
                    <a:pt x="8685" y="137"/>
                  </a:cubicBezTo>
                  <a:cubicBezTo>
                    <a:pt x="8466" y="137"/>
                    <a:pt x="8305" y="152"/>
                    <a:pt x="8245" y="181"/>
                  </a:cubicBezTo>
                  <a:cubicBezTo>
                    <a:pt x="8022" y="288"/>
                    <a:pt x="6724" y="1675"/>
                    <a:pt x="6012" y="1675"/>
                  </a:cubicBezTo>
                  <a:cubicBezTo>
                    <a:pt x="5917" y="1675"/>
                    <a:pt x="5833" y="1650"/>
                    <a:pt x="5762" y="1594"/>
                  </a:cubicBezTo>
                  <a:cubicBezTo>
                    <a:pt x="5155" y="1119"/>
                    <a:pt x="4857" y="49"/>
                    <a:pt x="4636" y="5"/>
                  </a:cubicBezTo>
                  <a:cubicBezTo>
                    <a:pt x="4621" y="2"/>
                    <a:pt x="4592" y="0"/>
                    <a:pt x="4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3007127" y="2687422"/>
              <a:ext cx="283162" cy="193297"/>
            </a:xfrm>
            <a:custGeom>
              <a:avLst/>
              <a:gdLst/>
              <a:ahLst/>
              <a:cxnLst/>
              <a:rect l="l" t="t" r="r" b="b"/>
              <a:pathLst>
                <a:path w="5719" h="3904" extrusionOk="0">
                  <a:moveTo>
                    <a:pt x="1546" y="1"/>
                  </a:moveTo>
                  <a:cubicBezTo>
                    <a:pt x="1546" y="1"/>
                    <a:pt x="0" y="431"/>
                    <a:pt x="0" y="685"/>
                  </a:cubicBezTo>
                  <a:cubicBezTo>
                    <a:pt x="0" y="938"/>
                    <a:pt x="387" y="2959"/>
                    <a:pt x="641" y="3312"/>
                  </a:cubicBezTo>
                  <a:cubicBezTo>
                    <a:pt x="672" y="3352"/>
                    <a:pt x="714" y="3370"/>
                    <a:pt x="764" y="3370"/>
                  </a:cubicBezTo>
                  <a:cubicBezTo>
                    <a:pt x="1141" y="3370"/>
                    <a:pt x="1977" y="2363"/>
                    <a:pt x="1977" y="2363"/>
                  </a:cubicBezTo>
                  <a:cubicBezTo>
                    <a:pt x="1977" y="2363"/>
                    <a:pt x="2794" y="3477"/>
                    <a:pt x="3224" y="3864"/>
                  </a:cubicBezTo>
                  <a:cubicBezTo>
                    <a:pt x="3254" y="3891"/>
                    <a:pt x="3291" y="3903"/>
                    <a:pt x="3336" y="3903"/>
                  </a:cubicBezTo>
                  <a:cubicBezTo>
                    <a:pt x="3931" y="3903"/>
                    <a:pt x="5718" y="1657"/>
                    <a:pt x="5718" y="1369"/>
                  </a:cubicBezTo>
                  <a:cubicBezTo>
                    <a:pt x="5718" y="1071"/>
                    <a:pt x="4945" y="210"/>
                    <a:pt x="4725" y="89"/>
                  </a:cubicBezTo>
                  <a:cubicBezTo>
                    <a:pt x="4717" y="84"/>
                    <a:pt x="4706" y="81"/>
                    <a:pt x="4693" y="81"/>
                  </a:cubicBezTo>
                  <a:cubicBezTo>
                    <a:pt x="4373" y="81"/>
                    <a:pt x="2648" y="1595"/>
                    <a:pt x="2318" y="1723"/>
                  </a:cubicBezTo>
                  <a:cubicBezTo>
                    <a:pt x="2308" y="1726"/>
                    <a:pt x="2297" y="1728"/>
                    <a:pt x="2286" y="1728"/>
                  </a:cubicBezTo>
                  <a:cubicBezTo>
                    <a:pt x="1950" y="1728"/>
                    <a:pt x="1546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3232310" y="3746445"/>
              <a:ext cx="224094" cy="148488"/>
            </a:xfrm>
            <a:custGeom>
              <a:avLst/>
              <a:gdLst/>
              <a:ahLst/>
              <a:cxnLst/>
              <a:rect l="l" t="t" r="r" b="b"/>
              <a:pathLst>
                <a:path w="4526" h="2999" extrusionOk="0">
                  <a:moveTo>
                    <a:pt x="3406" y="0"/>
                  </a:moveTo>
                  <a:cubicBezTo>
                    <a:pt x="2477" y="0"/>
                    <a:pt x="296" y="41"/>
                    <a:pt x="166" y="423"/>
                  </a:cubicBezTo>
                  <a:cubicBezTo>
                    <a:pt x="0" y="897"/>
                    <a:pt x="331" y="1880"/>
                    <a:pt x="409" y="2597"/>
                  </a:cubicBezTo>
                  <a:cubicBezTo>
                    <a:pt x="447" y="2909"/>
                    <a:pt x="1026" y="2998"/>
                    <a:pt x="1714" y="2998"/>
                  </a:cubicBezTo>
                  <a:cubicBezTo>
                    <a:pt x="2633" y="2998"/>
                    <a:pt x="3745" y="2840"/>
                    <a:pt x="4029" y="2840"/>
                  </a:cubicBezTo>
                  <a:cubicBezTo>
                    <a:pt x="4526" y="2840"/>
                    <a:pt x="4062" y="3"/>
                    <a:pt x="3819" y="3"/>
                  </a:cubicBezTo>
                  <a:cubicBezTo>
                    <a:pt x="3819" y="3"/>
                    <a:pt x="3659" y="0"/>
                    <a:pt x="3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2922956" y="3761249"/>
              <a:ext cx="206616" cy="135615"/>
            </a:xfrm>
            <a:custGeom>
              <a:avLst/>
              <a:gdLst/>
              <a:ahLst/>
              <a:cxnLst/>
              <a:rect l="l" t="t" r="r" b="b"/>
              <a:pathLst>
                <a:path w="4173" h="2739" extrusionOk="0">
                  <a:moveTo>
                    <a:pt x="1671" y="1"/>
                  </a:moveTo>
                  <a:cubicBezTo>
                    <a:pt x="979" y="1"/>
                    <a:pt x="359" y="66"/>
                    <a:pt x="255" y="289"/>
                  </a:cubicBezTo>
                  <a:cubicBezTo>
                    <a:pt x="1" y="830"/>
                    <a:pt x="199" y="1481"/>
                    <a:pt x="133" y="2287"/>
                  </a:cubicBezTo>
                  <a:cubicBezTo>
                    <a:pt x="109" y="2639"/>
                    <a:pt x="691" y="2739"/>
                    <a:pt x="1394" y="2739"/>
                  </a:cubicBezTo>
                  <a:cubicBezTo>
                    <a:pt x="2300" y="2739"/>
                    <a:pt x="3408" y="2574"/>
                    <a:pt x="3687" y="2574"/>
                  </a:cubicBezTo>
                  <a:cubicBezTo>
                    <a:pt x="4173" y="2574"/>
                    <a:pt x="4041" y="134"/>
                    <a:pt x="3798" y="134"/>
                  </a:cubicBezTo>
                  <a:cubicBezTo>
                    <a:pt x="3798" y="134"/>
                    <a:pt x="2660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3028962" y="2796498"/>
              <a:ext cx="137793" cy="361590"/>
            </a:xfrm>
            <a:custGeom>
              <a:avLst/>
              <a:gdLst/>
              <a:ahLst/>
              <a:cxnLst/>
              <a:rect l="l" t="t" r="r" b="b"/>
              <a:pathLst>
                <a:path w="2783" h="7303" extrusionOk="0">
                  <a:moveTo>
                    <a:pt x="1831" y="0"/>
                  </a:moveTo>
                  <a:cubicBezTo>
                    <a:pt x="1692" y="0"/>
                    <a:pt x="1035" y="586"/>
                    <a:pt x="851" y="943"/>
                  </a:cubicBezTo>
                  <a:cubicBezTo>
                    <a:pt x="729" y="1175"/>
                    <a:pt x="1061" y="1340"/>
                    <a:pt x="1094" y="1650"/>
                  </a:cubicBezTo>
                  <a:cubicBezTo>
                    <a:pt x="1138" y="1948"/>
                    <a:pt x="1" y="4840"/>
                    <a:pt x="222" y="5436"/>
                  </a:cubicBezTo>
                  <a:cubicBezTo>
                    <a:pt x="432" y="6021"/>
                    <a:pt x="1116" y="7246"/>
                    <a:pt x="1469" y="7301"/>
                  </a:cubicBezTo>
                  <a:cubicBezTo>
                    <a:pt x="1475" y="7302"/>
                    <a:pt x="1481" y="7302"/>
                    <a:pt x="1487" y="7302"/>
                  </a:cubicBezTo>
                  <a:cubicBezTo>
                    <a:pt x="1846" y="7302"/>
                    <a:pt x="2531" y="5701"/>
                    <a:pt x="2650" y="5071"/>
                  </a:cubicBezTo>
                  <a:cubicBezTo>
                    <a:pt x="2783" y="4443"/>
                    <a:pt x="1911" y="1948"/>
                    <a:pt x="1988" y="1738"/>
                  </a:cubicBezTo>
                  <a:cubicBezTo>
                    <a:pt x="2066" y="1517"/>
                    <a:pt x="2419" y="1340"/>
                    <a:pt x="2397" y="1109"/>
                  </a:cubicBezTo>
                  <a:cubicBezTo>
                    <a:pt x="2363" y="668"/>
                    <a:pt x="1855" y="38"/>
                    <a:pt x="1855" y="38"/>
                  </a:cubicBezTo>
                  <a:cubicBezTo>
                    <a:pt x="1860" y="12"/>
                    <a:pt x="1850" y="0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3523047" y="2655734"/>
              <a:ext cx="152548" cy="114473"/>
            </a:xfrm>
            <a:custGeom>
              <a:avLst/>
              <a:gdLst/>
              <a:ahLst/>
              <a:cxnLst/>
              <a:rect l="l" t="t" r="r" b="b"/>
              <a:pathLst>
                <a:path w="3081" h="2312" extrusionOk="0">
                  <a:moveTo>
                    <a:pt x="1965" y="0"/>
                  </a:moveTo>
                  <a:cubicBezTo>
                    <a:pt x="1965" y="0"/>
                    <a:pt x="608" y="33"/>
                    <a:pt x="343" y="298"/>
                  </a:cubicBezTo>
                  <a:cubicBezTo>
                    <a:pt x="122" y="519"/>
                    <a:pt x="0" y="1380"/>
                    <a:pt x="530" y="1965"/>
                  </a:cubicBezTo>
                  <a:cubicBezTo>
                    <a:pt x="759" y="2217"/>
                    <a:pt x="1106" y="2311"/>
                    <a:pt x="1461" y="2311"/>
                  </a:cubicBezTo>
                  <a:cubicBezTo>
                    <a:pt x="1931" y="2311"/>
                    <a:pt x="2416" y="2147"/>
                    <a:pt x="2661" y="1965"/>
                  </a:cubicBezTo>
                  <a:cubicBezTo>
                    <a:pt x="3080" y="1645"/>
                    <a:pt x="3080" y="155"/>
                    <a:pt x="196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2535520" y="2635483"/>
              <a:ext cx="153043" cy="115909"/>
            </a:xfrm>
            <a:custGeom>
              <a:avLst/>
              <a:gdLst/>
              <a:ahLst/>
              <a:cxnLst/>
              <a:rect l="l" t="t" r="r" b="b"/>
              <a:pathLst>
                <a:path w="3091" h="2341" extrusionOk="0">
                  <a:moveTo>
                    <a:pt x="1685" y="1"/>
                  </a:moveTo>
                  <a:cubicBezTo>
                    <a:pt x="1184" y="1"/>
                    <a:pt x="657" y="201"/>
                    <a:pt x="408" y="409"/>
                  </a:cubicBezTo>
                  <a:cubicBezTo>
                    <a:pt x="0" y="741"/>
                    <a:pt x="66" y="2230"/>
                    <a:pt x="1192" y="2341"/>
                  </a:cubicBezTo>
                  <a:cubicBezTo>
                    <a:pt x="1192" y="2341"/>
                    <a:pt x="3047" y="2087"/>
                    <a:pt x="2980" y="1723"/>
                  </a:cubicBezTo>
                  <a:cubicBezTo>
                    <a:pt x="2903" y="1347"/>
                    <a:pt x="3091" y="862"/>
                    <a:pt x="2539" y="299"/>
                  </a:cubicBezTo>
                  <a:cubicBezTo>
                    <a:pt x="2319" y="83"/>
                    <a:pt x="2007" y="1"/>
                    <a:pt x="168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2769417" y="2731290"/>
              <a:ext cx="219192" cy="288608"/>
            </a:xfrm>
            <a:custGeom>
              <a:avLst/>
              <a:gdLst/>
              <a:ahLst/>
              <a:cxnLst/>
              <a:rect l="l" t="t" r="r" b="b"/>
              <a:pathLst>
                <a:path w="4427" h="5829" extrusionOk="0">
                  <a:moveTo>
                    <a:pt x="3626" y="1"/>
                  </a:moveTo>
                  <a:cubicBezTo>
                    <a:pt x="2731" y="1"/>
                    <a:pt x="534" y="525"/>
                    <a:pt x="0" y="1256"/>
                  </a:cubicBezTo>
                  <a:cubicBezTo>
                    <a:pt x="0" y="1256"/>
                    <a:pt x="464" y="5395"/>
                    <a:pt x="806" y="5748"/>
                  </a:cubicBezTo>
                  <a:cubicBezTo>
                    <a:pt x="862" y="5805"/>
                    <a:pt x="955" y="5828"/>
                    <a:pt x="1074" y="5828"/>
                  </a:cubicBezTo>
                  <a:cubicBezTo>
                    <a:pt x="1675" y="5828"/>
                    <a:pt x="2948" y="5221"/>
                    <a:pt x="3621" y="5174"/>
                  </a:cubicBezTo>
                  <a:cubicBezTo>
                    <a:pt x="4426" y="5108"/>
                    <a:pt x="4371" y="285"/>
                    <a:pt x="3963" y="52"/>
                  </a:cubicBezTo>
                  <a:cubicBezTo>
                    <a:pt x="3903" y="18"/>
                    <a:pt x="3785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3287962" y="2733815"/>
              <a:ext cx="250434" cy="270982"/>
            </a:xfrm>
            <a:custGeom>
              <a:avLst/>
              <a:gdLst/>
              <a:ahLst/>
              <a:cxnLst/>
              <a:rect l="l" t="t" r="r" b="b"/>
              <a:pathLst>
                <a:path w="5058" h="5473" extrusionOk="0">
                  <a:moveTo>
                    <a:pt x="1177" y="1"/>
                  </a:moveTo>
                  <a:cubicBezTo>
                    <a:pt x="1" y="1"/>
                    <a:pt x="584" y="4021"/>
                    <a:pt x="1547" y="4252"/>
                  </a:cubicBezTo>
                  <a:cubicBezTo>
                    <a:pt x="1547" y="4252"/>
                    <a:pt x="2982" y="5472"/>
                    <a:pt x="3399" y="5472"/>
                  </a:cubicBezTo>
                  <a:cubicBezTo>
                    <a:pt x="3417" y="5472"/>
                    <a:pt x="3432" y="5470"/>
                    <a:pt x="3446" y="5466"/>
                  </a:cubicBezTo>
                  <a:cubicBezTo>
                    <a:pt x="3788" y="5344"/>
                    <a:pt x="5057" y="1956"/>
                    <a:pt x="4770" y="1547"/>
                  </a:cubicBezTo>
                  <a:cubicBezTo>
                    <a:pt x="4483" y="1149"/>
                    <a:pt x="2408" y="57"/>
                    <a:pt x="1206" y="1"/>
                  </a:cubicBezTo>
                  <a:cubicBezTo>
                    <a:pt x="1196" y="1"/>
                    <a:pt x="118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9"/>
            <p:cNvSpPr/>
            <p:nvPr/>
          </p:nvSpPr>
          <p:spPr>
            <a:xfrm>
              <a:off x="2610334" y="2727527"/>
              <a:ext cx="59663" cy="29906"/>
            </a:xfrm>
            <a:custGeom>
              <a:avLst/>
              <a:gdLst/>
              <a:ahLst/>
              <a:cxnLst/>
              <a:rect l="l" t="t" r="r" b="b"/>
              <a:pathLst>
                <a:path w="1205" h="604" extrusionOk="0">
                  <a:moveTo>
                    <a:pt x="1029" y="0"/>
                  </a:moveTo>
                  <a:cubicBezTo>
                    <a:pt x="991" y="0"/>
                    <a:pt x="955" y="14"/>
                    <a:pt x="928" y="40"/>
                  </a:cubicBezTo>
                  <a:cubicBezTo>
                    <a:pt x="807" y="151"/>
                    <a:pt x="398" y="250"/>
                    <a:pt x="145" y="283"/>
                  </a:cubicBezTo>
                  <a:cubicBezTo>
                    <a:pt x="56" y="305"/>
                    <a:pt x="1" y="383"/>
                    <a:pt x="12" y="471"/>
                  </a:cubicBezTo>
                  <a:cubicBezTo>
                    <a:pt x="23" y="548"/>
                    <a:pt x="89" y="604"/>
                    <a:pt x="167" y="604"/>
                  </a:cubicBezTo>
                  <a:cubicBezTo>
                    <a:pt x="177" y="604"/>
                    <a:pt x="189" y="604"/>
                    <a:pt x="189" y="592"/>
                  </a:cubicBezTo>
                  <a:cubicBezTo>
                    <a:pt x="310" y="581"/>
                    <a:pt x="906" y="482"/>
                    <a:pt x="1138" y="272"/>
                  </a:cubicBezTo>
                  <a:cubicBezTo>
                    <a:pt x="1204" y="206"/>
                    <a:pt x="1204" y="106"/>
                    <a:pt x="1149" y="52"/>
                  </a:cubicBezTo>
                  <a:cubicBezTo>
                    <a:pt x="1114" y="17"/>
                    <a:pt x="1070" y="0"/>
                    <a:pt x="1029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9"/>
            <p:cNvSpPr/>
            <p:nvPr/>
          </p:nvSpPr>
          <p:spPr>
            <a:xfrm>
              <a:off x="3560181" y="2759858"/>
              <a:ext cx="71100" cy="19458"/>
            </a:xfrm>
            <a:custGeom>
              <a:avLst/>
              <a:gdLst/>
              <a:ahLst/>
              <a:cxnLst/>
              <a:rect l="l" t="t" r="r" b="b"/>
              <a:pathLst>
                <a:path w="1436" h="393" extrusionOk="0">
                  <a:moveTo>
                    <a:pt x="165" y="0"/>
                  </a:moveTo>
                  <a:cubicBezTo>
                    <a:pt x="98" y="0"/>
                    <a:pt x="31" y="52"/>
                    <a:pt x="12" y="127"/>
                  </a:cubicBezTo>
                  <a:cubicBezTo>
                    <a:pt x="1" y="204"/>
                    <a:pt x="57" y="292"/>
                    <a:pt x="133" y="314"/>
                  </a:cubicBezTo>
                  <a:cubicBezTo>
                    <a:pt x="222" y="326"/>
                    <a:pt x="531" y="392"/>
                    <a:pt x="840" y="392"/>
                  </a:cubicBezTo>
                  <a:cubicBezTo>
                    <a:pt x="1028" y="392"/>
                    <a:pt x="1215" y="370"/>
                    <a:pt x="1348" y="292"/>
                  </a:cubicBezTo>
                  <a:cubicBezTo>
                    <a:pt x="1414" y="248"/>
                    <a:pt x="1436" y="149"/>
                    <a:pt x="1392" y="72"/>
                  </a:cubicBezTo>
                  <a:cubicBezTo>
                    <a:pt x="1363" y="29"/>
                    <a:pt x="1312" y="4"/>
                    <a:pt x="1261" y="4"/>
                  </a:cubicBezTo>
                  <a:cubicBezTo>
                    <a:pt x="1233" y="4"/>
                    <a:pt x="1206" y="12"/>
                    <a:pt x="1182" y="27"/>
                  </a:cubicBezTo>
                  <a:cubicBezTo>
                    <a:pt x="1117" y="67"/>
                    <a:pt x="999" y="82"/>
                    <a:pt x="861" y="82"/>
                  </a:cubicBezTo>
                  <a:cubicBezTo>
                    <a:pt x="648" y="82"/>
                    <a:pt x="387" y="45"/>
                    <a:pt x="200" y="5"/>
                  </a:cubicBezTo>
                  <a:cubicBezTo>
                    <a:pt x="188" y="2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9"/>
            <p:cNvSpPr/>
            <p:nvPr/>
          </p:nvSpPr>
          <p:spPr>
            <a:xfrm>
              <a:off x="3086396" y="2632661"/>
              <a:ext cx="124078" cy="40600"/>
            </a:xfrm>
            <a:custGeom>
              <a:avLst/>
              <a:gdLst/>
              <a:ahLst/>
              <a:cxnLst/>
              <a:rect l="l" t="t" r="r" b="b"/>
              <a:pathLst>
                <a:path w="2506" h="820" extrusionOk="0">
                  <a:moveTo>
                    <a:pt x="2328" y="0"/>
                  </a:moveTo>
                  <a:cubicBezTo>
                    <a:pt x="2294" y="0"/>
                    <a:pt x="2259" y="12"/>
                    <a:pt x="2230" y="36"/>
                  </a:cubicBezTo>
                  <a:cubicBezTo>
                    <a:pt x="1783" y="411"/>
                    <a:pt x="1297" y="508"/>
                    <a:pt x="916" y="508"/>
                  </a:cubicBezTo>
                  <a:cubicBezTo>
                    <a:pt x="535" y="508"/>
                    <a:pt x="260" y="411"/>
                    <a:pt x="232" y="400"/>
                  </a:cubicBezTo>
                  <a:cubicBezTo>
                    <a:pt x="214" y="393"/>
                    <a:pt x="196" y="389"/>
                    <a:pt x="178" y="389"/>
                  </a:cubicBezTo>
                  <a:cubicBezTo>
                    <a:pt x="118" y="389"/>
                    <a:pt x="59" y="431"/>
                    <a:pt x="33" y="499"/>
                  </a:cubicBezTo>
                  <a:cubicBezTo>
                    <a:pt x="0" y="577"/>
                    <a:pt x="45" y="665"/>
                    <a:pt x="121" y="698"/>
                  </a:cubicBezTo>
                  <a:cubicBezTo>
                    <a:pt x="155" y="709"/>
                    <a:pt x="475" y="820"/>
                    <a:pt x="916" y="820"/>
                  </a:cubicBezTo>
                  <a:cubicBezTo>
                    <a:pt x="1358" y="820"/>
                    <a:pt x="1921" y="709"/>
                    <a:pt x="2429" y="278"/>
                  </a:cubicBezTo>
                  <a:cubicBezTo>
                    <a:pt x="2495" y="224"/>
                    <a:pt x="2506" y="124"/>
                    <a:pt x="2451" y="58"/>
                  </a:cubicBezTo>
                  <a:cubicBezTo>
                    <a:pt x="2419" y="20"/>
                    <a:pt x="2374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9"/>
            <p:cNvSpPr/>
            <p:nvPr/>
          </p:nvSpPr>
          <p:spPr>
            <a:xfrm>
              <a:off x="3178192" y="2866706"/>
              <a:ext cx="165619" cy="177700"/>
            </a:xfrm>
            <a:custGeom>
              <a:avLst/>
              <a:gdLst/>
              <a:ahLst/>
              <a:cxnLst/>
              <a:rect l="l" t="t" r="r" b="b"/>
              <a:pathLst>
                <a:path w="3345" h="3589" extrusionOk="0">
                  <a:moveTo>
                    <a:pt x="620" y="1"/>
                  </a:moveTo>
                  <a:cubicBezTo>
                    <a:pt x="495" y="1"/>
                    <a:pt x="411" y="17"/>
                    <a:pt x="387" y="55"/>
                  </a:cubicBezTo>
                  <a:cubicBezTo>
                    <a:pt x="232" y="298"/>
                    <a:pt x="1" y="2009"/>
                    <a:pt x="122" y="2406"/>
                  </a:cubicBezTo>
                  <a:cubicBezTo>
                    <a:pt x="244" y="2804"/>
                    <a:pt x="884" y="3554"/>
                    <a:pt x="1336" y="3587"/>
                  </a:cubicBezTo>
                  <a:cubicBezTo>
                    <a:pt x="1348" y="3588"/>
                    <a:pt x="1361" y="3588"/>
                    <a:pt x="1374" y="3588"/>
                  </a:cubicBezTo>
                  <a:cubicBezTo>
                    <a:pt x="1835" y="3588"/>
                    <a:pt x="2642" y="3027"/>
                    <a:pt x="2760" y="2748"/>
                  </a:cubicBezTo>
                  <a:cubicBezTo>
                    <a:pt x="2881" y="2473"/>
                    <a:pt x="3345" y="530"/>
                    <a:pt x="3124" y="464"/>
                  </a:cubicBezTo>
                  <a:cubicBezTo>
                    <a:pt x="3124" y="464"/>
                    <a:pt x="1289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9"/>
            <p:cNvSpPr/>
            <p:nvPr/>
          </p:nvSpPr>
          <p:spPr>
            <a:xfrm>
              <a:off x="884427" y="2504225"/>
              <a:ext cx="243800" cy="244493"/>
            </a:xfrm>
            <a:custGeom>
              <a:avLst/>
              <a:gdLst/>
              <a:ahLst/>
              <a:cxnLst/>
              <a:rect l="l" t="t" r="r" b="b"/>
              <a:pathLst>
                <a:path w="4924" h="4938" extrusionOk="0">
                  <a:moveTo>
                    <a:pt x="3345" y="0"/>
                  </a:moveTo>
                  <a:cubicBezTo>
                    <a:pt x="2894" y="0"/>
                    <a:pt x="1" y="1989"/>
                    <a:pt x="1" y="1989"/>
                  </a:cubicBezTo>
                  <a:cubicBezTo>
                    <a:pt x="1" y="1989"/>
                    <a:pt x="1330" y="4938"/>
                    <a:pt x="1700" y="4938"/>
                  </a:cubicBezTo>
                  <a:cubicBezTo>
                    <a:pt x="1704" y="4938"/>
                    <a:pt x="1708" y="4938"/>
                    <a:pt x="1712" y="4937"/>
                  </a:cubicBezTo>
                  <a:cubicBezTo>
                    <a:pt x="2065" y="4859"/>
                    <a:pt x="4924" y="3325"/>
                    <a:pt x="4835" y="2862"/>
                  </a:cubicBezTo>
                  <a:cubicBezTo>
                    <a:pt x="4747" y="2409"/>
                    <a:pt x="3732" y="91"/>
                    <a:pt x="3368" y="2"/>
                  </a:cubicBezTo>
                  <a:cubicBezTo>
                    <a:pt x="3361" y="1"/>
                    <a:pt x="3354" y="0"/>
                    <a:pt x="3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9"/>
            <p:cNvSpPr/>
            <p:nvPr/>
          </p:nvSpPr>
          <p:spPr>
            <a:xfrm>
              <a:off x="1594931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4118" y="1"/>
                  </a:moveTo>
                  <a:cubicBezTo>
                    <a:pt x="4118" y="1"/>
                    <a:pt x="983" y="144"/>
                    <a:pt x="81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7" y="4354"/>
                    <a:pt x="2246" y="4574"/>
                    <a:pt x="3345" y="4574"/>
                  </a:cubicBezTo>
                  <a:cubicBezTo>
                    <a:pt x="3933" y="4574"/>
                    <a:pt x="4503" y="4511"/>
                    <a:pt x="4935" y="4360"/>
                  </a:cubicBezTo>
                  <a:cubicBezTo>
                    <a:pt x="6171" y="3919"/>
                    <a:pt x="4603" y="3047"/>
                    <a:pt x="4272" y="2253"/>
                  </a:cubicBezTo>
                  <a:cubicBezTo>
                    <a:pt x="3952" y="1446"/>
                    <a:pt x="4118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9"/>
            <p:cNvSpPr/>
            <p:nvPr/>
          </p:nvSpPr>
          <p:spPr>
            <a:xfrm>
              <a:off x="1735547" y="3913203"/>
              <a:ext cx="72585" cy="30203"/>
            </a:xfrm>
            <a:custGeom>
              <a:avLst/>
              <a:gdLst/>
              <a:ahLst/>
              <a:cxnLst/>
              <a:rect l="l" t="t" r="r" b="b"/>
              <a:pathLst>
                <a:path w="1466" h="610" extrusionOk="0">
                  <a:moveTo>
                    <a:pt x="1258" y="0"/>
                  </a:moveTo>
                  <a:cubicBezTo>
                    <a:pt x="1250" y="0"/>
                    <a:pt x="1242" y="1"/>
                    <a:pt x="1234" y="2"/>
                  </a:cubicBezTo>
                  <a:cubicBezTo>
                    <a:pt x="991" y="13"/>
                    <a:pt x="108" y="244"/>
                    <a:pt x="108" y="244"/>
                  </a:cubicBezTo>
                  <a:cubicBezTo>
                    <a:pt x="106" y="244"/>
                    <a:pt x="105" y="244"/>
                    <a:pt x="103" y="244"/>
                  </a:cubicBezTo>
                  <a:cubicBezTo>
                    <a:pt x="0" y="244"/>
                    <a:pt x="43" y="609"/>
                    <a:pt x="200" y="609"/>
                  </a:cubicBezTo>
                  <a:cubicBezTo>
                    <a:pt x="202" y="609"/>
                    <a:pt x="204" y="609"/>
                    <a:pt x="207" y="609"/>
                  </a:cubicBezTo>
                  <a:cubicBezTo>
                    <a:pt x="373" y="587"/>
                    <a:pt x="1421" y="344"/>
                    <a:pt x="1366" y="311"/>
                  </a:cubicBezTo>
                  <a:cubicBezTo>
                    <a:pt x="1324" y="279"/>
                    <a:pt x="1466" y="0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9"/>
            <p:cNvSpPr/>
            <p:nvPr/>
          </p:nvSpPr>
          <p:spPr>
            <a:xfrm>
              <a:off x="1747578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1259" y="1"/>
                  </a:moveTo>
                  <a:cubicBezTo>
                    <a:pt x="1251" y="1"/>
                    <a:pt x="1243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199" y="609"/>
                  </a:cubicBezTo>
                  <a:cubicBezTo>
                    <a:pt x="202" y="609"/>
                    <a:pt x="204" y="609"/>
                    <a:pt x="207" y="608"/>
                  </a:cubicBezTo>
                  <a:cubicBezTo>
                    <a:pt x="373" y="586"/>
                    <a:pt x="1421" y="343"/>
                    <a:pt x="1366" y="311"/>
                  </a:cubicBezTo>
                  <a:cubicBezTo>
                    <a:pt x="1323" y="278"/>
                    <a:pt x="147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9"/>
            <p:cNvSpPr/>
            <p:nvPr/>
          </p:nvSpPr>
          <p:spPr>
            <a:xfrm>
              <a:off x="1766839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6" y="368"/>
                    <a:pt x="116" y="368"/>
                  </a:cubicBezTo>
                  <a:cubicBezTo>
                    <a:pt x="1" y="368"/>
                    <a:pt x="84" y="715"/>
                    <a:pt x="224" y="715"/>
                  </a:cubicBezTo>
                  <a:cubicBezTo>
                    <a:pt x="232" y="715"/>
                    <a:pt x="240" y="713"/>
                    <a:pt x="248" y="711"/>
                  </a:cubicBezTo>
                  <a:cubicBezTo>
                    <a:pt x="414" y="678"/>
                    <a:pt x="1418" y="324"/>
                    <a:pt x="1374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9"/>
            <p:cNvSpPr/>
            <p:nvPr/>
          </p:nvSpPr>
          <p:spPr>
            <a:xfrm>
              <a:off x="1607507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6" y="66"/>
                    <a:pt x="166" y="66"/>
                  </a:cubicBezTo>
                  <a:lnTo>
                    <a:pt x="166" y="66"/>
                  </a:lnTo>
                  <a:cubicBezTo>
                    <a:pt x="33" y="264"/>
                    <a:pt x="1" y="1191"/>
                    <a:pt x="408" y="1268"/>
                  </a:cubicBezTo>
                  <a:cubicBezTo>
                    <a:pt x="800" y="1346"/>
                    <a:pt x="1763" y="1386"/>
                    <a:pt x="2764" y="1386"/>
                  </a:cubicBezTo>
                  <a:cubicBezTo>
                    <a:pt x="4192" y="1386"/>
                    <a:pt x="5697" y="1304"/>
                    <a:pt x="5729" y="1136"/>
                  </a:cubicBezTo>
                  <a:cubicBezTo>
                    <a:pt x="5795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9"/>
            <p:cNvSpPr/>
            <p:nvPr/>
          </p:nvSpPr>
          <p:spPr>
            <a:xfrm>
              <a:off x="1253889" y="3161949"/>
              <a:ext cx="206616" cy="693125"/>
            </a:xfrm>
            <a:custGeom>
              <a:avLst/>
              <a:gdLst/>
              <a:ahLst/>
              <a:cxnLst/>
              <a:rect l="l" t="t" r="r" b="b"/>
              <a:pathLst>
                <a:path w="4173" h="13999" extrusionOk="0">
                  <a:moveTo>
                    <a:pt x="2720" y="0"/>
                  </a:moveTo>
                  <a:cubicBezTo>
                    <a:pt x="1575" y="0"/>
                    <a:pt x="0" y="108"/>
                    <a:pt x="0" y="108"/>
                  </a:cubicBezTo>
                  <a:cubicBezTo>
                    <a:pt x="0" y="108"/>
                    <a:pt x="321" y="13486"/>
                    <a:pt x="630" y="13729"/>
                  </a:cubicBezTo>
                  <a:cubicBezTo>
                    <a:pt x="816" y="13864"/>
                    <a:pt x="1492" y="13999"/>
                    <a:pt x="2151" y="13999"/>
                  </a:cubicBezTo>
                  <a:cubicBezTo>
                    <a:pt x="2624" y="13999"/>
                    <a:pt x="3088" y="13929"/>
                    <a:pt x="3356" y="13740"/>
                  </a:cubicBezTo>
                  <a:cubicBezTo>
                    <a:pt x="4008" y="13276"/>
                    <a:pt x="4173" y="351"/>
                    <a:pt x="3864" y="108"/>
                  </a:cubicBezTo>
                  <a:cubicBezTo>
                    <a:pt x="3757" y="27"/>
                    <a:pt x="3292" y="0"/>
                    <a:pt x="272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9"/>
            <p:cNvSpPr/>
            <p:nvPr/>
          </p:nvSpPr>
          <p:spPr>
            <a:xfrm>
              <a:off x="1558342" y="3145759"/>
              <a:ext cx="245978" cy="700503"/>
            </a:xfrm>
            <a:custGeom>
              <a:avLst/>
              <a:gdLst/>
              <a:ahLst/>
              <a:cxnLst/>
              <a:rect l="l" t="t" r="r" b="b"/>
              <a:pathLst>
                <a:path w="4968" h="14148" extrusionOk="0">
                  <a:moveTo>
                    <a:pt x="3423" y="1"/>
                  </a:moveTo>
                  <a:cubicBezTo>
                    <a:pt x="2707" y="1"/>
                    <a:pt x="0" y="965"/>
                    <a:pt x="0" y="965"/>
                  </a:cubicBezTo>
                  <a:cubicBezTo>
                    <a:pt x="0" y="965"/>
                    <a:pt x="1578" y="13835"/>
                    <a:pt x="1921" y="14045"/>
                  </a:cubicBezTo>
                  <a:cubicBezTo>
                    <a:pt x="2030" y="14112"/>
                    <a:pt x="2262" y="14148"/>
                    <a:pt x="2545" y="14148"/>
                  </a:cubicBezTo>
                  <a:cubicBezTo>
                    <a:pt x="3145" y="14148"/>
                    <a:pt x="3977" y="13989"/>
                    <a:pt x="4382" y="13637"/>
                  </a:cubicBezTo>
                  <a:cubicBezTo>
                    <a:pt x="4967" y="13117"/>
                    <a:pt x="3896" y="236"/>
                    <a:pt x="3565" y="26"/>
                  </a:cubicBezTo>
                  <a:cubicBezTo>
                    <a:pt x="3536" y="9"/>
                    <a:pt x="3488" y="1"/>
                    <a:pt x="3423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9"/>
            <p:cNvSpPr/>
            <p:nvPr/>
          </p:nvSpPr>
          <p:spPr>
            <a:xfrm>
              <a:off x="663106" y="2065495"/>
              <a:ext cx="164035" cy="335051"/>
            </a:xfrm>
            <a:custGeom>
              <a:avLst/>
              <a:gdLst/>
              <a:ahLst/>
              <a:cxnLst/>
              <a:rect l="l" t="t" r="r" b="b"/>
              <a:pathLst>
                <a:path w="3313" h="6767" extrusionOk="0">
                  <a:moveTo>
                    <a:pt x="442" y="0"/>
                  </a:moveTo>
                  <a:lnTo>
                    <a:pt x="1" y="243"/>
                  </a:lnTo>
                  <a:cubicBezTo>
                    <a:pt x="1" y="243"/>
                    <a:pt x="2782" y="6766"/>
                    <a:pt x="2959" y="6766"/>
                  </a:cubicBezTo>
                  <a:cubicBezTo>
                    <a:pt x="3136" y="6766"/>
                    <a:pt x="3312" y="6590"/>
                    <a:pt x="3312" y="659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9"/>
            <p:cNvSpPr/>
            <p:nvPr/>
          </p:nvSpPr>
          <p:spPr>
            <a:xfrm>
              <a:off x="1197593" y="1823230"/>
              <a:ext cx="367333" cy="368571"/>
            </a:xfrm>
            <a:custGeom>
              <a:avLst/>
              <a:gdLst/>
              <a:ahLst/>
              <a:cxnLst/>
              <a:rect l="l" t="t" r="r" b="b"/>
              <a:pathLst>
                <a:path w="7419" h="7444" extrusionOk="0">
                  <a:moveTo>
                    <a:pt x="4204" y="0"/>
                  </a:moveTo>
                  <a:cubicBezTo>
                    <a:pt x="3866" y="0"/>
                    <a:pt x="3521" y="9"/>
                    <a:pt x="3202" y="25"/>
                  </a:cubicBezTo>
                  <a:cubicBezTo>
                    <a:pt x="1900" y="81"/>
                    <a:pt x="1" y="1504"/>
                    <a:pt x="156" y="1990"/>
                  </a:cubicBezTo>
                  <a:cubicBezTo>
                    <a:pt x="299" y="2465"/>
                    <a:pt x="983" y="5953"/>
                    <a:pt x="1535" y="6549"/>
                  </a:cubicBezTo>
                  <a:cubicBezTo>
                    <a:pt x="1965" y="7031"/>
                    <a:pt x="3341" y="7444"/>
                    <a:pt x="4331" y="7444"/>
                  </a:cubicBezTo>
                  <a:cubicBezTo>
                    <a:pt x="4588" y="7444"/>
                    <a:pt x="4819" y="7416"/>
                    <a:pt x="5001" y="7354"/>
                  </a:cubicBezTo>
                  <a:cubicBezTo>
                    <a:pt x="5884" y="7057"/>
                    <a:pt x="7419" y="5489"/>
                    <a:pt x="7363" y="4695"/>
                  </a:cubicBezTo>
                  <a:cubicBezTo>
                    <a:pt x="7297" y="3888"/>
                    <a:pt x="6259" y="235"/>
                    <a:pt x="6259" y="235"/>
                  </a:cubicBezTo>
                  <a:cubicBezTo>
                    <a:pt x="6209" y="77"/>
                    <a:pt x="5234" y="0"/>
                    <a:pt x="42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9"/>
            <p:cNvSpPr/>
            <p:nvPr/>
          </p:nvSpPr>
          <p:spPr>
            <a:xfrm>
              <a:off x="1144566" y="2017666"/>
              <a:ext cx="123880" cy="104273"/>
            </a:xfrm>
            <a:custGeom>
              <a:avLst/>
              <a:gdLst/>
              <a:ahLst/>
              <a:cxnLst/>
              <a:rect l="l" t="t" r="r" b="b"/>
              <a:pathLst>
                <a:path w="2502" h="2106" extrusionOk="0">
                  <a:moveTo>
                    <a:pt x="1402" y="1"/>
                  </a:moveTo>
                  <a:cubicBezTo>
                    <a:pt x="1265" y="1"/>
                    <a:pt x="1100" y="40"/>
                    <a:pt x="906" y="138"/>
                  </a:cubicBezTo>
                  <a:cubicBezTo>
                    <a:pt x="1" y="602"/>
                    <a:pt x="222" y="1540"/>
                    <a:pt x="1381" y="1992"/>
                  </a:cubicBezTo>
                  <a:cubicBezTo>
                    <a:pt x="1576" y="2070"/>
                    <a:pt x="1735" y="2105"/>
                    <a:pt x="1864" y="2105"/>
                  </a:cubicBezTo>
                  <a:cubicBezTo>
                    <a:pt x="2501" y="2105"/>
                    <a:pt x="2386" y="1252"/>
                    <a:pt x="2065" y="535"/>
                  </a:cubicBezTo>
                  <a:cubicBezTo>
                    <a:pt x="2065" y="535"/>
                    <a:pt x="1915" y="1"/>
                    <a:pt x="140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9"/>
            <p:cNvSpPr/>
            <p:nvPr/>
          </p:nvSpPr>
          <p:spPr>
            <a:xfrm>
              <a:off x="1175164" y="2041779"/>
              <a:ext cx="64564" cy="57633"/>
            </a:xfrm>
            <a:custGeom>
              <a:avLst/>
              <a:gdLst/>
              <a:ahLst/>
              <a:cxnLst/>
              <a:rect l="l" t="t" r="r" b="b"/>
              <a:pathLst>
                <a:path w="1304" h="1164" extrusionOk="0">
                  <a:moveTo>
                    <a:pt x="416" y="1"/>
                  </a:moveTo>
                  <a:cubicBezTo>
                    <a:pt x="348" y="1"/>
                    <a:pt x="287" y="13"/>
                    <a:pt x="233" y="38"/>
                  </a:cubicBezTo>
                  <a:cubicBezTo>
                    <a:pt x="111" y="93"/>
                    <a:pt x="45" y="192"/>
                    <a:pt x="23" y="269"/>
                  </a:cubicBezTo>
                  <a:cubicBezTo>
                    <a:pt x="1" y="347"/>
                    <a:pt x="57" y="435"/>
                    <a:pt x="133" y="457"/>
                  </a:cubicBezTo>
                  <a:cubicBezTo>
                    <a:pt x="149" y="461"/>
                    <a:pt x="164" y="463"/>
                    <a:pt x="179" y="463"/>
                  </a:cubicBezTo>
                  <a:cubicBezTo>
                    <a:pt x="250" y="463"/>
                    <a:pt x="314" y="422"/>
                    <a:pt x="332" y="358"/>
                  </a:cubicBezTo>
                  <a:cubicBezTo>
                    <a:pt x="332" y="347"/>
                    <a:pt x="344" y="325"/>
                    <a:pt x="366" y="325"/>
                  </a:cubicBezTo>
                  <a:cubicBezTo>
                    <a:pt x="375" y="320"/>
                    <a:pt x="395" y="314"/>
                    <a:pt x="428" y="314"/>
                  </a:cubicBezTo>
                  <a:cubicBezTo>
                    <a:pt x="476" y="314"/>
                    <a:pt x="552" y="327"/>
                    <a:pt x="663" y="380"/>
                  </a:cubicBezTo>
                  <a:cubicBezTo>
                    <a:pt x="1016" y="556"/>
                    <a:pt x="962" y="965"/>
                    <a:pt x="950" y="976"/>
                  </a:cubicBezTo>
                  <a:cubicBezTo>
                    <a:pt x="940" y="1064"/>
                    <a:pt x="994" y="1142"/>
                    <a:pt x="1083" y="1164"/>
                  </a:cubicBezTo>
                  <a:lnTo>
                    <a:pt x="1105" y="1164"/>
                  </a:lnTo>
                  <a:cubicBezTo>
                    <a:pt x="1182" y="1164"/>
                    <a:pt x="1249" y="1108"/>
                    <a:pt x="1259" y="1031"/>
                  </a:cubicBezTo>
                  <a:cubicBezTo>
                    <a:pt x="1303" y="811"/>
                    <a:pt x="1259" y="325"/>
                    <a:pt x="796" y="104"/>
                  </a:cubicBezTo>
                  <a:cubicBezTo>
                    <a:pt x="658" y="35"/>
                    <a:pt x="52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9"/>
            <p:cNvSpPr/>
            <p:nvPr/>
          </p:nvSpPr>
          <p:spPr>
            <a:xfrm>
              <a:off x="1146596" y="1860711"/>
              <a:ext cx="115562" cy="187355"/>
            </a:xfrm>
            <a:custGeom>
              <a:avLst/>
              <a:gdLst/>
              <a:ahLst/>
              <a:cxnLst/>
              <a:rect l="l" t="t" r="r" b="b"/>
              <a:pathLst>
                <a:path w="2334" h="3784" extrusionOk="0">
                  <a:moveTo>
                    <a:pt x="1111" y="0"/>
                  </a:moveTo>
                  <a:cubicBezTo>
                    <a:pt x="586" y="0"/>
                    <a:pt x="0" y="464"/>
                    <a:pt x="214" y="1200"/>
                  </a:cubicBezTo>
                  <a:cubicBezTo>
                    <a:pt x="501" y="2238"/>
                    <a:pt x="468" y="3087"/>
                    <a:pt x="1262" y="3562"/>
                  </a:cubicBezTo>
                  <a:cubicBezTo>
                    <a:pt x="1515" y="3713"/>
                    <a:pt x="1696" y="3784"/>
                    <a:pt x="1810" y="3784"/>
                  </a:cubicBezTo>
                  <a:cubicBezTo>
                    <a:pt x="2056" y="3784"/>
                    <a:pt x="2001" y="3460"/>
                    <a:pt x="1715" y="2911"/>
                  </a:cubicBezTo>
                  <a:cubicBezTo>
                    <a:pt x="1296" y="2094"/>
                    <a:pt x="1527" y="1697"/>
                    <a:pt x="1936" y="979"/>
                  </a:cubicBezTo>
                  <a:cubicBezTo>
                    <a:pt x="2333" y="273"/>
                    <a:pt x="1649" y="229"/>
                    <a:pt x="1649" y="229"/>
                  </a:cubicBezTo>
                  <a:cubicBezTo>
                    <a:pt x="1515" y="73"/>
                    <a:pt x="1317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9"/>
            <p:cNvSpPr/>
            <p:nvPr/>
          </p:nvSpPr>
          <p:spPr>
            <a:xfrm>
              <a:off x="1509126" y="1916809"/>
              <a:ext cx="113285" cy="111799"/>
            </a:xfrm>
            <a:custGeom>
              <a:avLst/>
              <a:gdLst/>
              <a:ahLst/>
              <a:cxnLst/>
              <a:rect l="l" t="t" r="r" b="b"/>
              <a:pathLst>
                <a:path w="2288" h="2258" extrusionOk="0">
                  <a:moveTo>
                    <a:pt x="1062" y="1"/>
                  </a:moveTo>
                  <a:cubicBezTo>
                    <a:pt x="1050" y="1"/>
                    <a:pt x="1039" y="1"/>
                    <a:pt x="1027" y="1"/>
                  </a:cubicBezTo>
                  <a:cubicBezTo>
                    <a:pt x="1" y="34"/>
                    <a:pt x="188" y="906"/>
                    <a:pt x="188" y="906"/>
                  </a:cubicBezTo>
                  <a:cubicBezTo>
                    <a:pt x="243" y="1579"/>
                    <a:pt x="475" y="2257"/>
                    <a:pt x="888" y="2257"/>
                  </a:cubicBezTo>
                  <a:cubicBezTo>
                    <a:pt x="1058" y="2257"/>
                    <a:pt x="1259" y="2142"/>
                    <a:pt x="1490" y="1866"/>
                  </a:cubicBezTo>
                  <a:cubicBezTo>
                    <a:pt x="2287" y="917"/>
                    <a:pt x="2048" y="1"/>
                    <a:pt x="106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9"/>
            <p:cNvSpPr/>
            <p:nvPr/>
          </p:nvSpPr>
          <p:spPr>
            <a:xfrm>
              <a:off x="1533684" y="1932604"/>
              <a:ext cx="54711" cy="70654"/>
            </a:xfrm>
            <a:custGeom>
              <a:avLst/>
              <a:gdLst/>
              <a:ahLst/>
              <a:cxnLst/>
              <a:rect l="l" t="t" r="r" b="b"/>
              <a:pathLst>
                <a:path w="1105" h="1427" extrusionOk="0">
                  <a:moveTo>
                    <a:pt x="796" y="0"/>
                  </a:moveTo>
                  <a:cubicBezTo>
                    <a:pt x="785" y="0"/>
                    <a:pt x="774" y="1"/>
                    <a:pt x="763" y="2"/>
                  </a:cubicBezTo>
                  <a:cubicBezTo>
                    <a:pt x="597" y="13"/>
                    <a:pt x="442" y="124"/>
                    <a:pt x="288" y="333"/>
                  </a:cubicBezTo>
                  <a:cubicBezTo>
                    <a:pt x="1" y="742"/>
                    <a:pt x="189" y="1194"/>
                    <a:pt x="332" y="1370"/>
                  </a:cubicBezTo>
                  <a:cubicBezTo>
                    <a:pt x="366" y="1404"/>
                    <a:pt x="410" y="1426"/>
                    <a:pt x="454" y="1426"/>
                  </a:cubicBezTo>
                  <a:cubicBezTo>
                    <a:pt x="487" y="1426"/>
                    <a:pt x="520" y="1415"/>
                    <a:pt x="553" y="1392"/>
                  </a:cubicBezTo>
                  <a:cubicBezTo>
                    <a:pt x="619" y="1338"/>
                    <a:pt x="631" y="1238"/>
                    <a:pt x="575" y="1172"/>
                  </a:cubicBezTo>
                  <a:cubicBezTo>
                    <a:pt x="564" y="1161"/>
                    <a:pt x="321" y="830"/>
                    <a:pt x="553" y="509"/>
                  </a:cubicBezTo>
                  <a:cubicBezTo>
                    <a:pt x="663" y="344"/>
                    <a:pt x="752" y="311"/>
                    <a:pt x="774" y="311"/>
                  </a:cubicBezTo>
                  <a:cubicBezTo>
                    <a:pt x="807" y="311"/>
                    <a:pt x="818" y="322"/>
                    <a:pt x="829" y="322"/>
                  </a:cubicBezTo>
                  <a:cubicBezTo>
                    <a:pt x="858" y="351"/>
                    <a:pt x="899" y="368"/>
                    <a:pt x="939" y="368"/>
                  </a:cubicBezTo>
                  <a:cubicBezTo>
                    <a:pt x="976" y="368"/>
                    <a:pt x="1012" y="354"/>
                    <a:pt x="1039" y="322"/>
                  </a:cubicBezTo>
                  <a:cubicBezTo>
                    <a:pt x="1105" y="267"/>
                    <a:pt x="1105" y="168"/>
                    <a:pt x="1050" y="101"/>
                  </a:cubicBezTo>
                  <a:cubicBezTo>
                    <a:pt x="999" y="51"/>
                    <a:pt x="912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9"/>
            <p:cNvSpPr/>
            <p:nvPr/>
          </p:nvSpPr>
          <p:spPr>
            <a:xfrm>
              <a:off x="1424410" y="1773074"/>
              <a:ext cx="147052" cy="188296"/>
            </a:xfrm>
            <a:custGeom>
              <a:avLst/>
              <a:gdLst/>
              <a:ahLst/>
              <a:cxnLst/>
              <a:rect l="l" t="t" r="r" b="b"/>
              <a:pathLst>
                <a:path w="2970" h="3803" extrusionOk="0">
                  <a:moveTo>
                    <a:pt x="1409" y="1"/>
                  </a:moveTo>
                  <a:cubicBezTo>
                    <a:pt x="1028" y="1"/>
                    <a:pt x="657" y="218"/>
                    <a:pt x="574" y="575"/>
                  </a:cubicBezTo>
                  <a:cubicBezTo>
                    <a:pt x="574" y="575"/>
                    <a:pt x="0" y="939"/>
                    <a:pt x="685" y="1369"/>
                  </a:cubicBezTo>
                  <a:cubicBezTo>
                    <a:pt x="1381" y="1811"/>
                    <a:pt x="1778" y="2043"/>
                    <a:pt x="1800" y="2959"/>
                  </a:cubicBezTo>
                  <a:cubicBezTo>
                    <a:pt x="1806" y="3497"/>
                    <a:pt x="1885" y="3803"/>
                    <a:pt x="2045" y="3803"/>
                  </a:cubicBezTo>
                  <a:cubicBezTo>
                    <a:pt x="2157" y="3803"/>
                    <a:pt x="2310" y="3652"/>
                    <a:pt x="2506" y="3323"/>
                  </a:cubicBezTo>
                  <a:cubicBezTo>
                    <a:pt x="2970" y="2529"/>
                    <a:pt x="2539" y="1789"/>
                    <a:pt x="2308" y="751"/>
                  </a:cubicBezTo>
                  <a:cubicBezTo>
                    <a:pt x="2191" y="224"/>
                    <a:pt x="179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9"/>
            <p:cNvSpPr/>
            <p:nvPr/>
          </p:nvSpPr>
          <p:spPr>
            <a:xfrm>
              <a:off x="1140208" y="1638796"/>
              <a:ext cx="380999" cy="258406"/>
            </a:xfrm>
            <a:custGeom>
              <a:avLst/>
              <a:gdLst/>
              <a:ahLst/>
              <a:cxnLst/>
              <a:rect l="l" t="t" r="r" b="b"/>
              <a:pathLst>
                <a:path w="7695" h="5219" extrusionOk="0">
                  <a:moveTo>
                    <a:pt x="4886" y="1"/>
                  </a:moveTo>
                  <a:cubicBezTo>
                    <a:pt x="4529" y="1"/>
                    <a:pt x="3899" y="695"/>
                    <a:pt x="3356" y="1112"/>
                  </a:cubicBezTo>
                  <a:cubicBezTo>
                    <a:pt x="2639" y="1664"/>
                    <a:pt x="1612" y="1554"/>
                    <a:pt x="807" y="2977"/>
                  </a:cubicBezTo>
                  <a:cubicBezTo>
                    <a:pt x="1" y="4390"/>
                    <a:pt x="520" y="4633"/>
                    <a:pt x="520" y="4633"/>
                  </a:cubicBezTo>
                  <a:cubicBezTo>
                    <a:pt x="520" y="4633"/>
                    <a:pt x="1127" y="5219"/>
                    <a:pt x="1640" y="5219"/>
                  </a:cubicBezTo>
                  <a:cubicBezTo>
                    <a:pt x="1856" y="5219"/>
                    <a:pt x="2055" y="5115"/>
                    <a:pt x="2186" y="4821"/>
                  </a:cubicBezTo>
                  <a:cubicBezTo>
                    <a:pt x="2639" y="3828"/>
                    <a:pt x="6403" y="4324"/>
                    <a:pt x="6910" y="3662"/>
                  </a:cubicBezTo>
                  <a:cubicBezTo>
                    <a:pt x="7408" y="2989"/>
                    <a:pt x="7694" y="1807"/>
                    <a:pt x="7385" y="1211"/>
                  </a:cubicBezTo>
                  <a:cubicBezTo>
                    <a:pt x="7299" y="1042"/>
                    <a:pt x="7215" y="981"/>
                    <a:pt x="7138" y="981"/>
                  </a:cubicBezTo>
                  <a:cubicBezTo>
                    <a:pt x="6939" y="981"/>
                    <a:pt x="6789" y="1388"/>
                    <a:pt x="6789" y="1388"/>
                  </a:cubicBezTo>
                  <a:cubicBezTo>
                    <a:pt x="6789" y="1388"/>
                    <a:pt x="6756" y="792"/>
                    <a:pt x="6336" y="428"/>
                  </a:cubicBezTo>
                  <a:cubicBezTo>
                    <a:pt x="6266" y="368"/>
                    <a:pt x="6191" y="343"/>
                    <a:pt x="6114" y="343"/>
                  </a:cubicBezTo>
                  <a:cubicBezTo>
                    <a:pt x="5727" y="343"/>
                    <a:pt x="5310" y="991"/>
                    <a:pt x="5310" y="991"/>
                  </a:cubicBezTo>
                  <a:lnTo>
                    <a:pt x="5134" y="252"/>
                  </a:lnTo>
                  <a:cubicBezTo>
                    <a:pt x="5088" y="74"/>
                    <a:pt x="5001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9"/>
            <p:cNvSpPr/>
            <p:nvPr/>
          </p:nvSpPr>
          <p:spPr>
            <a:xfrm>
              <a:off x="1438620" y="1958202"/>
              <a:ext cx="86399" cy="62237"/>
            </a:xfrm>
            <a:custGeom>
              <a:avLst/>
              <a:gdLst/>
              <a:ahLst/>
              <a:cxnLst/>
              <a:rect l="l" t="t" r="r" b="b"/>
              <a:pathLst>
                <a:path w="1745" h="1257" extrusionOk="0">
                  <a:moveTo>
                    <a:pt x="942" y="0"/>
                  </a:moveTo>
                  <a:cubicBezTo>
                    <a:pt x="864" y="0"/>
                    <a:pt x="772" y="11"/>
                    <a:pt x="663" y="37"/>
                  </a:cubicBezTo>
                  <a:cubicBezTo>
                    <a:pt x="0" y="181"/>
                    <a:pt x="133" y="1162"/>
                    <a:pt x="133" y="1162"/>
                  </a:cubicBezTo>
                  <a:cubicBezTo>
                    <a:pt x="133" y="1162"/>
                    <a:pt x="272" y="1257"/>
                    <a:pt x="576" y="1257"/>
                  </a:cubicBezTo>
                  <a:cubicBezTo>
                    <a:pt x="702" y="1257"/>
                    <a:pt x="855" y="1241"/>
                    <a:pt x="1038" y="1196"/>
                  </a:cubicBezTo>
                  <a:cubicBezTo>
                    <a:pt x="1579" y="1064"/>
                    <a:pt x="1744" y="313"/>
                    <a:pt x="1535" y="291"/>
                  </a:cubicBezTo>
                  <a:cubicBezTo>
                    <a:pt x="1369" y="272"/>
                    <a:pt x="1334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9"/>
            <p:cNvSpPr/>
            <p:nvPr/>
          </p:nvSpPr>
          <p:spPr>
            <a:xfrm>
              <a:off x="1433719" y="1957211"/>
              <a:ext cx="87489" cy="58573"/>
            </a:xfrm>
            <a:custGeom>
              <a:avLst/>
              <a:gdLst/>
              <a:ahLst/>
              <a:cxnLst/>
              <a:rect l="l" t="t" r="r" b="b"/>
              <a:pathLst>
                <a:path w="1767" h="1183" extrusionOk="0">
                  <a:moveTo>
                    <a:pt x="989" y="0"/>
                  </a:moveTo>
                  <a:cubicBezTo>
                    <a:pt x="880" y="0"/>
                    <a:pt x="763" y="22"/>
                    <a:pt x="641" y="79"/>
                  </a:cubicBezTo>
                  <a:cubicBezTo>
                    <a:pt x="0" y="366"/>
                    <a:pt x="232" y="1182"/>
                    <a:pt x="232" y="1182"/>
                  </a:cubicBezTo>
                  <a:cubicBezTo>
                    <a:pt x="232" y="1182"/>
                    <a:pt x="155" y="476"/>
                    <a:pt x="619" y="223"/>
                  </a:cubicBezTo>
                  <a:cubicBezTo>
                    <a:pt x="742" y="157"/>
                    <a:pt x="865" y="131"/>
                    <a:pt x="981" y="131"/>
                  </a:cubicBezTo>
                  <a:cubicBezTo>
                    <a:pt x="1344" y="131"/>
                    <a:pt x="1640" y="377"/>
                    <a:pt x="1698" y="377"/>
                  </a:cubicBezTo>
                  <a:cubicBezTo>
                    <a:pt x="1699" y="377"/>
                    <a:pt x="1699" y="377"/>
                    <a:pt x="1700" y="377"/>
                  </a:cubicBezTo>
                  <a:cubicBezTo>
                    <a:pt x="1766" y="366"/>
                    <a:pt x="1623" y="255"/>
                    <a:pt x="1578" y="223"/>
                  </a:cubicBezTo>
                  <a:cubicBezTo>
                    <a:pt x="1538" y="181"/>
                    <a:pt x="1302" y="0"/>
                    <a:pt x="9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9"/>
            <p:cNvSpPr/>
            <p:nvPr/>
          </p:nvSpPr>
          <p:spPr>
            <a:xfrm>
              <a:off x="1452286" y="1970679"/>
              <a:ext cx="49760" cy="44809"/>
            </a:xfrm>
            <a:custGeom>
              <a:avLst/>
              <a:gdLst/>
              <a:ahLst/>
              <a:cxnLst/>
              <a:rect l="l" t="t" r="r" b="b"/>
              <a:pathLst>
                <a:path w="1005" h="905" extrusionOk="0">
                  <a:moveTo>
                    <a:pt x="506" y="1"/>
                  </a:moveTo>
                  <a:cubicBezTo>
                    <a:pt x="467" y="1"/>
                    <a:pt x="427" y="6"/>
                    <a:pt x="387" y="17"/>
                  </a:cubicBezTo>
                  <a:cubicBezTo>
                    <a:pt x="144" y="72"/>
                    <a:pt x="1" y="326"/>
                    <a:pt x="55" y="569"/>
                  </a:cubicBezTo>
                  <a:cubicBezTo>
                    <a:pt x="111" y="771"/>
                    <a:pt x="297" y="905"/>
                    <a:pt x="498" y="905"/>
                  </a:cubicBezTo>
                  <a:cubicBezTo>
                    <a:pt x="538" y="905"/>
                    <a:pt x="579" y="899"/>
                    <a:pt x="619" y="888"/>
                  </a:cubicBezTo>
                  <a:cubicBezTo>
                    <a:pt x="862" y="834"/>
                    <a:pt x="1005" y="579"/>
                    <a:pt x="938" y="336"/>
                  </a:cubicBezTo>
                  <a:cubicBezTo>
                    <a:pt x="883" y="134"/>
                    <a:pt x="705" y="1"/>
                    <a:pt x="50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9"/>
            <p:cNvSpPr/>
            <p:nvPr/>
          </p:nvSpPr>
          <p:spPr>
            <a:xfrm>
              <a:off x="1427133" y="1917205"/>
              <a:ext cx="65109" cy="24806"/>
            </a:xfrm>
            <a:custGeom>
              <a:avLst/>
              <a:gdLst/>
              <a:ahLst/>
              <a:cxnLst/>
              <a:rect l="l" t="t" r="r" b="b"/>
              <a:pathLst>
                <a:path w="1315" h="501" extrusionOk="0">
                  <a:moveTo>
                    <a:pt x="791" y="0"/>
                  </a:moveTo>
                  <a:cubicBezTo>
                    <a:pt x="673" y="0"/>
                    <a:pt x="526" y="19"/>
                    <a:pt x="354" y="81"/>
                  </a:cubicBezTo>
                  <a:cubicBezTo>
                    <a:pt x="200" y="136"/>
                    <a:pt x="67" y="246"/>
                    <a:pt x="1" y="401"/>
                  </a:cubicBezTo>
                  <a:cubicBezTo>
                    <a:pt x="1" y="423"/>
                    <a:pt x="45" y="445"/>
                    <a:pt x="67" y="457"/>
                  </a:cubicBezTo>
                  <a:cubicBezTo>
                    <a:pt x="100" y="479"/>
                    <a:pt x="144" y="489"/>
                    <a:pt x="178" y="501"/>
                  </a:cubicBezTo>
                  <a:cubicBezTo>
                    <a:pt x="299" y="346"/>
                    <a:pt x="487" y="224"/>
                    <a:pt x="696" y="170"/>
                  </a:cubicBezTo>
                  <a:cubicBezTo>
                    <a:pt x="840" y="136"/>
                    <a:pt x="972" y="125"/>
                    <a:pt x="1115" y="125"/>
                  </a:cubicBezTo>
                  <a:lnTo>
                    <a:pt x="1314" y="125"/>
                  </a:lnTo>
                  <a:cubicBezTo>
                    <a:pt x="1204" y="70"/>
                    <a:pt x="1093" y="37"/>
                    <a:pt x="972" y="15"/>
                  </a:cubicBezTo>
                  <a:cubicBezTo>
                    <a:pt x="923" y="7"/>
                    <a:pt x="862" y="0"/>
                    <a:pt x="7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1477983" y="1975580"/>
              <a:ext cx="13121" cy="12081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135" y="0"/>
                  </a:moveTo>
                  <a:cubicBezTo>
                    <a:pt x="123" y="0"/>
                    <a:pt x="112" y="2"/>
                    <a:pt x="100" y="6"/>
                  </a:cubicBezTo>
                  <a:cubicBezTo>
                    <a:pt x="44" y="28"/>
                    <a:pt x="0" y="83"/>
                    <a:pt x="22" y="149"/>
                  </a:cubicBezTo>
                  <a:cubicBezTo>
                    <a:pt x="32" y="204"/>
                    <a:pt x="78" y="243"/>
                    <a:pt x="131" y="243"/>
                  </a:cubicBezTo>
                  <a:cubicBezTo>
                    <a:pt x="143" y="243"/>
                    <a:pt x="154" y="241"/>
                    <a:pt x="166" y="237"/>
                  </a:cubicBezTo>
                  <a:cubicBezTo>
                    <a:pt x="232" y="227"/>
                    <a:pt x="265" y="161"/>
                    <a:pt x="254" y="94"/>
                  </a:cubicBezTo>
                  <a:cubicBezTo>
                    <a:pt x="236" y="40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1295777" y="1994148"/>
              <a:ext cx="89321" cy="62138"/>
            </a:xfrm>
            <a:custGeom>
              <a:avLst/>
              <a:gdLst/>
              <a:ahLst/>
              <a:cxnLst/>
              <a:rect l="l" t="t" r="r" b="b"/>
              <a:pathLst>
                <a:path w="1804" h="1255" extrusionOk="0">
                  <a:moveTo>
                    <a:pt x="969" y="1"/>
                  </a:moveTo>
                  <a:cubicBezTo>
                    <a:pt x="912" y="1"/>
                    <a:pt x="851" y="9"/>
                    <a:pt x="788" y="28"/>
                  </a:cubicBezTo>
                  <a:cubicBezTo>
                    <a:pt x="137" y="216"/>
                    <a:pt x="314" y="558"/>
                    <a:pt x="148" y="679"/>
                  </a:cubicBezTo>
                  <a:cubicBezTo>
                    <a:pt x="1" y="788"/>
                    <a:pt x="387" y="1254"/>
                    <a:pt x="847" y="1254"/>
                  </a:cubicBezTo>
                  <a:cubicBezTo>
                    <a:pt x="904" y="1254"/>
                    <a:pt x="962" y="1247"/>
                    <a:pt x="1020" y="1231"/>
                  </a:cubicBezTo>
                  <a:cubicBezTo>
                    <a:pt x="1649" y="1055"/>
                    <a:pt x="1804" y="757"/>
                    <a:pt x="1804" y="757"/>
                  </a:cubicBezTo>
                  <a:cubicBezTo>
                    <a:pt x="1804" y="757"/>
                    <a:pt x="1507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1299193" y="1993207"/>
              <a:ext cx="85904" cy="39065"/>
            </a:xfrm>
            <a:custGeom>
              <a:avLst/>
              <a:gdLst/>
              <a:ahLst/>
              <a:cxnLst/>
              <a:rect l="l" t="t" r="r" b="b"/>
              <a:pathLst>
                <a:path w="1735" h="789" extrusionOk="0">
                  <a:moveTo>
                    <a:pt x="896" y="1"/>
                  </a:moveTo>
                  <a:cubicBezTo>
                    <a:pt x="874" y="1"/>
                    <a:pt x="852" y="2"/>
                    <a:pt x="829" y="3"/>
                  </a:cubicBezTo>
                  <a:cubicBezTo>
                    <a:pt x="311" y="47"/>
                    <a:pt x="112" y="522"/>
                    <a:pt x="90" y="588"/>
                  </a:cubicBezTo>
                  <a:cubicBezTo>
                    <a:pt x="70" y="640"/>
                    <a:pt x="0" y="789"/>
                    <a:pt x="46" y="789"/>
                  </a:cubicBezTo>
                  <a:cubicBezTo>
                    <a:pt x="49" y="789"/>
                    <a:pt x="53" y="788"/>
                    <a:pt x="57" y="787"/>
                  </a:cubicBezTo>
                  <a:cubicBezTo>
                    <a:pt x="123" y="765"/>
                    <a:pt x="333" y="136"/>
                    <a:pt x="918" y="124"/>
                  </a:cubicBezTo>
                  <a:cubicBezTo>
                    <a:pt x="922" y="124"/>
                    <a:pt x="926" y="124"/>
                    <a:pt x="931" y="124"/>
                  </a:cubicBezTo>
                  <a:cubicBezTo>
                    <a:pt x="1463" y="124"/>
                    <a:pt x="1735" y="776"/>
                    <a:pt x="1735" y="776"/>
                  </a:cubicBezTo>
                  <a:cubicBezTo>
                    <a:pt x="1735" y="776"/>
                    <a:pt x="1539" y="1"/>
                    <a:pt x="89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9"/>
            <p:cNvSpPr/>
            <p:nvPr/>
          </p:nvSpPr>
          <p:spPr>
            <a:xfrm>
              <a:off x="1320582" y="2004248"/>
              <a:ext cx="49760" cy="45106"/>
            </a:xfrm>
            <a:custGeom>
              <a:avLst/>
              <a:gdLst/>
              <a:ahLst/>
              <a:cxnLst/>
              <a:rect l="l" t="t" r="r" b="b"/>
              <a:pathLst>
                <a:path w="1005" h="911" extrusionOk="0">
                  <a:moveTo>
                    <a:pt x="491" y="0"/>
                  </a:moveTo>
                  <a:cubicBezTo>
                    <a:pt x="457" y="0"/>
                    <a:pt x="422" y="4"/>
                    <a:pt x="387" y="12"/>
                  </a:cubicBezTo>
                  <a:cubicBezTo>
                    <a:pt x="144" y="78"/>
                    <a:pt x="0" y="332"/>
                    <a:pt x="66" y="575"/>
                  </a:cubicBezTo>
                  <a:cubicBezTo>
                    <a:pt x="113" y="778"/>
                    <a:pt x="297" y="911"/>
                    <a:pt x="498" y="911"/>
                  </a:cubicBezTo>
                  <a:cubicBezTo>
                    <a:pt x="538" y="911"/>
                    <a:pt x="578" y="906"/>
                    <a:pt x="618" y="895"/>
                  </a:cubicBezTo>
                  <a:cubicBezTo>
                    <a:pt x="861" y="829"/>
                    <a:pt x="1005" y="586"/>
                    <a:pt x="939" y="343"/>
                  </a:cubicBezTo>
                  <a:cubicBezTo>
                    <a:pt x="891" y="135"/>
                    <a:pt x="698" y="0"/>
                    <a:pt x="49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9"/>
            <p:cNvSpPr/>
            <p:nvPr/>
          </p:nvSpPr>
          <p:spPr>
            <a:xfrm>
              <a:off x="1298698" y="1948200"/>
              <a:ext cx="64020" cy="25499"/>
            </a:xfrm>
            <a:custGeom>
              <a:avLst/>
              <a:gdLst/>
              <a:ahLst/>
              <a:cxnLst/>
              <a:rect l="l" t="t" r="r" b="b"/>
              <a:pathLst>
                <a:path w="1293" h="515" extrusionOk="0">
                  <a:moveTo>
                    <a:pt x="912" y="1"/>
                  </a:moveTo>
                  <a:cubicBezTo>
                    <a:pt x="877" y="1"/>
                    <a:pt x="842" y="3"/>
                    <a:pt x="807" y="7"/>
                  </a:cubicBezTo>
                  <a:cubicBezTo>
                    <a:pt x="530" y="51"/>
                    <a:pt x="343" y="172"/>
                    <a:pt x="243" y="250"/>
                  </a:cubicBezTo>
                  <a:cubicBezTo>
                    <a:pt x="155" y="327"/>
                    <a:pt x="67" y="415"/>
                    <a:pt x="1" y="515"/>
                  </a:cubicBezTo>
                  <a:cubicBezTo>
                    <a:pt x="56" y="481"/>
                    <a:pt x="111" y="449"/>
                    <a:pt x="167" y="427"/>
                  </a:cubicBezTo>
                  <a:cubicBezTo>
                    <a:pt x="299" y="360"/>
                    <a:pt x="420" y="294"/>
                    <a:pt x="552" y="261"/>
                  </a:cubicBezTo>
                  <a:cubicBezTo>
                    <a:pt x="638" y="234"/>
                    <a:pt x="725" y="221"/>
                    <a:pt x="811" y="221"/>
                  </a:cubicBezTo>
                  <a:cubicBezTo>
                    <a:pt x="938" y="221"/>
                    <a:pt x="1064" y="248"/>
                    <a:pt x="1182" y="294"/>
                  </a:cubicBezTo>
                  <a:cubicBezTo>
                    <a:pt x="1204" y="261"/>
                    <a:pt x="1226" y="239"/>
                    <a:pt x="1248" y="206"/>
                  </a:cubicBezTo>
                  <a:cubicBezTo>
                    <a:pt x="1259" y="172"/>
                    <a:pt x="1292" y="140"/>
                    <a:pt x="1281" y="106"/>
                  </a:cubicBezTo>
                  <a:cubicBezTo>
                    <a:pt x="1175" y="36"/>
                    <a:pt x="1049" y="1"/>
                    <a:pt x="91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9"/>
            <p:cNvSpPr/>
            <p:nvPr/>
          </p:nvSpPr>
          <p:spPr>
            <a:xfrm>
              <a:off x="1327712" y="2014002"/>
              <a:ext cx="11487" cy="10645"/>
            </a:xfrm>
            <a:custGeom>
              <a:avLst/>
              <a:gdLst/>
              <a:ahLst/>
              <a:cxnLst/>
              <a:rect l="l" t="t" r="r" b="b"/>
              <a:pathLst>
                <a:path w="232" h="215" extrusionOk="0">
                  <a:moveTo>
                    <a:pt x="110" y="1"/>
                  </a:moveTo>
                  <a:cubicBezTo>
                    <a:pt x="103" y="1"/>
                    <a:pt x="96" y="1"/>
                    <a:pt x="88" y="3"/>
                  </a:cubicBezTo>
                  <a:cubicBezTo>
                    <a:pt x="33" y="13"/>
                    <a:pt x="0" y="69"/>
                    <a:pt x="11" y="135"/>
                  </a:cubicBezTo>
                  <a:cubicBezTo>
                    <a:pt x="30" y="183"/>
                    <a:pt x="74" y="214"/>
                    <a:pt x="121" y="214"/>
                  </a:cubicBezTo>
                  <a:cubicBezTo>
                    <a:pt x="129" y="214"/>
                    <a:pt x="136" y="214"/>
                    <a:pt x="143" y="212"/>
                  </a:cubicBezTo>
                  <a:cubicBezTo>
                    <a:pt x="199" y="190"/>
                    <a:pt x="231" y="135"/>
                    <a:pt x="221" y="80"/>
                  </a:cubicBezTo>
                  <a:cubicBezTo>
                    <a:pt x="211" y="32"/>
                    <a:pt x="160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1387820" y="2082973"/>
              <a:ext cx="89667" cy="49909"/>
            </a:xfrm>
            <a:custGeom>
              <a:avLst/>
              <a:gdLst/>
              <a:ahLst/>
              <a:cxnLst/>
              <a:rect l="l" t="t" r="r" b="b"/>
              <a:pathLst>
                <a:path w="1811" h="1008" extrusionOk="0">
                  <a:moveTo>
                    <a:pt x="1744" y="1"/>
                  </a:moveTo>
                  <a:lnTo>
                    <a:pt x="0" y="464"/>
                  </a:lnTo>
                  <a:cubicBezTo>
                    <a:pt x="0" y="464"/>
                    <a:pt x="272" y="1007"/>
                    <a:pt x="830" y="1007"/>
                  </a:cubicBezTo>
                  <a:cubicBezTo>
                    <a:pt x="908" y="1007"/>
                    <a:pt x="992" y="996"/>
                    <a:pt x="1082" y="972"/>
                  </a:cubicBezTo>
                  <a:cubicBezTo>
                    <a:pt x="1810" y="762"/>
                    <a:pt x="1744" y="1"/>
                    <a:pt x="174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1387226" y="2080795"/>
              <a:ext cx="87489" cy="38075"/>
            </a:xfrm>
            <a:custGeom>
              <a:avLst/>
              <a:gdLst/>
              <a:ahLst/>
              <a:cxnLst/>
              <a:rect l="l" t="t" r="r" b="b"/>
              <a:pathLst>
                <a:path w="1767" h="769" extrusionOk="0">
                  <a:moveTo>
                    <a:pt x="1767" y="0"/>
                  </a:moveTo>
                  <a:lnTo>
                    <a:pt x="1" y="497"/>
                  </a:lnTo>
                  <a:cubicBezTo>
                    <a:pt x="1" y="497"/>
                    <a:pt x="167" y="740"/>
                    <a:pt x="388" y="762"/>
                  </a:cubicBezTo>
                  <a:cubicBezTo>
                    <a:pt x="417" y="766"/>
                    <a:pt x="450" y="768"/>
                    <a:pt x="486" y="768"/>
                  </a:cubicBezTo>
                  <a:cubicBezTo>
                    <a:pt x="806" y="768"/>
                    <a:pt x="1365" y="605"/>
                    <a:pt x="1524" y="486"/>
                  </a:cubicBezTo>
                  <a:cubicBezTo>
                    <a:pt x="1690" y="36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1116145" y="2115206"/>
              <a:ext cx="654258" cy="726398"/>
            </a:xfrm>
            <a:custGeom>
              <a:avLst/>
              <a:gdLst/>
              <a:ahLst/>
              <a:cxnLst/>
              <a:rect l="l" t="t" r="r" b="b"/>
              <a:pathLst>
                <a:path w="13214" h="14671" extrusionOk="0">
                  <a:moveTo>
                    <a:pt x="7396" y="0"/>
                  </a:moveTo>
                  <a:lnTo>
                    <a:pt x="4361" y="972"/>
                  </a:lnTo>
                  <a:cubicBezTo>
                    <a:pt x="4361" y="972"/>
                    <a:pt x="4737" y="2749"/>
                    <a:pt x="4615" y="3113"/>
                  </a:cubicBezTo>
                  <a:cubicBezTo>
                    <a:pt x="4494" y="3478"/>
                    <a:pt x="1" y="4979"/>
                    <a:pt x="366" y="5828"/>
                  </a:cubicBezTo>
                  <a:cubicBezTo>
                    <a:pt x="727" y="6672"/>
                    <a:pt x="1023" y="14638"/>
                    <a:pt x="1611" y="14638"/>
                  </a:cubicBezTo>
                  <a:cubicBezTo>
                    <a:pt x="1615" y="14638"/>
                    <a:pt x="1619" y="14638"/>
                    <a:pt x="1624" y="14637"/>
                  </a:cubicBezTo>
                  <a:cubicBezTo>
                    <a:pt x="2231" y="14516"/>
                    <a:pt x="12242" y="14670"/>
                    <a:pt x="12728" y="14428"/>
                  </a:cubicBezTo>
                  <a:cubicBezTo>
                    <a:pt x="13214" y="14185"/>
                    <a:pt x="12463" y="4482"/>
                    <a:pt x="12220" y="3996"/>
                  </a:cubicBezTo>
                  <a:cubicBezTo>
                    <a:pt x="11978" y="3510"/>
                    <a:pt x="8588" y="2981"/>
                    <a:pt x="8103" y="2860"/>
                  </a:cubicBezTo>
                  <a:cubicBezTo>
                    <a:pt x="7617" y="2738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1121740" y="2264238"/>
              <a:ext cx="647574" cy="574642"/>
            </a:xfrm>
            <a:custGeom>
              <a:avLst/>
              <a:gdLst/>
              <a:ahLst/>
              <a:cxnLst/>
              <a:rect l="l" t="t" r="r" b="b"/>
              <a:pathLst>
                <a:path w="13079" h="11606" extrusionOk="0">
                  <a:moveTo>
                    <a:pt x="9074" y="1"/>
                  </a:moveTo>
                  <a:cubicBezTo>
                    <a:pt x="8851" y="1"/>
                    <a:pt x="8678" y="9"/>
                    <a:pt x="8586" y="26"/>
                  </a:cubicBezTo>
                  <a:cubicBezTo>
                    <a:pt x="8045" y="125"/>
                    <a:pt x="7560" y="1837"/>
                    <a:pt x="6875" y="2024"/>
                  </a:cubicBezTo>
                  <a:cubicBezTo>
                    <a:pt x="6835" y="2035"/>
                    <a:pt x="6789" y="2041"/>
                    <a:pt x="6738" y="2041"/>
                  </a:cubicBezTo>
                  <a:cubicBezTo>
                    <a:pt x="5912" y="2041"/>
                    <a:pt x="3729" y="622"/>
                    <a:pt x="3729" y="622"/>
                  </a:cubicBezTo>
                  <a:cubicBezTo>
                    <a:pt x="2846" y="622"/>
                    <a:pt x="484" y="2013"/>
                    <a:pt x="329" y="2477"/>
                  </a:cubicBezTo>
                  <a:cubicBezTo>
                    <a:pt x="0" y="3486"/>
                    <a:pt x="424" y="11606"/>
                    <a:pt x="1101" y="11606"/>
                  </a:cubicBezTo>
                  <a:cubicBezTo>
                    <a:pt x="1105" y="11606"/>
                    <a:pt x="1109" y="11605"/>
                    <a:pt x="1114" y="11605"/>
                  </a:cubicBezTo>
                  <a:cubicBezTo>
                    <a:pt x="1798" y="11506"/>
                    <a:pt x="13035" y="11605"/>
                    <a:pt x="12935" y="11362"/>
                  </a:cubicBezTo>
                  <a:cubicBezTo>
                    <a:pt x="12836" y="11119"/>
                    <a:pt x="13079" y="1152"/>
                    <a:pt x="12736" y="633"/>
                  </a:cubicBezTo>
                  <a:cubicBezTo>
                    <a:pt x="12443" y="203"/>
                    <a:pt x="10157" y="1"/>
                    <a:pt x="9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1167539" y="2826750"/>
              <a:ext cx="673370" cy="475914"/>
            </a:xfrm>
            <a:custGeom>
              <a:avLst/>
              <a:gdLst/>
              <a:ahLst/>
              <a:cxnLst/>
              <a:rect l="l" t="t" r="r" b="b"/>
              <a:pathLst>
                <a:path w="13600" h="9612" extrusionOk="0">
                  <a:moveTo>
                    <a:pt x="12010" y="1"/>
                  </a:moveTo>
                  <a:cubicBezTo>
                    <a:pt x="11502" y="1"/>
                    <a:pt x="0" y="398"/>
                    <a:pt x="0" y="398"/>
                  </a:cubicBezTo>
                  <a:cubicBezTo>
                    <a:pt x="0" y="398"/>
                    <a:pt x="12" y="9218"/>
                    <a:pt x="520" y="9472"/>
                  </a:cubicBezTo>
                  <a:cubicBezTo>
                    <a:pt x="716" y="9570"/>
                    <a:pt x="1595" y="9612"/>
                    <a:pt x="2623" y="9612"/>
                  </a:cubicBezTo>
                  <a:cubicBezTo>
                    <a:pt x="4252" y="9612"/>
                    <a:pt x="6254" y="9506"/>
                    <a:pt x="6491" y="9351"/>
                  </a:cubicBezTo>
                  <a:cubicBezTo>
                    <a:pt x="6854" y="9105"/>
                    <a:pt x="6485" y="3889"/>
                    <a:pt x="6569" y="3889"/>
                  </a:cubicBezTo>
                  <a:cubicBezTo>
                    <a:pt x="6572" y="3889"/>
                    <a:pt x="6575" y="3896"/>
                    <a:pt x="6579" y="3908"/>
                  </a:cubicBezTo>
                  <a:cubicBezTo>
                    <a:pt x="6710" y="4279"/>
                    <a:pt x="7111" y="9353"/>
                    <a:pt x="7493" y="9353"/>
                  </a:cubicBezTo>
                  <a:cubicBezTo>
                    <a:pt x="7497" y="9353"/>
                    <a:pt x="7502" y="9352"/>
                    <a:pt x="7506" y="9351"/>
                  </a:cubicBezTo>
                  <a:cubicBezTo>
                    <a:pt x="7882" y="9218"/>
                    <a:pt x="12330" y="9472"/>
                    <a:pt x="12971" y="8964"/>
                  </a:cubicBezTo>
                  <a:cubicBezTo>
                    <a:pt x="13599" y="8456"/>
                    <a:pt x="12518" y="1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754407" y="2062970"/>
              <a:ext cx="240482" cy="175819"/>
            </a:xfrm>
            <a:custGeom>
              <a:avLst/>
              <a:gdLst/>
              <a:ahLst/>
              <a:cxnLst/>
              <a:rect l="l" t="t" r="r" b="b"/>
              <a:pathLst>
                <a:path w="4857" h="3551" extrusionOk="0">
                  <a:moveTo>
                    <a:pt x="3083" y="0"/>
                  </a:moveTo>
                  <a:cubicBezTo>
                    <a:pt x="2266" y="0"/>
                    <a:pt x="220" y="636"/>
                    <a:pt x="220" y="636"/>
                  </a:cubicBezTo>
                  <a:cubicBezTo>
                    <a:pt x="1" y="636"/>
                    <a:pt x="1593" y="3550"/>
                    <a:pt x="1872" y="3550"/>
                  </a:cubicBezTo>
                  <a:cubicBezTo>
                    <a:pt x="1873" y="3550"/>
                    <a:pt x="1875" y="3550"/>
                    <a:pt x="1876" y="3550"/>
                  </a:cubicBezTo>
                  <a:cubicBezTo>
                    <a:pt x="2141" y="3517"/>
                    <a:pt x="4856" y="2789"/>
                    <a:pt x="4636" y="2314"/>
                  </a:cubicBezTo>
                  <a:cubicBezTo>
                    <a:pt x="4426" y="1828"/>
                    <a:pt x="3731" y="360"/>
                    <a:pt x="3377" y="62"/>
                  </a:cubicBezTo>
                  <a:cubicBezTo>
                    <a:pt x="3326" y="19"/>
                    <a:pt x="3222" y="0"/>
                    <a:pt x="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9"/>
            <p:cNvSpPr/>
            <p:nvPr/>
          </p:nvSpPr>
          <p:spPr>
            <a:xfrm>
              <a:off x="743415" y="2051186"/>
              <a:ext cx="227857" cy="143834"/>
            </a:xfrm>
            <a:custGeom>
              <a:avLst/>
              <a:gdLst/>
              <a:ahLst/>
              <a:cxnLst/>
              <a:rect l="l" t="t" r="r" b="b"/>
              <a:pathLst>
                <a:path w="4602" h="2905" extrusionOk="0">
                  <a:moveTo>
                    <a:pt x="3307" y="1"/>
                  </a:moveTo>
                  <a:cubicBezTo>
                    <a:pt x="3301" y="1"/>
                    <a:pt x="3296" y="1"/>
                    <a:pt x="3290" y="2"/>
                  </a:cubicBezTo>
                  <a:cubicBezTo>
                    <a:pt x="2993" y="79"/>
                    <a:pt x="1" y="731"/>
                    <a:pt x="1" y="984"/>
                  </a:cubicBezTo>
                  <a:cubicBezTo>
                    <a:pt x="1" y="1239"/>
                    <a:pt x="785" y="2905"/>
                    <a:pt x="785" y="2905"/>
                  </a:cubicBezTo>
                  <a:cubicBezTo>
                    <a:pt x="785" y="2905"/>
                    <a:pt x="4251" y="1845"/>
                    <a:pt x="4428" y="1813"/>
                  </a:cubicBezTo>
                  <a:cubicBezTo>
                    <a:pt x="4601" y="1780"/>
                    <a:pt x="3634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9"/>
            <p:cNvSpPr/>
            <p:nvPr/>
          </p:nvSpPr>
          <p:spPr>
            <a:xfrm>
              <a:off x="667661" y="2040244"/>
              <a:ext cx="231619" cy="203694"/>
            </a:xfrm>
            <a:custGeom>
              <a:avLst/>
              <a:gdLst/>
              <a:ahLst/>
              <a:cxnLst/>
              <a:rect l="l" t="t" r="r" b="b"/>
              <a:pathLst>
                <a:path w="4678" h="4114" extrusionOk="0">
                  <a:moveTo>
                    <a:pt x="3159" y="1"/>
                  </a:moveTo>
                  <a:cubicBezTo>
                    <a:pt x="2629" y="1"/>
                    <a:pt x="174" y="753"/>
                    <a:pt x="174" y="753"/>
                  </a:cubicBezTo>
                  <a:cubicBezTo>
                    <a:pt x="1" y="828"/>
                    <a:pt x="1035" y="4113"/>
                    <a:pt x="1326" y="4113"/>
                  </a:cubicBezTo>
                  <a:cubicBezTo>
                    <a:pt x="1333" y="4113"/>
                    <a:pt x="1338" y="4112"/>
                    <a:pt x="1344" y="4109"/>
                  </a:cubicBezTo>
                  <a:cubicBezTo>
                    <a:pt x="1609" y="3965"/>
                    <a:pt x="4677" y="2905"/>
                    <a:pt x="4600" y="2618"/>
                  </a:cubicBezTo>
                  <a:cubicBezTo>
                    <a:pt x="4511" y="2321"/>
                    <a:pt x="3640" y="35"/>
                    <a:pt x="3198" y="3"/>
                  </a:cubicBezTo>
                  <a:cubicBezTo>
                    <a:pt x="3186" y="1"/>
                    <a:pt x="3173" y="1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9"/>
            <p:cNvSpPr/>
            <p:nvPr/>
          </p:nvSpPr>
          <p:spPr>
            <a:xfrm>
              <a:off x="663106" y="2029302"/>
              <a:ext cx="227758" cy="153192"/>
            </a:xfrm>
            <a:custGeom>
              <a:avLst/>
              <a:gdLst/>
              <a:ahLst/>
              <a:cxnLst/>
              <a:rect l="l" t="t" r="r" b="b"/>
              <a:pathLst>
                <a:path w="4600" h="3094" extrusionOk="0">
                  <a:moveTo>
                    <a:pt x="3320" y="0"/>
                  </a:moveTo>
                  <a:cubicBezTo>
                    <a:pt x="3313" y="0"/>
                    <a:pt x="3307" y="1"/>
                    <a:pt x="3301" y="3"/>
                  </a:cubicBezTo>
                  <a:cubicBezTo>
                    <a:pt x="2992" y="69"/>
                    <a:pt x="1" y="720"/>
                    <a:pt x="1" y="974"/>
                  </a:cubicBezTo>
                  <a:cubicBezTo>
                    <a:pt x="1" y="1239"/>
                    <a:pt x="818" y="3094"/>
                    <a:pt x="818" y="3094"/>
                  </a:cubicBezTo>
                  <a:cubicBezTo>
                    <a:pt x="818" y="3094"/>
                    <a:pt x="4250" y="1846"/>
                    <a:pt x="4427" y="1802"/>
                  </a:cubicBezTo>
                  <a:cubicBezTo>
                    <a:pt x="4600" y="1770"/>
                    <a:pt x="3640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9"/>
            <p:cNvSpPr/>
            <p:nvPr/>
          </p:nvSpPr>
          <p:spPr>
            <a:xfrm>
              <a:off x="677316" y="2265922"/>
              <a:ext cx="197901" cy="170273"/>
            </a:xfrm>
            <a:custGeom>
              <a:avLst/>
              <a:gdLst/>
              <a:ahLst/>
              <a:cxnLst/>
              <a:rect l="l" t="t" r="r" b="b"/>
              <a:pathLst>
                <a:path w="3997" h="3439" extrusionOk="0">
                  <a:moveTo>
                    <a:pt x="2346" y="0"/>
                  </a:moveTo>
                  <a:cubicBezTo>
                    <a:pt x="1805" y="0"/>
                    <a:pt x="729" y="919"/>
                    <a:pt x="729" y="919"/>
                  </a:cubicBezTo>
                  <a:cubicBezTo>
                    <a:pt x="0" y="2069"/>
                    <a:pt x="961" y="3438"/>
                    <a:pt x="1517" y="3438"/>
                  </a:cubicBezTo>
                  <a:cubicBezTo>
                    <a:pt x="1558" y="3438"/>
                    <a:pt x="1598" y="3430"/>
                    <a:pt x="1634" y="3414"/>
                  </a:cubicBezTo>
                  <a:cubicBezTo>
                    <a:pt x="2153" y="3182"/>
                    <a:pt x="3246" y="2983"/>
                    <a:pt x="3621" y="2421"/>
                  </a:cubicBezTo>
                  <a:cubicBezTo>
                    <a:pt x="3997" y="1869"/>
                    <a:pt x="2903" y="731"/>
                    <a:pt x="2606" y="147"/>
                  </a:cubicBezTo>
                  <a:cubicBezTo>
                    <a:pt x="2555" y="43"/>
                    <a:pt x="2463" y="0"/>
                    <a:pt x="23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9"/>
            <p:cNvSpPr/>
            <p:nvPr/>
          </p:nvSpPr>
          <p:spPr>
            <a:xfrm>
              <a:off x="1227152" y="3853689"/>
              <a:ext cx="304997" cy="226470"/>
            </a:xfrm>
            <a:custGeom>
              <a:avLst/>
              <a:gdLst/>
              <a:ahLst/>
              <a:cxnLst/>
              <a:rect l="l" t="t" r="r" b="b"/>
              <a:pathLst>
                <a:path w="6160" h="4574" extrusionOk="0">
                  <a:moveTo>
                    <a:pt x="4106" y="1"/>
                  </a:moveTo>
                  <a:cubicBezTo>
                    <a:pt x="4106" y="1"/>
                    <a:pt x="982" y="144"/>
                    <a:pt x="817" y="509"/>
                  </a:cubicBezTo>
                  <a:cubicBezTo>
                    <a:pt x="651" y="872"/>
                    <a:pt x="0" y="3632"/>
                    <a:pt x="651" y="4073"/>
                  </a:cubicBezTo>
                  <a:cubicBezTo>
                    <a:pt x="1082" y="4354"/>
                    <a:pt x="2244" y="4574"/>
                    <a:pt x="3343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59" y="3919"/>
                    <a:pt x="4602" y="3047"/>
                    <a:pt x="4271" y="2253"/>
                  </a:cubicBezTo>
                  <a:cubicBezTo>
                    <a:pt x="3940" y="1446"/>
                    <a:pt x="4106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1242947" y="3544384"/>
              <a:ext cx="242166" cy="337428"/>
            </a:xfrm>
            <a:custGeom>
              <a:avLst/>
              <a:gdLst/>
              <a:ahLst/>
              <a:cxnLst/>
              <a:rect l="l" t="t" r="r" b="b"/>
              <a:pathLst>
                <a:path w="4891" h="6815" extrusionOk="0">
                  <a:moveTo>
                    <a:pt x="419" y="0"/>
                  </a:moveTo>
                  <a:cubicBezTo>
                    <a:pt x="349" y="0"/>
                    <a:pt x="310" y="0"/>
                    <a:pt x="310" y="0"/>
                  </a:cubicBezTo>
                  <a:cubicBezTo>
                    <a:pt x="67" y="0"/>
                    <a:pt x="1" y="6756"/>
                    <a:pt x="498" y="6756"/>
                  </a:cubicBezTo>
                  <a:cubicBezTo>
                    <a:pt x="731" y="6756"/>
                    <a:pt x="1554" y="6814"/>
                    <a:pt x="2355" y="6814"/>
                  </a:cubicBezTo>
                  <a:cubicBezTo>
                    <a:pt x="3256" y="6814"/>
                    <a:pt x="4130" y="6740"/>
                    <a:pt x="4107" y="6424"/>
                  </a:cubicBezTo>
                  <a:cubicBezTo>
                    <a:pt x="3952" y="4261"/>
                    <a:pt x="4891" y="739"/>
                    <a:pt x="4207" y="188"/>
                  </a:cubicBezTo>
                  <a:cubicBezTo>
                    <a:pt x="3979" y="9"/>
                    <a:pt x="1028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1590624" y="3551266"/>
              <a:ext cx="225727" cy="327674"/>
            </a:xfrm>
            <a:custGeom>
              <a:avLst/>
              <a:gdLst/>
              <a:ahLst/>
              <a:cxnLst/>
              <a:rect l="l" t="t" r="r" b="b"/>
              <a:pathLst>
                <a:path w="4559" h="6618" extrusionOk="0">
                  <a:moveTo>
                    <a:pt x="3205" y="0"/>
                  </a:moveTo>
                  <a:cubicBezTo>
                    <a:pt x="2075" y="0"/>
                    <a:pt x="242" y="181"/>
                    <a:pt x="242" y="181"/>
                  </a:cubicBezTo>
                  <a:cubicBezTo>
                    <a:pt x="0" y="214"/>
                    <a:pt x="414" y="6617"/>
                    <a:pt x="897" y="6617"/>
                  </a:cubicBezTo>
                  <a:cubicBezTo>
                    <a:pt x="899" y="6617"/>
                    <a:pt x="902" y="6617"/>
                    <a:pt x="904" y="6617"/>
                  </a:cubicBezTo>
                  <a:cubicBezTo>
                    <a:pt x="989" y="6603"/>
                    <a:pt x="1140" y="6600"/>
                    <a:pt x="1332" y="6600"/>
                  </a:cubicBezTo>
                  <a:cubicBezTo>
                    <a:pt x="1556" y="6600"/>
                    <a:pt x="1837" y="6605"/>
                    <a:pt x="2135" y="6605"/>
                  </a:cubicBezTo>
                  <a:cubicBezTo>
                    <a:pt x="3076" y="6605"/>
                    <a:pt x="4194" y="6556"/>
                    <a:pt x="4271" y="6153"/>
                  </a:cubicBezTo>
                  <a:cubicBezTo>
                    <a:pt x="4558" y="4751"/>
                    <a:pt x="4183" y="1506"/>
                    <a:pt x="4072" y="137"/>
                  </a:cubicBezTo>
                  <a:cubicBezTo>
                    <a:pt x="4066" y="35"/>
                    <a:pt x="3704" y="0"/>
                    <a:pt x="3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928741" y="2335982"/>
              <a:ext cx="386396" cy="375404"/>
            </a:xfrm>
            <a:custGeom>
              <a:avLst/>
              <a:gdLst/>
              <a:ahLst/>
              <a:cxnLst/>
              <a:rect l="l" t="t" r="r" b="b"/>
              <a:pathLst>
                <a:path w="7804" h="7582" extrusionOk="0">
                  <a:moveTo>
                    <a:pt x="5895" y="1"/>
                  </a:moveTo>
                  <a:cubicBezTo>
                    <a:pt x="5895" y="1"/>
                    <a:pt x="0" y="2838"/>
                    <a:pt x="121" y="3489"/>
                  </a:cubicBezTo>
                  <a:cubicBezTo>
                    <a:pt x="232" y="4151"/>
                    <a:pt x="1634" y="6171"/>
                    <a:pt x="2307" y="7297"/>
                  </a:cubicBezTo>
                  <a:cubicBezTo>
                    <a:pt x="2429" y="7499"/>
                    <a:pt x="2641" y="7582"/>
                    <a:pt x="2911" y="7582"/>
                  </a:cubicBezTo>
                  <a:cubicBezTo>
                    <a:pt x="4148" y="7582"/>
                    <a:pt x="6598" y="5829"/>
                    <a:pt x="7141" y="5730"/>
                  </a:cubicBezTo>
                  <a:cubicBezTo>
                    <a:pt x="7804" y="5620"/>
                    <a:pt x="5895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699102" y="2342121"/>
              <a:ext cx="356985" cy="434423"/>
            </a:xfrm>
            <a:custGeom>
              <a:avLst/>
              <a:gdLst/>
              <a:ahLst/>
              <a:cxnLst/>
              <a:rect l="l" t="t" r="r" b="b"/>
              <a:pathLst>
                <a:path w="7210" h="8774" extrusionOk="0">
                  <a:moveTo>
                    <a:pt x="1038" y="1"/>
                  </a:moveTo>
                  <a:cubicBezTo>
                    <a:pt x="533" y="1"/>
                    <a:pt x="0" y="138"/>
                    <a:pt x="91" y="738"/>
                  </a:cubicBezTo>
                  <a:cubicBezTo>
                    <a:pt x="256" y="1842"/>
                    <a:pt x="2850" y="8376"/>
                    <a:pt x="3733" y="8729"/>
                  </a:cubicBezTo>
                  <a:cubicBezTo>
                    <a:pt x="3812" y="8759"/>
                    <a:pt x="3916" y="8774"/>
                    <a:pt x="4038" y="8774"/>
                  </a:cubicBezTo>
                  <a:cubicBezTo>
                    <a:pt x="4639" y="8774"/>
                    <a:pt x="5689" y="8420"/>
                    <a:pt x="6404" y="7769"/>
                  </a:cubicBezTo>
                  <a:cubicBezTo>
                    <a:pt x="7210" y="7041"/>
                    <a:pt x="1867" y="98"/>
                    <a:pt x="1867" y="98"/>
                  </a:cubicBezTo>
                  <a:cubicBezTo>
                    <a:pt x="1867" y="98"/>
                    <a:pt x="1462" y="1"/>
                    <a:pt x="1038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1633749" y="1729998"/>
              <a:ext cx="424124" cy="676836"/>
            </a:xfrm>
            <a:custGeom>
              <a:avLst/>
              <a:gdLst/>
              <a:ahLst/>
              <a:cxnLst/>
              <a:rect l="l" t="t" r="r" b="b"/>
              <a:pathLst>
                <a:path w="8566" h="13670" extrusionOk="0">
                  <a:moveTo>
                    <a:pt x="4403" y="0"/>
                  </a:moveTo>
                  <a:cubicBezTo>
                    <a:pt x="3851" y="0"/>
                    <a:pt x="3200" y="437"/>
                    <a:pt x="2914" y="495"/>
                  </a:cubicBezTo>
                  <a:cubicBezTo>
                    <a:pt x="2528" y="584"/>
                    <a:pt x="4559" y="6622"/>
                    <a:pt x="4559" y="7063"/>
                  </a:cubicBezTo>
                  <a:cubicBezTo>
                    <a:pt x="4559" y="7505"/>
                    <a:pt x="0" y="10672"/>
                    <a:pt x="0" y="10672"/>
                  </a:cubicBezTo>
                  <a:cubicBezTo>
                    <a:pt x="0" y="10672"/>
                    <a:pt x="729" y="11975"/>
                    <a:pt x="1335" y="13608"/>
                  </a:cubicBezTo>
                  <a:cubicBezTo>
                    <a:pt x="1350" y="13650"/>
                    <a:pt x="1392" y="13670"/>
                    <a:pt x="1458" y="13670"/>
                  </a:cubicBezTo>
                  <a:cubicBezTo>
                    <a:pt x="2366" y="13670"/>
                    <a:pt x="7791" y="9909"/>
                    <a:pt x="8069" y="8962"/>
                  </a:cubicBezTo>
                  <a:cubicBezTo>
                    <a:pt x="8566" y="7273"/>
                    <a:pt x="5475" y="617"/>
                    <a:pt x="4879" y="154"/>
                  </a:cubicBezTo>
                  <a:cubicBezTo>
                    <a:pt x="4740" y="43"/>
                    <a:pt x="4576" y="0"/>
                    <a:pt x="4403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1694402" y="1631964"/>
              <a:ext cx="209883" cy="183394"/>
            </a:xfrm>
            <a:custGeom>
              <a:avLst/>
              <a:gdLst/>
              <a:ahLst/>
              <a:cxnLst/>
              <a:rect l="l" t="t" r="r" b="b"/>
              <a:pathLst>
                <a:path w="4239" h="3704" extrusionOk="0">
                  <a:moveTo>
                    <a:pt x="3174" y="1"/>
                  </a:moveTo>
                  <a:cubicBezTo>
                    <a:pt x="2441" y="1"/>
                    <a:pt x="733" y="893"/>
                    <a:pt x="397" y="1228"/>
                  </a:cubicBezTo>
                  <a:cubicBezTo>
                    <a:pt x="0" y="1614"/>
                    <a:pt x="563" y="2299"/>
                    <a:pt x="828" y="2906"/>
                  </a:cubicBezTo>
                  <a:cubicBezTo>
                    <a:pt x="1093" y="3513"/>
                    <a:pt x="1788" y="3689"/>
                    <a:pt x="1788" y="3689"/>
                  </a:cubicBezTo>
                  <a:cubicBezTo>
                    <a:pt x="1788" y="3689"/>
                    <a:pt x="1988" y="3704"/>
                    <a:pt x="2241" y="3704"/>
                  </a:cubicBezTo>
                  <a:cubicBezTo>
                    <a:pt x="2660" y="3704"/>
                    <a:pt x="3226" y="3665"/>
                    <a:pt x="3267" y="3458"/>
                  </a:cubicBezTo>
                  <a:cubicBezTo>
                    <a:pt x="3334" y="3127"/>
                    <a:pt x="4074" y="2862"/>
                    <a:pt x="4162" y="2409"/>
                  </a:cubicBezTo>
                  <a:cubicBezTo>
                    <a:pt x="4239" y="1957"/>
                    <a:pt x="3809" y="555"/>
                    <a:pt x="3466" y="103"/>
                  </a:cubicBezTo>
                  <a:cubicBezTo>
                    <a:pt x="3412" y="32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1714851" y="1688755"/>
              <a:ext cx="109670" cy="72387"/>
            </a:xfrm>
            <a:custGeom>
              <a:avLst/>
              <a:gdLst/>
              <a:ahLst/>
              <a:cxnLst/>
              <a:rect l="l" t="t" r="r" b="b"/>
              <a:pathLst>
                <a:path w="2215" h="1462" extrusionOk="0">
                  <a:moveTo>
                    <a:pt x="1674" y="1"/>
                  </a:moveTo>
                  <a:cubicBezTo>
                    <a:pt x="1206" y="1"/>
                    <a:pt x="261" y="302"/>
                    <a:pt x="261" y="302"/>
                  </a:cubicBezTo>
                  <a:cubicBezTo>
                    <a:pt x="1" y="541"/>
                    <a:pt x="103" y="1462"/>
                    <a:pt x="472" y="1462"/>
                  </a:cubicBezTo>
                  <a:cubicBezTo>
                    <a:pt x="479" y="1462"/>
                    <a:pt x="486" y="1461"/>
                    <a:pt x="492" y="1461"/>
                  </a:cubicBezTo>
                  <a:cubicBezTo>
                    <a:pt x="890" y="1428"/>
                    <a:pt x="1343" y="1152"/>
                    <a:pt x="1773" y="1009"/>
                  </a:cubicBezTo>
                  <a:cubicBezTo>
                    <a:pt x="2214" y="865"/>
                    <a:pt x="2082" y="313"/>
                    <a:pt x="1917" y="70"/>
                  </a:cubicBezTo>
                  <a:cubicBezTo>
                    <a:pt x="1883" y="20"/>
                    <a:pt x="1794" y="1"/>
                    <a:pt x="16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1731041" y="1644045"/>
              <a:ext cx="156856" cy="123088"/>
            </a:xfrm>
            <a:custGeom>
              <a:avLst/>
              <a:gdLst/>
              <a:ahLst/>
              <a:cxnLst/>
              <a:rect l="l" t="t" r="r" b="b"/>
              <a:pathLst>
                <a:path w="3168" h="2486" extrusionOk="0">
                  <a:moveTo>
                    <a:pt x="2424" y="0"/>
                  </a:moveTo>
                  <a:cubicBezTo>
                    <a:pt x="2403" y="0"/>
                    <a:pt x="2382" y="4"/>
                    <a:pt x="2362" y="13"/>
                  </a:cubicBezTo>
                  <a:cubicBezTo>
                    <a:pt x="2274" y="46"/>
                    <a:pt x="2240" y="134"/>
                    <a:pt x="2274" y="212"/>
                  </a:cubicBezTo>
                  <a:cubicBezTo>
                    <a:pt x="2461" y="653"/>
                    <a:pt x="2627" y="1194"/>
                    <a:pt x="2660" y="1426"/>
                  </a:cubicBezTo>
                  <a:cubicBezTo>
                    <a:pt x="2451" y="1271"/>
                    <a:pt x="2042" y="796"/>
                    <a:pt x="1722" y="377"/>
                  </a:cubicBezTo>
                  <a:cubicBezTo>
                    <a:pt x="1690" y="332"/>
                    <a:pt x="1642" y="309"/>
                    <a:pt x="1596" y="309"/>
                  </a:cubicBezTo>
                  <a:cubicBezTo>
                    <a:pt x="1562" y="309"/>
                    <a:pt x="1529" y="321"/>
                    <a:pt x="1501" y="344"/>
                  </a:cubicBezTo>
                  <a:cubicBezTo>
                    <a:pt x="1435" y="388"/>
                    <a:pt x="1413" y="487"/>
                    <a:pt x="1468" y="553"/>
                  </a:cubicBezTo>
                  <a:cubicBezTo>
                    <a:pt x="1799" y="1029"/>
                    <a:pt x="2053" y="1547"/>
                    <a:pt x="2086" y="1724"/>
                  </a:cubicBezTo>
                  <a:cubicBezTo>
                    <a:pt x="1899" y="1625"/>
                    <a:pt x="1468" y="1161"/>
                    <a:pt x="1082" y="653"/>
                  </a:cubicBezTo>
                  <a:cubicBezTo>
                    <a:pt x="1053" y="610"/>
                    <a:pt x="1006" y="586"/>
                    <a:pt x="959" y="586"/>
                  </a:cubicBezTo>
                  <a:cubicBezTo>
                    <a:pt x="933" y="586"/>
                    <a:pt x="907" y="593"/>
                    <a:pt x="883" y="609"/>
                  </a:cubicBezTo>
                  <a:cubicBezTo>
                    <a:pt x="805" y="653"/>
                    <a:pt x="783" y="742"/>
                    <a:pt x="817" y="818"/>
                  </a:cubicBezTo>
                  <a:cubicBezTo>
                    <a:pt x="1070" y="1316"/>
                    <a:pt x="1291" y="1956"/>
                    <a:pt x="1214" y="2165"/>
                  </a:cubicBezTo>
                  <a:cubicBezTo>
                    <a:pt x="1004" y="2110"/>
                    <a:pt x="397" y="1370"/>
                    <a:pt x="320" y="1006"/>
                  </a:cubicBezTo>
                  <a:cubicBezTo>
                    <a:pt x="300" y="935"/>
                    <a:pt x="233" y="883"/>
                    <a:pt x="154" y="883"/>
                  </a:cubicBezTo>
                  <a:cubicBezTo>
                    <a:pt x="147" y="883"/>
                    <a:pt x="140" y="884"/>
                    <a:pt x="133" y="885"/>
                  </a:cubicBezTo>
                  <a:cubicBezTo>
                    <a:pt x="55" y="907"/>
                    <a:pt x="0" y="984"/>
                    <a:pt x="11" y="1073"/>
                  </a:cubicBezTo>
                  <a:cubicBezTo>
                    <a:pt x="99" y="1492"/>
                    <a:pt x="805" y="2430"/>
                    <a:pt x="1203" y="2486"/>
                  </a:cubicBezTo>
                  <a:lnTo>
                    <a:pt x="1236" y="2486"/>
                  </a:lnTo>
                  <a:cubicBezTo>
                    <a:pt x="1347" y="2486"/>
                    <a:pt x="1446" y="2430"/>
                    <a:pt x="1490" y="2331"/>
                  </a:cubicBezTo>
                  <a:cubicBezTo>
                    <a:pt x="1578" y="2154"/>
                    <a:pt x="1545" y="1878"/>
                    <a:pt x="1468" y="1591"/>
                  </a:cubicBezTo>
                  <a:lnTo>
                    <a:pt x="1468" y="1591"/>
                  </a:lnTo>
                  <a:cubicBezTo>
                    <a:pt x="1711" y="1845"/>
                    <a:pt x="1953" y="2055"/>
                    <a:pt x="2119" y="2066"/>
                  </a:cubicBezTo>
                  <a:cubicBezTo>
                    <a:pt x="2196" y="2066"/>
                    <a:pt x="2262" y="2033"/>
                    <a:pt x="2318" y="1988"/>
                  </a:cubicBezTo>
                  <a:cubicBezTo>
                    <a:pt x="2395" y="1900"/>
                    <a:pt x="2406" y="1757"/>
                    <a:pt x="2362" y="1580"/>
                  </a:cubicBezTo>
                  <a:lnTo>
                    <a:pt x="2362" y="1580"/>
                  </a:lnTo>
                  <a:cubicBezTo>
                    <a:pt x="2559" y="1751"/>
                    <a:pt x="2677" y="1797"/>
                    <a:pt x="2753" y="1797"/>
                  </a:cubicBezTo>
                  <a:cubicBezTo>
                    <a:pt x="2805" y="1797"/>
                    <a:pt x="2836" y="1775"/>
                    <a:pt x="2859" y="1757"/>
                  </a:cubicBezTo>
                  <a:cubicBezTo>
                    <a:pt x="2947" y="1701"/>
                    <a:pt x="3168" y="1558"/>
                    <a:pt x="2561" y="90"/>
                  </a:cubicBezTo>
                  <a:cubicBezTo>
                    <a:pt x="2536" y="33"/>
                    <a:pt x="2482" y="0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1759956" y="1726136"/>
              <a:ext cx="79864" cy="49166"/>
            </a:xfrm>
            <a:custGeom>
              <a:avLst/>
              <a:gdLst/>
              <a:ahLst/>
              <a:cxnLst/>
              <a:rect l="l" t="t" r="r" b="b"/>
              <a:pathLst>
                <a:path w="1613" h="993" extrusionOk="0">
                  <a:moveTo>
                    <a:pt x="1334" y="0"/>
                  </a:moveTo>
                  <a:cubicBezTo>
                    <a:pt x="980" y="0"/>
                    <a:pt x="1" y="607"/>
                    <a:pt x="1" y="607"/>
                  </a:cubicBezTo>
                  <a:lnTo>
                    <a:pt x="873" y="993"/>
                  </a:lnTo>
                  <a:cubicBezTo>
                    <a:pt x="873" y="993"/>
                    <a:pt x="1612" y="220"/>
                    <a:pt x="1436" y="33"/>
                  </a:cubicBezTo>
                  <a:cubicBezTo>
                    <a:pt x="1414" y="10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1751242" y="1718264"/>
              <a:ext cx="96797" cy="6471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1519" y="0"/>
                  </a:moveTo>
                  <a:cubicBezTo>
                    <a:pt x="1318" y="0"/>
                    <a:pt x="919" y="123"/>
                    <a:pt x="100" y="633"/>
                  </a:cubicBezTo>
                  <a:cubicBezTo>
                    <a:pt x="22" y="678"/>
                    <a:pt x="0" y="766"/>
                    <a:pt x="44" y="843"/>
                  </a:cubicBezTo>
                  <a:cubicBezTo>
                    <a:pt x="73" y="894"/>
                    <a:pt x="126" y="921"/>
                    <a:pt x="181" y="921"/>
                  </a:cubicBezTo>
                  <a:cubicBezTo>
                    <a:pt x="210" y="921"/>
                    <a:pt x="239" y="913"/>
                    <a:pt x="265" y="898"/>
                  </a:cubicBezTo>
                  <a:cubicBezTo>
                    <a:pt x="762" y="589"/>
                    <a:pt x="1280" y="335"/>
                    <a:pt x="1479" y="313"/>
                  </a:cubicBezTo>
                  <a:lnTo>
                    <a:pt x="1479" y="313"/>
                  </a:lnTo>
                  <a:cubicBezTo>
                    <a:pt x="1435" y="457"/>
                    <a:pt x="1204" y="776"/>
                    <a:pt x="939" y="1041"/>
                  </a:cubicBezTo>
                  <a:cubicBezTo>
                    <a:pt x="883" y="1108"/>
                    <a:pt x="883" y="1207"/>
                    <a:pt x="949" y="1262"/>
                  </a:cubicBezTo>
                  <a:cubicBezTo>
                    <a:pt x="971" y="1296"/>
                    <a:pt x="1016" y="1306"/>
                    <a:pt x="1049" y="1306"/>
                  </a:cubicBezTo>
                  <a:cubicBezTo>
                    <a:pt x="1093" y="1306"/>
                    <a:pt x="1137" y="1296"/>
                    <a:pt x="1170" y="1262"/>
                  </a:cubicBezTo>
                  <a:cubicBezTo>
                    <a:pt x="1545" y="865"/>
                    <a:pt x="1954" y="324"/>
                    <a:pt x="1722" y="81"/>
                  </a:cubicBezTo>
                  <a:cubicBezTo>
                    <a:pt x="1696" y="51"/>
                    <a:pt x="1648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1515711" y="2139120"/>
              <a:ext cx="409914" cy="332575"/>
            </a:xfrm>
            <a:custGeom>
              <a:avLst/>
              <a:gdLst/>
              <a:ahLst/>
              <a:cxnLst/>
              <a:rect l="l" t="t" r="r" b="b"/>
              <a:pathLst>
                <a:path w="8279" h="6717" extrusionOk="0">
                  <a:moveTo>
                    <a:pt x="4764" y="0"/>
                  </a:moveTo>
                  <a:cubicBezTo>
                    <a:pt x="3956" y="0"/>
                    <a:pt x="397" y="2476"/>
                    <a:pt x="397" y="2476"/>
                  </a:cubicBezTo>
                  <a:cubicBezTo>
                    <a:pt x="0" y="2907"/>
                    <a:pt x="3863" y="6637"/>
                    <a:pt x="4183" y="6714"/>
                  </a:cubicBezTo>
                  <a:cubicBezTo>
                    <a:pt x="4188" y="6715"/>
                    <a:pt x="4194" y="6716"/>
                    <a:pt x="4201" y="6716"/>
                  </a:cubicBezTo>
                  <a:cubicBezTo>
                    <a:pt x="4607" y="6716"/>
                    <a:pt x="7468" y="4369"/>
                    <a:pt x="7870" y="4065"/>
                  </a:cubicBezTo>
                  <a:cubicBezTo>
                    <a:pt x="8279" y="3745"/>
                    <a:pt x="5331" y="423"/>
                    <a:pt x="4890" y="37"/>
                  </a:cubicBezTo>
                  <a:cubicBezTo>
                    <a:pt x="4862" y="12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1444661" y="2385049"/>
              <a:ext cx="153588" cy="445315"/>
            </a:xfrm>
            <a:custGeom>
              <a:avLst/>
              <a:gdLst/>
              <a:ahLst/>
              <a:cxnLst/>
              <a:rect l="l" t="t" r="r" b="b"/>
              <a:pathLst>
                <a:path w="3102" h="8994" extrusionOk="0">
                  <a:moveTo>
                    <a:pt x="553" y="0"/>
                  </a:moveTo>
                  <a:cubicBezTo>
                    <a:pt x="512" y="0"/>
                    <a:pt x="494" y="18"/>
                    <a:pt x="508" y="59"/>
                  </a:cubicBezTo>
                  <a:cubicBezTo>
                    <a:pt x="508" y="59"/>
                    <a:pt x="0" y="1173"/>
                    <a:pt x="0" y="1460"/>
                  </a:cubicBezTo>
                  <a:cubicBezTo>
                    <a:pt x="0" y="1759"/>
                    <a:pt x="673" y="1725"/>
                    <a:pt x="806" y="1979"/>
                  </a:cubicBezTo>
                  <a:cubicBezTo>
                    <a:pt x="938" y="2233"/>
                    <a:pt x="342" y="5677"/>
                    <a:pt x="607" y="6439"/>
                  </a:cubicBezTo>
                  <a:cubicBezTo>
                    <a:pt x="853" y="7188"/>
                    <a:pt x="1649" y="8994"/>
                    <a:pt x="2079" y="8994"/>
                  </a:cubicBezTo>
                  <a:cubicBezTo>
                    <a:pt x="2093" y="8994"/>
                    <a:pt x="2107" y="8992"/>
                    <a:pt x="2119" y="8988"/>
                  </a:cubicBezTo>
                  <a:cubicBezTo>
                    <a:pt x="2550" y="8856"/>
                    <a:pt x="2770" y="7013"/>
                    <a:pt x="2936" y="6251"/>
                  </a:cubicBezTo>
                  <a:cubicBezTo>
                    <a:pt x="3101" y="5490"/>
                    <a:pt x="1700" y="2311"/>
                    <a:pt x="1700" y="1935"/>
                  </a:cubicBezTo>
                  <a:cubicBezTo>
                    <a:pt x="1700" y="1549"/>
                    <a:pt x="2064" y="886"/>
                    <a:pt x="1821" y="665"/>
                  </a:cubicBezTo>
                  <a:cubicBezTo>
                    <a:pt x="1608" y="480"/>
                    <a:pt x="767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1367174" y="3913203"/>
              <a:ext cx="73080" cy="30203"/>
            </a:xfrm>
            <a:custGeom>
              <a:avLst/>
              <a:gdLst/>
              <a:ahLst/>
              <a:cxnLst/>
              <a:rect l="l" t="t" r="r" b="b"/>
              <a:pathLst>
                <a:path w="1476" h="610" extrusionOk="0">
                  <a:moveTo>
                    <a:pt x="1269" y="0"/>
                  </a:moveTo>
                  <a:cubicBezTo>
                    <a:pt x="1261" y="0"/>
                    <a:pt x="1253" y="1"/>
                    <a:pt x="1245" y="2"/>
                  </a:cubicBezTo>
                  <a:cubicBezTo>
                    <a:pt x="1002" y="13"/>
                    <a:pt x="119" y="244"/>
                    <a:pt x="119" y="244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12" y="609"/>
                  </a:cubicBezTo>
                  <a:cubicBezTo>
                    <a:pt x="214" y="609"/>
                    <a:pt x="216" y="609"/>
                    <a:pt x="219" y="609"/>
                  </a:cubicBezTo>
                  <a:cubicBezTo>
                    <a:pt x="384" y="587"/>
                    <a:pt x="1421" y="344"/>
                    <a:pt x="1377" y="311"/>
                  </a:cubicBezTo>
                  <a:cubicBezTo>
                    <a:pt x="1324" y="279"/>
                    <a:pt x="1476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1379750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1258" y="1"/>
                  </a:moveTo>
                  <a:cubicBezTo>
                    <a:pt x="1250" y="1"/>
                    <a:pt x="1242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200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2" y="586"/>
                    <a:pt x="1410" y="343"/>
                    <a:pt x="1366" y="311"/>
                  </a:cubicBezTo>
                  <a:cubicBezTo>
                    <a:pt x="1323" y="278"/>
                    <a:pt x="1466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1399010" y="3979203"/>
              <a:ext cx="70506" cy="35401"/>
            </a:xfrm>
            <a:custGeom>
              <a:avLst/>
              <a:gdLst/>
              <a:ahLst/>
              <a:cxnLst/>
              <a:rect l="l" t="t" r="r" b="b"/>
              <a:pathLst>
                <a:path w="1424" h="715" extrusionOk="0">
                  <a:moveTo>
                    <a:pt x="1241" y="0"/>
                  </a:moveTo>
                  <a:cubicBezTo>
                    <a:pt x="1228" y="0"/>
                    <a:pt x="1214" y="2"/>
                    <a:pt x="1198" y="5"/>
                  </a:cubicBezTo>
                  <a:cubicBezTo>
                    <a:pt x="955" y="49"/>
                    <a:pt x="105" y="368"/>
                    <a:pt x="105" y="368"/>
                  </a:cubicBezTo>
                  <a:cubicBezTo>
                    <a:pt x="1" y="368"/>
                    <a:pt x="74" y="715"/>
                    <a:pt x="222" y="715"/>
                  </a:cubicBezTo>
                  <a:cubicBezTo>
                    <a:pt x="231" y="715"/>
                    <a:pt x="239" y="713"/>
                    <a:pt x="248" y="711"/>
                  </a:cubicBezTo>
                  <a:cubicBezTo>
                    <a:pt x="403" y="678"/>
                    <a:pt x="1418" y="324"/>
                    <a:pt x="1364" y="292"/>
                  </a:cubicBezTo>
                  <a:cubicBezTo>
                    <a:pt x="1312" y="271"/>
                    <a:pt x="1424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1239679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0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7" y="830"/>
                    <a:pt x="2606" y="836"/>
                    <a:pt x="2446" y="836"/>
                  </a:cubicBezTo>
                  <a:cubicBezTo>
                    <a:pt x="666" y="836"/>
                    <a:pt x="155" y="66"/>
                    <a:pt x="155" y="66"/>
                  </a:cubicBezTo>
                  <a:lnTo>
                    <a:pt x="155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2" y="1386"/>
                    <a:pt x="2761" y="1386"/>
                  </a:cubicBezTo>
                  <a:cubicBezTo>
                    <a:pt x="4187" y="1386"/>
                    <a:pt x="5691" y="1304"/>
                    <a:pt x="5730" y="1136"/>
                  </a:cubicBezTo>
                  <a:cubicBezTo>
                    <a:pt x="5796" y="860"/>
                    <a:pt x="5056" y="132"/>
                    <a:pt x="4847" y="10"/>
                  </a:cubicBezTo>
                  <a:cubicBezTo>
                    <a:pt x="4834" y="3"/>
                    <a:pt x="4818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1360490" y="2162639"/>
              <a:ext cx="127940" cy="43323"/>
            </a:xfrm>
            <a:custGeom>
              <a:avLst/>
              <a:gdLst/>
              <a:ahLst/>
              <a:cxnLst/>
              <a:rect l="l" t="t" r="r" b="b"/>
              <a:pathLst>
                <a:path w="2584" h="875" extrusionOk="0">
                  <a:moveTo>
                    <a:pt x="2419" y="1"/>
                  </a:moveTo>
                  <a:cubicBezTo>
                    <a:pt x="2373" y="1"/>
                    <a:pt x="2327" y="20"/>
                    <a:pt x="2296" y="58"/>
                  </a:cubicBezTo>
                  <a:cubicBezTo>
                    <a:pt x="2196" y="180"/>
                    <a:pt x="1865" y="499"/>
                    <a:pt x="1556" y="555"/>
                  </a:cubicBezTo>
                  <a:cubicBezTo>
                    <a:pt x="1503" y="564"/>
                    <a:pt x="1440" y="567"/>
                    <a:pt x="1371" y="567"/>
                  </a:cubicBezTo>
                  <a:cubicBezTo>
                    <a:pt x="994" y="567"/>
                    <a:pt x="424" y="456"/>
                    <a:pt x="210" y="401"/>
                  </a:cubicBezTo>
                  <a:cubicBezTo>
                    <a:pt x="196" y="397"/>
                    <a:pt x="183" y="396"/>
                    <a:pt x="170" y="396"/>
                  </a:cubicBezTo>
                  <a:cubicBezTo>
                    <a:pt x="99" y="396"/>
                    <a:pt x="41" y="445"/>
                    <a:pt x="22" y="511"/>
                  </a:cubicBezTo>
                  <a:cubicBezTo>
                    <a:pt x="0" y="599"/>
                    <a:pt x="44" y="687"/>
                    <a:pt x="133" y="698"/>
                  </a:cubicBezTo>
                  <a:cubicBezTo>
                    <a:pt x="165" y="710"/>
                    <a:pt x="861" y="875"/>
                    <a:pt x="1358" y="875"/>
                  </a:cubicBezTo>
                  <a:cubicBezTo>
                    <a:pt x="1457" y="875"/>
                    <a:pt x="1534" y="875"/>
                    <a:pt x="1600" y="864"/>
                  </a:cubicBezTo>
                  <a:cubicBezTo>
                    <a:pt x="2098" y="776"/>
                    <a:pt x="2517" y="279"/>
                    <a:pt x="2528" y="257"/>
                  </a:cubicBezTo>
                  <a:cubicBezTo>
                    <a:pt x="2583" y="190"/>
                    <a:pt x="2583" y="91"/>
                    <a:pt x="2517" y="36"/>
                  </a:cubicBezTo>
                  <a:cubicBezTo>
                    <a:pt x="2488" y="12"/>
                    <a:pt x="2453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782778" y="2401239"/>
              <a:ext cx="60752" cy="39214"/>
            </a:xfrm>
            <a:custGeom>
              <a:avLst/>
              <a:gdLst/>
              <a:ahLst/>
              <a:cxnLst/>
              <a:rect l="l" t="t" r="r" b="b"/>
              <a:pathLst>
                <a:path w="1227" h="792" extrusionOk="0">
                  <a:moveTo>
                    <a:pt x="1051" y="0"/>
                  </a:moveTo>
                  <a:cubicBezTo>
                    <a:pt x="1009" y="0"/>
                    <a:pt x="968" y="17"/>
                    <a:pt x="939" y="51"/>
                  </a:cubicBezTo>
                  <a:cubicBezTo>
                    <a:pt x="663" y="350"/>
                    <a:pt x="133" y="482"/>
                    <a:pt x="133" y="482"/>
                  </a:cubicBezTo>
                  <a:cubicBezTo>
                    <a:pt x="45" y="504"/>
                    <a:pt x="1" y="593"/>
                    <a:pt x="12" y="670"/>
                  </a:cubicBezTo>
                  <a:cubicBezTo>
                    <a:pt x="34" y="747"/>
                    <a:pt x="100" y="791"/>
                    <a:pt x="167" y="791"/>
                  </a:cubicBezTo>
                  <a:lnTo>
                    <a:pt x="199" y="791"/>
                  </a:lnTo>
                  <a:cubicBezTo>
                    <a:pt x="233" y="780"/>
                    <a:pt x="829" y="637"/>
                    <a:pt x="1171" y="262"/>
                  </a:cubicBezTo>
                  <a:cubicBezTo>
                    <a:pt x="1226" y="195"/>
                    <a:pt x="1226" y="96"/>
                    <a:pt x="1160" y="41"/>
                  </a:cubicBezTo>
                  <a:cubicBezTo>
                    <a:pt x="1128" y="14"/>
                    <a:pt x="108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1585623" y="2462338"/>
              <a:ext cx="137249" cy="176710"/>
            </a:xfrm>
            <a:custGeom>
              <a:avLst/>
              <a:gdLst/>
              <a:ahLst/>
              <a:cxnLst/>
              <a:rect l="l" t="t" r="r" b="b"/>
              <a:pathLst>
                <a:path w="2772" h="3569" extrusionOk="0">
                  <a:moveTo>
                    <a:pt x="1596" y="0"/>
                  </a:moveTo>
                  <a:cubicBezTo>
                    <a:pt x="918" y="0"/>
                    <a:pt x="128" y="35"/>
                    <a:pt x="78" y="198"/>
                  </a:cubicBezTo>
                  <a:cubicBezTo>
                    <a:pt x="1" y="473"/>
                    <a:pt x="122" y="2251"/>
                    <a:pt x="310" y="2626"/>
                  </a:cubicBezTo>
                  <a:cubicBezTo>
                    <a:pt x="488" y="2983"/>
                    <a:pt x="1135" y="3569"/>
                    <a:pt x="1550" y="3569"/>
                  </a:cubicBezTo>
                  <a:cubicBezTo>
                    <a:pt x="1571" y="3569"/>
                    <a:pt x="1592" y="3567"/>
                    <a:pt x="1613" y="3564"/>
                  </a:cubicBezTo>
                  <a:cubicBezTo>
                    <a:pt x="2010" y="3509"/>
                    <a:pt x="2650" y="2736"/>
                    <a:pt x="2694" y="2427"/>
                  </a:cubicBezTo>
                  <a:cubicBezTo>
                    <a:pt x="2749" y="2107"/>
                    <a:pt x="2771" y="54"/>
                    <a:pt x="2572" y="21"/>
                  </a:cubicBezTo>
                  <a:cubicBezTo>
                    <a:pt x="2572" y="21"/>
                    <a:pt x="211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591511" y="3870127"/>
              <a:ext cx="36095" cy="3609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5" y="11"/>
                  </a:moveTo>
                  <a:cubicBezTo>
                    <a:pt x="464" y="11"/>
                    <a:pt x="542" y="55"/>
                    <a:pt x="608" y="121"/>
                  </a:cubicBezTo>
                  <a:cubicBezTo>
                    <a:pt x="674" y="177"/>
                    <a:pt x="707" y="265"/>
                    <a:pt x="707" y="364"/>
                  </a:cubicBezTo>
                  <a:cubicBezTo>
                    <a:pt x="707" y="464"/>
                    <a:pt x="674" y="552"/>
                    <a:pt x="608" y="607"/>
                  </a:cubicBezTo>
                  <a:cubicBezTo>
                    <a:pt x="542" y="673"/>
                    <a:pt x="464" y="717"/>
                    <a:pt x="365" y="717"/>
                  </a:cubicBezTo>
                  <a:cubicBezTo>
                    <a:pt x="265" y="717"/>
                    <a:pt x="177" y="673"/>
                    <a:pt x="122" y="607"/>
                  </a:cubicBezTo>
                  <a:cubicBezTo>
                    <a:pt x="56" y="552"/>
                    <a:pt x="12" y="464"/>
                    <a:pt x="12" y="364"/>
                  </a:cubicBezTo>
                  <a:cubicBezTo>
                    <a:pt x="12" y="265"/>
                    <a:pt x="56" y="177"/>
                    <a:pt x="122" y="121"/>
                  </a:cubicBezTo>
                  <a:cubicBezTo>
                    <a:pt x="177" y="55"/>
                    <a:pt x="265" y="11"/>
                    <a:pt x="365" y="11"/>
                  </a:cubicBezTo>
                  <a:close/>
                  <a:moveTo>
                    <a:pt x="365" y="0"/>
                  </a:moveTo>
                  <a:cubicBezTo>
                    <a:pt x="166" y="0"/>
                    <a:pt x="0" y="165"/>
                    <a:pt x="0" y="364"/>
                  </a:cubicBezTo>
                  <a:cubicBezTo>
                    <a:pt x="0" y="563"/>
                    <a:pt x="166" y="729"/>
                    <a:pt x="365" y="729"/>
                  </a:cubicBezTo>
                  <a:cubicBezTo>
                    <a:pt x="564" y="729"/>
                    <a:pt x="729" y="563"/>
                    <a:pt x="729" y="364"/>
                  </a:cubicBezTo>
                  <a:cubicBezTo>
                    <a:pt x="729" y="165"/>
                    <a:pt x="564" y="0"/>
                    <a:pt x="365" y="0"/>
                  </a:cubicBezTo>
                  <a:close/>
                </a:path>
              </a:pathLst>
            </a:custGeom>
            <a:solidFill>
              <a:srgbClr val="E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1237451" y="2216756"/>
              <a:ext cx="367333" cy="230629"/>
            </a:xfrm>
            <a:custGeom>
              <a:avLst/>
              <a:gdLst/>
              <a:ahLst/>
              <a:cxnLst/>
              <a:rect l="l" t="t" r="r" b="b"/>
              <a:pathLst>
                <a:path w="7419" h="4658" extrusionOk="0">
                  <a:moveTo>
                    <a:pt x="5549" y="0"/>
                  </a:moveTo>
                  <a:cubicBezTo>
                    <a:pt x="5260" y="0"/>
                    <a:pt x="4776" y="2402"/>
                    <a:pt x="4494" y="2597"/>
                  </a:cubicBezTo>
                  <a:cubicBezTo>
                    <a:pt x="4479" y="2607"/>
                    <a:pt x="4457" y="2612"/>
                    <a:pt x="4430" y="2612"/>
                  </a:cubicBezTo>
                  <a:cubicBezTo>
                    <a:pt x="3933" y="2612"/>
                    <a:pt x="1602" y="985"/>
                    <a:pt x="1602" y="985"/>
                  </a:cubicBezTo>
                  <a:cubicBezTo>
                    <a:pt x="1588" y="977"/>
                    <a:pt x="1573" y="973"/>
                    <a:pt x="1555" y="973"/>
                  </a:cubicBezTo>
                  <a:cubicBezTo>
                    <a:pt x="1271" y="973"/>
                    <a:pt x="559" y="2034"/>
                    <a:pt x="288" y="2398"/>
                  </a:cubicBezTo>
                  <a:cubicBezTo>
                    <a:pt x="1" y="2782"/>
                    <a:pt x="3140" y="4657"/>
                    <a:pt x="3615" y="4657"/>
                  </a:cubicBezTo>
                  <a:cubicBezTo>
                    <a:pt x="3632" y="4657"/>
                    <a:pt x="3645" y="4655"/>
                    <a:pt x="3655" y="4650"/>
                  </a:cubicBezTo>
                  <a:cubicBezTo>
                    <a:pt x="3953" y="4506"/>
                    <a:pt x="4593" y="3181"/>
                    <a:pt x="4593" y="3181"/>
                  </a:cubicBezTo>
                  <a:cubicBezTo>
                    <a:pt x="4593" y="3181"/>
                    <a:pt x="5609" y="4010"/>
                    <a:pt x="6006" y="4064"/>
                  </a:cubicBezTo>
                  <a:cubicBezTo>
                    <a:pt x="6009" y="4065"/>
                    <a:pt x="6012" y="4065"/>
                    <a:pt x="6015" y="4065"/>
                  </a:cubicBezTo>
                  <a:cubicBezTo>
                    <a:pt x="6409" y="4065"/>
                    <a:pt x="7419" y="1324"/>
                    <a:pt x="7419" y="985"/>
                  </a:cubicBezTo>
                  <a:cubicBezTo>
                    <a:pt x="7419" y="643"/>
                    <a:pt x="5863" y="102"/>
                    <a:pt x="5564" y="2"/>
                  </a:cubicBezTo>
                  <a:cubicBezTo>
                    <a:pt x="5559" y="1"/>
                    <a:pt x="5554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69"/>
          <p:cNvGrpSpPr/>
          <p:nvPr/>
        </p:nvGrpSpPr>
        <p:grpSpPr>
          <a:xfrm>
            <a:off x="2952163" y="620869"/>
            <a:ext cx="646889" cy="588519"/>
            <a:chOff x="3941900" y="2460900"/>
            <a:chExt cx="1676746" cy="1525451"/>
          </a:xfrm>
        </p:grpSpPr>
        <p:sp>
          <p:nvSpPr>
            <p:cNvPr id="3125" name="Google Shape;312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69"/>
          <p:cNvGrpSpPr/>
          <p:nvPr/>
        </p:nvGrpSpPr>
        <p:grpSpPr>
          <a:xfrm>
            <a:off x="1117666" y="277241"/>
            <a:ext cx="646891" cy="343645"/>
            <a:chOff x="4260451" y="3853933"/>
            <a:chExt cx="996905" cy="529581"/>
          </a:xfrm>
        </p:grpSpPr>
        <p:sp>
          <p:nvSpPr>
            <p:cNvPr id="3131" name="Google Shape;3131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4" name="Google Shape;3134;p69"/>
          <p:cNvGrpSpPr/>
          <p:nvPr/>
        </p:nvGrpSpPr>
        <p:grpSpPr>
          <a:xfrm flipH="1">
            <a:off x="810879" y="1209396"/>
            <a:ext cx="398395" cy="362447"/>
            <a:chOff x="3941900" y="2460900"/>
            <a:chExt cx="1676746" cy="1525451"/>
          </a:xfrm>
        </p:grpSpPr>
        <p:sp>
          <p:nvSpPr>
            <p:cNvPr id="3135" name="Google Shape;313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0" name="Google Shape;3140;p69"/>
          <p:cNvGrpSpPr/>
          <p:nvPr/>
        </p:nvGrpSpPr>
        <p:grpSpPr>
          <a:xfrm>
            <a:off x="6759505" y="1345913"/>
            <a:ext cx="343505" cy="426273"/>
            <a:chOff x="10404042" y="2373100"/>
            <a:chExt cx="343505" cy="426273"/>
          </a:xfrm>
        </p:grpSpPr>
        <p:sp>
          <p:nvSpPr>
            <p:cNvPr id="3141" name="Google Shape;3141;p69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9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9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9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9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9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9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9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9" name="Google Shape;3149;p69"/>
          <p:cNvGrpSpPr/>
          <p:nvPr/>
        </p:nvGrpSpPr>
        <p:grpSpPr>
          <a:xfrm rot="10800000">
            <a:off x="3827641" y="1613566"/>
            <a:ext cx="646891" cy="343645"/>
            <a:chOff x="4260451" y="3853933"/>
            <a:chExt cx="996905" cy="529581"/>
          </a:xfrm>
        </p:grpSpPr>
        <p:sp>
          <p:nvSpPr>
            <p:cNvPr id="3150" name="Google Shape;3150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773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5901143"/>
              </p:ext>
            </p:extLst>
          </p:nvPr>
        </p:nvGraphicFramePr>
        <p:xfrm>
          <a:off x="179512" y="195486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96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64"/>
          <p:cNvSpPr txBox="1"/>
          <p:nvPr/>
        </p:nvSpPr>
        <p:spPr>
          <a:xfrm>
            <a:off x="971600" y="2211710"/>
            <a:ext cx="2808312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Benua Australia</a:t>
            </a:r>
            <a:endParaRPr sz="2500" b="1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46" name="Google Shape;2646;p64"/>
          <p:cNvSpPr txBox="1"/>
          <p:nvPr/>
        </p:nvSpPr>
        <p:spPr>
          <a:xfrm>
            <a:off x="998880" y="2643758"/>
            <a:ext cx="2493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Australia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7" name="Google Shape;2647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Geopolitik &amp; Geostrategi Indonesia</a:t>
            </a:r>
            <a:endParaRPr dirty="0"/>
          </a:p>
        </p:txBody>
      </p:sp>
      <p:sp>
        <p:nvSpPr>
          <p:cNvPr id="2648" name="Google Shape;2648;p64"/>
          <p:cNvSpPr txBox="1"/>
          <p:nvPr/>
        </p:nvSpPr>
        <p:spPr>
          <a:xfrm>
            <a:off x="996700" y="1203598"/>
            <a:ext cx="24930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Benua Asia</a:t>
            </a:r>
            <a:endParaRPr sz="2500" b="1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49" name="Google Shape;2649;p64"/>
          <p:cNvSpPr txBox="1"/>
          <p:nvPr/>
        </p:nvSpPr>
        <p:spPr>
          <a:xfrm>
            <a:off x="996700" y="1563638"/>
            <a:ext cx="2493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Tiongkok</a:t>
            </a:r>
            <a:r>
              <a:rPr lang="en-US" sz="1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Jepang</a:t>
            </a:r>
            <a:r>
              <a:rPr lang="en-US" sz="1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India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50" name="Google Shape;2650;p64"/>
          <p:cNvGrpSpPr/>
          <p:nvPr/>
        </p:nvGrpSpPr>
        <p:grpSpPr>
          <a:xfrm>
            <a:off x="4039447" y="1161116"/>
            <a:ext cx="4384544" cy="2608052"/>
            <a:chOff x="238125" y="732525"/>
            <a:chExt cx="7130500" cy="4241425"/>
          </a:xfrm>
        </p:grpSpPr>
        <p:sp>
          <p:nvSpPr>
            <p:cNvPr id="2651" name="Google Shape;2651;p64"/>
            <p:cNvSpPr/>
            <p:nvPr/>
          </p:nvSpPr>
          <p:spPr>
            <a:xfrm>
              <a:off x="3175800" y="1003350"/>
              <a:ext cx="3741725" cy="3331975"/>
            </a:xfrm>
            <a:custGeom>
              <a:avLst/>
              <a:gdLst/>
              <a:ahLst/>
              <a:cxnLst/>
              <a:rect l="l" t="t" r="r" b="b"/>
              <a:pathLst>
                <a:path w="149669" h="133279" extrusionOk="0">
                  <a:moveTo>
                    <a:pt x="81445" y="1"/>
                  </a:moveTo>
                  <a:lnTo>
                    <a:pt x="79450" y="1466"/>
                  </a:lnTo>
                  <a:lnTo>
                    <a:pt x="78288" y="3145"/>
                  </a:lnTo>
                  <a:lnTo>
                    <a:pt x="77341" y="834"/>
                  </a:lnTo>
                  <a:lnTo>
                    <a:pt x="75131" y="834"/>
                  </a:lnTo>
                  <a:lnTo>
                    <a:pt x="73868" y="2413"/>
                  </a:lnTo>
                  <a:lnTo>
                    <a:pt x="73161" y="4888"/>
                  </a:lnTo>
                  <a:lnTo>
                    <a:pt x="69891" y="7325"/>
                  </a:lnTo>
                  <a:lnTo>
                    <a:pt x="68313" y="10330"/>
                  </a:lnTo>
                  <a:lnTo>
                    <a:pt x="69474" y="11466"/>
                  </a:lnTo>
                  <a:lnTo>
                    <a:pt x="66318" y="13247"/>
                  </a:lnTo>
                  <a:lnTo>
                    <a:pt x="67782" y="14825"/>
                  </a:lnTo>
                  <a:lnTo>
                    <a:pt x="69790" y="15873"/>
                  </a:lnTo>
                  <a:lnTo>
                    <a:pt x="68729" y="16504"/>
                  </a:lnTo>
                  <a:lnTo>
                    <a:pt x="65888" y="14812"/>
                  </a:lnTo>
                  <a:lnTo>
                    <a:pt x="65257" y="16605"/>
                  </a:lnTo>
                  <a:lnTo>
                    <a:pt x="63994" y="17439"/>
                  </a:lnTo>
                  <a:lnTo>
                    <a:pt x="65358" y="21644"/>
                  </a:lnTo>
                  <a:lnTo>
                    <a:pt x="67050" y="21959"/>
                  </a:lnTo>
                  <a:lnTo>
                    <a:pt x="68199" y="22906"/>
                  </a:lnTo>
                  <a:cubicBezTo>
                    <a:pt x="67252" y="23336"/>
                    <a:pt x="65674" y="23651"/>
                    <a:pt x="65674" y="23651"/>
                  </a:cubicBezTo>
                  <a:lnTo>
                    <a:pt x="66419" y="25230"/>
                  </a:lnTo>
                  <a:lnTo>
                    <a:pt x="65358" y="26593"/>
                  </a:lnTo>
                  <a:lnTo>
                    <a:pt x="63577" y="25962"/>
                  </a:lnTo>
                  <a:lnTo>
                    <a:pt x="64625" y="23967"/>
                  </a:lnTo>
                  <a:lnTo>
                    <a:pt x="63262" y="20394"/>
                  </a:lnTo>
                  <a:lnTo>
                    <a:pt x="62214" y="17439"/>
                  </a:lnTo>
                  <a:lnTo>
                    <a:pt x="61368" y="15343"/>
                  </a:lnTo>
                  <a:lnTo>
                    <a:pt x="59688" y="14711"/>
                  </a:lnTo>
                  <a:lnTo>
                    <a:pt x="58842" y="18386"/>
                  </a:lnTo>
                  <a:lnTo>
                    <a:pt x="58792" y="21012"/>
                  </a:lnTo>
                  <a:lnTo>
                    <a:pt x="60951" y="22906"/>
                  </a:lnTo>
                  <a:lnTo>
                    <a:pt x="60951" y="24485"/>
                  </a:lnTo>
                  <a:lnTo>
                    <a:pt x="58009" y="23020"/>
                  </a:lnTo>
                  <a:lnTo>
                    <a:pt x="55319" y="22389"/>
                  </a:lnTo>
                  <a:lnTo>
                    <a:pt x="54978" y="23437"/>
                  </a:lnTo>
                  <a:lnTo>
                    <a:pt x="55547" y="24598"/>
                  </a:lnTo>
                  <a:lnTo>
                    <a:pt x="52516" y="25230"/>
                  </a:lnTo>
                  <a:lnTo>
                    <a:pt x="48526" y="27326"/>
                  </a:lnTo>
                  <a:lnTo>
                    <a:pt x="46632" y="29535"/>
                  </a:lnTo>
                  <a:lnTo>
                    <a:pt x="46114" y="26909"/>
                  </a:lnTo>
                  <a:lnTo>
                    <a:pt x="44852" y="26391"/>
                  </a:lnTo>
                  <a:lnTo>
                    <a:pt x="44536" y="29119"/>
                  </a:lnTo>
                  <a:lnTo>
                    <a:pt x="42326" y="30381"/>
                  </a:lnTo>
                  <a:lnTo>
                    <a:pt x="43488" y="32162"/>
                  </a:lnTo>
                  <a:lnTo>
                    <a:pt x="41379" y="32061"/>
                  </a:lnTo>
                  <a:lnTo>
                    <a:pt x="40647" y="33223"/>
                  </a:lnTo>
                  <a:lnTo>
                    <a:pt x="39169" y="30381"/>
                  </a:lnTo>
                  <a:lnTo>
                    <a:pt x="37490" y="29119"/>
                  </a:lnTo>
                  <a:lnTo>
                    <a:pt x="37490" y="29119"/>
                  </a:lnTo>
                  <a:lnTo>
                    <a:pt x="40748" y="29750"/>
                  </a:lnTo>
                  <a:lnTo>
                    <a:pt x="42225" y="28803"/>
                  </a:lnTo>
                  <a:lnTo>
                    <a:pt x="41379" y="26593"/>
                  </a:lnTo>
                  <a:lnTo>
                    <a:pt x="37806" y="24699"/>
                  </a:lnTo>
                  <a:lnTo>
                    <a:pt x="35078" y="23538"/>
                  </a:lnTo>
                  <a:lnTo>
                    <a:pt x="32654" y="22906"/>
                  </a:lnTo>
                  <a:lnTo>
                    <a:pt x="29181" y="24068"/>
                  </a:lnTo>
                  <a:lnTo>
                    <a:pt x="25292" y="28172"/>
                  </a:lnTo>
                  <a:lnTo>
                    <a:pt x="22767" y="31745"/>
                  </a:lnTo>
                  <a:lnTo>
                    <a:pt x="21403" y="34586"/>
                  </a:lnTo>
                  <a:lnTo>
                    <a:pt x="18878" y="37112"/>
                  </a:lnTo>
                  <a:lnTo>
                    <a:pt x="18082" y="38892"/>
                  </a:lnTo>
                  <a:lnTo>
                    <a:pt x="19130" y="42680"/>
                  </a:lnTo>
                  <a:lnTo>
                    <a:pt x="20923" y="42364"/>
                  </a:lnTo>
                  <a:lnTo>
                    <a:pt x="22186" y="40786"/>
                  </a:lnTo>
                  <a:lnTo>
                    <a:pt x="23651" y="43311"/>
                  </a:lnTo>
                  <a:lnTo>
                    <a:pt x="23449" y="44776"/>
                  </a:lnTo>
                  <a:lnTo>
                    <a:pt x="26441" y="45092"/>
                  </a:lnTo>
                  <a:cubicBezTo>
                    <a:pt x="26441" y="45092"/>
                    <a:pt x="28058" y="42882"/>
                    <a:pt x="28058" y="42566"/>
                  </a:cubicBezTo>
                  <a:cubicBezTo>
                    <a:pt x="28058" y="42251"/>
                    <a:pt x="28487" y="40256"/>
                    <a:pt x="28487" y="40256"/>
                  </a:cubicBezTo>
                  <a:lnTo>
                    <a:pt x="26909" y="37932"/>
                  </a:lnTo>
                  <a:lnTo>
                    <a:pt x="27111" y="35622"/>
                  </a:lnTo>
                  <a:lnTo>
                    <a:pt x="28904" y="34157"/>
                  </a:lnTo>
                  <a:lnTo>
                    <a:pt x="29535" y="32364"/>
                  </a:lnTo>
                  <a:lnTo>
                    <a:pt x="30899" y="31202"/>
                  </a:lnTo>
                  <a:lnTo>
                    <a:pt x="32376" y="32263"/>
                  </a:lnTo>
                  <a:lnTo>
                    <a:pt x="29535" y="35836"/>
                  </a:lnTo>
                  <a:lnTo>
                    <a:pt x="30684" y="39309"/>
                  </a:lnTo>
                  <a:lnTo>
                    <a:pt x="32477" y="39523"/>
                  </a:lnTo>
                  <a:lnTo>
                    <a:pt x="35002" y="38778"/>
                  </a:lnTo>
                  <a:lnTo>
                    <a:pt x="36467" y="39725"/>
                  </a:lnTo>
                  <a:lnTo>
                    <a:pt x="34257" y="41089"/>
                  </a:lnTo>
                  <a:lnTo>
                    <a:pt x="31416" y="41203"/>
                  </a:lnTo>
                  <a:lnTo>
                    <a:pt x="31101" y="42983"/>
                  </a:lnTo>
                  <a:lnTo>
                    <a:pt x="29952" y="44360"/>
                  </a:lnTo>
                  <a:lnTo>
                    <a:pt x="29219" y="46822"/>
                  </a:lnTo>
                  <a:lnTo>
                    <a:pt x="25532" y="47504"/>
                  </a:lnTo>
                  <a:lnTo>
                    <a:pt x="21555" y="47504"/>
                  </a:lnTo>
                  <a:lnTo>
                    <a:pt x="22287" y="45092"/>
                  </a:lnTo>
                  <a:lnTo>
                    <a:pt x="21239" y="43880"/>
                  </a:lnTo>
                  <a:lnTo>
                    <a:pt x="19976" y="45382"/>
                  </a:lnTo>
                  <a:lnTo>
                    <a:pt x="19762" y="48072"/>
                  </a:lnTo>
                  <a:lnTo>
                    <a:pt x="17022" y="49208"/>
                  </a:lnTo>
                  <a:lnTo>
                    <a:pt x="16075" y="52618"/>
                  </a:lnTo>
                  <a:lnTo>
                    <a:pt x="14294" y="54448"/>
                  </a:lnTo>
                  <a:lnTo>
                    <a:pt x="12716" y="54448"/>
                  </a:lnTo>
                  <a:lnTo>
                    <a:pt x="10822" y="54764"/>
                  </a:lnTo>
                  <a:lnTo>
                    <a:pt x="12501" y="55648"/>
                  </a:lnTo>
                  <a:lnTo>
                    <a:pt x="13448" y="57681"/>
                  </a:lnTo>
                  <a:lnTo>
                    <a:pt x="11971" y="59209"/>
                  </a:lnTo>
                  <a:lnTo>
                    <a:pt x="8460" y="58780"/>
                  </a:lnTo>
                  <a:lnTo>
                    <a:pt x="6087" y="60017"/>
                  </a:lnTo>
                  <a:lnTo>
                    <a:pt x="6087" y="65484"/>
                  </a:lnTo>
                  <a:lnTo>
                    <a:pt x="8612" y="66217"/>
                  </a:lnTo>
                  <a:lnTo>
                    <a:pt x="9723" y="67164"/>
                  </a:lnTo>
                  <a:lnTo>
                    <a:pt x="11150" y="66318"/>
                  </a:lnTo>
                  <a:lnTo>
                    <a:pt x="13233" y="66431"/>
                  </a:lnTo>
                  <a:lnTo>
                    <a:pt x="15115" y="63691"/>
                  </a:lnTo>
                  <a:lnTo>
                    <a:pt x="16176" y="61797"/>
                  </a:lnTo>
                  <a:lnTo>
                    <a:pt x="17123" y="61381"/>
                  </a:lnTo>
                  <a:lnTo>
                    <a:pt x="17438" y="59600"/>
                  </a:lnTo>
                  <a:lnTo>
                    <a:pt x="19850" y="60232"/>
                  </a:lnTo>
                  <a:lnTo>
                    <a:pt x="21226" y="59487"/>
                  </a:lnTo>
                  <a:lnTo>
                    <a:pt x="22805" y="59487"/>
                  </a:lnTo>
                  <a:lnTo>
                    <a:pt x="24699" y="61595"/>
                  </a:lnTo>
                  <a:lnTo>
                    <a:pt x="26113" y="62909"/>
                  </a:lnTo>
                  <a:lnTo>
                    <a:pt x="26896" y="64222"/>
                  </a:lnTo>
                  <a:lnTo>
                    <a:pt x="26896" y="65484"/>
                  </a:lnTo>
                  <a:lnTo>
                    <a:pt x="28159" y="64752"/>
                  </a:lnTo>
                  <a:lnTo>
                    <a:pt x="28159" y="62959"/>
                  </a:lnTo>
                  <a:lnTo>
                    <a:pt x="29421" y="63376"/>
                  </a:lnTo>
                  <a:lnTo>
                    <a:pt x="29787" y="62542"/>
                  </a:lnTo>
                  <a:lnTo>
                    <a:pt x="27035" y="60964"/>
                  </a:lnTo>
                  <a:lnTo>
                    <a:pt x="24661" y="58653"/>
                  </a:lnTo>
                  <a:lnTo>
                    <a:pt x="25103" y="57075"/>
                  </a:lnTo>
                  <a:lnTo>
                    <a:pt x="27527" y="58754"/>
                  </a:lnTo>
                  <a:lnTo>
                    <a:pt x="30368" y="61595"/>
                  </a:lnTo>
                  <a:lnTo>
                    <a:pt x="31846" y="65383"/>
                  </a:lnTo>
                  <a:lnTo>
                    <a:pt x="33525" y="66671"/>
                  </a:lnTo>
                  <a:lnTo>
                    <a:pt x="34889" y="65383"/>
                  </a:lnTo>
                  <a:lnTo>
                    <a:pt x="33740" y="64020"/>
                  </a:lnTo>
                  <a:lnTo>
                    <a:pt x="35002" y="62643"/>
                  </a:lnTo>
                  <a:lnTo>
                    <a:pt x="36366" y="62441"/>
                  </a:lnTo>
                  <a:lnTo>
                    <a:pt x="37945" y="62126"/>
                  </a:lnTo>
                  <a:lnTo>
                    <a:pt x="37831" y="59701"/>
                  </a:lnTo>
                  <a:lnTo>
                    <a:pt x="39409" y="56343"/>
                  </a:lnTo>
                  <a:lnTo>
                    <a:pt x="41101" y="55913"/>
                  </a:lnTo>
                  <a:lnTo>
                    <a:pt x="41733" y="58237"/>
                  </a:lnTo>
                  <a:lnTo>
                    <a:pt x="43627" y="58237"/>
                  </a:lnTo>
                  <a:lnTo>
                    <a:pt x="43513" y="56759"/>
                  </a:lnTo>
                  <a:lnTo>
                    <a:pt x="45407" y="55547"/>
                  </a:lnTo>
                  <a:lnTo>
                    <a:pt x="44776" y="57466"/>
                  </a:lnTo>
                  <a:lnTo>
                    <a:pt x="47402" y="60168"/>
                  </a:lnTo>
                  <a:lnTo>
                    <a:pt x="49195" y="61507"/>
                  </a:lnTo>
                  <a:lnTo>
                    <a:pt x="45306" y="62340"/>
                  </a:lnTo>
                  <a:lnTo>
                    <a:pt x="42149" y="61494"/>
                  </a:lnTo>
                  <a:lnTo>
                    <a:pt x="39624" y="62126"/>
                  </a:lnTo>
                  <a:lnTo>
                    <a:pt x="38147" y="62972"/>
                  </a:lnTo>
                  <a:lnTo>
                    <a:pt x="37099" y="65497"/>
                  </a:lnTo>
                  <a:lnTo>
                    <a:pt x="38892" y="66671"/>
                  </a:lnTo>
                  <a:lnTo>
                    <a:pt x="41619" y="67366"/>
                  </a:lnTo>
                  <a:lnTo>
                    <a:pt x="44031" y="66002"/>
                  </a:lnTo>
                  <a:lnTo>
                    <a:pt x="44978" y="67366"/>
                  </a:lnTo>
                  <a:lnTo>
                    <a:pt x="44144" y="70523"/>
                  </a:lnTo>
                  <a:lnTo>
                    <a:pt x="41404" y="71785"/>
                  </a:lnTo>
                  <a:lnTo>
                    <a:pt x="38046" y="72316"/>
                  </a:lnTo>
                  <a:lnTo>
                    <a:pt x="32578" y="70737"/>
                  </a:lnTo>
                  <a:lnTo>
                    <a:pt x="30684" y="71053"/>
                  </a:lnTo>
                  <a:lnTo>
                    <a:pt x="29005" y="72518"/>
                  </a:lnTo>
                  <a:lnTo>
                    <a:pt x="26441" y="70422"/>
                  </a:lnTo>
                  <a:lnTo>
                    <a:pt x="23966" y="69891"/>
                  </a:lnTo>
                  <a:lnTo>
                    <a:pt x="23600" y="67139"/>
                  </a:lnTo>
                  <a:lnTo>
                    <a:pt x="22186" y="66823"/>
                  </a:lnTo>
                  <a:lnTo>
                    <a:pt x="20077" y="67164"/>
                  </a:lnTo>
                  <a:lnTo>
                    <a:pt x="15948" y="67139"/>
                  </a:lnTo>
                  <a:lnTo>
                    <a:pt x="11554" y="68742"/>
                  </a:lnTo>
                  <a:lnTo>
                    <a:pt x="10291" y="68111"/>
                  </a:lnTo>
                  <a:lnTo>
                    <a:pt x="8511" y="69891"/>
                  </a:lnTo>
                  <a:lnTo>
                    <a:pt x="6718" y="71785"/>
                  </a:lnTo>
                  <a:lnTo>
                    <a:pt x="6087" y="73793"/>
                  </a:lnTo>
                  <a:lnTo>
                    <a:pt x="3460" y="75687"/>
                  </a:lnTo>
                  <a:lnTo>
                    <a:pt x="1048" y="79564"/>
                  </a:lnTo>
                  <a:lnTo>
                    <a:pt x="0" y="82089"/>
                  </a:lnTo>
                  <a:lnTo>
                    <a:pt x="518" y="84501"/>
                  </a:lnTo>
                  <a:lnTo>
                    <a:pt x="0" y="87342"/>
                  </a:lnTo>
                  <a:lnTo>
                    <a:pt x="834" y="90814"/>
                  </a:lnTo>
                  <a:lnTo>
                    <a:pt x="3258" y="93340"/>
                  </a:lnTo>
                  <a:lnTo>
                    <a:pt x="5038" y="95234"/>
                  </a:lnTo>
                  <a:lnTo>
                    <a:pt x="8094" y="97027"/>
                  </a:lnTo>
                  <a:lnTo>
                    <a:pt x="10822" y="96711"/>
                  </a:lnTo>
                  <a:lnTo>
                    <a:pt x="13347" y="96711"/>
                  </a:lnTo>
                  <a:lnTo>
                    <a:pt x="16075" y="95335"/>
                  </a:lnTo>
                  <a:lnTo>
                    <a:pt x="18398" y="95600"/>
                  </a:lnTo>
                  <a:lnTo>
                    <a:pt x="19345" y="97203"/>
                  </a:lnTo>
                  <a:lnTo>
                    <a:pt x="22186" y="97052"/>
                  </a:lnTo>
                  <a:lnTo>
                    <a:pt x="23335" y="98921"/>
                  </a:lnTo>
                  <a:lnTo>
                    <a:pt x="22918" y="103012"/>
                  </a:lnTo>
                  <a:lnTo>
                    <a:pt x="25040" y="106169"/>
                  </a:lnTo>
                  <a:lnTo>
                    <a:pt x="25646" y="109325"/>
                  </a:lnTo>
                  <a:lnTo>
                    <a:pt x="25646" y="112166"/>
                  </a:lnTo>
                  <a:lnTo>
                    <a:pt x="23752" y="114793"/>
                  </a:lnTo>
                  <a:lnTo>
                    <a:pt x="23752" y="117205"/>
                  </a:lnTo>
                  <a:lnTo>
                    <a:pt x="25646" y="119945"/>
                  </a:lnTo>
                  <a:lnTo>
                    <a:pt x="25646" y="123505"/>
                  </a:lnTo>
                  <a:lnTo>
                    <a:pt x="27641" y="126132"/>
                  </a:lnTo>
                  <a:lnTo>
                    <a:pt x="28752" y="128228"/>
                  </a:lnTo>
                  <a:lnTo>
                    <a:pt x="29143" y="130539"/>
                  </a:lnTo>
                  <a:lnTo>
                    <a:pt x="30899" y="133279"/>
                  </a:lnTo>
                  <a:lnTo>
                    <a:pt x="35419" y="133279"/>
                  </a:lnTo>
                  <a:lnTo>
                    <a:pt x="37945" y="131385"/>
                  </a:lnTo>
                  <a:lnTo>
                    <a:pt x="39624" y="129541"/>
                  </a:lnTo>
                  <a:lnTo>
                    <a:pt x="42149" y="126675"/>
                  </a:lnTo>
                  <a:lnTo>
                    <a:pt x="42781" y="123808"/>
                  </a:lnTo>
                  <a:lnTo>
                    <a:pt x="44258" y="123808"/>
                  </a:lnTo>
                  <a:lnTo>
                    <a:pt x="44574" y="119705"/>
                  </a:lnTo>
                  <a:lnTo>
                    <a:pt x="44574" y="118442"/>
                  </a:lnTo>
                  <a:lnTo>
                    <a:pt x="48678" y="115285"/>
                  </a:lnTo>
                  <a:lnTo>
                    <a:pt x="50256" y="112874"/>
                  </a:lnTo>
                  <a:lnTo>
                    <a:pt x="50256" y="110260"/>
                  </a:lnTo>
                  <a:lnTo>
                    <a:pt x="49410" y="108265"/>
                  </a:lnTo>
                  <a:lnTo>
                    <a:pt x="49460" y="105954"/>
                  </a:lnTo>
                  <a:lnTo>
                    <a:pt x="48905" y="104477"/>
                  </a:lnTo>
                  <a:lnTo>
                    <a:pt x="51683" y="101951"/>
                  </a:lnTo>
                  <a:lnTo>
                    <a:pt x="54334" y="99009"/>
                  </a:lnTo>
                  <a:lnTo>
                    <a:pt x="57592" y="97014"/>
                  </a:lnTo>
                  <a:cubicBezTo>
                    <a:pt x="57592" y="97014"/>
                    <a:pt x="59070" y="94388"/>
                    <a:pt x="59070" y="93958"/>
                  </a:cubicBezTo>
                  <a:cubicBezTo>
                    <a:pt x="59070" y="93542"/>
                    <a:pt x="59916" y="91433"/>
                    <a:pt x="59916" y="91433"/>
                  </a:cubicBezTo>
                  <a:lnTo>
                    <a:pt x="59398" y="89754"/>
                  </a:lnTo>
                  <a:lnTo>
                    <a:pt x="57921" y="90498"/>
                  </a:lnTo>
                  <a:lnTo>
                    <a:pt x="54132" y="91016"/>
                  </a:lnTo>
                  <a:lnTo>
                    <a:pt x="52870" y="91648"/>
                  </a:lnTo>
                  <a:lnTo>
                    <a:pt x="52238" y="89754"/>
                  </a:lnTo>
                  <a:lnTo>
                    <a:pt x="51721" y="88604"/>
                  </a:lnTo>
                  <a:lnTo>
                    <a:pt x="49612" y="86597"/>
                  </a:lnTo>
                  <a:lnTo>
                    <a:pt x="48248" y="85650"/>
                  </a:lnTo>
                  <a:lnTo>
                    <a:pt x="46139" y="80826"/>
                  </a:lnTo>
                  <a:lnTo>
                    <a:pt x="45306" y="79665"/>
                  </a:lnTo>
                  <a:lnTo>
                    <a:pt x="44258" y="76823"/>
                  </a:lnTo>
                  <a:lnTo>
                    <a:pt x="43513" y="75561"/>
                  </a:lnTo>
                  <a:lnTo>
                    <a:pt x="44675" y="75144"/>
                  </a:lnTo>
                  <a:lnTo>
                    <a:pt x="47200" y="78617"/>
                  </a:lnTo>
                  <a:lnTo>
                    <a:pt x="48665" y="80927"/>
                  </a:lnTo>
                  <a:lnTo>
                    <a:pt x="49511" y="83339"/>
                  </a:lnTo>
                  <a:lnTo>
                    <a:pt x="51506" y="84917"/>
                  </a:lnTo>
                  <a:lnTo>
                    <a:pt x="52769" y="87973"/>
                  </a:lnTo>
                  <a:lnTo>
                    <a:pt x="53299" y="89438"/>
                  </a:lnTo>
                  <a:lnTo>
                    <a:pt x="56771" y="87859"/>
                  </a:lnTo>
                  <a:lnTo>
                    <a:pt x="60560" y="87026"/>
                  </a:lnTo>
                  <a:lnTo>
                    <a:pt x="64449" y="85018"/>
                  </a:lnTo>
                  <a:lnTo>
                    <a:pt x="65585" y="82922"/>
                  </a:lnTo>
                  <a:lnTo>
                    <a:pt x="66431" y="80814"/>
                  </a:lnTo>
                  <a:lnTo>
                    <a:pt x="64853" y="79235"/>
                  </a:lnTo>
                  <a:lnTo>
                    <a:pt x="63476" y="77771"/>
                  </a:lnTo>
                  <a:lnTo>
                    <a:pt x="61065" y="78503"/>
                  </a:lnTo>
                  <a:lnTo>
                    <a:pt x="58956" y="78604"/>
                  </a:lnTo>
                  <a:lnTo>
                    <a:pt x="57693" y="76293"/>
                  </a:lnTo>
                  <a:lnTo>
                    <a:pt x="55799" y="74740"/>
                  </a:lnTo>
                  <a:lnTo>
                    <a:pt x="56746" y="73149"/>
                  </a:lnTo>
                  <a:lnTo>
                    <a:pt x="59587" y="75460"/>
                  </a:lnTo>
                  <a:lnTo>
                    <a:pt x="61696" y="76609"/>
                  </a:lnTo>
                  <a:lnTo>
                    <a:pt x="63476" y="76722"/>
                  </a:lnTo>
                  <a:lnTo>
                    <a:pt x="65269" y="77669"/>
                  </a:lnTo>
                  <a:lnTo>
                    <a:pt x="67997" y="78086"/>
                  </a:lnTo>
                  <a:lnTo>
                    <a:pt x="71368" y="77669"/>
                  </a:lnTo>
                  <a:lnTo>
                    <a:pt x="73995" y="79564"/>
                  </a:lnTo>
                  <a:lnTo>
                    <a:pt x="75358" y="81874"/>
                  </a:lnTo>
                  <a:lnTo>
                    <a:pt x="76621" y="82076"/>
                  </a:lnTo>
                  <a:lnTo>
                    <a:pt x="77884" y="80612"/>
                  </a:lnTo>
                  <a:lnTo>
                    <a:pt x="78515" y="83137"/>
                  </a:lnTo>
                  <a:lnTo>
                    <a:pt x="79147" y="85864"/>
                  </a:lnTo>
                  <a:lnTo>
                    <a:pt x="80510" y="88806"/>
                  </a:lnTo>
                  <a:lnTo>
                    <a:pt x="81988" y="92178"/>
                  </a:lnTo>
                  <a:lnTo>
                    <a:pt x="82505" y="94072"/>
                  </a:lnTo>
                  <a:lnTo>
                    <a:pt x="84298" y="91231"/>
                  </a:lnTo>
                  <a:lnTo>
                    <a:pt x="84298" y="88188"/>
                  </a:lnTo>
                  <a:lnTo>
                    <a:pt x="85245" y="86609"/>
                  </a:lnTo>
                  <a:lnTo>
                    <a:pt x="87291" y="84816"/>
                  </a:lnTo>
                  <a:lnTo>
                    <a:pt x="90322" y="82089"/>
                  </a:lnTo>
                  <a:lnTo>
                    <a:pt x="91622" y="80296"/>
                  </a:lnTo>
                  <a:lnTo>
                    <a:pt x="94375" y="79665"/>
                  </a:lnTo>
                  <a:lnTo>
                    <a:pt x="95120" y="82720"/>
                  </a:lnTo>
                  <a:lnTo>
                    <a:pt x="96913" y="83554"/>
                  </a:lnTo>
                  <a:lnTo>
                    <a:pt x="96913" y="86925"/>
                  </a:lnTo>
                  <a:lnTo>
                    <a:pt x="98857" y="85763"/>
                  </a:lnTo>
                  <a:lnTo>
                    <a:pt x="100701" y="89652"/>
                  </a:lnTo>
                  <a:lnTo>
                    <a:pt x="100701" y="93857"/>
                  </a:lnTo>
                  <a:lnTo>
                    <a:pt x="102696" y="94905"/>
                  </a:lnTo>
                  <a:lnTo>
                    <a:pt x="103694" y="97014"/>
                  </a:lnTo>
                  <a:lnTo>
                    <a:pt x="105133" y="98908"/>
                  </a:lnTo>
                  <a:lnTo>
                    <a:pt x="107179" y="99741"/>
                  </a:lnTo>
                  <a:lnTo>
                    <a:pt x="107179" y="99741"/>
                  </a:lnTo>
                  <a:lnTo>
                    <a:pt x="106560" y="97746"/>
                  </a:lnTo>
                  <a:lnTo>
                    <a:pt x="106257" y="96067"/>
                  </a:lnTo>
                  <a:lnTo>
                    <a:pt x="104577" y="94804"/>
                  </a:lnTo>
                  <a:lnTo>
                    <a:pt x="103428" y="93226"/>
                  </a:lnTo>
                  <a:lnTo>
                    <a:pt x="102797" y="91761"/>
                  </a:lnTo>
                  <a:lnTo>
                    <a:pt x="103113" y="89551"/>
                  </a:lnTo>
                  <a:lnTo>
                    <a:pt x="103845" y="88604"/>
                  </a:lnTo>
                  <a:lnTo>
                    <a:pt x="105537" y="90183"/>
                  </a:lnTo>
                  <a:lnTo>
                    <a:pt x="107217" y="91963"/>
                  </a:lnTo>
                  <a:lnTo>
                    <a:pt x="108050" y="92393"/>
                  </a:lnTo>
                  <a:cubicBezTo>
                    <a:pt x="108050" y="92393"/>
                    <a:pt x="110146" y="90814"/>
                    <a:pt x="110146" y="90498"/>
                  </a:cubicBezTo>
                  <a:lnTo>
                    <a:pt x="110146" y="86925"/>
                  </a:lnTo>
                  <a:lnTo>
                    <a:pt x="108252" y="85132"/>
                  </a:lnTo>
                  <a:lnTo>
                    <a:pt x="107469" y="83554"/>
                  </a:lnTo>
                  <a:cubicBezTo>
                    <a:pt x="107469" y="83554"/>
                    <a:pt x="107747" y="81975"/>
                    <a:pt x="108063" y="81773"/>
                  </a:cubicBezTo>
                  <a:cubicBezTo>
                    <a:pt x="108378" y="81559"/>
                    <a:pt x="110209" y="80927"/>
                    <a:pt x="110209" y="80927"/>
                  </a:cubicBezTo>
                  <a:lnTo>
                    <a:pt x="110752" y="82190"/>
                  </a:lnTo>
                  <a:lnTo>
                    <a:pt x="112646" y="80826"/>
                  </a:lnTo>
                  <a:lnTo>
                    <a:pt x="116434" y="78932"/>
                  </a:lnTo>
                  <a:lnTo>
                    <a:pt x="118177" y="75775"/>
                  </a:lnTo>
                  <a:lnTo>
                    <a:pt x="118960" y="73566"/>
                  </a:lnTo>
                  <a:lnTo>
                    <a:pt x="118960" y="69891"/>
                  </a:lnTo>
                  <a:lnTo>
                    <a:pt x="117520" y="66949"/>
                  </a:lnTo>
                  <a:lnTo>
                    <a:pt x="116093" y="65169"/>
                  </a:lnTo>
                  <a:lnTo>
                    <a:pt x="118278" y="63691"/>
                  </a:lnTo>
                  <a:lnTo>
                    <a:pt x="118947" y="63174"/>
                  </a:lnTo>
                  <a:lnTo>
                    <a:pt x="117280" y="62643"/>
                  </a:lnTo>
                  <a:lnTo>
                    <a:pt x="115816" y="63174"/>
                  </a:lnTo>
                  <a:lnTo>
                    <a:pt x="114868" y="62113"/>
                  </a:lnTo>
                  <a:lnTo>
                    <a:pt x="114237" y="61280"/>
                  </a:lnTo>
                  <a:lnTo>
                    <a:pt x="116030" y="60219"/>
                  </a:lnTo>
                  <a:lnTo>
                    <a:pt x="116876" y="58540"/>
                  </a:lnTo>
                  <a:lnTo>
                    <a:pt x="117924" y="59070"/>
                  </a:lnTo>
                  <a:lnTo>
                    <a:pt x="117394" y="60964"/>
                  </a:lnTo>
                  <a:lnTo>
                    <a:pt x="117394" y="60964"/>
                  </a:lnTo>
                  <a:lnTo>
                    <a:pt x="119086" y="60118"/>
                  </a:lnTo>
                  <a:lnTo>
                    <a:pt x="120235" y="61065"/>
                  </a:lnTo>
                  <a:lnTo>
                    <a:pt x="121182" y="62744"/>
                  </a:lnTo>
                  <a:lnTo>
                    <a:pt x="122129" y="63906"/>
                  </a:lnTo>
                  <a:lnTo>
                    <a:pt x="122129" y="65484"/>
                  </a:lnTo>
                  <a:lnTo>
                    <a:pt x="122975" y="66318"/>
                  </a:lnTo>
                  <a:lnTo>
                    <a:pt x="124806" y="64853"/>
                  </a:lnTo>
                  <a:lnTo>
                    <a:pt x="124263" y="62542"/>
                  </a:lnTo>
                  <a:lnTo>
                    <a:pt x="122621" y="60850"/>
                  </a:lnTo>
                  <a:lnTo>
                    <a:pt x="122116" y="59802"/>
                  </a:lnTo>
                  <a:lnTo>
                    <a:pt x="123594" y="58540"/>
                  </a:lnTo>
                  <a:lnTo>
                    <a:pt x="123707" y="55699"/>
                  </a:lnTo>
                  <a:lnTo>
                    <a:pt x="124970" y="54651"/>
                  </a:lnTo>
                  <a:lnTo>
                    <a:pt x="126233" y="55383"/>
                  </a:lnTo>
                  <a:lnTo>
                    <a:pt x="128127" y="52125"/>
                  </a:lnTo>
                  <a:lnTo>
                    <a:pt x="129705" y="47289"/>
                  </a:lnTo>
                  <a:lnTo>
                    <a:pt x="128544" y="44031"/>
                  </a:lnTo>
                  <a:lnTo>
                    <a:pt x="127811" y="41102"/>
                  </a:lnTo>
                  <a:lnTo>
                    <a:pt x="126132" y="39523"/>
                  </a:lnTo>
                  <a:lnTo>
                    <a:pt x="123922" y="38892"/>
                  </a:lnTo>
                  <a:lnTo>
                    <a:pt x="122558" y="38362"/>
                  </a:lnTo>
                  <a:lnTo>
                    <a:pt x="121498" y="37516"/>
                  </a:lnTo>
                  <a:lnTo>
                    <a:pt x="123606" y="33311"/>
                  </a:lnTo>
                  <a:lnTo>
                    <a:pt x="124440" y="30533"/>
                  </a:lnTo>
                  <a:lnTo>
                    <a:pt x="126650" y="29220"/>
                  </a:lnTo>
                  <a:lnTo>
                    <a:pt x="130021" y="29220"/>
                  </a:lnTo>
                  <a:lnTo>
                    <a:pt x="132332" y="28588"/>
                  </a:lnTo>
                  <a:lnTo>
                    <a:pt x="132231" y="28588"/>
                  </a:lnTo>
                  <a:lnTo>
                    <a:pt x="132231" y="23222"/>
                  </a:lnTo>
                  <a:lnTo>
                    <a:pt x="135072" y="21959"/>
                  </a:lnTo>
                  <a:lnTo>
                    <a:pt x="135804" y="23853"/>
                  </a:lnTo>
                  <a:lnTo>
                    <a:pt x="136650" y="21959"/>
                  </a:lnTo>
                  <a:lnTo>
                    <a:pt x="136650" y="20065"/>
                  </a:lnTo>
                  <a:lnTo>
                    <a:pt x="138115" y="20899"/>
                  </a:lnTo>
                  <a:lnTo>
                    <a:pt x="137433" y="24788"/>
                  </a:lnTo>
                  <a:lnTo>
                    <a:pt x="136006" y="30571"/>
                  </a:lnTo>
                  <a:lnTo>
                    <a:pt x="136006" y="33942"/>
                  </a:lnTo>
                  <a:lnTo>
                    <a:pt x="139428" y="38677"/>
                  </a:lnTo>
                  <a:lnTo>
                    <a:pt x="140426" y="42049"/>
                  </a:lnTo>
                  <a:lnTo>
                    <a:pt x="140426" y="43412"/>
                  </a:lnTo>
                  <a:lnTo>
                    <a:pt x="141688" y="42364"/>
                  </a:lnTo>
                  <a:lnTo>
                    <a:pt x="141688" y="38993"/>
                  </a:lnTo>
                  <a:lnTo>
                    <a:pt x="143166" y="35622"/>
                  </a:lnTo>
                  <a:lnTo>
                    <a:pt x="142370" y="32894"/>
                  </a:lnTo>
                  <a:lnTo>
                    <a:pt x="142244" y="31316"/>
                  </a:lnTo>
                  <a:lnTo>
                    <a:pt x="141966" y="29220"/>
                  </a:lnTo>
                  <a:lnTo>
                    <a:pt x="140085" y="27742"/>
                  </a:lnTo>
                  <a:lnTo>
                    <a:pt x="139782" y="24800"/>
                  </a:lnTo>
                  <a:lnTo>
                    <a:pt x="142522" y="23020"/>
                  </a:lnTo>
                  <a:lnTo>
                    <a:pt x="144832" y="23336"/>
                  </a:lnTo>
                  <a:lnTo>
                    <a:pt x="144832" y="20697"/>
                  </a:lnTo>
                  <a:lnTo>
                    <a:pt x="145881" y="18967"/>
                  </a:lnTo>
                  <a:lnTo>
                    <a:pt x="148090" y="17855"/>
                  </a:lnTo>
                  <a:lnTo>
                    <a:pt x="148936" y="17855"/>
                  </a:lnTo>
                  <a:lnTo>
                    <a:pt x="147573" y="14067"/>
                  </a:lnTo>
                  <a:lnTo>
                    <a:pt x="144315" y="12868"/>
                  </a:lnTo>
                  <a:lnTo>
                    <a:pt x="144832" y="10784"/>
                  </a:lnTo>
                  <a:lnTo>
                    <a:pt x="144517" y="8751"/>
                  </a:lnTo>
                  <a:lnTo>
                    <a:pt x="144315" y="7577"/>
                  </a:lnTo>
                  <a:lnTo>
                    <a:pt x="146310" y="8613"/>
                  </a:lnTo>
                  <a:lnTo>
                    <a:pt x="147674" y="7565"/>
                  </a:lnTo>
                  <a:lnTo>
                    <a:pt x="148936" y="8398"/>
                  </a:lnTo>
                  <a:lnTo>
                    <a:pt x="149669" y="6188"/>
                  </a:lnTo>
                  <a:lnTo>
                    <a:pt x="148406" y="4509"/>
                  </a:lnTo>
                  <a:lnTo>
                    <a:pt x="147775" y="2084"/>
                  </a:lnTo>
                  <a:lnTo>
                    <a:pt x="144201" y="1567"/>
                  </a:lnTo>
                  <a:lnTo>
                    <a:pt x="144201" y="3031"/>
                  </a:lnTo>
                  <a:lnTo>
                    <a:pt x="142623" y="2981"/>
                  </a:lnTo>
                  <a:lnTo>
                    <a:pt x="141890" y="2084"/>
                  </a:lnTo>
                  <a:lnTo>
                    <a:pt x="134440" y="2084"/>
                  </a:lnTo>
                  <a:lnTo>
                    <a:pt x="131069" y="2400"/>
                  </a:lnTo>
                  <a:lnTo>
                    <a:pt x="133493" y="4774"/>
                  </a:lnTo>
                  <a:lnTo>
                    <a:pt x="130867" y="4799"/>
                  </a:lnTo>
                  <a:lnTo>
                    <a:pt x="130337" y="3499"/>
                  </a:lnTo>
                  <a:lnTo>
                    <a:pt x="127294" y="4837"/>
                  </a:lnTo>
                  <a:lnTo>
                    <a:pt x="124654" y="6504"/>
                  </a:lnTo>
                  <a:lnTo>
                    <a:pt x="123076" y="6504"/>
                  </a:lnTo>
                  <a:lnTo>
                    <a:pt x="122028" y="4294"/>
                  </a:lnTo>
                  <a:lnTo>
                    <a:pt x="119503" y="3928"/>
                  </a:lnTo>
                  <a:lnTo>
                    <a:pt x="117407" y="5115"/>
                  </a:lnTo>
                  <a:lnTo>
                    <a:pt x="114149" y="4016"/>
                  </a:lnTo>
                  <a:lnTo>
                    <a:pt x="112040" y="3158"/>
                  </a:lnTo>
                  <a:lnTo>
                    <a:pt x="107835" y="3461"/>
                  </a:lnTo>
                  <a:lnTo>
                    <a:pt x="106055" y="4610"/>
                  </a:lnTo>
                  <a:lnTo>
                    <a:pt x="107204" y="7767"/>
                  </a:lnTo>
                  <a:lnTo>
                    <a:pt x="104792" y="7767"/>
                  </a:lnTo>
                  <a:lnTo>
                    <a:pt x="103529" y="7653"/>
                  </a:lnTo>
                  <a:lnTo>
                    <a:pt x="101951" y="8448"/>
                  </a:lnTo>
                  <a:lnTo>
                    <a:pt x="102898" y="10153"/>
                  </a:lnTo>
                  <a:lnTo>
                    <a:pt x="100587" y="9484"/>
                  </a:lnTo>
                  <a:lnTo>
                    <a:pt x="99741" y="6529"/>
                  </a:lnTo>
                  <a:lnTo>
                    <a:pt x="97115" y="4319"/>
                  </a:lnTo>
                  <a:lnTo>
                    <a:pt x="93327" y="4837"/>
                  </a:lnTo>
                  <a:lnTo>
                    <a:pt x="94173" y="7577"/>
                  </a:lnTo>
                  <a:lnTo>
                    <a:pt x="91016" y="7463"/>
                  </a:lnTo>
                  <a:lnTo>
                    <a:pt x="89968" y="6100"/>
                  </a:lnTo>
                  <a:lnTo>
                    <a:pt x="87758" y="7249"/>
                  </a:lnTo>
                  <a:lnTo>
                    <a:pt x="86066" y="7779"/>
                  </a:lnTo>
                  <a:lnTo>
                    <a:pt x="83541" y="10822"/>
                  </a:lnTo>
                  <a:lnTo>
                    <a:pt x="83023" y="8827"/>
                  </a:lnTo>
                  <a:lnTo>
                    <a:pt x="85233" y="5468"/>
                  </a:lnTo>
                  <a:lnTo>
                    <a:pt x="84601" y="2312"/>
                  </a:lnTo>
                  <a:lnTo>
                    <a:pt x="814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3167575" y="993250"/>
              <a:ext cx="3759100" cy="3349975"/>
            </a:xfrm>
            <a:custGeom>
              <a:avLst/>
              <a:gdLst/>
              <a:ahLst/>
              <a:cxnLst/>
              <a:rect l="l" t="t" r="r" b="b"/>
              <a:pathLst>
                <a:path w="150364" h="133999" extrusionOk="0">
                  <a:moveTo>
                    <a:pt x="81786" y="784"/>
                  </a:moveTo>
                  <a:lnTo>
                    <a:pt x="84653" y="2892"/>
                  </a:lnTo>
                  <a:lnTo>
                    <a:pt x="85234" y="5797"/>
                  </a:lnTo>
                  <a:lnTo>
                    <a:pt x="83024" y="9168"/>
                  </a:lnTo>
                  <a:lnTo>
                    <a:pt x="83731" y="11895"/>
                  </a:lnTo>
                  <a:lnTo>
                    <a:pt x="86597" y="8448"/>
                  </a:lnTo>
                  <a:lnTo>
                    <a:pt x="88239" y="7931"/>
                  </a:lnTo>
                  <a:lnTo>
                    <a:pt x="90209" y="6895"/>
                  </a:lnTo>
                  <a:lnTo>
                    <a:pt x="91193" y="8171"/>
                  </a:lnTo>
                  <a:lnTo>
                    <a:pt x="94931" y="8297"/>
                  </a:lnTo>
                  <a:lnTo>
                    <a:pt x="94931" y="8297"/>
                  </a:lnTo>
                  <a:lnTo>
                    <a:pt x="94072" y="5494"/>
                  </a:lnTo>
                  <a:lnTo>
                    <a:pt x="97355" y="5039"/>
                  </a:lnTo>
                  <a:lnTo>
                    <a:pt x="99805" y="7110"/>
                  </a:lnTo>
                  <a:lnTo>
                    <a:pt x="100664" y="10140"/>
                  </a:lnTo>
                  <a:lnTo>
                    <a:pt x="103871" y="11075"/>
                  </a:lnTo>
                  <a:lnTo>
                    <a:pt x="102722" y="8991"/>
                  </a:lnTo>
                  <a:lnTo>
                    <a:pt x="103922" y="8385"/>
                  </a:lnTo>
                  <a:lnTo>
                    <a:pt x="105121" y="8486"/>
                  </a:lnTo>
                  <a:lnTo>
                    <a:pt x="107987" y="8486"/>
                  </a:lnTo>
                  <a:lnTo>
                    <a:pt x="106763" y="5153"/>
                  </a:lnTo>
                  <a:lnTo>
                    <a:pt x="108265" y="4180"/>
                  </a:lnTo>
                  <a:lnTo>
                    <a:pt x="112319" y="3890"/>
                  </a:lnTo>
                  <a:lnTo>
                    <a:pt x="114377" y="4723"/>
                  </a:lnTo>
                  <a:lnTo>
                    <a:pt x="117761" y="5860"/>
                  </a:lnTo>
                  <a:lnTo>
                    <a:pt x="119895" y="4673"/>
                  </a:lnTo>
                  <a:lnTo>
                    <a:pt x="122142" y="5001"/>
                  </a:lnTo>
                  <a:lnTo>
                    <a:pt x="123216" y="7236"/>
                  </a:lnTo>
                  <a:lnTo>
                    <a:pt x="125084" y="7236"/>
                  </a:lnTo>
                  <a:lnTo>
                    <a:pt x="127749" y="5544"/>
                  </a:lnTo>
                  <a:lnTo>
                    <a:pt x="130489" y="4332"/>
                  </a:lnTo>
                  <a:lnTo>
                    <a:pt x="130981" y="5532"/>
                  </a:lnTo>
                  <a:lnTo>
                    <a:pt x="134580" y="5494"/>
                  </a:lnTo>
                  <a:lnTo>
                    <a:pt x="132105" y="3069"/>
                  </a:lnTo>
                  <a:lnTo>
                    <a:pt x="134769" y="2817"/>
                  </a:lnTo>
                  <a:lnTo>
                    <a:pt x="142080" y="2817"/>
                  </a:lnTo>
                  <a:lnTo>
                    <a:pt x="142813" y="3713"/>
                  </a:lnTo>
                  <a:lnTo>
                    <a:pt x="144858" y="3776"/>
                  </a:lnTo>
                  <a:lnTo>
                    <a:pt x="144858" y="2337"/>
                  </a:lnTo>
                  <a:lnTo>
                    <a:pt x="147864" y="2779"/>
                  </a:lnTo>
                  <a:lnTo>
                    <a:pt x="148432" y="4989"/>
                  </a:lnTo>
                  <a:lnTo>
                    <a:pt x="149657" y="6643"/>
                  </a:lnTo>
                  <a:lnTo>
                    <a:pt x="149101" y="8309"/>
                  </a:lnTo>
                  <a:lnTo>
                    <a:pt x="147990" y="7564"/>
                  </a:lnTo>
                  <a:lnTo>
                    <a:pt x="146601" y="8638"/>
                  </a:lnTo>
                  <a:lnTo>
                    <a:pt x="144214" y="7400"/>
                  </a:lnTo>
                  <a:lnTo>
                    <a:pt x="144846" y="11163"/>
                  </a:lnTo>
                  <a:lnTo>
                    <a:pt x="144278" y="13461"/>
                  </a:lnTo>
                  <a:lnTo>
                    <a:pt x="147662" y="14724"/>
                  </a:lnTo>
                  <a:lnTo>
                    <a:pt x="148823" y="17944"/>
                  </a:lnTo>
                  <a:lnTo>
                    <a:pt x="148356" y="17944"/>
                  </a:lnTo>
                  <a:lnTo>
                    <a:pt x="145995" y="19118"/>
                  </a:lnTo>
                  <a:lnTo>
                    <a:pt x="144846" y="21012"/>
                  </a:lnTo>
                  <a:lnTo>
                    <a:pt x="144846" y="23373"/>
                  </a:lnTo>
                  <a:lnTo>
                    <a:pt x="142775" y="23096"/>
                  </a:lnTo>
                  <a:lnTo>
                    <a:pt x="139770" y="25040"/>
                  </a:lnTo>
                  <a:lnTo>
                    <a:pt x="140111" y="28311"/>
                  </a:lnTo>
                  <a:lnTo>
                    <a:pt x="141992" y="29788"/>
                  </a:lnTo>
                  <a:lnTo>
                    <a:pt x="142257" y="31745"/>
                  </a:lnTo>
                  <a:lnTo>
                    <a:pt x="142396" y="33387"/>
                  </a:lnTo>
                  <a:lnTo>
                    <a:pt x="143154" y="36000"/>
                  </a:lnTo>
                  <a:lnTo>
                    <a:pt x="141727" y="39271"/>
                  </a:lnTo>
                  <a:lnTo>
                    <a:pt x="141702" y="42604"/>
                  </a:lnTo>
                  <a:lnTo>
                    <a:pt x="141070" y="43135"/>
                  </a:lnTo>
                  <a:lnTo>
                    <a:pt x="141070" y="42440"/>
                  </a:lnTo>
                  <a:lnTo>
                    <a:pt x="140060" y="38993"/>
                  </a:lnTo>
                  <a:lnTo>
                    <a:pt x="136651" y="34245"/>
                  </a:lnTo>
                  <a:lnTo>
                    <a:pt x="136651" y="31025"/>
                  </a:lnTo>
                  <a:lnTo>
                    <a:pt x="138078" y="25255"/>
                  </a:lnTo>
                  <a:lnTo>
                    <a:pt x="138797" y="21151"/>
                  </a:lnTo>
                  <a:lnTo>
                    <a:pt x="136663" y="19939"/>
                  </a:lnTo>
                  <a:lnTo>
                    <a:pt x="136663" y="22300"/>
                  </a:lnTo>
                  <a:lnTo>
                    <a:pt x="136158" y="23437"/>
                  </a:lnTo>
                  <a:lnTo>
                    <a:pt x="135578" y="21947"/>
                  </a:lnTo>
                  <a:lnTo>
                    <a:pt x="132244" y="23424"/>
                  </a:lnTo>
                  <a:lnTo>
                    <a:pt x="132244" y="28765"/>
                  </a:lnTo>
                  <a:lnTo>
                    <a:pt x="130312" y="29295"/>
                  </a:lnTo>
                  <a:lnTo>
                    <a:pt x="126890" y="29295"/>
                  </a:lnTo>
                  <a:lnTo>
                    <a:pt x="124504" y="30722"/>
                  </a:lnTo>
                  <a:lnTo>
                    <a:pt x="123645" y="33576"/>
                  </a:lnTo>
                  <a:lnTo>
                    <a:pt x="121435" y="38008"/>
                  </a:lnTo>
                  <a:lnTo>
                    <a:pt x="122685" y="39006"/>
                  </a:lnTo>
                  <a:lnTo>
                    <a:pt x="124163" y="39586"/>
                  </a:lnTo>
                  <a:lnTo>
                    <a:pt x="126297" y="40193"/>
                  </a:lnTo>
                  <a:lnTo>
                    <a:pt x="127862" y="41657"/>
                  </a:lnTo>
                  <a:lnTo>
                    <a:pt x="128582" y="44549"/>
                  </a:lnTo>
                  <a:lnTo>
                    <a:pt x="129706" y="47706"/>
                  </a:lnTo>
                  <a:lnTo>
                    <a:pt x="128178" y="52403"/>
                  </a:lnTo>
                  <a:lnTo>
                    <a:pt x="126461" y="55358"/>
                  </a:lnTo>
                  <a:lnTo>
                    <a:pt x="125274" y="54676"/>
                  </a:lnTo>
                  <a:lnTo>
                    <a:pt x="123733" y="55951"/>
                  </a:lnTo>
                  <a:lnTo>
                    <a:pt x="123620" y="58792"/>
                  </a:lnTo>
                  <a:lnTo>
                    <a:pt x="122067" y="60118"/>
                  </a:lnTo>
                  <a:lnTo>
                    <a:pt x="122673" y="61393"/>
                  </a:lnTo>
                  <a:lnTo>
                    <a:pt x="124314" y="63098"/>
                  </a:lnTo>
                  <a:lnTo>
                    <a:pt x="124807" y="65131"/>
                  </a:lnTo>
                  <a:lnTo>
                    <a:pt x="123342" y="66305"/>
                  </a:lnTo>
                  <a:lnTo>
                    <a:pt x="122786" y="65750"/>
                  </a:lnTo>
                  <a:lnTo>
                    <a:pt x="122786" y="64196"/>
                  </a:lnTo>
                  <a:lnTo>
                    <a:pt x="121801" y="62997"/>
                  </a:lnTo>
                  <a:lnTo>
                    <a:pt x="120854" y="61317"/>
                  </a:lnTo>
                  <a:lnTo>
                    <a:pt x="119465" y="60143"/>
                  </a:lnTo>
                  <a:lnTo>
                    <a:pt x="118241" y="60762"/>
                  </a:lnTo>
                  <a:lnTo>
                    <a:pt x="118241" y="60762"/>
                  </a:lnTo>
                  <a:lnTo>
                    <a:pt x="118645" y="59297"/>
                  </a:lnTo>
                  <a:lnTo>
                    <a:pt x="117079" y="58514"/>
                  </a:lnTo>
                  <a:lnTo>
                    <a:pt x="116132" y="60396"/>
                  </a:lnTo>
                  <a:lnTo>
                    <a:pt x="114112" y="61583"/>
                  </a:lnTo>
                  <a:lnTo>
                    <a:pt x="114970" y="62719"/>
                  </a:lnTo>
                  <a:lnTo>
                    <a:pt x="116056" y="63931"/>
                  </a:lnTo>
                  <a:lnTo>
                    <a:pt x="117622" y="63376"/>
                  </a:lnTo>
                  <a:lnTo>
                    <a:pt x="118607" y="63691"/>
                  </a:lnTo>
                  <a:lnTo>
                    <a:pt x="115968" y="65497"/>
                  </a:lnTo>
                  <a:lnTo>
                    <a:pt x="117597" y="67530"/>
                  </a:lnTo>
                  <a:lnTo>
                    <a:pt x="119011" y="70371"/>
                  </a:lnTo>
                  <a:lnTo>
                    <a:pt x="119011" y="73919"/>
                  </a:lnTo>
                  <a:lnTo>
                    <a:pt x="118266" y="76028"/>
                  </a:lnTo>
                  <a:lnTo>
                    <a:pt x="116574" y="79096"/>
                  </a:lnTo>
                  <a:lnTo>
                    <a:pt x="112824" y="80978"/>
                  </a:lnTo>
                  <a:lnTo>
                    <a:pt x="111245" y="82114"/>
                  </a:lnTo>
                  <a:lnTo>
                    <a:pt x="110740" y="80940"/>
                  </a:lnTo>
                  <a:lnTo>
                    <a:pt x="110462" y="81041"/>
                  </a:lnTo>
                  <a:cubicBezTo>
                    <a:pt x="110159" y="81142"/>
                    <a:pt x="108594" y="81697"/>
                    <a:pt x="108253" y="81912"/>
                  </a:cubicBezTo>
                  <a:cubicBezTo>
                    <a:pt x="107886" y="82165"/>
                    <a:pt x="107634" y="83276"/>
                    <a:pt x="107520" y="83907"/>
                  </a:cubicBezTo>
                  <a:lnTo>
                    <a:pt x="107495" y="84008"/>
                  </a:lnTo>
                  <a:lnTo>
                    <a:pt x="108341" y="85688"/>
                  </a:lnTo>
                  <a:lnTo>
                    <a:pt x="110197" y="87468"/>
                  </a:lnTo>
                  <a:lnTo>
                    <a:pt x="110197" y="90852"/>
                  </a:lnTo>
                  <a:cubicBezTo>
                    <a:pt x="110046" y="91092"/>
                    <a:pt x="109174" y="91824"/>
                    <a:pt x="108379" y="92430"/>
                  </a:cubicBezTo>
                  <a:lnTo>
                    <a:pt x="107760" y="92115"/>
                  </a:lnTo>
                  <a:lnTo>
                    <a:pt x="106093" y="90360"/>
                  </a:lnTo>
                  <a:lnTo>
                    <a:pt x="104161" y="88541"/>
                  </a:lnTo>
                  <a:lnTo>
                    <a:pt x="103164" y="89829"/>
                  </a:lnTo>
                  <a:lnTo>
                    <a:pt x="102823" y="92203"/>
                  </a:lnTo>
                  <a:lnTo>
                    <a:pt x="103492" y="93756"/>
                  </a:lnTo>
                  <a:lnTo>
                    <a:pt x="104679" y="95398"/>
                  </a:lnTo>
                  <a:lnTo>
                    <a:pt x="106321" y="96648"/>
                  </a:lnTo>
                  <a:lnTo>
                    <a:pt x="106611" y="98239"/>
                  </a:lnTo>
                  <a:lnTo>
                    <a:pt x="107028" y="99602"/>
                  </a:lnTo>
                  <a:lnTo>
                    <a:pt x="105689" y="99047"/>
                  </a:lnTo>
                  <a:lnTo>
                    <a:pt x="104313" y="97254"/>
                  </a:lnTo>
                  <a:lnTo>
                    <a:pt x="103290" y="95082"/>
                  </a:lnTo>
                  <a:lnTo>
                    <a:pt x="101371" y="94072"/>
                  </a:lnTo>
                  <a:lnTo>
                    <a:pt x="101371" y="90056"/>
                  </a:lnTo>
                  <a:lnTo>
                    <a:pt x="99351" y="85725"/>
                  </a:lnTo>
                  <a:lnTo>
                    <a:pt x="97583" y="86773"/>
                  </a:lnTo>
                  <a:lnTo>
                    <a:pt x="97583" y="83756"/>
                  </a:lnTo>
                  <a:lnTo>
                    <a:pt x="95739" y="82897"/>
                  </a:lnTo>
                  <a:lnTo>
                    <a:pt x="94944" y="79690"/>
                  </a:lnTo>
                  <a:lnTo>
                    <a:pt x="91774" y="80422"/>
                  </a:lnTo>
                  <a:lnTo>
                    <a:pt x="90423" y="82278"/>
                  </a:lnTo>
                  <a:lnTo>
                    <a:pt x="87431" y="84980"/>
                  </a:lnTo>
                  <a:lnTo>
                    <a:pt x="85372" y="86773"/>
                  </a:lnTo>
                  <a:lnTo>
                    <a:pt x="84324" y="88503"/>
                  </a:lnTo>
                  <a:lnTo>
                    <a:pt x="84324" y="91546"/>
                  </a:lnTo>
                  <a:lnTo>
                    <a:pt x="82961" y="93706"/>
                  </a:lnTo>
                  <a:lnTo>
                    <a:pt x="82620" y="92456"/>
                  </a:lnTo>
                  <a:lnTo>
                    <a:pt x="81142" y="89084"/>
                  </a:lnTo>
                  <a:lnTo>
                    <a:pt x="79791" y="86180"/>
                  </a:lnTo>
                  <a:lnTo>
                    <a:pt x="79160" y="83465"/>
                  </a:lnTo>
                  <a:lnTo>
                    <a:pt x="78377" y="80359"/>
                  </a:lnTo>
                  <a:lnTo>
                    <a:pt x="76837" y="82152"/>
                  </a:lnTo>
                  <a:lnTo>
                    <a:pt x="75890" y="82000"/>
                  </a:lnTo>
                  <a:lnTo>
                    <a:pt x="74602" y="79803"/>
                  </a:lnTo>
                  <a:lnTo>
                    <a:pt x="71773" y="77745"/>
                  </a:lnTo>
                  <a:lnTo>
                    <a:pt x="68326" y="78175"/>
                  </a:lnTo>
                  <a:lnTo>
                    <a:pt x="65687" y="77770"/>
                  </a:lnTo>
                  <a:lnTo>
                    <a:pt x="63957" y="76849"/>
                  </a:lnTo>
                  <a:lnTo>
                    <a:pt x="62113" y="76710"/>
                  </a:lnTo>
                  <a:lnTo>
                    <a:pt x="60118" y="75624"/>
                  </a:lnTo>
                  <a:lnTo>
                    <a:pt x="56999" y="73086"/>
                  </a:lnTo>
                  <a:lnTo>
                    <a:pt x="55737" y="75232"/>
                  </a:lnTo>
                  <a:lnTo>
                    <a:pt x="57782" y="76912"/>
                  </a:lnTo>
                  <a:lnTo>
                    <a:pt x="59108" y="79349"/>
                  </a:lnTo>
                  <a:lnTo>
                    <a:pt x="61419" y="79235"/>
                  </a:lnTo>
                  <a:lnTo>
                    <a:pt x="63717" y="78541"/>
                  </a:lnTo>
                  <a:lnTo>
                    <a:pt x="64954" y="79879"/>
                  </a:lnTo>
                  <a:lnTo>
                    <a:pt x="66394" y="81306"/>
                  </a:lnTo>
                  <a:lnTo>
                    <a:pt x="65636" y="83187"/>
                  </a:lnTo>
                  <a:lnTo>
                    <a:pt x="64538" y="85208"/>
                  </a:lnTo>
                  <a:lnTo>
                    <a:pt x="60775" y="87140"/>
                  </a:lnTo>
                  <a:lnTo>
                    <a:pt x="57025" y="87973"/>
                  </a:lnTo>
                  <a:lnTo>
                    <a:pt x="53805" y="89425"/>
                  </a:lnTo>
                  <a:lnTo>
                    <a:pt x="53388" y="88263"/>
                  </a:lnTo>
                  <a:lnTo>
                    <a:pt x="52100" y="85132"/>
                  </a:lnTo>
                  <a:lnTo>
                    <a:pt x="50105" y="83554"/>
                  </a:lnTo>
                  <a:lnTo>
                    <a:pt x="49297" y="81230"/>
                  </a:lnTo>
                  <a:lnTo>
                    <a:pt x="47782" y="78831"/>
                  </a:lnTo>
                  <a:lnTo>
                    <a:pt x="45117" y="75169"/>
                  </a:lnTo>
                  <a:lnTo>
                    <a:pt x="43387" y="75801"/>
                  </a:lnTo>
                  <a:lnTo>
                    <a:pt x="44284" y="77341"/>
                  </a:lnTo>
                  <a:lnTo>
                    <a:pt x="45332" y="80182"/>
                  </a:lnTo>
                  <a:lnTo>
                    <a:pt x="46203" y="81382"/>
                  </a:lnTo>
                  <a:lnTo>
                    <a:pt x="48325" y="86281"/>
                  </a:lnTo>
                  <a:lnTo>
                    <a:pt x="49726" y="87241"/>
                  </a:lnTo>
                  <a:lnTo>
                    <a:pt x="51772" y="89198"/>
                  </a:lnTo>
                  <a:lnTo>
                    <a:pt x="52264" y="90271"/>
                  </a:lnTo>
                  <a:lnTo>
                    <a:pt x="53009" y="92506"/>
                  </a:lnTo>
                  <a:lnTo>
                    <a:pt x="54550" y="91736"/>
                  </a:lnTo>
                  <a:lnTo>
                    <a:pt x="58287" y="91218"/>
                  </a:lnTo>
                  <a:lnTo>
                    <a:pt x="59525" y="90612"/>
                  </a:lnTo>
                  <a:lnTo>
                    <a:pt x="59904" y="91837"/>
                  </a:lnTo>
                  <a:cubicBezTo>
                    <a:pt x="59664" y="92443"/>
                    <a:pt x="59070" y="93946"/>
                    <a:pt x="59070" y="94362"/>
                  </a:cubicBezTo>
                  <a:cubicBezTo>
                    <a:pt x="59045" y="94615"/>
                    <a:pt x="58338" y="96016"/>
                    <a:pt x="57681" y="97191"/>
                  </a:cubicBezTo>
                  <a:lnTo>
                    <a:pt x="54487" y="99148"/>
                  </a:lnTo>
                  <a:lnTo>
                    <a:pt x="51784" y="102128"/>
                  </a:lnTo>
                  <a:lnTo>
                    <a:pt x="48855" y="104792"/>
                  </a:lnTo>
                  <a:lnTo>
                    <a:pt x="49474" y="106408"/>
                  </a:lnTo>
                  <a:lnTo>
                    <a:pt x="49411" y="108719"/>
                  </a:lnTo>
                  <a:lnTo>
                    <a:pt x="50257" y="110727"/>
                  </a:lnTo>
                  <a:lnTo>
                    <a:pt x="50257" y="113189"/>
                  </a:lnTo>
                  <a:lnTo>
                    <a:pt x="48767" y="115487"/>
                  </a:lnTo>
                  <a:lnTo>
                    <a:pt x="44587" y="118694"/>
                  </a:lnTo>
                  <a:lnTo>
                    <a:pt x="44587" y="120096"/>
                  </a:lnTo>
                  <a:lnTo>
                    <a:pt x="44297" y="123897"/>
                  </a:lnTo>
                  <a:lnTo>
                    <a:pt x="42845" y="123897"/>
                  </a:lnTo>
                  <a:lnTo>
                    <a:pt x="42175" y="126927"/>
                  </a:lnTo>
                  <a:lnTo>
                    <a:pt x="39713" y="129730"/>
                  </a:lnTo>
                  <a:lnTo>
                    <a:pt x="38084" y="131536"/>
                  </a:lnTo>
                  <a:lnTo>
                    <a:pt x="35647" y="133367"/>
                  </a:lnTo>
                  <a:lnTo>
                    <a:pt x="31404" y="133367"/>
                  </a:lnTo>
                  <a:lnTo>
                    <a:pt x="29776" y="130842"/>
                  </a:lnTo>
                  <a:lnTo>
                    <a:pt x="29371" y="128581"/>
                  </a:lnTo>
                  <a:lnTo>
                    <a:pt x="28210" y="126334"/>
                  </a:lnTo>
                  <a:lnTo>
                    <a:pt x="26278" y="123796"/>
                  </a:lnTo>
                  <a:lnTo>
                    <a:pt x="26278" y="120222"/>
                  </a:lnTo>
                  <a:lnTo>
                    <a:pt x="24384" y="117495"/>
                  </a:lnTo>
                  <a:lnTo>
                    <a:pt x="24384" y="115285"/>
                  </a:lnTo>
                  <a:lnTo>
                    <a:pt x="26278" y="112659"/>
                  </a:lnTo>
                  <a:lnTo>
                    <a:pt x="26278" y="109654"/>
                  </a:lnTo>
                  <a:lnTo>
                    <a:pt x="25672" y="106509"/>
                  </a:lnTo>
                  <a:lnTo>
                    <a:pt x="23563" y="103340"/>
                  </a:lnTo>
                  <a:lnTo>
                    <a:pt x="23992" y="99262"/>
                  </a:lnTo>
                  <a:lnTo>
                    <a:pt x="22679" y="97140"/>
                  </a:lnTo>
                  <a:lnTo>
                    <a:pt x="19838" y="97279"/>
                  </a:lnTo>
                  <a:lnTo>
                    <a:pt x="18916" y="95701"/>
                  </a:lnTo>
                  <a:lnTo>
                    <a:pt x="16353" y="95410"/>
                  </a:lnTo>
                  <a:lnTo>
                    <a:pt x="13600" y="96787"/>
                  </a:lnTo>
                  <a:lnTo>
                    <a:pt x="11113" y="96787"/>
                  </a:lnTo>
                  <a:lnTo>
                    <a:pt x="8486" y="97090"/>
                  </a:lnTo>
                  <a:lnTo>
                    <a:pt x="5570" y="95385"/>
                  </a:lnTo>
                  <a:lnTo>
                    <a:pt x="1453" y="91067"/>
                  </a:lnTo>
                  <a:lnTo>
                    <a:pt x="645" y="87746"/>
                  </a:lnTo>
                  <a:lnTo>
                    <a:pt x="1175" y="84905"/>
                  </a:lnTo>
                  <a:lnTo>
                    <a:pt x="658" y="82518"/>
                  </a:lnTo>
                  <a:lnTo>
                    <a:pt x="1642" y="80132"/>
                  </a:lnTo>
                  <a:lnTo>
                    <a:pt x="4029" y="76306"/>
                  </a:lnTo>
                  <a:lnTo>
                    <a:pt x="6681" y="74386"/>
                  </a:lnTo>
                  <a:lnTo>
                    <a:pt x="7325" y="72353"/>
                  </a:lnTo>
                  <a:lnTo>
                    <a:pt x="9055" y="70523"/>
                  </a:lnTo>
                  <a:lnTo>
                    <a:pt x="10683" y="68894"/>
                  </a:lnTo>
                  <a:lnTo>
                    <a:pt x="11870" y="69487"/>
                  </a:lnTo>
                  <a:lnTo>
                    <a:pt x="16328" y="67858"/>
                  </a:lnTo>
                  <a:lnTo>
                    <a:pt x="20457" y="67871"/>
                  </a:lnTo>
                  <a:lnTo>
                    <a:pt x="22490" y="67543"/>
                  </a:lnTo>
                  <a:lnTo>
                    <a:pt x="23639" y="67795"/>
                  </a:lnTo>
                  <a:lnTo>
                    <a:pt x="24005" y="70560"/>
                  </a:lnTo>
                  <a:lnTo>
                    <a:pt x="26619" y="71116"/>
                  </a:lnTo>
                  <a:lnTo>
                    <a:pt x="29334" y="73338"/>
                  </a:lnTo>
                  <a:lnTo>
                    <a:pt x="31152" y="71747"/>
                  </a:lnTo>
                  <a:lnTo>
                    <a:pt x="32894" y="71457"/>
                  </a:lnTo>
                  <a:lnTo>
                    <a:pt x="38349" y="73035"/>
                  </a:lnTo>
                  <a:lnTo>
                    <a:pt x="41784" y="72505"/>
                  </a:lnTo>
                  <a:lnTo>
                    <a:pt x="44739" y="71154"/>
                  </a:lnTo>
                  <a:lnTo>
                    <a:pt x="45648" y="67719"/>
                  </a:lnTo>
                  <a:lnTo>
                    <a:pt x="44461" y="65989"/>
                  </a:lnTo>
                  <a:lnTo>
                    <a:pt x="41910" y="67442"/>
                  </a:lnTo>
                  <a:lnTo>
                    <a:pt x="39347" y="66785"/>
                  </a:lnTo>
                  <a:lnTo>
                    <a:pt x="37819" y="65762"/>
                  </a:lnTo>
                  <a:lnTo>
                    <a:pt x="38715" y="63590"/>
                  </a:lnTo>
                  <a:lnTo>
                    <a:pt x="40067" y="62820"/>
                  </a:lnTo>
                  <a:lnTo>
                    <a:pt x="42466" y="62227"/>
                  </a:lnTo>
                  <a:lnTo>
                    <a:pt x="45610" y="63073"/>
                  </a:lnTo>
                  <a:lnTo>
                    <a:pt x="50244" y="62075"/>
                  </a:lnTo>
                  <a:lnTo>
                    <a:pt x="47946" y="60345"/>
                  </a:lnTo>
                  <a:lnTo>
                    <a:pt x="45458" y="57782"/>
                  </a:lnTo>
                  <a:lnTo>
                    <a:pt x="46304" y="55206"/>
                  </a:lnTo>
                  <a:lnTo>
                    <a:pt x="43501" y="56999"/>
                  </a:lnTo>
                  <a:lnTo>
                    <a:pt x="43602" y="58312"/>
                  </a:lnTo>
                  <a:lnTo>
                    <a:pt x="42289" y="58312"/>
                  </a:lnTo>
                  <a:lnTo>
                    <a:pt x="41632" y="55938"/>
                  </a:lnTo>
                  <a:lnTo>
                    <a:pt x="39511" y="56469"/>
                  </a:lnTo>
                  <a:lnTo>
                    <a:pt x="37832" y="60042"/>
                  </a:lnTo>
                  <a:lnTo>
                    <a:pt x="37933" y="62265"/>
                  </a:lnTo>
                  <a:lnTo>
                    <a:pt x="36632" y="62530"/>
                  </a:lnTo>
                  <a:lnTo>
                    <a:pt x="35167" y="62757"/>
                  </a:lnTo>
                  <a:lnTo>
                    <a:pt x="33639" y="64398"/>
                  </a:lnTo>
                  <a:lnTo>
                    <a:pt x="34776" y="65750"/>
                  </a:lnTo>
                  <a:lnTo>
                    <a:pt x="33829" y="66659"/>
                  </a:lnTo>
                  <a:lnTo>
                    <a:pt x="32427" y="65585"/>
                  </a:lnTo>
                  <a:lnTo>
                    <a:pt x="30988" y="61886"/>
                  </a:lnTo>
                  <a:lnTo>
                    <a:pt x="28033" y="58893"/>
                  </a:lnTo>
                  <a:lnTo>
                    <a:pt x="25242" y="56974"/>
                  </a:lnTo>
                  <a:lnTo>
                    <a:pt x="24636" y="59146"/>
                  </a:lnTo>
                  <a:lnTo>
                    <a:pt x="27136" y="61595"/>
                  </a:lnTo>
                  <a:lnTo>
                    <a:pt x="29712" y="63085"/>
                  </a:lnTo>
                  <a:lnTo>
                    <a:pt x="29574" y="63401"/>
                  </a:lnTo>
                  <a:lnTo>
                    <a:pt x="28172" y="62921"/>
                  </a:lnTo>
                  <a:lnTo>
                    <a:pt x="28172" y="64967"/>
                  </a:lnTo>
                  <a:lnTo>
                    <a:pt x="27541" y="65333"/>
                  </a:lnTo>
                  <a:lnTo>
                    <a:pt x="27541" y="64537"/>
                  </a:lnTo>
                  <a:lnTo>
                    <a:pt x="26720" y="63148"/>
                  </a:lnTo>
                  <a:lnTo>
                    <a:pt x="25255" y="61785"/>
                  </a:lnTo>
                  <a:lnTo>
                    <a:pt x="23273" y="59575"/>
                  </a:lnTo>
                  <a:lnTo>
                    <a:pt x="21467" y="59575"/>
                  </a:lnTo>
                  <a:lnTo>
                    <a:pt x="20141" y="60295"/>
                  </a:lnTo>
                  <a:lnTo>
                    <a:pt x="17515" y="59600"/>
                  </a:lnTo>
                  <a:lnTo>
                    <a:pt x="17174" y="61557"/>
                  </a:lnTo>
                  <a:lnTo>
                    <a:pt x="16277" y="61949"/>
                  </a:lnTo>
                  <a:lnTo>
                    <a:pt x="15179" y="63919"/>
                  </a:lnTo>
                  <a:lnTo>
                    <a:pt x="13386" y="66507"/>
                  </a:lnTo>
                  <a:lnTo>
                    <a:pt x="11391" y="66406"/>
                  </a:lnTo>
                  <a:lnTo>
                    <a:pt x="10065" y="67176"/>
                  </a:lnTo>
                  <a:lnTo>
                    <a:pt x="9143" y="66381"/>
                  </a:lnTo>
                  <a:lnTo>
                    <a:pt x="6719" y="65649"/>
                  </a:lnTo>
                  <a:lnTo>
                    <a:pt x="6719" y="60610"/>
                  </a:lnTo>
                  <a:lnTo>
                    <a:pt x="8827" y="59499"/>
                  </a:lnTo>
                  <a:lnTo>
                    <a:pt x="12413" y="59954"/>
                  </a:lnTo>
                  <a:lnTo>
                    <a:pt x="14156" y="58148"/>
                  </a:lnTo>
                  <a:lnTo>
                    <a:pt x="13070" y="55825"/>
                  </a:lnTo>
                  <a:lnTo>
                    <a:pt x="12110" y="55320"/>
                  </a:lnTo>
                  <a:lnTo>
                    <a:pt x="13045" y="55168"/>
                  </a:lnTo>
                  <a:lnTo>
                    <a:pt x="14749" y="55168"/>
                  </a:lnTo>
                  <a:lnTo>
                    <a:pt x="16694" y="53186"/>
                  </a:lnTo>
                  <a:lnTo>
                    <a:pt x="17616" y="49840"/>
                  </a:lnTo>
                  <a:lnTo>
                    <a:pt x="20381" y="48691"/>
                  </a:lnTo>
                  <a:lnTo>
                    <a:pt x="20608" y="45913"/>
                  </a:lnTo>
                  <a:lnTo>
                    <a:pt x="21568" y="44764"/>
                  </a:lnTo>
                  <a:lnTo>
                    <a:pt x="22250" y="45559"/>
                  </a:lnTo>
                  <a:lnTo>
                    <a:pt x="21442" y="48211"/>
                  </a:lnTo>
                  <a:lnTo>
                    <a:pt x="25924" y="48211"/>
                  </a:lnTo>
                  <a:lnTo>
                    <a:pt x="29788" y="47504"/>
                  </a:lnTo>
                  <a:lnTo>
                    <a:pt x="30558" y="44915"/>
                  </a:lnTo>
                  <a:lnTo>
                    <a:pt x="31733" y="43539"/>
                  </a:lnTo>
                  <a:lnTo>
                    <a:pt x="32023" y="41910"/>
                  </a:lnTo>
                  <a:lnTo>
                    <a:pt x="34687" y="41821"/>
                  </a:lnTo>
                  <a:lnTo>
                    <a:pt x="37390" y="40129"/>
                  </a:lnTo>
                  <a:lnTo>
                    <a:pt x="35369" y="38841"/>
                  </a:lnTo>
                  <a:lnTo>
                    <a:pt x="32768" y="39599"/>
                  </a:lnTo>
                  <a:lnTo>
                    <a:pt x="31253" y="39422"/>
                  </a:lnTo>
                  <a:lnTo>
                    <a:pt x="30205" y="36303"/>
                  </a:lnTo>
                  <a:lnTo>
                    <a:pt x="33147" y="32604"/>
                  </a:lnTo>
                  <a:lnTo>
                    <a:pt x="31202" y="31215"/>
                  </a:lnTo>
                  <a:lnTo>
                    <a:pt x="29586" y="32591"/>
                  </a:lnTo>
                  <a:lnTo>
                    <a:pt x="28955" y="34372"/>
                  </a:lnTo>
                  <a:lnTo>
                    <a:pt x="27136" y="35874"/>
                  </a:lnTo>
                  <a:lnTo>
                    <a:pt x="26897" y="38425"/>
                  </a:lnTo>
                  <a:lnTo>
                    <a:pt x="28462" y="40723"/>
                  </a:lnTo>
                  <a:cubicBezTo>
                    <a:pt x="28361" y="41241"/>
                    <a:pt x="28071" y="42667"/>
                    <a:pt x="28071" y="42933"/>
                  </a:cubicBezTo>
                  <a:cubicBezTo>
                    <a:pt x="28008" y="43147"/>
                    <a:pt x="27288" y="44233"/>
                    <a:pt x="26619" y="45155"/>
                  </a:cubicBezTo>
                  <a:lnTo>
                    <a:pt x="24131" y="44902"/>
                  </a:lnTo>
                  <a:lnTo>
                    <a:pt x="24308" y="43640"/>
                  </a:lnTo>
                  <a:lnTo>
                    <a:pt x="22553" y="40622"/>
                  </a:lnTo>
                  <a:lnTo>
                    <a:pt x="21076" y="42465"/>
                  </a:lnTo>
                  <a:lnTo>
                    <a:pt x="19687" y="42718"/>
                  </a:lnTo>
                  <a:lnTo>
                    <a:pt x="18740" y="39321"/>
                  </a:lnTo>
                  <a:lnTo>
                    <a:pt x="19510" y="37680"/>
                  </a:lnTo>
                  <a:lnTo>
                    <a:pt x="21985" y="35205"/>
                  </a:lnTo>
                  <a:lnTo>
                    <a:pt x="23386" y="32326"/>
                  </a:lnTo>
                  <a:lnTo>
                    <a:pt x="25874" y="28790"/>
                  </a:lnTo>
                  <a:lnTo>
                    <a:pt x="29712" y="24750"/>
                  </a:lnTo>
                  <a:lnTo>
                    <a:pt x="33021" y="23639"/>
                  </a:lnTo>
                  <a:lnTo>
                    <a:pt x="35294" y="24232"/>
                  </a:lnTo>
                  <a:lnTo>
                    <a:pt x="38008" y="25381"/>
                  </a:lnTo>
                  <a:lnTo>
                    <a:pt x="41481" y="27212"/>
                  </a:lnTo>
                  <a:lnTo>
                    <a:pt x="42188" y="29068"/>
                  </a:lnTo>
                  <a:lnTo>
                    <a:pt x="41039" y="29813"/>
                  </a:lnTo>
                  <a:lnTo>
                    <a:pt x="36556" y="28942"/>
                  </a:lnTo>
                  <a:lnTo>
                    <a:pt x="39284" y="30975"/>
                  </a:lnTo>
                  <a:lnTo>
                    <a:pt x="40976" y="34245"/>
                  </a:lnTo>
                  <a:lnTo>
                    <a:pt x="41910" y="32781"/>
                  </a:lnTo>
                  <a:lnTo>
                    <a:pt x="44436" y="32907"/>
                  </a:lnTo>
                  <a:lnTo>
                    <a:pt x="43135" y="30886"/>
                  </a:lnTo>
                  <a:lnTo>
                    <a:pt x="45181" y="29712"/>
                  </a:lnTo>
                  <a:lnTo>
                    <a:pt x="45471" y="27237"/>
                  </a:lnTo>
                  <a:lnTo>
                    <a:pt x="46191" y="27528"/>
                  </a:lnTo>
                  <a:lnTo>
                    <a:pt x="46809" y="30634"/>
                  </a:lnTo>
                  <a:lnTo>
                    <a:pt x="49082" y="27982"/>
                  </a:lnTo>
                  <a:lnTo>
                    <a:pt x="52971" y="25924"/>
                  </a:lnTo>
                  <a:lnTo>
                    <a:pt x="56330" y="25217"/>
                  </a:lnTo>
                  <a:lnTo>
                    <a:pt x="55648" y="23815"/>
                  </a:lnTo>
                  <a:lnTo>
                    <a:pt x="55863" y="23159"/>
                  </a:lnTo>
                  <a:lnTo>
                    <a:pt x="58224" y="23714"/>
                  </a:lnTo>
                  <a:lnTo>
                    <a:pt x="61596" y="25406"/>
                  </a:lnTo>
                  <a:lnTo>
                    <a:pt x="61596" y="23171"/>
                  </a:lnTo>
                  <a:lnTo>
                    <a:pt x="59449" y="21277"/>
                  </a:lnTo>
                  <a:lnTo>
                    <a:pt x="59500" y="18828"/>
                  </a:lnTo>
                  <a:lnTo>
                    <a:pt x="60245" y="15532"/>
                  </a:lnTo>
                  <a:lnTo>
                    <a:pt x="61457" y="15987"/>
                  </a:lnTo>
                  <a:lnTo>
                    <a:pt x="62252" y="17944"/>
                  </a:lnTo>
                  <a:lnTo>
                    <a:pt x="63300" y="20899"/>
                  </a:lnTo>
                  <a:lnTo>
                    <a:pt x="64614" y="24333"/>
                  </a:lnTo>
                  <a:lnTo>
                    <a:pt x="63464" y="26530"/>
                  </a:lnTo>
                  <a:lnTo>
                    <a:pt x="65813" y="27364"/>
                  </a:lnTo>
                  <a:lnTo>
                    <a:pt x="67114" y="25659"/>
                  </a:lnTo>
                  <a:lnTo>
                    <a:pt x="66470" y="24270"/>
                  </a:lnTo>
                  <a:cubicBezTo>
                    <a:pt x="67215" y="24106"/>
                    <a:pt x="67947" y="23879"/>
                    <a:pt x="68667" y="23601"/>
                  </a:cubicBezTo>
                  <a:lnTo>
                    <a:pt x="69134" y="23386"/>
                  </a:lnTo>
                  <a:lnTo>
                    <a:pt x="67530" y="22060"/>
                  </a:lnTo>
                  <a:lnTo>
                    <a:pt x="65952" y="21770"/>
                  </a:lnTo>
                  <a:lnTo>
                    <a:pt x="64715" y="17982"/>
                  </a:lnTo>
                  <a:lnTo>
                    <a:pt x="65864" y="17211"/>
                  </a:lnTo>
                  <a:lnTo>
                    <a:pt x="66407" y="15696"/>
                  </a:lnTo>
                  <a:lnTo>
                    <a:pt x="69071" y="17275"/>
                  </a:lnTo>
                  <a:lnTo>
                    <a:pt x="70750" y="16252"/>
                  </a:lnTo>
                  <a:lnTo>
                    <a:pt x="68313" y="14964"/>
                  </a:lnTo>
                  <a:lnTo>
                    <a:pt x="67152" y="13726"/>
                  </a:lnTo>
                  <a:lnTo>
                    <a:pt x="70321" y="11946"/>
                  </a:lnTo>
                  <a:lnTo>
                    <a:pt x="69033" y="10683"/>
                  </a:lnTo>
                  <a:lnTo>
                    <a:pt x="70460" y="7943"/>
                  </a:lnTo>
                  <a:lnTo>
                    <a:pt x="73743" y="5481"/>
                  </a:lnTo>
                  <a:lnTo>
                    <a:pt x="74501" y="2968"/>
                  </a:lnTo>
                  <a:lnTo>
                    <a:pt x="75624" y="1554"/>
                  </a:lnTo>
                  <a:lnTo>
                    <a:pt x="77468" y="1554"/>
                  </a:lnTo>
                  <a:lnTo>
                    <a:pt x="78554" y="4206"/>
                  </a:lnTo>
                  <a:lnTo>
                    <a:pt x="80019" y="2097"/>
                  </a:lnTo>
                  <a:lnTo>
                    <a:pt x="81786" y="784"/>
                  </a:lnTo>
                  <a:close/>
                  <a:moveTo>
                    <a:pt x="81786" y="1"/>
                  </a:moveTo>
                  <a:lnTo>
                    <a:pt x="79614" y="1605"/>
                  </a:lnTo>
                  <a:lnTo>
                    <a:pt x="78705" y="2880"/>
                  </a:lnTo>
                  <a:lnTo>
                    <a:pt x="77910" y="910"/>
                  </a:lnTo>
                  <a:lnTo>
                    <a:pt x="75334" y="910"/>
                  </a:lnTo>
                  <a:lnTo>
                    <a:pt x="73983" y="2615"/>
                  </a:lnTo>
                  <a:lnTo>
                    <a:pt x="73213" y="5090"/>
                  </a:lnTo>
                  <a:lnTo>
                    <a:pt x="70043" y="7476"/>
                  </a:lnTo>
                  <a:lnTo>
                    <a:pt x="68263" y="10784"/>
                  </a:lnTo>
                  <a:lnTo>
                    <a:pt x="69286" y="11794"/>
                  </a:lnTo>
                  <a:lnTo>
                    <a:pt x="66154" y="13562"/>
                  </a:lnTo>
                  <a:lnTo>
                    <a:pt x="67897" y="15431"/>
                  </a:lnTo>
                  <a:lnTo>
                    <a:pt x="69475" y="16277"/>
                  </a:lnTo>
                  <a:lnTo>
                    <a:pt x="69071" y="16517"/>
                  </a:lnTo>
                  <a:lnTo>
                    <a:pt x="66066" y="14737"/>
                  </a:lnTo>
                  <a:lnTo>
                    <a:pt x="65346" y="16795"/>
                  </a:lnTo>
                  <a:lnTo>
                    <a:pt x="63970" y="17704"/>
                  </a:lnTo>
                  <a:lnTo>
                    <a:pt x="65472" y="22313"/>
                  </a:lnTo>
                  <a:lnTo>
                    <a:pt x="67253" y="22654"/>
                  </a:lnTo>
                  <a:lnTo>
                    <a:pt x="67934" y="23209"/>
                  </a:lnTo>
                  <a:cubicBezTo>
                    <a:pt x="67290" y="23411"/>
                    <a:pt x="66634" y="23588"/>
                    <a:pt x="65965" y="23727"/>
                  </a:cubicBezTo>
                  <a:lnTo>
                    <a:pt x="65573" y="23803"/>
                  </a:lnTo>
                  <a:lnTo>
                    <a:pt x="66394" y="25571"/>
                  </a:lnTo>
                  <a:lnTo>
                    <a:pt x="65611" y="26606"/>
                  </a:lnTo>
                  <a:lnTo>
                    <a:pt x="64386" y="26177"/>
                  </a:lnTo>
                  <a:lnTo>
                    <a:pt x="65333" y="24371"/>
                  </a:lnTo>
                  <a:lnTo>
                    <a:pt x="63906" y="20671"/>
                  </a:lnTo>
                  <a:lnTo>
                    <a:pt x="62858" y="17717"/>
                  </a:lnTo>
                  <a:lnTo>
                    <a:pt x="61962" y="15482"/>
                  </a:lnTo>
                  <a:lnTo>
                    <a:pt x="59815" y="14686"/>
                  </a:lnTo>
                  <a:lnTo>
                    <a:pt x="58894" y="18714"/>
                  </a:lnTo>
                  <a:lnTo>
                    <a:pt x="58830" y="21555"/>
                  </a:lnTo>
                  <a:lnTo>
                    <a:pt x="60990" y="23449"/>
                  </a:lnTo>
                  <a:lnTo>
                    <a:pt x="60990" y="24371"/>
                  </a:lnTo>
                  <a:lnTo>
                    <a:pt x="58502" y="23121"/>
                  </a:lnTo>
                  <a:lnTo>
                    <a:pt x="55459" y="22401"/>
                  </a:lnTo>
                  <a:lnTo>
                    <a:pt x="54992" y="23853"/>
                  </a:lnTo>
                  <a:lnTo>
                    <a:pt x="55434" y="24762"/>
                  </a:lnTo>
                  <a:lnTo>
                    <a:pt x="52807" y="25305"/>
                  </a:lnTo>
                  <a:lnTo>
                    <a:pt x="48729" y="27439"/>
                  </a:lnTo>
                  <a:lnTo>
                    <a:pt x="47176" y="29232"/>
                  </a:lnTo>
                  <a:lnTo>
                    <a:pt x="46746" y="27073"/>
                  </a:lnTo>
                  <a:lnTo>
                    <a:pt x="44941" y="26316"/>
                  </a:lnTo>
                  <a:lnTo>
                    <a:pt x="44600" y="29321"/>
                  </a:lnTo>
                  <a:lnTo>
                    <a:pt x="42238" y="30672"/>
                  </a:lnTo>
                  <a:lnTo>
                    <a:pt x="43249" y="32212"/>
                  </a:lnTo>
                  <a:lnTo>
                    <a:pt x="41582" y="32137"/>
                  </a:lnTo>
                  <a:lnTo>
                    <a:pt x="41039" y="32983"/>
                  </a:lnTo>
                  <a:lnTo>
                    <a:pt x="39814" y="30634"/>
                  </a:lnTo>
                  <a:lnTo>
                    <a:pt x="39145" y="30078"/>
                  </a:lnTo>
                  <a:lnTo>
                    <a:pt x="41178" y="30482"/>
                  </a:lnTo>
                  <a:lnTo>
                    <a:pt x="42971" y="29321"/>
                  </a:lnTo>
                  <a:lnTo>
                    <a:pt x="41999" y="26770"/>
                  </a:lnTo>
                  <a:lnTo>
                    <a:pt x="38299" y="24813"/>
                  </a:lnTo>
                  <a:lnTo>
                    <a:pt x="35496" y="23639"/>
                  </a:lnTo>
                  <a:lnTo>
                    <a:pt x="32983" y="22982"/>
                  </a:lnTo>
                  <a:lnTo>
                    <a:pt x="29359" y="24194"/>
                  </a:lnTo>
                  <a:lnTo>
                    <a:pt x="25381" y="28386"/>
                  </a:lnTo>
                  <a:lnTo>
                    <a:pt x="22831" y="32010"/>
                  </a:lnTo>
                  <a:lnTo>
                    <a:pt x="21492" y="34801"/>
                  </a:lnTo>
                  <a:lnTo>
                    <a:pt x="19005" y="37276"/>
                  </a:lnTo>
                  <a:lnTo>
                    <a:pt x="18058" y="39258"/>
                  </a:lnTo>
                  <a:lnTo>
                    <a:pt x="19219" y="43438"/>
                  </a:lnTo>
                  <a:lnTo>
                    <a:pt x="21404" y="43046"/>
                  </a:lnTo>
                  <a:lnTo>
                    <a:pt x="22452" y="41733"/>
                  </a:lnTo>
                  <a:lnTo>
                    <a:pt x="23639" y="43766"/>
                  </a:lnTo>
                  <a:lnTo>
                    <a:pt x="23399" y="45458"/>
                  </a:lnTo>
                  <a:lnTo>
                    <a:pt x="26909" y="45824"/>
                  </a:lnTo>
                  <a:lnTo>
                    <a:pt x="27010" y="45673"/>
                  </a:lnTo>
                  <a:cubicBezTo>
                    <a:pt x="28702" y="43387"/>
                    <a:pt x="28702" y="43072"/>
                    <a:pt x="28702" y="42970"/>
                  </a:cubicBezTo>
                  <a:cubicBezTo>
                    <a:pt x="28702" y="42794"/>
                    <a:pt x="28904" y="41683"/>
                    <a:pt x="29106" y="40723"/>
                  </a:cubicBezTo>
                  <a:lnTo>
                    <a:pt x="29144" y="40597"/>
                  </a:lnTo>
                  <a:lnTo>
                    <a:pt x="27566" y="38261"/>
                  </a:lnTo>
                  <a:lnTo>
                    <a:pt x="27743" y="36190"/>
                  </a:lnTo>
                  <a:lnTo>
                    <a:pt x="29498" y="34750"/>
                  </a:lnTo>
                  <a:lnTo>
                    <a:pt x="30129" y="32957"/>
                  </a:lnTo>
                  <a:lnTo>
                    <a:pt x="31240" y="32010"/>
                  </a:lnTo>
                  <a:lnTo>
                    <a:pt x="32238" y="32730"/>
                  </a:lnTo>
                  <a:lnTo>
                    <a:pt x="29510" y="36177"/>
                  </a:lnTo>
                  <a:lnTo>
                    <a:pt x="30773" y="39991"/>
                  </a:lnTo>
                  <a:lnTo>
                    <a:pt x="32831" y="40243"/>
                  </a:lnTo>
                  <a:lnTo>
                    <a:pt x="35281" y="39523"/>
                  </a:lnTo>
                  <a:lnTo>
                    <a:pt x="36203" y="40129"/>
                  </a:lnTo>
                  <a:lnTo>
                    <a:pt x="34498" y="41190"/>
                  </a:lnTo>
                  <a:lnTo>
                    <a:pt x="31493" y="41291"/>
                  </a:lnTo>
                  <a:lnTo>
                    <a:pt x="31139" y="43248"/>
                  </a:lnTo>
                  <a:lnTo>
                    <a:pt x="30041" y="44549"/>
                  </a:lnTo>
                  <a:lnTo>
                    <a:pt x="29296" y="46948"/>
                  </a:lnTo>
                  <a:lnTo>
                    <a:pt x="25861" y="47592"/>
                  </a:lnTo>
                  <a:lnTo>
                    <a:pt x="22288" y="47592"/>
                  </a:lnTo>
                  <a:lnTo>
                    <a:pt x="22957" y="45420"/>
                  </a:lnTo>
                  <a:lnTo>
                    <a:pt x="21543" y="43804"/>
                  </a:lnTo>
                  <a:lnTo>
                    <a:pt x="19990" y="45660"/>
                  </a:lnTo>
                  <a:lnTo>
                    <a:pt x="19775" y="48261"/>
                  </a:lnTo>
                  <a:lnTo>
                    <a:pt x="17085" y="49385"/>
                  </a:lnTo>
                  <a:lnTo>
                    <a:pt x="16113" y="52857"/>
                  </a:lnTo>
                  <a:lnTo>
                    <a:pt x="14484" y="54524"/>
                  </a:lnTo>
                  <a:lnTo>
                    <a:pt x="12982" y="54524"/>
                  </a:lnTo>
                  <a:lnTo>
                    <a:pt x="10178" y="55004"/>
                  </a:lnTo>
                  <a:lnTo>
                    <a:pt x="12590" y="56279"/>
                  </a:lnTo>
                  <a:lnTo>
                    <a:pt x="13398" y="58022"/>
                  </a:lnTo>
                  <a:lnTo>
                    <a:pt x="12186" y="59285"/>
                  </a:lnTo>
                  <a:lnTo>
                    <a:pt x="8714" y="58855"/>
                  </a:lnTo>
                  <a:lnTo>
                    <a:pt x="6100" y="60232"/>
                  </a:lnTo>
                  <a:lnTo>
                    <a:pt x="6100" y="66116"/>
                  </a:lnTo>
                  <a:lnTo>
                    <a:pt x="8777" y="66899"/>
                  </a:lnTo>
                  <a:lnTo>
                    <a:pt x="10002" y="67947"/>
                  </a:lnTo>
                  <a:lnTo>
                    <a:pt x="11555" y="67038"/>
                  </a:lnTo>
                  <a:lnTo>
                    <a:pt x="13714" y="67151"/>
                  </a:lnTo>
                  <a:lnTo>
                    <a:pt x="15709" y="64247"/>
                  </a:lnTo>
                  <a:lnTo>
                    <a:pt x="16719" y="62441"/>
                  </a:lnTo>
                  <a:lnTo>
                    <a:pt x="17729" y="61999"/>
                  </a:lnTo>
                  <a:lnTo>
                    <a:pt x="18020" y="60383"/>
                  </a:lnTo>
                  <a:lnTo>
                    <a:pt x="20229" y="60964"/>
                  </a:lnTo>
                  <a:lnTo>
                    <a:pt x="21631" y="60194"/>
                  </a:lnTo>
                  <a:lnTo>
                    <a:pt x="22982" y="60194"/>
                  </a:lnTo>
                  <a:lnTo>
                    <a:pt x="24800" y="62227"/>
                  </a:lnTo>
                  <a:lnTo>
                    <a:pt x="26202" y="63502"/>
                  </a:lnTo>
                  <a:lnTo>
                    <a:pt x="26909" y="64702"/>
                  </a:lnTo>
                  <a:lnTo>
                    <a:pt x="26909" y="66444"/>
                  </a:lnTo>
                  <a:lnTo>
                    <a:pt x="28803" y="65333"/>
                  </a:lnTo>
                  <a:lnTo>
                    <a:pt x="28803" y="63805"/>
                  </a:lnTo>
                  <a:lnTo>
                    <a:pt x="29927" y="64171"/>
                  </a:lnTo>
                  <a:lnTo>
                    <a:pt x="30521" y="62807"/>
                  </a:lnTo>
                  <a:lnTo>
                    <a:pt x="27553" y="61115"/>
                  </a:lnTo>
                  <a:lnTo>
                    <a:pt x="25343" y="58956"/>
                  </a:lnTo>
                  <a:lnTo>
                    <a:pt x="25609" y="57997"/>
                  </a:lnTo>
                  <a:lnTo>
                    <a:pt x="27629" y="59386"/>
                  </a:lnTo>
                  <a:lnTo>
                    <a:pt x="30432" y="62176"/>
                  </a:lnTo>
                  <a:lnTo>
                    <a:pt x="31910" y="65977"/>
                  </a:lnTo>
                  <a:lnTo>
                    <a:pt x="33879" y="67492"/>
                  </a:lnTo>
                  <a:lnTo>
                    <a:pt x="35660" y="65800"/>
                  </a:lnTo>
                  <a:lnTo>
                    <a:pt x="34498" y="64424"/>
                  </a:lnTo>
                  <a:lnTo>
                    <a:pt x="35496" y="63338"/>
                  </a:lnTo>
                  <a:lnTo>
                    <a:pt x="36758" y="63148"/>
                  </a:lnTo>
                  <a:lnTo>
                    <a:pt x="38602" y="62782"/>
                  </a:lnTo>
                  <a:lnTo>
                    <a:pt x="38488" y="60168"/>
                  </a:lnTo>
                  <a:lnTo>
                    <a:pt x="39966" y="57012"/>
                  </a:lnTo>
                  <a:lnTo>
                    <a:pt x="41203" y="56696"/>
                  </a:lnTo>
                  <a:lnTo>
                    <a:pt x="41809" y="58944"/>
                  </a:lnTo>
                  <a:lnTo>
                    <a:pt x="44284" y="58944"/>
                  </a:lnTo>
                  <a:lnTo>
                    <a:pt x="44158" y="57315"/>
                  </a:lnTo>
                  <a:lnTo>
                    <a:pt x="45155" y="56683"/>
                  </a:lnTo>
                  <a:lnTo>
                    <a:pt x="44739" y="57946"/>
                  </a:lnTo>
                  <a:lnTo>
                    <a:pt x="47529" y="60812"/>
                  </a:lnTo>
                  <a:lnTo>
                    <a:pt x="48767" y="61747"/>
                  </a:lnTo>
                  <a:lnTo>
                    <a:pt x="45635" y="62416"/>
                  </a:lnTo>
                  <a:lnTo>
                    <a:pt x="42478" y="61570"/>
                  </a:lnTo>
                  <a:lnTo>
                    <a:pt x="39877" y="62214"/>
                  </a:lnTo>
                  <a:lnTo>
                    <a:pt x="38223" y="63136"/>
                  </a:lnTo>
                  <a:lnTo>
                    <a:pt x="37036" y="66002"/>
                  </a:lnTo>
                  <a:lnTo>
                    <a:pt x="39044" y="67341"/>
                  </a:lnTo>
                  <a:lnTo>
                    <a:pt x="41999" y="68111"/>
                  </a:lnTo>
                  <a:lnTo>
                    <a:pt x="44284" y="66823"/>
                  </a:lnTo>
                  <a:lnTo>
                    <a:pt x="44979" y="67833"/>
                  </a:lnTo>
                  <a:lnTo>
                    <a:pt x="44208" y="70712"/>
                  </a:lnTo>
                  <a:lnTo>
                    <a:pt x="41658" y="71886"/>
                  </a:lnTo>
                  <a:lnTo>
                    <a:pt x="38400" y="72391"/>
                  </a:lnTo>
                  <a:lnTo>
                    <a:pt x="32932" y="70813"/>
                  </a:lnTo>
                  <a:lnTo>
                    <a:pt x="30887" y="71154"/>
                  </a:lnTo>
                  <a:lnTo>
                    <a:pt x="29334" y="72518"/>
                  </a:lnTo>
                  <a:lnTo>
                    <a:pt x="26922" y="70535"/>
                  </a:lnTo>
                  <a:lnTo>
                    <a:pt x="24586" y="70030"/>
                  </a:lnTo>
                  <a:lnTo>
                    <a:pt x="24207" y="67277"/>
                  </a:lnTo>
                  <a:lnTo>
                    <a:pt x="22515" y="66899"/>
                  </a:lnTo>
                  <a:lnTo>
                    <a:pt x="20406" y="67252"/>
                  </a:lnTo>
                  <a:lnTo>
                    <a:pt x="16227" y="67227"/>
                  </a:lnTo>
                  <a:lnTo>
                    <a:pt x="11908" y="68805"/>
                  </a:lnTo>
                  <a:lnTo>
                    <a:pt x="10570" y="68136"/>
                  </a:lnTo>
                  <a:lnTo>
                    <a:pt x="8613" y="70081"/>
                  </a:lnTo>
                  <a:lnTo>
                    <a:pt x="6782" y="72025"/>
                  </a:lnTo>
                  <a:lnTo>
                    <a:pt x="6163" y="73995"/>
                  </a:lnTo>
                  <a:lnTo>
                    <a:pt x="3612" y="75826"/>
                  </a:lnTo>
                  <a:lnTo>
                    <a:pt x="1087" y="79854"/>
                  </a:lnTo>
                  <a:lnTo>
                    <a:pt x="1" y="82468"/>
                  </a:lnTo>
                  <a:lnTo>
                    <a:pt x="531" y="84917"/>
                  </a:lnTo>
                  <a:lnTo>
                    <a:pt x="14" y="87758"/>
                  </a:lnTo>
                  <a:lnTo>
                    <a:pt x="885" y="91382"/>
                  </a:lnTo>
                  <a:lnTo>
                    <a:pt x="5140" y="95852"/>
                  </a:lnTo>
                  <a:lnTo>
                    <a:pt x="8347" y="97746"/>
                  </a:lnTo>
                  <a:lnTo>
                    <a:pt x="11151" y="97418"/>
                  </a:lnTo>
                  <a:lnTo>
                    <a:pt x="13752" y="97418"/>
                  </a:lnTo>
                  <a:lnTo>
                    <a:pt x="16467" y="96054"/>
                  </a:lnTo>
                  <a:lnTo>
                    <a:pt x="18525" y="96294"/>
                  </a:lnTo>
                  <a:lnTo>
                    <a:pt x="19497" y="97923"/>
                  </a:lnTo>
                  <a:lnTo>
                    <a:pt x="22338" y="97784"/>
                  </a:lnTo>
                  <a:lnTo>
                    <a:pt x="23336" y="99400"/>
                  </a:lnTo>
                  <a:lnTo>
                    <a:pt x="22906" y="103492"/>
                  </a:lnTo>
                  <a:lnTo>
                    <a:pt x="25066" y="106686"/>
                  </a:lnTo>
                  <a:lnTo>
                    <a:pt x="25659" y="109717"/>
                  </a:lnTo>
                  <a:lnTo>
                    <a:pt x="25659" y="112457"/>
                  </a:lnTo>
                  <a:lnTo>
                    <a:pt x="23765" y="115083"/>
                  </a:lnTo>
                  <a:lnTo>
                    <a:pt x="23765" y="117697"/>
                  </a:lnTo>
                  <a:lnTo>
                    <a:pt x="25659" y="120437"/>
                  </a:lnTo>
                  <a:lnTo>
                    <a:pt x="25659" y="124010"/>
                  </a:lnTo>
                  <a:lnTo>
                    <a:pt x="27692" y="126675"/>
                  </a:lnTo>
                  <a:lnTo>
                    <a:pt x="28778" y="128733"/>
                  </a:lnTo>
                  <a:lnTo>
                    <a:pt x="29157" y="130993"/>
                  </a:lnTo>
                  <a:lnTo>
                    <a:pt x="31051" y="133998"/>
                  </a:lnTo>
                  <a:lnTo>
                    <a:pt x="35849" y="133998"/>
                  </a:lnTo>
                  <a:lnTo>
                    <a:pt x="38501" y="132003"/>
                  </a:lnTo>
                  <a:lnTo>
                    <a:pt x="40193" y="130160"/>
                  </a:lnTo>
                  <a:lnTo>
                    <a:pt x="42769" y="127243"/>
                  </a:lnTo>
                  <a:lnTo>
                    <a:pt x="43362" y="124541"/>
                  </a:lnTo>
                  <a:lnTo>
                    <a:pt x="44865" y="124541"/>
                  </a:lnTo>
                  <a:lnTo>
                    <a:pt x="45206" y="120121"/>
                  </a:lnTo>
                  <a:lnTo>
                    <a:pt x="45206" y="119010"/>
                  </a:lnTo>
                  <a:lnTo>
                    <a:pt x="49183" y="115954"/>
                  </a:lnTo>
                  <a:lnTo>
                    <a:pt x="50888" y="113379"/>
                  </a:lnTo>
                  <a:lnTo>
                    <a:pt x="50888" y="110651"/>
                  </a:lnTo>
                  <a:lnTo>
                    <a:pt x="50042" y="108606"/>
                  </a:lnTo>
                  <a:lnTo>
                    <a:pt x="50092" y="106295"/>
                  </a:lnTo>
                  <a:lnTo>
                    <a:pt x="49600" y="104969"/>
                  </a:lnTo>
                  <a:lnTo>
                    <a:pt x="52239" y="102570"/>
                  </a:lnTo>
                  <a:lnTo>
                    <a:pt x="54853" y="99653"/>
                  </a:lnTo>
                  <a:lnTo>
                    <a:pt x="58149" y="97645"/>
                  </a:lnTo>
                  <a:lnTo>
                    <a:pt x="58186" y="97570"/>
                  </a:lnTo>
                  <a:cubicBezTo>
                    <a:pt x="58641" y="96761"/>
                    <a:pt x="59702" y="94817"/>
                    <a:pt x="59702" y="94362"/>
                  </a:cubicBezTo>
                  <a:cubicBezTo>
                    <a:pt x="59702" y="94148"/>
                    <a:pt x="60131" y="92948"/>
                    <a:pt x="60522" y="91963"/>
                  </a:cubicBezTo>
                  <a:lnTo>
                    <a:pt x="60573" y="91862"/>
                  </a:lnTo>
                  <a:lnTo>
                    <a:pt x="59904" y="89716"/>
                  </a:lnTo>
                  <a:lnTo>
                    <a:pt x="58149" y="90587"/>
                  </a:lnTo>
                  <a:lnTo>
                    <a:pt x="54411" y="91117"/>
                  </a:lnTo>
                  <a:lnTo>
                    <a:pt x="53375" y="91610"/>
                  </a:lnTo>
                  <a:lnTo>
                    <a:pt x="52858" y="90031"/>
                  </a:lnTo>
                  <a:lnTo>
                    <a:pt x="52327" y="88870"/>
                  </a:lnTo>
                  <a:lnTo>
                    <a:pt x="50118" y="86748"/>
                  </a:lnTo>
                  <a:lnTo>
                    <a:pt x="48830" y="85852"/>
                  </a:lnTo>
                  <a:lnTo>
                    <a:pt x="46772" y="81104"/>
                  </a:lnTo>
                  <a:lnTo>
                    <a:pt x="45913" y="79917"/>
                  </a:lnTo>
                  <a:lnTo>
                    <a:pt x="44852" y="77076"/>
                  </a:lnTo>
                  <a:lnTo>
                    <a:pt x="44309" y="76142"/>
                  </a:lnTo>
                  <a:lnTo>
                    <a:pt x="44890" y="75927"/>
                  </a:lnTo>
                  <a:lnTo>
                    <a:pt x="47264" y="79185"/>
                  </a:lnTo>
                  <a:lnTo>
                    <a:pt x="48716" y="81470"/>
                  </a:lnTo>
                  <a:lnTo>
                    <a:pt x="49562" y="83945"/>
                  </a:lnTo>
                  <a:lnTo>
                    <a:pt x="51570" y="85523"/>
                  </a:lnTo>
                  <a:lnTo>
                    <a:pt x="52795" y="88478"/>
                  </a:lnTo>
                  <a:lnTo>
                    <a:pt x="53439" y="90271"/>
                  </a:lnTo>
                  <a:lnTo>
                    <a:pt x="57189" y="88579"/>
                  </a:lnTo>
                  <a:lnTo>
                    <a:pt x="60939" y="87746"/>
                  </a:lnTo>
                  <a:lnTo>
                    <a:pt x="65005" y="85675"/>
                  </a:lnTo>
                  <a:lnTo>
                    <a:pt x="66230" y="83453"/>
                  </a:lnTo>
                  <a:lnTo>
                    <a:pt x="67139" y="81154"/>
                  </a:lnTo>
                  <a:lnTo>
                    <a:pt x="65422" y="79437"/>
                  </a:lnTo>
                  <a:lnTo>
                    <a:pt x="63932" y="77821"/>
                  </a:lnTo>
                  <a:lnTo>
                    <a:pt x="61356" y="78616"/>
                  </a:lnTo>
                  <a:lnTo>
                    <a:pt x="59487" y="78705"/>
                  </a:lnTo>
                  <a:lnTo>
                    <a:pt x="58325" y="76571"/>
                  </a:lnTo>
                  <a:lnTo>
                    <a:pt x="56570" y="75094"/>
                  </a:lnTo>
                  <a:lnTo>
                    <a:pt x="57189" y="74045"/>
                  </a:lnTo>
                  <a:lnTo>
                    <a:pt x="59790" y="76154"/>
                  </a:lnTo>
                  <a:lnTo>
                    <a:pt x="61886" y="77303"/>
                  </a:lnTo>
                  <a:lnTo>
                    <a:pt x="63742" y="77442"/>
                  </a:lnTo>
                  <a:lnTo>
                    <a:pt x="65472" y="78364"/>
                  </a:lnTo>
                  <a:lnTo>
                    <a:pt x="68351" y="78818"/>
                  </a:lnTo>
                  <a:lnTo>
                    <a:pt x="71634" y="78414"/>
                  </a:lnTo>
                  <a:lnTo>
                    <a:pt x="74109" y="80195"/>
                  </a:lnTo>
                  <a:lnTo>
                    <a:pt x="75511" y="82569"/>
                  </a:lnTo>
                  <a:lnTo>
                    <a:pt x="77089" y="82834"/>
                  </a:lnTo>
                  <a:lnTo>
                    <a:pt x="78074" y="81697"/>
                  </a:lnTo>
                  <a:lnTo>
                    <a:pt x="78541" y="83617"/>
                  </a:lnTo>
                  <a:lnTo>
                    <a:pt x="79173" y="86357"/>
                  </a:lnTo>
                  <a:lnTo>
                    <a:pt x="80562" y="89349"/>
                  </a:lnTo>
                  <a:lnTo>
                    <a:pt x="82014" y="92670"/>
                  </a:lnTo>
                  <a:lnTo>
                    <a:pt x="82721" y="95246"/>
                  </a:lnTo>
                  <a:lnTo>
                    <a:pt x="84930" y="91723"/>
                  </a:lnTo>
                  <a:lnTo>
                    <a:pt x="84930" y="88668"/>
                  </a:lnTo>
                  <a:lnTo>
                    <a:pt x="85802" y="87215"/>
                  </a:lnTo>
                  <a:lnTo>
                    <a:pt x="87822" y="85460"/>
                  </a:lnTo>
                  <a:lnTo>
                    <a:pt x="90840" y="82720"/>
                  </a:lnTo>
                  <a:lnTo>
                    <a:pt x="92115" y="80990"/>
                  </a:lnTo>
                  <a:lnTo>
                    <a:pt x="94451" y="80447"/>
                  </a:lnTo>
                  <a:lnTo>
                    <a:pt x="95158" y="83339"/>
                  </a:lnTo>
                  <a:lnTo>
                    <a:pt x="96914" y="84160"/>
                  </a:lnTo>
                  <a:lnTo>
                    <a:pt x="96914" y="87885"/>
                  </a:lnTo>
                  <a:lnTo>
                    <a:pt x="99035" y="86622"/>
                  </a:lnTo>
                  <a:lnTo>
                    <a:pt x="100702" y="90132"/>
                  </a:lnTo>
                  <a:lnTo>
                    <a:pt x="100702" y="94451"/>
                  </a:lnTo>
                  <a:lnTo>
                    <a:pt x="102772" y="95549"/>
                  </a:lnTo>
                  <a:lnTo>
                    <a:pt x="103720" y="97557"/>
                  </a:lnTo>
                  <a:lnTo>
                    <a:pt x="105247" y="99565"/>
                  </a:lnTo>
                  <a:lnTo>
                    <a:pt x="107975" y="100701"/>
                  </a:lnTo>
                  <a:lnTo>
                    <a:pt x="107192" y="98100"/>
                  </a:lnTo>
                  <a:lnTo>
                    <a:pt x="106864" y="96294"/>
                  </a:lnTo>
                  <a:lnTo>
                    <a:pt x="105121" y="94994"/>
                  </a:lnTo>
                  <a:lnTo>
                    <a:pt x="104023" y="93478"/>
                  </a:lnTo>
                  <a:lnTo>
                    <a:pt x="103442" y="92127"/>
                  </a:lnTo>
                  <a:lnTo>
                    <a:pt x="103732" y="90082"/>
                  </a:lnTo>
                  <a:lnTo>
                    <a:pt x="104212" y="89476"/>
                  </a:lnTo>
                  <a:lnTo>
                    <a:pt x="105626" y="90801"/>
                  </a:lnTo>
                  <a:lnTo>
                    <a:pt x="107306" y="92595"/>
                  </a:lnTo>
                  <a:lnTo>
                    <a:pt x="108417" y="93163"/>
                  </a:lnTo>
                  <a:lnTo>
                    <a:pt x="108568" y="93049"/>
                  </a:lnTo>
                  <a:cubicBezTo>
                    <a:pt x="110803" y="91382"/>
                    <a:pt x="110803" y="91041"/>
                    <a:pt x="110803" y="90902"/>
                  </a:cubicBezTo>
                  <a:lnTo>
                    <a:pt x="110803" y="87203"/>
                  </a:lnTo>
                  <a:lnTo>
                    <a:pt x="108846" y="85359"/>
                  </a:lnTo>
                  <a:lnTo>
                    <a:pt x="108139" y="83932"/>
                  </a:lnTo>
                  <a:cubicBezTo>
                    <a:pt x="108265" y="83238"/>
                    <a:pt x="108480" y="82556"/>
                    <a:pt x="108581" y="82455"/>
                  </a:cubicBezTo>
                  <a:cubicBezTo>
                    <a:pt x="108758" y="82341"/>
                    <a:pt x="109654" y="82000"/>
                    <a:pt x="110374" y="81748"/>
                  </a:cubicBezTo>
                  <a:lnTo>
                    <a:pt x="110967" y="83099"/>
                  </a:lnTo>
                  <a:lnTo>
                    <a:pt x="113139" y="81521"/>
                  </a:lnTo>
                  <a:lnTo>
                    <a:pt x="117016" y="79589"/>
                  </a:lnTo>
                  <a:lnTo>
                    <a:pt x="118821" y="76293"/>
                  </a:lnTo>
                  <a:lnTo>
                    <a:pt x="119604" y="74083"/>
                  </a:lnTo>
                  <a:lnTo>
                    <a:pt x="119630" y="70232"/>
                  </a:lnTo>
                  <a:lnTo>
                    <a:pt x="118140" y="67227"/>
                  </a:lnTo>
                  <a:lnTo>
                    <a:pt x="116890" y="65649"/>
                  </a:lnTo>
                  <a:lnTo>
                    <a:pt x="118809" y="64348"/>
                  </a:lnTo>
                  <a:lnTo>
                    <a:pt x="119958" y="63451"/>
                  </a:lnTo>
                  <a:lnTo>
                    <a:pt x="117622" y="62719"/>
                  </a:lnTo>
                  <a:lnTo>
                    <a:pt x="116258" y="63212"/>
                  </a:lnTo>
                  <a:lnTo>
                    <a:pt x="115475" y="62340"/>
                  </a:lnTo>
                  <a:lnTo>
                    <a:pt x="115059" y="61772"/>
                  </a:lnTo>
                  <a:lnTo>
                    <a:pt x="116624" y="60863"/>
                  </a:lnTo>
                  <a:lnTo>
                    <a:pt x="117369" y="59373"/>
                  </a:lnTo>
                  <a:lnTo>
                    <a:pt x="117900" y="59638"/>
                  </a:lnTo>
                  <a:lnTo>
                    <a:pt x="117256" y="61974"/>
                  </a:lnTo>
                  <a:lnTo>
                    <a:pt x="119390" y="60901"/>
                  </a:lnTo>
                  <a:lnTo>
                    <a:pt x="120337" y="61684"/>
                  </a:lnTo>
                  <a:lnTo>
                    <a:pt x="121284" y="63350"/>
                  </a:lnTo>
                  <a:lnTo>
                    <a:pt x="122168" y="64424"/>
                  </a:lnTo>
                  <a:lnTo>
                    <a:pt x="122168" y="66015"/>
                  </a:lnTo>
                  <a:lnTo>
                    <a:pt x="123291" y="67151"/>
                  </a:lnTo>
                  <a:lnTo>
                    <a:pt x="125501" y="65383"/>
                  </a:lnTo>
                  <a:lnTo>
                    <a:pt x="124882" y="62782"/>
                  </a:lnTo>
                  <a:lnTo>
                    <a:pt x="123216" y="61078"/>
                  </a:lnTo>
                  <a:lnTo>
                    <a:pt x="122837" y="60295"/>
                  </a:lnTo>
                  <a:lnTo>
                    <a:pt x="124238" y="59095"/>
                  </a:lnTo>
                  <a:lnTo>
                    <a:pt x="124352" y="56254"/>
                  </a:lnTo>
                  <a:lnTo>
                    <a:pt x="125337" y="55433"/>
                  </a:lnTo>
                  <a:lnTo>
                    <a:pt x="126688" y="56229"/>
                  </a:lnTo>
                  <a:lnTo>
                    <a:pt x="128734" y="52693"/>
                  </a:lnTo>
                  <a:lnTo>
                    <a:pt x="130363" y="47693"/>
                  </a:lnTo>
                  <a:lnTo>
                    <a:pt x="129176" y="44359"/>
                  </a:lnTo>
                  <a:lnTo>
                    <a:pt x="128418" y="41329"/>
                  </a:lnTo>
                  <a:lnTo>
                    <a:pt x="126625" y="39650"/>
                  </a:lnTo>
                  <a:lnTo>
                    <a:pt x="124365" y="39006"/>
                  </a:lnTo>
                  <a:lnTo>
                    <a:pt x="123039" y="38501"/>
                  </a:lnTo>
                  <a:lnTo>
                    <a:pt x="122231" y="37844"/>
                  </a:lnTo>
                  <a:lnTo>
                    <a:pt x="124238" y="33816"/>
                  </a:lnTo>
                  <a:lnTo>
                    <a:pt x="125047" y="31152"/>
                  </a:lnTo>
                  <a:lnTo>
                    <a:pt x="127067" y="29939"/>
                  </a:lnTo>
                  <a:lnTo>
                    <a:pt x="130350" y="29939"/>
                  </a:lnTo>
                  <a:lnTo>
                    <a:pt x="135009" y="28677"/>
                  </a:lnTo>
                  <a:lnTo>
                    <a:pt x="132875" y="28677"/>
                  </a:lnTo>
                  <a:lnTo>
                    <a:pt x="132875" y="23841"/>
                  </a:lnTo>
                  <a:lnTo>
                    <a:pt x="135224" y="22793"/>
                  </a:lnTo>
                  <a:lnTo>
                    <a:pt x="136108" y="25091"/>
                  </a:lnTo>
                  <a:lnTo>
                    <a:pt x="137257" y="22490"/>
                  </a:lnTo>
                  <a:lnTo>
                    <a:pt x="137282" y="21025"/>
                  </a:lnTo>
                  <a:lnTo>
                    <a:pt x="138090" y="21479"/>
                  </a:lnTo>
                  <a:lnTo>
                    <a:pt x="137446" y="25129"/>
                  </a:lnTo>
                  <a:lnTo>
                    <a:pt x="136032" y="30912"/>
                  </a:lnTo>
                  <a:lnTo>
                    <a:pt x="136019" y="34447"/>
                  </a:lnTo>
                  <a:lnTo>
                    <a:pt x="139467" y="39220"/>
                  </a:lnTo>
                  <a:lnTo>
                    <a:pt x="140452" y="42491"/>
                  </a:lnTo>
                  <a:lnTo>
                    <a:pt x="140452" y="44486"/>
                  </a:lnTo>
                  <a:lnTo>
                    <a:pt x="142346" y="42907"/>
                  </a:lnTo>
                  <a:lnTo>
                    <a:pt x="142346" y="39460"/>
                  </a:lnTo>
                  <a:lnTo>
                    <a:pt x="143836" y="36051"/>
                  </a:lnTo>
                  <a:lnTo>
                    <a:pt x="143028" y="33273"/>
                  </a:lnTo>
                  <a:lnTo>
                    <a:pt x="142901" y="31682"/>
                  </a:lnTo>
                  <a:lnTo>
                    <a:pt x="142598" y="29447"/>
                  </a:lnTo>
                  <a:lnTo>
                    <a:pt x="140742" y="27982"/>
                  </a:lnTo>
                  <a:lnTo>
                    <a:pt x="140464" y="25356"/>
                  </a:lnTo>
                  <a:lnTo>
                    <a:pt x="142939" y="23740"/>
                  </a:lnTo>
                  <a:lnTo>
                    <a:pt x="145502" y="24093"/>
                  </a:lnTo>
                  <a:lnTo>
                    <a:pt x="145502" y="21189"/>
                  </a:lnTo>
                  <a:lnTo>
                    <a:pt x="146462" y="19611"/>
                  </a:lnTo>
                  <a:lnTo>
                    <a:pt x="148508" y="18588"/>
                  </a:lnTo>
                  <a:lnTo>
                    <a:pt x="149732" y="18588"/>
                  </a:lnTo>
                  <a:lnTo>
                    <a:pt x="148141" y="14231"/>
                  </a:lnTo>
                  <a:lnTo>
                    <a:pt x="145010" y="13070"/>
                  </a:lnTo>
                  <a:lnTo>
                    <a:pt x="145490" y="11214"/>
                  </a:lnTo>
                  <a:lnTo>
                    <a:pt x="145161" y="9105"/>
                  </a:lnTo>
                  <a:lnTo>
                    <a:pt x="145060" y="8562"/>
                  </a:lnTo>
                  <a:lnTo>
                    <a:pt x="146664" y="9395"/>
                  </a:lnTo>
                  <a:lnTo>
                    <a:pt x="148015" y="8360"/>
                  </a:lnTo>
                  <a:lnTo>
                    <a:pt x="149442" y="9307"/>
                  </a:lnTo>
                  <a:lnTo>
                    <a:pt x="150364" y="6542"/>
                  </a:lnTo>
                  <a:lnTo>
                    <a:pt x="149038" y="4774"/>
                  </a:lnTo>
                  <a:lnTo>
                    <a:pt x="148369" y="2223"/>
                  </a:lnTo>
                  <a:lnTo>
                    <a:pt x="144227" y="1605"/>
                  </a:lnTo>
                  <a:lnTo>
                    <a:pt x="144227" y="3120"/>
                  </a:lnTo>
                  <a:lnTo>
                    <a:pt x="143116" y="3082"/>
                  </a:lnTo>
                  <a:lnTo>
                    <a:pt x="142384" y="2185"/>
                  </a:lnTo>
                  <a:lnTo>
                    <a:pt x="134744" y="2185"/>
                  </a:lnTo>
                  <a:lnTo>
                    <a:pt x="130704" y="2564"/>
                  </a:lnTo>
                  <a:lnTo>
                    <a:pt x="133065" y="4875"/>
                  </a:lnTo>
                  <a:lnTo>
                    <a:pt x="131411" y="4888"/>
                  </a:lnTo>
                  <a:lnTo>
                    <a:pt x="130842" y="3486"/>
                  </a:lnTo>
                  <a:lnTo>
                    <a:pt x="127458" y="4989"/>
                  </a:lnTo>
                  <a:lnTo>
                    <a:pt x="124908" y="6605"/>
                  </a:lnTo>
                  <a:lnTo>
                    <a:pt x="123620" y="6605"/>
                  </a:lnTo>
                  <a:lnTo>
                    <a:pt x="122584" y="4420"/>
                  </a:lnTo>
                  <a:lnTo>
                    <a:pt x="119781" y="4016"/>
                  </a:lnTo>
                  <a:lnTo>
                    <a:pt x="117710" y="5178"/>
                  </a:lnTo>
                  <a:lnTo>
                    <a:pt x="114604" y="4143"/>
                  </a:lnTo>
                  <a:lnTo>
                    <a:pt x="112432" y="3259"/>
                  </a:lnTo>
                  <a:lnTo>
                    <a:pt x="108076" y="3574"/>
                  </a:lnTo>
                  <a:lnTo>
                    <a:pt x="106005" y="4900"/>
                  </a:lnTo>
                  <a:lnTo>
                    <a:pt x="107091" y="7842"/>
                  </a:lnTo>
                  <a:lnTo>
                    <a:pt x="105146" y="7842"/>
                  </a:lnTo>
                  <a:lnTo>
                    <a:pt x="103795" y="7729"/>
                  </a:lnTo>
                  <a:lnTo>
                    <a:pt x="101851" y="8714"/>
                  </a:lnTo>
                  <a:lnTo>
                    <a:pt x="102583" y="10039"/>
                  </a:lnTo>
                  <a:lnTo>
                    <a:pt x="102583" y="10039"/>
                  </a:lnTo>
                  <a:lnTo>
                    <a:pt x="101169" y="9623"/>
                  </a:lnTo>
                  <a:lnTo>
                    <a:pt x="100348" y="6744"/>
                  </a:lnTo>
                  <a:lnTo>
                    <a:pt x="97545" y="4370"/>
                  </a:lnTo>
                  <a:lnTo>
                    <a:pt x="93252" y="4963"/>
                  </a:lnTo>
                  <a:lnTo>
                    <a:pt x="94072" y="7628"/>
                  </a:lnTo>
                  <a:lnTo>
                    <a:pt x="91509" y="7539"/>
                  </a:lnTo>
                  <a:lnTo>
                    <a:pt x="90385" y="6074"/>
                  </a:lnTo>
                  <a:lnTo>
                    <a:pt x="87999" y="7337"/>
                  </a:lnTo>
                  <a:lnTo>
                    <a:pt x="86231" y="7893"/>
                  </a:lnTo>
                  <a:lnTo>
                    <a:pt x="84034" y="10544"/>
                  </a:lnTo>
                  <a:lnTo>
                    <a:pt x="83706" y="9282"/>
                  </a:lnTo>
                  <a:lnTo>
                    <a:pt x="85915" y="5923"/>
                  </a:lnTo>
                  <a:lnTo>
                    <a:pt x="85234" y="2526"/>
                  </a:lnTo>
                  <a:lnTo>
                    <a:pt x="81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4467225" y="3815075"/>
              <a:ext cx="177425" cy="289800"/>
            </a:xfrm>
            <a:custGeom>
              <a:avLst/>
              <a:gdLst/>
              <a:ahLst/>
              <a:cxnLst/>
              <a:rect l="l" t="t" r="r" b="b"/>
              <a:pathLst>
                <a:path w="7097" h="11592" extrusionOk="0">
                  <a:moveTo>
                    <a:pt x="5683" y="0"/>
                  </a:moveTo>
                  <a:lnTo>
                    <a:pt x="4572" y="1339"/>
                  </a:lnTo>
                  <a:lnTo>
                    <a:pt x="2602" y="2513"/>
                  </a:lnTo>
                  <a:lnTo>
                    <a:pt x="1023" y="3271"/>
                  </a:lnTo>
                  <a:lnTo>
                    <a:pt x="1415" y="5809"/>
                  </a:lnTo>
                  <a:lnTo>
                    <a:pt x="1023" y="7362"/>
                  </a:lnTo>
                  <a:lnTo>
                    <a:pt x="1" y="8524"/>
                  </a:lnTo>
                  <a:lnTo>
                    <a:pt x="556" y="10809"/>
                  </a:lnTo>
                  <a:lnTo>
                    <a:pt x="2134" y="11592"/>
                  </a:lnTo>
                  <a:lnTo>
                    <a:pt x="3864" y="9849"/>
                  </a:lnTo>
                  <a:lnTo>
                    <a:pt x="5203" y="6541"/>
                  </a:lnTo>
                  <a:lnTo>
                    <a:pt x="6226" y="3384"/>
                  </a:lnTo>
                  <a:lnTo>
                    <a:pt x="7097" y="1655"/>
                  </a:lnTo>
                  <a:lnTo>
                    <a:pt x="61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4458375" y="3806875"/>
              <a:ext cx="194800" cy="307475"/>
            </a:xfrm>
            <a:custGeom>
              <a:avLst/>
              <a:gdLst/>
              <a:ahLst/>
              <a:cxnLst/>
              <a:rect l="l" t="t" r="r" b="b"/>
              <a:pathLst>
                <a:path w="7792" h="12299" extrusionOk="0">
                  <a:moveTo>
                    <a:pt x="6327" y="644"/>
                  </a:moveTo>
                  <a:lnTo>
                    <a:pt x="7097" y="1995"/>
                  </a:lnTo>
                  <a:lnTo>
                    <a:pt x="6277" y="3611"/>
                  </a:lnTo>
                  <a:lnTo>
                    <a:pt x="5266" y="6756"/>
                  </a:lnTo>
                  <a:lnTo>
                    <a:pt x="3953" y="10001"/>
                  </a:lnTo>
                  <a:lnTo>
                    <a:pt x="2413" y="11529"/>
                  </a:lnTo>
                  <a:lnTo>
                    <a:pt x="1175" y="10910"/>
                  </a:lnTo>
                  <a:lnTo>
                    <a:pt x="695" y="8940"/>
                  </a:lnTo>
                  <a:lnTo>
                    <a:pt x="1668" y="7829"/>
                  </a:lnTo>
                  <a:lnTo>
                    <a:pt x="2097" y="6149"/>
                  </a:lnTo>
                  <a:lnTo>
                    <a:pt x="1731" y="3776"/>
                  </a:lnTo>
                  <a:lnTo>
                    <a:pt x="3120" y="3119"/>
                  </a:lnTo>
                  <a:lnTo>
                    <a:pt x="5090" y="1932"/>
                  </a:lnTo>
                  <a:lnTo>
                    <a:pt x="6176" y="644"/>
                  </a:lnTo>
                  <a:close/>
                  <a:moveTo>
                    <a:pt x="5873" y="0"/>
                  </a:moveTo>
                  <a:lnTo>
                    <a:pt x="4711" y="1427"/>
                  </a:lnTo>
                  <a:lnTo>
                    <a:pt x="2817" y="2563"/>
                  </a:lnTo>
                  <a:lnTo>
                    <a:pt x="1024" y="3409"/>
                  </a:lnTo>
                  <a:lnTo>
                    <a:pt x="1440" y="6124"/>
                  </a:lnTo>
                  <a:lnTo>
                    <a:pt x="1087" y="7538"/>
                  </a:lnTo>
                  <a:lnTo>
                    <a:pt x="1" y="8776"/>
                  </a:lnTo>
                  <a:lnTo>
                    <a:pt x="632" y="11352"/>
                  </a:lnTo>
                  <a:lnTo>
                    <a:pt x="2552" y="12299"/>
                  </a:lnTo>
                  <a:lnTo>
                    <a:pt x="4420" y="10405"/>
                  </a:lnTo>
                  <a:lnTo>
                    <a:pt x="5847" y="6958"/>
                  </a:lnTo>
                  <a:lnTo>
                    <a:pt x="6845" y="3851"/>
                  </a:lnTo>
                  <a:lnTo>
                    <a:pt x="7792" y="1970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5304725" y="3312525"/>
              <a:ext cx="45475" cy="78625"/>
            </a:xfrm>
            <a:custGeom>
              <a:avLst/>
              <a:gdLst/>
              <a:ahLst/>
              <a:cxnLst/>
              <a:rect l="l" t="t" r="r" b="b"/>
              <a:pathLst>
                <a:path w="1819" h="3145" extrusionOk="0">
                  <a:moveTo>
                    <a:pt x="480" y="0"/>
                  </a:moveTo>
                  <a:lnTo>
                    <a:pt x="0" y="1654"/>
                  </a:lnTo>
                  <a:lnTo>
                    <a:pt x="480" y="3144"/>
                  </a:lnTo>
                  <a:lnTo>
                    <a:pt x="1503" y="2753"/>
                  </a:lnTo>
                  <a:lnTo>
                    <a:pt x="1818" y="156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4"/>
            <p:cNvSpPr/>
            <p:nvPr/>
          </p:nvSpPr>
          <p:spPr>
            <a:xfrm>
              <a:off x="5296500" y="3296100"/>
              <a:ext cx="62525" cy="105475"/>
            </a:xfrm>
            <a:custGeom>
              <a:avLst/>
              <a:gdLst/>
              <a:ahLst/>
              <a:cxnLst/>
              <a:rect l="l" t="t" r="r" b="b"/>
              <a:pathLst>
                <a:path w="2501" h="4219" extrusionOk="0">
                  <a:moveTo>
                    <a:pt x="948" y="1301"/>
                  </a:moveTo>
                  <a:lnTo>
                    <a:pt x="1806" y="2311"/>
                  </a:lnTo>
                  <a:lnTo>
                    <a:pt x="1567" y="3170"/>
                  </a:lnTo>
                  <a:lnTo>
                    <a:pt x="1011" y="3397"/>
                  </a:lnTo>
                  <a:lnTo>
                    <a:pt x="657" y="2299"/>
                  </a:lnTo>
                  <a:lnTo>
                    <a:pt x="948" y="1301"/>
                  </a:lnTo>
                  <a:close/>
                  <a:moveTo>
                    <a:pt x="670" y="1"/>
                  </a:moveTo>
                  <a:lnTo>
                    <a:pt x="1" y="2311"/>
                  </a:lnTo>
                  <a:lnTo>
                    <a:pt x="607" y="4218"/>
                  </a:lnTo>
                  <a:lnTo>
                    <a:pt x="2097" y="3650"/>
                  </a:lnTo>
                  <a:lnTo>
                    <a:pt x="2501" y="214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4"/>
            <p:cNvSpPr/>
            <p:nvPr/>
          </p:nvSpPr>
          <p:spPr>
            <a:xfrm>
              <a:off x="5643750" y="3420800"/>
              <a:ext cx="232675" cy="252250"/>
            </a:xfrm>
            <a:custGeom>
              <a:avLst/>
              <a:gdLst/>
              <a:ahLst/>
              <a:cxnLst/>
              <a:rect l="l" t="t" r="r" b="b"/>
              <a:pathLst>
                <a:path w="9307" h="10090" extrusionOk="0">
                  <a:moveTo>
                    <a:pt x="1" y="0"/>
                  </a:moveTo>
                  <a:lnTo>
                    <a:pt x="948" y="1301"/>
                  </a:lnTo>
                  <a:lnTo>
                    <a:pt x="2337" y="1553"/>
                  </a:lnTo>
                  <a:cubicBezTo>
                    <a:pt x="2337" y="1553"/>
                    <a:pt x="3536" y="3852"/>
                    <a:pt x="3688" y="4091"/>
                  </a:cubicBezTo>
                  <a:cubicBezTo>
                    <a:pt x="3852" y="4331"/>
                    <a:pt x="5897" y="8233"/>
                    <a:pt x="5897" y="8233"/>
                  </a:cubicBezTo>
                  <a:lnTo>
                    <a:pt x="7804" y="10089"/>
                  </a:lnTo>
                  <a:lnTo>
                    <a:pt x="8587" y="10089"/>
                  </a:lnTo>
                  <a:lnTo>
                    <a:pt x="9307" y="8119"/>
                  </a:lnTo>
                  <a:lnTo>
                    <a:pt x="7880" y="5039"/>
                  </a:lnTo>
                  <a:lnTo>
                    <a:pt x="4647" y="1882"/>
                  </a:lnTo>
                  <a:lnTo>
                    <a:pt x="3473" y="1061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4"/>
            <p:cNvSpPr/>
            <p:nvPr/>
          </p:nvSpPr>
          <p:spPr>
            <a:xfrm>
              <a:off x="5628275" y="3412900"/>
              <a:ext cx="256350" cy="268025"/>
            </a:xfrm>
            <a:custGeom>
              <a:avLst/>
              <a:gdLst/>
              <a:ahLst/>
              <a:cxnLst/>
              <a:rect l="l" t="t" r="r" b="b"/>
              <a:pathLst>
                <a:path w="10254" h="10721" extrusionOk="0">
                  <a:moveTo>
                    <a:pt x="2488" y="632"/>
                  </a:moveTo>
                  <a:lnTo>
                    <a:pt x="5052" y="2438"/>
                  </a:lnTo>
                  <a:lnTo>
                    <a:pt x="8246" y="5544"/>
                  </a:lnTo>
                  <a:lnTo>
                    <a:pt x="9585" y="8448"/>
                  </a:lnTo>
                  <a:lnTo>
                    <a:pt x="9004" y="10090"/>
                  </a:lnTo>
                  <a:lnTo>
                    <a:pt x="8562" y="10090"/>
                  </a:lnTo>
                  <a:lnTo>
                    <a:pt x="6782" y="8360"/>
                  </a:lnTo>
                  <a:cubicBezTo>
                    <a:pt x="6478" y="7792"/>
                    <a:pt x="4723" y="4471"/>
                    <a:pt x="4572" y="4231"/>
                  </a:cubicBezTo>
                  <a:cubicBezTo>
                    <a:pt x="4458" y="4067"/>
                    <a:pt x="3688" y="2614"/>
                    <a:pt x="3233" y="1731"/>
                  </a:cubicBezTo>
                  <a:lnTo>
                    <a:pt x="3158" y="1592"/>
                  </a:lnTo>
                  <a:lnTo>
                    <a:pt x="1743" y="1327"/>
                  </a:lnTo>
                  <a:lnTo>
                    <a:pt x="1238" y="632"/>
                  </a:lnTo>
                  <a:close/>
                  <a:moveTo>
                    <a:pt x="1" y="1"/>
                  </a:moveTo>
                  <a:lnTo>
                    <a:pt x="1390" y="1907"/>
                  </a:lnTo>
                  <a:lnTo>
                    <a:pt x="2741" y="2160"/>
                  </a:lnTo>
                  <a:cubicBezTo>
                    <a:pt x="3019" y="2690"/>
                    <a:pt x="3903" y="4370"/>
                    <a:pt x="4041" y="4584"/>
                  </a:cubicBezTo>
                  <a:cubicBezTo>
                    <a:pt x="4155" y="4748"/>
                    <a:pt x="5430" y="7135"/>
                    <a:pt x="6251" y="8701"/>
                  </a:cubicBezTo>
                  <a:lnTo>
                    <a:pt x="8297" y="10721"/>
                  </a:lnTo>
                  <a:lnTo>
                    <a:pt x="9433" y="10721"/>
                  </a:lnTo>
                  <a:lnTo>
                    <a:pt x="10254" y="8423"/>
                  </a:lnTo>
                  <a:lnTo>
                    <a:pt x="8789" y="5228"/>
                  </a:lnTo>
                  <a:lnTo>
                    <a:pt x="5443" y="1945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4"/>
            <p:cNvSpPr/>
            <p:nvPr/>
          </p:nvSpPr>
          <p:spPr>
            <a:xfrm>
              <a:off x="5873550" y="3662925"/>
              <a:ext cx="284775" cy="73250"/>
            </a:xfrm>
            <a:custGeom>
              <a:avLst/>
              <a:gdLst/>
              <a:ahLst/>
              <a:cxnLst/>
              <a:rect l="l" t="t" r="r" b="b"/>
              <a:pathLst>
                <a:path w="11391" h="2930" extrusionOk="0">
                  <a:moveTo>
                    <a:pt x="1150" y="0"/>
                  </a:moveTo>
                  <a:lnTo>
                    <a:pt x="1" y="998"/>
                  </a:lnTo>
                  <a:lnTo>
                    <a:pt x="2324" y="2058"/>
                  </a:lnTo>
                  <a:lnTo>
                    <a:pt x="5696" y="2930"/>
                  </a:lnTo>
                  <a:lnTo>
                    <a:pt x="11391" y="2930"/>
                  </a:lnTo>
                  <a:lnTo>
                    <a:pt x="8082" y="1667"/>
                  </a:lnTo>
                  <a:lnTo>
                    <a:pt x="5708" y="1667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4"/>
            <p:cNvSpPr/>
            <p:nvPr/>
          </p:nvSpPr>
          <p:spPr>
            <a:xfrm>
              <a:off x="5859050" y="3654075"/>
              <a:ext cx="342200" cy="90000"/>
            </a:xfrm>
            <a:custGeom>
              <a:avLst/>
              <a:gdLst/>
              <a:ahLst/>
              <a:cxnLst/>
              <a:rect l="l" t="t" r="r" b="b"/>
              <a:pathLst>
                <a:path w="13688" h="3600" extrusionOk="0">
                  <a:moveTo>
                    <a:pt x="1806" y="720"/>
                  </a:moveTo>
                  <a:lnTo>
                    <a:pt x="6187" y="2311"/>
                  </a:lnTo>
                  <a:lnTo>
                    <a:pt x="8599" y="2337"/>
                  </a:lnTo>
                  <a:lnTo>
                    <a:pt x="10266" y="2968"/>
                  </a:lnTo>
                  <a:lnTo>
                    <a:pt x="6314" y="2968"/>
                  </a:lnTo>
                  <a:lnTo>
                    <a:pt x="3043" y="2122"/>
                  </a:lnTo>
                  <a:lnTo>
                    <a:pt x="1174" y="1263"/>
                  </a:lnTo>
                  <a:lnTo>
                    <a:pt x="1806" y="720"/>
                  </a:lnTo>
                  <a:close/>
                  <a:moveTo>
                    <a:pt x="1667" y="1"/>
                  </a:moveTo>
                  <a:lnTo>
                    <a:pt x="0" y="1428"/>
                  </a:lnTo>
                  <a:lnTo>
                    <a:pt x="2829" y="2715"/>
                  </a:lnTo>
                  <a:lnTo>
                    <a:pt x="6200" y="3587"/>
                  </a:lnTo>
                  <a:lnTo>
                    <a:pt x="13688" y="3599"/>
                  </a:lnTo>
                  <a:lnTo>
                    <a:pt x="8763" y="1731"/>
                  </a:lnTo>
                  <a:lnTo>
                    <a:pt x="6352" y="170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4"/>
            <p:cNvSpPr/>
            <p:nvPr/>
          </p:nvSpPr>
          <p:spPr>
            <a:xfrm>
              <a:off x="6185775" y="3706475"/>
              <a:ext cx="137975" cy="31600"/>
            </a:xfrm>
            <a:custGeom>
              <a:avLst/>
              <a:gdLst/>
              <a:ahLst/>
              <a:cxnLst/>
              <a:rect l="l" t="t" r="r" b="b"/>
              <a:pathLst>
                <a:path w="5519" h="1264" extrusionOk="0">
                  <a:moveTo>
                    <a:pt x="3397" y="1"/>
                  </a:moveTo>
                  <a:lnTo>
                    <a:pt x="0" y="556"/>
                  </a:lnTo>
                  <a:lnTo>
                    <a:pt x="1818" y="1263"/>
                  </a:lnTo>
                  <a:lnTo>
                    <a:pt x="5518" y="556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4"/>
            <p:cNvSpPr/>
            <p:nvPr/>
          </p:nvSpPr>
          <p:spPr>
            <a:xfrm>
              <a:off x="6156100" y="3698600"/>
              <a:ext cx="203625" cy="47675"/>
            </a:xfrm>
            <a:custGeom>
              <a:avLst/>
              <a:gdLst/>
              <a:ahLst/>
              <a:cxnLst/>
              <a:rect l="l" t="t" r="r" b="b"/>
              <a:pathLst>
                <a:path w="8145" h="1907" extrusionOk="0">
                  <a:moveTo>
                    <a:pt x="4571" y="644"/>
                  </a:moveTo>
                  <a:lnTo>
                    <a:pt x="5278" y="821"/>
                  </a:lnTo>
                  <a:lnTo>
                    <a:pt x="3031" y="1250"/>
                  </a:lnTo>
                  <a:lnTo>
                    <a:pt x="2374" y="998"/>
                  </a:lnTo>
                  <a:lnTo>
                    <a:pt x="4571" y="644"/>
                  </a:lnTo>
                  <a:close/>
                  <a:moveTo>
                    <a:pt x="4596" y="0"/>
                  </a:moveTo>
                  <a:lnTo>
                    <a:pt x="0" y="745"/>
                  </a:lnTo>
                  <a:lnTo>
                    <a:pt x="2968" y="1907"/>
                  </a:lnTo>
                  <a:lnTo>
                    <a:pt x="8145" y="922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4"/>
            <p:cNvSpPr/>
            <p:nvPr/>
          </p:nvSpPr>
          <p:spPr>
            <a:xfrm>
              <a:off x="6158300" y="3493725"/>
              <a:ext cx="139875" cy="161950"/>
            </a:xfrm>
            <a:custGeom>
              <a:avLst/>
              <a:gdLst/>
              <a:ahLst/>
              <a:cxnLst/>
              <a:rect l="l" t="t" r="r" b="b"/>
              <a:pathLst>
                <a:path w="5595" h="6478" extrusionOk="0">
                  <a:moveTo>
                    <a:pt x="3864" y="0"/>
                  </a:moveTo>
                  <a:lnTo>
                    <a:pt x="632" y="1579"/>
                  </a:lnTo>
                  <a:lnTo>
                    <a:pt x="1" y="4925"/>
                  </a:lnTo>
                  <a:lnTo>
                    <a:pt x="1099" y="6478"/>
                  </a:lnTo>
                  <a:lnTo>
                    <a:pt x="1730" y="4420"/>
                  </a:lnTo>
                  <a:lnTo>
                    <a:pt x="3473" y="6225"/>
                  </a:lnTo>
                  <a:lnTo>
                    <a:pt x="3473" y="4331"/>
                  </a:lnTo>
                  <a:lnTo>
                    <a:pt x="2678" y="3510"/>
                  </a:lnTo>
                  <a:lnTo>
                    <a:pt x="4104" y="2765"/>
                  </a:lnTo>
                  <a:lnTo>
                    <a:pt x="1895" y="2765"/>
                  </a:lnTo>
                  <a:lnTo>
                    <a:pt x="5594" y="1023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4"/>
            <p:cNvSpPr/>
            <p:nvPr/>
          </p:nvSpPr>
          <p:spPr>
            <a:xfrm>
              <a:off x="6149775" y="3484875"/>
              <a:ext cx="165125" cy="188175"/>
            </a:xfrm>
            <a:custGeom>
              <a:avLst/>
              <a:gdLst/>
              <a:ahLst/>
              <a:cxnLst/>
              <a:rect l="l" t="t" r="r" b="b"/>
              <a:pathLst>
                <a:path w="6605" h="7527" extrusionOk="0">
                  <a:moveTo>
                    <a:pt x="4193" y="708"/>
                  </a:moveTo>
                  <a:lnTo>
                    <a:pt x="5266" y="1339"/>
                  </a:lnTo>
                  <a:lnTo>
                    <a:pt x="1023" y="3334"/>
                  </a:lnTo>
                  <a:lnTo>
                    <a:pt x="1023" y="3334"/>
                  </a:lnTo>
                  <a:lnTo>
                    <a:pt x="1251" y="2147"/>
                  </a:lnTo>
                  <a:lnTo>
                    <a:pt x="4193" y="708"/>
                  </a:lnTo>
                  <a:close/>
                  <a:moveTo>
                    <a:pt x="3157" y="3423"/>
                  </a:moveTo>
                  <a:lnTo>
                    <a:pt x="2501" y="3776"/>
                  </a:lnTo>
                  <a:lnTo>
                    <a:pt x="3486" y="4812"/>
                  </a:lnTo>
                  <a:lnTo>
                    <a:pt x="3486" y="5796"/>
                  </a:lnTo>
                  <a:lnTo>
                    <a:pt x="1933" y="4168"/>
                  </a:lnTo>
                  <a:lnTo>
                    <a:pt x="1326" y="6125"/>
                  </a:lnTo>
                  <a:lnTo>
                    <a:pt x="670" y="5203"/>
                  </a:lnTo>
                  <a:lnTo>
                    <a:pt x="1011" y="3423"/>
                  </a:lnTo>
                  <a:close/>
                  <a:moveTo>
                    <a:pt x="4218" y="1"/>
                  </a:moveTo>
                  <a:lnTo>
                    <a:pt x="683" y="1718"/>
                  </a:lnTo>
                  <a:lnTo>
                    <a:pt x="1" y="5354"/>
                  </a:lnTo>
                  <a:lnTo>
                    <a:pt x="1554" y="7526"/>
                  </a:lnTo>
                  <a:lnTo>
                    <a:pt x="2210" y="5392"/>
                  </a:lnTo>
                  <a:lnTo>
                    <a:pt x="4117" y="7375"/>
                  </a:lnTo>
                  <a:lnTo>
                    <a:pt x="4117" y="4572"/>
                  </a:lnTo>
                  <a:lnTo>
                    <a:pt x="3536" y="3953"/>
                  </a:lnTo>
                  <a:lnTo>
                    <a:pt x="5708" y="2804"/>
                  </a:lnTo>
                  <a:lnTo>
                    <a:pt x="3650" y="2804"/>
                  </a:lnTo>
                  <a:lnTo>
                    <a:pt x="6605" y="1415"/>
                  </a:lnTo>
                  <a:lnTo>
                    <a:pt x="4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4"/>
            <p:cNvSpPr/>
            <p:nvPr/>
          </p:nvSpPr>
          <p:spPr>
            <a:xfrm>
              <a:off x="5945525" y="3367450"/>
              <a:ext cx="213125" cy="254775"/>
            </a:xfrm>
            <a:custGeom>
              <a:avLst/>
              <a:gdLst/>
              <a:ahLst/>
              <a:cxnLst/>
              <a:rect l="l" t="t" r="r" b="b"/>
              <a:pathLst>
                <a:path w="8525" h="10191" extrusionOk="0">
                  <a:moveTo>
                    <a:pt x="6542" y="0"/>
                  </a:moveTo>
                  <a:lnTo>
                    <a:pt x="3941" y="3119"/>
                  </a:lnTo>
                  <a:lnTo>
                    <a:pt x="2817" y="5291"/>
                  </a:lnTo>
                  <a:lnTo>
                    <a:pt x="935" y="5291"/>
                  </a:lnTo>
                  <a:lnTo>
                    <a:pt x="1" y="6869"/>
                  </a:lnTo>
                  <a:lnTo>
                    <a:pt x="1491" y="9067"/>
                  </a:lnTo>
                  <a:lnTo>
                    <a:pt x="2817" y="9546"/>
                  </a:lnTo>
                  <a:lnTo>
                    <a:pt x="4686" y="9344"/>
                  </a:lnTo>
                  <a:lnTo>
                    <a:pt x="6049" y="10190"/>
                  </a:lnTo>
                  <a:lnTo>
                    <a:pt x="7363" y="6516"/>
                  </a:lnTo>
                  <a:lnTo>
                    <a:pt x="8524" y="4874"/>
                  </a:lnTo>
                  <a:lnTo>
                    <a:pt x="7653" y="3384"/>
                  </a:lnTo>
                  <a:lnTo>
                    <a:pt x="8512" y="2134"/>
                  </a:lnTo>
                  <a:lnTo>
                    <a:pt x="65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4"/>
            <p:cNvSpPr/>
            <p:nvPr/>
          </p:nvSpPr>
          <p:spPr>
            <a:xfrm>
              <a:off x="5936075" y="3355775"/>
              <a:ext cx="232350" cy="278450"/>
            </a:xfrm>
            <a:custGeom>
              <a:avLst/>
              <a:gdLst/>
              <a:ahLst/>
              <a:cxnLst/>
              <a:rect l="l" t="t" r="r" b="b"/>
              <a:pathLst>
                <a:path w="9294" h="11138" extrusionOk="0">
                  <a:moveTo>
                    <a:pt x="6932" y="947"/>
                  </a:moveTo>
                  <a:lnTo>
                    <a:pt x="8486" y="2627"/>
                  </a:lnTo>
                  <a:lnTo>
                    <a:pt x="7652" y="3839"/>
                  </a:lnTo>
                  <a:lnTo>
                    <a:pt x="8523" y="5329"/>
                  </a:lnTo>
                  <a:lnTo>
                    <a:pt x="7475" y="6806"/>
                  </a:lnTo>
                  <a:lnTo>
                    <a:pt x="6263" y="10190"/>
                  </a:lnTo>
                  <a:lnTo>
                    <a:pt x="5139" y="9496"/>
                  </a:lnTo>
                  <a:lnTo>
                    <a:pt x="3220" y="9685"/>
                  </a:lnTo>
                  <a:lnTo>
                    <a:pt x="2071" y="9281"/>
                  </a:lnTo>
                  <a:lnTo>
                    <a:pt x="745" y="7324"/>
                  </a:lnTo>
                  <a:lnTo>
                    <a:pt x="1490" y="6074"/>
                  </a:lnTo>
                  <a:lnTo>
                    <a:pt x="3384" y="6074"/>
                  </a:lnTo>
                  <a:lnTo>
                    <a:pt x="4584" y="3763"/>
                  </a:lnTo>
                  <a:lnTo>
                    <a:pt x="6932" y="947"/>
                  </a:lnTo>
                  <a:close/>
                  <a:moveTo>
                    <a:pt x="6907" y="0"/>
                  </a:moveTo>
                  <a:lnTo>
                    <a:pt x="4079" y="3397"/>
                  </a:lnTo>
                  <a:lnTo>
                    <a:pt x="3005" y="5442"/>
                  </a:lnTo>
                  <a:lnTo>
                    <a:pt x="1137" y="5442"/>
                  </a:lnTo>
                  <a:lnTo>
                    <a:pt x="0" y="7336"/>
                  </a:lnTo>
                  <a:lnTo>
                    <a:pt x="1667" y="9799"/>
                  </a:lnTo>
                  <a:lnTo>
                    <a:pt x="3157" y="10329"/>
                  </a:lnTo>
                  <a:lnTo>
                    <a:pt x="4988" y="10140"/>
                  </a:lnTo>
                  <a:lnTo>
                    <a:pt x="6591" y="11137"/>
                  </a:lnTo>
                  <a:lnTo>
                    <a:pt x="8018" y="7147"/>
                  </a:lnTo>
                  <a:lnTo>
                    <a:pt x="9281" y="5379"/>
                  </a:lnTo>
                  <a:lnTo>
                    <a:pt x="8397" y="3877"/>
                  </a:lnTo>
                  <a:lnTo>
                    <a:pt x="9294" y="2576"/>
                  </a:lnTo>
                  <a:lnTo>
                    <a:pt x="6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4"/>
            <p:cNvSpPr/>
            <p:nvPr/>
          </p:nvSpPr>
          <p:spPr>
            <a:xfrm>
              <a:off x="6429775" y="3529075"/>
              <a:ext cx="453650" cy="254450"/>
            </a:xfrm>
            <a:custGeom>
              <a:avLst/>
              <a:gdLst/>
              <a:ahLst/>
              <a:cxnLst/>
              <a:rect l="l" t="t" r="r" b="b"/>
              <a:pathLst>
                <a:path w="18146" h="10178" extrusionOk="0">
                  <a:moveTo>
                    <a:pt x="1794" y="0"/>
                  </a:moveTo>
                  <a:lnTo>
                    <a:pt x="1" y="745"/>
                  </a:lnTo>
                  <a:lnTo>
                    <a:pt x="1705" y="2576"/>
                  </a:lnTo>
                  <a:lnTo>
                    <a:pt x="2223" y="4496"/>
                  </a:lnTo>
                  <a:lnTo>
                    <a:pt x="4281" y="4496"/>
                  </a:lnTo>
                  <a:lnTo>
                    <a:pt x="5847" y="5039"/>
                  </a:lnTo>
                  <a:lnTo>
                    <a:pt x="5847" y="6705"/>
                  </a:lnTo>
                  <a:lnTo>
                    <a:pt x="8764" y="8915"/>
                  </a:lnTo>
                  <a:lnTo>
                    <a:pt x="11214" y="8915"/>
                  </a:lnTo>
                  <a:lnTo>
                    <a:pt x="12236" y="7412"/>
                  </a:lnTo>
                  <a:lnTo>
                    <a:pt x="14055" y="8120"/>
                  </a:lnTo>
                  <a:lnTo>
                    <a:pt x="15633" y="10178"/>
                  </a:lnTo>
                  <a:lnTo>
                    <a:pt x="18146" y="10178"/>
                  </a:lnTo>
                  <a:lnTo>
                    <a:pt x="14522" y="5443"/>
                  </a:lnTo>
                  <a:lnTo>
                    <a:pt x="10431" y="3157"/>
                  </a:lnTo>
                  <a:lnTo>
                    <a:pt x="5531" y="1819"/>
                  </a:lnTo>
                  <a:lnTo>
                    <a:pt x="3650" y="2652"/>
                  </a:lnTo>
                  <a:lnTo>
                    <a:pt x="3094" y="73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4"/>
            <p:cNvSpPr/>
            <p:nvPr/>
          </p:nvSpPr>
          <p:spPr>
            <a:xfrm>
              <a:off x="6416200" y="3519925"/>
              <a:ext cx="483325" cy="271500"/>
            </a:xfrm>
            <a:custGeom>
              <a:avLst/>
              <a:gdLst/>
              <a:ahLst/>
              <a:cxnLst/>
              <a:rect l="l" t="t" r="r" b="b"/>
              <a:pathLst>
                <a:path w="19333" h="10860" extrusionOk="0">
                  <a:moveTo>
                    <a:pt x="2312" y="707"/>
                  </a:moveTo>
                  <a:lnTo>
                    <a:pt x="3372" y="1313"/>
                  </a:lnTo>
                  <a:lnTo>
                    <a:pt x="3991" y="3447"/>
                  </a:lnTo>
                  <a:lnTo>
                    <a:pt x="6112" y="2513"/>
                  </a:lnTo>
                  <a:lnTo>
                    <a:pt x="10860" y="3814"/>
                  </a:lnTo>
                  <a:lnTo>
                    <a:pt x="14863" y="6061"/>
                  </a:lnTo>
                  <a:lnTo>
                    <a:pt x="18058" y="10228"/>
                  </a:lnTo>
                  <a:lnTo>
                    <a:pt x="16328" y="10228"/>
                  </a:lnTo>
                  <a:lnTo>
                    <a:pt x="14787" y="8233"/>
                  </a:lnTo>
                  <a:lnTo>
                    <a:pt x="12653" y="7400"/>
                  </a:lnTo>
                  <a:lnTo>
                    <a:pt x="11580" y="8965"/>
                  </a:lnTo>
                  <a:lnTo>
                    <a:pt x="9408" y="8965"/>
                  </a:lnTo>
                  <a:lnTo>
                    <a:pt x="6706" y="6920"/>
                  </a:lnTo>
                  <a:lnTo>
                    <a:pt x="6706" y="5177"/>
                  </a:lnTo>
                  <a:lnTo>
                    <a:pt x="4913" y="4571"/>
                  </a:lnTo>
                  <a:lnTo>
                    <a:pt x="3006" y="4546"/>
                  </a:lnTo>
                  <a:lnTo>
                    <a:pt x="2526" y="2778"/>
                  </a:lnTo>
                  <a:lnTo>
                    <a:pt x="1074" y="1225"/>
                  </a:lnTo>
                  <a:lnTo>
                    <a:pt x="2312" y="707"/>
                  </a:lnTo>
                  <a:close/>
                  <a:moveTo>
                    <a:pt x="2362" y="0"/>
                  </a:moveTo>
                  <a:lnTo>
                    <a:pt x="1" y="998"/>
                  </a:lnTo>
                  <a:lnTo>
                    <a:pt x="1958" y="3094"/>
                  </a:lnTo>
                  <a:lnTo>
                    <a:pt x="2526" y="5177"/>
                  </a:lnTo>
                  <a:lnTo>
                    <a:pt x="4761" y="5177"/>
                  </a:lnTo>
                  <a:lnTo>
                    <a:pt x="6074" y="5632"/>
                  </a:lnTo>
                  <a:lnTo>
                    <a:pt x="6074" y="7223"/>
                  </a:lnTo>
                  <a:lnTo>
                    <a:pt x="9206" y="9597"/>
                  </a:lnTo>
                  <a:lnTo>
                    <a:pt x="11921" y="9597"/>
                  </a:lnTo>
                  <a:lnTo>
                    <a:pt x="12906" y="8170"/>
                  </a:lnTo>
                  <a:lnTo>
                    <a:pt x="14396" y="8751"/>
                  </a:lnTo>
                  <a:lnTo>
                    <a:pt x="16025" y="10859"/>
                  </a:lnTo>
                  <a:lnTo>
                    <a:pt x="19333" y="10859"/>
                  </a:lnTo>
                  <a:lnTo>
                    <a:pt x="15317" y="5607"/>
                  </a:lnTo>
                  <a:lnTo>
                    <a:pt x="11125" y="3245"/>
                  </a:lnTo>
                  <a:lnTo>
                    <a:pt x="6049" y="1844"/>
                  </a:lnTo>
                  <a:lnTo>
                    <a:pt x="4395" y="2576"/>
                  </a:lnTo>
                  <a:lnTo>
                    <a:pt x="3903" y="88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4"/>
            <p:cNvSpPr/>
            <p:nvPr/>
          </p:nvSpPr>
          <p:spPr>
            <a:xfrm>
              <a:off x="5992575" y="3785400"/>
              <a:ext cx="867500" cy="764650"/>
            </a:xfrm>
            <a:custGeom>
              <a:avLst/>
              <a:gdLst/>
              <a:ahLst/>
              <a:cxnLst/>
              <a:rect l="l" t="t" r="r" b="b"/>
              <a:pathLst>
                <a:path w="34700" h="30586" extrusionOk="0">
                  <a:moveTo>
                    <a:pt x="18082" y="1"/>
                  </a:moveTo>
                  <a:lnTo>
                    <a:pt x="15494" y="2602"/>
                  </a:lnTo>
                  <a:lnTo>
                    <a:pt x="13953" y="3574"/>
                  </a:lnTo>
                  <a:lnTo>
                    <a:pt x="12577" y="3006"/>
                  </a:lnTo>
                  <a:lnTo>
                    <a:pt x="9976" y="5430"/>
                  </a:lnTo>
                  <a:lnTo>
                    <a:pt x="8195" y="7627"/>
                  </a:lnTo>
                  <a:lnTo>
                    <a:pt x="4950" y="9572"/>
                  </a:lnTo>
                  <a:lnTo>
                    <a:pt x="1617" y="10228"/>
                  </a:lnTo>
                  <a:lnTo>
                    <a:pt x="0" y="12779"/>
                  </a:lnTo>
                  <a:lnTo>
                    <a:pt x="0" y="15999"/>
                  </a:lnTo>
                  <a:lnTo>
                    <a:pt x="973" y="20835"/>
                  </a:lnTo>
                  <a:lnTo>
                    <a:pt x="480" y="22704"/>
                  </a:lnTo>
                  <a:lnTo>
                    <a:pt x="1857" y="24244"/>
                  </a:lnTo>
                  <a:lnTo>
                    <a:pt x="5481" y="23424"/>
                  </a:lnTo>
                  <a:lnTo>
                    <a:pt x="9408" y="22211"/>
                  </a:lnTo>
                  <a:lnTo>
                    <a:pt x="12223" y="20999"/>
                  </a:lnTo>
                  <a:lnTo>
                    <a:pt x="16214" y="21365"/>
                  </a:lnTo>
                  <a:lnTo>
                    <a:pt x="18070" y="24964"/>
                  </a:lnTo>
                  <a:lnTo>
                    <a:pt x="20103" y="23184"/>
                  </a:lnTo>
                  <a:lnTo>
                    <a:pt x="20911" y="26833"/>
                  </a:lnTo>
                  <a:cubicBezTo>
                    <a:pt x="20911" y="26833"/>
                    <a:pt x="21719" y="29421"/>
                    <a:pt x="22047" y="29421"/>
                  </a:cubicBezTo>
                  <a:cubicBezTo>
                    <a:pt x="22349" y="29421"/>
                    <a:pt x="23677" y="30586"/>
                    <a:pt x="24015" y="30586"/>
                  </a:cubicBezTo>
                  <a:cubicBezTo>
                    <a:pt x="24045" y="30586"/>
                    <a:pt x="24067" y="30577"/>
                    <a:pt x="24080" y="30558"/>
                  </a:cubicBezTo>
                  <a:cubicBezTo>
                    <a:pt x="24232" y="30318"/>
                    <a:pt x="25621" y="29990"/>
                    <a:pt x="25621" y="29990"/>
                  </a:cubicBezTo>
                  <a:lnTo>
                    <a:pt x="28133" y="30229"/>
                  </a:lnTo>
                  <a:cubicBezTo>
                    <a:pt x="28133" y="30229"/>
                    <a:pt x="30735" y="28045"/>
                    <a:pt x="30735" y="27729"/>
                  </a:cubicBezTo>
                  <a:cubicBezTo>
                    <a:pt x="30735" y="27401"/>
                    <a:pt x="32831" y="23348"/>
                    <a:pt x="32831" y="23348"/>
                  </a:cubicBezTo>
                  <a:lnTo>
                    <a:pt x="34371" y="19699"/>
                  </a:lnTo>
                  <a:lnTo>
                    <a:pt x="34700" y="14193"/>
                  </a:lnTo>
                  <a:lnTo>
                    <a:pt x="31303" y="8107"/>
                  </a:lnTo>
                  <a:lnTo>
                    <a:pt x="30078" y="5114"/>
                  </a:lnTo>
                  <a:lnTo>
                    <a:pt x="29434" y="3081"/>
                  </a:lnTo>
                  <a:lnTo>
                    <a:pt x="27654" y="1"/>
                  </a:lnTo>
                  <a:lnTo>
                    <a:pt x="26025" y="3410"/>
                  </a:lnTo>
                  <a:lnTo>
                    <a:pt x="26113" y="4950"/>
                  </a:lnTo>
                  <a:lnTo>
                    <a:pt x="24333" y="6251"/>
                  </a:lnTo>
                  <a:lnTo>
                    <a:pt x="21971" y="4054"/>
                  </a:lnTo>
                  <a:lnTo>
                    <a:pt x="22224" y="1301"/>
                  </a:lnTo>
                  <a:lnTo>
                    <a:pt x="18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4"/>
            <p:cNvSpPr/>
            <p:nvPr/>
          </p:nvSpPr>
          <p:spPr>
            <a:xfrm>
              <a:off x="5985000" y="3768350"/>
              <a:ext cx="883600" cy="789850"/>
            </a:xfrm>
            <a:custGeom>
              <a:avLst/>
              <a:gdLst/>
              <a:ahLst/>
              <a:cxnLst/>
              <a:rect l="l" t="t" r="r" b="b"/>
              <a:pathLst>
                <a:path w="35344" h="31594" extrusionOk="0">
                  <a:moveTo>
                    <a:pt x="18474" y="1049"/>
                  </a:moveTo>
                  <a:lnTo>
                    <a:pt x="22186" y="2210"/>
                  </a:lnTo>
                  <a:lnTo>
                    <a:pt x="21946" y="4862"/>
                  </a:lnTo>
                  <a:lnTo>
                    <a:pt x="24598" y="7337"/>
                  </a:lnTo>
                  <a:lnTo>
                    <a:pt x="26732" y="5784"/>
                  </a:lnTo>
                  <a:lnTo>
                    <a:pt x="26643" y="4155"/>
                  </a:lnTo>
                  <a:lnTo>
                    <a:pt x="27969" y="1364"/>
                  </a:lnTo>
                  <a:lnTo>
                    <a:pt x="29447" y="3890"/>
                  </a:lnTo>
                  <a:lnTo>
                    <a:pt x="30091" y="5910"/>
                  </a:lnTo>
                  <a:lnTo>
                    <a:pt x="31315" y="8941"/>
                  </a:lnTo>
                  <a:lnTo>
                    <a:pt x="34674" y="14938"/>
                  </a:lnTo>
                  <a:lnTo>
                    <a:pt x="34359" y="20305"/>
                  </a:lnTo>
                  <a:lnTo>
                    <a:pt x="32856" y="23891"/>
                  </a:lnTo>
                  <a:cubicBezTo>
                    <a:pt x="31530" y="26442"/>
                    <a:pt x="30810" y="27932"/>
                    <a:pt x="30722" y="28336"/>
                  </a:cubicBezTo>
                  <a:cubicBezTo>
                    <a:pt x="30583" y="28601"/>
                    <a:pt x="29396" y="29687"/>
                    <a:pt x="28335" y="30596"/>
                  </a:cubicBezTo>
                  <a:lnTo>
                    <a:pt x="25898" y="30356"/>
                  </a:lnTo>
                  <a:lnTo>
                    <a:pt x="25848" y="30369"/>
                  </a:lnTo>
                  <a:cubicBezTo>
                    <a:pt x="25052" y="30558"/>
                    <a:pt x="24522" y="30747"/>
                    <a:pt x="24257" y="30937"/>
                  </a:cubicBezTo>
                  <a:cubicBezTo>
                    <a:pt x="23979" y="30773"/>
                    <a:pt x="23714" y="30596"/>
                    <a:pt x="23461" y="30406"/>
                  </a:cubicBezTo>
                  <a:cubicBezTo>
                    <a:pt x="22931" y="30028"/>
                    <a:pt x="22666" y="29851"/>
                    <a:pt x="22464" y="29800"/>
                  </a:cubicBezTo>
                  <a:cubicBezTo>
                    <a:pt x="22262" y="29560"/>
                    <a:pt x="21832" y="28411"/>
                    <a:pt x="21517" y="27439"/>
                  </a:cubicBezTo>
                  <a:lnTo>
                    <a:pt x="20595" y="23272"/>
                  </a:lnTo>
                  <a:lnTo>
                    <a:pt x="18474" y="25141"/>
                  </a:lnTo>
                  <a:lnTo>
                    <a:pt x="16706" y="21744"/>
                  </a:lnTo>
                  <a:lnTo>
                    <a:pt x="12463" y="21353"/>
                  </a:lnTo>
                  <a:lnTo>
                    <a:pt x="9610" y="22590"/>
                  </a:lnTo>
                  <a:lnTo>
                    <a:pt x="5708" y="23803"/>
                  </a:lnTo>
                  <a:lnTo>
                    <a:pt x="2261" y="24573"/>
                  </a:lnTo>
                  <a:lnTo>
                    <a:pt x="1124" y="23297"/>
                  </a:lnTo>
                  <a:lnTo>
                    <a:pt x="1591" y="21530"/>
                  </a:lnTo>
                  <a:lnTo>
                    <a:pt x="619" y="16681"/>
                  </a:lnTo>
                  <a:lnTo>
                    <a:pt x="619" y="13537"/>
                  </a:lnTo>
                  <a:lnTo>
                    <a:pt x="2109" y="11188"/>
                  </a:lnTo>
                  <a:lnTo>
                    <a:pt x="5316" y="10557"/>
                  </a:lnTo>
                  <a:lnTo>
                    <a:pt x="8662" y="8574"/>
                  </a:lnTo>
                  <a:lnTo>
                    <a:pt x="10493" y="6352"/>
                  </a:lnTo>
                  <a:lnTo>
                    <a:pt x="12943" y="4054"/>
                  </a:lnTo>
                  <a:lnTo>
                    <a:pt x="14282" y="4609"/>
                  </a:lnTo>
                  <a:lnTo>
                    <a:pt x="15961" y="3549"/>
                  </a:lnTo>
                  <a:lnTo>
                    <a:pt x="18474" y="1049"/>
                  </a:lnTo>
                  <a:close/>
                  <a:moveTo>
                    <a:pt x="27944" y="1"/>
                  </a:moveTo>
                  <a:lnTo>
                    <a:pt x="26025" y="4016"/>
                  </a:lnTo>
                  <a:lnTo>
                    <a:pt x="26100" y="5468"/>
                  </a:lnTo>
                  <a:lnTo>
                    <a:pt x="24674" y="6516"/>
                  </a:lnTo>
                  <a:lnTo>
                    <a:pt x="22615" y="4609"/>
                  </a:lnTo>
                  <a:lnTo>
                    <a:pt x="22868" y="1756"/>
                  </a:lnTo>
                  <a:lnTo>
                    <a:pt x="18310" y="316"/>
                  </a:lnTo>
                  <a:lnTo>
                    <a:pt x="15607" y="3018"/>
                  </a:lnTo>
                  <a:lnTo>
                    <a:pt x="14231" y="3890"/>
                  </a:lnTo>
                  <a:lnTo>
                    <a:pt x="12817" y="3309"/>
                  </a:lnTo>
                  <a:lnTo>
                    <a:pt x="10039" y="5910"/>
                  </a:lnTo>
                  <a:lnTo>
                    <a:pt x="8296" y="8057"/>
                  </a:lnTo>
                  <a:lnTo>
                    <a:pt x="5152" y="9951"/>
                  </a:lnTo>
                  <a:lnTo>
                    <a:pt x="1743" y="10633"/>
                  </a:lnTo>
                  <a:lnTo>
                    <a:pt x="0" y="13360"/>
                  </a:lnTo>
                  <a:lnTo>
                    <a:pt x="0" y="16744"/>
                  </a:lnTo>
                  <a:lnTo>
                    <a:pt x="947" y="21504"/>
                  </a:lnTo>
                  <a:lnTo>
                    <a:pt x="430" y="23462"/>
                  </a:lnTo>
                  <a:lnTo>
                    <a:pt x="2046" y="25267"/>
                  </a:lnTo>
                  <a:lnTo>
                    <a:pt x="5872" y="24409"/>
                  </a:lnTo>
                  <a:lnTo>
                    <a:pt x="9824" y="23184"/>
                  </a:lnTo>
                  <a:lnTo>
                    <a:pt x="12564" y="21997"/>
                  </a:lnTo>
                  <a:lnTo>
                    <a:pt x="16314" y="22338"/>
                  </a:lnTo>
                  <a:lnTo>
                    <a:pt x="18284" y="26151"/>
                  </a:lnTo>
                  <a:lnTo>
                    <a:pt x="20216" y="24459"/>
                  </a:lnTo>
                  <a:lnTo>
                    <a:pt x="20923" y="27616"/>
                  </a:lnTo>
                  <a:cubicBezTo>
                    <a:pt x="21795" y="30419"/>
                    <a:pt x="22136" y="30419"/>
                    <a:pt x="22325" y="30419"/>
                  </a:cubicBezTo>
                  <a:cubicBezTo>
                    <a:pt x="22590" y="30571"/>
                    <a:pt x="22855" y="30735"/>
                    <a:pt x="23095" y="30924"/>
                  </a:cubicBezTo>
                  <a:cubicBezTo>
                    <a:pt x="23752" y="31391"/>
                    <a:pt x="24067" y="31593"/>
                    <a:pt x="24320" y="31593"/>
                  </a:cubicBezTo>
                  <a:cubicBezTo>
                    <a:pt x="24345" y="31581"/>
                    <a:pt x="24383" y="31581"/>
                    <a:pt x="24421" y="31568"/>
                  </a:cubicBezTo>
                  <a:cubicBezTo>
                    <a:pt x="24509" y="31555"/>
                    <a:pt x="24598" y="31505"/>
                    <a:pt x="24648" y="31429"/>
                  </a:cubicBezTo>
                  <a:cubicBezTo>
                    <a:pt x="24749" y="31341"/>
                    <a:pt x="25355" y="31126"/>
                    <a:pt x="25962" y="30987"/>
                  </a:cubicBezTo>
                  <a:lnTo>
                    <a:pt x="28563" y="31240"/>
                  </a:lnTo>
                  <a:lnTo>
                    <a:pt x="28664" y="31151"/>
                  </a:lnTo>
                  <a:cubicBezTo>
                    <a:pt x="31366" y="28866"/>
                    <a:pt x="31366" y="28550"/>
                    <a:pt x="31366" y="28424"/>
                  </a:cubicBezTo>
                  <a:cubicBezTo>
                    <a:pt x="31416" y="28146"/>
                    <a:pt x="32464" y="26037"/>
                    <a:pt x="33449" y="24143"/>
                  </a:cubicBezTo>
                  <a:lnTo>
                    <a:pt x="34990" y="20494"/>
                  </a:lnTo>
                  <a:lnTo>
                    <a:pt x="35343" y="14787"/>
                  </a:lnTo>
                  <a:lnTo>
                    <a:pt x="31909" y="8663"/>
                  </a:lnTo>
                  <a:lnTo>
                    <a:pt x="30697" y="5683"/>
                  </a:lnTo>
                  <a:lnTo>
                    <a:pt x="30053" y="3662"/>
                  </a:lnTo>
                  <a:lnTo>
                    <a:pt x="279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4"/>
            <p:cNvSpPr/>
            <p:nvPr/>
          </p:nvSpPr>
          <p:spPr>
            <a:xfrm>
              <a:off x="6575950" y="4616250"/>
              <a:ext cx="97550" cy="109575"/>
            </a:xfrm>
            <a:custGeom>
              <a:avLst/>
              <a:gdLst/>
              <a:ahLst/>
              <a:cxnLst/>
              <a:rect l="l" t="t" r="r" b="b"/>
              <a:pathLst>
                <a:path w="3902" h="4383" extrusionOk="0">
                  <a:moveTo>
                    <a:pt x="303" y="1"/>
                  </a:moveTo>
                  <a:lnTo>
                    <a:pt x="0" y="430"/>
                  </a:lnTo>
                  <a:lnTo>
                    <a:pt x="0" y="2955"/>
                  </a:lnTo>
                  <a:lnTo>
                    <a:pt x="1326" y="4382"/>
                  </a:lnTo>
                  <a:lnTo>
                    <a:pt x="3498" y="2753"/>
                  </a:lnTo>
                  <a:lnTo>
                    <a:pt x="3902" y="430"/>
                  </a:lnTo>
                  <a:lnTo>
                    <a:pt x="2273" y="121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4"/>
            <p:cNvSpPr/>
            <p:nvPr/>
          </p:nvSpPr>
          <p:spPr>
            <a:xfrm>
              <a:off x="6568050" y="4609625"/>
              <a:ext cx="115875" cy="126600"/>
            </a:xfrm>
            <a:custGeom>
              <a:avLst/>
              <a:gdLst/>
              <a:ahLst/>
              <a:cxnLst/>
              <a:rect l="l" t="t" r="r" b="b"/>
              <a:pathLst>
                <a:path w="4635" h="5064" extrusionOk="0">
                  <a:moveTo>
                    <a:pt x="783" y="1"/>
                  </a:moveTo>
                  <a:lnTo>
                    <a:pt x="455" y="531"/>
                  </a:lnTo>
                  <a:lnTo>
                    <a:pt x="2564" y="1844"/>
                  </a:lnTo>
                  <a:lnTo>
                    <a:pt x="3814" y="1251"/>
                  </a:lnTo>
                  <a:lnTo>
                    <a:pt x="3536" y="2842"/>
                  </a:lnTo>
                  <a:lnTo>
                    <a:pt x="1680" y="4218"/>
                  </a:lnTo>
                  <a:lnTo>
                    <a:pt x="632" y="3094"/>
                  </a:lnTo>
                  <a:lnTo>
                    <a:pt x="632" y="695"/>
                  </a:lnTo>
                  <a:lnTo>
                    <a:pt x="0" y="695"/>
                  </a:lnTo>
                  <a:lnTo>
                    <a:pt x="0" y="3347"/>
                  </a:lnTo>
                  <a:lnTo>
                    <a:pt x="1592" y="5064"/>
                  </a:lnTo>
                  <a:lnTo>
                    <a:pt x="4104" y="3208"/>
                  </a:lnTo>
                  <a:lnTo>
                    <a:pt x="4635" y="139"/>
                  </a:lnTo>
                  <a:lnTo>
                    <a:pt x="2602" y="1124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4"/>
            <p:cNvSpPr/>
            <p:nvPr/>
          </p:nvSpPr>
          <p:spPr>
            <a:xfrm>
              <a:off x="6995150" y="4713800"/>
              <a:ext cx="195750" cy="190700"/>
            </a:xfrm>
            <a:custGeom>
              <a:avLst/>
              <a:gdLst/>
              <a:ahLst/>
              <a:cxnLst/>
              <a:rect l="l" t="t" r="r" b="b"/>
              <a:pathLst>
                <a:path w="7830" h="7628" extrusionOk="0">
                  <a:moveTo>
                    <a:pt x="6883" y="0"/>
                  </a:moveTo>
                  <a:lnTo>
                    <a:pt x="4648" y="1932"/>
                  </a:lnTo>
                  <a:lnTo>
                    <a:pt x="2615" y="2905"/>
                  </a:lnTo>
                  <a:lnTo>
                    <a:pt x="468" y="4660"/>
                  </a:lnTo>
                  <a:lnTo>
                    <a:pt x="1" y="5859"/>
                  </a:lnTo>
                  <a:lnTo>
                    <a:pt x="1958" y="7627"/>
                  </a:lnTo>
                  <a:lnTo>
                    <a:pt x="4471" y="4622"/>
                  </a:lnTo>
                  <a:lnTo>
                    <a:pt x="6921" y="2425"/>
                  </a:lnTo>
                  <a:lnTo>
                    <a:pt x="7830" y="1124"/>
                  </a:lnTo>
                  <a:lnTo>
                    <a:pt x="7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4"/>
            <p:cNvSpPr/>
            <p:nvPr/>
          </p:nvSpPr>
          <p:spPr>
            <a:xfrm>
              <a:off x="6985700" y="4705900"/>
              <a:ext cx="213100" cy="209650"/>
            </a:xfrm>
            <a:custGeom>
              <a:avLst/>
              <a:gdLst/>
              <a:ahLst/>
              <a:cxnLst/>
              <a:rect l="l" t="t" r="r" b="b"/>
              <a:pathLst>
                <a:path w="8524" h="8386" extrusionOk="0">
                  <a:moveTo>
                    <a:pt x="7905" y="632"/>
                  </a:moveTo>
                  <a:lnTo>
                    <a:pt x="7905" y="1339"/>
                  </a:lnTo>
                  <a:lnTo>
                    <a:pt x="7071" y="2526"/>
                  </a:lnTo>
                  <a:lnTo>
                    <a:pt x="4609" y="4736"/>
                  </a:lnTo>
                  <a:lnTo>
                    <a:pt x="2311" y="7489"/>
                  </a:lnTo>
                  <a:lnTo>
                    <a:pt x="758" y="6074"/>
                  </a:lnTo>
                  <a:lnTo>
                    <a:pt x="1111" y="5165"/>
                  </a:lnTo>
                  <a:lnTo>
                    <a:pt x="3169" y="3486"/>
                  </a:lnTo>
                  <a:lnTo>
                    <a:pt x="5165" y="2526"/>
                  </a:lnTo>
                  <a:lnTo>
                    <a:pt x="7387" y="632"/>
                  </a:lnTo>
                  <a:close/>
                  <a:moveTo>
                    <a:pt x="7147" y="1"/>
                  </a:moveTo>
                  <a:lnTo>
                    <a:pt x="4836" y="1971"/>
                  </a:lnTo>
                  <a:lnTo>
                    <a:pt x="2854" y="2943"/>
                  </a:lnTo>
                  <a:lnTo>
                    <a:pt x="568" y="4786"/>
                  </a:lnTo>
                  <a:lnTo>
                    <a:pt x="0" y="6251"/>
                  </a:lnTo>
                  <a:lnTo>
                    <a:pt x="2374" y="8385"/>
                  </a:lnTo>
                  <a:lnTo>
                    <a:pt x="5064" y="5165"/>
                  </a:lnTo>
                  <a:lnTo>
                    <a:pt x="7513" y="2981"/>
                  </a:lnTo>
                  <a:lnTo>
                    <a:pt x="8523" y="1541"/>
                  </a:lnTo>
                  <a:lnTo>
                    <a:pt x="8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4"/>
            <p:cNvSpPr/>
            <p:nvPr/>
          </p:nvSpPr>
          <p:spPr>
            <a:xfrm>
              <a:off x="7223700" y="4478300"/>
              <a:ext cx="126625" cy="235850"/>
            </a:xfrm>
            <a:custGeom>
              <a:avLst/>
              <a:gdLst/>
              <a:ahLst/>
              <a:cxnLst/>
              <a:rect l="l" t="t" r="r" b="b"/>
              <a:pathLst>
                <a:path w="5065" h="9434" extrusionOk="0">
                  <a:moveTo>
                    <a:pt x="607" y="1"/>
                  </a:moveTo>
                  <a:lnTo>
                    <a:pt x="1099" y="3334"/>
                  </a:lnTo>
                  <a:lnTo>
                    <a:pt x="1175" y="5557"/>
                  </a:lnTo>
                  <a:lnTo>
                    <a:pt x="266" y="5948"/>
                  </a:lnTo>
                  <a:lnTo>
                    <a:pt x="1087" y="7792"/>
                  </a:lnTo>
                  <a:cubicBezTo>
                    <a:pt x="1087" y="7792"/>
                    <a:pt x="1" y="8612"/>
                    <a:pt x="317" y="8827"/>
                  </a:cubicBezTo>
                  <a:cubicBezTo>
                    <a:pt x="569" y="9004"/>
                    <a:pt x="809" y="9206"/>
                    <a:pt x="1036" y="9433"/>
                  </a:cubicBezTo>
                  <a:lnTo>
                    <a:pt x="2640" y="7716"/>
                  </a:lnTo>
                  <a:lnTo>
                    <a:pt x="3448" y="5531"/>
                  </a:lnTo>
                  <a:lnTo>
                    <a:pt x="5064" y="5026"/>
                  </a:lnTo>
                  <a:lnTo>
                    <a:pt x="4092" y="4370"/>
                  </a:lnTo>
                  <a:lnTo>
                    <a:pt x="2791" y="4370"/>
                  </a:lnTo>
                  <a:lnTo>
                    <a:pt x="2665" y="7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4"/>
            <p:cNvSpPr/>
            <p:nvPr/>
          </p:nvSpPr>
          <p:spPr>
            <a:xfrm>
              <a:off x="7219600" y="4466625"/>
              <a:ext cx="149025" cy="258875"/>
            </a:xfrm>
            <a:custGeom>
              <a:avLst/>
              <a:gdLst/>
              <a:ahLst/>
              <a:cxnLst/>
              <a:rect l="l" t="t" r="r" b="b"/>
              <a:pathLst>
                <a:path w="5961" h="10355" extrusionOk="0">
                  <a:moveTo>
                    <a:pt x="1162" y="948"/>
                  </a:moveTo>
                  <a:lnTo>
                    <a:pt x="2526" y="1427"/>
                  </a:lnTo>
                  <a:lnTo>
                    <a:pt x="2652" y="5152"/>
                  </a:lnTo>
                  <a:lnTo>
                    <a:pt x="4155" y="5152"/>
                  </a:lnTo>
                  <a:lnTo>
                    <a:pt x="4509" y="5392"/>
                  </a:lnTo>
                  <a:lnTo>
                    <a:pt x="3372" y="5733"/>
                  </a:lnTo>
                  <a:lnTo>
                    <a:pt x="2539" y="8019"/>
                  </a:lnTo>
                  <a:lnTo>
                    <a:pt x="1188" y="9458"/>
                  </a:lnTo>
                  <a:cubicBezTo>
                    <a:pt x="1074" y="9344"/>
                    <a:pt x="922" y="9231"/>
                    <a:pt x="784" y="9117"/>
                  </a:cubicBezTo>
                  <a:cubicBezTo>
                    <a:pt x="973" y="8903"/>
                    <a:pt x="1200" y="8701"/>
                    <a:pt x="1440" y="8524"/>
                  </a:cubicBezTo>
                  <a:lnTo>
                    <a:pt x="1642" y="8360"/>
                  </a:lnTo>
                  <a:lnTo>
                    <a:pt x="847" y="6579"/>
                  </a:lnTo>
                  <a:lnTo>
                    <a:pt x="1667" y="6238"/>
                  </a:lnTo>
                  <a:lnTo>
                    <a:pt x="1566" y="3751"/>
                  </a:lnTo>
                  <a:lnTo>
                    <a:pt x="1162" y="948"/>
                  </a:lnTo>
                  <a:close/>
                  <a:moveTo>
                    <a:pt x="380" y="1"/>
                  </a:moveTo>
                  <a:lnTo>
                    <a:pt x="948" y="3814"/>
                  </a:lnTo>
                  <a:lnTo>
                    <a:pt x="1011" y="5822"/>
                  </a:lnTo>
                  <a:lnTo>
                    <a:pt x="1" y="6251"/>
                  </a:lnTo>
                  <a:lnTo>
                    <a:pt x="859" y="8158"/>
                  </a:lnTo>
                  <a:cubicBezTo>
                    <a:pt x="481" y="8473"/>
                    <a:pt x="114" y="8865"/>
                    <a:pt x="114" y="9193"/>
                  </a:cubicBezTo>
                  <a:cubicBezTo>
                    <a:pt x="114" y="9332"/>
                    <a:pt x="190" y="9471"/>
                    <a:pt x="304" y="9559"/>
                  </a:cubicBezTo>
                  <a:cubicBezTo>
                    <a:pt x="544" y="9723"/>
                    <a:pt x="771" y="9913"/>
                    <a:pt x="973" y="10127"/>
                  </a:cubicBezTo>
                  <a:lnTo>
                    <a:pt x="1200" y="10355"/>
                  </a:lnTo>
                  <a:lnTo>
                    <a:pt x="3044" y="8397"/>
                  </a:lnTo>
                  <a:lnTo>
                    <a:pt x="3852" y="6251"/>
                  </a:lnTo>
                  <a:lnTo>
                    <a:pt x="5961" y="5607"/>
                  </a:lnTo>
                  <a:lnTo>
                    <a:pt x="4357" y="4521"/>
                  </a:lnTo>
                  <a:lnTo>
                    <a:pt x="3258" y="4521"/>
                  </a:lnTo>
                  <a:lnTo>
                    <a:pt x="3132" y="97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4"/>
            <p:cNvSpPr/>
            <p:nvPr/>
          </p:nvSpPr>
          <p:spPr>
            <a:xfrm>
              <a:off x="6134625" y="2921400"/>
              <a:ext cx="43275" cy="96300"/>
            </a:xfrm>
            <a:custGeom>
              <a:avLst/>
              <a:gdLst/>
              <a:ahLst/>
              <a:cxnLst/>
              <a:rect l="l" t="t" r="r" b="b"/>
              <a:pathLst>
                <a:path w="1731" h="3852" extrusionOk="0">
                  <a:moveTo>
                    <a:pt x="1415" y="0"/>
                  </a:moveTo>
                  <a:lnTo>
                    <a:pt x="1" y="682"/>
                  </a:lnTo>
                  <a:lnTo>
                    <a:pt x="1" y="2627"/>
                  </a:lnTo>
                  <a:lnTo>
                    <a:pt x="1415" y="3852"/>
                  </a:lnTo>
                  <a:lnTo>
                    <a:pt x="1730" y="1920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4"/>
            <p:cNvSpPr/>
            <p:nvPr/>
          </p:nvSpPr>
          <p:spPr>
            <a:xfrm>
              <a:off x="6126725" y="2909725"/>
              <a:ext cx="59375" cy="122825"/>
            </a:xfrm>
            <a:custGeom>
              <a:avLst/>
              <a:gdLst/>
              <a:ahLst/>
              <a:cxnLst/>
              <a:rect l="l" t="t" r="r" b="b"/>
              <a:pathLst>
                <a:path w="2375" h="4913" extrusionOk="0">
                  <a:moveTo>
                    <a:pt x="1491" y="935"/>
                  </a:moveTo>
                  <a:lnTo>
                    <a:pt x="1731" y="2387"/>
                  </a:lnTo>
                  <a:lnTo>
                    <a:pt x="1516" y="3713"/>
                  </a:lnTo>
                  <a:lnTo>
                    <a:pt x="632" y="2955"/>
                  </a:lnTo>
                  <a:lnTo>
                    <a:pt x="632" y="1351"/>
                  </a:lnTo>
                  <a:lnTo>
                    <a:pt x="1491" y="935"/>
                  </a:lnTo>
                  <a:close/>
                  <a:moveTo>
                    <a:pt x="1983" y="0"/>
                  </a:moveTo>
                  <a:lnTo>
                    <a:pt x="1" y="960"/>
                  </a:lnTo>
                  <a:lnTo>
                    <a:pt x="1" y="3245"/>
                  </a:lnTo>
                  <a:lnTo>
                    <a:pt x="1958" y="4912"/>
                  </a:lnTo>
                  <a:lnTo>
                    <a:pt x="2375" y="2387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4"/>
            <p:cNvSpPr/>
            <p:nvPr/>
          </p:nvSpPr>
          <p:spPr>
            <a:xfrm>
              <a:off x="5917450" y="3060600"/>
              <a:ext cx="65350" cy="60650"/>
            </a:xfrm>
            <a:custGeom>
              <a:avLst/>
              <a:gdLst/>
              <a:ahLst/>
              <a:cxnLst/>
              <a:rect l="l" t="t" r="r" b="b"/>
              <a:pathLst>
                <a:path w="2614" h="2426" extrusionOk="0">
                  <a:moveTo>
                    <a:pt x="1099" y="1"/>
                  </a:moveTo>
                  <a:lnTo>
                    <a:pt x="0" y="1175"/>
                  </a:lnTo>
                  <a:lnTo>
                    <a:pt x="568" y="2425"/>
                  </a:lnTo>
                  <a:lnTo>
                    <a:pt x="1440" y="2425"/>
                  </a:lnTo>
                  <a:lnTo>
                    <a:pt x="2614" y="708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4"/>
            <p:cNvSpPr/>
            <p:nvPr/>
          </p:nvSpPr>
          <p:spPr>
            <a:xfrm>
              <a:off x="5908275" y="3050825"/>
              <a:ext cx="86225" cy="78325"/>
            </a:xfrm>
            <a:custGeom>
              <a:avLst/>
              <a:gdLst/>
              <a:ahLst/>
              <a:cxnLst/>
              <a:rect l="l" t="t" r="r" b="b"/>
              <a:pathLst>
                <a:path w="3449" h="3133" extrusionOk="0">
                  <a:moveTo>
                    <a:pt x="1541" y="771"/>
                  </a:moveTo>
                  <a:lnTo>
                    <a:pt x="2514" y="1225"/>
                  </a:lnTo>
                  <a:lnTo>
                    <a:pt x="1630" y="2501"/>
                  </a:lnTo>
                  <a:lnTo>
                    <a:pt x="1137" y="2501"/>
                  </a:lnTo>
                  <a:lnTo>
                    <a:pt x="746" y="1617"/>
                  </a:lnTo>
                  <a:lnTo>
                    <a:pt x="1541" y="771"/>
                  </a:lnTo>
                  <a:close/>
                  <a:moveTo>
                    <a:pt x="1390" y="1"/>
                  </a:moveTo>
                  <a:lnTo>
                    <a:pt x="1" y="1503"/>
                  </a:lnTo>
                  <a:lnTo>
                    <a:pt x="733" y="3132"/>
                  </a:lnTo>
                  <a:lnTo>
                    <a:pt x="1971" y="3132"/>
                  </a:lnTo>
                  <a:lnTo>
                    <a:pt x="3448" y="960"/>
                  </a:lnTo>
                  <a:lnTo>
                    <a:pt x="13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4"/>
            <p:cNvSpPr/>
            <p:nvPr/>
          </p:nvSpPr>
          <p:spPr>
            <a:xfrm>
              <a:off x="6168100" y="3083025"/>
              <a:ext cx="108300" cy="173650"/>
            </a:xfrm>
            <a:custGeom>
              <a:avLst/>
              <a:gdLst/>
              <a:ahLst/>
              <a:cxnLst/>
              <a:rect l="l" t="t" r="r" b="b"/>
              <a:pathLst>
                <a:path w="4332" h="6946" extrusionOk="0">
                  <a:moveTo>
                    <a:pt x="1578" y="0"/>
                  </a:moveTo>
                  <a:lnTo>
                    <a:pt x="707" y="1440"/>
                  </a:lnTo>
                  <a:lnTo>
                    <a:pt x="0" y="3132"/>
                  </a:lnTo>
                  <a:lnTo>
                    <a:pt x="783" y="5897"/>
                  </a:lnTo>
                  <a:lnTo>
                    <a:pt x="2399" y="5405"/>
                  </a:lnTo>
                  <a:lnTo>
                    <a:pt x="3472" y="6945"/>
                  </a:lnTo>
                  <a:lnTo>
                    <a:pt x="4331" y="5241"/>
                  </a:lnTo>
                  <a:lnTo>
                    <a:pt x="3472" y="3789"/>
                  </a:lnTo>
                  <a:lnTo>
                    <a:pt x="1818" y="2564"/>
                  </a:lnTo>
                  <a:lnTo>
                    <a:pt x="2399" y="1352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4"/>
            <p:cNvSpPr/>
            <p:nvPr/>
          </p:nvSpPr>
          <p:spPr>
            <a:xfrm>
              <a:off x="6159575" y="3067875"/>
              <a:ext cx="125650" cy="204275"/>
            </a:xfrm>
            <a:custGeom>
              <a:avLst/>
              <a:gdLst/>
              <a:ahLst/>
              <a:cxnLst/>
              <a:rect l="l" t="t" r="r" b="b"/>
              <a:pathLst>
                <a:path w="5026" h="8171" extrusionOk="0">
                  <a:moveTo>
                    <a:pt x="1932" y="1213"/>
                  </a:moveTo>
                  <a:lnTo>
                    <a:pt x="2399" y="1970"/>
                  </a:lnTo>
                  <a:lnTo>
                    <a:pt x="1768" y="3271"/>
                  </a:lnTo>
                  <a:lnTo>
                    <a:pt x="3574" y="4609"/>
                  </a:lnTo>
                  <a:lnTo>
                    <a:pt x="4319" y="5872"/>
                  </a:lnTo>
                  <a:lnTo>
                    <a:pt x="3763" y="6933"/>
                  </a:lnTo>
                  <a:lnTo>
                    <a:pt x="2866" y="5645"/>
                  </a:lnTo>
                  <a:lnTo>
                    <a:pt x="1351" y="6099"/>
                  </a:lnTo>
                  <a:lnTo>
                    <a:pt x="682" y="3763"/>
                  </a:lnTo>
                  <a:lnTo>
                    <a:pt x="1326" y="2197"/>
                  </a:lnTo>
                  <a:lnTo>
                    <a:pt x="1932" y="1213"/>
                  </a:lnTo>
                  <a:close/>
                  <a:moveTo>
                    <a:pt x="1907" y="0"/>
                  </a:moveTo>
                  <a:lnTo>
                    <a:pt x="758" y="1920"/>
                  </a:lnTo>
                  <a:lnTo>
                    <a:pt x="0" y="3725"/>
                  </a:lnTo>
                  <a:lnTo>
                    <a:pt x="909" y="6895"/>
                  </a:lnTo>
                  <a:lnTo>
                    <a:pt x="2614" y="6377"/>
                  </a:lnTo>
                  <a:lnTo>
                    <a:pt x="3851" y="8170"/>
                  </a:lnTo>
                  <a:lnTo>
                    <a:pt x="5026" y="5834"/>
                  </a:lnTo>
                  <a:lnTo>
                    <a:pt x="4079" y="4230"/>
                  </a:lnTo>
                  <a:lnTo>
                    <a:pt x="2551" y="3081"/>
                  </a:lnTo>
                  <a:lnTo>
                    <a:pt x="3094" y="1945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4"/>
            <p:cNvSpPr/>
            <p:nvPr/>
          </p:nvSpPr>
          <p:spPr>
            <a:xfrm>
              <a:off x="6241950" y="3244650"/>
              <a:ext cx="111475" cy="160375"/>
            </a:xfrm>
            <a:custGeom>
              <a:avLst/>
              <a:gdLst/>
              <a:ahLst/>
              <a:cxnLst/>
              <a:rect l="l" t="t" r="r" b="b"/>
              <a:pathLst>
                <a:path w="4459" h="6415" extrusionOk="0">
                  <a:moveTo>
                    <a:pt x="2248" y="0"/>
                  </a:moveTo>
                  <a:lnTo>
                    <a:pt x="1781" y="1693"/>
                  </a:lnTo>
                  <a:lnTo>
                    <a:pt x="2021" y="3069"/>
                  </a:lnTo>
                  <a:lnTo>
                    <a:pt x="518" y="3965"/>
                  </a:lnTo>
                  <a:lnTo>
                    <a:pt x="1" y="4281"/>
                  </a:lnTo>
                  <a:lnTo>
                    <a:pt x="1377" y="4912"/>
                  </a:lnTo>
                  <a:lnTo>
                    <a:pt x="2842" y="6415"/>
                  </a:lnTo>
                  <a:lnTo>
                    <a:pt x="4458" y="4912"/>
                  </a:lnTo>
                  <a:lnTo>
                    <a:pt x="3271" y="3208"/>
                  </a:lnTo>
                  <a:lnTo>
                    <a:pt x="3650" y="1541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4"/>
            <p:cNvSpPr/>
            <p:nvPr/>
          </p:nvSpPr>
          <p:spPr>
            <a:xfrm>
              <a:off x="6225225" y="3228550"/>
              <a:ext cx="138600" cy="187525"/>
            </a:xfrm>
            <a:custGeom>
              <a:avLst/>
              <a:gdLst/>
              <a:ahLst/>
              <a:cxnLst/>
              <a:rect l="l" t="t" r="r" b="b"/>
              <a:pathLst>
                <a:path w="5544" h="7501" extrusionOk="0">
                  <a:moveTo>
                    <a:pt x="3082" y="1276"/>
                  </a:moveTo>
                  <a:lnTo>
                    <a:pt x="3978" y="2273"/>
                  </a:lnTo>
                  <a:lnTo>
                    <a:pt x="3612" y="3915"/>
                  </a:lnTo>
                  <a:lnTo>
                    <a:pt x="4723" y="5519"/>
                  </a:lnTo>
                  <a:lnTo>
                    <a:pt x="3523" y="6617"/>
                  </a:lnTo>
                  <a:lnTo>
                    <a:pt x="2286" y="5342"/>
                  </a:lnTo>
                  <a:lnTo>
                    <a:pt x="1339" y="4887"/>
                  </a:lnTo>
                  <a:lnTo>
                    <a:pt x="3044" y="3877"/>
                  </a:lnTo>
                  <a:lnTo>
                    <a:pt x="2791" y="2362"/>
                  </a:lnTo>
                  <a:lnTo>
                    <a:pt x="3082" y="1276"/>
                  </a:lnTo>
                  <a:close/>
                  <a:moveTo>
                    <a:pt x="2766" y="1"/>
                  </a:moveTo>
                  <a:lnTo>
                    <a:pt x="2134" y="2324"/>
                  </a:lnTo>
                  <a:lnTo>
                    <a:pt x="2337" y="3549"/>
                  </a:lnTo>
                  <a:lnTo>
                    <a:pt x="1023" y="4344"/>
                  </a:lnTo>
                  <a:lnTo>
                    <a:pt x="1" y="4976"/>
                  </a:lnTo>
                  <a:lnTo>
                    <a:pt x="1857" y="5822"/>
                  </a:lnTo>
                  <a:lnTo>
                    <a:pt x="3498" y="7501"/>
                  </a:lnTo>
                  <a:lnTo>
                    <a:pt x="5544" y="5607"/>
                  </a:lnTo>
                  <a:lnTo>
                    <a:pt x="4281" y="3776"/>
                  </a:lnTo>
                  <a:lnTo>
                    <a:pt x="4660" y="2084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4"/>
            <p:cNvSpPr/>
            <p:nvPr/>
          </p:nvSpPr>
          <p:spPr>
            <a:xfrm>
              <a:off x="6323400" y="2434950"/>
              <a:ext cx="220375" cy="347575"/>
            </a:xfrm>
            <a:custGeom>
              <a:avLst/>
              <a:gdLst/>
              <a:ahLst/>
              <a:cxnLst/>
              <a:rect l="l" t="t" r="r" b="b"/>
              <a:pathLst>
                <a:path w="8815" h="13903" extrusionOk="0">
                  <a:moveTo>
                    <a:pt x="7766" y="0"/>
                  </a:moveTo>
                  <a:lnTo>
                    <a:pt x="6718" y="392"/>
                  </a:lnTo>
                  <a:lnTo>
                    <a:pt x="6301" y="2235"/>
                  </a:lnTo>
                  <a:lnTo>
                    <a:pt x="6150" y="4836"/>
                  </a:lnTo>
                  <a:lnTo>
                    <a:pt x="4433" y="5960"/>
                  </a:lnTo>
                  <a:lnTo>
                    <a:pt x="3877" y="7337"/>
                  </a:lnTo>
                  <a:lnTo>
                    <a:pt x="2248" y="7425"/>
                  </a:lnTo>
                  <a:lnTo>
                    <a:pt x="847" y="9104"/>
                  </a:lnTo>
                  <a:lnTo>
                    <a:pt x="1" y="10367"/>
                  </a:lnTo>
                  <a:lnTo>
                    <a:pt x="1187" y="12640"/>
                  </a:lnTo>
                  <a:lnTo>
                    <a:pt x="1932" y="13903"/>
                  </a:lnTo>
                  <a:lnTo>
                    <a:pt x="2652" y="11478"/>
                  </a:lnTo>
                  <a:lnTo>
                    <a:pt x="2248" y="10304"/>
                  </a:lnTo>
                  <a:lnTo>
                    <a:pt x="4256" y="9799"/>
                  </a:lnTo>
                  <a:lnTo>
                    <a:pt x="6011" y="9799"/>
                  </a:lnTo>
                  <a:lnTo>
                    <a:pt x="8814" y="7576"/>
                  </a:lnTo>
                  <a:lnTo>
                    <a:pt x="8499" y="4660"/>
                  </a:lnTo>
                  <a:lnTo>
                    <a:pt x="8814" y="2639"/>
                  </a:lnTo>
                  <a:lnTo>
                    <a:pt x="7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4"/>
            <p:cNvSpPr/>
            <p:nvPr/>
          </p:nvSpPr>
          <p:spPr>
            <a:xfrm>
              <a:off x="6314250" y="2424850"/>
              <a:ext cx="238050" cy="377575"/>
            </a:xfrm>
            <a:custGeom>
              <a:avLst/>
              <a:gdLst/>
              <a:ahLst/>
              <a:cxnLst/>
              <a:rect l="l" t="t" r="r" b="b"/>
              <a:pathLst>
                <a:path w="9522" h="15103" extrusionOk="0">
                  <a:moveTo>
                    <a:pt x="7955" y="808"/>
                  </a:moveTo>
                  <a:lnTo>
                    <a:pt x="8852" y="3069"/>
                  </a:lnTo>
                  <a:lnTo>
                    <a:pt x="8536" y="5051"/>
                  </a:lnTo>
                  <a:lnTo>
                    <a:pt x="8852" y="7842"/>
                  </a:lnTo>
                  <a:lnTo>
                    <a:pt x="6263" y="9887"/>
                  </a:lnTo>
                  <a:lnTo>
                    <a:pt x="4622" y="9887"/>
                  </a:lnTo>
                  <a:lnTo>
                    <a:pt x="2210" y="10493"/>
                  </a:lnTo>
                  <a:lnTo>
                    <a:pt x="2690" y="11895"/>
                  </a:lnTo>
                  <a:lnTo>
                    <a:pt x="2197" y="13536"/>
                  </a:lnTo>
                  <a:lnTo>
                    <a:pt x="1844" y="12905"/>
                  </a:lnTo>
                  <a:lnTo>
                    <a:pt x="733" y="10784"/>
                  </a:lnTo>
                  <a:lnTo>
                    <a:pt x="1478" y="9710"/>
                  </a:lnTo>
                  <a:lnTo>
                    <a:pt x="2778" y="8132"/>
                  </a:lnTo>
                  <a:lnTo>
                    <a:pt x="4470" y="8044"/>
                  </a:lnTo>
                  <a:lnTo>
                    <a:pt x="5064" y="6579"/>
                  </a:lnTo>
                  <a:lnTo>
                    <a:pt x="6819" y="5417"/>
                  </a:lnTo>
                  <a:lnTo>
                    <a:pt x="6983" y="2715"/>
                  </a:lnTo>
                  <a:lnTo>
                    <a:pt x="7349" y="1036"/>
                  </a:lnTo>
                  <a:lnTo>
                    <a:pt x="7955" y="808"/>
                  </a:lnTo>
                  <a:close/>
                  <a:moveTo>
                    <a:pt x="8309" y="0"/>
                  </a:moveTo>
                  <a:lnTo>
                    <a:pt x="6806" y="556"/>
                  </a:lnTo>
                  <a:lnTo>
                    <a:pt x="6364" y="2627"/>
                  </a:lnTo>
                  <a:lnTo>
                    <a:pt x="6200" y="5064"/>
                  </a:lnTo>
                  <a:lnTo>
                    <a:pt x="4546" y="6162"/>
                  </a:lnTo>
                  <a:lnTo>
                    <a:pt x="4028" y="7450"/>
                  </a:lnTo>
                  <a:lnTo>
                    <a:pt x="2463" y="7526"/>
                  </a:lnTo>
                  <a:lnTo>
                    <a:pt x="973" y="9319"/>
                  </a:lnTo>
                  <a:lnTo>
                    <a:pt x="0" y="10758"/>
                  </a:lnTo>
                  <a:lnTo>
                    <a:pt x="1276" y="13208"/>
                  </a:lnTo>
                  <a:lnTo>
                    <a:pt x="2387" y="15102"/>
                  </a:lnTo>
                  <a:lnTo>
                    <a:pt x="3347" y="11870"/>
                  </a:lnTo>
                  <a:lnTo>
                    <a:pt x="3031" y="10923"/>
                  </a:lnTo>
                  <a:lnTo>
                    <a:pt x="4660" y="10506"/>
                  </a:lnTo>
                  <a:lnTo>
                    <a:pt x="6491" y="10506"/>
                  </a:lnTo>
                  <a:lnTo>
                    <a:pt x="9521" y="8119"/>
                  </a:lnTo>
                  <a:lnTo>
                    <a:pt x="9180" y="5076"/>
                  </a:lnTo>
                  <a:lnTo>
                    <a:pt x="9509" y="3005"/>
                  </a:lnTo>
                  <a:lnTo>
                    <a:pt x="83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4"/>
            <p:cNvSpPr/>
            <p:nvPr/>
          </p:nvSpPr>
          <p:spPr>
            <a:xfrm>
              <a:off x="6470500" y="2285950"/>
              <a:ext cx="89675" cy="141450"/>
            </a:xfrm>
            <a:custGeom>
              <a:avLst/>
              <a:gdLst/>
              <a:ahLst/>
              <a:cxnLst/>
              <a:rect l="l" t="t" r="r" b="b"/>
              <a:pathLst>
                <a:path w="3587" h="5658" extrusionOk="0">
                  <a:moveTo>
                    <a:pt x="266" y="0"/>
                  </a:moveTo>
                  <a:lnTo>
                    <a:pt x="1" y="897"/>
                  </a:lnTo>
                  <a:lnTo>
                    <a:pt x="380" y="2677"/>
                  </a:lnTo>
                  <a:lnTo>
                    <a:pt x="76" y="3940"/>
                  </a:lnTo>
                  <a:lnTo>
                    <a:pt x="342" y="5657"/>
                  </a:lnTo>
                  <a:lnTo>
                    <a:pt x="2021" y="5657"/>
                  </a:lnTo>
                  <a:lnTo>
                    <a:pt x="1554" y="3801"/>
                  </a:lnTo>
                  <a:lnTo>
                    <a:pt x="1554" y="3801"/>
                  </a:lnTo>
                  <a:lnTo>
                    <a:pt x="2943" y="4420"/>
                  </a:lnTo>
                  <a:lnTo>
                    <a:pt x="3587" y="2677"/>
                  </a:lnTo>
                  <a:lnTo>
                    <a:pt x="3587" y="1566"/>
                  </a:lnTo>
                  <a:lnTo>
                    <a:pt x="1832" y="82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6462300" y="2274900"/>
              <a:ext cx="105775" cy="160375"/>
            </a:xfrm>
            <a:custGeom>
              <a:avLst/>
              <a:gdLst/>
              <a:ahLst/>
              <a:cxnLst/>
              <a:rect l="l" t="t" r="r" b="b"/>
              <a:pathLst>
                <a:path w="4231" h="6415" extrusionOk="0">
                  <a:moveTo>
                    <a:pt x="783" y="897"/>
                  </a:moveTo>
                  <a:lnTo>
                    <a:pt x="2033" y="1541"/>
                  </a:lnTo>
                  <a:lnTo>
                    <a:pt x="3599" y="2210"/>
                  </a:lnTo>
                  <a:lnTo>
                    <a:pt x="3599" y="3069"/>
                  </a:lnTo>
                  <a:lnTo>
                    <a:pt x="3094" y="4432"/>
                  </a:lnTo>
                  <a:lnTo>
                    <a:pt x="1427" y="3700"/>
                  </a:lnTo>
                  <a:lnTo>
                    <a:pt x="1945" y="5784"/>
                  </a:lnTo>
                  <a:lnTo>
                    <a:pt x="935" y="5784"/>
                  </a:lnTo>
                  <a:lnTo>
                    <a:pt x="733" y="4395"/>
                  </a:lnTo>
                  <a:lnTo>
                    <a:pt x="1036" y="3119"/>
                  </a:lnTo>
                  <a:lnTo>
                    <a:pt x="657" y="1352"/>
                  </a:lnTo>
                  <a:lnTo>
                    <a:pt x="783" y="897"/>
                  </a:lnTo>
                  <a:close/>
                  <a:moveTo>
                    <a:pt x="392" y="0"/>
                  </a:moveTo>
                  <a:lnTo>
                    <a:pt x="0" y="1326"/>
                  </a:lnTo>
                  <a:lnTo>
                    <a:pt x="379" y="3119"/>
                  </a:lnTo>
                  <a:lnTo>
                    <a:pt x="89" y="4369"/>
                  </a:lnTo>
                  <a:lnTo>
                    <a:pt x="404" y="6415"/>
                  </a:lnTo>
                  <a:lnTo>
                    <a:pt x="2753" y="6415"/>
                  </a:lnTo>
                  <a:lnTo>
                    <a:pt x="2336" y="4799"/>
                  </a:lnTo>
                  <a:lnTo>
                    <a:pt x="2336" y="4799"/>
                  </a:lnTo>
                  <a:lnTo>
                    <a:pt x="3448" y="5291"/>
                  </a:lnTo>
                  <a:lnTo>
                    <a:pt x="4205" y="3233"/>
                  </a:lnTo>
                  <a:lnTo>
                    <a:pt x="4230" y="1793"/>
                  </a:lnTo>
                  <a:lnTo>
                    <a:pt x="2299" y="985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6378950" y="1950375"/>
              <a:ext cx="126300" cy="303725"/>
            </a:xfrm>
            <a:custGeom>
              <a:avLst/>
              <a:gdLst/>
              <a:ahLst/>
              <a:cxnLst/>
              <a:rect l="l" t="t" r="r" b="b"/>
              <a:pathLst>
                <a:path w="5052" h="12149" extrusionOk="0">
                  <a:moveTo>
                    <a:pt x="708" y="1"/>
                  </a:moveTo>
                  <a:lnTo>
                    <a:pt x="1" y="1365"/>
                  </a:lnTo>
                  <a:lnTo>
                    <a:pt x="1428" y="5456"/>
                  </a:lnTo>
                  <a:lnTo>
                    <a:pt x="2211" y="7021"/>
                  </a:lnTo>
                  <a:lnTo>
                    <a:pt x="2211" y="8676"/>
                  </a:lnTo>
                  <a:lnTo>
                    <a:pt x="3271" y="12148"/>
                  </a:lnTo>
                  <a:lnTo>
                    <a:pt x="5052" y="12148"/>
                  </a:lnTo>
                  <a:lnTo>
                    <a:pt x="4168" y="8878"/>
                  </a:lnTo>
                  <a:lnTo>
                    <a:pt x="5052" y="8398"/>
                  </a:lnTo>
                  <a:lnTo>
                    <a:pt x="3360" y="5317"/>
                  </a:lnTo>
                  <a:lnTo>
                    <a:pt x="2185" y="219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6370425" y="1934925"/>
              <a:ext cx="145575" cy="327050"/>
            </a:xfrm>
            <a:custGeom>
              <a:avLst/>
              <a:gdLst/>
              <a:ahLst/>
              <a:cxnLst/>
              <a:rect l="l" t="t" r="r" b="b"/>
              <a:pathLst>
                <a:path w="5823" h="13082" extrusionOk="0">
                  <a:moveTo>
                    <a:pt x="1074" y="1238"/>
                  </a:moveTo>
                  <a:lnTo>
                    <a:pt x="2249" y="2968"/>
                  </a:lnTo>
                  <a:lnTo>
                    <a:pt x="3423" y="6086"/>
                  </a:lnTo>
                  <a:lnTo>
                    <a:pt x="4963" y="8890"/>
                  </a:lnTo>
                  <a:lnTo>
                    <a:pt x="4143" y="9344"/>
                  </a:lnTo>
                  <a:lnTo>
                    <a:pt x="4976" y="12450"/>
                  </a:lnTo>
                  <a:lnTo>
                    <a:pt x="3852" y="12450"/>
                  </a:lnTo>
                  <a:lnTo>
                    <a:pt x="2867" y="9243"/>
                  </a:lnTo>
                  <a:lnTo>
                    <a:pt x="2867" y="7564"/>
                  </a:lnTo>
                  <a:lnTo>
                    <a:pt x="2072" y="5960"/>
                  </a:lnTo>
                  <a:lnTo>
                    <a:pt x="683" y="2008"/>
                  </a:lnTo>
                  <a:lnTo>
                    <a:pt x="1074" y="1238"/>
                  </a:lnTo>
                  <a:close/>
                  <a:moveTo>
                    <a:pt x="998" y="0"/>
                  </a:moveTo>
                  <a:lnTo>
                    <a:pt x="1" y="1957"/>
                  </a:lnTo>
                  <a:lnTo>
                    <a:pt x="1491" y="6213"/>
                  </a:lnTo>
                  <a:lnTo>
                    <a:pt x="2236" y="7715"/>
                  </a:lnTo>
                  <a:lnTo>
                    <a:pt x="2236" y="9294"/>
                  </a:lnTo>
                  <a:lnTo>
                    <a:pt x="3385" y="13082"/>
                  </a:lnTo>
                  <a:lnTo>
                    <a:pt x="5797" y="13082"/>
                  </a:lnTo>
                  <a:lnTo>
                    <a:pt x="4875" y="9660"/>
                  </a:lnTo>
                  <a:lnTo>
                    <a:pt x="5822" y="9142"/>
                  </a:lnTo>
                  <a:lnTo>
                    <a:pt x="3991" y="5834"/>
                  </a:lnTo>
                  <a:lnTo>
                    <a:pt x="2829" y="2715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5626075" y="893825"/>
              <a:ext cx="145875" cy="113350"/>
            </a:xfrm>
            <a:custGeom>
              <a:avLst/>
              <a:gdLst/>
              <a:ahLst/>
              <a:cxnLst/>
              <a:rect l="l" t="t" r="r" b="b"/>
              <a:pathLst>
                <a:path w="5835" h="4534" extrusionOk="0">
                  <a:moveTo>
                    <a:pt x="4142" y="0"/>
                  </a:moveTo>
                  <a:lnTo>
                    <a:pt x="2362" y="796"/>
                  </a:lnTo>
                  <a:lnTo>
                    <a:pt x="480" y="796"/>
                  </a:lnTo>
                  <a:lnTo>
                    <a:pt x="0" y="2425"/>
                  </a:lnTo>
                  <a:lnTo>
                    <a:pt x="2362" y="4533"/>
                  </a:lnTo>
                  <a:lnTo>
                    <a:pt x="4458" y="3334"/>
                  </a:lnTo>
                  <a:lnTo>
                    <a:pt x="5834" y="2273"/>
                  </a:lnTo>
                  <a:lnTo>
                    <a:pt x="5834" y="480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5617225" y="885625"/>
              <a:ext cx="162600" cy="131025"/>
            </a:xfrm>
            <a:custGeom>
              <a:avLst/>
              <a:gdLst/>
              <a:ahLst/>
              <a:cxnLst/>
              <a:rect l="l" t="t" r="r" b="b"/>
              <a:pathLst>
                <a:path w="6504" h="5241" extrusionOk="0">
                  <a:moveTo>
                    <a:pt x="4521" y="657"/>
                  </a:moveTo>
                  <a:lnTo>
                    <a:pt x="5872" y="1048"/>
                  </a:lnTo>
                  <a:lnTo>
                    <a:pt x="5872" y="2437"/>
                  </a:lnTo>
                  <a:lnTo>
                    <a:pt x="4660" y="3371"/>
                  </a:lnTo>
                  <a:lnTo>
                    <a:pt x="2766" y="4470"/>
                  </a:lnTo>
                  <a:lnTo>
                    <a:pt x="708" y="2652"/>
                  </a:lnTo>
                  <a:lnTo>
                    <a:pt x="1074" y="1452"/>
                  </a:lnTo>
                  <a:lnTo>
                    <a:pt x="2728" y="1452"/>
                  </a:lnTo>
                  <a:lnTo>
                    <a:pt x="4521" y="657"/>
                  </a:lnTo>
                  <a:close/>
                  <a:moveTo>
                    <a:pt x="4471" y="0"/>
                  </a:moveTo>
                  <a:lnTo>
                    <a:pt x="2653" y="821"/>
                  </a:lnTo>
                  <a:lnTo>
                    <a:pt x="607" y="821"/>
                  </a:lnTo>
                  <a:lnTo>
                    <a:pt x="1" y="2854"/>
                  </a:lnTo>
                  <a:lnTo>
                    <a:pt x="2678" y="5240"/>
                  </a:lnTo>
                  <a:lnTo>
                    <a:pt x="5001" y="3902"/>
                  </a:lnTo>
                  <a:lnTo>
                    <a:pt x="6504" y="2753"/>
                  </a:lnTo>
                  <a:lnTo>
                    <a:pt x="6504" y="581"/>
                  </a:lnTo>
                  <a:lnTo>
                    <a:pt x="4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5828725" y="897925"/>
              <a:ext cx="80850" cy="36650"/>
            </a:xfrm>
            <a:custGeom>
              <a:avLst/>
              <a:gdLst/>
              <a:ahLst/>
              <a:cxnLst/>
              <a:rect l="l" t="t" r="r" b="b"/>
              <a:pathLst>
                <a:path w="3234" h="1466" extrusionOk="0">
                  <a:moveTo>
                    <a:pt x="1" y="1"/>
                  </a:moveTo>
                  <a:lnTo>
                    <a:pt x="885" y="1465"/>
                  </a:lnTo>
                  <a:lnTo>
                    <a:pt x="3233" y="733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5814525" y="890350"/>
              <a:ext cx="111475" cy="53700"/>
            </a:xfrm>
            <a:custGeom>
              <a:avLst/>
              <a:gdLst/>
              <a:ahLst/>
              <a:cxnLst/>
              <a:rect l="l" t="t" r="r" b="b"/>
              <a:pathLst>
                <a:path w="4459" h="2148" extrusionOk="0">
                  <a:moveTo>
                    <a:pt x="2804" y="632"/>
                  </a:moveTo>
                  <a:lnTo>
                    <a:pt x="3157" y="922"/>
                  </a:lnTo>
                  <a:lnTo>
                    <a:pt x="1604" y="1402"/>
                  </a:lnTo>
                  <a:lnTo>
                    <a:pt x="1125" y="632"/>
                  </a:lnTo>
                  <a:close/>
                  <a:moveTo>
                    <a:pt x="1" y="0"/>
                  </a:moveTo>
                  <a:lnTo>
                    <a:pt x="1314" y="2147"/>
                  </a:lnTo>
                  <a:lnTo>
                    <a:pt x="4458" y="1175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5765925" y="1013475"/>
              <a:ext cx="80825" cy="48625"/>
            </a:xfrm>
            <a:custGeom>
              <a:avLst/>
              <a:gdLst/>
              <a:ahLst/>
              <a:cxnLst/>
              <a:rect l="l" t="t" r="r" b="b"/>
              <a:pathLst>
                <a:path w="3233" h="1945" extrusionOk="0">
                  <a:moveTo>
                    <a:pt x="0" y="0"/>
                  </a:moveTo>
                  <a:lnTo>
                    <a:pt x="871" y="1945"/>
                  </a:lnTo>
                  <a:lnTo>
                    <a:pt x="3233" y="972"/>
                  </a:lnTo>
                  <a:lnTo>
                    <a:pt x="1616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5752975" y="1004300"/>
              <a:ext cx="113025" cy="68225"/>
            </a:xfrm>
            <a:custGeom>
              <a:avLst/>
              <a:gdLst/>
              <a:ahLst/>
              <a:cxnLst/>
              <a:rect l="l" t="t" r="r" b="b"/>
              <a:pathLst>
                <a:path w="4521" h="2729" extrusionOk="0">
                  <a:moveTo>
                    <a:pt x="1023" y="733"/>
                  </a:moveTo>
                  <a:lnTo>
                    <a:pt x="2046" y="847"/>
                  </a:lnTo>
                  <a:lnTo>
                    <a:pt x="2993" y="1314"/>
                  </a:lnTo>
                  <a:lnTo>
                    <a:pt x="1554" y="1908"/>
                  </a:lnTo>
                  <a:lnTo>
                    <a:pt x="1023" y="733"/>
                  </a:lnTo>
                  <a:close/>
                  <a:moveTo>
                    <a:pt x="0" y="1"/>
                  </a:moveTo>
                  <a:lnTo>
                    <a:pt x="1225" y="2728"/>
                  </a:lnTo>
                  <a:lnTo>
                    <a:pt x="4521" y="1365"/>
                  </a:lnTo>
                  <a:lnTo>
                    <a:pt x="2273" y="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4"/>
            <p:cNvSpPr/>
            <p:nvPr/>
          </p:nvSpPr>
          <p:spPr>
            <a:xfrm>
              <a:off x="4952100" y="890350"/>
              <a:ext cx="78950" cy="112725"/>
            </a:xfrm>
            <a:custGeom>
              <a:avLst/>
              <a:gdLst/>
              <a:ahLst/>
              <a:cxnLst/>
              <a:rect l="l" t="t" r="r" b="b"/>
              <a:pathLst>
                <a:path w="3158" h="4509" extrusionOk="0">
                  <a:moveTo>
                    <a:pt x="1" y="0"/>
                  </a:moveTo>
                  <a:lnTo>
                    <a:pt x="1" y="1882"/>
                  </a:lnTo>
                  <a:lnTo>
                    <a:pt x="960" y="4508"/>
                  </a:lnTo>
                  <a:lnTo>
                    <a:pt x="3157" y="2576"/>
                  </a:lnTo>
                  <a:lnTo>
                    <a:pt x="3157" y="12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4"/>
            <p:cNvSpPr/>
            <p:nvPr/>
          </p:nvSpPr>
          <p:spPr>
            <a:xfrm>
              <a:off x="4944200" y="878675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620" y="922"/>
                  </a:moveTo>
                  <a:lnTo>
                    <a:pt x="3145" y="1932"/>
                  </a:lnTo>
                  <a:lnTo>
                    <a:pt x="3145" y="2892"/>
                  </a:lnTo>
                  <a:lnTo>
                    <a:pt x="1415" y="4432"/>
                  </a:lnTo>
                  <a:lnTo>
                    <a:pt x="632" y="2298"/>
                  </a:lnTo>
                  <a:lnTo>
                    <a:pt x="620" y="922"/>
                  </a:lnTo>
                  <a:close/>
                  <a:moveTo>
                    <a:pt x="1" y="0"/>
                  </a:moveTo>
                  <a:lnTo>
                    <a:pt x="1" y="2349"/>
                  </a:lnTo>
                  <a:lnTo>
                    <a:pt x="1137" y="5518"/>
                  </a:lnTo>
                  <a:lnTo>
                    <a:pt x="3789" y="3182"/>
                  </a:lnTo>
                  <a:lnTo>
                    <a:pt x="378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4"/>
            <p:cNvSpPr/>
            <p:nvPr/>
          </p:nvSpPr>
          <p:spPr>
            <a:xfrm>
              <a:off x="4770275" y="799125"/>
              <a:ext cx="164800" cy="161950"/>
            </a:xfrm>
            <a:custGeom>
              <a:avLst/>
              <a:gdLst/>
              <a:ahLst/>
              <a:cxnLst/>
              <a:rect l="l" t="t" r="r" b="b"/>
              <a:pathLst>
                <a:path w="6592" h="6478" extrusionOk="0">
                  <a:moveTo>
                    <a:pt x="1049" y="0"/>
                  </a:moveTo>
                  <a:lnTo>
                    <a:pt x="0" y="1856"/>
                  </a:lnTo>
                  <a:lnTo>
                    <a:pt x="948" y="4546"/>
                  </a:lnTo>
                  <a:lnTo>
                    <a:pt x="2539" y="6478"/>
                  </a:lnTo>
                  <a:lnTo>
                    <a:pt x="5064" y="6478"/>
                  </a:lnTo>
                  <a:lnTo>
                    <a:pt x="6592" y="6213"/>
                  </a:lnTo>
                  <a:lnTo>
                    <a:pt x="5695" y="3801"/>
                  </a:lnTo>
                  <a:lnTo>
                    <a:pt x="3296" y="250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4"/>
            <p:cNvSpPr/>
            <p:nvPr/>
          </p:nvSpPr>
          <p:spPr>
            <a:xfrm>
              <a:off x="4761750" y="785550"/>
              <a:ext cx="184075" cy="183425"/>
            </a:xfrm>
            <a:custGeom>
              <a:avLst/>
              <a:gdLst/>
              <a:ahLst/>
              <a:cxnLst/>
              <a:rect l="l" t="t" r="r" b="b"/>
              <a:pathLst>
                <a:path w="7363" h="7337" extrusionOk="0">
                  <a:moveTo>
                    <a:pt x="1453" y="1074"/>
                  </a:moveTo>
                  <a:lnTo>
                    <a:pt x="3410" y="3245"/>
                  </a:lnTo>
                  <a:lnTo>
                    <a:pt x="5784" y="4559"/>
                  </a:lnTo>
                  <a:lnTo>
                    <a:pt x="6503" y="6516"/>
                  </a:lnTo>
                  <a:lnTo>
                    <a:pt x="5405" y="6705"/>
                  </a:lnTo>
                  <a:lnTo>
                    <a:pt x="3031" y="6705"/>
                  </a:lnTo>
                  <a:lnTo>
                    <a:pt x="1566" y="4937"/>
                  </a:lnTo>
                  <a:lnTo>
                    <a:pt x="695" y="2425"/>
                  </a:lnTo>
                  <a:lnTo>
                    <a:pt x="1453" y="1074"/>
                  </a:lnTo>
                  <a:close/>
                  <a:moveTo>
                    <a:pt x="1326" y="0"/>
                  </a:moveTo>
                  <a:lnTo>
                    <a:pt x="1" y="2374"/>
                  </a:lnTo>
                  <a:lnTo>
                    <a:pt x="985" y="5203"/>
                  </a:lnTo>
                  <a:lnTo>
                    <a:pt x="2728" y="7337"/>
                  </a:lnTo>
                  <a:lnTo>
                    <a:pt x="5468" y="7337"/>
                  </a:lnTo>
                  <a:lnTo>
                    <a:pt x="7362" y="7008"/>
                  </a:lnTo>
                  <a:lnTo>
                    <a:pt x="6289" y="4129"/>
                  </a:lnTo>
                  <a:lnTo>
                    <a:pt x="3839" y="2791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4"/>
            <p:cNvSpPr/>
            <p:nvPr/>
          </p:nvSpPr>
          <p:spPr>
            <a:xfrm>
              <a:off x="4392100" y="1174150"/>
              <a:ext cx="165750" cy="386075"/>
            </a:xfrm>
            <a:custGeom>
              <a:avLst/>
              <a:gdLst/>
              <a:ahLst/>
              <a:cxnLst/>
              <a:rect l="l" t="t" r="r" b="b"/>
              <a:pathLst>
                <a:path w="6630" h="15443" extrusionOk="0">
                  <a:moveTo>
                    <a:pt x="6629" y="0"/>
                  </a:moveTo>
                  <a:lnTo>
                    <a:pt x="4521" y="1036"/>
                  </a:lnTo>
                  <a:lnTo>
                    <a:pt x="2261" y="3056"/>
                  </a:lnTo>
                  <a:lnTo>
                    <a:pt x="0" y="6301"/>
                  </a:lnTo>
                  <a:lnTo>
                    <a:pt x="354" y="10594"/>
                  </a:lnTo>
                  <a:lnTo>
                    <a:pt x="51" y="12652"/>
                  </a:lnTo>
                  <a:lnTo>
                    <a:pt x="1288" y="15443"/>
                  </a:lnTo>
                  <a:lnTo>
                    <a:pt x="4357" y="15443"/>
                  </a:lnTo>
                  <a:lnTo>
                    <a:pt x="2425" y="11731"/>
                  </a:lnTo>
                  <a:lnTo>
                    <a:pt x="2955" y="7033"/>
                  </a:lnTo>
                  <a:lnTo>
                    <a:pt x="4634" y="4154"/>
                  </a:lnTo>
                  <a:lnTo>
                    <a:pt x="6629" y="1844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4"/>
            <p:cNvSpPr/>
            <p:nvPr/>
          </p:nvSpPr>
          <p:spPr>
            <a:xfrm>
              <a:off x="4383875" y="1161200"/>
              <a:ext cx="181875" cy="406925"/>
            </a:xfrm>
            <a:custGeom>
              <a:avLst/>
              <a:gdLst/>
              <a:ahLst/>
              <a:cxnLst/>
              <a:rect l="l" t="t" r="r" b="b"/>
              <a:pathLst>
                <a:path w="7275" h="16277" extrusionOk="0">
                  <a:moveTo>
                    <a:pt x="6643" y="1023"/>
                  </a:moveTo>
                  <a:lnTo>
                    <a:pt x="6643" y="2248"/>
                  </a:lnTo>
                  <a:lnTo>
                    <a:pt x="4686" y="4508"/>
                  </a:lnTo>
                  <a:lnTo>
                    <a:pt x="3006" y="7387"/>
                  </a:lnTo>
                  <a:lnTo>
                    <a:pt x="2425" y="12299"/>
                  </a:lnTo>
                  <a:lnTo>
                    <a:pt x="4168" y="15645"/>
                  </a:lnTo>
                  <a:lnTo>
                    <a:pt x="1819" y="15645"/>
                  </a:lnTo>
                  <a:lnTo>
                    <a:pt x="708" y="13120"/>
                  </a:lnTo>
                  <a:lnTo>
                    <a:pt x="999" y="11125"/>
                  </a:lnTo>
                  <a:lnTo>
                    <a:pt x="645" y="6895"/>
                  </a:lnTo>
                  <a:lnTo>
                    <a:pt x="2829" y="3789"/>
                  </a:lnTo>
                  <a:lnTo>
                    <a:pt x="5039" y="1806"/>
                  </a:lnTo>
                  <a:lnTo>
                    <a:pt x="6643" y="1023"/>
                  </a:lnTo>
                  <a:close/>
                  <a:moveTo>
                    <a:pt x="7274" y="0"/>
                  </a:moveTo>
                  <a:lnTo>
                    <a:pt x="4723" y="1263"/>
                  </a:lnTo>
                  <a:lnTo>
                    <a:pt x="2387" y="3347"/>
                  </a:lnTo>
                  <a:lnTo>
                    <a:pt x="1" y="6731"/>
                  </a:lnTo>
                  <a:lnTo>
                    <a:pt x="380" y="11112"/>
                  </a:lnTo>
                  <a:lnTo>
                    <a:pt x="64" y="13221"/>
                  </a:lnTo>
                  <a:lnTo>
                    <a:pt x="1415" y="16277"/>
                  </a:lnTo>
                  <a:lnTo>
                    <a:pt x="5203" y="16277"/>
                  </a:lnTo>
                  <a:lnTo>
                    <a:pt x="3069" y="12185"/>
                  </a:lnTo>
                  <a:lnTo>
                    <a:pt x="3587" y="7652"/>
                  </a:lnTo>
                  <a:lnTo>
                    <a:pt x="5203" y="4874"/>
                  </a:lnTo>
                  <a:lnTo>
                    <a:pt x="7274" y="2475"/>
                  </a:lnTo>
                  <a:lnTo>
                    <a:pt x="7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4"/>
            <p:cNvSpPr/>
            <p:nvPr/>
          </p:nvSpPr>
          <p:spPr>
            <a:xfrm>
              <a:off x="3327950" y="2153675"/>
              <a:ext cx="78950" cy="116200"/>
            </a:xfrm>
            <a:custGeom>
              <a:avLst/>
              <a:gdLst/>
              <a:ahLst/>
              <a:cxnLst/>
              <a:rect l="l" t="t" r="r" b="b"/>
              <a:pathLst>
                <a:path w="3158" h="4648" extrusionOk="0">
                  <a:moveTo>
                    <a:pt x="1288" y="1"/>
                  </a:moveTo>
                  <a:lnTo>
                    <a:pt x="1" y="1655"/>
                  </a:lnTo>
                  <a:lnTo>
                    <a:pt x="1" y="3069"/>
                  </a:lnTo>
                  <a:lnTo>
                    <a:pt x="1" y="3700"/>
                  </a:lnTo>
                  <a:lnTo>
                    <a:pt x="884" y="4647"/>
                  </a:lnTo>
                  <a:lnTo>
                    <a:pt x="2677" y="3915"/>
                  </a:lnTo>
                  <a:lnTo>
                    <a:pt x="3157" y="1731"/>
                  </a:lnTo>
                  <a:lnTo>
                    <a:pt x="3157" y="544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4"/>
            <p:cNvSpPr/>
            <p:nvPr/>
          </p:nvSpPr>
          <p:spPr>
            <a:xfrm>
              <a:off x="3320050" y="2144525"/>
              <a:ext cx="94725" cy="134825"/>
            </a:xfrm>
            <a:custGeom>
              <a:avLst/>
              <a:gdLst/>
              <a:ahLst/>
              <a:cxnLst/>
              <a:rect l="l" t="t" r="r" b="b"/>
              <a:pathLst>
                <a:path w="3789" h="5393" extrusionOk="0">
                  <a:moveTo>
                    <a:pt x="1718" y="720"/>
                  </a:moveTo>
                  <a:lnTo>
                    <a:pt x="3158" y="1150"/>
                  </a:lnTo>
                  <a:lnTo>
                    <a:pt x="3158" y="2059"/>
                  </a:lnTo>
                  <a:lnTo>
                    <a:pt x="2728" y="4054"/>
                  </a:lnTo>
                  <a:lnTo>
                    <a:pt x="1289" y="4647"/>
                  </a:lnTo>
                  <a:lnTo>
                    <a:pt x="632" y="3953"/>
                  </a:lnTo>
                  <a:lnTo>
                    <a:pt x="632" y="2122"/>
                  </a:lnTo>
                  <a:lnTo>
                    <a:pt x="1718" y="720"/>
                  </a:lnTo>
                  <a:close/>
                  <a:moveTo>
                    <a:pt x="1491" y="0"/>
                  </a:moveTo>
                  <a:lnTo>
                    <a:pt x="1" y="1907"/>
                  </a:lnTo>
                  <a:lnTo>
                    <a:pt x="1" y="4193"/>
                  </a:lnTo>
                  <a:lnTo>
                    <a:pt x="1125" y="5392"/>
                  </a:lnTo>
                  <a:lnTo>
                    <a:pt x="3271" y="4508"/>
                  </a:lnTo>
                  <a:lnTo>
                    <a:pt x="3789" y="2160"/>
                  </a:lnTo>
                  <a:lnTo>
                    <a:pt x="3789" y="682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4"/>
            <p:cNvSpPr/>
            <p:nvPr/>
          </p:nvSpPr>
          <p:spPr>
            <a:xfrm>
              <a:off x="3404025" y="2057075"/>
              <a:ext cx="144925" cy="252250"/>
            </a:xfrm>
            <a:custGeom>
              <a:avLst/>
              <a:gdLst/>
              <a:ahLst/>
              <a:cxnLst/>
              <a:rect l="l" t="t" r="r" b="b"/>
              <a:pathLst>
                <a:path w="5797" h="10090" extrusionOk="0">
                  <a:moveTo>
                    <a:pt x="2602" y="1"/>
                  </a:moveTo>
                  <a:lnTo>
                    <a:pt x="834" y="443"/>
                  </a:lnTo>
                  <a:lnTo>
                    <a:pt x="1" y="1680"/>
                  </a:lnTo>
                  <a:lnTo>
                    <a:pt x="2097" y="4408"/>
                  </a:lnTo>
                  <a:lnTo>
                    <a:pt x="2311" y="6201"/>
                  </a:lnTo>
                  <a:lnTo>
                    <a:pt x="746" y="7703"/>
                  </a:lnTo>
                  <a:lnTo>
                    <a:pt x="746" y="10090"/>
                  </a:lnTo>
                  <a:lnTo>
                    <a:pt x="5796" y="9155"/>
                  </a:lnTo>
                  <a:lnTo>
                    <a:pt x="5796" y="7564"/>
                  </a:lnTo>
                  <a:lnTo>
                    <a:pt x="4837" y="5266"/>
                  </a:lnTo>
                  <a:lnTo>
                    <a:pt x="2728" y="2753"/>
                  </a:lnTo>
                  <a:lnTo>
                    <a:pt x="3700" y="1213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4"/>
            <p:cNvSpPr/>
            <p:nvPr/>
          </p:nvSpPr>
          <p:spPr>
            <a:xfrm>
              <a:off x="3394250" y="2048250"/>
              <a:ext cx="162600" cy="270550"/>
            </a:xfrm>
            <a:custGeom>
              <a:avLst/>
              <a:gdLst/>
              <a:ahLst/>
              <a:cxnLst/>
              <a:rect l="l" t="t" r="r" b="b"/>
              <a:pathLst>
                <a:path w="6504" h="10822" extrusionOk="0">
                  <a:moveTo>
                    <a:pt x="2879" y="707"/>
                  </a:moveTo>
                  <a:lnTo>
                    <a:pt x="3687" y="1604"/>
                  </a:lnTo>
                  <a:lnTo>
                    <a:pt x="2728" y="3132"/>
                  </a:lnTo>
                  <a:lnTo>
                    <a:pt x="4950" y="5783"/>
                  </a:lnTo>
                  <a:lnTo>
                    <a:pt x="5872" y="7980"/>
                  </a:lnTo>
                  <a:lnTo>
                    <a:pt x="5872" y="9243"/>
                  </a:lnTo>
                  <a:lnTo>
                    <a:pt x="1452" y="10064"/>
                  </a:lnTo>
                  <a:lnTo>
                    <a:pt x="1452" y="8195"/>
                  </a:lnTo>
                  <a:lnTo>
                    <a:pt x="3031" y="6667"/>
                  </a:lnTo>
                  <a:lnTo>
                    <a:pt x="2791" y="4634"/>
                  </a:lnTo>
                  <a:lnTo>
                    <a:pt x="783" y="2008"/>
                  </a:lnTo>
                  <a:lnTo>
                    <a:pt x="1414" y="1061"/>
                  </a:lnTo>
                  <a:lnTo>
                    <a:pt x="2879" y="707"/>
                  </a:lnTo>
                  <a:close/>
                  <a:moveTo>
                    <a:pt x="3094" y="0"/>
                  </a:moveTo>
                  <a:lnTo>
                    <a:pt x="1023" y="505"/>
                  </a:lnTo>
                  <a:lnTo>
                    <a:pt x="0" y="2046"/>
                  </a:lnTo>
                  <a:lnTo>
                    <a:pt x="2172" y="4887"/>
                  </a:lnTo>
                  <a:lnTo>
                    <a:pt x="2361" y="6440"/>
                  </a:lnTo>
                  <a:lnTo>
                    <a:pt x="821" y="7917"/>
                  </a:lnTo>
                  <a:lnTo>
                    <a:pt x="821" y="10822"/>
                  </a:lnTo>
                  <a:lnTo>
                    <a:pt x="6503" y="9774"/>
                  </a:lnTo>
                  <a:lnTo>
                    <a:pt x="6503" y="7917"/>
                  </a:lnTo>
                  <a:lnTo>
                    <a:pt x="5506" y="5493"/>
                  </a:lnTo>
                  <a:lnTo>
                    <a:pt x="3498" y="3094"/>
                  </a:lnTo>
                  <a:lnTo>
                    <a:pt x="4470" y="1541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4"/>
            <p:cNvSpPr/>
            <p:nvPr/>
          </p:nvSpPr>
          <p:spPr>
            <a:xfrm>
              <a:off x="3658775" y="1084500"/>
              <a:ext cx="236775" cy="215300"/>
            </a:xfrm>
            <a:custGeom>
              <a:avLst/>
              <a:gdLst/>
              <a:ahLst/>
              <a:cxnLst/>
              <a:rect l="l" t="t" r="r" b="b"/>
              <a:pathLst>
                <a:path w="9471" h="8612" extrusionOk="0">
                  <a:moveTo>
                    <a:pt x="3498" y="0"/>
                  </a:moveTo>
                  <a:lnTo>
                    <a:pt x="1907" y="972"/>
                  </a:lnTo>
                  <a:lnTo>
                    <a:pt x="1907" y="1692"/>
                  </a:lnTo>
                  <a:lnTo>
                    <a:pt x="1" y="2273"/>
                  </a:lnTo>
                  <a:lnTo>
                    <a:pt x="2173" y="5026"/>
                  </a:lnTo>
                  <a:lnTo>
                    <a:pt x="3801" y="6162"/>
                  </a:lnTo>
                  <a:lnTo>
                    <a:pt x="3271" y="6970"/>
                  </a:lnTo>
                  <a:lnTo>
                    <a:pt x="5254" y="8612"/>
                  </a:lnTo>
                  <a:lnTo>
                    <a:pt x="6327" y="4028"/>
                  </a:lnTo>
                  <a:lnTo>
                    <a:pt x="7488" y="5278"/>
                  </a:lnTo>
                  <a:lnTo>
                    <a:pt x="7122" y="7046"/>
                  </a:lnTo>
                  <a:lnTo>
                    <a:pt x="8537" y="7046"/>
                  </a:lnTo>
                  <a:lnTo>
                    <a:pt x="9471" y="5177"/>
                  </a:lnTo>
                  <a:lnTo>
                    <a:pt x="6150" y="2513"/>
                  </a:lnTo>
                  <a:lnTo>
                    <a:pt x="3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4"/>
            <p:cNvSpPr/>
            <p:nvPr/>
          </p:nvSpPr>
          <p:spPr>
            <a:xfrm>
              <a:off x="3645200" y="1074400"/>
              <a:ext cx="260450" cy="239600"/>
            </a:xfrm>
            <a:custGeom>
              <a:avLst/>
              <a:gdLst/>
              <a:ahLst/>
              <a:cxnLst/>
              <a:rect l="l" t="t" r="r" b="b"/>
              <a:pathLst>
                <a:path w="10418" h="9584" extrusionOk="0">
                  <a:moveTo>
                    <a:pt x="4003" y="796"/>
                  </a:moveTo>
                  <a:lnTo>
                    <a:pt x="6491" y="3157"/>
                  </a:lnTo>
                  <a:lnTo>
                    <a:pt x="9610" y="5670"/>
                  </a:lnTo>
                  <a:lnTo>
                    <a:pt x="8878" y="7134"/>
                  </a:lnTo>
                  <a:lnTo>
                    <a:pt x="8057" y="7134"/>
                  </a:lnTo>
                  <a:lnTo>
                    <a:pt x="8372" y="5581"/>
                  </a:lnTo>
                  <a:lnTo>
                    <a:pt x="6693" y="3788"/>
                  </a:lnTo>
                  <a:lnTo>
                    <a:pt x="5607" y="8460"/>
                  </a:lnTo>
                  <a:lnTo>
                    <a:pt x="4231" y="7324"/>
                  </a:lnTo>
                  <a:lnTo>
                    <a:pt x="4774" y="6478"/>
                  </a:lnTo>
                  <a:lnTo>
                    <a:pt x="2943" y="5202"/>
                  </a:lnTo>
                  <a:lnTo>
                    <a:pt x="1074" y="2841"/>
                  </a:lnTo>
                  <a:lnTo>
                    <a:pt x="2779" y="2323"/>
                  </a:lnTo>
                  <a:lnTo>
                    <a:pt x="2779" y="1553"/>
                  </a:lnTo>
                  <a:lnTo>
                    <a:pt x="4003" y="796"/>
                  </a:lnTo>
                  <a:close/>
                  <a:moveTo>
                    <a:pt x="4092" y="0"/>
                  </a:moveTo>
                  <a:lnTo>
                    <a:pt x="2147" y="1200"/>
                  </a:lnTo>
                  <a:lnTo>
                    <a:pt x="2147" y="1856"/>
                  </a:lnTo>
                  <a:lnTo>
                    <a:pt x="1" y="2513"/>
                  </a:lnTo>
                  <a:lnTo>
                    <a:pt x="2476" y="5632"/>
                  </a:lnTo>
                  <a:lnTo>
                    <a:pt x="3915" y="6654"/>
                  </a:lnTo>
                  <a:lnTo>
                    <a:pt x="3397" y="7437"/>
                  </a:lnTo>
                  <a:lnTo>
                    <a:pt x="5986" y="9584"/>
                  </a:lnTo>
                  <a:lnTo>
                    <a:pt x="7047" y="5076"/>
                  </a:lnTo>
                  <a:lnTo>
                    <a:pt x="7691" y="5771"/>
                  </a:lnTo>
                  <a:lnTo>
                    <a:pt x="7274" y="7778"/>
                  </a:lnTo>
                  <a:lnTo>
                    <a:pt x="9269" y="7778"/>
                  </a:lnTo>
                  <a:lnTo>
                    <a:pt x="10418" y="5505"/>
                  </a:lnTo>
                  <a:lnTo>
                    <a:pt x="6908" y="2690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4"/>
            <p:cNvSpPr/>
            <p:nvPr/>
          </p:nvSpPr>
          <p:spPr>
            <a:xfrm>
              <a:off x="3780950" y="1045975"/>
              <a:ext cx="134825" cy="91250"/>
            </a:xfrm>
            <a:custGeom>
              <a:avLst/>
              <a:gdLst/>
              <a:ahLst/>
              <a:cxnLst/>
              <a:rect l="l" t="t" r="r" b="b"/>
              <a:pathLst>
                <a:path w="5393" h="3650" extrusionOk="0">
                  <a:moveTo>
                    <a:pt x="1175" y="1"/>
                  </a:moveTo>
                  <a:lnTo>
                    <a:pt x="0" y="1137"/>
                  </a:lnTo>
                  <a:lnTo>
                    <a:pt x="2235" y="2842"/>
                  </a:lnTo>
                  <a:lnTo>
                    <a:pt x="3612" y="3650"/>
                  </a:lnTo>
                  <a:lnTo>
                    <a:pt x="5392" y="1819"/>
                  </a:lnTo>
                  <a:lnTo>
                    <a:pt x="4584" y="329"/>
                  </a:lnTo>
                  <a:lnTo>
                    <a:pt x="3208" y="1"/>
                  </a:lnTo>
                  <a:lnTo>
                    <a:pt x="2703" y="1137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4"/>
            <p:cNvSpPr/>
            <p:nvPr/>
          </p:nvSpPr>
          <p:spPr>
            <a:xfrm>
              <a:off x="3768950" y="1035550"/>
              <a:ext cx="156600" cy="111475"/>
            </a:xfrm>
            <a:custGeom>
              <a:avLst/>
              <a:gdLst/>
              <a:ahLst/>
              <a:cxnLst/>
              <a:rect l="l" t="t" r="r" b="b"/>
              <a:pathLst>
                <a:path w="6264" h="4459" extrusionOk="0">
                  <a:moveTo>
                    <a:pt x="3864" y="784"/>
                  </a:moveTo>
                  <a:lnTo>
                    <a:pt x="4849" y="1011"/>
                  </a:lnTo>
                  <a:lnTo>
                    <a:pt x="5481" y="2185"/>
                  </a:lnTo>
                  <a:lnTo>
                    <a:pt x="4041" y="3663"/>
                  </a:lnTo>
                  <a:lnTo>
                    <a:pt x="2905" y="3006"/>
                  </a:lnTo>
                  <a:lnTo>
                    <a:pt x="960" y="1529"/>
                  </a:lnTo>
                  <a:lnTo>
                    <a:pt x="1680" y="834"/>
                  </a:lnTo>
                  <a:lnTo>
                    <a:pt x="3309" y="2046"/>
                  </a:lnTo>
                  <a:lnTo>
                    <a:pt x="3864" y="784"/>
                  </a:lnTo>
                  <a:close/>
                  <a:moveTo>
                    <a:pt x="1629" y="1"/>
                  </a:moveTo>
                  <a:lnTo>
                    <a:pt x="0" y="1579"/>
                  </a:lnTo>
                  <a:lnTo>
                    <a:pt x="2564" y="3524"/>
                  </a:lnTo>
                  <a:lnTo>
                    <a:pt x="4142" y="4458"/>
                  </a:lnTo>
                  <a:lnTo>
                    <a:pt x="6264" y="2299"/>
                  </a:lnTo>
                  <a:lnTo>
                    <a:pt x="5279" y="468"/>
                  </a:lnTo>
                  <a:lnTo>
                    <a:pt x="3511" y="51"/>
                  </a:lnTo>
                  <a:lnTo>
                    <a:pt x="3056" y="1062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4"/>
            <p:cNvSpPr/>
            <p:nvPr/>
          </p:nvSpPr>
          <p:spPr>
            <a:xfrm>
              <a:off x="3098775" y="1751200"/>
              <a:ext cx="166375" cy="133550"/>
            </a:xfrm>
            <a:custGeom>
              <a:avLst/>
              <a:gdLst/>
              <a:ahLst/>
              <a:cxnLst/>
              <a:rect l="l" t="t" r="r" b="b"/>
              <a:pathLst>
                <a:path w="6655" h="5342" extrusionOk="0">
                  <a:moveTo>
                    <a:pt x="5619" y="0"/>
                  </a:moveTo>
                  <a:lnTo>
                    <a:pt x="4205" y="985"/>
                  </a:lnTo>
                  <a:lnTo>
                    <a:pt x="2475" y="1869"/>
                  </a:lnTo>
                  <a:lnTo>
                    <a:pt x="1288" y="404"/>
                  </a:lnTo>
                  <a:lnTo>
                    <a:pt x="0" y="1856"/>
                  </a:lnTo>
                  <a:lnTo>
                    <a:pt x="341" y="2829"/>
                  </a:lnTo>
                  <a:lnTo>
                    <a:pt x="341" y="4028"/>
                  </a:lnTo>
                  <a:lnTo>
                    <a:pt x="2766" y="5341"/>
                  </a:lnTo>
                  <a:lnTo>
                    <a:pt x="4963" y="4369"/>
                  </a:lnTo>
                  <a:lnTo>
                    <a:pt x="6655" y="2854"/>
                  </a:lnTo>
                  <a:lnTo>
                    <a:pt x="6655" y="1515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4"/>
            <p:cNvSpPr/>
            <p:nvPr/>
          </p:nvSpPr>
          <p:spPr>
            <a:xfrm>
              <a:off x="3089925" y="1740150"/>
              <a:ext cx="182800" cy="153450"/>
            </a:xfrm>
            <a:custGeom>
              <a:avLst/>
              <a:gdLst/>
              <a:ahLst/>
              <a:cxnLst/>
              <a:rect l="l" t="t" r="r" b="b"/>
              <a:pathLst>
                <a:path w="7312" h="6138" extrusionOk="0">
                  <a:moveTo>
                    <a:pt x="5885" y="884"/>
                  </a:moveTo>
                  <a:lnTo>
                    <a:pt x="6693" y="2046"/>
                  </a:lnTo>
                  <a:lnTo>
                    <a:pt x="6693" y="3157"/>
                  </a:lnTo>
                  <a:lnTo>
                    <a:pt x="5140" y="4546"/>
                  </a:lnTo>
                  <a:lnTo>
                    <a:pt x="3132" y="5443"/>
                  </a:lnTo>
                  <a:lnTo>
                    <a:pt x="1011" y="4281"/>
                  </a:lnTo>
                  <a:lnTo>
                    <a:pt x="1011" y="3271"/>
                  </a:lnTo>
                  <a:lnTo>
                    <a:pt x="708" y="2374"/>
                  </a:lnTo>
                  <a:lnTo>
                    <a:pt x="1630" y="1339"/>
                  </a:lnTo>
                  <a:lnTo>
                    <a:pt x="2741" y="2715"/>
                  </a:lnTo>
                  <a:lnTo>
                    <a:pt x="4698" y="1705"/>
                  </a:lnTo>
                  <a:lnTo>
                    <a:pt x="5885" y="884"/>
                  </a:lnTo>
                  <a:close/>
                  <a:moveTo>
                    <a:pt x="6049" y="0"/>
                  </a:moveTo>
                  <a:lnTo>
                    <a:pt x="4395" y="1162"/>
                  </a:lnTo>
                  <a:lnTo>
                    <a:pt x="2918" y="1920"/>
                  </a:lnTo>
                  <a:lnTo>
                    <a:pt x="1655" y="366"/>
                  </a:lnTo>
                  <a:lnTo>
                    <a:pt x="1" y="2235"/>
                  </a:lnTo>
                  <a:lnTo>
                    <a:pt x="380" y="3334"/>
                  </a:lnTo>
                  <a:lnTo>
                    <a:pt x="380" y="4660"/>
                  </a:lnTo>
                  <a:lnTo>
                    <a:pt x="3094" y="6137"/>
                  </a:lnTo>
                  <a:lnTo>
                    <a:pt x="5443" y="5102"/>
                  </a:lnTo>
                  <a:lnTo>
                    <a:pt x="7312" y="3435"/>
                  </a:lnTo>
                  <a:lnTo>
                    <a:pt x="7312" y="1856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4"/>
            <p:cNvSpPr/>
            <p:nvPr/>
          </p:nvSpPr>
          <p:spPr>
            <a:xfrm>
              <a:off x="3793250" y="2636350"/>
              <a:ext cx="57175" cy="35700"/>
            </a:xfrm>
            <a:custGeom>
              <a:avLst/>
              <a:gdLst/>
              <a:ahLst/>
              <a:cxnLst/>
              <a:rect l="l" t="t" r="r" b="b"/>
              <a:pathLst>
                <a:path w="2287" h="1428" extrusionOk="0">
                  <a:moveTo>
                    <a:pt x="1743" y="0"/>
                  </a:moveTo>
                  <a:lnTo>
                    <a:pt x="1" y="480"/>
                  </a:lnTo>
                  <a:lnTo>
                    <a:pt x="2286" y="1427"/>
                  </a:lnTo>
                  <a:lnTo>
                    <a:pt x="2286" y="1427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4"/>
            <p:cNvSpPr/>
            <p:nvPr/>
          </p:nvSpPr>
          <p:spPr>
            <a:xfrm>
              <a:off x="3768950" y="2626875"/>
              <a:ext cx="95675" cy="59375"/>
            </a:xfrm>
            <a:custGeom>
              <a:avLst/>
              <a:gdLst/>
              <a:ahLst/>
              <a:cxnLst/>
              <a:rect l="l" t="t" r="r" b="b"/>
              <a:pathLst>
                <a:path w="3827" h="2375" extrusionOk="0">
                  <a:moveTo>
                    <a:pt x="2526" y="758"/>
                  </a:moveTo>
                  <a:lnTo>
                    <a:pt x="2703" y="1238"/>
                  </a:lnTo>
                  <a:lnTo>
                    <a:pt x="1958" y="922"/>
                  </a:lnTo>
                  <a:lnTo>
                    <a:pt x="2526" y="758"/>
                  </a:lnTo>
                  <a:close/>
                  <a:moveTo>
                    <a:pt x="2905" y="0"/>
                  </a:moveTo>
                  <a:lnTo>
                    <a:pt x="0" y="796"/>
                  </a:lnTo>
                  <a:lnTo>
                    <a:pt x="3826" y="237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4"/>
            <p:cNvSpPr/>
            <p:nvPr/>
          </p:nvSpPr>
          <p:spPr>
            <a:xfrm>
              <a:off x="3702975" y="2517025"/>
              <a:ext cx="43275" cy="68200"/>
            </a:xfrm>
            <a:custGeom>
              <a:avLst/>
              <a:gdLst/>
              <a:ahLst/>
              <a:cxnLst/>
              <a:rect l="l" t="t" r="r" b="b"/>
              <a:pathLst>
                <a:path w="1731" h="2728" extrusionOk="0">
                  <a:moveTo>
                    <a:pt x="733" y="0"/>
                  </a:moveTo>
                  <a:cubicBezTo>
                    <a:pt x="493" y="164"/>
                    <a:pt x="0" y="1288"/>
                    <a:pt x="0" y="1288"/>
                  </a:cubicBezTo>
                  <a:lnTo>
                    <a:pt x="695" y="2728"/>
                  </a:lnTo>
                  <a:lnTo>
                    <a:pt x="1730" y="2728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4"/>
            <p:cNvSpPr/>
            <p:nvPr/>
          </p:nvSpPr>
          <p:spPr>
            <a:xfrm>
              <a:off x="3694450" y="2505025"/>
              <a:ext cx="62850" cy="88100"/>
            </a:xfrm>
            <a:custGeom>
              <a:avLst/>
              <a:gdLst/>
              <a:ahLst/>
              <a:cxnLst/>
              <a:rect l="l" t="t" r="r" b="b"/>
              <a:pathLst>
                <a:path w="2514" h="3524" extrusionOk="0">
                  <a:moveTo>
                    <a:pt x="973" y="1162"/>
                  </a:moveTo>
                  <a:lnTo>
                    <a:pt x="1604" y="2892"/>
                  </a:lnTo>
                  <a:lnTo>
                    <a:pt x="1225" y="2892"/>
                  </a:lnTo>
                  <a:lnTo>
                    <a:pt x="682" y="1756"/>
                  </a:lnTo>
                  <a:cubicBezTo>
                    <a:pt x="771" y="1554"/>
                    <a:pt x="884" y="1352"/>
                    <a:pt x="973" y="1162"/>
                  </a:cubicBezTo>
                  <a:close/>
                  <a:moveTo>
                    <a:pt x="1238" y="0"/>
                  </a:moveTo>
                  <a:lnTo>
                    <a:pt x="897" y="215"/>
                  </a:lnTo>
                  <a:cubicBezTo>
                    <a:pt x="619" y="405"/>
                    <a:pt x="253" y="1187"/>
                    <a:pt x="51" y="1642"/>
                  </a:cubicBezTo>
                  <a:lnTo>
                    <a:pt x="1" y="1768"/>
                  </a:lnTo>
                  <a:lnTo>
                    <a:pt x="834" y="3523"/>
                  </a:lnTo>
                  <a:lnTo>
                    <a:pt x="2513" y="3523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4"/>
            <p:cNvSpPr/>
            <p:nvPr/>
          </p:nvSpPr>
          <p:spPr>
            <a:xfrm>
              <a:off x="3696975" y="2570375"/>
              <a:ext cx="25275" cy="78000"/>
            </a:xfrm>
            <a:custGeom>
              <a:avLst/>
              <a:gdLst/>
              <a:ahLst/>
              <a:cxnLst/>
              <a:rect l="l" t="t" r="r" b="b"/>
              <a:pathLst>
                <a:path w="1011" h="3120" extrusionOk="0">
                  <a:moveTo>
                    <a:pt x="455" y="0"/>
                  </a:moveTo>
                  <a:lnTo>
                    <a:pt x="1" y="1402"/>
                  </a:lnTo>
                  <a:lnTo>
                    <a:pt x="581" y="3119"/>
                  </a:lnTo>
                  <a:lnTo>
                    <a:pt x="1011" y="3119"/>
                  </a:lnTo>
                  <a:lnTo>
                    <a:pt x="1011" y="27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4"/>
            <p:cNvSpPr/>
            <p:nvPr/>
          </p:nvSpPr>
          <p:spPr>
            <a:xfrm>
              <a:off x="3688775" y="2563750"/>
              <a:ext cx="43275" cy="92500"/>
            </a:xfrm>
            <a:custGeom>
              <a:avLst/>
              <a:gdLst/>
              <a:ahLst/>
              <a:cxnLst/>
              <a:rect l="l" t="t" r="r" b="b"/>
              <a:pathLst>
                <a:path w="1731" h="3700" extrusionOk="0">
                  <a:moveTo>
                    <a:pt x="1023" y="846"/>
                  </a:moveTo>
                  <a:lnTo>
                    <a:pt x="1074" y="871"/>
                  </a:lnTo>
                  <a:lnTo>
                    <a:pt x="1074" y="2765"/>
                  </a:lnTo>
                  <a:lnTo>
                    <a:pt x="695" y="1755"/>
                  </a:lnTo>
                  <a:lnTo>
                    <a:pt x="1023" y="846"/>
                  </a:lnTo>
                  <a:close/>
                  <a:moveTo>
                    <a:pt x="632" y="0"/>
                  </a:moveTo>
                  <a:lnTo>
                    <a:pt x="0" y="1755"/>
                  </a:lnTo>
                  <a:lnTo>
                    <a:pt x="720" y="3700"/>
                  </a:lnTo>
                  <a:lnTo>
                    <a:pt x="1730" y="3700"/>
                  </a:lnTo>
                  <a:lnTo>
                    <a:pt x="1730" y="493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4"/>
            <p:cNvSpPr/>
            <p:nvPr/>
          </p:nvSpPr>
          <p:spPr>
            <a:xfrm>
              <a:off x="4360850" y="1623350"/>
              <a:ext cx="47375" cy="27475"/>
            </a:xfrm>
            <a:custGeom>
              <a:avLst/>
              <a:gdLst/>
              <a:ahLst/>
              <a:cxnLst/>
              <a:rect l="l" t="t" r="r" b="b"/>
              <a:pathLst>
                <a:path w="1895" h="1099" extrusionOk="0">
                  <a:moveTo>
                    <a:pt x="0" y="0"/>
                  </a:moveTo>
                  <a:lnTo>
                    <a:pt x="556" y="1099"/>
                  </a:lnTo>
                  <a:lnTo>
                    <a:pt x="1326" y="947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4"/>
            <p:cNvSpPr/>
            <p:nvPr/>
          </p:nvSpPr>
          <p:spPr>
            <a:xfrm>
              <a:off x="4347900" y="1615450"/>
              <a:ext cx="74200" cy="44550"/>
            </a:xfrm>
            <a:custGeom>
              <a:avLst/>
              <a:gdLst/>
              <a:ahLst/>
              <a:cxnLst/>
              <a:rect l="l" t="t" r="r" b="b"/>
              <a:pathLst>
                <a:path w="2968" h="1782" extrusionOk="0">
                  <a:moveTo>
                    <a:pt x="1857" y="632"/>
                  </a:moveTo>
                  <a:lnTo>
                    <a:pt x="1642" y="973"/>
                  </a:lnTo>
                  <a:lnTo>
                    <a:pt x="1238" y="1061"/>
                  </a:lnTo>
                  <a:lnTo>
                    <a:pt x="1023" y="632"/>
                  </a:lnTo>
                  <a:close/>
                  <a:moveTo>
                    <a:pt x="0" y="1"/>
                  </a:moveTo>
                  <a:lnTo>
                    <a:pt x="897" y="1781"/>
                  </a:lnTo>
                  <a:lnTo>
                    <a:pt x="2046" y="1541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4"/>
            <p:cNvSpPr/>
            <p:nvPr/>
          </p:nvSpPr>
          <p:spPr>
            <a:xfrm>
              <a:off x="2445000" y="785850"/>
              <a:ext cx="922425" cy="1196450"/>
            </a:xfrm>
            <a:custGeom>
              <a:avLst/>
              <a:gdLst/>
              <a:ahLst/>
              <a:cxnLst/>
              <a:rect l="l" t="t" r="r" b="b"/>
              <a:pathLst>
                <a:path w="36897" h="47858" extrusionOk="0">
                  <a:moveTo>
                    <a:pt x="27288" y="1"/>
                  </a:moveTo>
                  <a:lnTo>
                    <a:pt x="21921" y="2324"/>
                  </a:lnTo>
                  <a:lnTo>
                    <a:pt x="20027" y="2375"/>
                  </a:lnTo>
                  <a:lnTo>
                    <a:pt x="19396" y="4067"/>
                  </a:lnTo>
                  <a:lnTo>
                    <a:pt x="20179" y="6378"/>
                  </a:lnTo>
                  <a:lnTo>
                    <a:pt x="18600" y="6378"/>
                  </a:lnTo>
                  <a:lnTo>
                    <a:pt x="18285" y="4016"/>
                  </a:lnTo>
                  <a:lnTo>
                    <a:pt x="17262" y="3625"/>
                  </a:lnTo>
                  <a:lnTo>
                    <a:pt x="16782" y="5203"/>
                  </a:lnTo>
                  <a:lnTo>
                    <a:pt x="15620" y="4850"/>
                  </a:lnTo>
                  <a:lnTo>
                    <a:pt x="15305" y="3006"/>
                  </a:lnTo>
                  <a:lnTo>
                    <a:pt x="13411" y="3322"/>
                  </a:lnTo>
                  <a:lnTo>
                    <a:pt x="11277" y="4105"/>
                  </a:lnTo>
                  <a:lnTo>
                    <a:pt x="9698" y="5683"/>
                  </a:lnTo>
                  <a:lnTo>
                    <a:pt x="7489" y="6163"/>
                  </a:lnTo>
                  <a:lnTo>
                    <a:pt x="6150" y="7893"/>
                  </a:lnTo>
                  <a:lnTo>
                    <a:pt x="6933" y="9080"/>
                  </a:lnTo>
                  <a:lnTo>
                    <a:pt x="5355" y="10418"/>
                  </a:lnTo>
                  <a:lnTo>
                    <a:pt x="2678" y="11529"/>
                  </a:lnTo>
                  <a:lnTo>
                    <a:pt x="784" y="11883"/>
                  </a:lnTo>
                  <a:lnTo>
                    <a:pt x="1251" y="13575"/>
                  </a:lnTo>
                  <a:lnTo>
                    <a:pt x="2678" y="13726"/>
                  </a:lnTo>
                  <a:lnTo>
                    <a:pt x="3069" y="14598"/>
                  </a:lnTo>
                  <a:lnTo>
                    <a:pt x="1" y="14838"/>
                  </a:lnTo>
                  <a:lnTo>
                    <a:pt x="1" y="16176"/>
                  </a:lnTo>
                  <a:lnTo>
                    <a:pt x="1731" y="17363"/>
                  </a:lnTo>
                  <a:cubicBezTo>
                    <a:pt x="1731" y="17363"/>
                    <a:pt x="1944" y="16942"/>
                    <a:pt x="2599" y="16942"/>
                  </a:cubicBezTo>
                  <a:cubicBezTo>
                    <a:pt x="2926" y="16942"/>
                    <a:pt x="3364" y="17047"/>
                    <a:pt x="3940" y="17363"/>
                  </a:cubicBezTo>
                  <a:cubicBezTo>
                    <a:pt x="5683" y="18310"/>
                    <a:pt x="5759" y="18310"/>
                    <a:pt x="5759" y="18310"/>
                  </a:cubicBezTo>
                  <a:lnTo>
                    <a:pt x="7337" y="21378"/>
                  </a:lnTo>
                  <a:lnTo>
                    <a:pt x="6946" y="25331"/>
                  </a:lnTo>
                  <a:lnTo>
                    <a:pt x="6946" y="29434"/>
                  </a:lnTo>
                  <a:lnTo>
                    <a:pt x="8436" y="29902"/>
                  </a:lnTo>
                  <a:lnTo>
                    <a:pt x="7615" y="31164"/>
                  </a:lnTo>
                  <a:lnTo>
                    <a:pt x="5683" y="30849"/>
                  </a:lnTo>
                  <a:lnTo>
                    <a:pt x="5683" y="33223"/>
                  </a:lnTo>
                  <a:lnTo>
                    <a:pt x="7173" y="34321"/>
                  </a:lnTo>
                  <a:lnTo>
                    <a:pt x="6074" y="36695"/>
                  </a:lnTo>
                  <a:lnTo>
                    <a:pt x="6541" y="40546"/>
                  </a:lnTo>
                  <a:lnTo>
                    <a:pt x="7135" y="43463"/>
                  </a:lnTo>
                  <a:lnTo>
                    <a:pt x="7627" y="46153"/>
                  </a:lnTo>
                  <a:lnTo>
                    <a:pt x="9218" y="45913"/>
                  </a:lnTo>
                  <a:lnTo>
                    <a:pt x="10885" y="47857"/>
                  </a:lnTo>
                  <a:lnTo>
                    <a:pt x="12186" y="45647"/>
                  </a:lnTo>
                  <a:lnTo>
                    <a:pt x="13310" y="42175"/>
                  </a:lnTo>
                  <a:lnTo>
                    <a:pt x="14812" y="39776"/>
                  </a:lnTo>
                  <a:lnTo>
                    <a:pt x="16946" y="39195"/>
                  </a:lnTo>
                  <a:lnTo>
                    <a:pt x="20103" y="37857"/>
                  </a:lnTo>
                  <a:lnTo>
                    <a:pt x="21770" y="35798"/>
                  </a:lnTo>
                  <a:lnTo>
                    <a:pt x="24762" y="35407"/>
                  </a:lnTo>
                  <a:lnTo>
                    <a:pt x="28462" y="33071"/>
                  </a:lnTo>
                  <a:lnTo>
                    <a:pt x="26480" y="32869"/>
                  </a:lnTo>
                  <a:lnTo>
                    <a:pt x="25545" y="32869"/>
                  </a:lnTo>
                  <a:lnTo>
                    <a:pt x="26480" y="30659"/>
                  </a:lnTo>
                  <a:lnTo>
                    <a:pt x="28462" y="32478"/>
                  </a:lnTo>
                  <a:lnTo>
                    <a:pt x="29232" y="30735"/>
                  </a:lnTo>
                  <a:lnTo>
                    <a:pt x="28538" y="28487"/>
                  </a:lnTo>
                  <a:lnTo>
                    <a:pt x="28538" y="28487"/>
                  </a:lnTo>
                  <a:cubicBezTo>
                    <a:pt x="28538" y="28487"/>
                    <a:pt x="28571" y="28497"/>
                    <a:pt x="28628" y="28497"/>
                  </a:cubicBezTo>
                  <a:cubicBezTo>
                    <a:pt x="28850" y="28497"/>
                    <a:pt x="29441" y="28361"/>
                    <a:pt x="29952" y="27048"/>
                  </a:cubicBezTo>
                  <a:cubicBezTo>
                    <a:pt x="30176" y="26473"/>
                    <a:pt x="30217" y="26354"/>
                    <a:pt x="30211" y="26354"/>
                  </a:cubicBezTo>
                  <a:lnTo>
                    <a:pt x="30211" y="26354"/>
                  </a:lnTo>
                  <a:cubicBezTo>
                    <a:pt x="30207" y="26354"/>
                    <a:pt x="30180" y="26414"/>
                    <a:pt x="30178" y="26414"/>
                  </a:cubicBezTo>
                  <a:cubicBezTo>
                    <a:pt x="30175" y="26414"/>
                    <a:pt x="30241" y="26250"/>
                    <a:pt x="30596" y="25381"/>
                  </a:cubicBezTo>
                  <a:cubicBezTo>
                    <a:pt x="31467" y="23260"/>
                    <a:pt x="31455" y="23247"/>
                    <a:pt x="31455" y="23247"/>
                  </a:cubicBezTo>
                  <a:cubicBezTo>
                    <a:pt x="31455" y="23247"/>
                    <a:pt x="32086" y="23007"/>
                    <a:pt x="31455" y="21593"/>
                  </a:cubicBezTo>
                  <a:cubicBezTo>
                    <a:pt x="30823" y="20179"/>
                    <a:pt x="29876" y="20722"/>
                    <a:pt x="30823" y="20166"/>
                  </a:cubicBezTo>
                  <a:lnTo>
                    <a:pt x="31770" y="19623"/>
                  </a:lnTo>
                  <a:lnTo>
                    <a:pt x="32642" y="19068"/>
                  </a:lnTo>
                  <a:lnTo>
                    <a:pt x="32250" y="16694"/>
                  </a:lnTo>
                  <a:lnTo>
                    <a:pt x="32642" y="14042"/>
                  </a:lnTo>
                  <a:lnTo>
                    <a:pt x="34611" y="11858"/>
                  </a:lnTo>
                  <a:lnTo>
                    <a:pt x="36354" y="9762"/>
                  </a:lnTo>
                  <a:lnTo>
                    <a:pt x="36897" y="8032"/>
                  </a:lnTo>
                  <a:lnTo>
                    <a:pt x="34851" y="7085"/>
                  </a:lnTo>
                  <a:lnTo>
                    <a:pt x="32566" y="7943"/>
                  </a:lnTo>
                  <a:lnTo>
                    <a:pt x="30280" y="10090"/>
                  </a:lnTo>
                  <a:lnTo>
                    <a:pt x="31770" y="7451"/>
                  </a:lnTo>
                  <a:lnTo>
                    <a:pt x="31859" y="7009"/>
                  </a:lnTo>
                  <a:lnTo>
                    <a:pt x="27439" y="7009"/>
                  </a:lnTo>
                  <a:lnTo>
                    <a:pt x="27351" y="5986"/>
                  </a:lnTo>
                  <a:lnTo>
                    <a:pt x="29232" y="5759"/>
                  </a:lnTo>
                  <a:lnTo>
                    <a:pt x="31859" y="5759"/>
                  </a:lnTo>
                  <a:lnTo>
                    <a:pt x="31543" y="3625"/>
                  </a:lnTo>
                  <a:lnTo>
                    <a:pt x="30672" y="1655"/>
                  </a:lnTo>
                  <a:lnTo>
                    <a:pt x="272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4"/>
            <p:cNvSpPr/>
            <p:nvPr/>
          </p:nvSpPr>
          <p:spPr>
            <a:xfrm>
              <a:off x="2437100" y="777350"/>
              <a:ext cx="939800" cy="1218525"/>
            </a:xfrm>
            <a:custGeom>
              <a:avLst/>
              <a:gdLst/>
              <a:ahLst/>
              <a:cxnLst/>
              <a:rect l="l" t="t" r="r" b="b"/>
              <a:pathLst>
                <a:path w="37592" h="48741" extrusionOk="0">
                  <a:moveTo>
                    <a:pt x="26909" y="31530"/>
                  </a:moveTo>
                  <a:lnTo>
                    <a:pt x="28601" y="33070"/>
                  </a:lnTo>
                  <a:lnTo>
                    <a:pt x="26796" y="32893"/>
                  </a:lnTo>
                  <a:lnTo>
                    <a:pt x="26341" y="32893"/>
                  </a:lnTo>
                  <a:lnTo>
                    <a:pt x="26909" y="31530"/>
                  </a:lnTo>
                  <a:close/>
                  <a:moveTo>
                    <a:pt x="27591" y="682"/>
                  </a:moveTo>
                  <a:lnTo>
                    <a:pt x="30748" y="2222"/>
                  </a:lnTo>
                  <a:lnTo>
                    <a:pt x="31543" y="4053"/>
                  </a:lnTo>
                  <a:lnTo>
                    <a:pt x="31809" y="5783"/>
                  </a:lnTo>
                  <a:lnTo>
                    <a:pt x="29498" y="5783"/>
                  </a:lnTo>
                  <a:lnTo>
                    <a:pt x="27339" y="6048"/>
                  </a:lnTo>
                  <a:lnTo>
                    <a:pt x="27465" y="7665"/>
                  </a:lnTo>
                  <a:lnTo>
                    <a:pt x="31796" y="7665"/>
                  </a:lnTo>
                  <a:lnTo>
                    <a:pt x="29321" y="12059"/>
                  </a:lnTo>
                  <a:lnTo>
                    <a:pt x="33046" y="8574"/>
                  </a:lnTo>
                  <a:lnTo>
                    <a:pt x="35155" y="7778"/>
                  </a:lnTo>
                  <a:lnTo>
                    <a:pt x="36834" y="8548"/>
                  </a:lnTo>
                  <a:lnTo>
                    <a:pt x="36380" y="9963"/>
                  </a:lnTo>
                  <a:lnTo>
                    <a:pt x="34700" y="11996"/>
                  </a:lnTo>
                  <a:lnTo>
                    <a:pt x="32667" y="14256"/>
                  </a:lnTo>
                  <a:lnTo>
                    <a:pt x="32250" y="17059"/>
                  </a:lnTo>
                  <a:lnTo>
                    <a:pt x="32617" y="19269"/>
                  </a:lnTo>
                  <a:lnTo>
                    <a:pt x="31935" y="19698"/>
                  </a:lnTo>
                  <a:cubicBezTo>
                    <a:pt x="31922" y="19711"/>
                    <a:pt x="31834" y="19761"/>
                    <a:pt x="30988" y="20254"/>
                  </a:cubicBezTo>
                  <a:cubicBezTo>
                    <a:pt x="30584" y="20494"/>
                    <a:pt x="30432" y="20582"/>
                    <a:pt x="30432" y="20809"/>
                  </a:cubicBezTo>
                  <a:cubicBezTo>
                    <a:pt x="30445" y="20986"/>
                    <a:pt x="30558" y="21125"/>
                    <a:pt x="30710" y="21188"/>
                  </a:cubicBezTo>
                  <a:cubicBezTo>
                    <a:pt x="30887" y="21289"/>
                    <a:pt x="31215" y="21466"/>
                    <a:pt x="31480" y="22072"/>
                  </a:cubicBezTo>
                  <a:cubicBezTo>
                    <a:pt x="31872" y="22943"/>
                    <a:pt x="31733" y="23259"/>
                    <a:pt x="31657" y="23309"/>
                  </a:cubicBezTo>
                  <a:lnTo>
                    <a:pt x="31455" y="23385"/>
                  </a:lnTo>
                  <a:lnTo>
                    <a:pt x="31455" y="23537"/>
                  </a:lnTo>
                  <a:cubicBezTo>
                    <a:pt x="31404" y="23676"/>
                    <a:pt x="31228" y="24118"/>
                    <a:pt x="30609" y="25620"/>
                  </a:cubicBezTo>
                  <a:cubicBezTo>
                    <a:pt x="30432" y="26062"/>
                    <a:pt x="30319" y="26353"/>
                    <a:pt x="30243" y="26555"/>
                  </a:cubicBezTo>
                  <a:lnTo>
                    <a:pt x="30218" y="26618"/>
                  </a:lnTo>
                  <a:cubicBezTo>
                    <a:pt x="30218" y="26618"/>
                    <a:pt x="30218" y="26630"/>
                    <a:pt x="30218" y="26630"/>
                  </a:cubicBezTo>
                  <a:cubicBezTo>
                    <a:pt x="30205" y="26681"/>
                    <a:pt x="30154" y="26832"/>
                    <a:pt x="29978" y="27287"/>
                  </a:cubicBezTo>
                  <a:cubicBezTo>
                    <a:pt x="29498" y="28499"/>
                    <a:pt x="29018" y="28537"/>
                    <a:pt x="28955" y="28537"/>
                  </a:cubicBezTo>
                  <a:lnTo>
                    <a:pt x="28399" y="28373"/>
                  </a:lnTo>
                  <a:lnTo>
                    <a:pt x="28399" y="28373"/>
                  </a:lnTo>
                  <a:lnTo>
                    <a:pt x="29220" y="31062"/>
                  </a:lnTo>
                  <a:lnTo>
                    <a:pt x="28677" y="32287"/>
                  </a:lnTo>
                  <a:lnTo>
                    <a:pt x="26682" y="30469"/>
                  </a:lnTo>
                  <a:lnTo>
                    <a:pt x="25394" y="33525"/>
                  </a:lnTo>
                  <a:lnTo>
                    <a:pt x="26758" y="33525"/>
                  </a:lnTo>
                  <a:lnTo>
                    <a:pt x="27844" y="33626"/>
                  </a:lnTo>
                  <a:lnTo>
                    <a:pt x="24977" y="35431"/>
                  </a:lnTo>
                  <a:lnTo>
                    <a:pt x="21922" y="35835"/>
                  </a:lnTo>
                  <a:lnTo>
                    <a:pt x="20230" y="37931"/>
                  </a:lnTo>
                  <a:lnTo>
                    <a:pt x="17199" y="39232"/>
                  </a:lnTo>
                  <a:lnTo>
                    <a:pt x="14939" y="39838"/>
                  </a:lnTo>
                  <a:lnTo>
                    <a:pt x="13360" y="42351"/>
                  </a:lnTo>
                  <a:lnTo>
                    <a:pt x="12211" y="45861"/>
                  </a:lnTo>
                  <a:lnTo>
                    <a:pt x="11163" y="47654"/>
                  </a:lnTo>
                  <a:lnTo>
                    <a:pt x="9661" y="45874"/>
                  </a:lnTo>
                  <a:lnTo>
                    <a:pt x="8209" y="46101"/>
                  </a:lnTo>
                  <a:lnTo>
                    <a:pt x="7767" y="43715"/>
                  </a:lnTo>
                  <a:lnTo>
                    <a:pt x="7173" y="40823"/>
                  </a:lnTo>
                  <a:lnTo>
                    <a:pt x="6719" y="37048"/>
                  </a:lnTo>
                  <a:lnTo>
                    <a:pt x="7893" y="34535"/>
                  </a:lnTo>
                  <a:lnTo>
                    <a:pt x="6315" y="33373"/>
                  </a:lnTo>
                  <a:lnTo>
                    <a:pt x="6315" y="31542"/>
                  </a:lnTo>
                  <a:lnTo>
                    <a:pt x="8082" y="31833"/>
                  </a:lnTo>
                  <a:lnTo>
                    <a:pt x="9244" y="30040"/>
                  </a:lnTo>
                  <a:lnTo>
                    <a:pt x="7577" y="29509"/>
                  </a:lnTo>
                  <a:lnTo>
                    <a:pt x="7577" y="25671"/>
                  </a:lnTo>
                  <a:lnTo>
                    <a:pt x="7981" y="21643"/>
                  </a:lnTo>
                  <a:lnTo>
                    <a:pt x="6277" y="18309"/>
                  </a:lnTo>
                  <a:lnTo>
                    <a:pt x="6125" y="18309"/>
                  </a:lnTo>
                  <a:cubicBezTo>
                    <a:pt x="6024" y="18271"/>
                    <a:pt x="5645" y="18082"/>
                    <a:pt x="4408" y="17413"/>
                  </a:cubicBezTo>
                  <a:cubicBezTo>
                    <a:pt x="3845" y="17104"/>
                    <a:pt x="3347" y="16952"/>
                    <a:pt x="2915" y="16952"/>
                  </a:cubicBezTo>
                  <a:cubicBezTo>
                    <a:pt x="2746" y="16952"/>
                    <a:pt x="2587" y="16975"/>
                    <a:pt x="2438" y="17021"/>
                  </a:cubicBezTo>
                  <a:cubicBezTo>
                    <a:pt x="2274" y="17072"/>
                    <a:pt x="2122" y="17147"/>
                    <a:pt x="1983" y="17261"/>
                  </a:cubicBezTo>
                  <a:lnTo>
                    <a:pt x="620" y="16339"/>
                  </a:lnTo>
                  <a:lnTo>
                    <a:pt x="620" y="15455"/>
                  </a:lnTo>
                  <a:lnTo>
                    <a:pt x="3852" y="15203"/>
                  </a:lnTo>
                  <a:lnTo>
                    <a:pt x="3208" y="13763"/>
                  </a:lnTo>
                  <a:lnTo>
                    <a:pt x="1819" y="13612"/>
                  </a:lnTo>
                  <a:lnTo>
                    <a:pt x="1504" y="12450"/>
                  </a:lnTo>
                  <a:lnTo>
                    <a:pt x="3057" y="12160"/>
                  </a:lnTo>
                  <a:lnTo>
                    <a:pt x="5797" y="11036"/>
                  </a:lnTo>
                  <a:lnTo>
                    <a:pt x="7678" y="9470"/>
                  </a:lnTo>
                  <a:lnTo>
                    <a:pt x="6857" y="8233"/>
                  </a:lnTo>
                  <a:lnTo>
                    <a:pt x="7994" y="6781"/>
                  </a:lnTo>
                  <a:lnTo>
                    <a:pt x="10178" y="6301"/>
                  </a:lnTo>
                  <a:lnTo>
                    <a:pt x="11769" y="4710"/>
                  </a:lnTo>
                  <a:lnTo>
                    <a:pt x="13777" y="3965"/>
                  </a:lnTo>
                  <a:lnTo>
                    <a:pt x="15355" y="3712"/>
                  </a:lnTo>
                  <a:lnTo>
                    <a:pt x="15646" y="5430"/>
                  </a:lnTo>
                  <a:lnTo>
                    <a:pt x="17325" y="5935"/>
                  </a:lnTo>
                  <a:lnTo>
                    <a:pt x="17792" y="4382"/>
                  </a:lnTo>
                  <a:lnTo>
                    <a:pt x="18323" y="4584"/>
                  </a:lnTo>
                  <a:lnTo>
                    <a:pt x="18651" y="7033"/>
                  </a:lnTo>
                  <a:lnTo>
                    <a:pt x="20949" y="7033"/>
                  </a:lnTo>
                  <a:lnTo>
                    <a:pt x="20053" y="4407"/>
                  </a:lnTo>
                  <a:lnTo>
                    <a:pt x="20570" y="3031"/>
                  </a:lnTo>
                  <a:lnTo>
                    <a:pt x="22250" y="2980"/>
                  </a:lnTo>
                  <a:lnTo>
                    <a:pt x="27591" y="682"/>
                  </a:lnTo>
                  <a:close/>
                  <a:moveTo>
                    <a:pt x="27604" y="0"/>
                  </a:moveTo>
                  <a:lnTo>
                    <a:pt x="22161" y="2361"/>
                  </a:lnTo>
                  <a:lnTo>
                    <a:pt x="20116" y="2424"/>
                  </a:lnTo>
                  <a:lnTo>
                    <a:pt x="19371" y="4407"/>
                  </a:lnTo>
                  <a:lnTo>
                    <a:pt x="20053" y="6415"/>
                  </a:lnTo>
                  <a:lnTo>
                    <a:pt x="19194" y="6415"/>
                  </a:lnTo>
                  <a:lnTo>
                    <a:pt x="18891" y="4142"/>
                  </a:lnTo>
                  <a:lnTo>
                    <a:pt x="17376" y="3548"/>
                  </a:lnTo>
                  <a:lnTo>
                    <a:pt x="16896" y="5152"/>
                  </a:lnTo>
                  <a:lnTo>
                    <a:pt x="16214" y="4937"/>
                  </a:lnTo>
                  <a:lnTo>
                    <a:pt x="15861" y="2993"/>
                  </a:lnTo>
                  <a:lnTo>
                    <a:pt x="13600" y="3359"/>
                  </a:lnTo>
                  <a:lnTo>
                    <a:pt x="11479" y="4154"/>
                  </a:lnTo>
                  <a:lnTo>
                    <a:pt x="9850" y="5733"/>
                  </a:lnTo>
                  <a:lnTo>
                    <a:pt x="7628" y="6200"/>
                  </a:lnTo>
                  <a:lnTo>
                    <a:pt x="6075" y="8208"/>
                  </a:lnTo>
                  <a:lnTo>
                    <a:pt x="6832" y="9344"/>
                  </a:lnTo>
                  <a:lnTo>
                    <a:pt x="5506" y="10480"/>
                  </a:lnTo>
                  <a:lnTo>
                    <a:pt x="2905" y="11541"/>
                  </a:lnTo>
                  <a:lnTo>
                    <a:pt x="708" y="11958"/>
                  </a:lnTo>
                  <a:lnTo>
                    <a:pt x="1339" y="14193"/>
                  </a:lnTo>
                  <a:lnTo>
                    <a:pt x="2792" y="14344"/>
                  </a:lnTo>
                  <a:lnTo>
                    <a:pt x="2918" y="14635"/>
                  </a:lnTo>
                  <a:lnTo>
                    <a:pt x="1" y="14862"/>
                  </a:lnTo>
                  <a:lnTo>
                    <a:pt x="1" y="16655"/>
                  </a:lnTo>
                  <a:lnTo>
                    <a:pt x="2173" y="18132"/>
                  </a:lnTo>
                  <a:lnTo>
                    <a:pt x="2337" y="17817"/>
                  </a:lnTo>
                  <a:cubicBezTo>
                    <a:pt x="2400" y="17716"/>
                    <a:pt x="2514" y="17640"/>
                    <a:pt x="2627" y="17615"/>
                  </a:cubicBezTo>
                  <a:cubicBezTo>
                    <a:pt x="2703" y="17592"/>
                    <a:pt x="2796" y="17576"/>
                    <a:pt x="2911" y="17576"/>
                  </a:cubicBezTo>
                  <a:cubicBezTo>
                    <a:pt x="3180" y="17576"/>
                    <a:pt x="3565" y="17663"/>
                    <a:pt x="4105" y="17956"/>
                  </a:cubicBezTo>
                  <a:cubicBezTo>
                    <a:pt x="5153" y="18536"/>
                    <a:pt x="5620" y="18764"/>
                    <a:pt x="5847" y="18865"/>
                  </a:cubicBezTo>
                  <a:lnTo>
                    <a:pt x="7325" y="21756"/>
                  </a:lnTo>
                  <a:lnTo>
                    <a:pt x="6933" y="25645"/>
                  </a:lnTo>
                  <a:lnTo>
                    <a:pt x="6933" y="29976"/>
                  </a:lnTo>
                  <a:lnTo>
                    <a:pt x="8259" y="30393"/>
                  </a:lnTo>
                  <a:lnTo>
                    <a:pt x="7767" y="31138"/>
                  </a:lnTo>
                  <a:lnTo>
                    <a:pt x="5671" y="30785"/>
                  </a:lnTo>
                  <a:lnTo>
                    <a:pt x="5671" y="33689"/>
                  </a:lnTo>
                  <a:lnTo>
                    <a:pt x="7097" y="34737"/>
                  </a:lnTo>
                  <a:lnTo>
                    <a:pt x="6062" y="36947"/>
                  </a:lnTo>
                  <a:lnTo>
                    <a:pt x="6554" y="40924"/>
                  </a:lnTo>
                  <a:lnTo>
                    <a:pt x="7148" y="43828"/>
                  </a:lnTo>
                  <a:lnTo>
                    <a:pt x="7691" y="46808"/>
                  </a:lnTo>
                  <a:lnTo>
                    <a:pt x="9408" y="46556"/>
                  </a:lnTo>
                  <a:lnTo>
                    <a:pt x="11252" y="48740"/>
                  </a:lnTo>
                  <a:lnTo>
                    <a:pt x="12780" y="46152"/>
                  </a:lnTo>
                  <a:lnTo>
                    <a:pt x="13916" y="42654"/>
                  </a:lnTo>
                  <a:lnTo>
                    <a:pt x="15343" y="40381"/>
                  </a:lnTo>
                  <a:lnTo>
                    <a:pt x="17388" y="39826"/>
                  </a:lnTo>
                  <a:lnTo>
                    <a:pt x="20621" y="38449"/>
                  </a:lnTo>
                  <a:lnTo>
                    <a:pt x="22250" y="36429"/>
                  </a:lnTo>
                  <a:lnTo>
                    <a:pt x="25116" y="36050"/>
                  </a:lnTo>
                  <a:lnTo>
                    <a:pt x="29738" y="33184"/>
                  </a:lnTo>
                  <a:lnTo>
                    <a:pt x="29005" y="33108"/>
                  </a:lnTo>
                  <a:lnTo>
                    <a:pt x="29877" y="31100"/>
                  </a:lnTo>
                  <a:lnTo>
                    <a:pt x="29270" y="29105"/>
                  </a:lnTo>
                  <a:cubicBezTo>
                    <a:pt x="29637" y="28979"/>
                    <a:pt x="30142" y="28600"/>
                    <a:pt x="30558" y="27514"/>
                  </a:cubicBezTo>
                  <a:cubicBezTo>
                    <a:pt x="30659" y="27274"/>
                    <a:pt x="30748" y="27022"/>
                    <a:pt x="30824" y="26782"/>
                  </a:cubicBezTo>
                  <a:lnTo>
                    <a:pt x="31202" y="25847"/>
                  </a:lnTo>
                  <a:cubicBezTo>
                    <a:pt x="31720" y="24585"/>
                    <a:pt x="31935" y="24054"/>
                    <a:pt x="32036" y="23815"/>
                  </a:cubicBezTo>
                  <a:cubicBezTo>
                    <a:pt x="32149" y="23726"/>
                    <a:pt x="32238" y="23600"/>
                    <a:pt x="32288" y="23474"/>
                  </a:cubicBezTo>
                  <a:cubicBezTo>
                    <a:pt x="32452" y="23070"/>
                    <a:pt x="32389" y="22514"/>
                    <a:pt x="32074" y="21807"/>
                  </a:cubicBezTo>
                  <a:cubicBezTo>
                    <a:pt x="31910" y="21403"/>
                    <a:pt x="31644" y="21062"/>
                    <a:pt x="31303" y="20797"/>
                  </a:cubicBezTo>
                  <a:cubicBezTo>
                    <a:pt x="31834" y="20494"/>
                    <a:pt x="32112" y="20329"/>
                    <a:pt x="32250" y="20228"/>
                  </a:cubicBezTo>
                  <a:lnTo>
                    <a:pt x="32263" y="20241"/>
                  </a:lnTo>
                  <a:lnTo>
                    <a:pt x="33311" y="19572"/>
                  </a:lnTo>
                  <a:lnTo>
                    <a:pt x="32894" y="17046"/>
                  </a:lnTo>
                  <a:lnTo>
                    <a:pt x="33261" y="14534"/>
                  </a:lnTo>
                  <a:lnTo>
                    <a:pt x="35167" y="12412"/>
                  </a:lnTo>
                  <a:lnTo>
                    <a:pt x="36897" y="10329"/>
                  </a:lnTo>
                  <a:lnTo>
                    <a:pt x="37592" y="8220"/>
                  </a:lnTo>
                  <a:lnTo>
                    <a:pt x="35167" y="7096"/>
                  </a:lnTo>
                  <a:lnTo>
                    <a:pt x="32756" y="8018"/>
                  </a:lnTo>
                  <a:lnTo>
                    <a:pt x="31872" y="8801"/>
                  </a:lnTo>
                  <a:lnTo>
                    <a:pt x="32364" y="7942"/>
                  </a:lnTo>
                  <a:lnTo>
                    <a:pt x="32541" y="7046"/>
                  </a:lnTo>
                  <a:lnTo>
                    <a:pt x="28046" y="7046"/>
                  </a:lnTo>
                  <a:lnTo>
                    <a:pt x="28008" y="6604"/>
                  </a:lnTo>
                  <a:lnTo>
                    <a:pt x="29536" y="6415"/>
                  </a:lnTo>
                  <a:lnTo>
                    <a:pt x="32541" y="6415"/>
                  </a:lnTo>
                  <a:lnTo>
                    <a:pt x="32162" y="3927"/>
                  </a:lnTo>
                  <a:lnTo>
                    <a:pt x="31228" y="1768"/>
                  </a:lnTo>
                  <a:lnTo>
                    <a:pt x="27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4"/>
            <p:cNvSpPr/>
            <p:nvPr/>
          </p:nvSpPr>
          <p:spPr>
            <a:xfrm>
              <a:off x="2067150" y="740400"/>
              <a:ext cx="667350" cy="530050"/>
            </a:xfrm>
            <a:custGeom>
              <a:avLst/>
              <a:gdLst/>
              <a:ahLst/>
              <a:cxnLst/>
              <a:rect l="l" t="t" r="r" b="b"/>
              <a:pathLst>
                <a:path w="26694" h="21202" extrusionOk="0">
                  <a:moveTo>
                    <a:pt x="19218" y="1"/>
                  </a:moveTo>
                  <a:lnTo>
                    <a:pt x="14635" y="556"/>
                  </a:lnTo>
                  <a:lnTo>
                    <a:pt x="11415" y="1895"/>
                  </a:lnTo>
                  <a:lnTo>
                    <a:pt x="10228" y="3157"/>
                  </a:lnTo>
                  <a:lnTo>
                    <a:pt x="12122" y="5165"/>
                  </a:lnTo>
                  <a:lnTo>
                    <a:pt x="14016" y="6100"/>
                  </a:lnTo>
                  <a:lnTo>
                    <a:pt x="11099" y="6163"/>
                  </a:lnTo>
                  <a:lnTo>
                    <a:pt x="9041" y="4660"/>
                  </a:lnTo>
                  <a:lnTo>
                    <a:pt x="8814" y="2766"/>
                  </a:lnTo>
                  <a:lnTo>
                    <a:pt x="7627" y="2286"/>
                  </a:lnTo>
                  <a:lnTo>
                    <a:pt x="5190" y="6706"/>
                  </a:lnTo>
                  <a:lnTo>
                    <a:pt x="4786" y="9711"/>
                  </a:lnTo>
                  <a:lnTo>
                    <a:pt x="5733" y="11756"/>
                  </a:lnTo>
                  <a:lnTo>
                    <a:pt x="7627" y="12236"/>
                  </a:lnTo>
                  <a:lnTo>
                    <a:pt x="8650" y="13688"/>
                  </a:lnTo>
                  <a:lnTo>
                    <a:pt x="6288" y="13082"/>
                  </a:lnTo>
                  <a:lnTo>
                    <a:pt x="5101" y="14509"/>
                  </a:lnTo>
                  <a:lnTo>
                    <a:pt x="2816" y="14509"/>
                  </a:lnTo>
                  <a:lnTo>
                    <a:pt x="1642" y="14004"/>
                  </a:lnTo>
                  <a:lnTo>
                    <a:pt x="417" y="12741"/>
                  </a:lnTo>
                  <a:cubicBezTo>
                    <a:pt x="177" y="12905"/>
                    <a:pt x="0" y="14332"/>
                    <a:pt x="0" y="14332"/>
                  </a:cubicBezTo>
                  <a:lnTo>
                    <a:pt x="1212" y="15822"/>
                  </a:lnTo>
                  <a:lnTo>
                    <a:pt x="631" y="18007"/>
                  </a:lnTo>
                  <a:lnTo>
                    <a:pt x="51" y="19459"/>
                  </a:lnTo>
                  <a:lnTo>
                    <a:pt x="3914" y="20494"/>
                  </a:lnTo>
                  <a:lnTo>
                    <a:pt x="6566" y="21201"/>
                  </a:lnTo>
                  <a:lnTo>
                    <a:pt x="7551" y="20810"/>
                  </a:lnTo>
                  <a:lnTo>
                    <a:pt x="7551" y="19232"/>
                  </a:lnTo>
                  <a:lnTo>
                    <a:pt x="5809" y="18689"/>
                  </a:lnTo>
                  <a:lnTo>
                    <a:pt x="3927" y="18032"/>
                  </a:lnTo>
                  <a:lnTo>
                    <a:pt x="3296" y="16403"/>
                  </a:lnTo>
                  <a:lnTo>
                    <a:pt x="4748" y="16138"/>
                  </a:lnTo>
                  <a:lnTo>
                    <a:pt x="7071" y="17653"/>
                  </a:lnTo>
                  <a:lnTo>
                    <a:pt x="9129" y="17653"/>
                  </a:lnTo>
                  <a:lnTo>
                    <a:pt x="11024" y="18348"/>
                  </a:lnTo>
                  <a:lnTo>
                    <a:pt x="11806" y="15140"/>
                  </a:lnTo>
                  <a:lnTo>
                    <a:pt x="13625" y="13398"/>
                  </a:lnTo>
                  <a:lnTo>
                    <a:pt x="15115" y="12224"/>
                  </a:lnTo>
                  <a:lnTo>
                    <a:pt x="15115" y="10405"/>
                  </a:lnTo>
                  <a:lnTo>
                    <a:pt x="18587" y="9231"/>
                  </a:lnTo>
                  <a:lnTo>
                    <a:pt x="21277" y="7728"/>
                  </a:lnTo>
                  <a:lnTo>
                    <a:pt x="23322" y="5986"/>
                  </a:lnTo>
                  <a:lnTo>
                    <a:pt x="25494" y="5216"/>
                  </a:lnTo>
                  <a:lnTo>
                    <a:pt x="26694" y="3322"/>
                  </a:lnTo>
                  <a:lnTo>
                    <a:pt x="25671" y="1390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4"/>
            <p:cNvSpPr/>
            <p:nvPr/>
          </p:nvSpPr>
          <p:spPr>
            <a:xfrm>
              <a:off x="2057975" y="732525"/>
              <a:ext cx="685375" cy="546450"/>
            </a:xfrm>
            <a:custGeom>
              <a:avLst/>
              <a:gdLst/>
              <a:ahLst/>
              <a:cxnLst/>
              <a:rect l="l" t="t" r="r" b="b"/>
              <a:pathLst>
                <a:path w="27415" h="21858" extrusionOk="0">
                  <a:moveTo>
                    <a:pt x="23058" y="631"/>
                  </a:moveTo>
                  <a:lnTo>
                    <a:pt x="25811" y="1919"/>
                  </a:lnTo>
                  <a:lnTo>
                    <a:pt x="26682" y="3599"/>
                  </a:lnTo>
                  <a:lnTo>
                    <a:pt x="25646" y="5240"/>
                  </a:lnTo>
                  <a:lnTo>
                    <a:pt x="23576" y="5998"/>
                  </a:lnTo>
                  <a:lnTo>
                    <a:pt x="21480" y="7753"/>
                  </a:lnTo>
                  <a:lnTo>
                    <a:pt x="18853" y="9230"/>
                  </a:lnTo>
                  <a:lnTo>
                    <a:pt x="15166" y="10493"/>
                  </a:lnTo>
                  <a:lnTo>
                    <a:pt x="15166" y="12387"/>
                  </a:lnTo>
                  <a:lnTo>
                    <a:pt x="13764" y="13486"/>
                  </a:lnTo>
                  <a:lnTo>
                    <a:pt x="11883" y="15291"/>
                  </a:lnTo>
                  <a:lnTo>
                    <a:pt x="11163" y="18246"/>
                  </a:lnTo>
                  <a:lnTo>
                    <a:pt x="9597" y="17678"/>
                  </a:lnTo>
                  <a:lnTo>
                    <a:pt x="7539" y="17665"/>
                  </a:lnTo>
                  <a:lnTo>
                    <a:pt x="5191" y="16125"/>
                  </a:lnTo>
                  <a:lnTo>
                    <a:pt x="3233" y="16478"/>
                  </a:lnTo>
                  <a:lnTo>
                    <a:pt x="4067" y="18600"/>
                  </a:lnTo>
                  <a:lnTo>
                    <a:pt x="6087" y="19307"/>
                  </a:lnTo>
                  <a:lnTo>
                    <a:pt x="7602" y="19786"/>
                  </a:lnTo>
                  <a:lnTo>
                    <a:pt x="7602" y="20910"/>
                  </a:lnTo>
                  <a:lnTo>
                    <a:pt x="6921" y="21188"/>
                  </a:lnTo>
                  <a:lnTo>
                    <a:pt x="847" y="19559"/>
                  </a:lnTo>
                  <a:lnTo>
                    <a:pt x="1301" y="18398"/>
                  </a:lnTo>
                  <a:lnTo>
                    <a:pt x="1920" y="16062"/>
                  </a:lnTo>
                  <a:lnTo>
                    <a:pt x="695" y="14559"/>
                  </a:lnTo>
                  <a:cubicBezTo>
                    <a:pt x="733" y="14243"/>
                    <a:pt x="796" y="13915"/>
                    <a:pt x="872" y="13612"/>
                  </a:cubicBezTo>
                  <a:lnTo>
                    <a:pt x="1769" y="14534"/>
                  </a:lnTo>
                  <a:lnTo>
                    <a:pt x="3057" y="15114"/>
                  </a:lnTo>
                  <a:lnTo>
                    <a:pt x="5620" y="15140"/>
                  </a:lnTo>
                  <a:lnTo>
                    <a:pt x="6769" y="13751"/>
                  </a:lnTo>
                  <a:lnTo>
                    <a:pt x="9762" y="14521"/>
                  </a:lnTo>
                  <a:lnTo>
                    <a:pt x="8183" y="12261"/>
                  </a:lnTo>
                  <a:lnTo>
                    <a:pt x="6327" y="11794"/>
                  </a:lnTo>
                  <a:lnTo>
                    <a:pt x="5481" y="9963"/>
                  </a:lnTo>
                  <a:lnTo>
                    <a:pt x="5860" y="7122"/>
                  </a:lnTo>
                  <a:lnTo>
                    <a:pt x="8133" y="3005"/>
                  </a:lnTo>
                  <a:lnTo>
                    <a:pt x="8890" y="3296"/>
                  </a:lnTo>
                  <a:lnTo>
                    <a:pt x="9130" y="5152"/>
                  </a:lnTo>
                  <a:lnTo>
                    <a:pt x="11365" y="6793"/>
                  </a:lnTo>
                  <a:lnTo>
                    <a:pt x="15684" y="6692"/>
                  </a:lnTo>
                  <a:lnTo>
                    <a:pt x="12678" y="5228"/>
                  </a:lnTo>
                  <a:lnTo>
                    <a:pt x="11024" y="3472"/>
                  </a:lnTo>
                  <a:lnTo>
                    <a:pt x="11971" y="2475"/>
                  </a:lnTo>
                  <a:lnTo>
                    <a:pt x="15090" y="1174"/>
                  </a:lnTo>
                  <a:lnTo>
                    <a:pt x="19585" y="631"/>
                  </a:lnTo>
                  <a:close/>
                  <a:moveTo>
                    <a:pt x="19548" y="0"/>
                  </a:moveTo>
                  <a:lnTo>
                    <a:pt x="14977" y="556"/>
                  </a:lnTo>
                  <a:lnTo>
                    <a:pt x="11656" y="1919"/>
                  </a:lnTo>
                  <a:lnTo>
                    <a:pt x="10166" y="3472"/>
                  </a:lnTo>
                  <a:lnTo>
                    <a:pt x="12262" y="5695"/>
                  </a:lnTo>
                  <a:lnTo>
                    <a:pt x="13083" y="6124"/>
                  </a:lnTo>
                  <a:lnTo>
                    <a:pt x="11567" y="6162"/>
                  </a:lnTo>
                  <a:lnTo>
                    <a:pt x="9724" y="4798"/>
                  </a:lnTo>
                  <a:lnTo>
                    <a:pt x="9471" y="2854"/>
                  </a:lnTo>
                  <a:lnTo>
                    <a:pt x="7868" y="2210"/>
                  </a:lnTo>
                  <a:lnTo>
                    <a:pt x="5279" y="6869"/>
                  </a:lnTo>
                  <a:lnTo>
                    <a:pt x="4837" y="10064"/>
                  </a:lnTo>
                  <a:lnTo>
                    <a:pt x="5885" y="12337"/>
                  </a:lnTo>
                  <a:lnTo>
                    <a:pt x="7804" y="12816"/>
                  </a:lnTo>
                  <a:lnTo>
                    <a:pt x="8272" y="13486"/>
                  </a:lnTo>
                  <a:lnTo>
                    <a:pt x="6542" y="13044"/>
                  </a:lnTo>
                  <a:lnTo>
                    <a:pt x="5330" y="14508"/>
                  </a:lnTo>
                  <a:lnTo>
                    <a:pt x="3259" y="14508"/>
                  </a:lnTo>
                  <a:lnTo>
                    <a:pt x="2185" y="14054"/>
                  </a:lnTo>
                  <a:lnTo>
                    <a:pt x="822" y="12652"/>
                  </a:lnTo>
                  <a:lnTo>
                    <a:pt x="607" y="12791"/>
                  </a:lnTo>
                  <a:cubicBezTo>
                    <a:pt x="519" y="12854"/>
                    <a:pt x="253" y="13031"/>
                    <a:pt x="51" y="14609"/>
                  </a:cubicBezTo>
                  <a:lnTo>
                    <a:pt x="39" y="14748"/>
                  </a:lnTo>
                  <a:lnTo>
                    <a:pt x="1238" y="16213"/>
                  </a:lnTo>
                  <a:lnTo>
                    <a:pt x="708" y="18208"/>
                  </a:lnTo>
                  <a:lnTo>
                    <a:pt x="1" y="19989"/>
                  </a:lnTo>
                  <a:lnTo>
                    <a:pt x="6946" y="21857"/>
                  </a:lnTo>
                  <a:lnTo>
                    <a:pt x="8234" y="21340"/>
                  </a:lnTo>
                  <a:lnTo>
                    <a:pt x="8234" y="19319"/>
                  </a:lnTo>
                  <a:lnTo>
                    <a:pt x="6289" y="18701"/>
                  </a:lnTo>
                  <a:lnTo>
                    <a:pt x="4547" y="18094"/>
                  </a:lnTo>
                  <a:lnTo>
                    <a:pt x="4092" y="16958"/>
                  </a:lnTo>
                  <a:lnTo>
                    <a:pt x="5052" y="16781"/>
                  </a:lnTo>
                  <a:lnTo>
                    <a:pt x="7350" y="18284"/>
                  </a:lnTo>
                  <a:lnTo>
                    <a:pt x="9433" y="18284"/>
                  </a:lnTo>
                  <a:lnTo>
                    <a:pt x="11605" y="19079"/>
                  </a:lnTo>
                  <a:lnTo>
                    <a:pt x="12464" y="15620"/>
                  </a:lnTo>
                  <a:lnTo>
                    <a:pt x="14181" y="13953"/>
                  </a:lnTo>
                  <a:lnTo>
                    <a:pt x="15797" y="12690"/>
                  </a:lnTo>
                  <a:lnTo>
                    <a:pt x="15797" y="10948"/>
                  </a:lnTo>
                  <a:lnTo>
                    <a:pt x="19106" y="9811"/>
                  </a:lnTo>
                  <a:lnTo>
                    <a:pt x="21833" y="8283"/>
                  </a:lnTo>
                  <a:lnTo>
                    <a:pt x="23853" y="6579"/>
                  </a:lnTo>
                  <a:lnTo>
                    <a:pt x="26063" y="5783"/>
                  </a:lnTo>
                  <a:lnTo>
                    <a:pt x="27414" y="3637"/>
                  </a:lnTo>
                  <a:lnTo>
                    <a:pt x="26265" y="1452"/>
                  </a:lnTo>
                  <a:lnTo>
                    <a:pt x="2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4"/>
            <p:cNvSpPr/>
            <p:nvPr/>
          </p:nvSpPr>
          <p:spPr>
            <a:xfrm>
              <a:off x="2007475" y="1152350"/>
              <a:ext cx="49275" cy="59075"/>
            </a:xfrm>
            <a:custGeom>
              <a:avLst/>
              <a:gdLst/>
              <a:ahLst/>
              <a:cxnLst/>
              <a:rect l="l" t="t" r="r" b="b"/>
              <a:pathLst>
                <a:path w="1971" h="2363" extrusionOk="0">
                  <a:moveTo>
                    <a:pt x="1339" y="1"/>
                  </a:moveTo>
                  <a:cubicBezTo>
                    <a:pt x="1023" y="241"/>
                    <a:pt x="1" y="1554"/>
                    <a:pt x="1" y="1554"/>
                  </a:cubicBezTo>
                  <a:lnTo>
                    <a:pt x="1339" y="2362"/>
                  </a:lnTo>
                  <a:lnTo>
                    <a:pt x="1970" y="118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4"/>
            <p:cNvSpPr/>
            <p:nvPr/>
          </p:nvSpPr>
          <p:spPr>
            <a:xfrm>
              <a:off x="1995800" y="1140375"/>
              <a:ext cx="70100" cy="82100"/>
            </a:xfrm>
            <a:custGeom>
              <a:avLst/>
              <a:gdLst/>
              <a:ahLst/>
              <a:cxnLst/>
              <a:rect l="l" t="t" r="r" b="b"/>
              <a:pathLst>
                <a:path w="2804" h="3284" extrusionOk="0">
                  <a:moveTo>
                    <a:pt x="1730" y="998"/>
                  </a:moveTo>
                  <a:lnTo>
                    <a:pt x="2084" y="1667"/>
                  </a:lnTo>
                  <a:lnTo>
                    <a:pt x="1692" y="2399"/>
                  </a:lnTo>
                  <a:lnTo>
                    <a:pt x="935" y="1945"/>
                  </a:lnTo>
                  <a:cubicBezTo>
                    <a:pt x="1200" y="1629"/>
                    <a:pt x="1516" y="1250"/>
                    <a:pt x="1730" y="998"/>
                  </a:cubicBezTo>
                  <a:close/>
                  <a:moveTo>
                    <a:pt x="1920" y="0"/>
                  </a:moveTo>
                  <a:lnTo>
                    <a:pt x="1617" y="227"/>
                  </a:lnTo>
                  <a:cubicBezTo>
                    <a:pt x="1288" y="480"/>
                    <a:pt x="392" y="1616"/>
                    <a:pt x="228" y="1844"/>
                  </a:cubicBezTo>
                  <a:lnTo>
                    <a:pt x="0" y="2121"/>
                  </a:lnTo>
                  <a:lnTo>
                    <a:pt x="1932" y="3283"/>
                  </a:lnTo>
                  <a:lnTo>
                    <a:pt x="2804" y="165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4"/>
            <p:cNvSpPr/>
            <p:nvPr/>
          </p:nvSpPr>
          <p:spPr>
            <a:xfrm>
              <a:off x="2092700" y="954125"/>
              <a:ext cx="54950" cy="101675"/>
            </a:xfrm>
            <a:custGeom>
              <a:avLst/>
              <a:gdLst/>
              <a:ahLst/>
              <a:cxnLst/>
              <a:rect l="l" t="t" r="r" b="b"/>
              <a:pathLst>
                <a:path w="2198" h="4067" extrusionOk="0">
                  <a:moveTo>
                    <a:pt x="1125" y="0"/>
                  </a:moveTo>
                  <a:lnTo>
                    <a:pt x="1" y="2096"/>
                  </a:lnTo>
                  <a:lnTo>
                    <a:pt x="455" y="4066"/>
                  </a:lnTo>
                  <a:lnTo>
                    <a:pt x="847" y="4066"/>
                  </a:lnTo>
                  <a:lnTo>
                    <a:pt x="847" y="2488"/>
                  </a:lnTo>
                  <a:lnTo>
                    <a:pt x="2198" y="171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4"/>
            <p:cNvSpPr/>
            <p:nvPr/>
          </p:nvSpPr>
          <p:spPr>
            <a:xfrm>
              <a:off x="2084500" y="938325"/>
              <a:ext cx="73900" cy="125350"/>
            </a:xfrm>
            <a:custGeom>
              <a:avLst/>
              <a:gdLst/>
              <a:ahLst/>
              <a:cxnLst/>
              <a:rect l="l" t="t" r="r" b="b"/>
              <a:pathLst>
                <a:path w="2956" h="5014" extrusionOk="0">
                  <a:moveTo>
                    <a:pt x="1478" y="1263"/>
                  </a:moveTo>
                  <a:lnTo>
                    <a:pt x="2084" y="2236"/>
                  </a:lnTo>
                  <a:lnTo>
                    <a:pt x="859" y="2943"/>
                  </a:lnTo>
                  <a:lnTo>
                    <a:pt x="859" y="3637"/>
                  </a:lnTo>
                  <a:lnTo>
                    <a:pt x="670" y="2779"/>
                  </a:lnTo>
                  <a:lnTo>
                    <a:pt x="1478" y="1263"/>
                  </a:lnTo>
                  <a:close/>
                  <a:moveTo>
                    <a:pt x="1440" y="1"/>
                  </a:moveTo>
                  <a:lnTo>
                    <a:pt x="1" y="2690"/>
                  </a:lnTo>
                  <a:lnTo>
                    <a:pt x="531" y="5014"/>
                  </a:lnTo>
                  <a:lnTo>
                    <a:pt x="1491" y="5014"/>
                  </a:lnTo>
                  <a:lnTo>
                    <a:pt x="1491" y="3296"/>
                  </a:lnTo>
                  <a:lnTo>
                    <a:pt x="2955" y="2463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4"/>
            <p:cNvSpPr/>
            <p:nvPr/>
          </p:nvSpPr>
          <p:spPr>
            <a:xfrm>
              <a:off x="1999575" y="874575"/>
              <a:ext cx="83050" cy="141750"/>
            </a:xfrm>
            <a:custGeom>
              <a:avLst/>
              <a:gdLst/>
              <a:ahLst/>
              <a:cxnLst/>
              <a:rect l="l" t="t" r="r" b="b"/>
              <a:pathLst>
                <a:path w="3322" h="5670" extrusionOk="0">
                  <a:moveTo>
                    <a:pt x="796" y="0"/>
                  </a:moveTo>
                  <a:lnTo>
                    <a:pt x="796" y="1882"/>
                  </a:lnTo>
                  <a:lnTo>
                    <a:pt x="1" y="2601"/>
                  </a:lnTo>
                  <a:lnTo>
                    <a:pt x="1264" y="4407"/>
                  </a:lnTo>
                  <a:lnTo>
                    <a:pt x="1617" y="5670"/>
                  </a:lnTo>
                  <a:lnTo>
                    <a:pt x="3322" y="2286"/>
                  </a:lnTo>
                  <a:lnTo>
                    <a:pt x="3322" y="6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4"/>
            <p:cNvSpPr/>
            <p:nvPr/>
          </p:nvSpPr>
          <p:spPr>
            <a:xfrm>
              <a:off x="1989175" y="864475"/>
              <a:ext cx="101025" cy="173625"/>
            </a:xfrm>
            <a:custGeom>
              <a:avLst/>
              <a:gdLst/>
              <a:ahLst/>
              <a:cxnLst/>
              <a:rect l="l" t="t" r="r" b="b"/>
              <a:pathLst>
                <a:path w="4041" h="6945" extrusionOk="0">
                  <a:moveTo>
                    <a:pt x="1528" y="808"/>
                  </a:moveTo>
                  <a:lnTo>
                    <a:pt x="3422" y="1275"/>
                  </a:lnTo>
                  <a:lnTo>
                    <a:pt x="3422" y="2614"/>
                  </a:lnTo>
                  <a:lnTo>
                    <a:pt x="2109" y="5202"/>
                  </a:lnTo>
                  <a:lnTo>
                    <a:pt x="1970" y="4735"/>
                  </a:lnTo>
                  <a:lnTo>
                    <a:pt x="834" y="3043"/>
                  </a:lnTo>
                  <a:lnTo>
                    <a:pt x="1528" y="2437"/>
                  </a:lnTo>
                  <a:lnTo>
                    <a:pt x="1528" y="808"/>
                  </a:lnTo>
                  <a:close/>
                  <a:moveTo>
                    <a:pt x="884" y="0"/>
                  </a:moveTo>
                  <a:lnTo>
                    <a:pt x="884" y="2147"/>
                  </a:lnTo>
                  <a:lnTo>
                    <a:pt x="0" y="2955"/>
                  </a:lnTo>
                  <a:lnTo>
                    <a:pt x="1389" y="4950"/>
                  </a:lnTo>
                  <a:lnTo>
                    <a:pt x="1932" y="6945"/>
                  </a:lnTo>
                  <a:lnTo>
                    <a:pt x="4041" y="2765"/>
                  </a:lnTo>
                  <a:lnTo>
                    <a:pt x="4041" y="7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1924775" y="1047875"/>
              <a:ext cx="106400" cy="104500"/>
            </a:xfrm>
            <a:custGeom>
              <a:avLst/>
              <a:gdLst/>
              <a:ahLst/>
              <a:cxnLst/>
              <a:rect l="l" t="t" r="r" b="b"/>
              <a:pathLst>
                <a:path w="4256" h="4180" extrusionOk="0">
                  <a:moveTo>
                    <a:pt x="0" y="0"/>
                  </a:moveTo>
                  <a:lnTo>
                    <a:pt x="0" y="1894"/>
                  </a:lnTo>
                  <a:lnTo>
                    <a:pt x="1263" y="2690"/>
                  </a:lnTo>
                  <a:lnTo>
                    <a:pt x="947" y="4180"/>
                  </a:lnTo>
                  <a:cubicBezTo>
                    <a:pt x="947" y="4180"/>
                    <a:pt x="2481" y="3571"/>
                    <a:pt x="2595" y="3571"/>
                  </a:cubicBezTo>
                  <a:cubicBezTo>
                    <a:pt x="2599" y="3571"/>
                    <a:pt x="2601" y="3572"/>
                    <a:pt x="2601" y="3574"/>
                  </a:cubicBezTo>
                  <a:cubicBezTo>
                    <a:pt x="2601" y="3574"/>
                    <a:pt x="2602" y="3575"/>
                    <a:pt x="2602" y="3575"/>
                  </a:cubicBezTo>
                  <a:cubicBezTo>
                    <a:pt x="2638" y="3575"/>
                    <a:pt x="4256" y="1389"/>
                    <a:pt x="4256" y="1389"/>
                  </a:cubicBezTo>
                  <a:lnTo>
                    <a:pt x="3296" y="0"/>
                  </a:lnTo>
                  <a:lnTo>
                    <a:pt x="2147" y="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4"/>
            <p:cNvSpPr/>
            <p:nvPr/>
          </p:nvSpPr>
          <p:spPr>
            <a:xfrm>
              <a:off x="1916875" y="1036500"/>
              <a:ext cx="124100" cy="128500"/>
            </a:xfrm>
            <a:custGeom>
              <a:avLst/>
              <a:gdLst/>
              <a:ahLst/>
              <a:cxnLst/>
              <a:rect l="l" t="t" r="r" b="b"/>
              <a:pathLst>
                <a:path w="4964" h="5140" extrusionOk="0">
                  <a:moveTo>
                    <a:pt x="3524" y="897"/>
                  </a:moveTo>
                  <a:lnTo>
                    <a:pt x="4180" y="1844"/>
                  </a:lnTo>
                  <a:cubicBezTo>
                    <a:pt x="3675" y="2526"/>
                    <a:pt x="2968" y="3473"/>
                    <a:pt x="2753" y="3738"/>
                  </a:cubicBezTo>
                  <a:cubicBezTo>
                    <a:pt x="2577" y="3789"/>
                    <a:pt x="2261" y="3903"/>
                    <a:pt x="1693" y="4130"/>
                  </a:cubicBezTo>
                  <a:lnTo>
                    <a:pt x="1933" y="2981"/>
                  </a:lnTo>
                  <a:lnTo>
                    <a:pt x="632" y="2173"/>
                  </a:lnTo>
                  <a:lnTo>
                    <a:pt x="632" y="910"/>
                  </a:lnTo>
                  <a:lnTo>
                    <a:pt x="2501" y="1604"/>
                  </a:lnTo>
                  <a:lnTo>
                    <a:pt x="3524" y="897"/>
                  </a:lnTo>
                  <a:close/>
                  <a:moveTo>
                    <a:pt x="1" y="1"/>
                  </a:moveTo>
                  <a:lnTo>
                    <a:pt x="1" y="2526"/>
                  </a:lnTo>
                  <a:lnTo>
                    <a:pt x="1225" y="3284"/>
                  </a:lnTo>
                  <a:lnTo>
                    <a:pt x="834" y="5140"/>
                  </a:lnTo>
                  <a:lnTo>
                    <a:pt x="1377" y="4925"/>
                  </a:lnTo>
                  <a:cubicBezTo>
                    <a:pt x="1996" y="4685"/>
                    <a:pt x="2690" y="4420"/>
                    <a:pt x="2905" y="4344"/>
                  </a:cubicBezTo>
                  <a:cubicBezTo>
                    <a:pt x="2916" y="4347"/>
                    <a:pt x="2927" y="4348"/>
                    <a:pt x="2938" y="4348"/>
                  </a:cubicBezTo>
                  <a:cubicBezTo>
                    <a:pt x="3130" y="4348"/>
                    <a:pt x="3368" y="4002"/>
                    <a:pt x="4824" y="2021"/>
                  </a:cubicBezTo>
                  <a:lnTo>
                    <a:pt x="4963" y="1832"/>
                  </a:lnTo>
                  <a:lnTo>
                    <a:pt x="3688" y="13"/>
                  </a:lnTo>
                  <a:lnTo>
                    <a:pt x="2412" y="8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4"/>
            <p:cNvSpPr/>
            <p:nvPr/>
          </p:nvSpPr>
          <p:spPr>
            <a:xfrm>
              <a:off x="1706650" y="1016300"/>
              <a:ext cx="192575" cy="136400"/>
            </a:xfrm>
            <a:custGeom>
              <a:avLst/>
              <a:gdLst/>
              <a:ahLst/>
              <a:cxnLst/>
              <a:rect l="l" t="t" r="r" b="b"/>
              <a:pathLst>
                <a:path w="7703" h="5456" extrusionOk="0">
                  <a:moveTo>
                    <a:pt x="2412" y="1"/>
                  </a:moveTo>
                  <a:lnTo>
                    <a:pt x="1616" y="518"/>
                  </a:lnTo>
                  <a:cubicBezTo>
                    <a:pt x="1376" y="594"/>
                    <a:pt x="0" y="2147"/>
                    <a:pt x="0" y="2147"/>
                  </a:cubicBezTo>
                  <a:lnTo>
                    <a:pt x="859" y="4029"/>
                  </a:lnTo>
                  <a:lnTo>
                    <a:pt x="1692" y="5456"/>
                  </a:lnTo>
                  <a:lnTo>
                    <a:pt x="4142" y="4849"/>
                  </a:lnTo>
                  <a:lnTo>
                    <a:pt x="5253" y="4269"/>
                  </a:lnTo>
                  <a:lnTo>
                    <a:pt x="7387" y="4837"/>
                  </a:lnTo>
                  <a:lnTo>
                    <a:pt x="7703" y="2652"/>
                  </a:lnTo>
                  <a:lnTo>
                    <a:pt x="6907" y="480"/>
                  </a:lnTo>
                  <a:lnTo>
                    <a:pt x="5013" y="1819"/>
                  </a:lnTo>
                  <a:lnTo>
                    <a:pt x="4520" y="2968"/>
                  </a:lnTo>
                  <a:lnTo>
                    <a:pt x="3043" y="2652"/>
                  </a:lnTo>
                  <a:lnTo>
                    <a:pt x="3043" y="1263"/>
                  </a:lnTo>
                  <a:lnTo>
                    <a:pt x="24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4"/>
            <p:cNvSpPr/>
            <p:nvPr/>
          </p:nvSpPr>
          <p:spPr>
            <a:xfrm>
              <a:off x="1697800" y="1004950"/>
              <a:ext cx="209625" cy="156600"/>
            </a:xfrm>
            <a:custGeom>
              <a:avLst/>
              <a:gdLst/>
              <a:ahLst/>
              <a:cxnLst/>
              <a:rect l="l" t="t" r="r" b="b"/>
              <a:pathLst>
                <a:path w="8385" h="6264" extrusionOk="0">
                  <a:moveTo>
                    <a:pt x="2652" y="909"/>
                  </a:moveTo>
                  <a:lnTo>
                    <a:pt x="3094" y="1793"/>
                  </a:lnTo>
                  <a:lnTo>
                    <a:pt x="3094" y="3359"/>
                  </a:lnTo>
                  <a:lnTo>
                    <a:pt x="5064" y="3788"/>
                  </a:lnTo>
                  <a:lnTo>
                    <a:pt x="5632" y="2475"/>
                  </a:lnTo>
                  <a:lnTo>
                    <a:pt x="7122" y="1427"/>
                  </a:lnTo>
                  <a:lnTo>
                    <a:pt x="7728" y="3132"/>
                  </a:lnTo>
                  <a:lnTo>
                    <a:pt x="7476" y="4887"/>
                  </a:lnTo>
                  <a:lnTo>
                    <a:pt x="5582" y="4382"/>
                  </a:lnTo>
                  <a:lnTo>
                    <a:pt x="4395" y="5000"/>
                  </a:lnTo>
                  <a:lnTo>
                    <a:pt x="2210" y="5531"/>
                  </a:lnTo>
                  <a:lnTo>
                    <a:pt x="1503" y="4356"/>
                  </a:lnTo>
                  <a:lnTo>
                    <a:pt x="733" y="2664"/>
                  </a:lnTo>
                  <a:cubicBezTo>
                    <a:pt x="1288" y="2033"/>
                    <a:pt x="1920" y="1364"/>
                    <a:pt x="2084" y="1263"/>
                  </a:cubicBezTo>
                  <a:lnTo>
                    <a:pt x="2652" y="909"/>
                  </a:lnTo>
                  <a:close/>
                  <a:moveTo>
                    <a:pt x="2917" y="0"/>
                  </a:moveTo>
                  <a:lnTo>
                    <a:pt x="1831" y="682"/>
                  </a:lnTo>
                  <a:cubicBezTo>
                    <a:pt x="1705" y="745"/>
                    <a:pt x="1352" y="1010"/>
                    <a:pt x="139" y="2387"/>
                  </a:cubicBezTo>
                  <a:lnTo>
                    <a:pt x="0" y="2551"/>
                  </a:lnTo>
                  <a:lnTo>
                    <a:pt x="947" y="4647"/>
                  </a:lnTo>
                  <a:lnTo>
                    <a:pt x="1907" y="6263"/>
                  </a:lnTo>
                  <a:lnTo>
                    <a:pt x="4584" y="5606"/>
                  </a:lnTo>
                  <a:lnTo>
                    <a:pt x="5645" y="5051"/>
                  </a:lnTo>
                  <a:lnTo>
                    <a:pt x="8006" y="5682"/>
                  </a:lnTo>
                  <a:lnTo>
                    <a:pt x="8385" y="3068"/>
                  </a:lnTo>
                  <a:lnTo>
                    <a:pt x="7438" y="429"/>
                  </a:lnTo>
                  <a:lnTo>
                    <a:pt x="5127" y="2058"/>
                  </a:lnTo>
                  <a:lnTo>
                    <a:pt x="4710" y="3043"/>
                  </a:lnTo>
                  <a:lnTo>
                    <a:pt x="3738" y="2841"/>
                  </a:lnTo>
                  <a:lnTo>
                    <a:pt x="3738" y="1642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4"/>
            <p:cNvSpPr/>
            <p:nvPr/>
          </p:nvSpPr>
          <p:spPr>
            <a:xfrm>
              <a:off x="1640975" y="919700"/>
              <a:ext cx="161975" cy="96625"/>
            </a:xfrm>
            <a:custGeom>
              <a:avLst/>
              <a:gdLst/>
              <a:ahLst/>
              <a:cxnLst/>
              <a:rect l="l" t="t" r="r" b="b"/>
              <a:pathLst>
                <a:path w="6479" h="3865" extrusionOk="0">
                  <a:moveTo>
                    <a:pt x="5203" y="1"/>
                  </a:moveTo>
                  <a:lnTo>
                    <a:pt x="3549" y="632"/>
                  </a:lnTo>
                  <a:lnTo>
                    <a:pt x="783" y="1819"/>
                  </a:lnTo>
                  <a:lnTo>
                    <a:pt x="1" y="3334"/>
                  </a:lnTo>
                  <a:lnTo>
                    <a:pt x="1579" y="3865"/>
                  </a:lnTo>
                  <a:lnTo>
                    <a:pt x="3157" y="3334"/>
                  </a:lnTo>
                  <a:lnTo>
                    <a:pt x="4572" y="3094"/>
                  </a:lnTo>
                  <a:lnTo>
                    <a:pt x="5759" y="1933"/>
                  </a:lnTo>
                  <a:lnTo>
                    <a:pt x="6478" y="708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4"/>
            <p:cNvSpPr/>
            <p:nvPr/>
          </p:nvSpPr>
          <p:spPr>
            <a:xfrm>
              <a:off x="1629625" y="910875"/>
              <a:ext cx="184375" cy="113650"/>
            </a:xfrm>
            <a:custGeom>
              <a:avLst/>
              <a:gdLst/>
              <a:ahLst/>
              <a:cxnLst/>
              <a:rect l="l" t="t" r="r" b="b"/>
              <a:pathLst>
                <a:path w="7375" h="4546" extrusionOk="0">
                  <a:moveTo>
                    <a:pt x="5632" y="707"/>
                  </a:moveTo>
                  <a:lnTo>
                    <a:pt x="6503" y="1175"/>
                  </a:lnTo>
                  <a:lnTo>
                    <a:pt x="5960" y="2084"/>
                  </a:lnTo>
                  <a:lnTo>
                    <a:pt x="4874" y="3144"/>
                  </a:lnTo>
                  <a:lnTo>
                    <a:pt x="3561" y="3372"/>
                  </a:lnTo>
                  <a:lnTo>
                    <a:pt x="2033" y="3877"/>
                  </a:lnTo>
                  <a:lnTo>
                    <a:pt x="909" y="3511"/>
                  </a:lnTo>
                  <a:lnTo>
                    <a:pt x="1477" y="2412"/>
                  </a:lnTo>
                  <a:lnTo>
                    <a:pt x="4116" y="1276"/>
                  </a:lnTo>
                  <a:lnTo>
                    <a:pt x="5632" y="707"/>
                  </a:lnTo>
                  <a:close/>
                  <a:moveTo>
                    <a:pt x="5682" y="0"/>
                  </a:moveTo>
                  <a:lnTo>
                    <a:pt x="3877" y="695"/>
                  </a:lnTo>
                  <a:lnTo>
                    <a:pt x="1010" y="1920"/>
                  </a:lnTo>
                  <a:lnTo>
                    <a:pt x="0" y="3877"/>
                  </a:lnTo>
                  <a:lnTo>
                    <a:pt x="2033" y="4546"/>
                  </a:lnTo>
                  <a:lnTo>
                    <a:pt x="3687" y="4003"/>
                  </a:lnTo>
                  <a:lnTo>
                    <a:pt x="5177" y="3750"/>
                  </a:lnTo>
                  <a:lnTo>
                    <a:pt x="6427" y="2513"/>
                  </a:lnTo>
                  <a:lnTo>
                    <a:pt x="7374" y="947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4"/>
            <p:cNvSpPr/>
            <p:nvPr/>
          </p:nvSpPr>
          <p:spPr>
            <a:xfrm>
              <a:off x="1843950" y="961050"/>
              <a:ext cx="72950" cy="40125"/>
            </a:xfrm>
            <a:custGeom>
              <a:avLst/>
              <a:gdLst/>
              <a:ahLst/>
              <a:cxnLst/>
              <a:rect l="l" t="t" r="r" b="b"/>
              <a:pathLst>
                <a:path w="2918" h="1605" extrusionOk="0">
                  <a:moveTo>
                    <a:pt x="392" y="1"/>
                  </a:moveTo>
                  <a:lnTo>
                    <a:pt x="1" y="594"/>
                  </a:lnTo>
                  <a:lnTo>
                    <a:pt x="1024" y="1605"/>
                  </a:lnTo>
                  <a:lnTo>
                    <a:pt x="2211" y="670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4"/>
            <p:cNvSpPr/>
            <p:nvPr/>
          </p:nvSpPr>
          <p:spPr>
            <a:xfrm>
              <a:off x="1833850" y="953475"/>
              <a:ext cx="102950" cy="58125"/>
            </a:xfrm>
            <a:custGeom>
              <a:avLst/>
              <a:gdLst/>
              <a:ahLst/>
              <a:cxnLst/>
              <a:rect l="l" t="t" r="r" b="b"/>
              <a:pathLst>
                <a:path w="4118" h="2325" extrusionOk="0">
                  <a:moveTo>
                    <a:pt x="2526" y="632"/>
                  </a:moveTo>
                  <a:lnTo>
                    <a:pt x="1453" y="1491"/>
                  </a:lnTo>
                  <a:lnTo>
                    <a:pt x="809" y="860"/>
                  </a:lnTo>
                  <a:lnTo>
                    <a:pt x="973" y="632"/>
                  </a:lnTo>
                  <a:close/>
                  <a:moveTo>
                    <a:pt x="632" y="1"/>
                  </a:moveTo>
                  <a:lnTo>
                    <a:pt x="1" y="948"/>
                  </a:lnTo>
                  <a:lnTo>
                    <a:pt x="1402" y="2324"/>
                  </a:lnTo>
                  <a:lnTo>
                    <a:pt x="2829" y="1213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4"/>
            <p:cNvSpPr/>
            <p:nvPr/>
          </p:nvSpPr>
          <p:spPr>
            <a:xfrm>
              <a:off x="1900150" y="882450"/>
              <a:ext cx="40425" cy="51500"/>
            </a:xfrm>
            <a:custGeom>
              <a:avLst/>
              <a:gdLst/>
              <a:ahLst/>
              <a:cxnLst/>
              <a:rect l="l" t="t" r="r" b="b"/>
              <a:pathLst>
                <a:path w="1617" h="2060" extrusionOk="0">
                  <a:moveTo>
                    <a:pt x="354" y="1"/>
                  </a:moveTo>
                  <a:lnTo>
                    <a:pt x="0" y="708"/>
                  </a:lnTo>
                  <a:lnTo>
                    <a:pt x="695" y="1137"/>
                  </a:lnTo>
                  <a:lnTo>
                    <a:pt x="1351" y="2059"/>
                  </a:lnTo>
                  <a:lnTo>
                    <a:pt x="1617" y="1339"/>
                  </a:lnTo>
                  <a:lnTo>
                    <a:pt x="1617" y="31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4"/>
            <p:cNvSpPr/>
            <p:nvPr/>
          </p:nvSpPr>
          <p:spPr>
            <a:xfrm>
              <a:off x="1889725" y="873000"/>
              <a:ext cx="58750" cy="77975"/>
            </a:xfrm>
            <a:custGeom>
              <a:avLst/>
              <a:gdLst/>
              <a:ahLst/>
              <a:cxnLst/>
              <a:rect l="l" t="t" r="r" b="b"/>
              <a:pathLst>
                <a:path w="2350" h="3119" extrusionOk="0">
                  <a:moveTo>
                    <a:pt x="948" y="745"/>
                  </a:moveTo>
                  <a:lnTo>
                    <a:pt x="1718" y="934"/>
                  </a:lnTo>
                  <a:lnTo>
                    <a:pt x="1718" y="1654"/>
                  </a:lnTo>
                  <a:lnTo>
                    <a:pt x="1680" y="1768"/>
                  </a:lnTo>
                  <a:lnTo>
                    <a:pt x="1364" y="1326"/>
                  </a:lnTo>
                  <a:lnTo>
                    <a:pt x="821" y="972"/>
                  </a:lnTo>
                  <a:lnTo>
                    <a:pt x="948" y="745"/>
                  </a:lnTo>
                  <a:close/>
                  <a:moveTo>
                    <a:pt x="607" y="0"/>
                  </a:moveTo>
                  <a:lnTo>
                    <a:pt x="1" y="1200"/>
                  </a:lnTo>
                  <a:lnTo>
                    <a:pt x="885" y="1755"/>
                  </a:lnTo>
                  <a:lnTo>
                    <a:pt x="1857" y="3119"/>
                  </a:lnTo>
                  <a:lnTo>
                    <a:pt x="2324" y="1818"/>
                  </a:lnTo>
                  <a:lnTo>
                    <a:pt x="2349" y="44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4"/>
            <p:cNvSpPr/>
            <p:nvPr/>
          </p:nvSpPr>
          <p:spPr>
            <a:xfrm>
              <a:off x="1439900" y="1099950"/>
              <a:ext cx="185325" cy="192275"/>
            </a:xfrm>
            <a:custGeom>
              <a:avLst/>
              <a:gdLst/>
              <a:ahLst/>
              <a:cxnLst/>
              <a:rect l="l" t="t" r="r" b="b"/>
              <a:pathLst>
                <a:path w="7413" h="7691" extrusionOk="0">
                  <a:moveTo>
                    <a:pt x="5682" y="1"/>
                  </a:moveTo>
                  <a:lnTo>
                    <a:pt x="3826" y="354"/>
                  </a:lnTo>
                  <a:cubicBezTo>
                    <a:pt x="3586" y="544"/>
                    <a:pt x="2374" y="834"/>
                    <a:pt x="2374" y="834"/>
                  </a:cubicBezTo>
                  <a:lnTo>
                    <a:pt x="2374" y="2337"/>
                  </a:lnTo>
                  <a:lnTo>
                    <a:pt x="1111" y="3991"/>
                  </a:lnTo>
                  <a:lnTo>
                    <a:pt x="0" y="4900"/>
                  </a:lnTo>
                  <a:lnTo>
                    <a:pt x="632" y="7691"/>
                  </a:lnTo>
                  <a:lnTo>
                    <a:pt x="2058" y="7691"/>
                  </a:lnTo>
                  <a:lnTo>
                    <a:pt x="4293" y="5254"/>
                  </a:lnTo>
                  <a:lnTo>
                    <a:pt x="5834" y="4622"/>
                  </a:lnTo>
                  <a:lnTo>
                    <a:pt x="7412" y="3650"/>
                  </a:lnTo>
                  <a:lnTo>
                    <a:pt x="7412" y="1705"/>
                  </a:lnTo>
                  <a:lnTo>
                    <a:pt x="6238" y="910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4"/>
            <p:cNvSpPr/>
            <p:nvPr/>
          </p:nvSpPr>
          <p:spPr>
            <a:xfrm>
              <a:off x="1431375" y="1091425"/>
              <a:ext cx="201725" cy="208700"/>
            </a:xfrm>
            <a:custGeom>
              <a:avLst/>
              <a:gdLst/>
              <a:ahLst/>
              <a:cxnLst/>
              <a:rect l="l" t="t" r="r" b="b"/>
              <a:pathLst>
                <a:path w="8069" h="8348" extrusionOk="0">
                  <a:moveTo>
                    <a:pt x="5859" y="708"/>
                  </a:moveTo>
                  <a:lnTo>
                    <a:pt x="6301" y="1428"/>
                  </a:lnTo>
                  <a:lnTo>
                    <a:pt x="7438" y="2223"/>
                  </a:lnTo>
                  <a:lnTo>
                    <a:pt x="7438" y="3814"/>
                  </a:lnTo>
                  <a:lnTo>
                    <a:pt x="6049" y="4673"/>
                  </a:lnTo>
                  <a:lnTo>
                    <a:pt x="4521" y="5304"/>
                  </a:lnTo>
                  <a:lnTo>
                    <a:pt x="2260" y="7716"/>
                  </a:lnTo>
                  <a:lnTo>
                    <a:pt x="1225" y="7716"/>
                  </a:lnTo>
                  <a:lnTo>
                    <a:pt x="695" y="5367"/>
                  </a:lnTo>
                  <a:lnTo>
                    <a:pt x="1642" y="4584"/>
                  </a:lnTo>
                  <a:lnTo>
                    <a:pt x="3018" y="2791"/>
                  </a:lnTo>
                  <a:lnTo>
                    <a:pt x="3018" y="1428"/>
                  </a:lnTo>
                  <a:cubicBezTo>
                    <a:pt x="3422" y="1327"/>
                    <a:pt x="4003" y="1163"/>
                    <a:pt x="4281" y="998"/>
                  </a:cubicBezTo>
                  <a:lnTo>
                    <a:pt x="5859" y="708"/>
                  </a:lnTo>
                  <a:close/>
                  <a:moveTo>
                    <a:pt x="6175" y="1"/>
                  </a:moveTo>
                  <a:lnTo>
                    <a:pt x="4117" y="380"/>
                  </a:lnTo>
                  <a:lnTo>
                    <a:pt x="4028" y="405"/>
                  </a:lnTo>
                  <a:lnTo>
                    <a:pt x="3965" y="443"/>
                  </a:lnTo>
                  <a:cubicBezTo>
                    <a:pt x="3851" y="544"/>
                    <a:pt x="3182" y="733"/>
                    <a:pt x="2639" y="872"/>
                  </a:cubicBezTo>
                  <a:lnTo>
                    <a:pt x="2399" y="923"/>
                  </a:lnTo>
                  <a:lnTo>
                    <a:pt x="2399" y="2564"/>
                  </a:lnTo>
                  <a:lnTo>
                    <a:pt x="1225" y="4105"/>
                  </a:lnTo>
                  <a:lnTo>
                    <a:pt x="0" y="5115"/>
                  </a:lnTo>
                  <a:lnTo>
                    <a:pt x="733" y="8347"/>
                  </a:lnTo>
                  <a:lnTo>
                    <a:pt x="2538" y="8347"/>
                  </a:lnTo>
                  <a:lnTo>
                    <a:pt x="4836" y="5847"/>
                  </a:lnTo>
                  <a:lnTo>
                    <a:pt x="6352" y="5228"/>
                  </a:lnTo>
                  <a:lnTo>
                    <a:pt x="8069" y="4168"/>
                  </a:lnTo>
                  <a:lnTo>
                    <a:pt x="8069" y="1870"/>
                  </a:lnTo>
                  <a:lnTo>
                    <a:pt x="6806" y="1024"/>
                  </a:lnTo>
                  <a:lnTo>
                    <a:pt x="61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4"/>
            <p:cNvSpPr/>
            <p:nvPr/>
          </p:nvSpPr>
          <p:spPr>
            <a:xfrm>
              <a:off x="1514700" y="1211400"/>
              <a:ext cx="329275" cy="270225"/>
            </a:xfrm>
            <a:custGeom>
              <a:avLst/>
              <a:gdLst/>
              <a:ahLst/>
              <a:cxnLst/>
              <a:rect l="l" t="t" r="r" b="b"/>
              <a:pathLst>
                <a:path w="13171" h="10809" extrusionOk="0">
                  <a:moveTo>
                    <a:pt x="12072" y="0"/>
                  </a:moveTo>
                  <a:lnTo>
                    <a:pt x="9623" y="480"/>
                  </a:lnTo>
                  <a:lnTo>
                    <a:pt x="8676" y="4180"/>
                  </a:lnTo>
                  <a:lnTo>
                    <a:pt x="7678" y="3536"/>
                  </a:lnTo>
                  <a:lnTo>
                    <a:pt x="8297" y="1503"/>
                  </a:lnTo>
                  <a:lnTo>
                    <a:pt x="4925" y="707"/>
                  </a:lnTo>
                  <a:lnTo>
                    <a:pt x="1440" y="1818"/>
                  </a:lnTo>
                  <a:lnTo>
                    <a:pt x="1074" y="2993"/>
                  </a:lnTo>
                  <a:lnTo>
                    <a:pt x="2791" y="3574"/>
                  </a:lnTo>
                  <a:lnTo>
                    <a:pt x="1" y="3940"/>
                  </a:lnTo>
                  <a:lnTo>
                    <a:pt x="1" y="6389"/>
                  </a:lnTo>
                  <a:lnTo>
                    <a:pt x="2842" y="6389"/>
                  </a:lnTo>
                  <a:lnTo>
                    <a:pt x="3549" y="6781"/>
                  </a:lnTo>
                  <a:lnTo>
                    <a:pt x="632" y="7021"/>
                  </a:lnTo>
                  <a:lnTo>
                    <a:pt x="1503" y="8637"/>
                  </a:lnTo>
                  <a:lnTo>
                    <a:pt x="1819" y="10177"/>
                  </a:lnTo>
                  <a:lnTo>
                    <a:pt x="4736" y="10177"/>
                  </a:lnTo>
                  <a:lnTo>
                    <a:pt x="6706" y="9142"/>
                  </a:lnTo>
                  <a:lnTo>
                    <a:pt x="8751" y="10809"/>
                  </a:lnTo>
                  <a:lnTo>
                    <a:pt x="10570" y="10089"/>
                  </a:lnTo>
                  <a:lnTo>
                    <a:pt x="11529" y="8789"/>
                  </a:lnTo>
                  <a:lnTo>
                    <a:pt x="10102" y="5695"/>
                  </a:lnTo>
                  <a:lnTo>
                    <a:pt x="11201" y="2614"/>
                  </a:lnTo>
                  <a:lnTo>
                    <a:pt x="13171" y="1111"/>
                  </a:lnTo>
                  <a:lnTo>
                    <a:pt x="12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4"/>
            <p:cNvSpPr/>
            <p:nvPr/>
          </p:nvSpPr>
          <p:spPr>
            <a:xfrm>
              <a:off x="1506825" y="1202875"/>
              <a:ext cx="349150" cy="287600"/>
            </a:xfrm>
            <a:custGeom>
              <a:avLst/>
              <a:gdLst/>
              <a:ahLst/>
              <a:cxnLst/>
              <a:rect l="l" t="t" r="r" b="b"/>
              <a:pathLst>
                <a:path w="13966" h="11504" extrusionOk="0">
                  <a:moveTo>
                    <a:pt x="12274" y="682"/>
                  </a:moveTo>
                  <a:lnTo>
                    <a:pt x="13006" y="1414"/>
                  </a:lnTo>
                  <a:lnTo>
                    <a:pt x="11238" y="2766"/>
                  </a:lnTo>
                  <a:lnTo>
                    <a:pt x="10064" y="6061"/>
                  </a:lnTo>
                  <a:lnTo>
                    <a:pt x="11478" y="9092"/>
                  </a:lnTo>
                  <a:lnTo>
                    <a:pt x="10683" y="10178"/>
                  </a:lnTo>
                  <a:lnTo>
                    <a:pt x="9129" y="10784"/>
                  </a:lnTo>
                  <a:lnTo>
                    <a:pt x="7059" y="9117"/>
                  </a:lnTo>
                  <a:lnTo>
                    <a:pt x="4975" y="10203"/>
                  </a:lnTo>
                  <a:lnTo>
                    <a:pt x="2399" y="10203"/>
                  </a:lnTo>
                  <a:lnTo>
                    <a:pt x="2134" y="8915"/>
                  </a:lnTo>
                  <a:lnTo>
                    <a:pt x="1465" y="7640"/>
                  </a:lnTo>
                  <a:lnTo>
                    <a:pt x="4937" y="7349"/>
                  </a:lnTo>
                  <a:lnTo>
                    <a:pt x="3245" y="6415"/>
                  </a:lnTo>
                  <a:lnTo>
                    <a:pt x="644" y="6415"/>
                  </a:lnTo>
                  <a:lnTo>
                    <a:pt x="644" y="4559"/>
                  </a:lnTo>
                  <a:lnTo>
                    <a:pt x="4495" y="4053"/>
                  </a:lnTo>
                  <a:lnTo>
                    <a:pt x="1781" y="3132"/>
                  </a:lnTo>
                  <a:lnTo>
                    <a:pt x="2008" y="2399"/>
                  </a:lnTo>
                  <a:lnTo>
                    <a:pt x="5253" y="1377"/>
                  </a:lnTo>
                  <a:lnTo>
                    <a:pt x="8208" y="2071"/>
                  </a:lnTo>
                  <a:lnTo>
                    <a:pt x="7627" y="4003"/>
                  </a:lnTo>
                  <a:lnTo>
                    <a:pt x="9193" y="5026"/>
                  </a:lnTo>
                  <a:lnTo>
                    <a:pt x="10190" y="1086"/>
                  </a:lnTo>
                  <a:lnTo>
                    <a:pt x="12274" y="682"/>
                  </a:lnTo>
                  <a:close/>
                  <a:moveTo>
                    <a:pt x="12488" y="0"/>
                  </a:moveTo>
                  <a:lnTo>
                    <a:pt x="9685" y="543"/>
                  </a:lnTo>
                  <a:lnTo>
                    <a:pt x="8801" y="4016"/>
                  </a:lnTo>
                  <a:lnTo>
                    <a:pt x="8372" y="3738"/>
                  </a:lnTo>
                  <a:lnTo>
                    <a:pt x="9003" y="1616"/>
                  </a:lnTo>
                  <a:lnTo>
                    <a:pt x="5228" y="733"/>
                  </a:lnTo>
                  <a:lnTo>
                    <a:pt x="1503" y="1907"/>
                  </a:lnTo>
                  <a:lnTo>
                    <a:pt x="998" y="3536"/>
                  </a:lnTo>
                  <a:lnTo>
                    <a:pt x="1717" y="3788"/>
                  </a:lnTo>
                  <a:lnTo>
                    <a:pt x="0" y="4003"/>
                  </a:lnTo>
                  <a:lnTo>
                    <a:pt x="0" y="7046"/>
                  </a:lnTo>
                  <a:lnTo>
                    <a:pt x="1010" y="7046"/>
                  </a:lnTo>
                  <a:lnTo>
                    <a:pt x="442" y="7097"/>
                  </a:lnTo>
                  <a:lnTo>
                    <a:pt x="1515" y="9079"/>
                  </a:lnTo>
                  <a:lnTo>
                    <a:pt x="1882" y="10834"/>
                  </a:lnTo>
                  <a:lnTo>
                    <a:pt x="5127" y="10834"/>
                  </a:lnTo>
                  <a:lnTo>
                    <a:pt x="6983" y="9862"/>
                  </a:lnTo>
                  <a:lnTo>
                    <a:pt x="9016" y="11503"/>
                  </a:lnTo>
                  <a:lnTo>
                    <a:pt x="11087" y="10708"/>
                  </a:lnTo>
                  <a:lnTo>
                    <a:pt x="12210" y="9167"/>
                  </a:lnTo>
                  <a:lnTo>
                    <a:pt x="10758" y="6023"/>
                  </a:lnTo>
                  <a:lnTo>
                    <a:pt x="11781" y="3144"/>
                  </a:lnTo>
                  <a:lnTo>
                    <a:pt x="13966" y="1490"/>
                  </a:lnTo>
                  <a:lnTo>
                    <a:pt x="124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4"/>
            <p:cNvSpPr/>
            <p:nvPr/>
          </p:nvSpPr>
          <p:spPr>
            <a:xfrm>
              <a:off x="1843950" y="1219275"/>
              <a:ext cx="96625" cy="163875"/>
            </a:xfrm>
            <a:custGeom>
              <a:avLst/>
              <a:gdLst/>
              <a:ahLst/>
              <a:cxnLst/>
              <a:rect l="l" t="t" r="r" b="b"/>
              <a:pathLst>
                <a:path w="3865" h="6555" extrusionOk="0">
                  <a:moveTo>
                    <a:pt x="2602" y="1"/>
                  </a:moveTo>
                  <a:lnTo>
                    <a:pt x="2046" y="1339"/>
                  </a:lnTo>
                  <a:lnTo>
                    <a:pt x="1466" y="3334"/>
                  </a:lnTo>
                  <a:lnTo>
                    <a:pt x="1024" y="1642"/>
                  </a:lnTo>
                  <a:lnTo>
                    <a:pt x="1" y="3246"/>
                  </a:lnTo>
                  <a:lnTo>
                    <a:pt x="392" y="5026"/>
                  </a:lnTo>
                  <a:lnTo>
                    <a:pt x="1024" y="6554"/>
                  </a:lnTo>
                  <a:lnTo>
                    <a:pt x="3057" y="5014"/>
                  </a:lnTo>
                  <a:lnTo>
                    <a:pt x="3865" y="3221"/>
                  </a:lnTo>
                  <a:lnTo>
                    <a:pt x="3865" y="133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4"/>
            <p:cNvSpPr/>
            <p:nvPr/>
          </p:nvSpPr>
          <p:spPr>
            <a:xfrm>
              <a:off x="1835425" y="1205075"/>
              <a:ext cx="113050" cy="190700"/>
            </a:xfrm>
            <a:custGeom>
              <a:avLst/>
              <a:gdLst/>
              <a:ahLst/>
              <a:cxnLst/>
              <a:rect l="l" t="t" r="r" b="b"/>
              <a:pathLst>
                <a:path w="4522" h="7628" extrusionOk="0">
                  <a:moveTo>
                    <a:pt x="3044" y="1150"/>
                  </a:moveTo>
                  <a:lnTo>
                    <a:pt x="3890" y="2034"/>
                  </a:lnTo>
                  <a:lnTo>
                    <a:pt x="3890" y="3726"/>
                  </a:lnTo>
                  <a:lnTo>
                    <a:pt x="3145" y="5380"/>
                  </a:lnTo>
                  <a:lnTo>
                    <a:pt x="1503" y="6630"/>
                  </a:lnTo>
                  <a:lnTo>
                    <a:pt x="1049" y="5519"/>
                  </a:lnTo>
                  <a:lnTo>
                    <a:pt x="683" y="3877"/>
                  </a:lnTo>
                  <a:lnTo>
                    <a:pt x="1238" y="2981"/>
                  </a:lnTo>
                  <a:lnTo>
                    <a:pt x="1781" y="5089"/>
                  </a:lnTo>
                  <a:lnTo>
                    <a:pt x="2678" y="2034"/>
                  </a:lnTo>
                  <a:lnTo>
                    <a:pt x="3044" y="1150"/>
                  </a:lnTo>
                  <a:close/>
                  <a:moveTo>
                    <a:pt x="2842" y="1"/>
                  </a:moveTo>
                  <a:lnTo>
                    <a:pt x="2084" y="1819"/>
                  </a:lnTo>
                  <a:lnTo>
                    <a:pt x="1819" y="2715"/>
                  </a:lnTo>
                  <a:lnTo>
                    <a:pt x="1491" y="1427"/>
                  </a:lnTo>
                  <a:lnTo>
                    <a:pt x="1" y="3763"/>
                  </a:lnTo>
                  <a:lnTo>
                    <a:pt x="443" y="5708"/>
                  </a:lnTo>
                  <a:lnTo>
                    <a:pt x="1238" y="7627"/>
                  </a:lnTo>
                  <a:lnTo>
                    <a:pt x="3650" y="5784"/>
                  </a:lnTo>
                  <a:lnTo>
                    <a:pt x="4496" y="3915"/>
                  </a:lnTo>
                  <a:lnTo>
                    <a:pt x="4521" y="1781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4"/>
            <p:cNvSpPr/>
            <p:nvPr/>
          </p:nvSpPr>
          <p:spPr>
            <a:xfrm>
              <a:off x="1794700" y="1458875"/>
              <a:ext cx="74850" cy="69800"/>
            </a:xfrm>
            <a:custGeom>
              <a:avLst/>
              <a:gdLst/>
              <a:ahLst/>
              <a:cxnLst/>
              <a:rect l="l" t="t" r="r" b="b"/>
              <a:pathLst>
                <a:path w="2994" h="2792" extrusionOk="0">
                  <a:moveTo>
                    <a:pt x="1971" y="1"/>
                  </a:moveTo>
                  <a:lnTo>
                    <a:pt x="872" y="847"/>
                  </a:lnTo>
                  <a:lnTo>
                    <a:pt x="1" y="1465"/>
                  </a:lnTo>
                  <a:lnTo>
                    <a:pt x="1504" y="2791"/>
                  </a:lnTo>
                  <a:lnTo>
                    <a:pt x="2994" y="2791"/>
                  </a:lnTo>
                  <a:lnTo>
                    <a:pt x="19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4"/>
            <p:cNvSpPr/>
            <p:nvPr/>
          </p:nvSpPr>
          <p:spPr>
            <a:xfrm>
              <a:off x="1782075" y="1445925"/>
              <a:ext cx="98850" cy="90625"/>
            </a:xfrm>
            <a:custGeom>
              <a:avLst/>
              <a:gdLst/>
              <a:ahLst/>
              <a:cxnLst/>
              <a:rect l="l" t="t" r="r" b="b"/>
              <a:pathLst>
                <a:path w="3954" h="3625" extrusionOk="0">
                  <a:moveTo>
                    <a:pt x="2324" y="1024"/>
                  </a:moveTo>
                  <a:lnTo>
                    <a:pt x="3057" y="2994"/>
                  </a:lnTo>
                  <a:lnTo>
                    <a:pt x="2122" y="2994"/>
                  </a:lnTo>
                  <a:lnTo>
                    <a:pt x="1011" y="2009"/>
                  </a:lnTo>
                  <a:lnTo>
                    <a:pt x="2324" y="1024"/>
                  </a:lnTo>
                  <a:close/>
                  <a:moveTo>
                    <a:pt x="2627" y="1"/>
                  </a:moveTo>
                  <a:lnTo>
                    <a:pt x="1188" y="1112"/>
                  </a:lnTo>
                  <a:lnTo>
                    <a:pt x="1" y="1958"/>
                  </a:lnTo>
                  <a:lnTo>
                    <a:pt x="1882" y="3625"/>
                  </a:lnTo>
                  <a:lnTo>
                    <a:pt x="3953" y="3625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4"/>
            <p:cNvSpPr/>
            <p:nvPr/>
          </p:nvSpPr>
          <p:spPr>
            <a:xfrm>
              <a:off x="241275" y="1079650"/>
              <a:ext cx="2559200" cy="3887025"/>
            </a:xfrm>
            <a:custGeom>
              <a:avLst/>
              <a:gdLst/>
              <a:ahLst/>
              <a:cxnLst/>
              <a:rect l="l" t="t" r="r" b="b"/>
              <a:pathLst>
                <a:path w="102368" h="155481" extrusionOk="0">
                  <a:moveTo>
                    <a:pt x="22033" y="0"/>
                  </a:moveTo>
                  <a:cubicBezTo>
                    <a:pt x="21541" y="0"/>
                    <a:pt x="20848" y="207"/>
                    <a:pt x="19875" y="825"/>
                  </a:cubicBezTo>
                  <a:cubicBezTo>
                    <a:pt x="16958" y="2669"/>
                    <a:pt x="16718" y="2669"/>
                    <a:pt x="16718" y="2669"/>
                  </a:cubicBezTo>
                  <a:lnTo>
                    <a:pt x="14357" y="4096"/>
                  </a:lnTo>
                  <a:lnTo>
                    <a:pt x="14357" y="5043"/>
                  </a:lnTo>
                  <a:lnTo>
                    <a:pt x="15304" y="8351"/>
                  </a:lnTo>
                  <a:lnTo>
                    <a:pt x="15532" y="10056"/>
                  </a:lnTo>
                  <a:lnTo>
                    <a:pt x="13423" y="9450"/>
                  </a:lnTo>
                  <a:lnTo>
                    <a:pt x="12665" y="8869"/>
                  </a:lnTo>
                  <a:lnTo>
                    <a:pt x="10051" y="10043"/>
                  </a:lnTo>
                  <a:lnTo>
                    <a:pt x="9319" y="11584"/>
                  </a:lnTo>
                  <a:lnTo>
                    <a:pt x="9319" y="12606"/>
                  </a:lnTo>
                  <a:lnTo>
                    <a:pt x="11920" y="12998"/>
                  </a:lnTo>
                  <a:lnTo>
                    <a:pt x="13890" y="12846"/>
                  </a:lnTo>
                  <a:lnTo>
                    <a:pt x="13890" y="12846"/>
                  </a:lnTo>
                  <a:lnTo>
                    <a:pt x="12236" y="14854"/>
                  </a:lnTo>
                  <a:lnTo>
                    <a:pt x="9281" y="15447"/>
                  </a:lnTo>
                  <a:lnTo>
                    <a:pt x="7324" y="17884"/>
                  </a:lnTo>
                  <a:lnTo>
                    <a:pt x="5922" y="20094"/>
                  </a:lnTo>
                  <a:lnTo>
                    <a:pt x="6478" y="22228"/>
                  </a:lnTo>
                  <a:lnTo>
                    <a:pt x="7665" y="23491"/>
                  </a:lnTo>
                  <a:lnTo>
                    <a:pt x="9559" y="25069"/>
                  </a:lnTo>
                  <a:cubicBezTo>
                    <a:pt x="9559" y="25069"/>
                    <a:pt x="8448" y="26534"/>
                    <a:pt x="8372" y="26862"/>
                  </a:cubicBezTo>
                  <a:cubicBezTo>
                    <a:pt x="8296" y="27191"/>
                    <a:pt x="2841" y="30196"/>
                    <a:pt x="2841" y="30196"/>
                  </a:cubicBezTo>
                  <a:lnTo>
                    <a:pt x="0" y="31610"/>
                  </a:lnTo>
                  <a:lnTo>
                    <a:pt x="0" y="31610"/>
                  </a:lnTo>
                  <a:lnTo>
                    <a:pt x="4344" y="30903"/>
                  </a:lnTo>
                  <a:lnTo>
                    <a:pt x="10178" y="28529"/>
                  </a:lnTo>
                  <a:lnTo>
                    <a:pt x="12476" y="25852"/>
                  </a:lnTo>
                  <a:lnTo>
                    <a:pt x="14446" y="24110"/>
                  </a:lnTo>
                  <a:lnTo>
                    <a:pt x="16883" y="22380"/>
                  </a:lnTo>
                  <a:lnTo>
                    <a:pt x="15393" y="25132"/>
                  </a:lnTo>
                  <a:lnTo>
                    <a:pt x="17287" y="24741"/>
                  </a:lnTo>
                  <a:cubicBezTo>
                    <a:pt x="17287" y="24741"/>
                    <a:pt x="19648" y="24034"/>
                    <a:pt x="19812" y="23794"/>
                  </a:cubicBezTo>
                  <a:cubicBezTo>
                    <a:pt x="19818" y="23784"/>
                    <a:pt x="19832" y="23779"/>
                    <a:pt x="19854" y="23779"/>
                  </a:cubicBezTo>
                  <a:cubicBezTo>
                    <a:pt x="20342" y="23779"/>
                    <a:pt x="24610" y="26319"/>
                    <a:pt x="24610" y="26319"/>
                  </a:cubicBezTo>
                  <a:lnTo>
                    <a:pt x="26113" y="29085"/>
                  </a:lnTo>
                  <a:lnTo>
                    <a:pt x="26820" y="33100"/>
                  </a:lnTo>
                  <a:lnTo>
                    <a:pt x="26189" y="36105"/>
                  </a:lnTo>
                  <a:lnTo>
                    <a:pt x="25633" y="38151"/>
                  </a:lnTo>
                  <a:lnTo>
                    <a:pt x="26429" y="40045"/>
                  </a:lnTo>
                  <a:lnTo>
                    <a:pt x="27376" y="37040"/>
                  </a:lnTo>
                  <a:lnTo>
                    <a:pt x="28474" y="36105"/>
                  </a:lnTo>
                  <a:lnTo>
                    <a:pt x="29194" y="40512"/>
                  </a:lnTo>
                  <a:lnTo>
                    <a:pt x="30457" y="43505"/>
                  </a:lnTo>
                  <a:lnTo>
                    <a:pt x="28083" y="42015"/>
                  </a:lnTo>
                  <a:lnTo>
                    <a:pt x="27856" y="43505"/>
                  </a:lnTo>
                  <a:lnTo>
                    <a:pt x="29585" y="47293"/>
                  </a:lnTo>
                  <a:lnTo>
                    <a:pt x="29346" y="49894"/>
                  </a:lnTo>
                  <a:lnTo>
                    <a:pt x="28083" y="52419"/>
                  </a:lnTo>
                  <a:lnTo>
                    <a:pt x="27616" y="56763"/>
                  </a:lnTo>
                  <a:lnTo>
                    <a:pt x="27931" y="61258"/>
                  </a:lnTo>
                  <a:lnTo>
                    <a:pt x="29661" y="64011"/>
                  </a:lnTo>
                  <a:lnTo>
                    <a:pt x="31404" y="65198"/>
                  </a:lnTo>
                  <a:lnTo>
                    <a:pt x="32666" y="68670"/>
                  </a:lnTo>
                  <a:lnTo>
                    <a:pt x="33538" y="71713"/>
                  </a:lnTo>
                  <a:lnTo>
                    <a:pt x="34081" y="73708"/>
                  </a:lnTo>
                  <a:lnTo>
                    <a:pt x="36631" y="76398"/>
                  </a:lnTo>
                  <a:lnTo>
                    <a:pt x="36631" y="76398"/>
                  </a:lnTo>
                  <a:lnTo>
                    <a:pt x="36050" y="73241"/>
                  </a:lnTo>
                  <a:lnTo>
                    <a:pt x="34560" y="71347"/>
                  </a:lnTo>
                  <a:lnTo>
                    <a:pt x="33929" y="66852"/>
                  </a:lnTo>
                  <a:lnTo>
                    <a:pt x="35343" y="68506"/>
                  </a:lnTo>
                  <a:lnTo>
                    <a:pt x="36215" y="71713"/>
                  </a:lnTo>
                  <a:lnTo>
                    <a:pt x="38424" y="73784"/>
                  </a:lnTo>
                  <a:lnTo>
                    <a:pt x="40470" y="77332"/>
                  </a:lnTo>
                  <a:lnTo>
                    <a:pt x="40634" y="79618"/>
                  </a:lnTo>
                  <a:lnTo>
                    <a:pt x="42288" y="81436"/>
                  </a:lnTo>
                  <a:lnTo>
                    <a:pt x="46241" y="82623"/>
                  </a:lnTo>
                  <a:lnTo>
                    <a:pt x="49082" y="84113"/>
                  </a:lnTo>
                  <a:lnTo>
                    <a:pt x="49940" y="83557"/>
                  </a:lnTo>
                  <a:lnTo>
                    <a:pt x="52541" y="85616"/>
                  </a:lnTo>
                  <a:lnTo>
                    <a:pt x="55458" y="86247"/>
                  </a:lnTo>
                  <a:lnTo>
                    <a:pt x="57428" y="88457"/>
                  </a:lnTo>
                  <a:lnTo>
                    <a:pt x="58855" y="90035"/>
                  </a:lnTo>
                  <a:lnTo>
                    <a:pt x="61380" y="91373"/>
                  </a:lnTo>
                  <a:lnTo>
                    <a:pt x="62643" y="90275"/>
                  </a:lnTo>
                  <a:lnTo>
                    <a:pt x="64221" y="92081"/>
                  </a:lnTo>
                  <a:lnTo>
                    <a:pt x="63906" y="95553"/>
                  </a:lnTo>
                  <a:lnTo>
                    <a:pt x="62378" y="97346"/>
                  </a:lnTo>
                  <a:lnTo>
                    <a:pt x="61595" y="99644"/>
                  </a:lnTo>
                  <a:lnTo>
                    <a:pt x="61355" y="101854"/>
                  </a:lnTo>
                  <a:lnTo>
                    <a:pt x="60875" y="103028"/>
                  </a:lnTo>
                  <a:lnTo>
                    <a:pt x="63325" y="105629"/>
                  </a:lnTo>
                  <a:lnTo>
                    <a:pt x="65459" y="108862"/>
                  </a:lnTo>
                  <a:lnTo>
                    <a:pt x="67580" y="112170"/>
                  </a:lnTo>
                  <a:lnTo>
                    <a:pt x="69550" y="113281"/>
                  </a:lnTo>
                  <a:lnTo>
                    <a:pt x="70813" y="115011"/>
                  </a:lnTo>
                  <a:lnTo>
                    <a:pt x="71293" y="119746"/>
                  </a:lnTo>
                  <a:lnTo>
                    <a:pt x="71532" y="123610"/>
                  </a:lnTo>
                  <a:lnTo>
                    <a:pt x="71293" y="127562"/>
                  </a:lnTo>
                  <a:lnTo>
                    <a:pt x="71444" y="129608"/>
                  </a:lnTo>
                  <a:lnTo>
                    <a:pt x="70661" y="132765"/>
                  </a:lnTo>
                  <a:lnTo>
                    <a:pt x="70585" y="135214"/>
                  </a:lnTo>
                  <a:lnTo>
                    <a:pt x="70813" y="138220"/>
                  </a:lnTo>
                  <a:lnTo>
                    <a:pt x="72151" y="139167"/>
                  </a:lnTo>
                  <a:lnTo>
                    <a:pt x="70346" y="143334"/>
                  </a:lnTo>
                  <a:lnTo>
                    <a:pt x="71684" y="145392"/>
                  </a:lnTo>
                  <a:lnTo>
                    <a:pt x="72000" y="147210"/>
                  </a:lnTo>
                  <a:lnTo>
                    <a:pt x="73225" y="150998"/>
                  </a:lnTo>
                  <a:lnTo>
                    <a:pt x="75548" y="154344"/>
                  </a:lnTo>
                  <a:lnTo>
                    <a:pt x="77278" y="155481"/>
                  </a:lnTo>
                  <a:lnTo>
                    <a:pt x="80283" y="155481"/>
                  </a:lnTo>
                  <a:lnTo>
                    <a:pt x="81546" y="153991"/>
                  </a:lnTo>
                  <a:lnTo>
                    <a:pt x="78313" y="152248"/>
                  </a:lnTo>
                  <a:lnTo>
                    <a:pt x="77126" y="149331"/>
                  </a:lnTo>
                  <a:cubicBezTo>
                    <a:pt x="77126" y="149331"/>
                    <a:pt x="75864" y="148826"/>
                    <a:pt x="77050" y="147399"/>
                  </a:cubicBezTo>
                  <a:cubicBezTo>
                    <a:pt x="78237" y="145985"/>
                    <a:pt x="78237" y="145960"/>
                    <a:pt x="78237" y="145960"/>
                  </a:cubicBezTo>
                  <a:lnTo>
                    <a:pt x="78553" y="144925"/>
                  </a:lnTo>
                  <a:lnTo>
                    <a:pt x="76899" y="143738"/>
                  </a:lnTo>
                  <a:lnTo>
                    <a:pt x="77758" y="142083"/>
                  </a:lnTo>
                  <a:lnTo>
                    <a:pt x="78553" y="141528"/>
                  </a:lnTo>
                  <a:lnTo>
                    <a:pt x="78945" y="139318"/>
                  </a:lnTo>
                  <a:lnTo>
                    <a:pt x="78389" y="138055"/>
                  </a:lnTo>
                  <a:lnTo>
                    <a:pt x="78465" y="136957"/>
                  </a:lnTo>
                  <a:lnTo>
                    <a:pt x="79892" y="137108"/>
                  </a:lnTo>
                  <a:lnTo>
                    <a:pt x="79967" y="135530"/>
                  </a:lnTo>
                  <a:lnTo>
                    <a:pt x="79967" y="134962"/>
                  </a:lnTo>
                  <a:lnTo>
                    <a:pt x="81861" y="134406"/>
                  </a:lnTo>
                  <a:lnTo>
                    <a:pt x="83755" y="133926"/>
                  </a:lnTo>
                  <a:lnTo>
                    <a:pt x="83755" y="131805"/>
                  </a:lnTo>
                  <a:lnTo>
                    <a:pt x="83604" y="130542"/>
                  </a:lnTo>
                  <a:lnTo>
                    <a:pt x="83516" y="129595"/>
                  </a:lnTo>
                  <a:lnTo>
                    <a:pt x="86205" y="130063"/>
                  </a:lnTo>
                  <a:lnTo>
                    <a:pt x="87821" y="128484"/>
                  </a:lnTo>
                  <a:lnTo>
                    <a:pt x="89261" y="126047"/>
                  </a:lnTo>
                  <a:lnTo>
                    <a:pt x="90612" y="124065"/>
                  </a:lnTo>
                  <a:lnTo>
                    <a:pt x="91079" y="121312"/>
                  </a:lnTo>
                  <a:lnTo>
                    <a:pt x="93605" y="119570"/>
                  </a:lnTo>
                  <a:lnTo>
                    <a:pt x="96294" y="118155"/>
                  </a:lnTo>
                  <a:lnTo>
                    <a:pt x="97633" y="117360"/>
                  </a:lnTo>
                  <a:lnTo>
                    <a:pt x="98188" y="113572"/>
                  </a:lnTo>
                  <a:lnTo>
                    <a:pt x="99047" y="110415"/>
                  </a:lnTo>
                  <a:lnTo>
                    <a:pt x="99451" y="108445"/>
                  </a:lnTo>
                  <a:lnTo>
                    <a:pt x="101257" y="106160"/>
                  </a:lnTo>
                  <a:lnTo>
                    <a:pt x="102368" y="104190"/>
                  </a:lnTo>
                  <a:lnTo>
                    <a:pt x="101332" y="102296"/>
                  </a:lnTo>
                  <a:cubicBezTo>
                    <a:pt x="101332" y="102296"/>
                    <a:pt x="101888" y="102220"/>
                    <a:pt x="98655" y="100957"/>
                  </a:cubicBezTo>
                  <a:lnTo>
                    <a:pt x="95423" y="99695"/>
                  </a:lnTo>
                  <a:lnTo>
                    <a:pt x="93529" y="99379"/>
                  </a:lnTo>
                  <a:lnTo>
                    <a:pt x="91471" y="98596"/>
                  </a:lnTo>
                  <a:lnTo>
                    <a:pt x="89185" y="97649"/>
                  </a:lnTo>
                  <a:lnTo>
                    <a:pt x="88011" y="94884"/>
                  </a:lnTo>
                  <a:lnTo>
                    <a:pt x="86508" y="92750"/>
                  </a:lnTo>
                  <a:lnTo>
                    <a:pt x="83124" y="91651"/>
                  </a:lnTo>
                  <a:lnTo>
                    <a:pt x="80914" y="91411"/>
                  </a:lnTo>
                  <a:lnTo>
                    <a:pt x="78616" y="89202"/>
                  </a:lnTo>
                  <a:lnTo>
                    <a:pt x="76571" y="88015"/>
                  </a:lnTo>
                  <a:lnTo>
                    <a:pt x="74121" y="87787"/>
                  </a:lnTo>
                  <a:lnTo>
                    <a:pt x="71596" y="87156"/>
                  </a:lnTo>
                  <a:lnTo>
                    <a:pt x="68755" y="87232"/>
                  </a:lnTo>
                  <a:cubicBezTo>
                    <a:pt x="68755" y="87232"/>
                    <a:pt x="65522" y="88179"/>
                    <a:pt x="65446" y="88495"/>
                  </a:cubicBezTo>
                  <a:cubicBezTo>
                    <a:pt x="65358" y="88810"/>
                    <a:pt x="64903" y="90174"/>
                    <a:pt x="64903" y="90174"/>
                  </a:cubicBezTo>
                  <a:lnTo>
                    <a:pt x="63325" y="88911"/>
                  </a:lnTo>
                  <a:lnTo>
                    <a:pt x="61595" y="89467"/>
                  </a:lnTo>
                  <a:lnTo>
                    <a:pt x="59852" y="88596"/>
                  </a:lnTo>
                  <a:lnTo>
                    <a:pt x="58590" y="85994"/>
                  </a:lnTo>
                  <a:lnTo>
                    <a:pt x="59385" y="83949"/>
                  </a:lnTo>
                  <a:lnTo>
                    <a:pt x="57491" y="83317"/>
                  </a:lnTo>
                  <a:lnTo>
                    <a:pt x="54966" y="83002"/>
                  </a:lnTo>
                  <a:lnTo>
                    <a:pt x="55673" y="81032"/>
                  </a:lnTo>
                  <a:lnTo>
                    <a:pt x="56380" y="79643"/>
                  </a:lnTo>
                  <a:lnTo>
                    <a:pt x="56532" y="78507"/>
                  </a:lnTo>
                  <a:lnTo>
                    <a:pt x="53779" y="78507"/>
                  </a:lnTo>
                  <a:lnTo>
                    <a:pt x="52592" y="80476"/>
                  </a:lnTo>
                  <a:lnTo>
                    <a:pt x="49915" y="81423"/>
                  </a:lnTo>
                  <a:lnTo>
                    <a:pt x="47933" y="78747"/>
                  </a:lnTo>
                  <a:lnTo>
                    <a:pt x="47541" y="75160"/>
                  </a:lnTo>
                  <a:lnTo>
                    <a:pt x="48412" y="72218"/>
                  </a:lnTo>
                  <a:lnTo>
                    <a:pt x="51165" y="70173"/>
                  </a:lnTo>
                  <a:lnTo>
                    <a:pt x="54095" y="69769"/>
                  </a:lnTo>
                  <a:lnTo>
                    <a:pt x="55433" y="70880"/>
                  </a:lnTo>
                  <a:lnTo>
                    <a:pt x="56064" y="69693"/>
                  </a:lnTo>
                  <a:lnTo>
                    <a:pt x="58198" y="69693"/>
                  </a:lnTo>
                  <a:lnTo>
                    <a:pt x="60964" y="70552"/>
                  </a:lnTo>
                  <a:lnTo>
                    <a:pt x="61191" y="72521"/>
                  </a:lnTo>
                  <a:lnTo>
                    <a:pt x="62529" y="74567"/>
                  </a:lnTo>
                  <a:lnTo>
                    <a:pt x="62933" y="72484"/>
                  </a:lnTo>
                  <a:lnTo>
                    <a:pt x="62769" y="68759"/>
                  </a:lnTo>
                  <a:lnTo>
                    <a:pt x="63805" y="66852"/>
                  </a:lnTo>
                  <a:lnTo>
                    <a:pt x="66797" y="64806"/>
                  </a:lnTo>
                  <a:lnTo>
                    <a:pt x="68300" y="62281"/>
                  </a:lnTo>
                  <a:lnTo>
                    <a:pt x="69083" y="60248"/>
                  </a:lnTo>
                  <a:lnTo>
                    <a:pt x="71684" y="57697"/>
                  </a:lnTo>
                  <a:lnTo>
                    <a:pt x="73338" y="57697"/>
                  </a:lnTo>
                  <a:lnTo>
                    <a:pt x="74197" y="55412"/>
                  </a:lnTo>
                  <a:lnTo>
                    <a:pt x="76722" y="53758"/>
                  </a:lnTo>
                  <a:lnTo>
                    <a:pt x="77833" y="55488"/>
                  </a:lnTo>
                  <a:lnTo>
                    <a:pt x="79879" y="54187"/>
                  </a:lnTo>
                  <a:lnTo>
                    <a:pt x="83351" y="52748"/>
                  </a:lnTo>
                  <a:lnTo>
                    <a:pt x="82569" y="51876"/>
                  </a:lnTo>
                  <a:lnTo>
                    <a:pt x="79412" y="52104"/>
                  </a:lnTo>
                  <a:lnTo>
                    <a:pt x="78692" y="50525"/>
                  </a:lnTo>
                  <a:lnTo>
                    <a:pt x="78692" y="49187"/>
                  </a:lnTo>
                  <a:lnTo>
                    <a:pt x="77833" y="48707"/>
                  </a:lnTo>
                  <a:lnTo>
                    <a:pt x="76091" y="49502"/>
                  </a:lnTo>
                  <a:lnTo>
                    <a:pt x="78540" y="48240"/>
                  </a:lnTo>
                  <a:lnTo>
                    <a:pt x="80902" y="48240"/>
                  </a:lnTo>
                  <a:lnTo>
                    <a:pt x="83111" y="48391"/>
                  </a:lnTo>
                  <a:lnTo>
                    <a:pt x="85725" y="46901"/>
                  </a:lnTo>
                  <a:cubicBezTo>
                    <a:pt x="85725" y="46901"/>
                    <a:pt x="87619" y="45474"/>
                    <a:pt x="87695" y="45361"/>
                  </a:cubicBezTo>
                  <a:cubicBezTo>
                    <a:pt x="87771" y="45247"/>
                    <a:pt x="86041" y="42204"/>
                    <a:pt x="86041" y="42204"/>
                  </a:cubicBezTo>
                  <a:lnTo>
                    <a:pt x="83983" y="40297"/>
                  </a:lnTo>
                  <a:lnTo>
                    <a:pt x="83591" y="38151"/>
                  </a:lnTo>
                  <a:lnTo>
                    <a:pt x="83111" y="33820"/>
                  </a:lnTo>
                  <a:lnTo>
                    <a:pt x="81066" y="36105"/>
                  </a:lnTo>
                  <a:lnTo>
                    <a:pt x="79172" y="35701"/>
                  </a:lnTo>
                  <a:lnTo>
                    <a:pt x="78856" y="33656"/>
                  </a:lnTo>
                  <a:lnTo>
                    <a:pt x="79639" y="32203"/>
                  </a:lnTo>
                  <a:lnTo>
                    <a:pt x="77909" y="31724"/>
                  </a:lnTo>
                  <a:lnTo>
                    <a:pt x="76798" y="30575"/>
                  </a:lnTo>
                  <a:lnTo>
                    <a:pt x="73957" y="30575"/>
                  </a:lnTo>
                  <a:lnTo>
                    <a:pt x="73098" y="30650"/>
                  </a:lnTo>
                  <a:lnTo>
                    <a:pt x="73010" y="33491"/>
                  </a:lnTo>
                  <a:lnTo>
                    <a:pt x="71671" y="34918"/>
                  </a:lnTo>
                  <a:lnTo>
                    <a:pt x="72467" y="36156"/>
                  </a:lnTo>
                  <a:lnTo>
                    <a:pt x="72694" y="38479"/>
                  </a:lnTo>
                  <a:lnTo>
                    <a:pt x="70573" y="40285"/>
                  </a:lnTo>
                  <a:lnTo>
                    <a:pt x="68603" y="40979"/>
                  </a:lnTo>
                  <a:lnTo>
                    <a:pt x="68603" y="44136"/>
                  </a:lnTo>
                  <a:lnTo>
                    <a:pt x="67340" y="44767"/>
                  </a:lnTo>
                  <a:lnTo>
                    <a:pt x="65913" y="42962"/>
                  </a:lnTo>
                  <a:lnTo>
                    <a:pt x="66545" y="40196"/>
                  </a:lnTo>
                  <a:lnTo>
                    <a:pt x="64386" y="39098"/>
                  </a:lnTo>
                  <a:lnTo>
                    <a:pt x="62113" y="37747"/>
                  </a:lnTo>
                  <a:lnTo>
                    <a:pt x="61115" y="36888"/>
                  </a:lnTo>
                  <a:lnTo>
                    <a:pt x="60092" y="36888"/>
                  </a:lnTo>
                  <a:lnTo>
                    <a:pt x="59852" y="34123"/>
                  </a:lnTo>
                  <a:lnTo>
                    <a:pt x="60244" y="31686"/>
                  </a:lnTo>
                  <a:lnTo>
                    <a:pt x="61088" y="29679"/>
                  </a:lnTo>
                  <a:lnTo>
                    <a:pt x="61088" y="29679"/>
                  </a:lnTo>
                  <a:cubicBezTo>
                    <a:pt x="61170" y="29674"/>
                    <a:pt x="61518" y="29543"/>
                    <a:pt x="62694" y="28958"/>
                  </a:cubicBezTo>
                  <a:cubicBezTo>
                    <a:pt x="63454" y="28578"/>
                    <a:pt x="63639" y="28510"/>
                    <a:pt x="63679" y="28510"/>
                  </a:cubicBezTo>
                  <a:cubicBezTo>
                    <a:pt x="63702" y="28510"/>
                    <a:pt x="63680" y="28531"/>
                    <a:pt x="63688" y="28531"/>
                  </a:cubicBezTo>
                  <a:cubicBezTo>
                    <a:pt x="63704" y="28531"/>
                    <a:pt x="63843" y="28444"/>
                    <a:pt x="64739" y="27910"/>
                  </a:cubicBezTo>
                  <a:cubicBezTo>
                    <a:pt x="66873" y="26648"/>
                    <a:pt x="66873" y="26648"/>
                    <a:pt x="66873" y="26648"/>
                  </a:cubicBezTo>
                  <a:lnTo>
                    <a:pt x="68451" y="25145"/>
                  </a:lnTo>
                  <a:lnTo>
                    <a:pt x="69714" y="23870"/>
                  </a:lnTo>
                  <a:lnTo>
                    <a:pt x="70585" y="23642"/>
                  </a:lnTo>
                  <a:lnTo>
                    <a:pt x="73969" y="23642"/>
                  </a:lnTo>
                  <a:lnTo>
                    <a:pt x="74121" y="21597"/>
                  </a:lnTo>
                  <a:lnTo>
                    <a:pt x="75144" y="19779"/>
                  </a:lnTo>
                  <a:lnTo>
                    <a:pt x="74677" y="18049"/>
                  </a:lnTo>
                  <a:lnTo>
                    <a:pt x="73035" y="16660"/>
                  </a:lnTo>
                  <a:lnTo>
                    <a:pt x="71987" y="18693"/>
                  </a:lnTo>
                  <a:lnTo>
                    <a:pt x="70371" y="19943"/>
                  </a:lnTo>
                  <a:lnTo>
                    <a:pt x="69234" y="20726"/>
                  </a:lnTo>
                  <a:lnTo>
                    <a:pt x="69234" y="18276"/>
                  </a:lnTo>
                  <a:lnTo>
                    <a:pt x="69487" y="17013"/>
                  </a:lnTo>
                  <a:lnTo>
                    <a:pt x="69487" y="17013"/>
                  </a:lnTo>
                  <a:lnTo>
                    <a:pt x="68439" y="17960"/>
                  </a:lnTo>
                  <a:lnTo>
                    <a:pt x="67403" y="15599"/>
                  </a:lnTo>
                  <a:lnTo>
                    <a:pt x="68565" y="14336"/>
                  </a:lnTo>
                  <a:lnTo>
                    <a:pt x="69373" y="12594"/>
                  </a:lnTo>
                  <a:lnTo>
                    <a:pt x="70636" y="9841"/>
                  </a:lnTo>
                  <a:lnTo>
                    <a:pt x="71633" y="9450"/>
                  </a:lnTo>
                  <a:lnTo>
                    <a:pt x="73401" y="7783"/>
                  </a:lnTo>
                  <a:lnTo>
                    <a:pt x="72618" y="7379"/>
                  </a:lnTo>
                  <a:lnTo>
                    <a:pt x="71633" y="7240"/>
                  </a:lnTo>
                  <a:lnTo>
                    <a:pt x="69234" y="7240"/>
                  </a:lnTo>
                  <a:lnTo>
                    <a:pt x="69234" y="9450"/>
                  </a:lnTo>
                  <a:lnTo>
                    <a:pt x="67164" y="12152"/>
                  </a:lnTo>
                  <a:lnTo>
                    <a:pt x="65408" y="14854"/>
                  </a:lnTo>
                  <a:lnTo>
                    <a:pt x="66280" y="16091"/>
                  </a:lnTo>
                  <a:lnTo>
                    <a:pt x="65926" y="18516"/>
                  </a:lnTo>
                  <a:lnTo>
                    <a:pt x="62921" y="20094"/>
                  </a:lnTo>
                  <a:lnTo>
                    <a:pt x="62921" y="18276"/>
                  </a:lnTo>
                  <a:lnTo>
                    <a:pt x="61191" y="18124"/>
                  </a:lnTo>
                  <a:lnTo>
                    <a:pt x="59701" y="19299"/>
                  </a:lnTo>
                  <a:lnTo>
                    <a:pt x="57845" y="16698"/>
                  </a:lnTo>
                  <a:lnTo>
                    <a:pt x="55673" y="16698"/>
                  </a:lnTo>
                  <a:lnTo>
                    <a:pt x="54966" y="18049"/>
                  </a:lnTo>
                  <a:lnTo>
                    <a:pt x="54259" y="19071"/>
                  </a:lnTo>
                  <a:lnTo>
                    <a:pt x="53223" y="16786"/>
                  </a:lnTo>
                  <a:cubicBezTo>
                    <a:pt x="53223" y="16786"/>
                    <a:pt x="52623" y="16998"/>
                    <a:pt x="52038" y="16998"/>
                  </a:cubicBezTo>
                  <a:cubicBezTo>
                    <a:pt x="51500" y="16998"/>
                    <a:pt x="50974" y="16819"/>
                    <a:pt x="50938" y="16129"/>
                  </a:cubicBezTo>
                  <a:cubicBezTo>
                    <a:pt x="50862" y="14690"/>
                    <a:pt x="50862" y="14677"/>
                    <a:pt x="50862" y="14677"/>
                  </a:cubicBezTo>
                  <a:lnTo>
                    <a:pt x="47629" y="11672"/>
                  </a:lnTo>
                  <a:lnTo>
                    <a:pt x="46594" y="10952"/>
                  </a:lnTo>
                  <a:lnTo>
                    <a:pt x="44788" y="11268"/>
                  </a:lnTo>
                  <a:lnTo>
                    <a:pt x="43993" y="8869"/>
                  </a:lnTo>
                  <a:lnTo>
                    <a:pt x="42579" y="8427"/>
                  </a:lnTo>
                  <a:lnTo>
                    <a:pt x="39030" y="8869"/>
                  </a:lnTo>
                  <a:lnTo>
                    <a:pt x="36972" y="8427"/>
                  </a:lnTo>
                  <a:lnTo>
                    <a:pt x="34295" y="6141"/>
                  </a:lnTo>
                  <a:lnTo>
                    <a:pt x="30747" y="4462"/>
                  </a:lnTo>
                  <a:lnTo>
                    <a:pt x="28159" y="1962"/>
                  </a:lnTo>
                  <a:lnTo>
                    <a:pt x="26037" y="194"/>
                  </a:lnTo>
                  <a:lnTo>
                    <a:pt x="23196" y="825"/>
                  </a:lnTo>
                  <a:cubicBezTo>
                    <a:pt x="23196" y="825"/>
                    <a:pt x="23017" y="0"/>
                    <a:pt x="220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4"/>
            <p:cNvSpPr/>
            <p:nvPr/>
          </p:nvSpPr>
          <p:spPr>
            <a:xfrm>
              <a:off x="238125" y="1071925"/>
              <a:ext cx="2568675" cy="3902025"/>
            </a:xfrm>
            <a:custGeom>
              <a:avLst/>
              <a:gdLst/>
              <a:ahLst/>
              <a:cxnLst/>
              <a:rect l="l" t="t" r="r" b="b"/>
              <a:pathLst>
                <a:path w="102747" h="156081" extrusionOk="0">
                  <a:moveTo>
                    <a:pt x="61468" y="29836"/>
                  </a:moveTo>
                  <a:cubicBezTo>
                    <a:pt x="61506" y="29899"/>
                    <a:pt x="61519" y="29962"/>
                    <a:pt x="61506" y="30025"/>
                  </a:cubicBezTo>
                  <a:lnTo>
                    <a:pt x="61342" y="29899"/>
                  </a:lnTo>
                  <a:lnTo>
                    <a:pt x="61468" y="29836"/>
                  </a:lnTo>
                  <a:close/>
                  <a:moveTo>
                    <a:pt x="101181" y="102504"/>
                  </a:moveTo>
                  <a:lnTo>
                    <a:pt x="101282" y="102542"/>
                  </a:lnTo>
                  <a:lnTo>
                    <a:pt x="101193" y="102718"/>
                  </a:lnTo>
                  <a:cubicBezTo>
                    <a:pt x="101155" y="102655"/>
                    <a:pt x="101143" y="102567"/>
                    <a:pt x="101181" y="102504"/>
                  </a:cubicBezTo>
                  <a:close/>
                  <a:moveTo>
                    <a:pt x="22159" y="618"/>
                  </a:moveTo>
                  <a:cubicBezTo>
                    <a:pt x="22328" y="618"/>
                    <a:pt x="22461" y="648"/>
                    <a:pt x="22565" y="692"/>
                  </a:cubicBezTo>
                  <a:cubicBezTo>
                    <a:pt x="22779" y="781"/>
                    <a:pt x="22943" y="970"/>
                    <a:pt x="23019" y="1198"/>
                  </a:cubicBezTo>
                  <a:lnTo>
                    <a:pt x="23385" y="1437"/>
                  </a:lnTo>
                  <a:lnTo>
                    <a:pt x="26075" y="844"/>
                  </a:lnTo>
                  <a:lnTo>
                    <a:pt x="28057" y="2498"/>
                  </a:lnTo>
                  <a:lnTo>
                    <a:pt x="30658" y="4998"/>
                  </a:lnTo>
                  <a:lnTo>
                    <a:pt x="34257" y="6716"/>
                  </a:lnTo>
                  <a:lnTo>
                    <a:pt x="36909" y="8976"/>
                  </a:lnTo>
                  <a:lnTo>
                    <a:pt x="37048" y="9052"/>
                  </a:lnTo>
                  <a:lnTo>
                    <a:pt x="39093" y="9481"/>
                  </a:lnTo>
                  <a:lnTo>
                    <a:pt x="39207" y="9481"/>
                  </a:lnTo>
                  <a:lnTo>
                    <a:pt x="42679" y="9052"/>
                  </a:lnTo>
                  <a:lnTo>
                    <a:pt x="43879" y="9430"/>
                  </a:lnTo>
                  <a:lnTo>
                    <a:pt x="44624" y="11678"/>
                  </a:lnTo>
                  <a:lnTo>
                    <a:pt x="44978" y="11893"/>
                  </a:lnTo>
                  <a:lnTo>
                    <a:pt x="46657" y="11590"/>
                  </a:lnTo>
                  <a:lnTo>
                    <a:pt x="47541" y="12208"/>
                  </a:lnTo>
                  <a:lnTo>
                    <a:pt x="50685" y="15125"/>
                  </a:lnTo>
                  <a:cubicBezTo>
                    <a:pt x="50698" y="15302"/>
                    <a:pt x="50710" y="15668"/>
                    <a:pt x="50761" y="16464"/>
                  </a:cubicBezTo>
                  <a:cubicBezTo>
                    <a:pt x="50761" y="16830"/>
                    <a:pt x="50937" y="17183"/>
                    <a:pt x="51253" y="17385"/>
                  </a:cubicBezTo>
                  <a:cubicBezTo>
                    <a:pt x="51517" y="17561"/>
                    <a:pt x="51851" y="17620"/>
                    <a:pt x="52180" y="17620"/>
                  </a:cubicBezTo>
                  <a:cubicBezTo>
                    <a:pt x="52561" y="17620"/>
                    <a:pt x="52935" y="17541"/>
                    <a:pt x="53185" y="17474"/>
                  </a:cubicBezTo>
                  <a:lnTo>
                    <a:pt x="54094" y="19507"/>
                  </a:lnTo>
                  <a:lnTo>
                    <a:pt x="54637" y="19557"/>
                  </a:lnTo>
                  <a:lnTo>
                    <a:pt x="55370" y="18497"/>
                  </a:lnTo>
                  <a:lnTo>
                    <a:pt x="55988" y="17322"/>
                  </a:lnTo>
                  <a:lnTo>
                    <a:pt x="57807" y="17322"/>
                  </a:lnTo>
                  <a:lnTo>
                    <a:pt x="59562" y="19784"/>
                  </a:lnTo>
                  <a:lnTo>
                    <a:pt x="60016" y="19848"/>
                  </a:lnTo>
                  <a:lnTo>
                    <a:pt x="61418" y="18762"/>
                  </a:lnTo>
                  <a:lnTo>
                    <a:pt x="62744" y="18875"/>
                  </a:lnTo>
                  <a:lnTo>
                    <a:pt x="62744" y="20403"/>
                  </a:lnTo>
                  <a:lnTo>
                    <a:pt x="63198" y="20681"/>
                  </a:lnTo>
                  <a:lnTo>
                    <a:pt x="66204" y="19103"/>
                  </a:lnTo>
                  <a:lnTo>
                    <a:pt x="66355" y="18875"/>
                  </a:lnTo>
                  <a:lnTo>
                    <a:pt x="66709" y="16451"/>
                  </a:lnTo>
                  <a:lnTo>
                    <a:pt x="66658" y="16224"/>
                  </a:lnTo>
                  <a:lnTo>
                    <a:pt x="65913" y="15150"/>
                  </a:lnTo>
                  <a:lnTo>
                    <a:pt x="67542" y="12650"/>
                  </a:lnTo>
                  <a:lnTo>
                    <a:pt x="69613" y="9961"/>
                  </a:lnTo>
                  <a:lnTo>
                    <a:pt x="69676" y="9771"/>
                  </a:lnTo>
                  <a:lnTo>
                    <a:pt x="69676" y="7877"/>
                  </a:lnTo>
                  <a:lnTo>
                    <a:pt x="71709" y="7877"/>
                  </a:lnTo>
                  <a:lnTo>
                    <a:pt x="72631" y="8004"/>
                  </a:lnTo>
                  <a:lnTo>
                    <a:pt x="72984" y="8180"/>
                  </a:lnTo>
                  <a:lnTo>
                    <a:pt x="71570" y="9493"/>
                  </a:lnTo>
                  <a:lnTo>
                    <a:pt x="70636" y="9872"/>
                  </a:lnTo>
                  <a:lnTo>
                    <a:pt x="70472" y="10024"/>
                  </a:lnTo>
                  <a:lnTo>
                    <a:pt x="68413" y="14469"/>
                  </a:lnTo>
                  <a:lnTo>
                    <a:pt x="67290" y="15693"/>
                  </a:lnTo>
                  <a:lnTo>
                    <a:pt x="67226" y="16034"/>
                  </a:lnTo>
                  <a:lnTo>
                    <a:pt x="68274" y="18408"/>
                  </a:lnTo>
                  <a:lnTo>
                    <a:pt x="68780" y="18509"/>
                  </a:lnTo>
                  <a:lnTo>
                    <a:pt x="69108" y="18206"/>
                  </a:lnTo>
                  <a:lnTo>
                    <a:pt x="69108" y="18206"/>
                  </a:lnTo>
                  <a:lnTo>
                    <a:pt x="69045" y="18522"/>
                  </a:lnTo>
                  <a:lnTo>
                    <a:pt x="69045" y="21035"/>
                  </a:lnTo>
                  <a:lnTo>
                    <a:pt x="69537" y="21287"/>
                  </a:lnTo>
                  <a:lnTo>
                    <a:pt x="70686" y="20504"/>
                  </a:lnTo>
                  <a:lnTo>
                    <a:pt x="72315" y="19254"/>
                  </a:lnTo>
                  <a:lnTo>
                    <a:pt x="73262" y="17474"/>
                  </a:lnTo>
                  <a:lnTo>
                    <a:pt x="74525" y="18534"/>
                  </a:lnTo>
                  <a:lnTo>
                    <a:pt x="74929" y="20050"/>
                  </a:lnTo>
                  <a:lnTo>
                    <a:pt x="73982" y="21742"/>
                  </a:lnTo>
                  <a:lnTo>
                    <a:pt x="73805" y="23636"/>
                  </a:lnTo>
                  <a:lnTo>
                    <a:pt x="70699" y="23636"/>
                  </a:lnTo>
                  <a:lnTo>
                    <a:pt x="69752" y="23863"/>
                  </a:lnTo>
                  <a:lnTo>
                    <a:pt x="69613" y="23951"/>
                  </a:lnTo>
                  <a:lnTo>
                    <a:pt x="68350" y="25227"/>
                  </a:lnTo>
                  <a:lnTo>
                    <a:pt x="66797" y="26704"/>
                  </a:lnTo>
                  <a:cubicBezTo>
                    <a:pt x="66721" y="26755"/>
                    <a:pt x="66368" y="26982"/>
                    <a:pt x="64701" y="27954"/>
                  </a:cubicBezTo>
                  <a:lnTo>
                    <a:pt x="64171" y="28270"/>
                  </a:lnTo>
                  <a:lnTo>
                    <a:pt x="63779" y="28510"/>
                  </a:lnTo>
                  <a:cubicBezTo>
                    <a:pt x="63602" y="28535"/>
                    <a:pt x="63299" y="28674"/>
                    <a:pt x="62668" y="28990"/>
                  </a:cubicBezTo>
                  <a:cubicBezTo>
                    <a:pt x="61443" y="29608"/>
                    <a:pt x="61216" y="29684"/>
                    <a:pt x="61178" y="29684"/>
                  </a:cubicBezTo>
                  <a:lnTo>
                    <a:pt x="61178" y="29785"/>
                  </a:lnTo>
                  <a:lnTo>
                    <a:pt x="61039" y="29684"/>
                  </a:lnTo>
                  <a:cubicBezTo>
                    <a:pt x="60938" y="29747"/>
                    <a:pt x="60875" y="29861"/>
                    <a:pt x="60862" y="29974"/>
                  </a:cubicBezTo>
                  <a:lnTo>
                    <a:pt x="60079" y="31868"/>
                  </a:lnTo>
                  <a:lnTo>
                    <a:pt x="59663" y="34381"/>
                  </a:lnTo>
                  <a:lnTo>
                    <a:pt x="59663" y="34457"/>
                  </a:lnTo>
                  <a:lnTo>
                    <a:pt x="59890" y="37222"/>
                  </a:lnTo>
                  <a:lnTo>
                    <a:pt x="60206" y="37500"/>
                  </a:lnTo>
                  <a:lnTo>
                    <a:pt x="61115" y="37500"/>
                  </a:lnTo>
                  <a:lnTo>
                    <a:pt x="62075" y="38321"/>
                  </a:lnTo>
                  <a:lnTo>
                    <a:pt x="64360" y="39685"/>
                  </a:lnTo>
                  <a:lnTo>
                    <a:pt x="66317" y="40669"/>
                  </a:lnTo>
                  <a:lnTo>
                    <a:pt x="65736" y="43195"/>
                  </a:lnTo>
                  <a:lnTo>
                    <a:pt x="65800" y="43460"/>
                  </a:lnTo>
                  <a:lnTo>
                    <a:pt x="67214" y="45278"/>
                  </a:lnTo>
                  <a:lnTo>
                    <a:pt x="67605" y="45354"/>
                  </a:lnTo>
                  <a:lnTo>
                    <a:pt x="68868" y="44723"/>
                  </a:lnTo>
                  <a:lnTo>
                    <a:pt x="69045" y="44445"/>
                  </a:lnTo>
                  <a:lnTo>
                    <a:pt x="69045" y="41516"/>
                  </a:lnTo>
                  <a:lnTo>
                    <a:pt x="70800" y="40884"/>
                  </a:lnTo>
                  <a:lnTo>
                    <a:pt x="73035" y="39028"/>
                  </a:lnTo>
                  <a:lnTo>
                    <a:pt x="73136" y="38750"/>
                  </a:lnTo>
                  <a:lnTo>
                    <a:pt x="72909" y="36414"/>
                  </a:lnTo>
                  <a:lnTo>
                    <a:pt x="72858" y="36275"/>
                  </a:lnTo>
                  <a:lnTo>
                    <a:pt x="72201" y="35253"/>
                  </a:lnTo>
                  <a:lnTo>
                    <a:pt x="73376" y="34015"/>
                  </a:lnTo>
                  <a:lnTo>
                    <a:pt x="73464" y="33800"/>
                  </a:lnTo>
                  <a:lnTo>
                    <a:pt x="73527" y="31250"/>
                  </a:lnTo>
                  <a:lnTo>
                    <a:pt x="74095" y="31199"/>
                  </a:lnTo>
                  <a:lnTo>
                    <a:pt x="76798" y="31199"/>
                  </a:lnTo>
                  <a:lnTo>
                    <a:pt x="77808" y="32247"/>
                  </a:lnTo>
                  <a:lnTo>
                    <a:pt x="77947" y="32323"/>
                  </a:lnTo>
                  <a:lnTo>
                    <a:pt x="79298" y="32702"/>
                  </a:lnTo>
                  <a:lnTo>
                    <a:pt x="78704" y="33813"/>
                  </a:lnTo>
                  <a:lnTo>
                    <a:pt x="78666" y="34015"/>
                  </a:lnTo>
                  <a:lnTo>
                    <a:pt x="78982" y="36061"/>
                  </a:lnTo>
                  <a:lnTo>
                    <a:pt x="79235" y="36326"/>
                  </a:lnTo>
                  <a:lnTo>
                    <a:pt x="81129" y="36730"/>
                  </a:lnTo>
                  <a:lnTo>
                    <a:pt x="81419" y="36629"/>
                  </a:lnTo>
                  <a:lnTo>
                    <a:pt x="82998" y="34861"/>
                  </a:lnTo>
                  <a:lnTo>
                    <a:pt x="83402" y="38523"/>
                  </a:lnTo>
                  <a:lnTo>
                    <a:pt x="83793" y="40657"/>
                  </a:lnTo>
                  <a:lnTo>
                    <a:pt x="83894" y="40834"/>
                  </a:lnTo>
                  <a:lnTo>
                    <a:pt x="85902" y="42715"/>
                  </a:lnTo>
                  <a:cubicBezTo>
                    <a:pt x="86558" y="43864"/>
                    <a:pt x="87253" y="45127"/>
                    <a:pt x="87455" y="45569"/>
                  </a:cubicBezTo>
                  <a:cubicBezTo>
                    <a:pt x="87152" y="45821"/>
                    <a:pt x="86369" y="46415"/>
                    <a:pt x="85687" y="46932"/>
                  </a:cubicBezTo>
                  <a:lnTo>
                    <a:pt x="83162" y="48385"/>
                  </a:lnTo>
                  <a:lnTo>
                    <a:pt x="81028" y="48220"/>
                  </a:lnTo>
                  <a:lnTo>
                    <a:pt x="78654" y="48220"/>
                  </a:lnTo>
                  <a:lnTo>
                    <a:pt x="78515" y="48258"/>
                  </a:lnTo>
                  <a:lnTo>
                    <a:pt x="76065" y="49521"/>
                  </a:lnTo>
                  <a:lnTo>
                    <a:pt x="76343" y="50089"/>
                  </a:lnTo>
                  <a:lnTo>
                    <a:pt x="77934" y="49369"/>
                  </a:lnTo>
                  <a:lnTo>
                    <a:pt x="78502" y="49685"/>
                  </a:lnTo>
                  <a:lnTo>
                    <a:pt x="78502" y="50834"/>
                  </a:lnTo>
                  <a:lnTo>
                    <a:pt x="79235" y="52539"/>
                  </a:lnTo>
                  <a:lnTo>
                    <a:pt x="79550" y="52728"/>
                  </a:lnTo>
                  <a:lnTo>
                    <a:pt x="82556" y="52514"/>
                  </a:lnTo>
                  <a:lnTo>
                    <a:pt x="82934" y="52930"/>
                  </a:lnTo>
                  <a:lnTo>
                    <a:pt x="79828" y="54231"/>
                  </a:lnTo>
                  <a:lnTo>
                    <a:pt x="78048" y="55355"/>
                  </a:lnTo>
                  <a:lnTo>
                    <a:pt x="77113" y="53890"/>
                  </a:lnTo>
                  <a:lnTo>
                    <a:pt x="76671" y="53802"/>
                  </a:lnTo>
                  <a:lnTo>
                    <a:pt x="74146" y="55456"/>
                  </a:lnTo>
                  <a:lnTo>
                    <a:pt x="74032" y="55607"/>
                  </a:lnTo>
                  <a:lnTo>
                    <a:pt x="73237" y="57691"/>
                  </a:lnTo>
                  <a:lnTo>
                    <a:pt x="71797" y="57691"/>
                  </a:lnTo>
                  <a:lnTo>
                    <a:pt x="71583" y="57779"/>
                  </a:lnTo>
                  <a:lnTo>
                    <a:pt x="68982" y="60330"/>
                  </a:lnTo>
                  <a:lnTo>
                    <a:pt x="68136" y="62426"/>
                  </a:lnTo>
                  <a:lnTo>
                    <a:pt x="66671" y="64888"/>
                  </a:lnTo>
                  <a:lnTo>
                    <a:pt x="63741" y="66908"/>
                  </a:lnTo>
                  <a:lnTo>
                    <a:pt x="63640" y="67009"/>
                  </a:lnTo>
                  <a:lnTo>
                    <a:pt x="62618" y="68916"/>
                  </a:lnTo>
                  <a:lnTo>
                    <a:pt x="62580" y="69068"/>
                  </a:lnTo>
                  <a:lnTo>
                    <a:pt x="62731" y="72767"/>
                  </a:lnTo>
                  <a:lnTo>
                    <a:pt x="62491" y="74043"/>
                  </a:lnTo>
                  <a:lnTo>
                    <a:pt x="61620" y="72717"/>
                  </a:lnTo>
                  <a:lnTo>
                    <a:pt x="61393" y="70823"/>
                  </a:lnTo>
                  <a:lnTo>
                    <a:pt x="61178" y="70558"/>
                  </a:lnTo>
                  <a:lnTo>
                    <a:pt x="58413" y="69686"/>
                  </a:lnTo>
                  <a:lnTo>
                    <a:pt x="56190" y="69674"/>
                  </a:lnTo>
                  <a:lnTo>
                    <a:pt x="55913" y="69838"/>
                  </a:lnTo>
                  <a:lnTo>
                    <a:pt x="55471" y="70684"/>
                  </a:lnTo>
                  <a:lnTo>
                    <a:pt x="54423" y="69838"/>
                  </a:lnTo>
                  <a:lnTo>
                    <a:pt x="54183" y="69762"/>
                  </a:lnTo>
                  <a:lnTo>
                    <a:pt x="51266" y="70166"/>
                  </a:lnTo>
                  <a:lnTo>
                    <a:pt x="51114" y="70229"/>
                  </a:lnTo>
                  <a:lnTo>
                    <a:pt x="48362" y="72287"/>
                  </a:lnTo>
                  <a:lnTo>
                    <a:pt x="48248" y="72452"/>
                  </a:lnTo>
                  <a:lnTo>
                    <a:pt x="47377" y="75381"/>
                  </a:lnTo>
                  <a:lnTo>
                    <a:pt x="47377" y="75507"/>
                  </a:lnTo>
                  <a:lnTo>
                    <a:pt x="47768" y="79093"/>
                  </a:lnTo>
                  <a:lnTo>
                    <a:pt x="47819" y="79245"/>
                  </a:lnTo>
                  <a:lnTo>
                    <a:pt x="49801" y="81934"/>
                  </a:lnTo>
                  <a:lnTo>
                    <a:pt x="50155" y="82048"/>
                  </a:lnTo>
                  <a:lnTo>
                    <a:pt x="52832" y="81101"/>
                  </a:lnTo>
                  <a:lnTo>
                    <a:pt x="52996" y="80962"/>
                  </a:lnTo>
                  <a:lnTo>
                    <a:pt x="54082" y="79144"/>
                  </a:lnTo>
                  <a:lnTo>
                    <a:pt x="56304" y="79144"/>
                  </a:lnTo>
                  <a:lnTo>
                    <a:pt x="56203" y="79876"/>
                  </a:lnTo>
                  <a:lnTo>
                    <a:pt x="55496" y="81240"/>
                  </a:lnTo>
                  <a:lnTo>
                    <a:pt x="54789" y="83210"/>
                  </a:lnTo>
                  <a:lnTo>
                    <a:pt x="55054" y="83639"/>
                  </a:lnTo>
                  <a:lnTo>
                    <a:pt x="57516" y="83930"/>
                  </a:lnTo>
                  <a:lnTo>
                    <a:pt x="59095" y="84460"/>
                  </a:lnTo>
                  <a:lnTo>
                    <a:pt x="58413" y="86202"/>
                  </a:lnTo>
                  <a:lnTo>
                    <a:pt x="58425" y="86455"/>
                  </a:lnTo>
                  <a:lnTo>
                    <a:pt x="59688" y="89056"/>
                  </a:lnTo>
                  <a:lnTo>
                    <a:pt x="59840" y="89195"/>
                  </a:lnTo>
                  <a:lnTo>
                    <a:pt x="61569" y="90066"/>
                  </a:lnTo>
                  <a:lnTo>
                    <a:pt x="61809" y="90079"/>
                  </a:lnTo>
                  <a:lnTo>
                    <a:pt x="63388" y="89586"/>
                  </a:lnTo>
                  <a:lnTo>
                    <a:pt x="64827" y="90735"/>
                  </a:lnTo>
                  <a:lnTo>
                    <a:pt x="65320" y="90597"/>
                  </a:lnTo>
                  <a:cubicBezTo>
                    <a:pt x="65345" y="90546"/>
                    <a:pt x="65749" y="89397"/>
                    <a:pt x="65863" y="88980"/>
                  </a:cubicBezTo>
                  <a:cubicBezTo>
                    <a:pt x="66166" y="88766"/>
                    <a:pt x="67656" y="88261"/>
                    <a:pt x="68944" y="87882"/>
                  </a:cubicBezTo>
                  <a:lnTo>
                    <a:pt x="71696" y="87806"/>
                  </a:lnTo>
                  <a:lnTo>
                    <a:pt x="74222" y="88437"/>
                  </a:lnTo>
                  <a:lnTo>
                    <a:pt x="76596" y="88665"/>
                  </a:lnTo>
                  <a:lnTo>
                    <a:pt x="78553" y="89788"/>
                  </a:lnTo>
                  <a:lnTo>
                    <a:pt x="80813" y="91973"/>
                  </a:lnTo>
                  <a:lnTo>
                    <a:pt x="81002" y="92061"/>
                  </a:lnTo>
                  <a:lnTo>
                    <a:pt x="83174" y="92289"/>
                  </a:lnTo>
                  <a:lnTo>
                    <a:pt x="86432" y="93362"/>
                  </a:lnTo>
                  <a:lnTo>
                    <a:pt x="87846" y="95370"/>
                  </a:lnTo>
                  <a:lnTo>
                    <a:pt x="89021" y="98097"/>
                  </a:lnTo>
                  <a:lnTo>
                    <a:pt x="89185" y="98274"/>
                  </a:lnTo>
                  <a:lnTo>
                    <a:pt x="91470" y="99221"/>
                  </a:lnTo>
                  <a:lnTo>
                    <a:pt x="93529" y="100016"/>
                  </a:lnTo>
                  <a:lnTo>
                    <a:pt x="95448" y="100345"/>
                  </a:lnTo>
                  <a:lnTo>
                    <a:pt x="98655" y="101595"/>
                  </a:lnTo>
                  <a:cubicBezTo>
                    <a:pt x="100625" y="102365"/>
                    <a:pt x="101092" y="102655"/>
                    <a:pt x="101193" y="102731"/>
                  </a:cubicBezTo>
                  <a:lnTo>
                    <a:pt x="101168" y="102782"/>
                  </a:lnTo>
                  <a:lnTo>
                    <a:pt x="102115" y="104524"/>
                  </a:lnTo>
                  <a:lnTo>
                    <a:pt x="101130" y="106305"/>
                  </a:lnTo>
                  <a:lnTo>
                    <a:pt x="99312" y="108590"/>
                  </a:lnTo>
                  <a:lnTo>
                    <a:pt x="99249" y="108716"/>
                  </a:lnTo>
                  <a:lnTo>
                    <a:pt x="98857" y="110673"/>
                  </a:lnTo>
                  <a:lnTo>
                    <a:pt x="97986" y="113855"/>
                  </a:lnTo>
                  <a:lnTo>
                    <a:pt x="97456" y="117492"/>
                  </a:lnTo>
                  <a:lnTo>
                    <a:pt x="96256" y="118199"/>
                  </a:lnTo>
                  <a:lnTo>
                    <a:pt x="93541" y="119639"/>
                  </a:lnTo>
                  <a:lnTo>
                    <a:pt x="91016" y="121369"/>
                  </a:lnTo>
                  <a:lnTo>
                    <a:pt x="90889" y="121583"/>
                  </a:lnTo>
                  <a:lnTo>
                    <a:pt x="90422" y="124260"/>
                  </a:lnTo>
                  <a:lnTo>
                    <a:pt x="89096" y="126192"/>
                  </a:lnTo>
                  <a:lnTo>
                    <a:pt x="87682" y="128604"/>
                  </a:lnTo>
                  <a:lnTo>
                    <a:pt x="86205" y="130031"/>
                  </a:lnTo>
                  <a:lnTo>
                    <a:pt x="83679" y="129589"/>
                  </a:lnTo>
                  <a:lnTo>
                    <a:pt x="83313" y="129930"/>
                  </a:lnTo>
                  <a:lnTo>
                    <a:pt x="83389" y="130889"/>
                  </a:lnTo>
                  <a:lnTo>
                    <a:pt x="83553" y="132114"/>
                  </a:lnTo>
                  <a:lnTo>
                    <a:pt x="83553" y="134008"/>
                  </a:lnTo>
                  <a:lnTo>
                    <a:pt x="81886" y="134412"/>
                  </a:lnTo>
                  <a:lnTo>
                    <a:pt x="79992" y="134968"/>
                  </a:lnTo>
                  <a:lnTo>
                    <a:pt x="79765" y="135271"/>
                  </a:lnTo>
                  <a:lnTo>
                    <a:pt x="79765" y="135801"/>
                  </a:lnTo>
                  <a:lnTo>
                    <a:pt x="79702" y="137039"/>
                  </a:lnTo>
                  <a:lnTo>
                    <a:pt x="78616" y="136912"/>
                  </a:lnTo>
                  <a:lnTo>
                    <a:pt x="78262" y="137215"/>
                  </a:lnTo>
                  <a:lnTo>
                    <a:pt x="78187" y="138314"/>
                  </a:lnTo>
                  <a:lnTo>
                    <a:pt x="78212" y="138465"/>
                  </a:lnTo>
                  <a:lnTo>
                    <a:pt x="78730" y="139640"/>
                  </a:lnTo>
                  <a:lnTo>
                    <a:pt x="78376" y="141622"/>
                  </a:lnTo>
                  <a:lnTo>
                    <a:pt x="77694" y="142102"/>
                  </a:lnTo>
                  <a:lnTo>
                    <a:pt x="77593" y="142216"/>
                  </a:lnTo>
                  <a:lnTo>
                    <a:pt x="76722" y="143882"/>
                  </a:lnTo>
                  <a:lnTo>
                    <a:pt x="76823" y="144274"/>
                  </a:lnTo>
                  <a:lnTo>
                    <a:pt x="78300" y="145335"/>
                  </a:lnTo>
                  <a:lnTo>
                    <a:pt x="78060" y="146105"/>
                  </a:lnTo>
                  <a:cubicBezTo>
                    <a:pt x="77997" y="146181"/>
                    <a:pt x="77757" y="146484"/>
                    <a:pt x="76924" y="147481"/>
                  </a:cubicBezTo>
                  <a:cubicBezTo>
                    <a:pt x="76444" y="148062"/>
                    <a:pt x="76255" y="148592"/>
                    <a:pt x="76381" y="149059"/>
                  </a:cubicBezTo>
                  <a:cubicBezTo>
                    <a:pt x="76469" y="149388"/>
                    <a:pt x="76697" y="149678"/>
                    <a:pt x="77000" y="149842"/>
                  </a:cubicBezTo>
                  <a:lnTo>
                    <a:pt x="78136" y="152646"/>
                  </a:lnTo>
                  <a:lnTo>
                    <a:pt x="78275" y="152810"/>
                  </a:lnTo>
                  <a:lnTo>
                    <a:pt x="81167" y="154363"/>
                  </a:lnTo>
                  <a:lnTo>
                    <a:pt x="80245" y="155449"/>
                  </a:lnTo>
                  <a:lnTo>
                    <a:pt x="77492" y="155449"/>
                  </a:lnTo>
                  <a:lnTo>
                    <a:pt x="75889" y="154401"/>
                  </a:lnTo>
                  <a:lnTo>
                    <a:pt x="73628" y="151130"/>
                  </a:lnTo>
                  <a:lnTo>
                    <a:pt x="72429" y="147443"/>
                  </a:lnTo>
                  <a:lnTo>
                    <a:pt x="72113" y="145625"/>
                  </a:lnTo>
                  <a:lnTo>
                    <a:pt x="70825" y="143605"/>
                  </a:lnTo>
                  <a:lnTo>
                    <a:pt x="72568" y="139577"/>
                  </a:lnTo>
                  <a:lnTo>
                    <a:pt x="72454" y="139198"/>
                  </a:lnTo>
                  <a:lnTo>
                    <a:pt x="71242" y="138327"/>
                  </a:lnTo>
                  <a:lnTo>
                    <a:pt x="71014" y="135523"/>
                  </a:lnTo>
                  <a:lnTo>
                    <a:pt x="71090" y="133112"/>
                  </a:lnTo>
                  <a:lnTo>
                    <a:pt x="71873" y="129993"/>
                  </a:lnTo>
                  <a:lnTo>
                    <a:pt x="71886" y="129892"/>
                  </a:lnTo>
                  <a:lnTo>
                    <a:pt x="71722" y="127884"/>
                  </a:lnTo>
                  <a:lnTo>
                    <a:pt x="71962" y="123907"/>
                  </a:lnTo>
                  <a:lnTo>
                    <a:pt x="71722" y="120030"/>
                  </a:lnTo>
                  <a:lnTo>
                    <a:pt x="71242" y="115295"/>
                  </a:lnTo>
                  <a:lnTo>
                    <a:pt x="71191" y="115131"/>
                  </a:lnTo>
                  <a:lnTo>
                    <a:pt x="69929" y="113401"/>
                  </a:lnTo>
                  <a:lnTo>
                    <a:pt x="67921" y="112252"/>
                  </a:lnTo>
                  <a:lnTo>
                    <a:pt x="65837" y="109007"/>
                  </a:lnTo>
                  <a:lnTo>
                    <a:pt x="63678" y="105724"/>
                  </a:lnTo>
                  <a:lnTo>
                    <a:pt x="61367" y="103274"/>
                  </a:lnTo>
                  <a:lnTo>
                    <a:pt x="61772" y="102277"/>
                  </a:lnTo>
                  <a:lnTo>
                    <a:pt x="62024" y="100029"/>
                  </a:lnTo>
                  <a:lnTo>
                    <a:pt x="62782" y="97832"/>
                  </a:lnTo>
                  <a:lnTo>
                    <a:pt x="64246" y="96051"/>
                  </a:lnTo>
                  <a:lnTo>
                    <a:pt x="64322" y="95887"/>
                  </a:lnTo>
                  <a:lnTo>
                    <a:pt x="64638" y="92415"/>
                  </a:lnTo>
                  <a:lnTo>
                    <a:pt x="64562" y="92175"/>
                  </a:lnTo>
                  <a:lnTo>
                    <a:pt x="62971" y="90369"/>
                  </a:lnTo>
                  <a:lnTo>
                    <a:pt x="62529" y="90344"/>
                  </a:lnTo>
                  <a:lnTo>
                    <a:pt x="61431" y="91304"/>
                  </a:lnTo>
                  <a:lnTo>
                    <a:pt x="59145" y="90091"/>
                  </a:lnTo>
                  <a:lnTo>
                    <a:pt x="55799" y="86341"/>
                  </a:lnTo>
                  <a:lnTo>
                    <a:pt x="55622" y="86253"/>
                  </a:lnTo>
                  <a:lnTo>
                    <a:pt x="52781" y="85634"/>
                  </a:lnTo>
                  <a:lnTo>
                    <a:pt x="50243" y="83626"/>
                  </a:lnTo>
                  <a:lnTo>
                    <a:pt x="49877" y="83614"/>
                  </a:lnTo>
                  <a:lnTo>
                    <a:pt x="49157" y="84068"/>
                  </a:lnTo>
                  <a:lnTo>
                    <a:pt x="46430" y="82629"/>
                  </a:lnTo>
                  <a:lnTo>
                    <a:pt x="42566" y="81467"/>
                  </a:lnTo>
                  <a:lnTo>
                    <a:pt x="41051" y="79801"/>
                  </a:lnTo>
                  <a:lnTo>
                    <a:pt x="40899" y="77629"/>
                  </a:lnTo>
                  <a:lnTo>
                    <a:pt x="40861" y="77490"/>
                  </a:lnTo>
                  <a:lnTo>
                    <a:pt x="38803" y="73942"/>
                  </a:lnTo>
                  <a:lnTo>
                    <a:pt x="36606" y="71858"/>
                  </a:lnTo>
                  <a:lnTo>
                    <a:pt x="35760" y="68739"/>
                  </a:lnTo>
                  <a:lnTo>
                    <a:pt x="34282" y="66959"/>
                  </a:lnTo>
                  <a:lnTo>
                    <a:pt x="33727" y="67199"/>
                  </a:lnTo>
                  <a:lnTo>
                    <a:pt x="34358" y="71694"/>
                  </a:lnTo>
                  <a:lnTo>
                    <a:pt x="34421" y="71858"/>
                  </a:lnTo>
                  <a:lnTo>
                    <a:pt x="35873" y="73689"/>
                  </a:lnTo>
                  <a:lnTo>
                    <a:pt x="36240" y="75722"/>
                  </a:lnTo>
                  <a:lnTo>
                    <a:pt x="36240" y="75722"/>
                  </a:lnTo>
                  <a:lnTo>
                    <a:pt x="34484" y="73866"/>
                  </a:lnTo>
                  <a:lnTo>
                    <a:pt x="33070" y="68878"/>
                  </a:lnTo>
                  <a:lnTo>
                    <a:pt x="31808" y="65406"/>
                  </a:lnTo>
                  <a:lnTo>
                    <a:pt x="31694" y="65242"/>
                  </a:lnTo>
                  <a:lnTo>
                    <a:pt x="30014" y="64093"/>
                  </a:lnTo>
                  <a:lnTo>
                    <a:pt x="28360" y="61454"/>
                  </a:lnTo>
                  <a:lnTo>
                    <a:pt x="28045" y="57097"/>
                  </a:lnTo>
                  <a:lnTo>
                    <a:pt x="28512" y="52817"/>
                  </a:lnTo>
                  <a:lnTo>
                    <a:pt x="29749" y="50354"/>
                  </a:lnTo>
                  <a:lnTo>
                    <a:pt x="30014" y="47627"/>
                  </a:lnTo>
                  <a:lnTo>
                    <a:pt x="29989" y="47475"/>
                  </a:lnTo>
                  <a:lnTo>
                    <a:pt x="28310" y="43776"/>
                  </a:lnTo>
                  <a:lnTo>
                    <a:pt x="28449" y="42841"/>
                  </a:lnTo>
                  <a:lnTo>
                    <a:pt x="30419" y="44079"/>
                  </a:lnTo>
                  <a:lnTo>
                    <a:pt x="30873" y="43700"/>
                  </a:lnTo>
                  <a:lnTo>
                    <a:pt x="29623" y="40733"/>
                  </a:lnTo>
                  <a:lnTo>
                    <a:pt x="28916" y="36364"/>
                  </a:lnTo>
                  <a:lnTo>
                    <a:pt x="28411" y="36174"/>
                  </a:lnTo>
                  <a:lnTo>
                    <a:pt x="27300" y="37109"/>
                  </a:lnTo>
                  <a:lnTo>
                    <a:pt x="27211" y="37260"/>
                  </a:lnTo>
                  <a:lnTo>
                    <a:pt x="26517" y="39432"/>
                  </a:lnTo>
                  <a:lnTo>
                    <a:pt x="26100" y="38435"/>
                  </a:lnTo>
                  <a:lnTo>
                    <a:pt x="26630" y="36477"/>
                  </a:lnTo>
                  <a:lnTo>
                    <a:pt x="27262" y="33472"/>
                  </a:lnTo>
                  <a:lnTo>
                    <a:pt x="27262" y="33358"/>
                  </a:lnTo>
                  <a:lnTo>
                    <a:pt x="26555" y="29330"/>
                  </a:lnTo>
                  <a:lnTo>
                    <a:pt x="25027" y="26477"/>
                  </a:lnTo>
                  <a:lnTo>
                    <a:pt x="24901" y="26363"/>
                  </a:lnTo>
                  <a:cubicBezTo>
                    <a:pt x="21319" y="24236"/>
                    <a:pt x="20275" y="23768"/>
                    <a:pt x="19914" y="23768"/>
                  </a:cubicBezTo>
                  <a:cubicBezTo>
                    <a:pt x="19779" y="23768"/>
                    <a:pt x="19739" y="23832"/>
                    <a:pt x="19698" y="23901"/>
                  </a:cubicBezTo>
                  <a:cubicBezTo>
                    <a:pt x="19521" y="24040"/>
                    <a:pt x="18322" y="24444"/>
                    <a:pt x="17337" y="24747"/>
                  </a:cubicBezTo>
                  <a:lnTo>
                    <a:pt x="16112" y="24999"/>
                  </a:lnTo>
                  <a:lnTo>
                    <a:pt x="17299" y="22840"/>
                  </a:lnTo>
                  <a:lnTo>
                    <a:pt x="16832" y="22436"/>
                  </a:lnTo>
                  <a:lnTo>
                    <a:pt x="14370" y="24191"/>
                  </a:lnTo>
                  <a:lnTo>
                    <a:pt x="12362" y="25959"/>
                  </a:lnTo>
                  <a:lnTo>
                    <a:pt x="10127" y="28573"/>
                  </a:lnTo>
                  <a:lnTo>
                    <a:pt x="4394" y="30896"/>
                  </a:lnTo>
                  <a:lnTo>
                    <a:pt x="2134" y="31262"/>
                  </a:lnTo>
                  <a:lnTo>
                    <a:pt x="3132" y="30770"/>
                  </a:lnTo>
                  <a:cubicBezTo>
                    <a:pt x="8687" y="27702"/>
                    <a:pt x="8763" y="27399"/>
                    <a:pt x="8801" y="27247"/>
                  </a:cubicBezTo>
                  <a:cubicBezTo>
                    <a:pt x="8852" y="27058"/>
                    <a:pt x="9432" y="26224"/>
                    <a:pt x="9937" y="25555"/>
                  </a:cubicBezTo>
                  <a:lnTo>
                    <a:pt x="9887" y="25126"/>
                  </a:lnTo>
                  <a:lnTo>
                    <a:pt x="8018" y="23573"/>
                  </a:lnTo>
                  <a:lnTo>
                    <a:pt x="6882" y="22373"/>
                  </a:lnTo>
                  <a:lnTo>
                    <a:pt x="6389" y="20454"/>
                  </a:lnTo>
                  <a:lnTo>
                    <a:pt x="7702" y="18396"/>
                  </a:lnTo>
                  <a:lnTo>
                    <a:pt x="9584" y="16034"/>
                  </a:lnTo>
                  <a:lnTo>
                    <a:pt x="12425" y="15466"/>
                  </a:lnTo>
                  <a:lnTo>
                    <a:pt x="12602" y="15365"/>
                  </a:lnTo>
                  <a:lnTo>
                    <a:pt x="14256" y="13332"/>
                  </a:lnTo>
                  <a:lnTo>
                    <a:pt x="13991" y="12814"/>
                  </a:lnTo>
                  <a:lnTo>
                    <a:pt x="12059" y="12979"/>
                  </a:lnTo>
                  <a:lnTo>
                    <a:pt x="9761" y="12625"/>
                  </a:lnTo>
                  <a:lnTo>
                    <a:pt x="9761" y="11943"/>
                  </a:lnTo>
                  <a:lnTo>
                    <a:pt x="10405" y="10579"/>
                  </a:lnTo>
                  <a:lnTo>
                    <a:pt x="12753" y="9531"/>
                  </a:lnTo>
                  <a:lnTo>
                    <a:pt x="13347" y="9999"/>
                  </a:lnTo>
                  <a:lnTo>
                    <a:pt x="15582" y="10655"/>
                  </a:lnTo>
                  <a:lnTo>
                    <a:pt x="15986" y="10302"/>
                  </a:lnTo>
                  <a:lnTo>
                    <a:pt x="15733" y="8572"/>
                  </a:lnTo>
                  <a:lnTo>
                    <a:pt x="14799" y="5301"/>
                  </a:lnTo>
                  <a:lnTo>
                    <a:pt x="14799" y="4582"/>
                  </a:lnTo>
                  <a:lnTo>
                    <a:pt x="16996" y="3268"/>
                  </a:lnTo>
                  <a:cubicBezTo>
                    <a:pt x="17249" y="3167"/>
                    <a:pt x="17943" y="2814"/>
                    <a:pt x="20178" y="1387"/>
                  </a:cubicBezTo>
                  <a:cubicBezTo>
                    <a:pt x="21117" y="797"/>
                    <a:pt x="21746" y="618"/>
                    <a:pt x="22159" y="618"/>
                  </a:cubicBezTo>
                  <a:close/>
                  <a:moveTo>
                    <a:pt x="22164" y="0"/>
                  </a:moveTo>
                  <a:cubicBezTo>
                    <a:pt x="21532" y="0"/>
                    <a:pt x="20754" y="291"/>
                    <a:pt x="19837" y="869"/>
                  </a:cubicBezTo>
                  <a:cubicBezTo>
                    <a:pt x="17274" y="2498"/>
                    <a:pt x="16819" y="2675"/>
                    <a:pt x="16781" y="2688"/>
                  </a:cubicBezTo>
                  <a:lnTo>
                    <a:pt x="14332" y="4127"/>
                  </a:lnTo>
                  <a:lnTo>
                    <a:pt x="14180" y="4392"/>
                  </a:lnTo>
                  <a:lnTo>
                    <a:pt x="14180" y="5339"/>
                  </a:lnTo>
                  <a:lnTo>
                    <a:pt x="15127" y="8698"/>
                  </a:lnTo>
                  <a:lnTo>
                    <a:pt x="15291" y="9923"/>
                  </a:lnTo>
                  <a:lnTo>
                    <a:pt x="13688" y="9468"/>
                  </a:lnTo>
                  <a:lnTo>
                    <a:pt x="12993" y="8925"/>
                  </a:lnTo>
                  <a:lnTo>
                    <a:pt x="12665" y="8875"/>
                  </a:lnTo>
                  <a:lnTo>
                    <a:pt x="10051" y="10062"/>
                  </a:lnTo>
                  <a:lnTo>
                    <a:pt x="9887" y="10213"/>
                  </a:lnTo>
                  <a:lnTo>
                    <a:pt x="9155" y="11754"/>
                  </a:lnTo>
                  <a:lnTo>
                    <a:pt x="9129" y="12915"/>
                  </a:lnTo>
                  <a:lnTo>
                    <a:pt x="9395" y="13231"/>
                  </a:lnTo>
                  <a:lnTo>
                    <a:pt x="11983" y="13623"/>
                  </a:lnTo>
                  <a:lnTo>
                    <a:pt x="12059" y="13623"/>
                  </a:lnTo>
                  <a:lnTo>
                    <a:pt x="13284" y="13521"/>
                  </a:lnTo>
                  <a:lnTo>
                    <a:pt x="12185" y="14873"/>
                  </a:lnTo>
                  <a:lnTo>
                    <a:pt x="9344" y="15441"/>
                  </a:lnTo>
                  <a:lnTo>
                    <a:pt x="9155" y="15554"/>
                  </a:lnTo>
                  <a:lnTo>
                    <a:pt x="7185" y="18029"/>
                  </a:lnTo>
                  <a:lnTo>
                    <a:pt x="5771" y="20239"/>
                  </a:lnTo>
                  <a:lnTo>
                    <a:pt x="5733" y="20479"/>
                  </a:lnTo>
                  <a:lnTo>
                    <a:pt x="6288" y="22613"/>
                  </a:lnTo>
                  <a:lnTo>
                    <a:pt x="6364" y="22752"/>
                  </a:lnTo>
                  <a:lnTo>
                    <a:pt x="7576" y="24040"/>
                  </a:lnTo>
                  <a:lnTo>
                    <a:pt x="9243" y="25416"/>
                  </a:lnTo>
                  <a:cubicBezTo>
                    <a:pt x="8877" y="25909"/>
                    <a:pt x="8334" y="26679"/>
                    <a:pt x="8208" y="27032"/>
                  </a:cubicBezTo>
                  <a:cubicBezTo>
                    <a:pt x="7841" y="27386"/>
                    <a:pt x="4874" y="29091"/>
                    <a:pt x="2841" y="30214"/>
                  </a:cubicBezTo>
                  <a:lnTo>
                    <a:pt x="0" y="31629"/>
                  </a:lnTo>
                  <a:lnTo>
                    <a:pt x="189" y="32222"/>
                  </a:lnTo>
                  <a:lnTo>
                    <a:pt x="4533" y="31515"/>
                  </a:lnTo>
                  <a:lnTo>
                    <a:pt x="10430" y="29128"/>
                  </a:lnTo>
                  <a:lnTo>
                    <a:pt x="10556" y="29040"/>
                  </a:lnTo>
                  <a:lnTo>
                    <a:pt x="12804" y="26388"/>
                  </a:lnTo>
                  <a:lnTo>
                    <a:pt x="14748" y="24684"/>
                  </a:lnTo>
                  <a:lnTo>
                    <a:pt x="16087" y="23737"/>
                  </a:lnTo>
                  <a:lnTo>
                    <a:pt x="15241" y="25302"/>
                  </a:lnTo>
                  <a:lnTo>
                    <a:pt x="15582" y="25757"/>
                  </a:lnTo>
                  <a:lnTo>
                    <a:pt x="17488" y="25366"/>
                  </a:lnTo>
                  <a:cubicBezTo>
                    <a:pt x="19180" y="24861"/>
                    <a:pt x="19787" y="24595"/>
                    <a:pt x="20026" y="24431"/>
                  </a:cubicBezTo>
                  <a:cubicBezTo>
                    <a:pt x="20544" y="24595"/>
                    <a:pt x="22628" y="25757"/>
                    <a:pt x="24496" y="26868"/>
                  </a:cubicBezTo>
                  <a:lnTo>
                    <a:pt x="25936" y="29507"/>
                  </a:lnTo>
                  <a:lnTo>
                    <a:pt x="26618" y="33409"/>
                  </a:lnTo>
                  <a:lnTo>
                    <a:pt x="26012" y="36338"/>
                  </a:lnTo>
                  <a:lnTo>
                    <a:pt x="25456" y="38384"/>
                  </a:lnTo>
                  <a:lnTo>
                    <a:pt x="25469" y="38586"/>
                  </a:lnTo>
                  <a:lnTo>
                    <a:pt x="26264" y="40480"/>
                  </a:lnTo>
                  <a:lnTo>
                    <a:pt x="26858" y="40455"/>
                  </a:lnTo>
                  <a:lnTo>
                    <a:pt x="27767" y="37538"/>
                  </a:lnTo>
                  <a:lnTo>
                    <a:pt x="28373" y="37033"/>
                  </a:lnTo>
                  <a:lnTo>
                    <a:pt x="29004" y="40884"/>
                  </a:lnTo>
                  <a:lnTo>
                    <a:pt x="29888" y="43018"/>
                  </a:lnTo>
                  <a:lnTo>
                    <a:pt x="28360" y="42058"/>
                  </a:lnTo>
                  <a:lnTo>
                    <a:pt x="27893" y="42273"/>
                  </a:lnTo>
                  <a:lnTo>
                    <a:pt x="27653" y="43763"/>
                  </a:lnTo>
                  <a:lnTo>
                    <a:pt x="27678" y="43953"/>
                  </a:lnTo>
                  <a:lnTo>
                    <a:pt x="29383" y="47652"/>
                  </a:lnTo>
                  <a:lnTo>
                    <a:pt x="29156" y="50114"/>
                  </a:lnTo>
                  <a:lnTo>
                    <a:pt x="27918" y="52589"/>
                  </a:lnTo>
                  <a:lnTo>
                    <a:pt x="27413" y="57085"/>
                  </a:lnTo>
                  <a:lnTo>
                    <a:pt x="27729" y="61580"/>
                  </a:lnTo>
                  <a:lnTo>
                    <a:pt x="27779" y="61719"/>
                  </a:lnTo>
                  <a:lnTo>
                    <a:pt x="29522" y="64484"/>
                  </a:lnTo>
                  <a:lnTo>
                    <a:pt x="31252" y="65696"/>
                  </a:lnTo>
                  <a:lnTo>
                    <a:pt x="32464" y="69030"/>
                  </a:lnTo>
                  <a:lnTo>
                    <a:pt x="33891" y="74080"/>
                  </a:lnTo>
                  <a:lnTo>
                    <a:pt x="33967" y="74219"/>
                  </a:lnTo>
                  <a:lnTo>
                    <a:pt x="36505" y="76896"/>
                  </a:lnTo>
                  <a:lnTo>
                    <a:pt x="37048" y="76631"/>
                  </a:lnTo>
                  <a:lnTo>
                    <a:pt x="36467" y="73474"/>
                  </a:lnTo>
                  <a:lnTo>
                    <a:pt x="36404" y="73335"/>
                  </a:lnTo>
                  <a:lnTo>
                    <a:pt x="34964" y="71505"/>
                  </a:lnTo>
                  <a:lnTo>
                    <a:pt x="34484" y="68171"/>
                  </a:lnTo>
                  <a:lnTo>
                    <a:pt x="34484" y="68171"/>
                  </a:lnTo>
                  <a:lnTo>
                    <a:pt x="35166" y="68954"/>
                  </a:lnTo>
                  <a:lnTo>
                    <a:pt x="36012" y="72098"/>
                  </a:lnTo>
                  <a:lnTo>
                    <a:pt x="36101" y="72237"/>
                  </a:lnTo>
                  <a:lnTo>
                    <a:pt x="38273" y="74295"/>
                  </a:lnTo>
                  <a:lnTo>
                    <a:pt x="40268" y="77730"/>
                  </a:lnTo>
                  <a:lnTo>
                    <a:pt x="40419" y="79939"/>
                  </a:lnTo>
                  <a:lnTo>
                    <a:pt x="40508" y="80141"/>
                  </a:lnTo>
                  <a:lnTo>
                    <a:pt x="42162" y="81947"/>
                  </a:lnTo>
                  <a:lnTo>
                    <a:pt x="42301" y="82035"/>
                  </a:lnTo>
                  <a:lnTo>
                    <a:pt x="46202" y="83197"/>
                  </a:lnTo>
                  <a:lnTo>
                    <a:pt x="49043" y="84700"/>
                  </a:lnTo>
                  <a:lnTo>
                    <a:pt x="49359" y="84687"/>
                  </a:lnTo>
                  <a:lnTo>
                    <a:pt x="50028" y="84245"/>
                  </a:lnTo>
                  <a:lnTo>
                    <a:pt x="52453" y="86165"/>
                  </a:lnTo>
                  <a:lnTo>
                    <a:pt x="52592" y="86228"/>
                  </a:lnTo>
                  <a:lnTo>
                    <a:pt x="55407" y="86834"/>
                  </a:lnTo>
                  <a:lnTo>
                    <a:pt x="58716" y="90546"/>
                  </a:lnTo>
                  <a:lnTo>
                    <a:pt x="61330" y="91960"/>
                  </a:lnTo>
                  <a:lnTo>
                    <a:pt x="61683" y="91910"/>
                  </a:lnTo>
                  <a:lnTo>
                    <a:pt x="62706" y="91013"/>
                  </a:lnTo>
                  <a:lnTo>
                    <a:pt x="63994" y="92491"/>
                  </a:lnTo>
                  <a:lnTo>
                    <a:pt x="63691" y="95723"/>
                  </a:lnTo>
                  <a:lnTo>
                    <a:pt x="62251" y="97466"/>
                  </a:lnTo>
                  <a:lnTo>
                    <a:pt x="61405" y="99840"/>
                  </a:lnTo>
                  <a:lnTo>
                    <a:pt x="61165" y="102074"/>
                  </a:lnTo>
                  <a:lnTo>
                    <a:pt x="60711" y="103224"/>
                  </a:lnTo>
                  <a:lnTo>
                    <a:pt x="60774" y="103552"/>
                  </a:lnTo>
                  <a:lnTo>
                    <a:pt x="63186" y="106115"/>
                  </a:lnTo>
                  <a:lnTo>
                    <a:pt x="65320" y="109335"/>
                  </a:lnTo>
                  <a:lnTo>
                    <a:pt x="67441" y="112656"/>
                  </a:lnTo>
                  <a:lnTo>
                    <a:pt x="67555" y="112757"/>
                  </a:lnTo>
                  <a:lnTo>
                    <a:pt x="69461" y="113818"/>
                  </a:lnTo>
                  <a:lnTo>
                    <a:pt x="70623" y="115421"/>
                  </a:lnTo>
                  <a:lnTo>
                    <a:pt x="71090" y="120055"/>
                  </a:lnTo>
                  <a:lnTo>
                    <a:pt x="71330" y="123881"/>
                  </a:lnTo>
                  <a:lnTo>
                    <a:pt x="71090" y="127871"/>
                  </a:lnTo>
                  <a:lnTo>
                    <a:pt x="71254" y="129866"/>
                  </a:lnTo>
                  <a:lnTo>
                    <a:pt x="70472" y="132973"/>
                  </a:lnTo>
                  <a:lnTo>
                    <a:pt x="70383" y="135511"/>
                  </a:lnTo>
                  <a:lnTo>
                    <a:pt x="70623" y="138516"/>
                  </a:lnTo>
                  <a:lnTo>
                    <a:pt x="70749" y="138743"/>
                  </a:lnTo>
                  <a:lnTo>
                    <a:pt x="71886" y="139539"/>
                  </a:lnTo>
                  <a:lnTo>
                    <a:pt x="70168" y="143491"/>
                  </a:lnTo>
                  <a:lnTo>
                    <a:pt x="70194" y="143794"/>
                  </a:lnTo>
                  <a:lnTo>
                    <a:pt x="71507" y="145789"/>
                  </a:lnTo>
                  <a:lnTo>
                    <a:pt x="71823" y="147582"/>
                  </a:lnTo>
                  <a:lnTo>
                    <a:pt x="73035" y="151370"/>
                  </a:lnTo>
                  <a:lnTo>
                    <a:pt x="75409" y="154805"/>
                  </a:lnTo>
                  <a:lnTo>
                    <a:pt x="77227" y="156030"/>
                  </a:lnTo>
                  <a:lnTo>
                    <a:pt x="77391" y="156080"/>
                  </a:lnTo>
                  <a:lnTo>
                    <a:pt x="80396" y="156080"/>
                  </a:lnTo>
                  <a:lnTo>
                    <a:pt x="80624" y="155966"/>
                  </a:lnTo>
                  <a:lnTo>
                    <a:pt x="81886" y="154476"/>
                  </a:lnTo>
                  <a:lnTo>
                    <a:pt x="81798" y="153984"/>
                  </a:lnTo>
                  <a:lnTo>
                    <a:pt x="78666" y="152305"/>
                  </a:lnTo>
                  <a:lnTo>
                    <a:pt x="77530" y="149501"/>
                  </a:lnTo>
                  <a:lnTo>
                    <a:pt x="77353" y="149325"/>
                  </a:lnTo>
                  <a:cubicBezTo>
                    <a:pt x="77176" y="149249"/>
                    <a:pt x="77038" y="149097"/>
                    <a:pt x="76974" y="148908"/>
                  </a:cubicBezTo>
                  <a:cubicBezTo>
                    <a:pt x="76911" y="148643"/>
                    <a:pt x="77063" y="148289"/>
                    <a:pt x="77391" y="147885"/>
                  </a:cubicBezTo>
                  <a:cubicBezTo>
                    <a:pt x="78363" y="146723"/>
                    <a:pt x="78591" y="146458"/>
                    <a:pt x="78641" y="146332"/>
                  </a:cubicBezTo>
                  <a:lnTo>
                    <a:pt x="78957" y="145309"/>
                  </a:lnTo>
                  <a:lnTo>
                    <a:pt x="78831" y="144956"/>
                  </a:lnTo>
                  <a:lnTo>
                    <a:pt x="77404" y="143933"/>
                  </a:lnTo>
                  <a:lnTo>
                    <a:pt x="78111" y="142582"/>
                  </a:lnTo>
                  <a:lnTo>
                    <a:pt x="78831" y="142077"/>
                  </a:lnTo>
                  <a:lnTo>
                    <a:pt x="78957" y="141862"/>
                  </a:lnTo>
                  <a:lnTo>
                    <a:pt x="79361" y="139652"/>
                  </a:lnTo>
                  <a:lnTo>
                    <a:pt x="79336" y="139476"/>
                  </a:lnTo>
                  <a:lnTo>
                    <a:pt x="78818" y="138289"/>
                  </a:lnTo>
                  <a:lnTo>
                    <a:pt x="78869" y="137582"/>
                  </a:lnTo>
                  <a:lnTo>
                    <a:pt x="79954" y="137708"/>
                  </a:lnTo>
                  <a:lnTo>
                    <a:pt x="80308" y="137417"/>
                  </a:lnTo>
                  <a:lnTo>
                    <a:pt x="80384" y="135814"/>
                  </a:lnTo>
                  <a:lnTo>
                    <a:pt x="80384" y="135498"/>
                  </a:lnTo>
                  <a:lnTo>
                    <a:pt x="82038" y="135018"/>
                  </a:lnTo>
                  <a:lnTo>
                    <a:pt x="83932" y="134551"/>
                  </a:lnTo>
                  <a:lnTo>
                    <a:pt x="84172" y="134235"/>
                  </a:lnTo>
                  <a:lnTo>
                    <a:pt x="84172" y="132076"/>
                  </a:lnTo>
                  <a:lnTo>
                    <a:pt x="84020" y="130826"/>
                  </a:lnTo>
                  <a:lnTo>
                    <a:pt x="83970" y="130283"/>
                  </a:lnTo>
                  <a:lnTo>
                    <a:pt x="86243" y="130675"/>
                  </a:lnTo>
                  <a:lnTo>
                    <a:pt x="86521" y="130586"/>
                  </a:lnTo>
                  <a:lnTo>
                    <a:pt x="88137" y="129008"/>
                  </a:lnTo>
                  <a:lnTo>
                    <a:pt x="89614" y="126520"/>
                  </a:lnTo>
                  <a:lnTo>
                    <a:pt x="90965" y="124551"/>
                  </a:lnTo>
                  <a:lnTo>
                    <a:pt x="91470" y="121798"/>
                  </a:lnTo>
                  <a:lnTo>
                    <a:pt x="93857" y="120156"/>
                  </a:lnTo>
                  <a:lnTo>
                    <a:pt x="96546" y="118742"/>
                  </a:lnTo>
                  <a:lnTo>
                    <a:pt x="97897" y="117947"/>
                  </a:lnTo>
                  <a:lnTo>
                    <a:pt x="98049" y="117719"/>
                  </a:lnTo>
                  <a:lnTo>
                    <a:pt x="98592" y="113982"/>
                  </a:lnTo>
                  <a:lnTo>
                    <a:pt x="99463" y="110800"/>
                  </a:lnTo>
                  <a:lnTo>
                    <a:pt x="99842" y="108906"/>
                  </a:lnTo>
                  <a:lnTo>
                    <a:pt x="101648" y="106645"/>
                  </a:lnTo>
                  <a:lnTo>
                    <a:pt x="102746" y="104676"/>
                  </a:lnTo>
                  <a:lnTo>
                    <a:pt x="102746" y="104373"/>
                  </a:lnTo>
                  <a:lnTo>
                    <a:pt x="101799" y="102617"/>
                  </a:lnTo>
                  <a:cubicBezTo>
                    <a:pt x="101824" y="102352"/>
                    <a:pt x="101774" y="102125"/>
                    <a:pt x="98882" y="100989"/>
                  </a:cubicBezTo>
                  <a:lnTo>
                    <a:pt x="95650" y="99726"/>
                  </a:lnTo>
                  <a:lnTo>
                    <a:pt x="93718" y="99410"/>
                  </a:lnTo>
                  <a:lnTo>
                    <a:pt x="91710" y="98627"/>
                  </a:lnTo>
                  <a:lnTo>
                    <a:pt x="89551" y="97731"/>
                  </a:lnTo>
                  <a:lnTo>
                    <a:pt x="88415" y="95092"/>
                  </a:lnTo>
                  <a:lnTo>
                    <a:pt x="86887" y="92907"/>
                  </a:lnTo>
                  <a:lnTo>
                    <a:pt x="86735" y="92794"/>
                  </a:lnTo>
                  <a:lnTo>
                    <a:pt x="83338" y="91682"/>
                  </a:lnTo>
                  <a:lnTo>
                    <a:pt x="81179" y="91455"/>
                  </a:lnTo>
                  <a:lnTo>
                    <a:pt x="78970" y="89321"/>
                  </a:lnTo>
                  <a:lnTo>
                    <a:pt x="76861" y="88084"/>
                  </a:lnTo>
                  <a:lnTo>
                    <a:pt x="74335" y="87819"/>
                  </a:lnTo>
                  <a:lnTo>
                    <a:pt x="71810" y="87187"/>
                  </a:lnTo>
                  <a:lnTo>
                    <a:pt x="71722" y="87175"/>
                  </a:lnTo>
                  <a:lnTo>
                    <a:pt x="68881" y="87263"/>
                  </a:lnTo>
                  <a:lnTo>
                    <a:pt x="68792" y="87276"/>
                  </a:lnTo>
                  <a:cubicBezTo>
                    <a:pt x="65395" y="88273"/>
                    <a:pt x="65320" y="88576"/>
                    <a:pt x="65269" y="88753"/>
                  </a:cubicBezTo>
                  <a:cubicBezTo>
                    <a:pt x="65219" y="88942"/>
                    <a:pt x="65029" y="89523"/>
                    <a:pt x="64878" y="89965"/>
                  </a:cubicBezTo>
                  <a:lnTo>
                    <a:pt x="63640" y="88993"/>
                  </a:lnTo>
                  <a:lnTo>
                    <a:pt x="63350" y="88930"/>
                  </a:lnTo>
                  <a:lnTo>
                    <a:pt x="61734" y="89448"/>
                  </a:lnTo>
                  <a:lnTo>
                    <a:pt x="60218" y="88690"/>
                  </a:lnTo>
                  <a:lnTo>
                    <a:pt x="59057" y="86303"/>
                  </a:lnTo>
                  <a:lnTo>
                    <a:pt x="59802" y="84384"/>
                  </a:lnTo>
                  <a:lnTo>
                    <a:pt x="59600" y="83967"/>
                  </a:lnTo>
                  <a:lnTo>
                    <a:pt x="57655" y="83311"/>
                  </a:lnTo>
                  <a:lnTo>
                    <a:pt x="55521" y="83046"/>
                  </a:lnTo>
                  <a:lnTo>
                    <a:pt x="56077" y="81480"/>
                  </a:lnTo>
                  <a:lnTo>
                    <a:pt x="56796" y="80104"/>
                  </a:lnTo>
                  <a:lnTo>
                    <a:pt x="56986" y="78853"/>
                  </a:lnTo>
                  <a:lnTo>
                    <a:pt x="56670" y="78500"/>
                  </a:lnTo>
                  <a:lnTo>
                    <a:pt x="53905" y="78500"/>
                  </a:lnTo>
                  <a:lnTo>
                    <a:pt x="53640" y="78651"/>
                  </a:lnTo>
                  <a:lnTo>
                    <a:pt x="52516" y="80533"/>
                  </a:lnTo>
                  <a:lnTo>
                    <a:pt x="50155" y="81366"/>
                  </a:lnTo>
                  <a:lnTo>
                    <a:pt x="48374" y="78942"/>
                  </a:lnTo>
                  <a:lnTo>
                    <a:pt x="47995" y="75495"/>
                  </a:lnTo>
                  <a:lnTo>
                    <a:pt x="48816" y="72717"/>
                  </a:lnTo>
                  <a:lnTo>
                    <a:pt x="51443" y="70772"/>
                  </a:lnTo>
                  <a:lnTo>
                    <a:pt x="54132" y="70393"/>
                  </a:lnTo>
                  <a:lnTo>
                    <a:pt x="55370" y="71416"/>
                  </a:lnTo>
                  <a:lnTo>
                    <a:pt x="55849" y="71315"/>
                  </a:lnTo>
                  <a:lnTo>
                    <a:pt x="56392" y="70305"/>
                  </a:lnTo>
                  <a:lnTo>
                    <a:pt x="58286" y="70305"/>
                  </a:lnTo>
                  <a:lnTo>
                    <a:pt x="60799" y="71088"/>
                  </a:lnTo>
                  <a:lnTo>
                    <a:pt x="61014" y="72856"/>
                  </a:lnTo>
                  <a:lnTo>
                    <a:pt x="61064" y="72995"/>
                  </a:lnTo>
                  <a:lnTo>
                    <a:pt x="62403" y="75040"/>
                  </a:lnTo>
                  <a:lnTo>
                    <a:pt x="62971" y="74926"/>
                  </a:lnTo>
                  <a:lnTo>
                    <a:pt x="63363" y="72843"/>
                  </a:lnTo>
                  <a:lnTo>
                    <a:pt x="63363" y="72767"/>
                  </a:lnTo>
                  <a:lnTo>
                    <a:pt x="63211" y="69131"/>
                  </a:lnTo>
                  <a:lnTo>
                    <a:pt x="64158" y="67376"/>
                  </a:lnTo>
                  <a:lnTo>
                    <a:pt x="67087" y="65355"/>
                  </a:lnTo>
                  <a:lnTo>
                    <a:pt x="68704" y="62691"/>
                  </a:lnTo>
                  <a:lnTo>
                    <a:pt x="69461" y="60721"/>
                  </a:lnTo>
                  <a:lnTo>
                    <a:pt x="71924" y="58322"/>
                  </a:lnTo>
                  <a:lnTo>
                    <a:pt x="73452" y="58322"/>
                  </a:lnTo>
                  <a:lnTo>
                    <a:pt x="73755" y="58107"/>
                  </a:lnTo>
                  <a:lnTo>
                    <a:pt x="74575" y="55923"/>
                  </a:lnTo>
                  <a:lnTo>
                    <a:pt x="76747" y="54496"/>
                  </a:lnTo>
                  <a:lnTo>
                    <a:pt x="77682" y="55961"/>
                  </a:lnTo>
                  <a:lnTo>
                    <a:pt x="78124" y="56062"/>
                  </a:lnTo>
                  <a:lnTo>
                    <a:pt x="80119" y="54786"/>
                  </a:lnTo>
                  <a:lnTo>
                    <a:pt x="83591" y="53347"/>
                  </a:lnTo>
                  <a:lnTo>
                    <a:pt x="83705" y="52855"/>
                  </a:lnTo>
                  <a:lnTo>
                    <a:pt x="82909" y="51983"/>
                  </a:lnTo>
                  <a:lnTo>
                    <a:pt x="82657" y="51870"/>
                  </a:lnTo>
                  <a:lnTo>
                    <a:pt x="79715" y="52084"/>
                  </a:lnTo>
                  <a:lnTo>
                    <a:pt x="79134" y="50771"/>
                  </a:lnTo>
                  <a:lnTo>
                    <a:pt x="79134" y="49496"/>
                  </a:lnTo>
                  <a:lnTo>
                    <a:pt x="78970" y="49218"/>
                  </a:lnTo>
                  <a:lnTo>
                    <a:pt x="78528" y="48978"/>
                  </a:lnTo>
                  <a:lnTo>
                    <a:pt x="78742" y="48864"/>
                  </a:lnTo>
                  <a:lnTo>
                    <a:pt x="81002" y="48864"/>
                  </a:lnTo>
                  <a:lnTo>
                    <a:pt x="83212" y="49029"/>
                  </a:lnTo>
                  <a:lnTo>
                    <a:pt x="83389" y="48991"/>
                  </a:lnTo>
                  <a:lnTo>
                    <a:pt x="86028" y="47463"/>
                  </a:lnTo>
                  <a:cubicBezTo>
                    <a:pt x="87973" y="46023"/>
                    <a:pt x="88048" y="45910"/>
                    <a:pt x="88074" y="45847"/>
                  </a:cubicBezTo>
                  <a:cubicBezTo>
                    <a:pt x="88213" y="45657"/>
                    <a:pt x="88263" y="45569"/>
                    <a:pt x="86432" y="42362"/>
                  </a:cubicBezTo>
                  <a:lnTo>
                    <a:pt x="84399" y="40455"/>
                  </a:lnTo>
                  <a:lnTo>
                    <a:pt x="84033" y="38435"/>
                  </a:lnTo>
                  <a:lnTo>
                    <a:pt x="83553" y="34103"/>
                  </a:lnTo>
                  <a:lnTo>
                    <a:pt x="83010" y="33927"/>
                  </a:lnTo>
                  <a:lnTo>
                    <a:pt x="81078" y="36086"/>
                  </a:lnTo>
                  <a:lnTo>
                    <a:pt x="79576" y="35758"/>
                  </a:lnTo>
                  <a:lnTo>
                    <a:pt x="79310" y="34028"/>
                  </a:lnTo>
                  <a:lnTo>
                    <a:pt x="80055" y="32677"/>
                  </a:lnTo>
                  <a:lnTo>
                    <a:pt x="79866" y="32222"/>
                  </a:lnTo>
                  <a:lnTo>
                    <a:pt x="78212" y="31755"/>
                  </a:lnTo>
                  <a:lnTo>
                    <a:pt x="77164" y="30669"/>
                  </a:lnTo>
                  <a:lnTo>
                    <a:pt x="76937" y="30568"/>
                  </a:lnTo>
                  <a:lnTo>
                    <a:pt x="74070" y="30568"/>
                  </a:lnTo>
                  <a:lnTo>
                    <a:pt x="73199" y="30656"/>
                  </a:lnTo>
                  <a:lnTo>
                    <a:pt x="72921" y="30959"/>
                  </a:lnTo>
                  <a:lnTo>
                    <a:pt x="72845" y="33674"/>
                  </a:lnTo>
                  <a:lnTo>
                    <a:pt x="71583" y="35013"/>
                  </a:lnTo>
                  <a:lnTo>
                    <a:pt x="71545" y="35391"/>
                  </a:lnTo>
                  <a:lnTo>
                    <a:pt x="72290" y="36566"/>
                  </a:lnTo>
                  <a:lnTo>
                    <a:pt x="72492" y="38662"/>
                  </a:lnTo>
                  <a:lnTo>
                    <a:pt x="70535" y="40316"/>
                  </a:lnTo>
                  <a:lnTo>
                    <a:pt x="68615" y="40998"/>
                  </a:lnTo>
                  <a:lnTo>
                    <a:pt x="68401" y="41288"/>
                  </a:lnTo>
                  <a:lnTo>
                    <a:pt x="68401" y="44256"/>
                  </a:lnTo>
                  <a:lnTo>
                    <a:pt x="67555" y="44685"/>
                  </a:lnTo>
                  <a:lnTo>
                    <a:pt x="66380" y="43195"/>
                  </a:lnTo>
                  <a:lnTo>
                    <a:pt x="66974" y="40581"/>
                  </a:lnTo>
                  <a:lnTo>
                    <a:pt x="66822" y="40228"/>
                  </a:lnTo>
                  <a:lnTo>
                    <a:pt x="64676" y="39142"/>
                  </a:lnTo>
                  <a:lnTo>
                    <a:pt x="62453" y="37816"/>
                  </a:lnTo>
                  <a:lnTo>
                    <a:pt x="61443" y="36957"/>
                  </a:lnTo>
                  <a:lnTo>
                    <a:pt x="61241" y="36881"/>
                  </a:lnTo>
                  <a:lnTo>
                    <a:pt x="60509" y="36881"/>
                  </a:lnTo>
                  <a:lnTo>
                    <a:pt x="60307" y="34444"/>
                  </a:lnTo>
                  <a:lnTo>
                    <a:pt x="60686" y="32083"/>
                  </a:lnTo>
                  <a:lnTo>
                    <a:pt x="61456" y="30252"/>
                  </a:lnTo>
                  <a:cubicBezTo>
                    <a:pt x="61974" y="30050"/>
                    <a:pt x="62479" y="29823"/>
                    <a:pt x="62971" y="29558"/>
                  </a:cubicBezTo>
                  <a:cubicBezTo>
                    <a:pt x="63413" y="29330"/>
                    <a:pt x="63640" y="29229"/>
                    <a:pt x="63754" y="29179"/>
                  </a:cubicBezTo>
                  <a:cubicBezTo>
                    <a:pt x="63761" y="29180"/>
                    <a:pt x="63768" y="29180"/>
                    <a:pt x="63775" y="29180"/>
                  </a:cubicBezTo>
                  <a:cubicBezTo>
                    <a:pt x="63887" y="29180"/>
                    <a:pt x="64048" y="29086"/>
                    <a:pt x="64499" y="28813"/>
                  </a:cubicBezTo>
                  <a:lnTo>
                    <a:pt x="65029" y="28497"/>
                  </a:lnTo>
                  <a:cubicBezTo>
                    <a:pt x="66469" y="27638"/>
                    <a:pt x="66999" y="27323"/>
                    <a:pt x="67201" y="27171"/>
                  </a:cubicBezTo>
                  <a:lnTo>
                    <a:pt x="67214" y="27184"/>
                  </a:lnTo>
                  <a:lnTo>
                    <a:pt x="68792" y="25681"/>
                  </a:lnTo>
                  <a:lnTo>
                    <a:pt x="69992" y="24456"/>
                  </a:lnTo>
                  <a:lnTo>
                    <a:pt x="70737" y="24267"/>
                  </a:lnTo>
                  <a:lnTo>
                    <a:pt x="74083" y="24267"/>
                  </a:lnTo>
                  <a:lnTo>
                    <a:pt x="74399" y="23977"/>
                  </a:lnTo>
                  <a:lnTo>
                    <a:pt x="74550" y="21994"/>
                  </a:lnTo>
                  <a:lnTo>
                    <a:pt x="75548" y="20252"/>
                  </a:lnTo>
                  <a:lnTo>
                    <a:pt x="75573" y="20012"/>
                  </a:lnTo>
                  <a:lnTo>
                    <a:pt x="75106" y="18269"/>
                  </a:lnTo>
                  <a:lnTo>
                    <a:pt x="75005" y="18118"/>
                  </a:lnTo>
                  <a:lnTo>
                    <a:pt x="73363" y="16741"/>
                  </a:lnTo>
                  <a:lnTo>
                    <a:pt x="72883" y="16830"/>
                  </a:lnTo>
                  <a:lnTo>
                    <a:pt x="71873" y="18800"/>
                  </a:lnTo>
                  <a:lnTo>
                    <a:pt x="70320" y="19999"/>
                  </a:lnTo>
                  <a:lnTo>
                    <a:pt x="69676" y="20441"/>
                  </a:lnTo>
                  <a:lnTo>
                    <a:pt x="69676" y="18623"/>
                  </a:lnTo>
                  <a:lnTo>
                    <a:pt x="69929" y="17385"/>
                  </a:lnTo>
                  <a:lnTo>
                    <a:pt x="69411" y="17082"/>
                  </a:lnTo>
                  <a:lnTo>
                    <a:pt x="68691" y="17739"/>
                  </a:lnTo>
                  <a:lnTo>
                    <a:pt x="67896" y="15959"/>
                  </a:lnTo>
                  <a:lnTo>
                    <a:pt x="68918" y="14860"/>
                  </a:lnTo>
                  <a:lnTo>
                    <a:pt x="71002" y="10403"/>
                  </a:lnTo>
                  <a:lnTo>
                    <a:pt x="71873" y="10049"/>
                  </a:lnTo>
                  <a:lnTo>
                    <a:pt x="73767" y="8332"/>
                  </a:lnTo>
                  <a:lnTo>
                    <a:pt x="73691" y="7827"/>
                  </a:lnTo>
                  <a:lnTo>
                    <a:pt x="72896" y="7410"/>
                  </a:lnTo>
                  <a:lnTo>
                    <a:pt x="71785" y="7233"/>
                  </a:lnTo>
                  <a:lnTo>
                    <a:pt x="69373" y="7233"/>
                  </a:lnTo>
                  <a:lnTo>
                    <a:pt x="69057" y="7549"/>
                  </a:lnTo>
                  <a:lnTo>
                    <a:pt x="69057" y="9658"/>
                  </a:lnTo>
                  <a:lnTo>
                    <a:pt x="67037" y="12284"/>
                  </a:lnTo>
                  <a:lnTo>
                    <a:pt x="65294" y="14986"/>
                  </a:lnTo>
                  <a:lnTo>
                    <a:pt x="65294" y="15340"/>
                  </a:lnTo>
                  <a:lnTo>
                    <a:pt x="66077" y="16476"/>
                  </a:lnTo>
                  <a:lnTo>
                    <a:pt x="65762" y="18623"/>
                  </a:lnTo>
                  <a:lnTo>
                    <a:pt x="63375" y="19885"/>
                  </a:lnTo>
                  <a:lnTo>
                    <a:pt x="63375" y="18585"/>
                  </a:lnTo>
                  <a:lnTo>
                    <a:pt x="63085" y="18269"/>
                  </a:lnTo>
                  <a:lnTo>
                    <a:pt x="61342" y="18118"/>
                  </a:lnTo>
                  <a:lnTo>
                    <a:pt x="61128" y="18181"/>
                  </a:lnTo>
                  <a:lnTo>
                    <a:pt x="59890" y="19153"/>
                  </a:lnTo>
                  <a:lnTo>
                    <a:pt x="58223" y="16830"/>
                  </a:lnTo>
                  <a:lnTo>
                    <a:pt x="57971" y="16703"/>
                  </a:lnTo>
                  <a:lnTo>
                    <a:pt x="55799" y="16703"/>
                  </a:lnTo>
                  <a:lnTo>
                    <a:pt x="55521" y="16868"/>
                  </a:lnTo>
                  <a:lnTo>
                    <a:pt x="54827" y="18168"/>
                  </a:lnTo>
                  <a:lnTo>
                    <a:pt x="54435" y="18736"/>
                  </a:lnTo>
                  <a:lnTo>
                    <a:pt x="53652" y="16969"/>
                  </a:lnTo>
                  <a:lnTo>
                    <a:pt x="53261" y="16792"/>
                  </a:lnTo>
                  <a:cubicBezTo>
                    <a:pt x="53061" y="16867"/>
                    <a:pt x="52586" y="16997"/>
                    <a:pt x="52167" y="16997"/>
                  </a:cubicBezTo>
                  <a:cubicBezTo>
                    <a:pt x="51950" y="16997"/>
                    <a:pt x="51749" y="16962"/>
                    <a:pt x="51607" y="16868"/>
                  </a:cubicBezTo>
                  <a:cubicBezTo>
                    <a:pt x="51455" y="16767"/>
                    <a:pt x="51379" y="16590"/>
                    <a:pt x="51392" y="16426"/>
                  </a:cubicBezTo>
                  <a:cubicBezTo>
                    <a:pt x="51316" y="15112"/>
                    <a:pt x="51316" y="14986"/>
                    <a:pt x="51316" y="14974"/>
                  </a:cubicBezTo>
                  <a:lnTo>
                    <a:pt x="51215" y="14746"/>
                  </a:lnTo>
                  <a:lnTo>
                    <a:pt x="47945" y="11716"/>
                  </a:lnTo>
                  <a:lnTo>
                    <a:pt x="46922" y="11009"/>
                  </a:lnTo>
                  <a:lnTo>
                    <a:pt x="46682" y="10958"/>
                  </a:lnTo>
                  <a:lnTo>
                    <a:pt x="45142" y="11223"/>
                  </a:lnTo>
                  <a:lnTo>
                    <a:pt x="44435" y="9077"/>
                  </a:lnTo>
                  <a:lnTo>
                    <a:pt x="44233" y="8875"/>
                  </a:lnTo>
                  <a:lnTo>
                    <a:pt x="42806" y="8433"/>
                  </a:lnTo>
                  <a:lnTo>
                    <a:pt x="42679" y="8420"/>
                  </a:lnTo>
                  <a:lnTo>
                    <a:pt x="39182" y="8862"/>
                  </a:lnTo>
                  <a:lnTo>
                    <a:pt x="37262" y="8445"/>
                  </a:lnTo>
                  <a:lnTo>
                    <a:pt x="34649" y="6210"/>
                  </a:lnTo>
                  <a:lnTo>
                    <a:pt x="31075" y="4506"/>
                  </a:lnTo>
                  <a:lnTo>
                    <a:pt x="28499" y="2031"/>
                  </a:lnTo>
                  <a:lnTo>
                    <a:pt x="26365" y="263"/>
                  </a:lnTo>
                  <a:lnTo>
                    <a:pt x="26100" y="187"/>
                  </a:lnTo>
                  <a:lnTo>
                    <a:pt x="23524" y="756"/>
                  </a:lnTo>
                  <a:cubicBezTo>
                    <a:pt x="23360" y="465"/>
                    <a:pt x="23120" y="238"/>
                    <a:pt x="22817" y="124"/>
                  </a:cubicBezTo>
                  <a:cubicBezTo>
                    <a:pt x="22620" y="41"/>
                    <a:pt x="22402" y="0"/>
                    <a:pt x="22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4"/>
            <p:cNvSpPr/>
            <p:nvPr/>
          </p:nvSpPr>
          <p:spPr>
            <a:xfrm>
              <a:off x="1940550" y="1654925"/>
              <a:ext cx="124725" cy="149650"/>
            </a:xfrm>
            <a:custGeom>
              <a:avLst/>
              <a:gdLst/>
              <a:ahLst/>
              <a:cxnLst/>
              <a:rect l="l" t="t" r="r" b="b"/>
              <a:pathLst>
                <a:path w="4989" h="5986" extrusionOk="0">
                  <a:moveTo>
                    <a:pt x="2425" y="0"/>
                  </a:moveTo>
                  <a:lnTo>
                    <a:pt x="1023" y="1200"/>
                  </a:lnTo>
                  <a:lnTo>
                    <a:pt x="1" y="3851"/>
                  </a:lnTo>
                  <a:lnTo>
                    <a:pt x="1" y="5985"/>
                  </a:lnTo>
                  <a:lnTo>
                    <a:pt x="2362" y="4104"/>
                  </a:lnTo>
                  <a:lnTo>
                    <a:pt x="3511" y="4887"/>
                  </a:lnTo>
                  <a:lnTo>
                    <a:pt x="4988" y="4419"/>
                  </a:lnTo>
                  <a:lnTo>
                    <a:pt x="3271" y="221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4"/>
            <p:cNvSpPr/>
            <p:nvPr/>
          </p:nvSpPr>
          <p:spPr>
            <a:xfrm>
              <a:off x="1932650" y="1641650"/>
              <a:ext cx="145575" cy="179325"/>
            </a:xfrm>
            <a:custGeom>
              <a:avLst/>
              <a:gdLst/>
              <a:ahLst/>
              <a:cxnLst/>
              <a:rect l="l" t="t" r="r" b="b"/>
              <a:pathLst>
                <a:path w="5823" h="7173" extrusionOk="0">
                  <a:moveTo>
                    <a:pt x="2602" y="1049"/>
                  </a:moveTo>
                  <a:lnTo>
                    <a:pt x="3297" y="2842"/>
                  </a:lnTo>
                  <a:lnTo>
                    <a:pt x="4774" y="4774"/>
                  </a:lnTo>
                  <a:lnTo>
                    <a:pt x="3877" y="5064"/>
                  </a:lnTo>
                  <a:lnTo>
                    <a:pt x="2665" y="4231"/>
                  </a:lnTo>
                  <a:lnTo>
                    <a:pt x="632" y="5860"/>
                  </a:lnTo>
                  <a:lnTo>
                    <a:pt x="632" y="4433"/>
                  </a:lnTo>
                  <a:lnTo>
                    <a:pt x="1605" y="1907"/>
                  </a:lnTo>
                  <a:lnTo>
                    <a:pt x="2602" y="1049"/>
                  </a:lnTo>
                  <a:close/>
                  <a:moveTo>
                    <a:pt x="2880" y="1"/>
                  </a:moveTo>
                  <a:lnTo>
                    <a:pt x="1074" y="1541"/>
                  </a:lnTo>
                  <a:lnTo>
                    <a:pt x="26" y="4269"/>
                  </a:lnTo>
                  <a:lnTo>
                    <a:pt x="1" y="7173"/>
                  </a:lnTo>
                  <a:lnTo>
                    <a:pt x="1" y="7173"/>
                  </a:lnTo>
                  <a:lnTo>
                    <a:pt x="2703" y="5026"/>
                  </a:lnTo>
                  <a:lnTo>
                    <a:pt x="3776" y="5771"/>
                  </a:lnTo>
                  <a:lnTo>
                    <a:pt x="5822" y="5102"/>
                  </a:lnTo>
                  <a:lnTo>
                    <a:pt x="3865" y="2577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4"/>
            <p:cNvSpPr/>
            <p:nvPr/>
          </p:nvSpPr>
          <p:spPr>
            <a:xfrm>
              <a:off x="2019475" y="1292525"/>
              <a:ext cx="410075" cy="583375"/>
            </a:xfrm>
            <a:custGeom>
              <a:avLst/>
              <a:gdLst/>
              <a:ahLst/>
              <a:cxnLst/>
              <a:rect l="l" t="t" r="r" b="b"/>
              <a:pathLst>
                <a:path w="16403" h="23335" extrusionOk="0">
                  <a:moveTo>
                    <a:pt x="4129" y="0"/>
                  </a:moveTo>
                  <a:lnTo>
                    <a:pt x="1213" y="2122"/>
                  </a:lnTo>
                  <a:lnTo>
                    <a:pt x="0" y="4407"/>
                  </a:lnTo>
                  <a:lnTo>
                    <a:pt x="0" y="7248"/>
                  </a:lnTo>
                  <a:lnTo>
                    <a:pt x="2122" y="6857"/>
                  </a:lnTo>
                  <a:lnTo>
                    <a:pt x="4571" y="8347"/>
                  </a:lnTo>
                  <a:lnTo>
                    <a:pt x="6541" y="8827"/>
                  </a:lnTo>
                  <a:lnTo>
                    <a:pt x="7210" y="7576"/>
                  </a:lnTo>
                  <a:lnTo>
                    <a:pt x="8170" y="11339"/>
                  </a:lnTo>
                  <a:lnTo>
                    <a:pt x="9521" y="12842"/>
                  </a:lnTo>
                  <a:lnTo>
                    <a:pt x="8258" y="15052"/>
                  </a:lnTo>
                  <a:cubicBezTo>
                    <a:pt x="8258" y="15052"/>
                    <a:pt x="8978" y="16314"/>
                    <a:pt x="6996" y="16706"/>
                  </a:cubicBezTo>
                  <a:cubicBezTo>
                    <a:pt x="5026" y="17097"/>
                    <a:pt x="6364" y="16946"/>
                    <a:pt x="5026" y="17097"/>
                  </a:cubicBezTo>
                  <a:cubicBezTo>
                    <a:pt x="3688" y="17261"/>
                    <a:pt x="3688" y="17539"/>
                    <a:pt x="3688" y="17539"/>
                  </a:cubicBezTo>
                  <a:lnTo>
                    <a:pt x="4180" y="18915"/>
                  </a:lnTo>
                  <a:lnTo>
                    <a:pt x="6604" y="18915"/>
                  </a:lnTo>
                  <a:lnTo>
                    <a:pt x="7943" y="20810"/>
                  </a:lnTo>
                  <a:lnTo>
                    <a:pt x="9521" y="22539"/>
                  </a:lnTo>
                  <a:lnTo>
                    <a:pt x="11579" y="23335"/>
                  </a:lnTo>
                  <a:lnTo>
                    <a:pt x="10405" y="20532"/>
                  </a:lnTo>
                  <a:lnTo>
                    <a:pt x="12375" y="21693"/>
                  </a:lnTo>
                  <a:lnTo>
                    <a:pt x="13473" y="20115"/>
                  </a:lnTo>
                  <a:lnTo>
                    <a:pt x="12059" y="16794"/>
                  </a:lnTo>
                  <a:lnTo>
                    <a:pt x="12615" y="15923"/>
                  </a:lnTo>
                  <a:lnTo>
                    <a:pt x="14420" y="18360"/>
                  </a:lnTo>
                  <a:lnTo>
                    <a:pt x="15683" y="16794"/>
                  </a:lnTo>
                  <a:lnTo>
                    <a:pt x="16403" y="15052"/>
                  </a:lnTo>
                  <a:lnTo>
                    <a:pt x="12931" y="12135"/>
                  </a:lnTo>
                  <a:lnTo>
                    <a:pt x="14269" y="11630"/>
                  </a:lnTo>
                  <a:lnTo>
                    <a:pt x="13549" y="8195"/>
                  </a:lnTo>
                  <a:lnTo>
                    <a:pt x="12211" y="5821"/>
                  </a:lnTo>
                  <a:lnTo>
                    <a:pt x="10721" y="4963"/>
                  </a:lnTo>
                  <a:lnTo>
                    <a:pt x="9067" y="3624"/>
                  </a:lnTo>
                  <a:lnTo>
                    <a:pt x="10557" y="3069"/>
                  </a:lnTo>
                  <a:lnTo>
                    <a:pt x="10165" y="1414"/>
                  </a:lnTo>
                  <a:lnTo>
                    <a:pt x="7918" y="354"/>
                  </a:lnTo>
                  <a:lnTo>
                    <a:pt x="5670" y="1326"/>
                  </a:lnTo>
                  <a:lnTo>
                    <a:pt x="5165" y="2677"/>
                  </a:lnTo>
                  <a:lnTo>
                    <a:pt x="3814" y="4256"/>
                  </a:lnTo>
                  <a:lnTo>
                    <a:pt x="2993" y="3069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4"/>
            <p:cNvSpPr/>
            <p:nvPr/>
          </p:nvSpPr>
          <p:spPr>
            <a:xfrm>
              <a:off x="2011275" y="1270725"/>
              <a:ext cx="427750" cy="619075"/>
            </a:xfrm>
            <a:custGeom>
              <a:avLst/>
              <a:gdLst/>
              <a:ahLst/>
              <a:cxnLst/>
              <a:rect l="l" t="t" r="r" b="b"/>
              <a:pathLst>
                <a:path w="17110" h="24763" extrusionOk="0">
                  <a:moveTo>
                    <a:pt x="8246" y="1567"/>
                  </a:moveTo>
                  <a:lnTo>
                    <a:pt x="10228" y="2501"/>
                  </a:lnTo>
                  <a:lnTo>
                    <a:pt x="10518" y="3739"/>
                  </a:lnTo>
                  <a:lnTo>
                    <a:pt x="8763" y="4383"/>
                  </a:lnTo>
                  <a:lnTo>
                    <a:pt x="10885" y="6087"/>
                  </a:lnTo>
                  <a:lnTo>
                    <a:pt x="12311" y="6908"/>
                  </a:lnTo>
                  <a:lnTo>
                    <a:pt x="13587" y="9156"/>
                  </a:lnTo>
                  <a:lnTo>
                    <a:pt x="14231" y="12287"/>
                  </a:lnTo>
                  <a:lnTo>
                    <a:pt x="12640" y="12881"/>
                  </a:lnTo>
                  <a:lnTo>
                    <a:pt x="16340" y="15999"/>
                  </a:lnTo>
                  <a:lnTo>
                    <a:pt x="15733" y="17477"/>
                  </a:lnTo>
                  <a:lnTo>
                    <a:pt x="14761" y="18689"/>
                  </a:lnTo>
                  <a:lnTo>
                    <a:pt x="12918" y="16227"/>
                  </a:lnTo>
                  <a:lnTo>
                    <a:pt x="12021" y="17616"/>
                  </a:lnTo>
                  <a:lnTo>
                    <a:pt x="13448" y="20937"/>
                  </a:lnTo>
                  <a:lnTo>
                    <a:pt x="12615" y="22136"/>
                  </a:lnTo>
                  <a:lnTo>
                    <a:pt x="10076" y="20633"/>
                  </a:lnTo>
                  <a:lnTo>
                    <a:pt x="11339" y="23639"/>
                  </a:lnTo>
                  <a:lnTo>
                    <a:pt x="10051" y="23146"/>
                  </a:lnTo>
                  <a:lnTo>
                    <a:pt x="8549" y="21492"/>
                  </a:lnTo>
                  <a:lnTo>
                    <a:pt x="7109" y="19459"/>
                  </a:lnTo>
                  <a:lnTo>
                    <a:pt x="4748" y="19459"/>
                  </a:lnTo>
                  <a:lnTo>
                    <a:pt x="4407" y="18500"/>
                  </a:lnTo>
                  <a:cubicBezTo>
                    <a:pt x="4723" y="18373"/>
                    <a:pt x="5064" y="18297"/>
                    <a:pt x="5417" y="18272"/>
                  </a:cubicBezTo>
                  <a:cubicBezTo>
                    <a:pt x="6124" y="18196"/>
                    <a:pt x="6124" y="18196"/>
                    <a:pt x="6238" y="18146"/>
                  </a:cubicBezTo>
                  <a:cubicBezTo>
                    <a:pt x="6301" y="18121"/>
                    <a:pt x="6453" y="18070"/>
                    <a:pt x="7412" y="17881"/>
                  </a:cubicBezTo>
                  <a:cubicBezTo>
                    <a:pt x="8208" y="17717"/>
                    <a:pt x="8725" y="17401"/>
                    <a:pt x="8940" y="16934"/>
                  </a:cubicBezTo>
                  <a:cubicBezTo>
                    <a:pt x="9079" y="16618"/>
                    <a:pt x="9079" y="16265"/>
                    <a:pt x="8953" y="15936"/>
                  </a:cubicBezTo>
                  <a:lnTo>
                    <a:pt x="10253" y="13676"/>
                  </a:lnTo>
                  <a:lnTo>
                    <a:pt x="8801" y="12060"/>
                  </a:lnTo>
                  <a:lnTo>
                    <a:pt x="7652" y="7590"/>
                  </a:lnTo>
                  <a:lnTo>
                    <a:pt x="6718" y="9332"/>
                  </a:lnTo>
                  <a:lnTo>
                    <a:pt x="5026" y="8928"/>
                  </a:lnTo>
                  <a:lnTo>
                    <a:pt x="2513" y="7388"/>
                  </a:lnTo>
                  <a:lnTo>
                    <a:pt x="644" y="7741"/>
                  </a:lnTo>
                  <a:lnTo>
                    <a:pt x="644" y="5367"/>
                  </a:lnTo>
                  <a:lnTo>
                    <a:pt x="1793" y="3208"/>
                  </a:lnTo>
                  <a:lnTo>
                    <a:pt x="3801" y="1744"/>
                  </a:lnTo>
                  <a:lnTo>
                    <a:pt x="3801" y="1744"/>
                  </a:lnTo>
                  <a:lnTo>
                    <a:pt x="2980" y="3991"/>
                  </a:lnTo>
                  <a:lnTo>
                    <a:pt x="4129" y="5645"/>
                  </a:lnTo>
                  <a:lnTo>
                    <a:pt x="5745" y="3751"/>
                  </a:lnTo>
                  <a:lnTo>
                    <a:pt x="6263" y="2438"/>
                  </a:lnTo>
                  <a:lnTo>
                    <a:pt x="8246" y="1567"/>
                  </a:lnTo>
                  <a:close/>
                  <a:moveTo>
                    <a:pt x="5114" y="1"/>
                  </a:moveTo>
                  <a:lnTo>
                    <a:pt x="1288" y="2779"/>
                  </a:lnTo>
                  <a:lnTo>
                    <a:pt x="0" y="5203"/>
                  </a:lnTo>
                  <a:lnTo>
                    <a:pt x="0" y="8486"/>
                  </a:lnTo>
                  <a:lnTo>
                    <a:pt x="2374" y="8044"/>
                  </a:lnTo>
                  <a:lnTo>
                    <a:pt x="4723" y="9471"/>
                  </a:lnTo>
                  <a:lnTo>
                    <a:pt x="7021" y="10039"/>
                  </a:lnTo>
                  <a:lnTo>
                    <a:pt x="7425" y="9294"/>
                  </a:lnTo>
                  <a:lnTo>
                    <a:pt x="8208" y="12350"/>
                  </a:lnTo>
                  <a:lnTo>
                    <a:pt x="9458" y="13739"/>
                  </a:lnTo>
                  <a:lnTo>
                    <a:pt x="8321" y="15747"/>
                  </a:lnTo>
                  <a:lnTo>
                    <a:pt x="8233" y="15911"/>
                  </a:lnTo>
                  <a:lnTo>
                    <a:pt x="8309" y="16063"/>
                  </a:lnTo>
                  <a:cubicBezTo>
                    <a:pt x="8410" y="16252"/>
                    <a:pt x="8422" y="16467"/>
                    <a:pt x="8347" y="16669"/>
                  </a:cubicBezTo>
                  <a:cubicBezTo>
                    <a:pt x="8220" y="16946"/>
                    <a:pt x="7842" y="17148"/>
                    <a:pt x="7273" y="17262"/>
                  </a:cubicBezTo>
                  <a:cubicBezTo>
                    <a:pt x="6263" y="17464"/>
                    <a:pt x="6099" y="17527"/>
                    <a:pt x="6011" y="17565"/>
                  </a:cubicBezTo>
                  <a:cubicBezTo>
                    <a:pt x="5783" y="17603"/>
                    <a:pt x="5556" y="17641"/>
                    <a:pt x="5329" y="17654"/>
                  </a:cubicBezTo>
                  <a:cubicBezTo>
                    <a:pt x="4937" y="17704"/>
                    <a:pt x="3712" y="17843"/>
                    <a:pt x="3712" y="18411"/>
                  </a:cubicBezTo>
                  <a:lnTo>
                    <a:pt x="4293" y="20103"/>
                  </a:lnTo>
                  <a:lnTo>
                    <a:pt x="6793" y="20103"/>
                  </a:lnTo>
                  <a:lnTo>
                    <a:pt x="8056" y="21884"/>
                  </a:lnTo>
                  <a:lnTo>
                    <a:pt x="9685" y="23677"/>
                  </a:lnTo>
                  <a:lnTo>
                    <a:pt x="12488" y="24763"/>
                  </a:lnTo>
                  <a:lnTo>
                    <a:pt x="11390" y="22161"/>
                  </a:lnTo>
                  <a:lnTo>
                    <a:pt x="12791" y="22982"/>
                  </a:lnTo>
                  <a:lnTo>
                    <a:pt x="14168" y="20987"/>
                  </a:lnTo>
                  <a:lnTo>
                    <a:pt x="12741" y="17666"/>
                  </a:lnTo>
                  <a:lnTo>
                    <a:pt x="12968" y="17325"/>
                  </a:lnTo>
                  <a:lnTo>
                    <a:pt x="14748" y="19712"/>
                  </a:lnTo>
                  <a:lnTo>
                    <a:pt x="16264" y="17830"/>
                  </a:lnTo>
                  <a:lnTo>
                    <a:pt x="17110" y="15810"/>
                  </a:lnTo>
                  <a:lnTo>
                    <a:pt x="13877" y="13083"/>
                  </a:lnTo>
                  <a:lnTo>
                    <a:pt x="14963" y="12678"/>
                  </a:lnTo>
                  <a:lnTo>
                    <a:pt x="14193" y="8979"/>
                  </a:lnTo>
                  <a:lnTo>
                    <a:pt x="12779" y="6453"/>
                  </a:lnTo>
                  <a:lnTo>
                    <a:pt x="11238" y="5569"/>
                  </a:lnTo>
                  <a:lnTo>
                    <a:pt x="10013" y="4585"/>
                  </a:lnTo>
                  <a:lnTo>
                    <a:pt x="11263" y="4117"/>
                  </a:lnTo>
                  <a:lnTo>
                    <a:pt x="10771" y="2047"/>
                  </a:lnTo>
                  <a:lnTo>
                    <a:pt x="8258" y="860"/>
                  </a:lnTo>
                  <a:lnTo>
                    <a:pt x="5758" y="1958"/>
                  </a:lnTo>
                  <a:lnTo>
                    <a:pt x="5215" y="3372"/>
                  </a:lnTo>
                  <a:lnTo>
                    <a:pt x="4180" y="4597"/>
                  </a:lnTo>
                  <a:lnTo>
                    <a:pt x="3675" y="3890"/>
                  </a:lnTo>
                  <a:lnTo>
                    <a:pt x="5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4"/>
            <p:cNvSpPr/>
            <p:nvPr/>
          </p:nvSpPr>
          <p:spPr>
            <a:xfrm>
              <a:off x="2342725" y="2272700"/>
              <a:ext cx="102300" cy="109875"/>
            </a:xfrm>
            <a:custGeom>
              <a:avLst/>
              <a:gdLst/>
              <a:ahLst/>
              <a:cxnLst/>
              <a:rect l="l" t="t" r="r" b="b"/>
              <a:pathLst>
                <a:path w="4092" h="4395" extrusionOk="0">
                  <a:moveTo>
                    <a:pt x="112" y="2946"/>
                  </a:moveTo>
                  <a:cubicBezTo>
                    <a:pt x="41" y="2963"/>
                    <a:pt x="1" y="2986"/>
                    <a:pt x="1" y="3018"/>
                  </a:cubicBezTo>
                  <a:cubicBezTo>
                    <a:pt x="1" y="3026"/>
                    <a:pt x="3" y="3031"/>
                    <a:pt x="9" y="3031"/>
                  </a:cubicBezTo>
                  <a:cubicBezTo>
                    <a:pt x="25" y="3031"/>
                    <a:pt x="60" y="3000"/>
                    <a:pt x="112" y="2946"/>
                  </a:cubicBezTo>
                  <a:close/>
                  <a:moveTo>
                    <a:pt x="2337" y="0"/>
                  </a:moveTo>
                  <a:cubicBezTo>
                    <a:pt x="2337" y="0"/>
                    <a:pt x="576" y="2455"/>
                    <a:pt x="112" y="2946"/>
                  </a:cubicBezTo>
                  <a:lnTo>
                    <a:pt x="112" y="2946"/>
                  </a:lnTo>
                  <a:cubicBezTo>
                    <a:pt x="226" y="2918"/>
                    <a:pt x="419" y="2908"/>
                    <a:pt x="644" y="2908"/>
                  </a:cubicBezTo>
                  <a:cubicBezTo>
                    <a:pt x="1336" y="2908"/>
                    <a:pt x="2337" y="3005"/>
                    <a:pt x="2337" y="3005"/>
                  </a:cubicBezTo>
                  <a:lnTo>
                    <a:pt x="3145" y="4394"/>
                  </a:lnTo>
                  <a:lnTo>
                    <a:pt x="4092" y="3990"/>
                  </a:lnTo>
                  <a:lnTo>
                    <a:pt x="4092" y="2096"/>
                  </a:lnTo>
                  <a:lnTo>
                    <a:pt x="2438" y="1465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4"/>
            <p:cNvSpPr/>
            <p:nvPr/>
          </p:nvSpPr>
          <p:spPr>
            <a:xfrm>
              <a:off x="2334825" y="2250600"/>
              <a:ext cx="118400" cy="142075"/>
            </a:xfrm>
            <a:custGeom>
              <a:avLst/>
              <a:gdLst/>
              <a:ahLst/>
              <a:cxnLst/>
              <a:rect l="l" t="t" r="r" b="b"/>
              <a:pathLst>
                <a:path w="4736" h="5683" extrusionOk="0">
                  <a:moveTo>
                    <a:pt x="2387" y="1781"/>
                  </a:moveTo>
                  <a:lnTo>
                    <a:pt x="2450" y="2576"/>
                  </a:lnTo>
                  <a:lnTo>
                    <a:pt x="4079" y="3207"/>
                  </a:lnTo>
                  <a:lnTo>
                    <a:pt x="4079" y="4659"/>
                  </a:lnTo>
                  <a:lnTo>
                    <a:pt x="3587" y="4874"/>
                  </a:lnTo>
                  <a:lnTo>
                    <a:pt x="2829" y="3586"/>
                  </a:lnTo>
                  <a:lnTo>
                    <a:pt x="2665" y="3574"/>
                  </a:lnTo>
                  <a:cubicBezTo>
                    <a:pt x="1983" y="3510"/>
                    <a:pt x="1491" y="3473"/>
                    <a:pt x="1125" y="3473"/>
                  </a:cubicBezTo>
                  <a:lnTo>
                    <a:pt x="1137" y="3473"/>
                  </a:lnTo>
                  <a:cubicBezTo>
                    <a:pt x="1428" y="3106"/>
                    <a:pt x="1819" y="2576"/>
                    <a:pt x="2387" y="1781"/>
                  </a:cubicBezTo>
                  <a:close/>
                  <a:moveTo>
                    <a:pt x="2905" y="0"/>
                  </a:moveTo>
                  <a:lnTo>
                    <a:pt x="2400" y="707"/>
                  </a:lnTo>
                  <a:cubicBezTo>
                    <a:pt x="1541" y="1894"/>
                    <a:pt x="582" y="3195"/>
                    <a:pt x="253" y="3561"/>
                  </a:cubicBezTo>
                  <a:cubicBezTo>
                    <a:pt x="203" y="3574"/>
                    <a:pt x="165" y="3599"/>
                    <a:pt x="127" y="3637"/>
                  </a:cubicBezTo>
                  <a:lnTo>
                    <a:pt x="1" y="3763"/>
                  </a:lnTo>
                  <a:lnTo>
                    <a:pt x="1" y="4142"/>
                  </a:lnTo>
                  <a:lnTo>
                    <a:pt x="228" y="4218"/>
                  </a:lnTo>
                  <a:cubicBezTo>
                    <a:pt x="268" y="4227"/>
                    <a:pt x="302" y="4237"/>
                    <a:pt x="339" y="4237"/>
                  </a:cubicBezTo>
                  <a:cubicBezTo>
                    <a:pt x="396" y="4237"/>
                    <a:pt x="462" y="4214"/>
                    <a:pt x="569" y="4129"/>
                  </a:cubicBezTo>
                  <a:cubicBezTo>
                    <a:pt x="771" y="4117"/>
                    <a:pt x="974" y="4111"/>
                    <a:pt x="1176" y="4111"/>
                  </a:cubicBezTo>
                  <a:cubicBezTo>
                    <a:pt x="1605" y="4111"/>
                    <a:pt x="2034" y="4137"/>
                    <a:pt x="2463" y="4180"/>
                  </a:cubicBezTo>
                  <a:lnTo>
                    <a:pt x="3334" y="5682"/>
                  </a:lnTo>
                  <a:lnTo>
                    <a:pt x="4736" y="5076"/>
                  </a:lnTo>
                  <a:lnTo>
                    <a:pt x="4736" y="2753"/>
                  </a:lnTo>
                  <a:lnTo>
                    <a:pt x="3069" y="2121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4"/>
            <p:cNvSpPr/>
            <p:nvPr/>
          </p:nvSpPr>
          <p:spPr>
            <a:xfrm>
              <a:off x="1713900" y="3010725"/>
              <a:ext cx="224775" cy="69925"/>
            </a:xfrm>
            <a:custGeom>
              <a:avLst/>
              <a:gdLst/>
              <a:ahLst/>
              <a:cxnLst/>
              <a:rect l="l" t="t" r="r" b="b"/>
              <a:pathLst>
                <a:path w="8991" h="2797" extrusionOk="0">
                  <a:moveTo>
                    <a:pt x="1112" y="1"/>
                  </a:moveTo>
                  <a:lnTo>
                    <a:pt x="0" y="556"/>
                  </a:lnTo>
                  <a:lnTo>
                    <a:pt x="1112" y="834"/>
                  </a:lnTo>
                  <a:cubicBezTo>
                    <a:pt x="1112" y="834"/>
                    <a:pt x="3864" y="1125"/>
                    <a:pt x="4104" y="1125"/>
                  </a:cubicBezTo>
                  <a:cubicBezTo>
                    <a:pt x="4344" y="1125"/>
                    <a:pt x="6705" y="2110"/>
                    <a:pt x="6705" y="2110"/>
                  </a:cubicBezTo>
                  <a:cubicBezTo>
                    <a:pt x="6705" y="2110"/>
                    <a:pt x="5423" y="2797"/>
                    <a:pt x="5497" y="2797"/>
                  </a:cubicBezTo>
                  <a:cubicBezTo>
                    <a:pt x="5501" y="2797"/>
                    <a:pt x="5508" y="2795"/>
                    <a:pt x="5518" y="2791"/>
                  </a:cubicBezTo>
                  <a:cubicBezTo>
                    <a:pt x="5758" y="2716"/>
                    <a:pt x="8991" y="2463"/>
                    <a:pt x="8991" y="2463"/>
                  </a:cubicBezTo>
                  <a:lnTo>
                    <a:pt x="7892" y="1390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4"/>
            <p:cNvSpPr/>
            <p:nvPr/>
          </p:nvSpPr>
          <p:spPr>
            <a:xfrm>
              <a:off x="1691475" y="3002850"/>
              <a:ext cx="265200" cy="86825"/>
            </a:xfrm>
            <a:custGeom>
              <a:avLst/>
              <a:gdLst/>
              <a:ahLst/>
              <a:cxnLst/>
              <a:rect l="l" t="t" r="r" b="b"/>
              <a:pathLst>
                <a:path w="10608" h="3473" extrusionOk="0">
                  <a:moveTo>
                    <a:pt x="4079" y="644"/>
                  </a:moveTo>
                  <a:lnTo>
                    <a:pt x="8613" y="1995"/>
                  </a:lnTo>
                  <a:lnTo>
                    <a:pt x="9168" y="2526"/>
                  </a:lnTo>
                  <a:cubicBezTo>
                    <a:pt x="8764" y="2551"/>
                    <a:pt x="8310" y="2589"/>
                    <a:pt x="7880" y="2627"/>
                  </a:cubicBezTo>
                  <a:lnTo>
                    <a:pt x="8335" y="2387"/>
                  </a:lnTo>
                  <a:lnTo>
                    <a:pt x="7716" y="2134"/>
                  </a:lnTo>
                  <a:cubicBezTo>
                    <a:pt x="6112" y="1465"/>
                    <a:pt x="5191" y="1124"/>
                    <a:pt x="5001" y="1124"/>
                  </a:cubicBezTo>
                  <a:cubicBezTo>
                    <a:pt x="4824" y="1124"/>
                    <a:pt x="3095" y="947"/>
                    <a:pt x="2072" y="846"/>
                  </a:cubicBezTo>
                  <a:lnTo>
                    <a:pt x="1807" y="770"/>
                  </a:lnTo>
                  <a:lnTo>
                    <a:pt x="2072" y="644"/>
                  </a:lnTo>
                  <a:close/>
                  <a:moveTo>
                    <a:pt x="1933" y="0"/>
                  </a:moveTo>
                  <a:lnTo>
                    <a:pt x="1" y="973"/>
                  </a:lnTo>
                  <a:lnTo>
                    <a:pt x="1971" y="1465"/>
                  </a:lnTo>
                  <a:cubicBezTo>
                    <a:pt x="2438" y="1515"/>
                    <a:pt x="4749" y="1755"/>
                    <a:pt x="4976" y="1755"/>
                  </a:cubicBezTo>
                  <a:cubicBezTo>
                    <a:pt x="5127" y="1781"/>
                    <a:pt x="5974" y="2096"/>
                    <a:pt x="6857" y="2462"/>
                  </a:cubicBezTo>
                  <a:cubicBezTo>
                    <a:pt x="5974" y="2942"/>
                    <a:pt x="5986" y="2980"/>
                    <a:pt x="6100" y="3233"/>
                  </a:cubicBezTo>
                  <a:lnTo>
                    <a:pt x="6251" y="3473"/>
                  </a:lnTo>
                  <a:lnTo>
                    <a:pt x="6516" y="3410"/>
                  </a:lnTo>
                  <a:cubicBezTo>
                    <a:pt x="6706" y="3359"/>
                    <a:pt x="8411" y="3207"/>
                    <a:pt x="9913" y="3094"/>
                  </a:cubicBezTo>
                  <a:lnTo>
                    <a:pt x="10608" y="3043"/>
                  </a:lnTo>
                  <a:lnTo>
                    <a:pt x="8953" y="1427"/>
                  </a:lnTo>
                  <a:lnTo>
                    <a:pt x="4231" y="13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4"/>
            <p:cNvSpPr/>
            <p:nvPr/>
          </p:nvSpPr>
          <p:spPr>
            <a:xfrm>
              <a:off x="1938650" y="3067875"/>
              <a:ext cx="120300" cy="55275"/>
            </a:xfrm>
            <a:custGeom>
              <a:avLst/>
              <a:gdLst/>
              <a:ahLst/>
              <a:cxnLst/>
              <a:rect l="l" t="t" r="r" b="b"/>
              <a:pathLst>
                <a:path w="4812" h="2211" extrusionOk="0">
                  <a:moveTo>
                    <a:pt x="1807" y="0"/>
                  </a:moveTo>
                  <a:lnTo>
                    <a:pt x="1099" y="1036"/>
                  </a:lnTo>
                  <a:lnTo>
                    <a:pt x="1" y="2210"/>
                  </a:lnTo>
                  <a:lnTo>
                    <a:pt x="1" y="2210"/>
                  </a:lnTo>
                  <a:lnTo>
                    <a:pt x="2842" y="1743"/>
                  </a:lnTo>
                  <a:lnTo>
                    <a:pt x="4812" y="2210"/>
                  </a:lnTo>
                  <a:lnTo>
                    <a:pt x="4812" y="2210"/>
                  </a:lnTo>
                  <a:lnTo>
                    <a:pt x="4408" y="493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4"/>
            <p:cNvSpPr/>
            <p:nvPr/>
          </p:nvSpPr>
          <p:spPr>
            <a:xfrm>
              <a:off x="1916875" y="3059350"/>
              <a:ext cx="152175" cy="75475"/>
            </a:xfrm>
            <a:custGeom>
              <a:avLst/>
              <a:gdLst/>
              <a:ahLst/>
              <a:cxnLst/>
              <a:rect l="l" t="t" r="r" b="b"/>
              <a:pathLst>
                <a:path w="6087" h="3019" extrusionOk="0">
                  <a:moveTo>
                    <a:pt x="2829" y="695"/>
                  </a:moveTo>
                  <a:lnTo>
                    <a:pt x="5026" y="1099"/>
                  </a:lnTo>
                  <a:lnTo>
                    <a:pt x="5253" y="2122"/>
                  </a:lnTo>
                  <a:lnTo>
                    <a:pt x="5253" y="2122"/>
                  </a:lnTo>
                  <a:lnTo>
                    <a:pt x="3713" y="1756"/>
                  </a:lnTo>
                  <a:lnTo>
                    <a:pt x="1731" y="2084"/>
                  </a:lnTo>
                  <a:lnTo>
                    <a:pt x="2236" y="1541"/>
                  </a:lnTo>
                  <a:lnTo>
                    <a:pt x="2829" y="695"/>
                  </a:lnTo>
                  <a:close/>
                  <a:moveTo>
                    <a:pt x="2526" y="0"/>
                  </a:moveTo>
                  <a:lnTo>
                    <a:pt x="1743" y="1162"/>
                  </a:lnTo>
                  <a:lnTo>
                    <a:pt x="1" y="3018"/>
                  </a:lnTo>
                  <a:lnTo>
                    <a:pt x="3675" y="2400"/>
                  </a:lnTo>
                  <a:lnTo>
                    <a:pt x="6087" y="2980"/>
                  </a:lnTo>
                  <a:lnTo>
                    <a:pt x="5531" y="556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4"/>
            <p:cNvSpPr/>
            <p:nvPr/>
          </p:nvSpPr>
          <p:spPr>
            <a:xfrm>
              <a:off x="1843950" y="3121225"/>
              <a:ext cx="55275" cy="29075"/>
            </a:xfrm>
            <a:custGeom>
              <a:avLst/>
              <a:gdLst/>
              <a:ahLst/>
              <a:cxnLst/>
              <a:rect l="l" t="t" r="r" b="b"/>
              <a:pathLst>
                <a:path w="2211" h="1163" extrusionOk="0">
                  <a:moveTo>
                    <a:pt x="1" y="0"/>
                  </a:moveTo>
                  <a:lnTo>
                    <a:pt x="1226" y="1162"/>
                  </a:lnTo>
                  <a:lnTo>
                    <a:pt x="2211" y="278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4"/>
            <p:cNvSpPr/>
            <p:nvPr/>
          </p:nvSpPr>
          <p:spPr>
            <a:xfrm>
              <a:off x="1824375" y="3113325"/>
              <a:ext cx="88750" cy="47700"/>
            </a:xfrm>
            <a:custGeom>
              <a:avLst/>
              <a:gdLst/>
              <a:ahLst/>
              <a:cxnLst/>
              <a:rect l="l" t="t" r="r" b="b"/>
              <a:pathLst>
                <a:path w="3550" h="1908" extrusionOk="0">
                  <a:moveTo>
                    <a:pt x="2375" y="632"/>
                  </a:moveTo>
                  <a:lnTo>
                    <a:pt x="2438" y="670"/>
                  </a:lnTo>
                  <a:lnTo>
                    <a:pt x="2021" y="1049"/>
                  </a:lnTo>
                  <a:lnTo>
                    <a:pt x="1579" y="632"/>
                  </a:lnTo>
                  <a:close/>
                  <a:moveTo>
                    <a:pt x="1" y="1"/>
                  </a:moveTo>
                  <a:lnTo>
                    <a:pt x="1996" y="1907"/>
                  </a:lnTo>
                  <a:lnTo>
                    <a:pt x="3549" y="518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4"/>
            <p:cNvSpPr/>
            <p:nvPr/>
          </p:nvSpPr>
          <p:spPr>
            <a:xfrm>
              <a:off x="2090500" y="3105425"/>
              <a:ext cx="65050" cy="33175"/>
            </a:xfrm>
            <a:custGeom>
              <a:avLst/>
              <a:gdLst/>
              <a:ahLst/>
              <a:cxnLst/>
              <a:rect l="l" t="t" r="r" b="b"/>
              <a:pathLst>
                <a:path w="2602" h="1327" extrusionOk="0">
                  <a:moveTo>
                    <a:pt x="0" y="1"/>
                  </a:moveTo>
                  <a:lnTo>
                    <a:pt x="468" y="1327"/>
                  </a:lnTo>
                  <a:lnTo>
                    <a:pt x="2602" y="6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4"/>
            <p:cNvSpPr/>
            <p:nvPr/>
          </p:nvSpPr>
          <p:spPr>
            <a:xfrm>
              <a:off x="2077875" y="3094075"/>
              <a:ext cx="106725" cy="54325"/>
            </a:xfrm>
            <a:custGeom>
              <a:avLst/>
              <a:gdLst/>
              <a:ahLst/>
              <a:cxnLst/>
              <a:rect l="l" t="t" r="r" b="b"/>
              <a:pathLst>
                <a:path w="4269" h="2173" extrusionOk="0">
                  <a:moveTo>
                    <a:pt x="998" y="910"/>
                  </a:moveTo>
                  <a:lnTo>
                    <a:pt x="1945" y="1137"/>
                  </a:lnTo>
                  <a:lnTo>
                    <a:pt x="1162" y="1377"/>
                  </a:lnTo>
                  <a:lnTo>
                    <a:pt x="998" y="910"/>
                  </a:lnTo>
                  <a:close/>
                  <a:moveTo>
                    <a:pt x="0" y="0"/>
                  </a:moveTo>
                  <a:lnTo>
                    <a:pt x="783" y="2172"/>
                  </a:lnTo>
                  <a:lnTo>
                    <a:pt x="4268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64"/>
          <p:cNvGrpSpPr/>
          <p:nvPr/>
        </p:nvGrpSpPr>
        <p:grpSpPr>
          <a:xfrm>
            <a:off x="5708528" y="3938612"/>
            <a:ext cx="2298139" cy="724891"/>
            <a:chOff x="-6160725" y="1473322"/>
            <a:chExt cx="5828402" cy="1838425"/>
          </a:xfrm>
        </p:grpSpPr>
        <p:sp>
          <p:nvSpPr>
            <p:cNvPr id="2766" name="Google Shape;2766;p64"/>
            <p:cNvSpPr/>
            <p:nvPr/>
          </p:nvSpPr>
          <p:spPr>
            <a:xfrm>
              <a:off x="-2425031" y="2223719"/>
              <a:ext cx="2092707" cy="1088028"/>
            </a:xfrm>
            <a:custGeom>
              <a:avLst/>
              <a:gdLst/>
              <a:ahLst/>
              <a:cxnLst/>
              <a:rect l="l" t="t" r="r" b="b"/>
              <a:pathLst>
                <a:path w="25183" h="13093" extrusionOk="0">
                  <a:moveTo>
                    <a:pt x="1915" y="1"/>
                  </a:moveTo>
                  <a:cubicBezTo>
                    <a:pt x="1515" y="1"/>
                    <a:pt x="1196" y="90"/>
                    <a:pt x="1119" y="308"/>
                  </a:cubicBezTo>
                  <a:cubicBezTo>
                    <a:pt x="898" y="938"/>
                    <a:pt x="126" y="607"/>
                    <a:pt x="48" y="1125"/>
                  </a:cubicBezTo>
                  <a:cubicBezTo>
                    <a:pt x="0" y="1421"/>
                    <a:pt x="80" y="1477"/>
                    <a:pt x="265" y="1477"/>
                  </a:cubicBezTo>
                  <a:cubicBezTo>
                    <a:pt x="377" y="1477"/>
                    <a:pt x="527" y="1456"/>
                    <a:pt x="710" y="1456"/>
                  </a:cubicBezTo>
                  <a:cubicBezTo>
                    <a:pt x="1196" y="1456"/>
                    <a:pt x="1196" y="1832"/>
                    <a:pt x="1417" y="2307"/>
                  </a:cubicBezTo>
                  <a:cubicBezTo>
                    <a:pt x="1508" y="2507"/>
                    <a:pt x="1788" y="2568"/>
                    <a:pt x="2117" y="2568"/>
                  </a:cubicBezTo>
                  <a:cubicBezTo>
                    <a:pt x="2587" y="2568"/>
                    <a:pt x="3155" y="2443"/>
                    <a:pt x="3415" y="2417"/>
                  </a:cubicBezTo>
                  <a:cubicBezTo>
                    <a:pt x="3427" y="2416"/>
                    <a:pt x="3438" y="2416"/>
                    <a:pt x="3450" y="2416"/>
                  </a:cubicBezTo>
                  <a:cubicBezTo>
                    <a:pt x="3806" y="2416"/>
                    <a:pt x="3894" y="2839"/>
                    <a:pt x="3541" y="2839"/>
                  </a:cubicBezTo>
                  <a:cubicBezTo>
                    <a:pt x="3477" y="2839"/>
                    <a:pt x="3399" y="2825"/>
                    <a:pt x="3305" y="2792"/>
                  </a:cubicBezTo>
                  <a:cubicBezTo>
                    <a:pt x="3192" y="2753"/>
                    <a:pt x="3099" y="2737"/>
                    <a:pt x="3021" y="2737"/>
                  </a:cubicBezTo>
                  <a:cubicBezTo>
                    <a:pt x="2704" y="2737"/>
                    <a:pt x="2616" y="2995"/>
                    <a:pt x="2352" y="2995"/>
                  </a:cubicBezTo>
                  <a:cubicBezTo>
                    <a:pt x="2316" y="2995"/>
                    <a:pt x="2277" y="2990"/>
                    <a:pt x="2234" y="2980"/>
                  </a:cubicBezTo>
                  <a:cubicBezTo>
                    <a:pt x="2079" y="2941"/>
                    <a:pt x="1905" y="2920"/>
                    <a:pt x="1757" y="2920"/>
                  </a:cubicBezTo>
                  <a:cubicBezTo>
                    <a:pt x="1484" y="2920"/>
                    <a:pt x="1301" y="2992"/>
                    <a:pt x="1494" y="3156"/>
                  </a:cubicBezTo>
                  <a:cubicBezTo>
                    <a:pt x="1792" y="3421"/>
                    <a:pt x="2267" y="3686"/>
                    <a:pt x="2267" y="4271"/>
                  </a:cubicBezTo>
                  <a:cubicBezTo>
                    <a:pt x="2267" y="4554"/>
                    <a:pt x="2459" y="4678"/>
                    <a:pt x="2660" y="4678"/>
                  </a:cubicBezTo>
                  <a:cubicBezTo>
                    <a:pt x="2882" y="4678"/>
                    <a:pt x="3117" y="4527"/>
                    <a:pt x="3117" y="4271"/>
                  </a:cubicBezTo>
                  <a:cubicBezTo>
                    <a:pt x="3117" y="4147"/>
                    <a:pt x="3148" y="4098"/>
                    <a:pt x="3209" y="4098"/>
                  </a:cubicBezTo>
                  <a:cubicBezTo>
                    <a:pt x="3381" y="4098"/>
                    <a:pt x="3792" y="4484"/>
                    <a:pt x="4419" y="4647"/>
                  </a:cubicBezTo>
                  <a:cubicBezTo>
                    <a:pt x="5269" y="4867"/>
                    <a:pt x="4684" y="5199"/>
                    <a:pt x="5534" y="5243"/>
                  </a:cubicBezTo>
                  <a:cubicBezTo>
                    <a:pt x="6384" y="5275"/>
                    <a:pt x="8316" y="5905"/>
                    <a:pt x="9055" y="6457"/>
                  </a:cubicBezTo>
                  <a:cubicBezTo>
                    <a:pt x="9795" y="7019"/>
                    <a:pt x="9276" y="7384"/>
                    <a:pt x="9761" y="7903"/>
                  </a:cubicBezTo>
                  <a:cubicBezTo>
                    <a:pt x="10237" y="8422"/>
                    <a:pt x="10391" y="9018"/>
                    <a:pt x="9717" y="9018"/>
                  </a:cubicBezTo>
                  <a:cubicBezTo>
                    <a:pt x="9055" y="9018"/>
                    <a:pt x="8349" y="9691"/>
                    <a:pt x="8537" y="10022"/>
                  </a:cubicBezTo>
                  <a:cubicBezTo>
                    <a:pt x="8582" y="10106"/>
                    <a:pt x="8757" y="10137"/>
                    <a:pt x="9002" y="10137"/>
                  </a:cubicBezTo>
                  <a:cubicBezTo>
                    <a:pt x="9722" y="10137"/>
                    <a:pt x="11041" y="9867"/>
                    <a:pt x="11429" y="9867"/>
                  </a:cubicBezTo>
                  <a:cubicBezTo>
                    <a:pt x="11760" y="9867"/>
                    <a:pt x="12102" y="10475"/>
                    <a:pt x="12764" y="10916"/>
                  </a:cubicBezTo>
                  <a:cubicBezTo>
                    <a:pt x="13106" y="11148"/>
                    <a:pt x="13526" y="11324"/>
                    <a:pt x="14088" y="11358"/>
                  </a:cubicBezTo>
                  <a:cubicBezTo>
                    <a:pt x="14145" y="11360"/>
                    <a:pt x="14199" y="11361"/>
                    <a:pt x="14250" y="11361"/>
                  </a:cubicBezTo>
                  <a:cubicBezTo>
                    <a:pt x="15695" y="11361"/>
                    <a:pt x="15324" y="10497"/>
                    <a:pt x="15612" y="10497"/>
                  </a:cubicBezTo>
                  <a:cubicBezTo>
                    <a:pt x="15910" y="10497"/>
                    <a:pt x="16021" y="9978"/>
                    <a:pt x="16352" y="9570"/>
                  </a:cubicBezTo>
                  <a:cubicBezTo>
                    <a:pt x="16453" y="9452"/>
                    <a:pt x="16651" y="9398"/>
                    <a:pt x="16901" y="9398"/>
                  </a:cubicBezTo>
                  <a:cubicBezTo>
                    <a:pt x="17494" y="9398"/>
                    <a:pt x="18384" y="9700"/>
                    <a:pt x="18989" y="10166"/>
                  </a:cubicBezTo>
                  <a:cubicBezTo>
                    <a:pt x="19801" y="10808"/>
                    <a:pt x="20753" y="12629"/>
                    <a:pt x="21606" y="12629"/>
                  </a:cubicBezTo>
                  <a:cubicBezTo>
                    <a:pt x="21647" y="12629"/>
                    <a:pt x="21687" y="12625"/>
                    <a:pt x="21727" y="12616"/>
                  </a:cubicBezTo>
                  <a:cubicBezTo>
                    <a:pt x="21832" y="12594"/>
                    <a:pt x="21938" y="12584"/>
                    <a:pt x="22044" y="12584"/>
                  </a:cubicBezTo>
                  <a:cubicBezTo>
                    <a:pt x="22811" y="12584"/>
                    <a:pt x="23589" y="13092"/>
                    <a:pt x="24290" y="13092"/>
                  </a:cubicBezTo>
                  <a:cubicBezTo>
                    <a:pt x="24315" y="13092"/>
                    <a:pt x="24340" y="13092"/>
                    <a:pt x="24365" y="13090"/>
                  </a:cubicBezTo>
                  <a:cubicBezTo>
                    <a:pt x="25182" y="13058"/>
                    <a:pt x="24431" y="12428"/>
                    <a:pt x="24177" y="12318"/>
                  </a:cubicBezTo>
                  <a:cubicBezTo>
                    <a:pt x="23912" y="12207"/>
                    <a:pt x="23250" y="11766"/>
                    <a:pt x="23284" y="11468"/>
                  </a:cubicBezTo>
                  <a:cubicBezTo>
                    <a:pt x="23328" y="11170"/>
                    <a:pt x="22544" y="11203"/>
                    <a:pt x="22025" y="10872"/>
                  </a:cubicBezTo>
                  <a:cubicBezTo>
                    <a:pt x="21506" y="10541"/>
                    <a:pt x="21694" y="9459"/>
                    <a:pt x="21131" y="9205"/>
                  </a:cubicBezTo>
                  <a:cubicBezTo>
                    <a:pt x="20590" y="8945"/>
                    <a:pt x="20187" y="8166"/>
                    <a:pt x="20805" y="8166"/>
                  </a:cubicBezTo>
                  <a:cubicBezTo>
                    <a:pt x="20817" y="8166"/>
                    <a:pt x="20830" y="8167"/>
                    <a:pt x="20844" y="8167"/>
                  </a:cubicBezTo>
                  <a:cubicBezTo>
                    <a:pt x="20872" y="8169"/>
                    <a:pt x="20899" y="8170"/>
                    <a:pt x="20926" y="8170"/>
                  </a:cubicBezTo>
                  <a:cubicBezTo>
                    <a:pt x="21514" y="8170"/>
                    <a:pt x="21594" y="7816"/>
                    <a:pt x="21098" y="7351"/>
                  </a:cubicBezTo>
                  <a:cubicBezTo>
                    <a:pt x="20579" y="6865"/>
                    <a:pt x="18692" y="6688"/>
                    <a:pt x="18614" y="5982"/>
                  </a:cubicBezTo>
                  <a:cubicBezTo>
                    <a:pt x="18537" y="5275"/>
                    <a:pt x="15170" y="3609"/>
                    <a:pt x="13691" y="3278"/>
                  </a:cubicBezTo>
                  <a:cubicBezTo>
                    <a:pt x="13426" y="3212"/>
                    <a:pt x="13106" y="3112"/>
                    <a:pt x="12764" y="3002"/>
                  </a:cubicBezTo>
                  <a:cubicBezTo>
                    <a:pt x="11170" y="2467"/>
                    <a:pt x="8961" y="1489"/>
                    <a:pt x="8475" y="1489"/>
                  </a:cubicBezTo>
                  <a:cubicBezTo>
                    <a:pt x="8469" y="1489"/>
                    <a:pt x="8464" y="1490"/>
                    <a:pt x="8459" y="1490"/>
                  </a:cubicBezTo>
                  <a:cubicBezTo>
                    <a:pt x="7907" y="1534"/>
                    <a:pt x="7830" y="2494"/>
                    <a:pt x="7345" y="2494"/>
                  </a:cubicBezTo>
                  <a:cubicBezTo>
                    <a:pt x="6870" y="2494"/>
                    <a:pt x="6197" y="3499"/>
                    <a:pt x="5314" y="3796"/>
                  </a:cubicBezTo>
                  <a:cubicBezTo>
                    <a:pt x="5271" y="3810"/>
                    <a:pt x="5230" y="3817"/>
                    <a:pt x="5191" y="3817"/>
                  </a:cubicBezTo>
                  <a:cubicBezTo>
                    <a:pt x="4415" y="3817"/>
                    <a:pt x="4367" y="1209"/>
                    <a:pt x="3978" y="684"/>
                  </a:cubicBezTo>
                  <a:cubicBezTo>
                    <a:pt x="3711" y="316"/>
                    <a:pt x="2669" y="1"/>
                    <a:pt x="1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4"/>
            <p:cNvSpPr/>
            <p:nvPr/>
          </p:nvSpPr>
          <p:spPr>
            <a:xfrm>
              <a:off x="-3230107" y="3052811"/>
              <a:ext cx="429295" cy="223955"/>
            </a:xfrm>
            <a:custGeom>
              <a:avLst/>
              <a:gdLst/>
              <a:ahLst/>
              <a:cxnLst/>
              <a:rect l="l" t="t" r="r" b="b"/>
              <a:pathLst>
                <a:path w="5166" h="2695" extrusionOk="0">
                  <a:moveTo>
                    <a:pt x="4945" y="0"/>
                  </a:moveTo>
                  <a:cubicBezTo>
                    <a:pt x="4610" y="0"/>
                    <a:pt x="3910" y="157"/>
                    <a:pt x="3383" y="157"/>
                  </a:cubicBezTo>
                  <a:cubicBezTo>
                    <a:pt x="3347" y="157"/>
                    <a:pt x="3313" y="157"/>
                    <a:pt x="3279" y="155"/>
                  </a:cubicBezTo>
                  <a:cubicBezTo>
                    <a:pt x="3266" y="155"/>
                    <a:pt x="3254" y="154"/>
                    <a:pt x="3241" y="154"/>
                  </a:cubicBezTo>
                  <a:cubicBezTo>
                    <a:pt x="2772" y="154"/>
                    <a:pt x="2574" y="550"/>
                    <a:pt x="2208" y="840"/>
                  </a:cubicBezTo>
                  <a:cubicBezTo>
                    <a:pt x="2175" y="862"/>
                    <a:pt x="2142" y="884"/>
                    <a:pt x="2098" y="917"/>
                  </a:cubicBezTo>
                  <a:cubicBezTo>
                    <a:pt x="1987" y="983"/>
                    <a:pt x="1855" y="1050"/>
                    <a:pt x="1690" y="1082"/>
                  </a:cubicBezTo>
                  <a:cubicBezTo>
                    <a:pt x="1646" y="1094"/>
                    <a:pt x="1590" y="1104"/>
                    <a:pt x="1524" y="1116"/>
                  </a:cubicBezTo>
                  <a:lnTo>
                    <a:pt x="1502" y="1116"/>
                  </a:lnTo>
                  <a:cubicBezTo>
                    <a:pt x="1359" y="1127"/>
                    <a:pt x="1226" y="1171"/>
                    <a:pt x="1104" y="1215"/>
                  </a:cubicBezTo>
                  <a:cubicBezTo>
                    <a:pt x="387" y="1513"/>
                    <a:pt x="0" y="2374"/>
                    <a:pt x="498" y="2639"/>
                  </a:cubicBezTo>
                  <a:cubicBezTo>
                    <a:pt x="571" y="2677"/>
                    <a:pt x="648" y="2694"/>
                    <a:pt x="729" y="2694"/>
                  </a:cubicBezTo>
                  <a:cubicBezTo>
                    <a:pt x="1186" y="2694"/>
                    <a:pt x="1738" y="2147"/>
                    <a:pt x="2076" y="1734"/>
                  </a:cubicBezTo>
                  <a:cubicBezTo>
                    <a:pt x="2142" y="1656"/>
                    <a:pt x="2198" y="1590"/>
                    <a:pt x="2242" y="1524"/>
                  </a:cubicBezTo>
                  <a:cubicBezTo>
                    <a:pt x="2274" y="1491"/>
                    <a:pt x="2318" y="1447"/>
                    <a:pt x="2374" y="1414"/>
                  </a:cubicBezTo>
                  <a:cubicBezTo>
                    <a:pt x="2407" y="1381"/>
                    <a:pt x="2451" y="1359"/>
                    <a:pt x="2495" y="1325"/>
                  </a:cubicBezTo>
                  <a:cubicBezTo>
                    <a:pt x="3213" y="906"/>
                    <a:pt x="5045" y="376"/>
                    <a:pt x="5134" y="111"/>
                  </a:cubicBezTo>
                  <a:cubicBezTo>
                    <a:pt x="5165" y="29"/>
                    <a:pt x="5088" y="0"/>
                    <a:pt x="49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4"/>
            <p:cNvSpPr/>
            <p:nvPr/>
          </p:nvSpPr>
          <p:spPr>
            <a:xfrm>
              <a:off x="-3607632" y="3051315"/>
              <a:ext cx="508821" cy="78862"/>
            </a:xfrm>
            <a:custGeom>
              <a:avLst/>
              <a:gdLst/>
              <a:ahLst/>
              <a:cxnLst/>
              <a:rect l="l" t="t" r="r" b="b"/>
              <a:pathLst>
                <a:path w="6123" h="949" extrusionOk="0">
                  <a:moveTo>
                    <a:pt x="4856" y="0"/>
                  </a:moveTo>
                  <a:cubicBezTo>
                    <a:pt x="4189" y="0"/>
                    <a:pt x="3654" y="353"/>
                    <a:pt x="3019" y="353"/>
                  </a:cubicBezTo>
                  <a:cubicBezTo>
                    <a:pt x="2838" y="353"/>
                    <a:pt x="2649" y="324"/>
                    <a:pt x="2446" y="251"/>
                  </a:cubicBezTo>
                  <a:cubicBezTo>
                    <a:pt x="2152" y="140"/>
                    <a:pt x="1812" y="94"/>
                    <a:pt x="1485" y="94"/>
                  </a:cubicBezTo>
                  <a:cubicBezTo>
                    <a:pt x="709" y="94"/>
                    <a:pt x="1" y="349"/>
                    <a:pt x="118" y="582"/>
                  </a:cubicBezTo>
                  <a:cubicBezTo>
                    <a:pt x="261" y="880"/>
                    <a:pt x="1155" y="913"/>
                    <a:pt x="2159" y="946"/>
                  </a:cubicBezTo>
                  <a:cubicBezTo>
                    <a:pt x="2197" y="948"/>
                    <a:pt x="2234" y="948"/>
                    <a:pt x="2271" y="948"/>
                  </a:cubicBezTo>
                  <a:cubicBezTo>
                    <a:pt x="3220" y="948"/>
                    <a:pt x="4072" y="426"/>
                    <a:pt x="4710" y="394"/>
                  </a:cubicBezTo>
                  <a:cubicBezTo>
                    <a:pt x="5382" y="361"/>
                    <a:pt x="6122" y="173"/>
                    <a:pt x="5117" y="19"/>
                  </a:cubicBezTo>
                  <a:cubicBezTo>
                    <a:pt x="5028" y="6"/>
                    <a:pt x="4941" y="0"/>
                    <a:pt x="48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4"/>
            <p:cNvSpPr/>
            <p:nvPr/>
          </p:nvSpPr>
          <p:spPr>
            <a:xfrm>
              <a:off x="-5090309" y="2801765"/>
              <a:ext cx="1110881" cy="296916"/>
            </a:xfrm>
            <a:custGeom>
              <a:avLst/>
              <a:gdLst/>
              <a:ahLst/>
              <a:cxnLst/>
              <a:rect l="l" t="t" r="r" b="b"/>
              <a:pathLst>
                <a:path w="13368" h="3573" extrusionOk="0">
                  <a:moveTo>
                    <a:pt x="1723" y="1"/>
                  </a:moveTo>
                  <a:cubicBezTo>
                    <a:pt x="1288" y="1"/>
                    <a:pt x="915" y="98"/>
                    <a:pt x="762" y="362"/>
                  </a:cubicBezTo>
                  <a:cubicBezTo>
                    <a:pt x="354" y="1057"/>
                    <a:pt x="0" y="428"/>
                    <a:pt x="166" y="1101"/>
                  </a:cubicBezTo>
                  <a:cubicBezTo>
                    <a:pt x="218" y="1307"/>
                    <a:pt x="351" y="1362"/>
                    <a:pt x="511" y="1362"/>
                  </a:cubicBezTo>
                  <a:cubicBezTo>
                    <a:pt x="695" y="1362"/>
                    <a:pt x="917" y="1289"/>
                    <a:pt x="1094" y="1289"/>
                  </a:cubicBezTo>
                  <a:cubicBezTo>
                    <a:pt x="1425" y="1289"/>
                    <a:pt x="1281" y="1918"/>
                    <a:pt x="1756" y="1984"/>
                  </a:cubicBezTo>
                  <a:cubicBezTo>
                    <a:pt x="2112" y="2041"/>
                    <a:pt x="3062" y="2294"/>
                    <a:pt x="3604" y="2294"/>
                  </a:cubicBezTo>
                  <a:cubicBezTo>
                    <a:pt x="3801" y="2294"/>
                    <a:pt x="3944" y="2260"/>
                    <a:pt x="3986" y="2172"/>
                  </a:cubicBezTo>
                  <a:cubicBezTo>
                    <a:pt x="4024" y="2082"/>
                    <a:pt x="4163" y="2041"/>
                    <a:pt x="4360" y="2041"/>
                  </a:cubicBezTo>
                  <a:cubicBezTo>
                    <a:pt x="4884" y="2041"/>
                    <a:pt x="5820" y="2334"/>
                    <a:pt x="6358" y="2768"/>
                  </a:cubicBezTo>
                  <a:cubicBezTo>
                    <a:pt x="6895" y="3200"/>
                    <a:pt x="7936" y="3336"/>
                    <a:pt x="8725" y="3336"/>
                  </a:cubicBezTo>
                  <a:cubicBezTo>
                    <a:pt x="9024" y="3336"/>
                    <a:pt x="9286" y="3317"/>
                    <a:pt x="9471" y="3287"/>
                  </a:cubicBezTo>
                  <a:cubicBezTo>
                    <a:pt x="9533" y="3276"/>
                    <a:pt x="9596" y="3272"/>
                    <a:pt x="9659" y="3272"/>
                  </a:cubicBezTo>
                  <a:cubicBezTo>
                    <a:pt x="10098" y="3272"/>
                    <a:pt x="10552" y="3490"/>
                    <a:pt x="10857" y="3490"/>
                  </a:cubicBezTo>
                  <a:cubicBezTo>
                    <a:pt x="10977" y="3490"/>
                    <a:pt x="11073" y="3457"/>
                    <a:pt x="11138" y="3364"/>
                  </a:cubicBezTo>
                  <a:cubicBezTo>
                    <a:pt x="11184" y="3300"/>
                    <a:pt x="11236" y="3275"/>
                    <a:pt x="11294" y="3275"/>
                  </a:cubicBezTo>
                  <a:cubicBezTo>
                    <a:pt x="11495" y="3275"/>
                    <a:pt x="11773" y="3573"/>
                    <a:pt x="12140" y="3573"/>
                  </a:cubicBezTo>
                  <a:cubicBezTo>
                    <a:pt x="12285" y="3573"/>
                    <a:pt x="12444" y="3526"/>
                    <a:pt x="12617" y="3397"/>
                  </a:cubicBezTo>
                  <a:cubicBezTo>
                    <a:pt x="13368" y="2845"/>
                    <a:pt x="11403" y="3066"/>
                    <a:pt x="11359" y="2614"/>
                  </a:cubicBezTo>
                  <a:cubicBezTo>
                    <a:pt x="11345" y="2426"/>
                    <a:pt x="11074" y="2392"/>
                    <a:pt x="10714" y="2392"/>
                  </a:cubicBezTo>
                  <a:cubicBezTo>
                    <a:pt x="10510" y="2392"/>
                    <a:pt x="10278" y="2403"/>
                    <a:pt x="10047" y="2403"/>
                  </a:cubicBezTo>
                  <a:cubicBezTo>
                    <a:pt x="9726" y="2403"/>
                    <a:pt x="9409" y="2382"/>
                    <a:pt x="9173" y="2283"/>
                  </a:cubicBezTo>
                  <a:cubicBezTo>
                    <a:pt x="8467" y="1984"/>
                    <a:pt x="9957" y="1731"/>
                    <a:pt x="10432" y="1432"/>
                  </a:cubicBezTo>
                  <a:cubicBezTo>
                    <a:pt x="10700" y="1268"/>
                    <a:pt x="10581" y="1161"/>
                    <a:pt x="10222" y="1161"/>
                  </a:cubicBezTo>
                  <a:cubicBezTo>
                    <a:pt x="9931" y="1161"/>
                    <a:pt x="9482" y="1231"/>
                    <a:pt x="8953" y="1400"/>
                  </a:cubicBezTo>
                  <a:cubicBezTo>
                    <a:pt x="8789" y="1450"/>
                    <a:pt x="8621" y="1470"/>
                    <a:pt x="8454" y="1470"/>
                  </a:cubicBezTo>
                  <a:cubicBezTo>
                    <a:pt x="7634" y="1470"/>
                    <a:pt x="6827" y="967"/>
                    <a:pt x="6505" y="967"/>
                  </a:cubicBezTo>
                  <a:cubicBezTo>
                    <a:pt x="6417" y="967"/>
                    <a:pt x="6364" y="1005"/>
                    <a:pt x="6358" y="1101"/>
                  </a:cubicBezTo>
                  <a:cubicBezTo>
                    <a:pt x="6350" y="1228"/>
                    <a:pt x="6217" y="1280"/>
                    <a:pt x="6013" y="1280"/>
                  </a:cubicBezTo>
                  <a:cubicBezTo>
                    <a:pt x="5384" y="1280"/>
                    <a:pt x="4079" y="788"/>
                    <a:pt x="3687" y="505"/>
                  </a:cubicBezTo>
                  <a:cubicBezTo>
                    <a:pt x="3362" y="277"/>
                    <a:pt x="2455" y="1"/>
                    <a:pt x="1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4"/>
            <p:cNvSpPr/>
            <p:nvPr/>
          </p:nvSpPr>
          <p:spPr>
            <a:xfrm>
              <a:off x="-3996293" y="3037354"/>
              <a:ext cx="328827" cy="115675"/>
            </a:xfrm>
            <a:custGeom>
              <a:avLst/>
              <a:gdLst/>
              <a:ahLst/>
              <a:cxnLst/>
              <a:rect l="l" t="t" r="r" b="b"/>
              <a:pathLst>
                <a:path w="3957" h="1392" extrusionOk="0">
                  <a:moveTo>
                    <a:pt x="2308" y="1"/>
                  </a:moveTo>
                  <a:cubicBezTo>
                    <a:pt x="2116" y="1"/>
                    <a:pt x="1973" y="37"/>
                    <a:pt x="1935" y="120"/>
                  </a:cubicBezTo>
                  <a:cubicBezTo>
                    <a:pt x="1851" y="316"/>
                    <a:pt x="1596" y="424"/>
                    <a:pt x="1324" y="424"/>
                  </a:cubicBezTo>
                  <a:cubicBezTo>
                    <a:pt x="1136" y="424"/>
                    <a:pt x="941" y="373"/>
                    <a:pt x="787" y="264"/>
                  </a:cubicBezTo>
                  <a:cubicBezTo>
                    <a:pt x="727" y="222"/>
                    <a:pt x="664" y="204"/>
                    <a:pt x="602" y="204"/>
                  </a:cubicBezTo>
                  <a:cubicBezTo>
                    <a:pt x="289" y="204"/>
                    <a:pt x="0" y="671"/>
                    <a:pt x="203" y="937"/>
                  </a:cubicBezTo>
                  <a:cubicBezTo>
                    <a:pt x="284" y="1043"/>
                    <a:pt x="721" y="1391"/>
                    <a:pt x="1313" y="1391"/>
                  </a:cubicBezTo>
                  <a:cubicBezTo>
                    <a:pt x="1529" y="1391"/>
                    <a:pt x="1766" y="1345"/>
                    <a:pt x="2013" y="1224"/>
                  </a:cubicBezTo>
                  <a:cubicBezTo>
                    <a:pt x="2940" y="783"/>
                    <a:pt x="3569" y="1192"/>
                    <a:pt x="3790" y="706"/>
                  </a:cubicBezTo>
                  <a:cubicBezTo>
                    <a:pt x="3957" y="347"/>
                    <a:pt x="2900" y="1"/>
                    <a:pt x="2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4"/>
            <p:cNvSpPr/>
            <p:nvPr/>
          </p:nvSpPr>
          <p:spPr>
            <a:xfrm>
              <a:off x="-4779347" y="1473322"/>
              <a:ext cx="1131074" cy="1133069"/>
            </a:xfrm>
            <a:custGeom>
              <a:avLst/>
              <a:gdLst/>
              <a:ahLst/>
              <a:cxnLst/>
              <a:rect l="l" t="t" r="r" b="b"/>
              <a:pathLst>
                <a:path w="13611" h="13635" extrusionOk="0">
                  <a:moveTo>
                    <a:pt x="10475" y="0"/>
                  </a:moveTo>
                  <a:cubicBezTo>
                    <a:pt x="10421" y="0"/>
                    <a:pt x="10365" y="12"/>
                    <a:pt x="10299" y="34"/>
                  </a:cubicBezTo>
                  <a:cubicBezTo>
                    <a:pt x="9901" y="210"/>
                    <a:pt x="9504" y="927"/>
                    <a:pt x="9471" y="1258"/>
                  </a:cubicBezTo>
                  <a:cubicBezTo>
                    <a:pt x="9460" y="1347"/>
                    <a:pt x="9416" y="1413"/>
                    <a:pt x="9339" y="1479"/>
                  </a:cubicBezTo>
                  <a:cubicBezTo>
                    <a:pt x="9305" y="1501"/>
                    <a:pt x="9261" y="1523"/>
                    <a:pt x="9229" y="1557"/>
                  </a:cubicBezTo>
                  <a:cubicBezTo>
                    <a:pt x="9018" y="1678"/>
                    <a:pt x="8753" y="1788"/>
                    <a:pt x="8809" y="2109"/>
                  </a:cubicBezTo>
                  <a:cubicBezTo>
                    <a:pt x="8831" y="2318"/>
                    <a:pt x="8699" y="2406"/>
                    <a:pt x="8533" y="2451"/>
                  </a:cubicBezTo>
                  <a:cubicBezTo>
                    <a:pt x="8268" y="2539"/>
                    <a:pt x="7915" y="2539"/>
                    <a:pt x="7915" y="2738"/>
                  </a:cubicBezTo>
                  <a:cubicBezTo>
                    <a:pt x="7915" y="2826"/>
                    <a:pt x="7875" y="2858"/>
                    <a:pt x="7810" y="2858"/>
                  </a:cubicBezTo>
                  <a:cubicBezTo>
                    <a:pt x="7634" y="2858"/>
                    <a:pt x="7273" y="2611"/>
                    <a:pt x="7054" y="2595"/>
                  </a:cubicBezTo>
                  <a:lnTo>
                    <a:pt x="7021" y="2595"/>
                  </a:lnTo>
                  <a:cubicBezTo>
                    <a:pt x="6955" y="2595"/>
                    <a:pt x="6855" y="2661"/>
                    <a:pt x="6745" y="2760"/>
                  </a:cubicBezTo>
                  <a:cubicBezTo>
                    <a:pt x="6646" y="2870"/>
                    <a:pt x="6524" y="3025"/>
                    <a:pt x="6413" y="3201"/>
                  </a:cubicBezTo>
                  <a:cubicBezTo>
                    <a:pt x="6248" y="3455"/>
                    <a:pt x="6094" y="3765"/>
                    <a:pt x="5994" y="4052"/>
                  </a:cubicBezTo>
                  <a:cubicBezTo>
                    <a:pt x="5961" y="4150"/>
                    <a:pt x="5928" y="4250"/>
                    <a:pt x="5917" y="4339"/>
                  </a:cubicBezTo>
                  <a:cubicBezTo>
                    <a:pt x="5807" y="4857"/>
                    <a:pt x="5398" y="4868"/>
                    <a:pt x="4780" y="4868"/>
                  </a:cubicBezTo>
                  <a:cubicBezTo>
                    <a:pt x="4681" y="4868"/>
                    <a:pt x="4570" y="4868"/>
                    <a:pt x="4460" y="4879"/>
                  </a:cubicBezTo>
                  <a:cubicBezTo>
                    <a:pt x="4338" y="4879"/>
                    <a:pt x="4228" y="4879"/>
                    <a:pt x="4095" y="4890"/>
                  </a:cubicBezTo>
                  <a:cubicBezTo>
                    <a:pt x="3798" y="4913"/>
                    <a:pt x="3632" y="5023"/>
                    <a:pt x="3533" y="5177"/>
                  </a:cubicBezTo>
                  <a:cubicBezTo>
                    <a:pt x="3477" y="5266"/>
                    <a:pt x="3433" y="5376"/>
                    <a:pt x="3411" y="5486"/>
                  </a:cubicBezTo>
                  <a:cubicBezTo>
                    <a:pt x="3400" y="5509"/>
                    <a:pt x="3400" y="5531"/>
                    <a:pt x="3400" y="5563"/>
                  </a:cubicBezTo>
                  <a:cubicBezTo>
                    <a:pt x="3345" y="5884"/>
                    <a:pt x="3389" y="6248"/>
                    <a:pt x="3279" y="6480"/>
                  </a:cubicBezTo>
                  <a:cubicBezTo>
                    <a:pt x="3239" y="6573"/>
                    <a:pt x="3154" y="6610"/>
                    <a:pt x="3043" y="6610"/>
                  </a:cubicBezTo>
                  <a:cubicBezTo>
                    <a:pt x="2970" y="6610"/>
                    <a:pt x="2885" y="6594"/>
                    <a:pt x="2793" y="6568"/>
                  </a:cubicBezTo>
                  <a:cubicBezTo>
                    <a:pt x="2749" y="6557"/>
                    <a:pt x="2694" y="6535"/>
                    <a:pt x="2650" y="6524"/>
                  </a:cubicBezTo>
                  <a:cubicBezTo>
                    <a:pt x="2506" y="6468"/>
                    <a:pt x="2351" y="6402"/>
                    <a:pt x="2197" y="6325"/>
                  </a:cubicBezTo>
                  <a:cubicBezTo>
                    <a:pt x="2076" y="6270"/>
                    <a:pt x="1954" y="6215"/>
                    <a:pt x="1844" y="6171"/>
                  </a:cubicBezTo>
                  <a:cubicBezTo>
                    <a:pt x="1689" y="6093"/>
                    <a:pt x="1546" y="6038"/>
                    <a:pt x="1424" y="6016"/>
                  </a:cubicBezTo>
                  <a:cubicBezTo>
                    <a:pt x="1385" y="6008"/>
                    <a:pt x="1352" y="6000"/>
                    <a:pt x="1320" y="6000"/>
                  </a:cubicBezTo>
                  <a:cubicBezTo>
                    <a:pt x="1307" y="6000"/>
                    <a:pt x="1294" y="6002"/>
                    <a:pt x="1281" y="6005"/>
                  </a:cubicBezTo>
                  <a:cubicBezTo>
                    <a:pt x="795" y="6038"/>
                    <a:pt x="1" y="7307"/>
                    <a:pt x="464" y="7749"/>
                  </a:cubicBezTo>
                  <a:cubicBezTo>
                    <a:pt x="1016" y="8268"/>
                    <a:pt x="872" y="9073"/>
                    <a:pt x="1127" y="9482"/>
                  </a:cubicBezTo>
                  <a:cubicBezTo>
                    <a:pt x="1392" y="9890"/>
                    <a:pt x="2208" y="9968"/>
                    <a:pt x="2208" y="10751"/>
                  </a:cubicBezTo>
                  <a:cubicBezTo>
                    <a:pt x="2208" y="11435"/>
                    <a:pt x="2762" y="12474"/>
                    <a:pt x="3218" y="12474"/>
                  </a:cubicBezTo>
                  <a:cubicBezTo>
                    <a:pt x="3277" y="12474"/>
                    <a:pt x="3334" y="12456"/>
                    <a:pt x="3389" y="12418"/>
                  </a:cubicBezTo>
                  <a:cubicBezTo>
                    <a:pt x="3506" y="12336"/>
                    <a:pt x="3617" y="12301"/>
                    <a:pt x="3720" y="12301"/>
                  </a:cubicBezTo>
                  <a:cubicBezTo>
                    <a:pt x="4042" y="12301"/>
                    <a:pt x="4285" y="12641"/>
                    <a:pt x="4394" y="12893"/>
                  </a:cubicBezTo>
                  <a:cubicBezTo>
                    <a:pt x="4426" y="12970"/>
                    <a:pt x="4510" y="13000"/>
                    <a:pt x="4625" y="13000"/>
                  </a:cubicBezTo>
                  <a:cubicBezTo>
                    <a:pt x="4986" y="13000"/>
                    <a:pt x="5652" y="12709"/>
                    <a:pt x="5982" y="12709"/>
                  </a:cubicBezTo>
                  <a:cubicBezTo>
                    <a:pt x="6011" y="12709"/>
                    <a:pt x="6037" y="12711"/>
                    <a:pt x="6060" y="12716"/>
                  </a:cubicBezTo>
                  <a:cubicBezTo>
                    <a:pt x="6435" y="12782"/>
                    <a:pt x="7583" y="13003"/>
                    <a:pt x="7661" y="13456"/>
                  </a:cubicBezTo>
                  <a:cubicBezTo>
                    <a:pt x="7680" y="13584"/>
                    <a:pt x="7782" y="13634"/>
                    <a:pt x="7934" y="13634"/>
                  </a:cubicBezTo>
                  <a:cubicBezTo>
                    <a:pt x="8303" y="13634"/>
                    <a:pt x="8970" y="13338"/>
                    <a:pt x="9471" y="13157"/>
                  </a:cubicBezTo>
                  <a:cubicBezTo>
                    <a:pt x="10178" y="12893"/>
                    <a:pt x="9769" y="10785"/>
                    <a:pt x="10431" y="10376"/>
                  </a:cubicBezTo>
                  <a:cubicBezTo>
                    <a:pt x="11105" y="9968"/>
                    <a:pt x="11248" y="9184"/>
                    <a:pt x="11182" y="8445"/>
                  </a:cubicBezTo>
                  <a:cubicBezTo>
                    <a:pt x="11105" y="7705"/>
                    <a:pt x="12805" y="7672"/>
                    <a:pt x="13070" y="7374"/>
                  </a:cubicBezTo>
                  <a:cubicBezTo>
                    <a:pt x="13323" y="7076"/>
                    <a:pt x="12694" y="6590"/>
                    <a:pt x="12219" y="6370"/>
                  </a:cubicBezTo>
                  <a:cubicBezTo>
                    <a:pt x="11734" y="6149"/>
                    <a:pt x="12143" y="5674"/>
                    <a:pt x="11811" y="5376"/>
                  </a:cubicBezTo>
                  <a:cubicBezTo>
                    <a:pt x="11469" y="5078"/>
                    <a:pt x="10917" y="4294"/>
                    <a:pt x="11403" y="4261"/>
                  </a:cubicBezTo>
                  <a:cubicBezTo>
                    <a:pt x="11878" y="4217"/>
                    <a:pt x="11061" y="3554"/>
                    <a:pt x="11469" y="3334"/>
                  </a:cubicBezTo>
                  <a:cubicBezTo>
                    <a:pt x="11524" y="3301"/>
                    <a:pt x="11591" y="3267"/>
                    <a:pt x="11657" y="3235"/>
                  </a:cubicBezTo>
                  <a:cubicBezTo>
                    <a:pt x="12098" y="3025"/>
                    <a:pt x="12727" y="2738"/>
                    <a:pt x="12440" y="2484"/>
                  </a:cubicBezTo>
                  <a:cubicBezTo>
                    <a:pt x="12396" y="2440"/>
                    <a:pt x="12385" y="2418"/>
                    <a:pt x="12385" y="2396"/>
                  </a:cubicBezTo>
                  <a:cubicBezTo>
                    <a:pt x="12418" y="2241"/>
                    <a:pt x="13456" y="2384"/>
                    <a:pt x="13588" y="1998"/>
                  </a:cubicBezTo>
                  <a:cubicBezTo>
                    <a:pt x="13600" y="1943"/>
                    <a:pt x="13610" y="1888"/>
                    <a:pt x="13610" y="1832"/>
                  </a:cubicBezTo>
                  <a:cubicBezTo>
                    <a:pt x="13600" y="1822"/>
                    <a:pt x="13600" y="1810"/>
                    <a:pt x="13600" y="1800"/>
                  </a:cubicBezTo>
                  <a:cubicBezTo>
                    <a:pt x="13588" y="1734"/>
                    <a:pt x="13555" y="1667"/>
                    <a:pt x="13511" y="1601"/>
                  </a:cubicBezTo>
                  <a:cubicBezTo>
                    <a:pt x="13359" y="1391"/>
                    <a:pt x="13058" y="1247"/>
                    <a:pt x="12836" y="1247"/>
                  </a:cubicBezTo>
                  <a:cubicBezTo>
                    <a:pt x="12802" y="1247"/>
                    <a:pt x="12769" y="1251"/>
                    <a:pt x="12739" y="1258"/>
                  </a:cubicBezTo>
                  <a:cubicBezTo>
                    <a:pt x="12694" y="1270"/>
                    <a:pt x="12639" y="1270"/>
                    <a:pt x="12595" y="1281"/>
                  </a:cubicBezTo>
                  <a:cubicBezTo>
                    <a:pt x="12537" y="1286"/>
                    <a:pt x="12474" y="1289"/>
                    <a:pt x="12409" y="1289"/>
                  </a:cubicBezTo>
                  <a:cubicBezTo>
                    <a:pt x="12050" y="1289"/>
                    <a:pt x="11623" y="1204"/>
                    <a:pt x="11623" y="961"/>
                  </a:cubicBezTo>
                  <a:cubicBezTo>
                    <a:pt x="11623" y="873"/>
                    <a:pt x="11579" y="773"/>
                    <a:pt x="11502" y="674"/>
                  </a:cubicBezTo>
                  <a:cubicBezTo>
                    <a:pt x="11469" y="618"/>
                    <a:pt x="11425" y="564"/>
                    <a:pt x="11380" y="508"/>
                  </a:cubicBezTo>
                  <a:cubicBezTo>
                    <a:pt x="11182" y="299"/>
                    <a:pt x="10895" y="100"/>
                    <a:pt x="10652" y="22"/>
                  </a:cubicBezTo>
                  <a:cubicBezTo>
                    <a:pt x="10586" y="12"/>
                    <a:pt x="10531" y="0"/>
                    <a:pt x="10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4"/>
            <p:cNvSpPr/>
            <p:nvPr/>
          </p:nvSpPr>
          <p:spPr>
            <a:xfrm>
              <a:off x="-6160725" y="1587585"/>
              <a:ext cx="1206861" cy="1211432"/>
            </a:xfrm>
            <a:custGeom>
              <a:avLst/>
              <a:gdLst/>
              <a:ahLst/>
              <a:cxnLst/>
              <a:rect l="l" t="t" r="r" b="b"/>
              <a:pathLst>
                <a:path w="14523" h="14578" extrusionOk="0">
                  <a:moveTo>
                    <a:pt x="458" y="1"/>
                  </a:moveTo>
                  <a:cubicBezTo>
                    <a:pt x="396" y="1"/>
                    <a:pt x="344" y="40"/>
                    <a:pt x="298" y="138"/>
                  </a:cubicBezTo>
                  <a:cubicBezTo>
                    <a:pt x="0" y="767"/>
                    <a:pt x="1369" y="2179"/>
                    <a:pt x="1998" y="2555"/>
                  </a:cubicBezTo>
                  <a:cubicBezTo>
                    <a:pt x="2627" y="2919"/>
                    <a:pt x="2969" y="4255"/>
                    <a:pt x="3709" y="4332"/>
                  </a:cubicBezTo>
                  <a:cubicBezTo>
                    <a:pt x="4448" y="4409"/>
                    <a:pt x="4526" y="6739"/>
                    <a:pt x="5078" y="6849"/>
                  </a:cubicBezTo>
                  <a:cubicBezTo>
                    <a:pt x="5630" y="6959"/>
                    <a:pt x="6822" y="8780"/>
                    <a:pt x="7009" y="9741"/>
                  </a:cubicBezTo>
                  <a:cubicBezTo>
                    <a:pt x="7186" y="10701"/>
                    <a:pt x="8411" y="11186"/>
                    <a:pt x="8819" y="11893"/>
                  </a:cubicBezTo>
                  <a:cubicBezTo>
                    <a:pt x="9228" y="12599"/>
                    <a:pt x="10862" y="13560"/>
                    <a:pt x="11083" y="13858"/>
                  </a:cubicBezTo>
                  <a:cubicBezTo>
                    <a:pt x="11261" y="14099"/>
                    <a:pt x="11439" y="14578"/>
                    <a:pt x="11600" y="14578"/>
                  </a:cubicBezTo>
                  <a:cubicBezTo>
                    <a:pt x="11638" y="14578"/>
                    <a:pt x="11675" y="14551"/>
                    <a:pt x="11711" y="14487"/>
                  </a:cubicBezTo>
                  <a:cubicBezTo>
                    <a:pt x="11773" y="14379"/>
                    <a:pt x="11898" y="14341"/>
                    <a:pt x="12051" y="14341"/>
                  </a:cubicBezTo>
                  <a:cubicBezTo>
                    <a:pt x="12364" y="14341"/>
                    <a:pt x="12795" y="14498"/>
                    <a:pt x="13047" y="14520"/>
                  </a:cubicBezTo>
                  <a:cubicBezTo>
                    <a:pt x="13053" y="14521"/>
                    <a:pt x="13059" y="14521"/>
                    <a:pt x="13065" y="14521"/>
                  </a:cubicBezTo>
                  <a:cubicBezTo>
                    <a:pt x="13426" y="14521"/>
                    <a:pt x="13532" y="13177"/>
                    <a:pt x="13489" y="12666"/>
                  </a:cubicBezTo>
                  <a:cubicBezTo>
                    <a:pt x="13455" y="12147"/>
                    <a:pt x="13676" y="11628"/>
                    <a:pt x="13676" y="11375"/>
                  </a:cubicBezTo>
                  <a:cubicBezTo>
                    <a:pt x="13676" y="11165"/>
                    <a:pt x="13794" y="11052"/>
                    <a:pt x="14007" y="11052"/>
                  </a:cubicBezTo>
                  <a:cubicBezTo>
                    <a:pt x="14063" y="11052"/>
                    <a:pt x="14126" y="11060"/>
                    <a:pt x="14195" y="11076"/>
                  </a:cubicBezTo>
                  <a:cubicBezTo>
                    <a:pt x="14211" y="11080"/>
                    <a:pt x="14226" y="11081"/>
                    <a:pt x="14240" y="11081"/>
                  </a:cubicBezTo>
                  <a:cubicBezTo>
                    <a:pt x="14523" y="11081"/>
                    <a:pt x="14480" y="10366"/>
                    <a:pt x="14228" y="10293"/>
                  </a:cubicBezTo>
                  <a:cubicBezTo>
                    <a:pt x="13975" y="10227"/>
                    <a:pt x="13831" y="9299"/>
                    <a:pt x="13190" y="9299"/>
                  </a:cubicBezTo>
                  <a:cubicBezTo>
                    <a:pt x="12562" y="9299"/>
                    <a:pt x="12672" y="9818"/>
                    <a:pt x="13047" y="9851"/>
                  </a:cubicBezTo>
                  <a:cubicBezTo>
                    <a:pt x="13423" y="9895"/>
                    <a:pt x="13643" y="10182"/>
                    <a:pt x="13533" y="10447"/>
                  </a:cubicBezTo>
                  <a:cubicBezTo>
                    <a:pt x="13511" y="10498"/>
                    <a:pt x="13488" y="10517"/>
                    <a:pt x="13460" y="10517"/>
                  </a:cubicBezTo>
                  <a:cubicBezTo>
                    <a:pt x="13353" y="10517"/>
                    <a:pt x="13184" y="10224"/>
                    <a:pt x="12811" y="10224"/>
                  </a:cubicBezTo>
                  <a:cubicBezTo>
                    <a:pt x="12791" y="10224"/>
                    <a:pt x="12770" y="10225"/>
                    <a:pt x="12749" y="10227"/>
                  </a:cubicBezTo>
                  <a:cubicBezTo>
                    <a:pt x="12736" y="10227"/>
                    <a:pt x="12724" y="10228"/>
                    <a:pt x="12713" y="10228"/>
                  </a:cubicBezTo>
                  <a:cubicBezTo>
                    <a:pt x="12246" y="10228"/>
                    <a:pt x="12548" y="9596"/>
                    <a:pt x="11976" y="9553"/>
                  </a:cubicBezTo>
                  <a:cubicBezTo>
                    <a:pt x="11380" y="9520"/>
                    <a:pt x="11491" y="8449"/>
                    <a:pt x="10862" y="8449"/>
                  </a:cubicBezTo>
                  <a:cubicBezTo>
                    <a:pt x="10232" y="8449"/>
                    <a:pt x="10188" y="7931"/>
                    <a:pt x="10597" y="7555"/>
                  </a:cubicBezTo>
                  <a:cubicBezTo>
                    <a:pt x="11005" y="7180"/>
                    <a:pt x="9967" y="6849"/>
                    <a:pt x="9967" y="6407"/>
                  </a:cubicBezTo>
                  <a:cubicBezTo>
                    <a:pt x="9967" y="5966"/>
                    <a:pt x="9305" y="6219"/>
                    <a:pt x="9305" y="5856"/>
                  </a:cubicBezTo>
                  <a:cubicBezTo>
                    <a:pt x="9305" y="5480"/>
                    <a:pt x="9007" y="5667"/>
                    <a:pt x="8676" y="5215"/>
                  </a:cubicBezTo>
                  <a:cubicBezTo>
                    <a:pt x="8529" y="5019"/>
                    <a:pt x="8416" y="4991"/>
                    <a:pt x="8311" y="4991"/>
                  </a:cubicBezTo>
                  <a:cubicBezTo>
                    <a:pt x="8268" y="4991"/>
                    <a:pt x="8227" y="4995"/>
                    <a:pt x="8185" y="4995"/>
                  </a:cubicBezTo>
                  <a:cubicBezTo>
                    <a:pt x="8096" y="4995"/>
                    <a:pt x="8004" y="4975"/>
                    <a:pt x="7892" y="4851"/>
                  </a:cubicBezTo>
                  <a:cubicBezTo>
                    <a:pt x="7653" y="4584"/>
                    <a:pt x="7341" y="4411"/>
                    <a:pt x="7097" y="4411"/>
                  </a:cubicBezTo>
                  <a:cubicBezTo>
                    <a:pt x="7037" y="4411"/>
                    <a:pt x="6982" y="4421"/>
                    <a:pt x="6932" y="4443"/>
                  </a:cubicBezTo>
                  <a:cubicBezTo>
                    <a:pt x="6911" y="4452"/>
                    <a:pt x="6887" y="4456"/>
                    <a:pt x="6862" y="4456"/>
                  </a:cubicBezTo>
                  <a:cubicBezTo>
                    <a:pt x="6574" y="4456"/>
                    <a:pt x="6064" y="3909"/>
                    <a:pt x="5861" y="3371"/>
                  </a:cubicBezTo>
                  <a:cubicBezTo>
                    <a:pt x="5685" y="2897"/>
                    <a:pt x="3963" y="2103"/>
                    <a:pt x="3742" y="1473"/>
                  </a:cubicBezTo>
                  <a:cubicBezTo>
                    <a:pt x="3534" y="881"/>
                    <a:pt x="2993" y="621"/>
                    <a:pt x="2100" y="621"/>
                  </a:cubicBezTo>
                  <a:cubicBezTo>
                    <a:pt x="2045" y="621"/>
                    <a:pt x="1989" y="622"/>
                    <a:pt x="1932" y="623"/>
                  </a:cubicBezTo>
                  <a:cubicBezTo>
                    <a:pt x="1916" y="624"/>
                    <a:pt x="1900" y="624"/>
                    <a:pt x="1884" y="624"/>
                  </a:cubicBezTo>
                  <a:cubicBezTo>
                    <a:pt x="1109" y="624"/>
                    <a:pt x="706" y="1"/>
                    <a:pt x="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4"/>
            <p:cNvSpPr/>
            <p:nvPr/>
          </p:nvSpPr>
          <p:spPr>
            <a:xfrm>
              <a:off x="-3686910" y="3185772"/>
              <a:ext cx="196365" cy="90413"/>
            </a:xfrm>
            <a:custGeom>
              <a:avLst/>
              <a:gdLst/>
              <a:ahLst/>
              <a:cxnLst/>
              <a:rect l="l" t="t" r="r" b="b"/>
              <a:pathLst>
                <a:path w="2363" h="1088" extrusionOk="0">
                  <a:moveTo>
                    <a:pt x="384" y="0"/>
                  </a:moveTo>
                  <a:cubicBezTo>
                    <a:pt x="142" y="0"/>
                    <a:pt x="0" y="45"/>
                    <a:pt x="67" y="145"/>
                  </a:cubicBezTo>
                  <a:cubicBezTo>
                    <a:pt x="288" y="476"/>
                    <a:pt x="917" y="476"/>
                    <a:pt x="1182" y="708"/>
                  </a:cubicBezTo>
                  <a:cubicBezTo>
                    <a:pt x="1349" y="847"/>
                    <a:pt x="1776" y="1088"/>
                    <a:pt x="2068" y="1088"/>
                  </a:cubicBezTo>
                  <a:cubicBezTo>
                    <a:pt x="2238" y="1088"/>
                    <a:pt x="2363" y="1006"/>
                    <a:pt x="2363" y="774"/>
                  </a:cubicBezTo>
                  <a:cubicBezTo>
                    <a:pt x="2363" y="317"/>
                    <a:pt x="1024" y="0"/>
                    <a:pt x="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4"/>
            <p:cNvSpPr/>
            <p:nvPr/>
          </p:nvSpPr>
          <p:spPr>
            <a:xfrm>
              <a:off x="-5962531" y="2026854"/>
              <a:ext cx="100551" cy="99138"/>
            </a:xfrm>
            <a:custGeom>
              <a:avLst/>
              <a:gdLst/>
              <a:ahLst/>
              <a:cxnLst/>
              <a:rect l="l" t="t" r="r" b="b"/>
              <a:pathLst>
                <a:path w="1210" h="1193" extrusionOk="0">
                  <a:moveTo>
                    <a:pt x="169" y="0"/>
                  </a:moveTo>
                  <a:cubicBezTo>
                    <a:pt x="115" y="0"/>
                    <a:pt x="76" y="26"/>
                    <a:pt x="66" y="84"/>
                  </a:cubicBezTo>
                  <a:cubicBezTo>
                    <a:pt x="1" y="388"/>
                    <a:pt x="275" y="1192"/>
                    <a:pt x="625" y="1192"/>
                  </a:cubicBezTo>
                  <a:cubicBezTo>
                    <a:pt x="694" y="1192"/>
                    <a:pt x="766" y="1161"/>
                    <a:pt x="839" y="1088"/>
                  </a:cubicBezTo>
                  <a:cubicBezTo>
                    <a:pt x="1210" y="708"/>
                    <a:pt x="458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4"/>
            <p:cNvSpPr/>
            <p:nvPr/>
          </p:nvSpPr>
          <p:spPr>
            <a:xfrm>
              <a:off x="-2829979" y="1976994"/>
              <a:ext cx="207584" cy="254286"/>
            </a:xfrm>
            <a:custGeom>
              <a:avLst/>
              <a:gdLst/>
              <a:ahLst/>
              <a:cxnLst/>
              <a:rect l="l" t="t" r="r" b="b"/>
              <a:pathLst>
                <a:path w="2498" h="3060" extrusionOk="0">
                  <a:moveTo>
                    <a:pt x="997" y="1"/>
                  </a:moveTo>
                  <a:cubicBezTo>
                    <a:pt x="883" y="1"/>
                    <a:pt x="746" y="86"/>
                    <a:pt x="584" y="309"/>
                  </a:cubicBezTo>
                  <a:cubicBezTo>
                    <a:pt x="0" y="1108"/>
                    <a:pt x="738" y="3059"/>
                    <a:pt x="1215" y="3059"/>
                  </a:cubicBezTo>
                  <a:cubicBezTo>
                    <a:pt x="1225" y="3059"/>
                    <a:pt x="1236" y="3058"/>
                    <a:pt x="1246" y="3057"/>
                  </a:cubicBezTo>
                  <a:cubicBezTo>
                    <a:pt x="1639" y="2983"/>
                    <a:pt x="968" y="2048"/>
                    <a:pt x="1647" y="2048"/>
                  </a:cubicBezTo>
                  <a:cubicBezTo>
                    <a:pt x="1673" y="2048"/>
                    <a:pt x="1701" y="2050"/>
                    <a:pt x="1731" y="2053"/>
                  </a:cubicBezTo>
                  <a:cubicBezTo>
                    <a:pt x="1789" y="2058"/>
                    <a:pt x="1841" y="2061"/>
                    <a:pt x="1887" y="2061"/>
                  </a:cubicBezTo>
                  <a:cubicBezTo>
                    <a:pt x="2497" y="2061"/>
                    <a:pt x="2173" y="1607"/>
                    <a:pt x="2173" y="1125"/>
                  </a:cubicBezTo>
                  <a:cubicBezTo>
                    <a:pt x="2173" y="903"/>
                    <a:pt x="2037" y="857"/>
                    <a:pt x="1882" y="857"/>
                  </a:cubicBezTo>
                  <a:cubicBezTo>
                    <a:pt x="1772" y="857"/>
                    <a:pt x="1652" y="880"/>
                    <a:pt x="1564" y="880"/>
                  </a:cubicBezTo>
                  <a:cubicBezTo>
                    <a:pt x="1486" y="880"/>
                    <a:pt x="1433" y="862"/>
                    <a:pt x="1433" y="794"/>
                  </a:cubicBezTo>
                  <a:cubicBezTo>
                    <a:pt x="1433" y="602"/>
                    <a:pt x="129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4"/>
            <p:cNvSpPr/>
            <p:nvPr/>
          </p:nvSpPr>
          <p:spPr>
            <a:xfrm>
              <a:off x="-3751977" y="2013475"/>
              <a:ext cx="719480" cy="779561"/>
            </a:xfrm>
            <a:custGeom>
              <a:avLst/>
              <a:gdLst/>
              <a:ahLst/>
              <a:cxnLst/>
              <a:rect l="l" t="t" r="r" b="b"/>
              <a:pathLst>
                <a:path w="8658" h="9381" extrusionOk="0">
                  <a:moveTo>
                    <a:pt x="8563" y="1"/>
                  </a:moveTo>
                  <a:cubicBezTo>
                    <a:pt x="8352" y="1"/>
                    <a:pt x="7684" y="469"/>
                    <a:pt x="7230" y="763"/>
                  </a:cubicBezTo>
                  <a:cubicBezTo>
                    <a:pt x="7048" y="881"/>
                    <a:pt x="6779" y="929"/>
                    <a:pt x="6468" y="929"/>
                  </a:cubicBezTo>
                  <a:cubicBezTo>
                    <a:pt x="5704" y="929"/>
                    <a:pt x="4685" y="644"/>
                    <a:pt x="4073" y="432"/>
                  </a:cubicBezTo>
                  <a:cubicBezTo>
                    <a:pt x="3943" y="387"/>
                    <a:pt x="3834" y="367"/>
                    <a:pt x="3740" y="367"/>
                  </a:cubicBezTo>
                  <a:cubicBezTo>
                    <a:pt x="3216" y="367"/>
                    <a:pt x="3150" y="968"/>
                    <a:pt x="2561" y="1062"/>
                  </a:cubicBezTo>
                  <a:cubicBezTo>
                    <a:pt x="1855" y="1172"/>
                    <a:pt x="1998" y="2728"/>
                    <a:pt x="1667" y="2916"/>
                  </a:cubicBezTo>
                  <a:cubicBezTo>
                    <a:pt x="1335" y="3093"/>
                    <a:pt x="1335" y="4251"/>
                    <a:pt x="663" y="5322"/>
                  </a:cubicBezTo>
                  <a:cubicBezTo>
                    <a:pt x="0" y="6393"/>
                    <a:pt x="894" y="6547"/>
                    <a:pt x="1446" y="6581"/>
                  </a:cubicBezTo>
                  <a:cubicBezTo>
                    <a:pt x="1998" y="6613"/>
                    <a:pt x="1932" y="7430"/>
                    <a:pt x="1821" y="7916"/>
                  </a:cubicBezTo>
                  <a:cubicBezTo>
                    <a:pt x="1709" y="8367"/>
                    <a:pt x="1510" y="9381"/>
                    <a:pt x="1872" y="9381"/>
                  </a:cubicBezTo>
                  <a:cubicBezTo>
                    <a:pt x="1900" y="9381"/>
                    <a:pt x="1931" y="9375"/>
                    <a:pt x="1965" y="9362"/>
                  </a:cubicBezTo>
                  <a:cubicBezTo>
                    <a:pt x="2561" y="9142"/>
                    <a:pt x="2925" y="8402"/>
                    <a:pt x="2594" y="8137"/>
                  </a:cubicBezTo>
                  <a:cubicBezTo>
                    <a:pt x="2263" y="7883"/>
                    <a:pt x="2296" y="6250"/>
                    <a:pt x="2451" y="5841"/>
                  </a:cubicBezTo>
                  <a:cubicBezTo>
                    <a:pt x="2496" y="5712"/>
                    <a:pt x="2627" y="5654"/>
                    <a:pt x="2774" y="5654"/>
                  </a:cubicBezTo>
                  <a:cubicBezTo>
                    <a:pt x="3094" y="5654"/>
                    <a:pt x="3491" y="5929"/>
                    <a:pt x="3256" y="6360"/>
                  </a:cubicBezTo>
                  <a:cubicBezTo>
                    <a:pt x="2925" y="6989"/>
                    <a:pt x="3896" y="6912"/>
                    <a:pt x="3896" y="7618"/>
                  </a:cubicBezTo>
                  <a:cubicBezTo>
                    <a:pt x="3896" y="7931"/>
                    <a:pt x="4004" y="8032"/>
                    <a:pt x="4176" y="8032"/>
                  </a:cubicBezTo>
                  <a:cubicBezTo>
                    <a:pt x="4393" y="8032"/>
                    <a:pt x="4712" y="7871"/>
                    <a:pt x="5044" y="7773"/>
                  </a:cubicBezTo>
                  <a:cubicBezTo>
                    <a:pt x="5630" y="7585"/>
                    <a:pt x="5519" y="7254"/>
                    <a:pt x="5110" y="6801"/>
                  </a:cubicBezTo>
                  <a:cubicBezTo>
                    <a:pt x="4713" y="6360"/>
                    <a:pt x="5409" y="5730"/>
                    <a:pt x="4857" y="5355"/>
                  </a:cubicBezTo>
                  <a:cubicBezTo>
                    <a:pt x="4305" y="4991"/>
                    <a:pt x="3930" y="4428"/>
                    <a:pt x="4448" y="4317"/>
                  </a:cubicBezTo>
                  <a:cubicBezTo>
                    <a:pt x="4967" y="4207"/>
                    <a:pt x="6523" y="3324"/>
                    <a:pt x="6336" y="2949"/>
                  </a:cubicBezTo>
                  <a:cubicBezTo>
                    <a:pt x="6289" y="2855"/>
                    <a:pt x="6117" y="2813"/>
                    <a:pt x="5883" y="2813"/>
                  </a:cubicBezTo>
                  <a:cubicBezTo>
                    <a:pt x="5181" y="2813"/>
                    <a:pt x="3916" y="3192"/>
                    <a:pt x="3775" y="3689"/>
                  </a:cubicBezTo>
                  <a:cubicBezTo>
                    <a:pt x="3729" y="3864"/>
                    <a:pt x="3589" y="3943"/>
                    <a:pt x="3411" y="3943"/>
                  </a:cubicBezTo>
                  <a:cubicBezTo>
                    <a:pt x="2904" y="3943"/>
                    <a:pt x="2088" y="3312"/>
                    <a:pt x="2219" y="2463"/>
                  </a:cubicBezTo>
                  <a:cubicBezTo>
                    <a:pt x="2348" y="1674"/>
                    <a:pt x="3843" y="1339"/>
                    <a:pt x="5055" y="1339"/>
                  </a:cubicBezTo>
                  <a:cubicBezTo>
                    <a:pt x="5607" y="1339"/>
                    <a:pt x="6101" y="1408"/>
                    <a:pt x="6380" y="1536"/>
                  </a:cubicBezTo>
                  <a:cubicBezTo>
                    <a:pt x="6516" y="1599"/>
                    <a:pt x="6653" y="1626"/>
                    <a:pt x="6790" y="1626"/>
                  </a:cubicBezTo>
                  <a:cubicBezTo>
                    <a:pt x="7543" y="1626"/>
                    <a:pt x="8276" y="777"/>
                    <a:pt x="8566" y="245"/>
                  </a:cubicBezTo>
                  <a:cubicBezTo>
                    <a:pt x="8658" y="70"/>
                    <a:pt x="8644" y="1"/>
                    <a:pt x="8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4"/>
            <p:cNvSpPr/>
            <p:nvPr/>
          </p:nvSpPr>
          <p:spPr>
            <a:xfrm>
              <a:off x="-5811454" y="2284382"/>
              <a:ext cx="70967" cy="76037"/>
            </a:xfrm>
            <a:custGeom>
              <a:avLst/>
              <a:gdLst/>
              <a:ahLst/>
              <a:cxnLst/>
              <a:rect l="l" t="t" r="r" b="b"/>
              <a:pathLst>
                <a:path w="854" h="915" extrusionOk="0">
                  <a:moveTo>
                    <a:pt x="245" y="1"/>
                  </a:moveTo>
                  <a:cubicBezTo>
                    <a:pt x="173" y="1"/>
                    <a:pt x="107" y="51"/>
                    <a:pt x="58" y="174"/>
                  </a:cubicBezTo>
                  <a:cubicBezTo>
                    <a:pt x="1" y="328"/>
                    <a:pt x="293" y="914"/>
                    <a:pt x="544" y="914"/>
                  </a:cubicBezTo>
                  <a:cubicBezTo>
                    <a:pt x="582" y="914"/>
                    <a:pt x="619" y="901"/>
                    <a:pt x="654" y="870"/>
                  </a:cubicBezTo>
                  <a:cubicBezTo>
                    <a:pt x="854" y="696"/>
                    <a:pt x="512" y="1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4"/>
            <p:cNvSpPr/>
            <p:nvPr/>
          </p:nvSpPr>
          <p:spPr>
            <a:xfrm>
              <a:off x="-2736241" y="2479003"/>
              <a:ext cx="318024" cy="115260"/>
            </a:xfrm>
            <a:custGeom>
              <a:avLst/>
              <a:gdLst/>
              <a:ahLst/>
              <a:cxnLst/>
              <a:rect l="l" t="t" r="r" b="b"/>
              <a:pathLst>
                <a:path w="3827" h="1387" extrusionOk="0">
                  <a:moveTo>
                    <a:pt x="1600" y="1"/>
                  </a:moveTo>
                  <a:cubicBezTo>
                    <a:pt x="789" y="1"/>
                    <a:pt x="1" y="228"/>
                    <a:pt x="118" y="570"/>
                  </a:cubicBezTo>
                  <a:cubicBezTo>
                    <a:pt x="204" y="815"/>
                    <a:pt x="480" y="870"/>
                    <a:pt x="844" y="870"/>
                  </a:cubicBezTo>
                  <a:cubicBezTo>
                    <a:pt x="1134" y="870"/>
                    <a:pt x="1480" y="835"/>
                    <a:pt x="1828" y="835"/>
                  </a:cubicBezTo>
                  <a:cubicBezTo>
                    <a:pt x="2601" y="835"/>
                    <a:pt x="3010" y="1387"/>
                    <a:pt x="3418" y="1387"/>
                  </a:cubicBezTo>
                  <a:cubicBezTo>
                    <a:pt x="3827" y="1387"/>
                    <a:pt x="3528" y="427"/>
                    <a:pt x="2568" y="128"/>
                  </a:cubicBezTo>
                  <a:cubicBezTo>
                    <a:pt x="2285" y="40"/>
                    <a:pt x="1940" y="1"/>
                    <a:pt x="1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4"/>
            <p:cNvSpPr/>
            <p:nvPr/>
          </p:nvSpPr>
          <p:spPr>
            <a:xfrm>
              <a:off x="-2943245" y="2506675"/>
              <a:ext cx="147253" cy="81521"/>
            </a:xfrm>
            <a:custGeom>
              <a:avLst/>
              <a:gdLst/>
              <a:ahLst/>
              <a:cxnLst/>
              <a:rect l="l" t="t" r="r" b="b"/>
              <a:pathLst>
                <a:path w="1772" h="981" extrusionOk="0">
                  <a:moveTo>
                    <a:pt x="426" y="1"/>
                  </a:moveTo>
                  <a:cubicBezTo>
                    <a:pt x="176" y="1"/>
                    <a:pt x="1" y="90"/>
                    <a:pt x="59" y="315"/>
                  </a:cubicBezTo>
                  <a:cubicBezTo>
                    <a:pt x="153" y="704"/>
                    <a:pt x="642" y="980"/>
                    <a:pt x="1053" y="980"/>
                  </a:cubicBezTo>
                  <a:cubicBezTo>
                    <a:pt x="1272" y="980"/>
                    <a:pt x="1468" y="902"/>
                    <a:pt x="1571" y="722"/>
                  </a:cubicBezTo>
                  <a:cubicBezTo>
                    <a:pt x="1771" y="374"/>
                    <a:pt x="940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0" name="Google Shape;2780;p64"/>
          <p:cNvGrpSpPr/>
          <p:nvPr/>
        </p:nvGrpSpPr>
        <p:grpSpPr>
          <a:xfrm>
            <a:off x="7236296" y="2067694"/>
            <a:ext cx="210156" cy="260794"/>
            <a:chOff x="6836692" y="2754163"/>
            <a:chExt cx="343505" cy="426273"/>
          </a:xfrm>
        </p:grpSpPr>
        <p:grpSp>
          <p:nvGrpSpPr>
            <p:cNvPr id="2781" name="Google Shape;2781;p64"/>
            <p:cNvGrpSpPr/>
            <p:nvPr/>
          </p:nvGrpSpPr>
          <p:grpSpPr>
            <a:xfrm>
              <a:off x="6836692" y="2754163"/>
              <a:ext cx="343505" cy="426273"/>
              <a:chOff x="10404042" y="2373100"/>
              <a:chExt cx="343505" cy="426273"/>
            </a:xfrm>
          </p:grpSpPr>
          <p:sp>
            <p:nvSpPr>
              <p:cNvPr id="2782" name="Google Shape;2782;p64"/>
              <p:cNvSpPr/>
              <p:nvPr/>
            </p:nvSpPr>
            <p:spPr>
              <a:xfrm>
                <a:off x="10566634" y="2373100"/>
                <a:ext cx="21919" cy="158994"/>
              </a:xfrm>
              <a:custGeom>
                <a:avLst/>
                <a:gdLst/>
                <a:ahLst/>
                <a:cxnLst/>
                <a:rect l="l" t="t" r="r" b="b"/>
                <a:pathLst>
                  <a:path w="67" h="486" extrusionOk="0">
                    <a:moveTo>
                      <a:pt x="0" y="0"/>
                    </a:moveTo>
                    <a:lnTo>
                      <a:pt x="0" y="486"/>
                    </a:lnTo>
                    <a:lnTo>
                      <a:pt x="66" y="48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64"/>
              <p:cNvSpPr/>
              <p:nvPr/>
            </p:nvSpPr>
            <p:spPr>
              <a:xfrm>
                <a:off x="10566634" y="2643651"/>
                <a:ext cx="21919" cy="155722"/>
              </a:xfrm>
              <a:custGeom>
                <a:avLst/>
                <a:gdLst/>
                <a:ahLst/>
                <a:cxnLst/>
                <a:rect l="l" t="t" r="r" b="b"/>
                <a:pathLst>
                  <a:path w="67" h="476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66" y="476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64"/>
              <p:cNvSpPr/>
              <p:nvPr/>
            </p:nvSpPr>
            <p:spPr>
              <a:xfrm>
                <a:off x="10635008" y="2575277"/>
                <a:ext cx="112539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43" y="77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64"/>
              <p:cNvSpPr/>
              <p:nvPr/>
            </p:nvSpPr>
            <p:spPr>
              <a:xfrm>
                <a:off x="10404042" y="2575277"/>
                <a:ext cx="115810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53" y="77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64"/>
              <p:cNvSpPr/>
              <p:nvPr/>
            </p:nvSpPr>
            <p:spPr>
              <a:xfrm>
                <a:off x="10609818" y="2618461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45" y="1"/>
                    </a:moveTo>
                    <a:lnTo>
                      <a:pt x="1" y="56"/>
                    </a:lnTo>
                    <a:lnTo>
                      <a:pt x="188" y="244"/>
                    </a:lnTo>
                    <a:lnTo>
                      <a:pt x="243" y="200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64"/>
              <p:cNvSpPr/>
              <p:nvPr/>
            </p:nvSpPr>
            <p:spPr>
              <a:xfrm>
                <a:off x="10465546" y="2474189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187" y="243"/>
                    </a:lnTo>
                    <a:lnTo>
                      <a:pt x="243" y="19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64"/>
              <p:cNvSpPr/>
              <p:nvPr/>
            </p:nvSpPr>
            <p:spPr>
              <a:xfrm>
                <a:off x="10465546" y="2618461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187" y="1"/>
                    </a:moveTo>
                    <a:lnTo>
                      <a:pt x="0" y="200"/>
                    </a:lnTo>
                    <a:lnTo>
                      <a:pt x="55" y="244"/>
                    </a:lnTo>
                    <a:lnTo>
                      <a:pt x="243" y="5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64"/>
              <p:cNvSpPr/>
              <p:nvPr/>
            </p:nvSpPr>
            <p:spPr>
              <a:xfrm>
                <a:off x="10609818" y="2474189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188" y="0"/>
                    </a:moveTo>
                    <a:lnTo>
                      <a:pt x="1" y="199"/>
                    </a:lnTo>
                    <a:lnTo>
                      <a:pt x="45" y="243"/>
                    </a:lnTo>
                    <a:lnTo>
                      <a:pt x="243" y="55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0" name="Google Shape;2790;p64"/>
            <p:cNvSpPr/>
            <p:nvPr/>
          </p:nvSpPr>
          <p:spPr>
            <a:xfrm>
              <a:off x="6931200" y="2890050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1" name="Google Shape;2791;p64"/>
          <p:cNvSpPr/>
          <p:nvPr/>
        </p:nvSpPr>
        <p:spPr>
          <a:xfrm>
            <a:off x="6618525" y="3136000"/>
            <a:ext cx="736475" cy="700850"/>
          </a:xfrm>
          <a:custGeom>
            <a:avLst/>
            <a:gdLst/>
            <a:ahLst/>
            <a:cxnLst/>
            <a:rect l="l" t="t" r="r" b="b"/>
            <a:pathLst>
              <a:path w="29459" h="28034" extrusionOk="0">
                <a:moveTo>
                  <a:pt x="29459" y="0"/>
                </a:moveTo>
                <a:cubicBezTo>
                  <a:pt x="24418" y="0"/>
                  <a:pt x="19519" y="5510"/>
                  <a:pt x="18531" y="10453"/>
                </a:cubicBezTo>
                <a:cubicBezTo>
                  <a:pt x="17982" y="13201"/>
                  <a:pt x="21901" y="18184"/>
                  <a:pt x="24233" y="16630"/>
                </a:cubicBezTo>
                <a:cubicBezTo>
                  <a:pt x="25287" y="15928"/>
                  <a:pt x="24994" y="13842"/>
                  <a:pt x="24233" y="12829"/>
                </a:cubicBezTo>
                <a:cubicBezTo>
                  <a:pt x="18509" y="5202"/>
                  <a:pt x="0" y="18498"/>
                  <a:pt x="0" y="2803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2792" name="Google Shape;2792;p64"/>
          <p:cNvGrpSpPr/>
          <p:nvPr/>
        </p:nvGrpSpPr>
        <p:grpSpPr>
          <a:xfrm>
            <a:off x="719997" y="1275606"/>
            <a:ext cx="210156" cy="260794"/>
            <a:chOff x="6836692" y="2754163"/>
            <a:chExt cx="343505" cy="426273"/>
          </a:xfrm>
        </p:grpSpPr>
        <p:grpSp>
          <p:nvGrpSpPr>
            <p:cNvPr id="2793" name="Google Shape;2793;p64"/>
            <p:cNvGrpSpPr/>
            <p:nvPr/>
          </p:nvGrpSpPr>
          <p:grpSpPr>
            <a:xfrm>
              <a:off x="6836692" y="2754163"/>
              <a:ext cx="343505" cy="426273"/>
              <a:chOff x="10404042" y="2373100"/>
              <a:chExt cx="343505" cy="426273"/>
            </a:xfrm>
          </p:grpSpPr>
          <p:sp>
            <p:nvSpPr>
              <p:cNvPr id="2794" name="Google Shape;2794;p64"/>
              <p:cNvSpPr/>
              <p:nvPr/>
            </p:nvSpPr>
            <p:spPr>
              <a:xfrm>
                <a:off x="10566634" y="2373100"/>
                <a:ext cx="21919" cy="158994"/>
              </a:xfrm>
              <a:custGeom>
                <a:avLst/>
                <a:gdLst/>
                <a:ahLst/>
                <a:cxnLst/>
                <a:rect l="l" t="t" r="r" b="b"/>
                <a:pathLst>
                  <a:path w="67" h="486" extrusionOk="0">
                    <a:moveTo>
                      <a:pt x="0" y="0"/>
                    </a:moveTo>
                    <a:lnTo>
                      <a:pt x="0" y="486"/>
                    </a:lnTo>
                    <a:lnTo>
                      <a:pt x="66" y="48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64"/>
              <p:cNvSpPr/>
              <p:nvPr/>
            </p:nvSpPr>
            <p:spPr>
              <a:xfrm>
                <a:off x="10566634" y="2643651"/>
                <a:ext cx="21919" cy="155722"/>
              </a:xfrm>
              <a:custGeom>
                <a:avLst/>
                <a:gdLst/>
                <a:ahLst/>
                <a:cxnLst/>
                <a:rect l="l" t="t" r="r" b="b"/>
                <a:pathLst>
                  <a:path w="67" h="476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66" y="476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64"/>
              <p:cNvSpPr/>
              <p:nvPr/>
            </p:nvSpPr>
            <p:spPr>
              <a:xfrm>
                <a:off x="10635008" y="2575277"/>
                <a:ext cx="112539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43" y="77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64"/>
              <p:cNvSpPr/>
              <p:nvPr/>
            </p:nvSpPr>
            <p:spPr>
              <a:xfrm>
                <a:off x="10404042" y="2575277"/>
                <a:ext cx="115810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53" y="77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64"/>
              <p:cNvSpPr/>
              <p:nvPr/>
            </p:nvSpPr>
            <p:spPr>
              <a:xfrm>
                <a:off x="10609818" y="2618461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45" y="1"/>
                    </a:moveTo>
                    <a:lnTo>
                      <a:pt x="1" y="56"/>
                    </a:lnTo>
                    <a:lnTo>
                      <a:pt x="188" y="244"/>
                    </a:lnTo>
                    <a:lnTo>
                      <a:pt x="243" y="200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64"/>
              <p:cNvSpPr/>
              <p:nvPr/>
            </p:nvSpPr>
            <p:spPr>
              <a:xfrm>
                <a:off x="10465546" y="2474189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187" y="243"/>
                    </a:lnTo>
                    <a:lnTo>
                      <a:pt x="243" y="19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64"/>
              <p:cNvSpPr/>
              <p:nvPr/>
            </p:nvSpPr>
            <p:spPr>
              <a:xfrm>
                <a:off x="10465546" y="2618461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187" y="1"/>
                    </a:moveTo>
                    <a:lnTo>
                      <a:pt x="0" y="200"/>
                    </a:lnTo>
                    <a:lnTo>
                      <a:pt x="55" y="244"/>
                    </a:lnTo>
                    <a:lnTo>
                      <a:pt x="243" y="5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64"/>
              <p:cNvSpPr/>
              <p:nvPr/>
            </p:nvSpPr>
            <p:spPr>
              <a:xfrm>
                <a:off x="10609818" y="2474189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188" y="0"/>
                    </a:moveTo>
                    <a:lnTo>
                      <a:pt x="1" y="199"/>
                    </a:lnTo>
                    <a:lnTo>
                      <a:pt x="45" y="243"/>
                    </a:lnTo>
                    <a:lnTo>
                      <a:pt x="243" y="55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2" name="Google Shape;2802;p64"/>
            <p:cNvSpPr/>
            <p:nvPr/>
          </p:nvSpPr>
          <p:spPr>
            <a:xfrm>
              <a:off x="6931200" y="2890050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64"/>
          <p:cNvGrpSpPr/>
          <p:nvPr/>
        </p:nvGrpSpPr>
        <p:grpSpPr>
          <a:xfrm>
            <a:off x="4885644" y="4244488"/>
            <a:ext cx="478160" cy="260773"/>
            <a:chOff x="3480475" y="3827025"/>
            <a:chExt cx="1694400" cy="924400"/>
          </a:xfrm>
        </p:grpSpPr>
        <p:sp>
          <p:nvSpPr>
            <p:cNvPr id="2804" name="Google Shape;2804;p64"/>
            <p:cNvSpPr/>
            <p:nvPr/>
          </p:nvSpPr>
          <p:spPr>
            <a:xfrm>
              <a:off x="3480475" y="3848725"/>
              <a:ext cx="1694400" cy="9027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4"/>
            <p:cNvSpPr/>
            <p:nvPr/>
          </p:nvSpPr>
          <p:spPr>
            <a:xfrm>
              <a:off x="3480475" y="3827025"/>
              <a:ext cx="1694400" cy="4848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6" name="Google Shape;2806;p64"/>
          <p:cNvGrpSpPr/>
          <p:nvPr/>
        </p:nvGrpSpPr>
        <p:grpSpPr>
          <a:xfrm>
            <a:off x="719997" y="2283718"/>
            <a:ext cx="210156" cy="260794"/>
            <a:chOff x="6836692" y="2754163"/>
            <a:chExt cx="343505" cy="426273"/>
          </a:xfrm>
        </p:grpSpPr>
        <p:grpSp>
          <p:nvGrpSpPr>
            <p:cNvPr id="2807" name="Google Shape;2807;p64"/>
            <p:cNvGrpSpPr/>
            <p:nvPr/>
          </p:nvGrpSpPr>
          <p:grpSpPr>
            <a:xfrm>
              <a:off x="6836692" y="2754163"/>
              <a:ext cx="343505" cy="426273"/>
              <a:chOff x="10404042" y="2373100"/>
              <a:chExt cx="343505" cy="426273"/>
            </a:xfrm>
          </p:grpSpPr>
          <p:sp>
            <p:nvSpPr>
              <p:cNvPr id="2808" name="Google Shape;2808;p64"/>
              <p:cNvSpPr/>
              <p:nvPr/>
            </p:nvSpPr>
            <p:spPr>
              <a:xfrm>
                <a:off x="10566634" y="2373100"/>
                <a:ext cx="21919" cy="158994"/>
              </a:xfrm>
              <a:custGeom>
                <a:avLst/>
                <a:gdLst/>
                <a:ahLst/>
                <a:cxnLst/>
                <a:rect l="l" t="t" r="r" b="b"/>
                <a:pathLst>
                  <a:path w="67" h="486" extrusionOk="0">
                    <a:moveTo>
                      <a:pt x="0" y="0"/>
                    </a:moveTo>
                    <a:lnTo>
                      <a:pt x="0" y="486"/>
                    </a:lnTo>
                    <a:lnTo>
                      <a:pt x="66" y="48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64"/>
              <p:cNvSpPr/>
              <p:nvPr/>
            </p:nvSpPr>
            <p:spPr>
              <a:xfrm>
                <a:off x="10566634" y="2643651"/>
                <a:ext cx="21919" cy="155722"/>
              </a:xfrm>
              <a:custGeom>
                <a:avLst/>
                <a:gdLst/>
                <a:ahLst/>
                <a:cxnLst/>
                <a:rect l="l" t="t" r="r" b="b"/>
                <a:pathLst>
                  <a:path w="67" h="476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66" y="476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64"/>
              <p:cNvSpPr/>
              <p:nvPr/>
            </p:nvSpPr>
            <p:spPr>
              <a:xfrm>
                <a:off x="10635008" y="2575277"/>
                <a:ext cx="112539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43" y="77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64"/>
              <p:cNvSpPr/>
              <p:nvPr/>
            </p:nvSpPr>
            <p:spPr>
              <a:xfrm>
                <a:off x="10404042" y="2575277"/>
                <a:ext cx="115810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53" y="77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64"/>
              <p:cNvSpPr/>
              <p:nvPr/>
            </p:nvSpPr>
            <p:spPr>
              <a:xfrm>
                <a:off x="10609818" y="2618461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45" y="1"/>
                    </a:moveTo>
                    <a:lnTo>
                      <a:pt x="1" y="56"/>
                    </a:lnTo>
                    <a:lnTo>
                      <a:pt x="188" y="244"/>
                    </a:lnTo>
                    <a:lnTo>
                      <a:pt x="243" y="200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64"/>
              <p:cNvSpPr/>
              <p:nvPr/>
            </p:nvSpPr>
            <p:spPr>
              <a:xfrm>
                <a:off x="10465546" y="2474189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187" y="243"/>
                    </a:lnTo>
                    <a:lnTo>
                      <a:pt x="243" y="19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64"/>
              <p:cNvSpPr/>
              <p:nvPr/>
            </p:nvSpPr>
            <p:spPr>
              <a:xfrm>
                <a:off x="10465546" y="2618461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187" y="1"/>
                    </a:moveTo>
                    <a:lnTo>
                      <a:pt x="0" y="200"/>
                    </a:lnTo>
                    <a:lnTo>
                      <a:pt x="55" y="244"/>
                    </a:lnTo>
                    <a:lnTo>
                      <a:pt x="243" y="5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64"/>
              <p:cNvSpPr/>
              <p:nvPr/>
            </p:nvSpPr>
            <p:spPr>
              <a:xfrm>
                <a:off x="10609818" y="2474189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188" y="0"/>
                    </a:moveTo>
                    <a:lnTo>
                      <a:pt x="1" y="199"/>
                    </a:lnTo>
                    <a:lnTo>
                      <a:pt x="45" y="243"/>
                    </a:lnTo>
                    <a:lnTo>
                      <a:pt x="243" y="55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6" name="Google Shape;2816;p64"/>
            <p:cNvSpPr/>
            <p:nvPr/>
          </p:nvSpPr>
          <p:spPr>
            <a:xfrm>
              <a:off x="6931200" y="2890050"/>
              <a:ext cx="154500" cy="15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2806;p64"/>
          <p:cNvGrpSpPr/>
          <p:nvPr/>
        </p:nvGrpSpPr>
        <p:grpSpPr>
          <a:xfrm>
            <a:off x="7740352" y="3103044"/>
            <a:ext cx="210156" cy="260794"/>
            <a:chOff x="6836692" y="2754163"/>
            <a:chExt cx="343505" cy="426273"/>
          </a:xfrm>
        </p:grpSpPr>
        <p:grpSp>
          <p:nvGrpSpPr>
            <p:cNvPr id="175" name="Google Shape;2807;p64"/>
            <p:cNvGrpSpPr/>
            <p:nvPr/>
          </p:nvGrpSpPr>
          <p:grpSpPr>
            <a:xfrm>
              <a:off x="6836692" y="2754163"/>
              <a:ext cx="343505" cy="426273"/>
              <a:chOff x="10404042" y="2373100"/>
              <a:chExt cx="343505" cy="426273"/>
            </a:xfrm>
          </p:grpSpPr>
          <p:sp>
            <p:nvSpPr>
              <p:cNvPr id="177" name="Google Shape;2808;p64"/>
              <p:cNvSpPr/>
              <p:nvPr/>
            </p:nvSpPr>
            <p:spPr>
              <a:xfrm>
                <a:off x="10566634" y="2373100"/>
                <a:ext cx="21919" cy="158994"/>
              </a:xfrm>
              <a:custGeom>
                <a:avLst/>
                <a:gdLst/>
                <a:ahLst/>
                <a:cxnLst/>
                <a:rect l="l" t="t" r="r" b="b"/>
                <a:pathLst>
                  <a:path w="67" h="486" extrusionOk="0">
                    <a:moveTo>
                      <a:pt x="0" y="0"/>
                    </a:moveTo>
                    <a:lnTo>
                      <a:pt x="0" y="486"/>
                    </a:lnTo>
                    <a:lnTo>
                      <a:pt x="66" y="48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809;p64"/>
              <p:cNvSpPr/>
              <p:nvPr/>
            </p:nvSpPr>
            <p:spPr>
              <a:xfrm>
                <a:off x="10566634" y="2643651"/>
                <a:ext cx="21919" cy="155722"/>
              </a:xfrm>
              <a:custGeom>
                <a:avLst/>
                <a:gdLst/>
                <a:ahLst/>
                <a:cxnLst/>
                <a:rect l="l" t="t" r="r" b="b"/>
                <a:pathLst>
                  <a:path w="67" h="476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66" y="476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810;p64"/>
              <p:cNvSpPr/>
              <p:nvPr/>
            </p:nvSpPr>
            <p:spPr>
              <a:xfrm>
                <a:off x="10635008" y="2575277"/>
                <a:ext cx="112539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43" y="77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811;p64"/>
              <p:cNvSpPr/>
              <p:nvPr/>
            </p:nvSpPr>
            <p:spPr>
              <a:xfrm>
                <a:off x="10404042" y="2575277"/>
                <a:ext cx="115810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53" y="77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812;p64"/>
              <p:cNvSpPr/>
              <p:nvPr/>
            </p:nvSpPr>
            <p:spPr>
              <a:xfrm>
                <a:off x="10609818" y="2618461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45" y="1"/>
                    </a:moveTo>
                    <a:lnTo>
                      <a:pt x="1" y="56"/>
                    </a:lnTo>
                    <a:lnTo>
                      <a:pt x="188" y="244"/>
                    </a:lnTo>
                    <a:lnTo>
                      <a:pt x="243" y="200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813;p64"/>
              <p:cNvSpPr/>
              <p:nvPr/>
            </p:nvSpPr>
            <p:spPr>
              <a:xfrm>
                <a:off x="10465546" y="2474189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187" y="243"/>
                    </a:lnTo>
                    <a:lnTo>
                      <a:pt x="243" y="19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814;p64"/>
              <p:cNvSpPr/>
              <p:nvPr/>
            </p:nvSpPr>
            <p:spPr>
              <a:xfrm>
                <a:off x="10465546" y="2618461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187" y="1"/>
                    </a:moveTo>
                    <a:lnTo>
                      <a:pt x="0" y="200"/>
                    </a:lnTo>
                    <a:lnTo>
                      <a:pt x="55" y="244"/>
                    </a:lnTo>
                    <a:lnTo>
                      <a:pt x="243" y="5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815;p64"/>
              <p:cNvSpPr/>
              <p:nvPr/>
            </p:nvSpPr>
            <p:spPr>
              <a:xfrm>
                <a:off x="10609818" y="2474189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188" y="0"/>
                    </a:moveTo>
                    <a:lnTo>
                      <a:pt x="1" y="199"/>
                    </a:lnTo>
                    <a:lnTo>
                      <a:pt x="45" y="243"/>
                    </a:lnTo>
                    <a:lnTo>
                      <a:pt x="243" y="55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" name="Google Shape;2816;p64"/>
            <p:cNvSpPr/>
            <p:nvPr/>
          </p:nvSpPr>
          <p:spPr>
            <a:xfrm>
              <a:off x="6931200" y="2890050"/>
              <a:ext cx="154500" cy="15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2806;p64"/>
          <p:cNvGrpSpPr/>
          <p:nvPr/>
        </p:nvGrpSpPr>
        <p:grpSpPr>
          <a:xfrm>
            <a:off x="4673340" y="2074522"/>
            <a:ext cx="210156" cy="260794"/>
            <a:chOff x="6836692" y="2754163"/>
            <a:chExt cx="343505" cy="426273"/>
          </a:xfrm>
        </p:grpSpPr>
        <p:grpSp>
          <p:nvGrpSpPr>
            <p:cNvPr id="186" name="Google Shape;2807;p64"/>
            <p:cNvGrpSpPr/>
            <p:nvPr/>
          </p:nvGrpSpPr>
          <p:grpSpPr>
            <a:xfrm>
              <a:off x="6836692" y="2754163"/>
              <a:ext cx="343505" cy="426273"/>
              <a:chOff x="10404042" y="2373100"/>
              <a:chExt cx="343505" cy="426273"/>
            </a:xfrm>
          </p:grpSpPr>
          <p:sp>
            <p:nvSpPr>
              <p:cNvPr id="188" name="Google Shape;2808;p64"/>
              <p:cNvSpPr/>
              <p:nvPr/>
            </p:nvSpPr>
            <p:spPr>
              <a:xfrm>
                <a:off x="10566634" y="2373100"/>
                <a:ext cx="21919" cy="158994"/>
              </a:xfrm>
              <a:custGeom>
                <a:avLst/>
                <a:gdLst/>
                <a:ahLst/>
                <a:cxnLst/>
                <a:rect l="l" t="t" r="r" b="b"/>
                <a:pathLst>
                  <a:path w="67" h="486" extrusionOk="0">
                    <a:moveTo>
                      <a:pt x="0" y="0"/>
                    </a:moveTo>
                    <a:lnTo>
                      <a:pt x="0" y="486"/>
                    </a:lnTo>
                    <a:lnTo>
                      <a:pt x="66" y="48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809;p64"/>
              <p:cNvSpPr/>
              <p:nvPr/>
            </p:nvSpPr>
            <p:spPr>
              <a:xfrm>
                <a:off x="10566634" y="2643651"/>
                <a:ext cx="21919" cy="155722"/>
              </a:xfrm>
              <a:custGeom>
                <a:avLst/>
                <a:gdLst/>
                <a:ahLst/>
                <a:cxnLst/>
                <a:rect l="l" t="t" r="r" b="b"/>
                <a:pathLst>
                  <a:path w="67" h="476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66" y="476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810;p64"/>
              <p:cNvSpPr/>
              <p:nvPr/>
            </p:nvSpPr>
            <p:spPr>
              <a:xfrm>
                <a:off x="10635008" y="2575277"/>
                <a:ext cx="112539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43" y="77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811;p64"/>
              <p:cNvSpPr/>
              <p:nvPr/>
            </p:nvSpPr>
            <p:spPr>
              <a:xfrm>
                <a:off x="10404042" y="2575277"/>
                <a:ext cx="115810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53" y="77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812;p64"/>
              <p:cNvSpPr/>
              <p:nvPr/>
            </p:nvSpPr>
            <p:spPr>
              <a:xfrm>
                <a:off x="10609818" y="2618461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45" y="1"/>
                    </a:moveTo>
                    <a:lnTo>
                      <a:pt x="1" y="56"/>
                    </a:lnTo>
                    <a:lnTo>
                      <a:pt x="188" y="244"/>
                    </a:lnTo>
                    <a:lnTo>
                      <a:pt x="243" y="200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813;p64"/>
              <p:cNvSpPr/>
              <p:nvPr/>
            </p:nvSpPr>
            <p:spPr>
              <a:xfrm>
                <a:off x="10465546" y="2474189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187" y="243"/>
                    </a:lnTo>
                    <a:lnTo>
                      <a:pt x="243" y="19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814;p64"/>
              <p:cNvSpPr/>
              <p:nvPr/>
            </p:nvSpPr>
            <p:spPr>
              <a:xfrm>
                <a:off x="10465546" y="2618461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187" y="1"/>
                    </a:moveTo>
                    <a:lnTo>
                      <a:pt x="0" y="200"/>
                    </a:lnTo>
                    <a:lnTo>
                      <a:pt x="55" y="244"/>
                    </a:lnTo>
                    <a:lnTo>
                      <a:pt x="243" y="5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815;p64"/>
              <p:cNvSpPr/>
              <p:nvPr/>
            </p:nvSpPr>
            <p:spPr>
              <a:xfrm>
                <a:off x="10609818" y="2474189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188" y="0"/>
                    </a:moveTo>
                    <a:lnTo>
                      <a:pt x="1" y="199"/>
                    </a:lnTo>
                    <a:lnTo>
                      <a:pt x="45" y="243"/>
                    </a:lnTo>
                    <a:lnTo>
                      <a:pt x="243" y="55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2816;p64"/>
            <p:cNvSpPr/>
            <p:nvPr/>
          </p:nvSpPr>
          <p:spPr>
            <a:xfrm>
              <a:off x="6931200" y="2890050"/>
              <a:ext cx="154500" cy="15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2645;p64"/>
          <p:cNvSpPr txBox="1"/>
          <p:nvPr/>
        </p:nvSpPr>
        <p:spPr>
          <a:xfrm>
            <a:off x="971600" y="3075806"/>
            <a:ext cx="2808312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Benua Amerika</a:t>
            </a:r>
            <a:endParaRPr sz="2500" b="1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197" name="Google Shape;2806;p64"/>
          <p:cNvGrpSpPr/>
          <p:nvPr/>
        </p:nvGrpSpPr>
        <p:grpSpPr>
          <a:xfrm>
            <a:off x="755576" y="3175052"/>
            <a:ext cx="210156" cy="260794"/>
            <a:chOff x="6836692" y="2754163"/>
            <a:chExt cx="343505" cy="426273"/>
          </a:xfrm>
        </p:grpSpPr>
        <p:grpSp>
          <p:nvGrpSpPr>
            <p:cNvPr id="198" name="Google Shape;2807;p64"/>
            <p:cNvGrpSpPr/>
            <p:nvPr/>
          </p:nvGrpSpPr>
          <p:grpSpPr>
            <a:xfrm>
              <a:off x="6836692" y="2754163"/>
              <a:ext cx="343505" cy="426273"/>
              <a:chOff x="10404042" y="2373100"/>
              <a:chExt cx="343505" cy="426273"/>
            </a:xfrm>
          </p:grpSpPr>
          <p:sp>
            <p:nvSpPr>
              <p:cNvPr id="200" name="Google Shape;2808;p64"/>
              <p:cNvSpPr/>
              <p:nvPr/>
            </p:nvSpPr>
            <p:spPr>
              <a:xfrm>
                <a:off x="10566634" y="2373100"/>
                <a:ext cx="21919" cy="158994"/>
              </a:xfrm>
              <a:custGeom>
                <a:avLst/>
                <a:gdLst/>
                <a:ahLst/>
                <a:cxnLst/>
                <a:rect l="l" t="t" r="r" b="b"/>
                <a:pathLst>
                  <a:path w="67" h="486" extrusionOk="0">
                    <a:moveTo>
                      <a:pt x="0" y="0"/>
                    </a:moveTo>
                    <a:lnTo>
                      <a:pt x="0" y="486"/>
                    </a:lnTo>
                    <a:lnTo>
                      <a:pt x="66" y="48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809;p64"/>
              <p:cNvSpPr/>
              <p:nvPr/>
            </p:nvSpPr>
            <p:spPr>
              <a:xfrm>
                <a:off x="10566634" y="2643651"/>
                <a:ext cx="21919" cy="155722"/>
              </a:xfrm>
              <a:custGeom>
                <a:avLst/>
                <a:gdLst/>
                <a:ahLst/>
                <a:cxnLst/>
                <a:rect l="l" t="t" r="r" b="b"/>
                <a:pathLst>
                  <a:path w="67" h="476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66" y="476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810;p64"/>
              <p:cNvSpPr/>
              <p:nvPr/>
            </p:nvSpPr>
            <p:spPr>
              <a:xfrm>
                <a:off x="10635008" y="2575277"/>
                <a:ext cx="112539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43" y="77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811;p64"/>
              <p:cNvSpPr/>
              <p:nvPr/>
            </p:nvSpPr>
            <p:spPr>
              <a:xfrm>
                <a:off x="10404042" y="2575277"/>
                <a:ext cx="115810" cy="2551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8" extrusionOk="0">
                    <a:moveTo>
                      <a:pt x="0" y="0"/>
                    </a:moveTo>
                    <a:lnTo>
                      <a:pt x="0" y="77"/>
                    </a:lnTo>
                    <a:lnTo>
                      <a:pt x="353" y="77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812;p64"/>
              <p:cNvSpPr/>
              <p:nvPr/>
            </p:nvSpPr>
            <p:spPr>
              <a:xfrm>
                <a:off x="10609818" y="2618461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45" y="1"/>
                    </a:moveTo>
                    <a:lnTo>
                      <a:pt x="1" y="56"/>
                    </a:lnTo>
                    <a:lnTo>
                      <a:pt x="188" y="244"/>
                    </a:lnTo>
                    <a:lnTo>
                      <a:pt x="243" y="200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813;p64"/>
              <p:cNvSpPr/>
              <p:nvPr/>
            </p:nvSpPr>
            <p:spPr>
              <a:xfrm>
                <a:off x="10465546" y="2474189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187" y="243"/>
                    </a:lnTo>
                    <a:lnTo>
                      <a:pt x="243" y="19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814;p64"/>
              <p:cNvSpPr/>
              <p:nvPr/>
            </p:nvSpPr>
            <p:spPr>
              <a:xfrm>
                <a:off x="10465546" y="2618461"/>
                <a:ext cx="79497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187" y="1"/>
                    </a:moveTo>
                    <a:lnTo>
                      <a:pt x="0" y="200"/>
                    </a:lnTo>
                    <a:lnTo>
                      <a:pt x="55" y="244"/>
                    </a:lnTo>
                    <a:lnTo>
                      <a:pt x="243" y="5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815;p64"/>
              <p:cNvSpPr/>
              <p:nvPr/>
            </p:nvSpPr>
            <p:spPr>
              <a:xfrm>
                <a:off x="10609818" y="2474189"/>
                <a:ext cx="79824" cy="7982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4" extrusionOk="0">
                    <a:moveTo>
                      <a:pt x="188" y="0"/>
                    </a:moveTo>
                    <a:lnTo>
                      <a:pt x="1" y="199"/>
                    </a:lnTo>
                    <a:lnTo>
                      <a:pt x="45" y="243"/>
                    </a:lnTo>
                    <a:lnTo>
                      <a:pt x="243" y="55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" name="Google Shape;2816;p64"/>
            <p:cNvSpPr/>
            <p:nvPr/>
          </p:nvSpPr>
          <p:spPr>
            <a:xfrm>
              <a:off x="6931200" y="2890050"/>
              <a:ext cx="154500" cy="15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646;p64"/>
          <p:cNvSpPr txBox="1"/>
          <p:nvPr/>
        </p:nvSpPr>
        <p:spPr>
          <a:xfrm>
            <a:off x="1043608" y="3435846"/>
            <a:ext cx="2493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Amerika</a:t>
            </a:r>
            <a:r>
              <a:rPr lang="en-US" sz="1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Serikat</a:t>
            </a:r>
            <a:r>
              <a:rPr lang="en-US" sz="1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(USA)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Integrasi Nasional</a:t>
            </a:r>
            <a:endParaRPr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15.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200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Integrasi Nasional</a:t>
            </a:r>
            <a:endParaRPr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10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2229926"/>
              </p:ext>
            </p:extLst>
          </p:nvPr>
        </p:nvGraphicFramePr>
        <p:xfrm>
          <a:off x="323528" y="232012"/>
          <a:ext cx="8472264" cy="460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84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69"/>
          <p:cNvSpPr txBox="1">
            <a:spLocks noGrp="1"/>
          </p:cNvSpPr>
          <p:nvPr>
            <p:ph type="title"/>
          </p:nvPr>
        </p:nvSpPr>
        <p:spPr>
          <a:xfrm>
            <a:off x="3608856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 smtClean="0"/>
              <a:t>Ujian Akhir Semester (UAS)</a:t>
            </a:r>
            <a:endParaRPr sz="4000" dirty="0"/>
          </a:p>
        </p:txBody>
      </p:sp>
      <p:sp>
        <p:nvSpPr>
          <p:cNvPr id="2952" name="Google Shape;2952;p69"/>
          <p:cNvSpPr txBox="1">
            <a:spLocks noGrp="1"/>
          </p:cNvSpPr>
          <p:nvPr>
            <p:ph type="title" idx="2"/>
          </p:nvPr>
        </p:nvSpPr>
        <p:spPr>
          <a:xfrm>
            <a:off x="33633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16.</a:t>
            </a:r>
            <a:endParaRPr dirty="0"/>
          </a:p>
        </p:txBody>
      </p:sp>
      <p:sp>
        <p:nvSpPr>
          <p:cNvPr id="2953" name="Google Shape;2953;p69"/>
          <p:cNvSpPr txBox="1">
            <a:spLocks noGrp="1"/>
          </p:cNvSpPr>
          <p:nvPr>
            <p:ph type="subTitle" idx="1"/>
          </p:nvPr>
        </p:nvSpPr>
        <p:spPr>
          <a:xfrm>
            <a:off x="4295192" y="3248441"/>
            <a:ext cx="4381264" cy="1339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Negara &amp; Konstitusi Indonesia | Negara Hukum &amp; Hak Asasi Manusia | Geopolitik Indonesia | Geostrategi Indonesia | Integrasi Nasional</a:t>
            </a:r>
            <a:endParaRPr dirty="0"/>
          </a:p>
        </p:txBody>
      </p:sp>
      <p:grpSp>
        <p:nvGrpSpPr>
          <p:cNvPr id="2954" name="Google Shape;2954;p69"/>
          <p:cNvGrpSpPr/>
          <p:nvPr/>
        </p:nvGrpSpPr>
        <p:grpSpPr>
          <a:xfrm>
            <a:off x="594312" y="1461176"/>
            <a:ext cx="3563392" cy="2882155"/>
            <a:chOff x="591511" y="1461195"/>
            <a:chExt cx="3245643" cy="2625153"/>
          </a:xfrm>
        </p:grpSpPr>
        <p:sp>
          <p:nvSpPr>
            <p:cNvPr id="2955" name="Google Shape;2955;p69"/>
            <p:cNvSpPr/>
            <p:nvPr/>
          </p:nvSpPr>
          <p:spPr>
            <a:xfrm>
              <a:off x="2043614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65" y="1"/>
                  </a:moveTo>
                  <a:cubicBezTo>
                    <a:pt x="2065" y="1"/>
                    <a:pt x="2231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8" y="4574"/>
                  </a:cubicBezTo>
                  <a:cubicBezTo>
                    <a:pt x="3927" y="4574"/>
                    <a:pt x="5089" y="4354"/>
                    <a:pt x="5520" y="4073"/>
                  </a:cubicBezTo>
                  <a:cubicBezTo>
                    <a:pt x="6171" y="3632"/>
                    <a:pt x="5520" y="872"/>
                    <a:pt x="5354" y="509"/>
                  </a:cubicBezTo>
                  <a:cubicBezTo>
                    <a:pt x="5189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2123972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208" y="1"/>
                  </a:moveTo>
                  <a:cubicBezTo>
                    <a:pt x="0" y="1"/>
                    <a:pt x="142" y="278"/>
                    <a:pt x="100" y="311"/>
                  </a:cubicBezTo>
                  <a:cubicBezTo>
                    <a:pt x="44" y="343"/>
                    <a:pt x="1093" y="586"/>
                    <a:pt x="1258" y="608"/>
                  </a:cubicBezTo>
                  <a:cubicBezTo>
                    <a:pt x="1261" y="609"/>
                    <a:pt x="1263" y="609"/>
                    <a:pt x="1266" y="609"/>
                  </a:cubicBezTo>
                  <a:cubicBezTo>
                    <a:pt x="1423" y="609"/>
                    <a:pt x="1466" y="244"/>
                    <a:pt x="1363" y="244"/>
                  </a:cubicBezTo>
                  <a:cubicBezTo>
                    <a:pt x="1361" y="244"/>
                    <a:pt x="1360" y="244"/>
                    <a:pt x="1358" y="245"/>
                  </a:cubicBezTo>
                  <a:cubicBezTo>
                    <a:pt x="1358" y="245"/>
                    <a:pt x="475" y="12"/>
                    <a:pt x="232" y="2"/>
                  </a:cubicBezTo>
                  <a:cubicBezTo>
                    <a:pt x="224" y="1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2106692" y="3979203"/>
              <a:ext cx="70555" cy="35401"/>
            </a:xfrm>
            <a:custGeom>
              <a:avLst/>
              <a:gdLst/>
              <a:ahLst/>
              <a:cxnLst/>
              <a:rect l="l" t="t" r="r" b="b"/>
              <a:pathLst>
                <a:path w="1425" h="715" extrusionOk="0">
                  <a:moveTo>
                    <a:pt x="184" y="0"/>
                  </a:moveTo>
                  <a:cubicBezTo>
                    <a:pt x="1" y="0"/>
                    <a:pt x="103" y="271"/>
                    <a:pt x="62" y="292"/>
                  </a:cubicBezTo>
                  <a:cubicBezTo>
                    <a:pt x="7" y="324"/>
                    <a:pt x="1023" y="678"/>
                    <a:pt x="1177" y="711"/>
                  </a:cubicBezTo>
                  <a:cubicBezTo>
                    <a:pt x="1186" y="713"/>
                    <a:pt x="1195" y="715"/>
                    <a:pt x="1203" y="715"/>
                  </a:cubicBezTo>
                  <a:cubicBezTo>
                    <a:pt x="1351" y="715"/>
                    <a:pt x="1425" y="368"/>
                    <a:pt x="1320" y="368"/>
                  </a:cubicBezTo>
                  <a:cubicBezTo>
                    <a:pt x="1320" y="368"/>
                    <a:pt x="471" y="49"/>
                    <a:pt x="228" y="5"/>
                  </a:cubicBezTo>
                  <a:cubicBezTo>
                    <a:pt x="212" y="2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2049605" y="4017724"/>
              <a:ext cx="287024" cy="68624"/>
            </a:xfrm>
            <a:custGeom>
              <a:avLst/>
              <a:gdLst/>
              <a:ahLst/>
              <a:cxnLst/>
              <a:rect l="l" t="t" r="r" b="b"/>
              <a:pathLst>
                <a:path w="5797" h="1386" extrusionOk="0">
                  <a:moveTo>
                    <a:pt x="997" y="0"/>
                  </a:moveTo>
                  <a:cubicBezTo>
                    <a:pt x="978" y="0"/>
                    <a:pt x="963" y="3"/>
                    <a:pt x="950" y="10"/>
                  </a:cubicBezTo>
                  <a:cubicBezTo>
                    <a:pt x="729" y="132"/>
                    <a:pt x="1" y="860"/>
                    <a:pt x="67" y="1136"/>
                  </a:cubicBezTo>
                  <a:cubicBezTo>
                    <a:pt x="106" y="1304"/>
                    <a:pt x="1610" y="1386"/>
                    <a:pt x="3036" y="1386"/>
                  </a:cubicBezTo>
                  <a:cubicBezTo>
                    <a:pt x="4035" y="1386"/>
                    <a:pt x="4996" y="1346"/>
                    <a:pt x="5387" y="1268"/>
                  </a:cubicBezTo>
                  <a:cubicBezTo>
                    <a:pt x="5796" y="1191"/>
                    <a:pt x="5763" y="264"/>
                    <a:pt x="5642" y="66"/>
                  </a:cubicBezTo>
                  <a:lnTo>
                    <a:pt x="5642" y="66"/>
                  </a:lnTo>
                  <a:cubicBezTo>
                    <a:pt x="5642" y="66"/>
                    <a:pt x="5130" y="836"/>
                    <a:pt x="3351" y="836"/>
                  </a:cubicBezTo>
                  <a:cubicBezTo>
                    <a:pt x="3190" y="836"/>
                    <a:pt x="3020" y="830"/>
                    <a:pt x="2838" y="816"/>
                  </a:cubicBezTo>
                  <a:cubicBezTo>
                    <a:pt x="2340" y="775"/>
                    <a:pt x="1294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2133776" y="3908895"/>
              <a:ext cx="74269" cy="26836"/>
            </a:xfrm>
            <a:custGeom>
              <a:avLst/>
              <a:gdLst/>
              <a:ahLst/>
              <a:cxnLst/>
              <a:rect l="l" t="t" r="r" b="b"/>
              <a:pathLst>
                <a:path w="1500" h="542" extrusionOk="0">
                  <a:moveTo>
                    <a:pt x="244" y="0"/>
                  </a:moveTo>
                  <a:cubicBezTo>
                    <a:pt x="1" y="0"/>
                    <a:pt x="189" y="287"/>
                    <a:pt x="133" y="321"/>
                  </a:cubicBezTo>
                  <a:cubicBezTo>
                    <a:pt x="89" y="354"/>
                    <a:pt x="1149" y="542"/>
                    <a:pt x="1315" y="542"/>
                  </a:cubicBezTo>
                  <a:cubicBezTo>
                    <a:pt x="1317" y="542"/>
                    <a:pt x="1319" y="542"/>
                    <a:pt x="1321" y="542"/>
                  </a:cubicBezTo>
                  <a:cubicBezTo>
                    <a:pt x="1476" y="542"/>
                    <a:pt x="1499" y="176"/>
                    <a:pt x="1400" y="176"/>
                  </a:cubicBezTo>
                  <a:cubicBezTo>
                    <a:pt x="1397" y="176"/>
                    <a:pt x="1394" y="176"/>
                    <a:pt x="1391" y="177"/>
                  </a:cubicBezTo>
                  <a:cubicBezTo>
                    <a:pt x="1391" y="177"/>
                    <a:pt x="498" y="12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2377031" y="3853689"/>
              <a:ext cx="305492" cy="226470"/>
            </a:xfrm>
            <a:custGeom>
              <a:avLst/>
              <a:gdLst/>
              <a:ahLst/>
              <a:cxnLst/>
              <a:rect l="l" t="t" r="r" b="b"/>
              <a:pathLst>
                <a:path w="6170" h="4574" extrusionOk="0">
                  <a:moveTo>
                    <a:pt x="4117" y="1"/>
                  </a:moveTo>
                  <a:cubicBezTo>
                    <a:pt x="4117" y="1"/>
                    <a:pt x="993" y="144"/>
                    <a:pt x="82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6" y="4354"/>
                    <a:pt x="2245" y="4574"/>
                    <a:pt x="3344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70" y="3919"/>
                    <a:pt x="4602" y="3047"/>
                    <a:pt x="4283" y="2253"/>
                  </a:cubicBezTo>
                  <a:cubicBezTo>
                    <a:pt x="3952" y="1446"/>
                    <a:pt x="4117" y="1"/>
                    <a:pt x="4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2529628" y="3952020"/>
              <a:ext cx="73130" cy="30153"/>
            </a:xfrm>
            <a:custGeom>
              <a:avLst/>
              <a:gdLst/>
              <a:ahLst/>
              <a:cxnLst/>
              <a:rect l="l" t="t" r="r" b="b"/>
              <a:pathLst>
                <a:path w="1477" h="609" extrusionOk="0">
                  <a:moveTo>
                    <a:pt x="1269" y="1"/>
                  </a:moveTo>
                  <a:cubicBezTo>
                    <a:pt x="1262" y="1"/>
                    <a:pt x="1254" y="1"/>
                    <a:pt x="1245" y="2"/>
                  </a:cubicBezTo>
                  <a:cubicBezTo>
                    <a:pt x="991" y="12"/>
                    <a:pt x="119" y="245"/>
                    <a:pt x="119" y="245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01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3" y="586"/>
                    <a:pt x="1422" y="343"/>
                    <a:pt x="1366" y="311"/>
                  </a:cubicBezTo>
                  <a:cubicBezTo>
                    <a:pt x="1323" y="278"/>
                    <a:pt x="1476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2548938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5" y="368"/>
                    <a:pt x="115" y="368"/>
                  </a:cubicBezTo>
                  <a:cubicBezTo>
                    <a:pt x="1" y="368"/>
                    <a:pt x="83" y="715"/>
                    <a:pt x="223" y="715"/>
                  </a:cubicBezTo>
                  <a:cubicBezTo>
                    <a:pt x="231" y="715"/>
                    <a:pt x="239" y="713"/>
                    <a:pt x="247" y="711"/>
                  </a:cubicBezTo>
                  <a:cubicBezTo>
                    <a:pt x="413" y="678"/>
                    <a:pt x="1417" y="324"/>
                    <a:pt x="1373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2389557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7" y="66"/>
                    <a:pt x="166" y="66"/>
                  </a:cubicBezTo>
                  <a:lnTo>
                    <a:pt x="166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3" y="1386"/>
                    <a:pt x="2765" y="1386"/>
                  </a:cubicBezTo>
                  <a:cubicBezTo>
                    <a:pt x="4194" y="1386"/>
                    <a:pt x="5701" y="1304"/>
                    <a:pt x="5740" y="1136"/>
                  </a:cubicBezTo>
                  <a:cubicBezTo>
                    <a:pt x="5806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2518191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1255" y="0"/>
                  </a:moveTo>
                  <a:cubicBezTo>
                    <a:pt x="1012" y="12"/>
                    <a:pt x="118" y="177"/>
                    <a:pt x="118" y="177"/>
                  </a:cubicBezTo>
                  <a:cubicBezTo>
                    <a:pt x="115" y="176"/>
                    <a:pt x="111" y="176"/>
                    <a:pt x="108" y="176"/>
                  </a:cubicBezTo>
                  <a:cubicBezTo>
                    <a:pt x="0" y="176"/>
                    <a:pt x="33" y="542"/>
                    <a:pt x="189" y="542"/>
                  </a:cubicBezTo>
                  <a:cubicBezTo>
                    <a:pt x="191" y="542"/>
                    <a:pt x="193" y="542"/>
                    <a:pt x="196" y="542"/>
                  </a:cubicBezTo>
                  <a:cubicBezTo>
                    <a:pt x="350" y="542"/>
                    <a:pt x="1410" y="354"/>
                    <a:pt x="1366" y="321"/>
                  </a:cubicBezTo>
                  <a:cubicBezTo>
                    <a:pt x="1321" y="287"/>
                    <a:pt x="14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1725001" y="2012467"/>
              <a:ext cx="437245" cy="620936"/>
            </a:xfrm>
            <a:custGeom>
              <a:avLst/>
              <a:gdLst/>
              <a:ahLst/>
              <a:cxnLst/>
              <a:rect l="l" t="t" r="r" b="b"/>
              <a:pathLst>
                <a:path w="8831" h="12541" extrusionOk="0">
                  <a:moveTo>
                    <a:pt x="8632" y="0"/>
                  </a:moveTo>
                  <a:cubicBezTo>
                    <a:pt x="8632" y="0"/>
                    <a:pt x="939" y="3235"/>
                    <a:pt x="464" y="4923"/>
                  </a:cubicBezTo>
                  <a:cubicBezTo>
                    <a:pt x="0" y="6612"/>
                    <a:pt x="3643" y="11127"/>
                    <a:pt x="4989" y="12407"/>
                  </a:cubicBezTo>
                  <a:cubicBezTo>
                    <a:pt x="5086" y="12499"/>
                    <a:pt x="5200" y="12541"/>
                    <a:pt x="5324" y="12541"/>
                  </a:cubicBezTo>
                  <a:cubicBezTo>
                    <a:pt x="6211" y="12541"/>
                    <a:pt x="7650" y="10461"/>
                    <a:pt x="7418" y="10045"/>
                  </a:cubicBezTo>
                  <a:cubicBezTo>
                    <a:pt x="7142" y="9581"/>
                    <a:pt x="4989" y="7076"/>
                    <a:pt x="5122" y="6679"/>
                  </a:cubicBezTo>
                  <a:cubicBezTo>
                    <a:pt x="5254" y="6270"/>
                    <a:pt x="7209" y="6071"/>
                    <a:pt x="8025" y="4989"/>
                  </a:cubicBezTo>
                  <a:cubicBezTo>
                    <a:pt x="8831" y="3908"/>
                    <a:pt x="8632" y="0"/>
                    <a:pt x="8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2098820" y="1838678"/>
              <a:ext cx="561323" cy="692927"/>
            </a:xfrm>
            <a:custGeom>
              <a:avLst/>
              <a:gdLst/>
              <a:ahLst/>
              <a:cxnLst/>
              <a:rect l="l" t="t" r="r" b="b"/>
              <a:pathLst>
                <a:path w="11337" h="13995" extrusionOk="0">
                  <a:moveTo>
                    <a:pt x="6745" y="0"/>
                  </a:moveTo>
                  <a:lnTo>
                    <a:pt x="3510" y="66"/>
                  </a:lnTo>
                  <a:cubicBezTo>
                    <a:pt x="3510" y="66"/>
                    <a:pt x="3643" y="2627"/>
                    <a:pt x="3444" y="2904"/>
                  </a:cubicBezTo>
                  <a:cubicBezTo>
                    <a:pt x="3235" y="3168"/>
                    <a:pt x="133" y="4118"/>
                    <a:pt x="66" y="4658"/>
                  </a:cubicBezTo>
                  <a:cubicBezTo>
                    <a:pt x="0" y="5199"/>
                    <a:pt x="2164" y="13489"/>
                    <a:pt x="2362" y="13897"/>
                  </a:cubicBezTo>
                  <a:cubicBezTo>
                    <a:pt x="2396" y="13966"/>
                    <a:pt x="2603" y="13994"/>
                    <a:pt x="2925" y="13994"/>
                  </a:cubicBezTo>
                  <a:cubicBezTo>
                    <a:pt x="4527" y="13994"/>
                    <a:pt x="8975" y="13290"/>
                    <a:pt x="8975" y="13290"/>
                  </a:cubicBezTo>
                  <a:cubicBezTo>
                    <a:pt x="8975" y="13290"/>
                    <a:pt x="11337" y="4923"/>
                    <a:pt x="11060" y="4184"/>
                  </a:cubicBezTo>
                  <a:cubicBezTo>
                    <a:pt x="10795" y="3444"/>
                    <a:pt x="7352" y="3576"/>
                    <a:pt x="6811" y="3301"/>
                  </a:cubicBezTo>
                  <a:cubicBezTo>
                    <a:pt x="6270" y="3036"/>
                    <a:pt x="6745" y="0"/>
                    <a:pt x="67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2189527" y="1551011"/>
              <a:ext cx="327971" cy="376394"/>
            </a:xfrm>
            <a:custGeom>
              <a:avLst/>
              <a:gdLst/>
              <a:ahLst/>
              <a:cxnLst/>
              <a:rect l="l" t="t" r="r" b="b"/>
              <a:pathLst>
                <a:path w="6624" h="7602" extrusionOk="0">
                  <a:moveTo>
                    <a:pt x="3521" y="1"/>
                  </a:moveTo>
                  <a:cubicBezTo>
                    <a:pt x="3342" y="1"/>
                    <a:pt x="3171" y="16"/>
                    <a:pt x="3014" y="48"/>
                  </a:cubicBezTo>
                  <a:cubicBezTo>
                    <a:pt x="1745" y="313"/>
                    <a:pt x="122" y="788"/>
                    <a:pt x="100" y="1009"/>
                  </a:cubicBezTo>
                  <a:cubicBezTo>
                    <a:pt x="100" y="1009"/>
                    <a:pt x="1" y="4806"/>
                    <a:pt x="133" y="5601"/>
                  </a:cubicBezTo>
                  <a:cubicBezTo>
                    <a:pt x="277" y="6396"/>
                    <a:pt x="2142" y="7521"/>
                    <a:pt x="3081" y="7598"/>
                  </a:cubicBezTo>
                  <a:cubicBezTo>
                    <a:pt x="3111" y="7600"/>
                    <a:pt x="3142" y="7601"/>
                    <a:pt x="3174" y="7601"/>
                  </a:cubicBezTo>
                  <a:cubicBezTo>
                    <a:pt x="4136" y="7601"/>
                    <a:pt x="5875" y="6659"/>
                    <a:pt x="6248" y="5965"/>
                  </a:cubicBezTo>
                  <a:cubicBezTo>
                    <a:pt x="6623" y="5248"/>
                    <a:pt x="6425" y="1704"/>
                    <a:pt x="6458" y="1196"/>
                  </a:cubicBezTo>
                  <a:cubicBezTo>
                    <a:pt x="6478" y="751"/>
                    <a:pt x="4792" y="1"/>
                    <a:pt x="352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2492593" y="1696875"/>
              <a:ext cx="106897" cy="108630"/>
            </a:xfrm>
            <a:custGeom>
              <a:avLst/>
              <a:gdLst/>
              <a:ahLst/>
              <a:cxnLst/>
              <a:rect l="l" t="t" r="r" b="b"/>
              <a:pathLst>
                <a:path w="2159" h="2194" extrusionOk="0">
                  <a:moveTo>
                    <a:pt x="846" y="0"/>
                  </a:moveTo>
                  <a:cubicBezTo>
                    <a:pt x="144" y="0"/>
                    <a:pt x="127" y="701"/>
                    <a:pt x="127" y="701"/>
                  </a:cubicBezTo>
                  <a:cubicBezTo>
                    <a:pt x="1" y="1418"/>
                    <a:pt x="81" y="2194"/>
                    <a:pt x="574" y="2194"/>
                  </a:cubicBezTo>
                  <a:cubicBezTo>
                    <a:pt x="726" y="2194"/>
                    <a:pt x="917" y="2120"/>
                    <a:pt x="1154" y="1948"/>
                  </a:cubicBezTo>
                  <a:cubicBezTo>
                    <a:pt x="2158" y="1220"/>
                    <a:pt x="2147" y="259"/>
                    <a:pt x="1154" y="38"/>
                  </a:cubicBezTo>
                  <a:cubicBezTo>
                    <a:pt x="1039" y="12"/>
                    <a:pt x="937" y="0"/>
                    <a:pt x="8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2511457" y="1715887"/>
              <a:ext cx="60158" cy="65456"/>
            </a:xfrm>
            <a:custGeom>
              <a:avLst/>
              <a:gdLst/>
              <a:ahLst/>
              <a:cxnLst/>
              <a:rect l="l" t="t" r="r" b="b"/>
              <a:pathLst>
                <a:path w="1215" h="1322" extrusionOk="0">
                  <a:moveTo>
                    <a:pt x="844" y="0"/>
                  </a:moveTo>
                  <a:cubicBezTo>
                    <a:pt x="708" y="0"/>
                    <a:pt x="555" y="77"/>
                    <a:pt x="386" y="218"/>
                  </a:cubicBezTo>
                  <a:cubicBezTo>
                    <a:pt x="0" y="549"/>
                    <a:pt x="77" y="1023"/>
                    <a:pt x="166" y="1233"/>
                  </a:cubicBezTo>
                  <a:cubicBezTo>
                    <a:pt x="199" y="1288"/>
                    <a:pt x="254" y="1322"/>
                    <a:pt x="309" y="1322"/>
                  </a:cubicBezTo>
                  <a:cubicBezTo>
                    <a:pt x="332" y="1322"/>
                    <a:pt x="354" y="1322"/>
                    <a:pt x="376" y="1310"/>
                  </a:cubicBezTo>
                  <a:cubicBezTo>
                    <a:pt x="453" y="1277"/>
                    <a:pt x="486" y="1178"/>
                    <a:pt x="453" y="1101"/>
                  </a:cubicBezTo>
                  <a:cubicBezTo>
                    <a:pt x="453" y="1101"/>
                    <a:pt x="287" y="714"/>
                    <a:pt x="585" y="449"/>
                  </a:cubicBezTo>
                  <a:cubicBezTo>
                    <a:pt x="751" y="317"/>
                    <a:pt x="828" y="317"/>
                    <a:pt x="861" y="317"/>
                  </a:cubicBezTo>
                  <a:cubicBezTo>
                    <a:pt x="883" y="317"/>
                    <a:pt x="906" y="339"/>
                    <a:pt x="906" y="339"/>
                  </a:cubicBezTo>
                  <a:cubicBezTo>
                    <a:pt x="935" y="390"/>
                    <a:pt x="983" y="417"/>
                    <a:pt x="1034" y="417"/>
                  </a:cubicBezTo>
                  <a:cubicBezTo>
                    <a:pt x="1061" y="417"/>
                    <a:pt x="1088" y="410"/>
                    <a:pt x="1115" y="394"/>
                  </a:cubicBezTo>
                  <a:cubicBezTo>
                    <a:pt x="1193" y="350"/>
                    <a:pt x="1215" y="262"/>
                    <a:pt x="1170" y="184"/>
                  </a:cubicBezTo>
                  <a:cubicBezTo>
                    <a:pt x="1137" y="118"/>
                    <a:pt x="1049" y="30"/>
                    <a:pt x="916" y="8"/>
                  </a:cubicBezTo>
                  <a:cubicBezTo>
                    <a:pt x="893" y="3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2114119" y="1683902"/>
              <a:ext cx="107442" cy="109027"/>
            </a:xfrm>
            <a:custGeom>
              <a:avLst/>
              <a:gdLst/>
              <a:ahLst/>
              <a:cxnLst/>
              <a:rect l="l" t="t" r="r" b="b"/>
              <a:pathLst>
                <a:path w="2170" h="2202" extrusionOk="0">
                  <a:moveTo>
                    <a:pt x="1310" y="0"/>
                  </a:moveTo>
                  <a:cubicBezTo>
                    <a:pt x="1222" y="0"/>
                    <a:pt x="1125" y="11"/>
                    <a:pt x="1016" y="35"/>
                  </a:cubicBezTo>
                  <a:cubicBezTo>
                    <a:pt x="12" y="268"/>
                    <a:pt x="0" y="1228"/>
                    <a:pt x="1016" y="1956"/>
                  </a:cubicBezTo>
                  <a:cubicBezTo>
                    <a:pt x="1255" y="2128"/>
                    <a:pt x="1448" y="2201"/>
                    <a:pt x="1600" y="2201"/>
                  </a:cubicBezTo>
                  <a:cubicBezTo>
                    <a:pt x="2096" y="2201"/>
                    <a:pt x="2169" y="1426"/>
                    <a:pt x="2043" y="709"/>
                  </a:cubicBezTo>
                  <a:cubicBezTo>
                    <a:pt x="2043" y="709"/>
                    <a:pt x="2016" y="0"/>
                    <a:pt x="131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2150759" y="1711035"/>
              <a:ext cx="47582" cy="50057"/>
            </a:xfrm>
            <a:custGeom>
              <a:avLst/>
              <a:gdLst/>
              <a:ahLst/>
              <a:cxnLst/>
              <a:rect l="l" t="t" r="r" b="b"/>
              <a:pathLst>
                <a:path w="961" h="1011" extrusionOk="0">
                  <a:moveTo>
                    <a:pt x="198" y="1"/>
                  </a:moveTo>
                  <a:cubicBezTo>
                    <a:pt x="59" y="1"/>
                    <a:pt x="0" y="106"/>
                    <a:pt x="0" y="106"/>
                  </a:cubicBezTo>
                  <a:lnTo>
                    <a:pt x="739" y="1011"/>
                  </a:lnTo>
                  <a:cubicBezTo>
                    <a:pt x="739" y="1011"/>
                    <a:pt x="960" y="514"/>
                    <a:pt x="552" y="172"/>
                  </a:cubicBezTo>
                  <a:cubicBezTo>
                    <a:pt x="400" y="41"/>
                    <a:pt x="284" y="1"/>
                    <a:pt x="198" y="1"/>
                  </a:cubicBezTo>
                  <a:close/>
                </a:path>
              </a:pathLst>
            </a:custGeom>
            <a:solidFill>
              <a:srgbClr val="93A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2161948" y="1975878"/>
              <a:ext cx="384514" cy="220331"/>
            </a:xfrm>
            <a:custGeom>
              <a:avLst/>
              <a:gdLst/>
              <a:ahLst/>
              <a:cxnLst/>
              <a:rect l="l" t="t" r="r" b="b"/>
              <a:pathLst>
                <a:path w="7766" h="4450" extrusionOk="0">
                  <a:moveTo>
                    <a:pt x="1695" y="0"/>
                  </a:moveTo>
                  <a:cubicBezTo>
                    <a:pt x="1695" y="0"/>
                    <a:pt x="425" y="629"/>
                    <a:pt x="204" y="982"/>
                  </a:cubicBezTo>
                  <a:cubicBezTo>
                    <a:pt x="1" y="1316"/>
                    <a:pt x="2036" y="4256"/>
                    <a:pt x="2469" y="4256"/>
                  </a:cubicBezTo>
                  <a:cubicBezTo>
                    <a:pt x="2481" y="4256"/>
                    <a:pt x="2491" y="4254"/>
                    <a:pt x="2500" y="4249"/>
                  </a:cubicBezTo>
                  <a:cubicBezTo>
                    <a:pt x="2853" y="4073"/>
                    <a:pt x="3781" y="2958"/>
                    <a:pt x="3781" y="2958"/>
                  </a:cubicBezTo>
                  <a:cubicBezTo>
                    <a:pt x="3781" y="2958"/>
                    <a:pt x="4611" y="4449"/>
                    <a:pt x="5038" y="4449"/>
                  </a:cubicBezTo>
                  <a:cubicBezTo>
                    <a:pt x="5046" y="4449"/>
                    <a:pt x="5054" y="4449"/>
                    <a:pt x="5061" y="4448"/>
                  </a:cubicBezTo>
                  <a:cubicBezTo>
                    <a:pt x="5492" y="4393"/>
                    <a:pt x="7766" y="1678"/>
                    <a:pt x="7766" y="1325"/>
                  </a:cubicBezTo>
                  <a:cubicBezTo>
                    <a:pt x="7766" y="982"/>
                    <a:pt x="6562" y="165"/>
                    <a:pt x="6287" y="55"/>
                  </a:cubicBezTo>
                  <a:cubicBezTo>
                    <a:pt x="6280" y="52"/>
                    <a:pt x="6273" y="51"/>
                    <a:pt x="6265" y="51"/>
                  </a:cubicBezTo>
                  <a:cubicBezTo>
                    <a:pt x="5923" y="51"/>
                    <a:pt x="4203" y="2432"/>
                    <a:pt x="3867" y="2432"/>
                  </a:cubicBezTo>
                  <a:cubicBezTo>
                    <a:pt x="3859" y="2432"/>
                    <a:pt x="3853" y="2431"/>
                    <a:pt x="3847" y="2428"/>
                  </a:cubicBezTo>
                  <a:cubicBezTo>
                    <a:pt x="3571" y="2307"/>
                    <a:pt x="169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2028314" y="2012368"/>
              <a:ext cx="635097" cy="583010"/>
            </a:xfrm>
            <a:custGeom>
              <a:avLst/>
              <a:gdLst/>
              <a:ahLst/>
              <a:cxnLst/>
              <a:rect l="l" t="t" r="r" b="b"/>
              <a:pathLst>
                <a:path w="12827" h="11775" extrusionOk="0">
                  <a:moveTo>
                    <a:pt x="4612" y="0"/>
                  </a:moveTo>
                  <a:cubicBezTo>
                    <a:pt x="4605" y="0"/>
                    <a:pt x="4599" y="1"/>
                    <a:pt x="4593" y="2"/>
                  </a:cubicBezTo>
                  <a:cubicBezTo>
                    <a:pt x="4261" y="68"/>
                    <a:pt x="884" y="135"/>
                    <a:pt x="1083" y="1150"/>
                  </a:cubicBezTo>
                  <a:cubicBezTo>
                    <a:pt x="1083" y="1150"/>
                    <a:pt x="1" y="4727"/>
                    <a:pt x="641" y="5764"/>
                  </a:cubicBezTo>
                  <a:cubicBezTo>
                    <a:pt x="1292" y="6813"/>
                    <a:pt x="983" y="9308"/>
                    <a:pt x="1016" y="10456"/>
                  </a:cubicBezTo>
                  <a:cubicBezTo>
                    <a:pt x="1049" y="11548"/>
                    <a:pt x="2164" y="10996"/>
                    <a:pt x="4593" y="11604"/>
                  </a:cubicBezTo>
                  <a:cubicBezTo>
                    <a:pt x="5080" y="11726"/>
                    <a:pt x="5618" y="11774"/>
                    <a:pt x="6173" y="11774"/>
                  </a:cubicBezTo>
                  <a:cubicBezTo>
                    <a:pt x="8382" y="11774"/>
                    <a:pt x="10858" y="11001"/>
                    <a:pt x="11502" y="10974"/>
                  </a:cubicBezTo>
                  <a:cubicBezTo>
                    <a:pt x="12308" y="10930"/>
                    <a:pt x="11105" y="7795"/>
                    <a:pt x="11436" y="7255"/>
                  </a:cubicBezTo>
                  <a:cubicBezTo>
                    <a:pt x="11778" y="6713"/>
                    <a:pt x="12827" y="5400"/>
                    <a:pt x="12484" y="4120"/>
                  </a:cubicBezTo>
                  <a:cubicBezTo>
                    <a:pt x="12153" y="2828"/>
                    <a:pt x="11679" y="1216"/>
                    <a:pt x="11469" y="808"/>
                  </a:cubicBezTo>
                  <a:cubicBezTo>
                    <a:pt x="11380" y="625"/>
                    <a:pt x="10829" y="553"/>
                    <a:pt x="10219" y="553"/>
                  </a:cubicBezTo>
                  <a:cubicBezTo>
                    <a:pt x="9468" y="553"/>
                    <a:pt x="8627" y="662"/>
                    <a:pt x="8444" y="808"/>
                  </a:cubicBezTo>
                  <a:cubicBezTo>
                    <a:pt x="8150" y="1046"/>
                    <a:pt x="7509" y="2328"/>
                    <a:pt x="6814" y="2328"/>
                  </a:cubicBezTo>
                  <a:cubicBezTo>
                    <a:pt x="6704" y="2328"/>
                    <a:pt x="6592" y="2295"/>
                    <a:pt x="6480" y="2221"/>
                  </a:cubicBezTo>
                  <a:cubicBezTo>
                    <a:pt x="5689" y="1701"/>
                    <a:pt x="4962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1878588" y="2516158"/>
              <a:ext cx="988170" cy="1428535"/>
            </a:xfrm>
            <a:custGeom>
              <a:avLst/>
              <a:gdLst/>
              <a:ahLst/>
              <a:cxnLst/>
              <a:rect l="l" t="t" r="r" b="b"/>
              <a:pathLst>
                <a:path w="19958" h="28852" extrusionOk="0">
                  <a:moveTo>
                    <a:pt x="12238" y="1"/>
                  </a:moveTo>
                  <a:cubicBezTo>
                    <a:pt x="8973" y="1"/>
                    <a:pt x="3936" y="368"/>
                    <a:pt x="3709" y="534"/>
                  </a:cubicBezTo>
                  <a:cubicBezTo>
                    <a:pt x="2274" y="1550"/>
                    <a:pt x="0" y="28560"/>
                    <a:pt x="938" y="28637"/>
                  </a:cubicBezTo>
                  <a:cubicBezTo>
                    <a:pt x="938" y="28637"/>
                    <a:pt x="11671" y="28852"/>
                    <a:pt x="16843" y="28852"/>
                  </a:cubicBezTo>
                  <a:cubicBezTo>
                    <a:pt x="18409" y="28852"/>
                    <a:pt x="19465" y="28832"/>
                    <a:pt x="19560" y="28781"/>
                  </a:cubicBezTo>
                  <a:cubicBezTo>
                    <a:pt x="19957" y="28560"/>
                    <a:pt x="17131" y="4652"/>
                    <a:pt x="14979" y="291"/>
                  </a:cubicBezTo>
                  <a:cubicBezTo>
                    <a:pt x="14874" y="79"/>
                    <a:pt x="13745" y="1"/>
                    <a:pt x="12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2790163" y="1945625"/>
              <a:ext cx="153637" cy="121256"/>
            </a:xfrm>
            <a:custGeom>
              <a:avLst/>
              <a:gdLst/>
              <a:ahLst/>
              <a:cxnLst/>
              <a:rect l="l" t="t" r="r" b="b"/>
              <a:pathLst>
                <a:path w="3103" h="2449" extrusionOk="0">
                  <a:moveTo>
                    <a:pt x="1581" y="1"/>
                  </a:moveTo>
                  <a:cubicBezTo>
                    <a:pt x="1252" y="1"/>
                    <a:pt x="455" y="42"/>
                    <a:pt x="298" y="435"/>
                  </a:cubicBezTo>
                  <a:cubicBezTo>
                    <a:pt x="89" y="931"/>
                    <a:pt x="1" y="2123"/>
                    <a:pt x="354" y="2277"/>
                  </a:cubicBezTo>
                  <a:cubicBezTo>
                    <a:pt x="540" y="2362"/>
                    <a:pt x="1004" y="2449"/>
                    <a:pt x="1436" y="2449"/>
                  </a:cubicBezTo>
                  <a:cubicBezTo>
                    <a:pt x="1798" y="2449"/>
                    <a:pt x="2139" y="2388"/>
                    <a:pt x="2275" y="2211"/>
                  </a:cubicBezTo>
                  <a:cubicBezTo>
                    <a:pt x="2562" y="1825"/>
                    <a:pt x="3102" y="48"/>
                    <a:pt x="1723" y="4"/>
                  </a:cubicBezTo>
                  <a:cubicBezTo>
                    <a:pt x="1723" y="4"/>
                    <a:pt x="1668" y="1"/>
                    <a:pt x="158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2704358" y="2062029"/>
              <a:ext cx="249246" cy="468636"/>
            </a:xfrm>
            <a:custGeom>
              <a:avLst/>
              <a:gdLst/>
              <a:ahLst/>
              <a:cxnLst/>
              <a:rect l="l" t="t" r="r" b="b"/>
              <a:pathLst>
                <a:path w="5034" h="9465" extrusionOk="0">
                  <a:moveTo>
                    <a:pt x="1335" y="0"/>
                  </a:moveTo>
                  <a:cubicBezTo>
                    <a:pt x="1085" y="0"/>
                    <a:pt x="928" y="4"/>
                    <a:pt x="928" y="4"/>
                  </a:cubicBezTo>
                  <a:cubicBezTo>
                    <a:pt x="851" y="280"/>
                    <a:pt x="0" y="7410"/>
                    <a:pt x="453" y="8239"/>
                  </a:cubicBezTo>
                  <a:cubicBezTo>
                    <a:pt x="945" y="9146"/>
                    <a:pt x="1695" y="9465"/>
                    <a:pt x="2422" y="9465"/>
                  </a:cubicBezTo>
                  <a:cubicBezTo>
                    <a:pt x="3588" y="9465"/>
                    <a:pt x="4693" y="8643"/>
                    <a:pt x="4570" y="8106"/>
                  </a:cubicBezTo>
                  <a:cubicBezTo>
                    <a:pt x="4361" y="7223"/>
                    <a:pt x="5034" y="755"/>
                    <a:pt x="4295" y="346"/>
                  </a:cubicBezTo>
                  <a:cubicBezTo>
                    <a:pt x="3736" y="38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9"/>
            <p:cNvSpPr/>
            <p:nvPr/>
          </p:nvSpPr>
          <p:spPr>
            <a:xfrm>
              <a:off x="2492890" y="1994791"/>
              <a:ext cx="431501" cy="514583"/>
            </a:xfrm>
            <a:custGeom>
              <a:avLst/>
              <a:gdLst/>
              <a:ahLst/>
              <a:cxnLst/>
              <a:rect l="l" t="t" r="r" b="b"/>
              <a:pathLst>
                <a:path w="8715" h="10393" extrusionOk="0">
                  <a:moveTo>
                    <a:pt x="1530" y="0"/>
                  </a:moveTo>
                  <a:cubicBezTo>
                    <a:pt x="1154" y="0"/>
                    <a:pt x="872" y="82"/>
                    <a:pt x="872" y="82"/>
                  </a:cubicBezTo>
                  <a:cubicBezTo>
                    <a:pt x="872" y="82"/>
                    <a:pt x="0" y="4938"/>
                    <a:pt x="1214" y="6153"/>
                  </a:cubicBezTo>
                  <a:cubicBezTo>
                    <a:pt x="2428" y="7367"/>
                    <a:pt x="4724" y="9861"/>
                    <a:pt x="5199" y="10336"/>
                  </a:cubicBezTo>
                  <a:cubicBezTo>
                    <a:pt x="5237" y="10375"/>
                    <a:pt x="5292" y="10393"/>
                    <a:pt x="5362" y="10393"/>
                  </a:cubicBezTo>
                  <a:cubicBezTo>
                    <a:pt x="6145" y="10393"/>
                    <a:pt x="8715" y="8117"/>
                    <a:pt x="8157" y="7367"/>
                  </a:cubicBezTo>
                  <a:cubicBezTo>
                    <a:pt x="7550" y="6561"/>
                    <a:pt x="3510" y="1097"/>
                    <a:pt x="2770" y="423"/>
                  </a:cubicBezTo>
                  <a:cubicBezTo>
                    <a:pt x="2392" y="84"/>
                    <a:pt x="1913" y="0"/>
                    <a:pt x="1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9"/>
            <p:cNvSpPr/>
            <p:nvPr/>
          </p:nvSpPr>
          <p:spPr>
            <a:xfrm>
              <a:off x="2087878" y="1461195"/>
              <a:ext cx="538894" cy="709267"/>
            </a:xfrm>
            <a:custGeom>
              <a:avLst/>
              <a:gdLst/>
              <a:ahLst/>
              <a:cxnLst/>
              <a:rect l="l" t="t" r="r" b="b"/>
              <a:pathLst>
                <a:path w="10884" h="14325" extrusionOk="0">
                  <a:moveTo>
                    <a:pt x="5380" y="1980"/>
                  </a:moveTo>
                  <a:cubicBezTo>
                    <a:pt x="5416" y="1980"/>
                    <a:pt x="5452" y="1981"/>
                    <a:pt x="5487" y="1984"/>
                  </a:cubicBezTo>
                  <a:cubicBezTo>
                    <a:pt x="6513" y="2072"/>
                    <a:pt x="8335" y="3540"/>
                    <a:pt x="8313" y="4501"/>
                  </a:cubicBezTo>
                  <a:cubicBezTo>
                    <a:pt x="8301" y="5461"/>
                    <a:pt x="8401" y="7470"/>
                    <a:pt x="7871" y="8099"/>
                  </a:cubicBezTo>
                  <a:cubicBezTo>
                    <a:pt x="7576" y="8442"/>
                    <a:pt x="6427" y="8971"/>
                    <a:pt x="5326" y="9448"/>
                  </a:cubicBezTo>
                  <a:lnTo>
                    <a:pt x="5326" y="9448"/>
                  </a:lnTo>
                  <a:cubicBezTo>
                    <a:pt x="5317" y="9447"/>
                    <a:pt x="5308" y="9446"/>
                    <a:pt x="5299" y="9446"/>
                  </a:cubicBezTo>
                  <a:cubicBezTo>
                    <a:pt x="3952" y="9402"/>
                    <a:pt x="1745" y="7337"/>
                    <a:pt x="2109" y="5262"/>
                  </a:cubicBezTo>
                  <a:cubicBezTo>
                    <a:pt x="2473" y="3198"/>
                    <a:pt x="2870" y="3154"/>
                    <a:pt x="2870" y="3154"/>
                  </a:cubicBezTo>
                  <a:cubicBezTo>
                    <a:pt x="2870" y="3154"/>
                    <a:pt x="4344" y="1980"/>
                    <a:pt x="5380" y="1980"/>
                  </a:cubicBezTo>
                  <a:close/>
                  <a:moveTo>
                    <a:pt x="5737" y="0"/>
                  </a:moveTo>
                  <a:cubicBezTo>
                    <a:pt x="2974" y="0"/>
                    <a:pt x="473" y="3446"/>
                    <a:pt x="564" y="4258"/>
                  </a:cubicBezTo>
                  <a:cubicBezTo>
                    <a:pt x="707" y="5693"/>
                    <a:pt x="0" y="7646"/>
                    <a:pt x="1888" y="9037"/>
                  </a:cubicBezTo>
                  <a:cubicBezTo>
                    <a:pt x="2628" y="9589"/>
                    <a:pt x="133" y="10881"/>
                    <a:pt x="542" y="11510"/>
                  </a:cubicBezTo>
                  <a:cubicBezTo>
                    <a:pt x="939" y="12139"/>
                    <a:pt x="4085" y="14126"/>
                    <a:pt x="4538" y="14303"/>
                  </a:cubicBezTo>
                  <a:cubicBezTo>
                    <a:pt x="4555" y="14309"/>
                    <a:pt x="4575" y="14312"/>
                    <a:pt x="4598" y="14312"/>
                  </a:cubicBezTo>
                  <a:cubicBezTo>
                    <a:pt x="4627" y="14312"/>
                    <a:pt x="4661" y="14307"/>
                    <a:pt x="4699" y="14298"/>
                  </a:cubicBezTo>
                  <a:lnTo>
                    <a:pt x="4699" y="14298"/>
                  </a:lnTo>
                  <a:cubicBezTo>
                    <a:pt x="4748" y="14316"/>
                    <a:pt x="4804" y="14325"/>
                    <a:pt x="4871" y="14325"/>
                  </a:cubicBezTo>
                  <a:cubicBezTo>
                    <a:pt x="4972" y="14325"/>
                    <a:pt x="5097" y="14303"/>
                    <a:pt x="5255" y="14258"/>
                  </a:cubicBezTo>
                  <a:cubicBezTo>
                    <a:pt x="6336" y="13938"/>
                    <a:pt x="9571" y="12591"/>
                    <a:pt x="9802" y="12194"/>
                  </a:cubicBezTo>
                  <a:cubicBezTo>
                    <a:pt x="10023" y="11786"/>
                    <a:pt x="9262" y="9037"/>
                    <a:pt x="9350" y="8772"/>
                  </a:cubicBezTo>
                  <a:cubicBezTo>
                    <a:pt x="9438" y="8497"/>
                    <a:pt x="10884" y="6090"/>
                    <a:pt x="10432" y="4865"/>
                  </a:cubicBezTo>
                  <a:cubicBezTo>
                    <a:pt x="9095" y="1203"/>
                    <a:pt x="7370" y="0"/>
                    <a:pt x="5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2695000" y="2130505"/>
              <a:ext cx="51493" cy="225381"/>
            </a:xfrm>
            <a:custGeom>
              <a:avLst/>
              <a:gdLst/>
              <a:ahLst/>
              <a:cxnLst/>
              <a:rect l="l" t="t" r="r" b="b"/>
              <a:pathLst>
                <a:path w="1040" h="4552" extrusionOk="0">
                  <a:moveTo>
                    <a:pt x="444" y="0"/>
                  </a:moveTo>
                  <a:cubicBezTo>
                    <a:pt x="211" y="0"/>
                    <a:pt x="135" y="2153"/>
                    <a:pt x="57" y="2826"/>
                  </a:cubicBezTo>
                  <a:cubicBezTo>
                    <a:pt x="0" y="3413"/>
                    <a:pt x="601" y="4551"/>
                    <a:pt x="724" y="4551"/>
                  </a:cubicBezTo>
                  <a:cubicBezTo>
                    <a:pt x="745" y="4551"/>
                    <a:pt x="752" y="4520"/>
                    <a:pt x="741" y="4449"/>
                  </a:cubicBezTo>
                  <a:cubicBezTo>
                    <a:pt x="664" y="3964"/>
                    <a:pt x="1040" y="829"/>
                    <a:pt x="1040" y="829"/>
                  </a:cubicBezTo>
                  <a:cubicBezTo>
                    <a:pt x="1040" y="829"/>
                    <a:pt x="664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2416888" y="2176205"/>
              <a:ext cx="171660" cy="191613"/>
            </a:xfrm>
            <a:custGeom>
              <a:avLst/>
              <a:gdLst/>
              <a:ahLst/>
              <a:cxnLst/>
              <a:rect l="l" t="t" r="r" b="b"/>
              <a:pathLst>
                <a:path w="3467" h="3870" extrusionOk="0">
                  <a:moveTo>
                    <a:pt x="1092" y="0"/>
                  </a:moveTo>
                  <a:cubicBezTo>
                    <a:pt x="580" y="0"/>
                    <a:pt x="166" y="34"/>
                    <a:pt x="122" y="137"/>
                  </a:cubicBezTo>
                  <a:cubicBezTo>
                    <a:pt x="0" y="436"/>
                    <a:pt x="34" y="2356"/>
                    <a:pt x="243" y="2776"/>
                  </a:cubicBezTo>
                  <a:cubicBezTo>
                    <a:pt x="449" y="3185"/>
                    <a:pt x="1254" y="3869"/>
                    <a:pt x="1754" y="3869"/>
                  </a:cubicBezTo>
                  <a:cubicBezTo>
                    <a:pt x="1765" y="3869"/>
                    <a:pt x="1777" y="3869"/>
                    <a:pt x="1789" y="3868"/>
                  </a:cubicBezTo>
                  <a:cubicBezTo>
                    <a:pt x="2296" y="3824"/>
                    <a:pt x="3135" y="3029"/>
                    <a:pt x="3213" y="2698"/>
                  </a:cubicBezTo>
                  <a:cubicBezTo>
                    <a:pt x="3301" y="2356"/>
                    <a:pt x="3466" y="137"/>
                    <a:pt x="3213" y="104"/>
                  </a:cubicBezTo>
                  <a:cubicBezTo>
                    <a:pt x="3213" y="104"/>
                    <a:pt x="1999" y="0"/>
                    <a:pt x="1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2274243" y="2075497"/>
              <a:ext cx="145468" cy="442493"/>
            </a:xfrm>
            <a:custGeom>
              <a:avLst/>
              <a:gdLst/>
              <a:ahLst/>
              <a:cxnLst/>
              <a:rect l="l" t="t" r="r" b="b"/>
              <a:pathLst>
                <a:path w="2938" h="8937" extrusionOk="0">
                  <a:moveTo>
                    <a:pt x="1937" y="1"/>
                  </a:moveTo>
                  <a:cubicBezTo>
                    <a:pt x="1295" y="1"/>
                    <a:pt x="199" y="182"/>
                    <a:pt x="254" y="317"/>
                  </a:cubicBezTo>
                  <a:cubicBezTo>
                    <a:pt x="254" y="317"/>
                    <a:pt x="1005" y="1277"/>
                    <a:pt x="983" y="1653"/>
                  </a:cubicBezTo>
                  <a:cubicBezTo>
                    <a:pt x="950" y="2028"/>
                    <a:pt x="343" y="5891"/>
                    <a:pt x="178" y="6443"/>
                  </a:cubicBezTo>
                  <a:cubicBezTo>
                    <a:pt x="1" y="7006"/>
                    <a:pt x="1115" y="8308"/>
                    <a:pt x="1370" y="8850"/>
                  </a:cubicBezTo>
                  <a:cubicBezTo>
                    <a:pt x="1399" y="8909"/>
                    <a:pt x="1440" y="8936"/>
                    <a:pt x="1490" y="8936"/>
                  </a:cubicBezTo>
                  <a:cubicBezTo>
                    <a:pt x="1893" y="8936"/>
                    <a:pt x="2874" y="7196"/>
                    <a:pt x="2903" y="6774"/>
                  </a:cubicBezTo>
                  <a:cubicBezTo>
                    <a:pt x="2937" y="6299"/>
                    <a:pt x="1866" y="1862"/>
                    <a:pt x="1988" y="1443"/>
                  </a:cubicBezTo>
                  <a:cubicBezTo>
                    <a:pt x="2098" y="1023"/>
                    <a:pt x="2451" y="328"/>
                    <a:pt x="2385" y="96"/>
                  </a:cubicBezTo>
                  <a:cubicBezTo>
                    <a:pt x="2367" y="28"/>
                    <a:pt x="2186" y="1"/>
                    <a:pt x="1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1977762" y="2517643"/>
              <a:ext cx="241274" cy="139378"/>
            </a:xfrm>
            <a:custGeom>
              <a:avLst/>
              <a:gdLst/>
              <a:ahLst/>
              <a:cxnLst/>
              <a:rect l="l" t="t" r="r" b="b"/>
              <a:pathLst>
                <a:path w="4873" h="2815" extrusionOk="0">
                  <a:moveTo>
                    <a:pt x="2345" y="0"/>
                  </a:moveTo>
                  <a:cubicBezTo>
                    <a:pt x="2123" y="0"/>
                    <a:pt x="1897" y="26"/>
                    <a:pt x="1673" y="85"/>
                  </a:cubicBezTo>
                  <a:cubicBezTo>
                    <a:pt x="503" y="394"/>
                    <a:pt x="271" y="1365"/>
                    <a:pt x="271" y="1365"/>
                  </a:cubicBezTo>
                  <a:cubicBezTo>
                    <a:pt x="0" y="1743"/>
                    <a:pt x="416" y="2814"/>
                    <a:pt x="968" y="2814"/>
                  </a:cubicBezTo>
                  <a:cubicBezTo>
                    <a:pt x="1046" y="2814"/>
                    <a:pt x="1127" y="2793"/>
                    <a:pt x="1209" y="2745"/>
                  </a:cubicBezTo>
                  <a:cubicBezTo>
                    <a:pt x="1482" y="2586"/>
                    <a:pt x="1875" y="2552"/>
                    <a:pt x="2302" y="2552"/>
                  </a:cubicBezTo>
                  <a:cubicBezTo>
                    <a:pt x="2615" y="2552"/>
                    <a:pt x="2947" y="2570"/>
                    <a:pt x="3263" y="2570"/>
                  </a:cubicBezTo>
                  <a:cubicBezTo>
                    <a:pt x="3562" y="2570"/>
                    <a:pt x="3847" y="2554"/>
                    <a:pt x="4090" y="2491"/>
                  </a:cubicBezTo>
                  <a:cubicBezTo>
                    <a:pt x="4873" y="2288"/>
                    <a:pt x="3297" y="1776"/>
                    <a:pt x="3043" y="1696"/>
                  </a:cubicBezTo>
                  <a:lnTo>
                    <a:pt x="3043" y="1696"/>
                  </a:lnTo>
                  <a:cubicBezTo>
                    <a:pt x="3170" y="1735"/>
                    <a:pt x="3628" y="1866"/>
                    <a:pt x="3978" y="1866"/>
                  </a:cubicBezTo>
                  <a:cubicBezTo>
                    <a:pt x="4194" y="1866"/>
                    <a:pt x="4369" y="1816"/>
                    <a:pt x="4399" y="1664"/>
                  </a:cubicBezTo>
                  <a:cubicBezTo>
                    <a:pt x="4449" y="1414"/>
                    <a:pt x="4038" y="1263"/>
                    <a:pt x="3670" y="1179"/>
                  </a:cubicBezTo>
                  <a:lnTo>
                    <a:pt x="3670" y="1179"/>
                  </a:lnTo>
                  <a:cubicBezTo>
                    <a:pt x="3839" y="1201"/>
                    <a:pt x="4024" y="1219"/>
                    <a:pt x="4186" y="1219"/>
                  </a:cubicBezTo>
                  <a:cubicBezTo>
                    <a:pt x="4541" y="1219"/>
                    <a:pt x="4785" y="1135"/>
                    <a:pt x="4510" y="835"/>
                  </a:cubicBezTo>
                  <a:cubicBezTo>
                    <a:pt x="4170" y="469"/>
                    <a:pt x="3294" y="0"/>
                    <a:pt x="2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803284" y="1709154"/>
              <a:ext cx="102788" cy="350301"/>
            </a:xfrm>
            <a:custGeom>
              <a:avLst/>
              <a:gdLst/>
              <a:ahLst/>
              <a:cxnLst/>
              <a:rect l="l" t="t" r="r" b="b"/>
              <a:pathLst>
                <a:path w="2076" h="7075" extrusionOk="0">
                  <a:moveTo>
                    <a:pt x="1579" y="1"/>
                  </a:moveTo>
                  <a:cubicBezTo>
                    <a:pt x="1579" y="1"/>
                    <a:pt x="1" y="6899"/>
                    <a:pt x="144" y="7009"/>
                  </a:cubicBezTo>
                  <a:cubicBezTo>
                    <a:pt x="214" y="7062"/>
                    <a:pt x="319" y="7075"/>
                    <a:pt x="401" y="7075"/>
                  </a:cubicBezTo>
                  <a:cubicBezTo>
                    <a:pt x="474" y="7075"/>
                    <a:pt x="531" y="7065"/>
                    <a:pt x="531" y="7065"/>
                  </a:cubicBezTo>
                  <a:lnTo>
                    <a:pt x="2076" y="55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924292" y="1782185"/>
              <a:ext cx="178542" cy="203150"/>
            </a:xfrm>
            <a:custGeom>
              <a:avLst/>
              <a:gdLst/>
              <a:ahLst/>
              <a:cxnLst/>
              <a:rect l="l" t="t" r="r" b="b"/>
              <a:pathLst>
                <a:path w="3606" h="4103" extrusionOk="0">
                  <a:moveTo>
                    <a:pt x="593" y="1"/>
                  </a:moveTo>
                  <a:cubicBezTo>
                    <a:pt x="410" y="1"/>
                    <a:pt x="0" y="3208"/>
                    <a:pt x="228" y="3338"/>
                  </a:cubicBezTo>
                  <a:cubicBezTo>
                    <a:pt x="413" y="3435"/>
                    <a:pt x="2127" y="4103"/>
                    <a:pt x="2865" y="4103"/>
                  </a:cubicBezTo>
                  <a:cubicBezTo>
                    <a:pt x="3051" y="4103"/>
                    <a:pt x="3175" y="4060"/>
                    <a:pt x="3197" y="3956"/>
                  </a:cubicBezTo>
                  <a:cubicBezTo>
                    <a:pt x="3296" y="3437"/>
                    <a:pt x="3606" y="1837"/>
                    <a:pt x="3495" y="1395"/>
                  </a:cubicBezTo>
                  <a:cubicBezTo>
                    <a:pt x="3385" y="954"/>
                    <a:pt x="603" y="5"/>
                    <a:pt x="603" y="5"/>
                  </a:cubicBezTo>
                  <a:cubicBezTo>
                    <a:pt x="600" y="2"/>
                    <a:pt x="596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08745" y="1772975"/>
              <a:ext cx="199337" cy="163094"/>
            </a:xfrm>
            <a:custGeom>
              <a:avLst/>
              <a:gdLst/>
              <a:ahLst/>
              <a:cxnLst/>
              <a:rect l="l" t="t" r="r" b="b"/>
              <a:pathLst>
                <a:path w="4026" h="3294" extrusionOk="0">
                  <a:moveTo>
                    <a:pt x="578" y="1"/>
                  </a:moveTo>
                  <a:cubicBezTo>
                    <a:pt x="537" y="1"/>
                    <a:pt x="509" y="8"/>
                    <a:pt x="498" y="25"/>
                  </a:cubicBezTo>
                  <a:cubicBezTo>
                    <a:pt x="343" y="223"/>
                    <a:pt x="1" y="2034"/>
                    <a:pt x="1" y="2034"/>
                  </a:cubicBezTo>
                  <a:cubicBezTo>
                    <a:pt x="1" y="2034"/>
                    <a:pt x="3422" y="3215"/>
                    <a:pt x="3588" y="3292"/>
                  </a:cubicBezTo>
                  <a:cubicBezTo>
                    <a:pt x="3591" y="3293"/>
                    <a:pt x="3594" y="3293"/>
                    <a:pt x="3596" y="3293"/>
                  </a:cubicBezTo>
                  <a:cubicBezTo>
                    <a:pt x="3762" y="3293"/>
                    <a:pt x="4025" y="1281"/>
                    <a:pt x="3731" y="1162"/>
                  </a:cubicBezTo>
                  <a:cubicBezTo>
                    <a:pt x="3467" y="1050"/>
                    <a:pt x="1065" y="1"/>
                    <a:pt x="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826357" y="1716779"/>
              <a:ext cx="225084" cy="205477"/>
            </a:xfrm>
            <a:custGeom>
              <a:avLst/>
              <a:gdLst/>
              <a:ahLst/>
              <a:cxnLst/>
              <a:rect l="l" t="t" r="r" b="b"/>
              <a:pathLst>
                <a:path w="4546" h="4150" extrusionOk="0">
                  <a:moveTo>
                    <a:pt x="1319" y="1"/>
                  </a:moveTo>
                  <a:cubicBezTo>
                    <a:pt x="1120" y="1"/>
                    <a:pt x="0" y="3357"/>
                    <a:pt x="296" y="3401"/>
                  </a:cubicBezTo>
                  <a:cubicBezTo>
                    <a:pt x="555" y="3429"/>
                    <a:pt x="2940" y="4150"/>
                    <a:pt x="3625" y="4150"/>
                  </a:cubicBezTo>
                  <a:cubicBezTo>
                    <a:pt x="3728" y="4150"/>
                    <a:pt x="3793" y="4133"/>
                    <a:pt x="3806" y="4096"/>
                  </a:cubicBezTo>
                  <a:cubicBezTo>
                    <a:pt x="3916" y="3809"/>
                    <a:pt x="4546" y="1447"/>
                    <a:pt x="4215" y="1160"/>
                  </a:cubicBezTo>
                  <a:cubicBezTo>
                    <a:pt x="3884" y="873"/>
                    <a:pt x="1323" y="1"/>
                    <a:pt x="1323" y="1"/>
                  </a:cubicBezTo>
                  <a:cubicBezTo>
                    <a:pt x="1322" y="1"/>
                    <a:pt x="1320" y="1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2856856" y="1707965"/>
              <a:ext cx="199288" cy="163094"/>
            </a:xfrm>
            <a:custGeom>
              <a:avLst/>
              <a:gdLst/>
              <a:ahLst/>
              <a:cxnLst/>
              <a:rect l="l" t="t" r="r" b="b"/>
              <a:pathLst>
                <a:path w="4025" h="3294" extrusionOk="0">
                  <a:moveTo>
                    <a:pt x="578" y="0"/>
                  </a:moveTo>
                  <a:cubicBezTo>
                    <a:pt x="536" y="0"/>
                    <a:pt x="508" y="8"/>
                    <a:pt x="497" y="25"/>
                  </a:cubicBezTo>
                  <a:cubicBezTo>
                    <a:pt x="342" y="223"/>
                    <a:pt x="0" y="2033"/>
                    <a:pt x="0" y="2033"/>
                  </a:cubicBezTo>
                  <a:cubicBezTo>
                    <a:pt x="0" y="2033"/>
                    <a:pt x="3422" y="3214"/>
                    <a:pt x="3587" y="3292"/>
                  </a:cubicBezTo>
                  <a:cubicBezTo>
                    <a:pt x="3590" y="3293"/>
                    <a:pt x="3593" y="3293"/>
                    <a:pt x="3595" y="3293"/>
                  </a:cubicBezTo>
                  <a:cubicBezTo>
                    <a:pt x="3762" y="3293"/>
                    <a:pt x="4024" y="1281"/>
                    <a:pt x="3731" y="1161"/>
                  </a:cubicBezTo>
                  <a:cubicBezTo>
                    <a:pt x="3467" y="1050"/>
                    <a:pt x="1066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759020" y="1922454"/>
              <a:ext cx="154132" cy="147003"/>
            </a:xfrm>
            <a:custGeom>
              <a:avLst/>
              <a:gdLst/>
              <a:ahLst/>
              <a:cxnLst/>
              <a:rect l="l" t="t" r="r" b="b"/>
              <a:pathLst>
                <a:path w="3113" h="2969" extrusionOk="0">
                  <a:moveTo>
                    <a:pt x="1725" y="0"/>
                  </a:moveTo>
                  <a:cubicBezTo>
                    <a:pt x="1431" y="0"/>
                    <a:pt x="1163" y="66"/>
                    <a:pt x="927" y="96"/>
                  </a:cubicBezTo>
                  <a:cubicBezTo>
                    <a:pt x="508" y="152"/>
                    <a:pt x="387" y="1167"/>
                    <a:pt x="387" y="1167"/>
                  </a:cubicBezTo>
                  <a:cubicBezTo>
                    <a:pt x="387" y="1167"/>
                    <a:pt x="0" y="2536"/>
                    <a:pt x="100" y="2691"/>
                  </a:cubicBezTo>
                  <a:cubicBezTo>
                    <a:pt x="183" y="2824"/>
                    <a:pt x="922" y="2968"/>
                    <a:pt x="1414" y="2968"/>
                  </a:cubicBezTo>
                  <a:cubicBezTo>
                    <a:pt x="1448" y="2968"/>
                    <a:pt x="1481" y="2968"/>
                    <a:pt x="1513" y="2966"/>
                  </a:cubicBezTo>
                  <a:cubicBezTo>
                    <a:pt x="2009" y="2944"/>
                    <a:pt x="2075" y="2481"/>
                    <a:pt x="1943" y="2050"/>
                  </a:cubicBezTo>
                  <a:cubicBezTo>
                    <a:pt x="1800" y="1620"/>
                    <a:pt x="1590" y="1244"/>
                    <a:pt x="1546" y="1013"/>
                  </a:cubicBezTo>
                  <a:cubicBezTo>
                    <a:pt x="1491" y="792"/>
                    <a:pt x="3113" y="516"/>
                    <a:pt x="2506" y="196"/>
                  </a:cubicBezTo>
                  <a:cubicBezTo>
                    <a:pt x="2231" y="46"/>
                    <a:pt x="1969" y="0"/>
                    <a:pt x="172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2800561" y="1955627"/>
              <a:ext cx="125217" cy="122593"/>
            </a:xfrm>
            <a:custGeom>
              <a:avLst/>
              <a:gdLst/>
              <a:ahLst/>
              <a:cxnLst/>
              <a:rect l="l" t="t" r="r" b="b"/>
              <a:pathLst>
                <a:path w="2529" h="2476" extrusionOk="0">
                  <a:moveTo>
                    <a:pt x="1314" y="0"/>
                  </a:moveTo>
                  <a:cubicBezTo>
                    <a:pt x="1314" y="0"/>
                    <a:pt x="0" y="376"/>
                    <a:pt x="78" y="795"/>
                  </a:cubicBezTo>
                  <a:cubicBezTo>
                    <a:pt x="166" y="1204"/>
                    <a:pt x="232" y="2384"/>
                    <a:pt x="586" y="2462"/>
                  </a:cubicBezTo>
                  <a:cubicBezTo>
                    <a:pt x="623" y="2471"/>
                    <a:pt x="668" y="2476"/>
                    <a:pt x="717" y="2476"/>
                  </a:cubicBezTo>
                  <a:cubicBezTo>
                    <a:pt x="1149" y="2476"/>
                    <a:pt x="1979" y="2162"/>
                    <a:pt x="2197" y="2043"/>
                  </a:cubicBezTo>
                  <a:cubicBezTo>
                    <a:pt x="2440" y="1910"/>
                    <a:pt x="2528" y="762"/>
                    <a:pt x="2318" y="464"/>
                  </a:cubicBezTo>
                  <a:cubicBezTo>
                    <a:pt x="2097" y="166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2807096" y="1972313"/>
              <a:ext cx="64564" cy="40204"/>
            </a:xfrm>
            <a:custGeom>
              <a:avLst/>
              <a:gdLst/>
              <a:ahLst/>
              <a:cxnLst/>
              <a:rect l="l" t="t" r="r" b="b"/>
              <a:pathLst>
                <a:path w="1304" h="812" extrusionOk="0">
                  <a:moveTo>
                    <a:pt x="1118" y="0"/>
                  </a:moveTo>
                  <a:cubicBezTo>
                    <a:pt x="1102" y="0"/>
                    <a:pt x="1087" y="2"/>
                    <a:pt x="1072" y="6"/>
                  </a:cubicBezTo>
                  <a:cubicBezTo>
                    <a:pt x="994" y="39"/>
                    <a:pt x="310" y="293"/>
                    <a:pt x="67" y="536"/>
                  </a:cubicBezTo>
                  <a:cubicBezTo>
                    <a:pt x="1" y="602"/>
                    <a:pt x="1" y="701"/>
                    <a:pt x="67" y="756"/>
                  </a:cubicBezTo>
                  <a:cubicBezTo>
                    <a:pt x="100" y="789"/>
                    <a:pt x="133" y="811"/>
                    <a:pt x="177" y="811"/>
                  </a:cubicBezTo>
                  <a:cubicBezTo>
                    <a:pt x="221" y="811"/>
                    <a:pt x="255" y="789"/>
                    <a:pt x="288" y="756"/>
                  </a:cubicBezTo>
                  <a:cubicBezTo>
                    <a:pt x="454" y="590"/>
                    <a:pt x="994" y="370"/>
                    <a:pt x="1182" y="303"/>
                  </a:cubicBezTo>
                  <a:cubicBezTo>
                    <a:pt x="1270" y="271"/>
                    <a:pt x="1303" y="182"/>
                    <a:pt x="1281" y="105"/>
                  </a:cubicBezTo>
                  <a:cubicBezTo>
                    <a:pt x="1254" y="41"/>
                    <a:pt x="1189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819128" y="2012220"/>
              <a:ext cx="64020" cy="40204"/>
            </a:xfrm>
            <a:custGeom>
              <a:avLst/>
              <a:gdLst/>
              <a:ahLst/>
              <a:cxnLst/>
              <a:rect l="l" t="t" r="r" b="b"/>
              <a:pathLst>
                <a:path w="1293" h="812" extrusionOk="0">
                  <a:moveTo>
                    <a:pt x="1121" y="0"/>
                  </a:moveTo>
                  <a:cubicBezTo>
                    <a:pt x="1108" y="0"/>
                    <a:pt x="1095" y="2"/>
                    <a:pt x="1082" y="5"/>
                  </a:cubicBezTo>
                  <a:cubicBezTo>
                    <a:pt x="751" y="71"/>
                    <a:pt x="155" y="480"/>
                    <a:pt x="89" y="524"/>
                  </a:cubicBezTo>
                  <a:cubicBezTo>
                    <a:pt x="22" y="569"/>
                    <a:pt x="0" y="668"/>
                    <a:pt x="56" y="734"/>
                  </a:cubicBezTo>
                  <a:cubicBezTo>
                    <a:pt x="78" y="778"/>
                    <a:pt x="133" y="811"/>
                    <a:pt x="177" y="811"/>
                  </a:cubicBezTo>
                  <a:cubicBezTo>
                    <a:pt x="211" y="811"/>
                    <a:pt x="243" y="800"/>
                    <a:pt x="265" y="778"/>
                  </a:cubicBezTo>
                  <a:cubicBezTo>
                    <a:pt x="431" y="668"/>
                    <a:pt x="917" y="358"/>
                    <a:pt x="1148" y="314"/>
                  </a:cubicBezTo>
                  <a:cubicBezTo>
                    <a:pt x="1237" y="292"/>
                    <a:pt x="1292" y="204"/>
                    <a:pt x="1270" y="127"/>
                  </a:cubicBezTo>
                  <a:cubicBezTo>
                    <a:pt x="1251" y="52"/>
                    <a:pt x="119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2111396" y="2562205"/>
              <a:ext cx="60158" cy="24162"/>
            </a:xfrm>
            <a:custGeom>
              <a:avLst/>
              <a:gdLst/>
              <a:ahLst/>
              <a:cxnLst/>
              <a:rect l="l" t="t" r="r" b="b"/>
              <a:pathLst>
                <a:path w="1215" h="488" extrusionOk="0">
                  <a:moveTo>
                    <a:pt x="159" y="0"/>
                  </a:moveTo>
                  <a:cubicBezTo>
                    <a:pt x="78" y="0"/>
                    <a:pt x="11" y="63"/>
                    <a:pt x="11" y="145"/>
                  </a:cubicBezTo>
                  <a:cubicBezTo>
                    <a:pt x="1" y="234"/>
                    <a:pt x="67" y="311"/>
                    <a:pt x="155" y="311"/>
                  </a:cubicBezTo>
                  <a:cubicBezTo>
                    <a:pt x="310" y="322"/>
                    <a:pt x="773" y="377"/>
                    <a:pt x="972" y="465"/>
                  </a:cubicBezTo>
                  <a:cubicBezTo>
                    <a:pt x="994" y="477"/>
                    <a:pt x="1016" y="487"/>
                    <a:pt x="1038" y="487"/>
                  </a:cubicBezTo>
                  <a:cubicBezTo>
                    <a:pt x="1104" y="487"/>
                    <a:pt x="1159" y="443"/>
                    <a:pt x="1181" y="388"/>
                  </a:cubicBezTo>
                  <a:cubicBezTo>
                    <a:pt x="1215" y="311"/>
                    <a:pt x="1181" y="222"/>
                    <a:pt x="1104" y="178"/>
                  </a:cubicBezTo>
                  <a:cubicBezTo>
                    <a:pt x="817" y="57"/>
                    <a:pt x="199" y="2"/>
                    <a:pt x="177" y="2"/>
                  </a:cubicBezTo>
                  <a:cubicBezTo>
                    <a:pt x="171" y="1"/>
                    <a:pt x="16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2103177" y="2596715"/>
              <a:ext cx="68377" cy="19161"/>
            </a:xfrm>
            <a:custGeom>
              <a:avLst/>
              <a:gdLst/>
              <a:ahLst/>
              <a:cxnLst/>
              <a:rect l="l" t="t" r="r" b="b"/>
              <a:pathLst>
                <a:path w="1381" h="387" extrusionOk="0">
                  <a:moveTo>
                    <a:pt x="155" y="0"/>
                  </a:moveTo>
                  <a:cubicBezTo>
                    <a:pt x="78" y="0"/>
                    <a:pt x="1" y="67"/>
                    <a:pt x="1" y="155"/>
                  </a:cubicBezTo>
                  <a:cubicBezTo>
                    <a:pt x="1" y="243"/>
                    <a:pt x="78" y="309"/>
                    <a:pt x="155" y="309"/>
                  </a:cubicBezTo>
                  <a:cubicBezTo>
                    <a:pt x="464" y="309"/>
                    <a:pt x="1005" y="331"/>
                    <a:pt x="1149" y="376"/>
                  </a:cubicBezTo>
                  <a:cubicBezTo>
                    <a:pt x="1171" y="386"/>
                    <a:pt x="1182" y="386"/>
                    <a:pt x="1204" y="386"/>
                  </a:cubicBezTo>
                  <a:cubicBezTo>
                    <a:pt x="1270" y="386"/>
                    <a:pt x="1325" y="342"/>
                    <a:pt x="1347" y="276"/>
                  </a:cubicBezTo>
                  <a:cubicBezTo>
                    <a:pt x="1381" y="199"/>
                    <a:pt x="1337" y="111"/>
                    <a:pt x="1248" y="77"/>
                  </a:cubicBezTo>
                  <a:cubicBezTo>
                    <a:pt x="1005" y="0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378615" y="1718809"/>
              <a:ext cx="88875" cy="61544"/>
            </a:xfrm>
            <a:custGeom>
              <a:avLst/>
              <a:gdLst/>
              <a:ahLst/>
              <a:cxnLst/>
              <a:rect l="l" t="t" r="r" b="b"/>
              <a:pathLst>
                <a:path w="1795" h="1243" extrusionOk="0">
                  <a:moveTo>
                    <a:pt x="807" y="1"/>
                  </a:moveTo>
                  <a:cubicBezTo>
                    <a:pt x="177" y="1"/>
                    <a:pt x="1" y="909"/>
                    <a:pt x="1" y="909"/>
                  </a:cubicBezTo>
                  <a:cubicBezTo>
                    <a:pt x="1" y="909"/>
                    <a:pt x="211" y="1185"/>
                    <a:pt x="851" y="1240"/>
                  </a:cubicBezTo>
                  <a:cubicBezTo>
                    <a:pt x="869" y="1242"/>
                    <a:pt x="886" y="1243"/>
                    <a:pt x="904" y="1243"/>
                  </a:cubicBezTo>
                  <a:cubicBezTo>
                    <a:pt x="1428" y="1243"/>
                    <a:pt x="1794" y="620"/>
                    <a:pt x="1612" y="534"/>
                  </a:cubicBezTo>
                  <a:cubicBezTo>
                    <a:pt x="1436" y="456"/>
                    <a:pt x="1546" y="81"/>
                    <a:pt x="873" y="4"/>
                  </a:cubicBezTo>
                  <a:cubicBezTo>
                    <a:pt x="851" y="2"/>
                    <a:pt x="829" y="1"/>
                    <a:pt x="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378615" y="1718264"/>
              <a:ext cx="84963" cy="45601"/>
            </a:xfrm>
            <a:custGeom>
              <a:avLst/>
              <a:gdLst/>
              <a:ahLst/>
              <a:cxnLst/>
              <a:rect l="l" t="t" r="r" b="b"/>
              <a:pathLst>
                <a:path w="1716" h="921" extrusionOk="0">
                  <a:moveTo>
                    <a:pt x="827" y="1"/>
                  </a:moveTo>
                  <a:cubicBezTo>
                    <a:pt x="802" y="1"/>
                    <a:pt x="777" y="2"/>
                    <a:pt x="751" y="4"/>
                  </a:cubicBezTo>
                  <a:cubicBezTo>
                    <a:pt x="56" y="70"/>
                    <a:pt x="1" y="920"/>
                    <a:pt x="1" y="920"/>
                  </a:cubicBezTo>
                  <a:cubicBezTo>
                    <a:pt x="1" y="920"/>
                    <a:pt x="155" y="225"/>
                    <a:pt x="685" y="136"/>
                  </a:cubicBezTo>
                  <a:cubicBezTo>
                    <a:pt x="730" y="129"/>
                    <a:pt x="773" y="125"/>
                    <a:pt x="815" y="125"/>
                  </a:cubicBezTo>
                  <a:cubicBezTo>
                    <a:pt x="1308" y="125"/>
                    <a:pt x="1586" y="623"/>
                    <a:pt x="1656" y="633"/>
                  </a:cubicBezTo>
                  <a:cubicBezTo>
                    <a:pt x="1659" y="634"/>
                    <a:pt x="1661" y="634"/>
                    <a:pt x="1662" y="634"/>
                  </a:cubicBezTo>
                  <a:cubicBezTo>
                    <a:pt x="1715" y="634"/>
                    <a:pt x="1612" y="488"/>
                    <a:pt x="1590" y="445"/>
                  </a:cubicBezTo>
                  <a:cubicBezTo>
                    <a:pt x="1559" y="382"/>
                    <a:pt x="1298" y="1"/>
                    <a:pt x="827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392825" y="1729899"/>
              <a:ext cx="47037" cy="45452"/>
            </a:xfrm>
            <a:custGeom>
              <a:avLst/>
              <a:gdLst/>
              <a:ahLst/>
              <a:cxnLst/>
              <a:rect l="l" t="t" r="r" b="b"/>
              <a:pathLst>
                <a:path w="950" h="918" extrusionOk="0">
                  <a:moveTo>
                    <a:pt x="486" y="0"/>
                  </a:moveTo>
                  <a:cubicBezTo>
                    <a:pt x="243" y="0"/>
                    <a:pt x="44" y="185"/>
                    <a:pt x="23" y="431"/>
                  </a:cubicBezTo>
                  <a:cubicBezTo>
                    <a:pt x="1" y="674"/>
                    <a:pt x="189" y="895"/>
                    <a:pt x="442" y="917"/>
                  </a:cubicBezTo>
                  <a:cubicBezTo>
                    <a:pt x="450" y="917"/>
                    <a:pt x="457" y="917"/>
                    <a:pt x="464" y="917"/>
                  </a:cubicBezTo>
                  <a:cubicBezTo>
                    <a:pt x="709" y="917"/>
                    <a:pt x="918" y="733"/>
                    <a:pt x="928" y="497"/>
                  </a:cubicBezTo>
                  <a:cubicBezTo>
                    <a:pt x="950" y="244"/>
                    <a:pt x="763" y="23"/>
                    <a:pt x="508" y="1"/>
                  </a:cubicBezTo>
                  <a:cubicBezTo>
                    <a:pt x="501" y="1"/>
                    <a:pt x="494" y="0"/>
                    <a:pt x="486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386834" y="1674148"/>
              <a:ext cx="66149" cy="16983"/>
            </a:xfrm>
            <a:custGeom>
              <a:avLst/>
              <a:gdLst/>
              <a:ahLst/>
              <a:cxnLst/>
              <a:rect l="l" t="t" r="r" b="b"/>
              <a:pathLst>
                <a:path w="1336" h="343" extrusionOk="0">
                  <a:moveTo>
                    <a:pt x="502" y="0"/>
                  </a:moveTo>
                  <a:cubicBezTo>
                    <a:pt x="486" y="0"/>
                    <a:pt x="469" y="0"/>
                    <a:pt x="453" y="1"/>
                  </a:cubicBezTo>
                  <a:cubicBezTo>
                    <a:pt x="276" y="1"/>
                    <a:pt x="122" y="67"/>
                    <a:pt x="1" y="188"/>
                  </a:cubicBezTo>
                  <a:cubicBezTo>
                    <a:pt x="1" y="210"/>
                    <a:pt x="33" y="244"/>
                    <a:pt x="55" y="266"/>
                  </a:cubicBezTo>
                  <a:cubicBezTo>
                    <a:pt x="78" y="299"/>
                    <a:pt x="111" y="321"/>
                    <a:pt x="144" y="343"/>
                  </a:cubicBezTo>
                  <a:cubicBezTo>
                    <a:pt x="285" y="249"/>
                    <a:pt x="467" y="195"/>
                    <a:pt x="647" y="195"/>
                  </a:cubicBezTo>
                  <a:cubicBezTo>
                    <a:pt x="678" y="195"/>
                    <a:pt x="709" y="197"/>
                    <a:pt x="740" y="200"/>
                  </a:cubicBezTo>
                  <a:cubicBezTo>
                    <a:pt x="884" y="210"/>
                    <a:pt x="1016" y="244"/>
                    <a:pt x="1149" y="288"/>
                  </a:cubicBezTo>
                  <a:cubicBezTo>
                    <a:pt x="1215" y="310"/>
                    <a:pt x="1270" y="332"/>
                    <a:pt x="1336" y="343"/>
                  </a:cubicBezTo>
                  <a:cubicBezTo>
                    <a:pt x="1248" y="266"/>
                    <a:pt x="1159" y="188"/>
                    <a:pt x="1049" y="134"/>
                  </a:cubicBezTo>
                  <a:cubicBezTo>
                    <a:pt x="945" y="81"/>
                    <a:pt x="754" y="0"/>
                    <a:pt x="50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421245" y="1738119"/>
              <a:ext cx="12081" cy="1213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33" y="0"/>
                  </a:moveTo>
                  <a:cubicBezTo>
                    <a:pt x="67" y="0"/>
                    <a:pt x="12" y="44"/>
                    <a:pt x="1" y="111"/>
                  </a:cubicBezTo>
                  <a:cubicBezTo>
                    <a:pt x="1" y="177"/>
                    <a:pt x="45" y="243"/>
                    <a:pt x="111" y="243"/>
                  </a:cubicBezTo>
                  <a:cubicBezTo>
                    <a:pt x="117" y="244"/>
                    <a:pt x="123" y="244"/>
                    <a:pt x="128" y="244"/>
                  </a:cubicBezTo>
                  <a:cubicBezTo>
                    <a:pt x="187" y="244"/>
                    <a:pt x="234" y="193"/>
                    <a:pt x="244" y="133"/>
                  </a:cubicBezTo>
                  <a:cubicBezTo>
                    <a:pt x="244" y="66"/>
                    <a:pt x="199" y="12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2230523" y="1709104"/>
              <a:ext cx="86399" cy="60504"/>
            </a:xfrm>
            <a:custGeom>
              <a:avLst/>
              <a:gdLst/>
              <a:ahLst/>
              <a:cxnLst/>
              <a:rect l="l" t="t" r="r" b="b"/>
              <a:pathLst>
                <a:path w="1745" h="1222" extrusionOk="0">
                  <a:moveTo>
                    <a:pt x="960" y="1"/>
                  </a:moveTo>
                  <a:cubicBezTo>
                    <a:pt x="336" y="1"/>
                    <a:pt x="393" y="356"/>
                    <a:pt x="200" y="410"/>
                  </a:cubicBezTo>
                  <a:cubicBezTo>
                    <a:pt x="1" y="476"/>
                    <a:pt x="310" y="1182"/>
                    <a:pt x="862" y="1216"/>
                  </a:cubicBezTo>
                  <a:cubicBezTo>
                    <a:pt x="915" y="1219"/>
                    <a:pt x="966" y="1221"/>
                    <a:pt x="1014" y="1221"/>
                  </a:cubicBezTo>
                  <a:cubicBezTo>
                    <a:pt x="1541" y="1221"/>
                    <a:pt x="1745" y="1017"/>
                    <a:pt x="1745" y="1017"/>
                  </a:cubicBezTo>
                  <a:cubicBezTo>
                    <a:pt x="1745" y="1017"/>
                    <a:pt x="1701" y="24"/>
                    <a:pt x="1016" y="2"/>
                  </a:cubicBezTo>
                  <a:cubicBezTo>
                    <a:pt x="997" y="1"/>
                    <a:pt x="9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234336" y="1707965"/>
              <a:ext cx="86399" cy="51543"/>
            </a:xfrm>
            <a:custGeom>
              <a:avLst/>
              <a:gdLst/>
              <a:ahLst/>
              <a:cxnLst/>
              <a:rect l="l" t="t" r="r" b="b"/>
              <a:pathLst>
                <a:path w="1745" h="1041" extrusionOk="0">
                  <a:moveTo>
                    <a:pt x="860" y="0"/>
                  </a:moveTo>
                  <a:cubicBezTo>
                    <a:pt x="464" y="0"/>
                    <a:pt x="205" y="286"/>
                    <a:pt x="167" y="334"/>
                  </a:cubicBezTo>
                  <a:cubicBezTo>
                    <a:pt x="133" y="388"/>
                    <a:pt x="1" y="521"/>
                    <a:pt x="78" y="521"/>
                  </a:cubicBezTo>
                  <a:cubicBezTo>
                    <a:pt x="135" y="521"/>
                    <a:pt x="440" y="128"/>
                    <a:pt x="870" y="128"/>
                  </a:cubicBezTo>
                  <a:cubicBezTo>
                    <a:pt x="945" y="128"/>
                    <a:pt x="1023" y="140"/>
                    <a:pt x="1104" y="168"/>
                  </a:cubicBezTo>
                  <a:cubicBezTo>
                    <a:pt x="1612" y="334"/>
                    <a:pt x="1668" y="1040"/>
                    <a:pt x="1668" y="1040"/>
                  </a:cubicBezTo>
                  <a:cubicBezTo>
                    <a:pt x="1668" y="1040"/>
                    <a:pt x="1745" y="190"/>
                    <a:pt x="1060" y="25"/>
                  </a:cubicBezTo>
                  <a:cubicBezTo>
                    <a:pt x="990" y="8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2257854" y="1719997"/>
              <a:ext cx="46492" cy="44957"/>
            </a:xfrm>
            <a:custGeom>
              <a:avLst/>
              <a:gdLst/>
              <a:ahLst/>
              <a:cxnLst/>
              <a:rect l="l" t="t" r="r" b="b"/>
              <a:pathLst>
                <a:path w="939" h="908" extrusionOk="0">
                  <a:moveTo>
                    <a:pt x="458" y="1"/>
                  </a:moveTo>
                  <a:cubicBezTo>
                    <a:pt x="231" y="1"/>
                    <a:pt x="32" y="181"/>
                    <a:pt x="11" y="422"/>
                  </a:cubicBezTo>
                  <a:cubicBezTo>
                    <a:pt x="1" y="665"/>
                    <a:pt x="188" y="885"/>
                    <a:pt x="431" y="907"/>
                  </a:cubicBezTo>
                  <a:cubicBezTo>
                    <a:pt x="438" y="908"/>
                    <a:pt x="445" y="908"/>
                    <a:pt x="451" y="908"/>
                  </a:cubicBezTo>
                  <a:cubicBezTo>
                    <a:pt x="697" y="908"/>
                    <a:pt x="906" y="724"/>
                    <a:pt x="916" y="488"/>
                  </a:cubicBezTo>
                  <a:cubicBezTo>
                    <a:pt x="939" y="234"/>
                    <a:pt x="751" y="13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2254042" y="1665385"/>
              <a:ext cx="66198" cy="20300"/>
            </a:xfrm>
            <a:custGeom>
              <a:avLst/>
              <a:gdLst/>
              <a:ahLst/>
              <a:cxnLst/>
              <a:rect l="l" t="t" r="r" b="b"/>
              <a:pathLst>
                <a:path w="1337" h="410" extrusionOk="0">
                  <a:moveTo>
                    <a:pt x="691" y="0"/>
                  </a:moveTo>
                  <a:cubicBezTo>
                    <a:pt x="523" y="0"/>
                    <a:pt x="394" y="37"/>
                    <a:pt x="309" y="68"/>
                  </a:cubicBezTo>
                  <a:cubicBezTo>
                    <a:pt x="199" y="112"/>
                    <a:pt x="88" y="167"/>
                    <a:pt x="0" y="233"/>
                  </a:cubicBezTo>
                  <a:cubicBezTo>
                    <a:pt x="56" y="222"/>
                    <a:pt x="122" y="211"/>
                    <a:pt x="188" y="200"/>
                  </a:cubicBezTo>
                  <a:cubicBezTo>
                    <a:pt x="297" y="182"/>
                    <a:pt x="413" y="164"/>
                    <a:pt x="531" y="164"/>
                  </a:cubicBezTo>
                  <a:cubicBezTo>
                    <a:pt x="556" y="164"/>
                    <a:pt x="582" y="165"/>
                    <a:pt x="608" y="167"/>
                  </a:cubicBezTo>
                  <a:cubicBezTo>
                    <a:pt x="817" y="178"/>
                    <a:pt x="1027" y="266"/>
                    <a:pt x="1182" y="409"/>
                  </a:cubicBezTo>
                  <a:lnTo>
                    <a:pt x="1280" y="343"/>
                  </a:lnTo>
                  <a:cubicBezTo>
                    <a:pt x="1303" y="321"/>
                    <a:pt x="1336" y="288"/>
                    <a:pt x="1336" y="266"/>
                  </a:cubicBezTo>
                  <a:cubicBezTo>
                    <a:pt x="1236" y="134"/>
                    <a:pt x="1093" y="46"/>
                    <a:pt x="927" y="24"/>
                  </a:cubicBezTo>
                  <a:cubicBezTo>
                    <a:pt x="841" y="7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2266618" y="1725988"/>
              <a:ext cx="10992" cy="10645"/>
            </a:xfrm>
            <a:custGeom>
              <a:avLst/>
              <a:gdLst/>
              <a:ahLst/>
              <a:cxnLst/>
              <a:rect l="l" t="t" r="r" b="b"/>
              <a:pathLst>
                <a:path w="222" h="215" extrusionOk="0">
                  <a:moveTo>
                    <a:pt x="102" y="1"/>
                  </a:moveTo>
                  <a:cubicBezTo>
                    <a:pt x="47" y="1"/>
                    <a:pt x="10" y="42"/>
                    <a:pt x="0" y="102"/>
                  </a:cubicBezTo>
                  <a:cubicBezTo>
                    <a:pt x="0" y="157"/>
                    <a:pt x="45" y="212"/>
                    <a:pt x="99" y="212"/>
                  </a:cubicBezTo>
                  <a:cubicBezTo>
                    <a:pt x="106" y="214"/>
                    <a:pt x="112" y="214"/>
                    <a:pt x="118" y="214"/>
                  </a:cubicBezTo>
                  <a:cubicBezTo>
                    <a:pt x="174" y="214"/>
                    <a:pt x="211" y="172"/>
                    <a:pt x="221" y="113"/>
                  </a:cubicBezTo>
                  <a:cubicBezTo>
                    <a:pt x="221" y="58"/>
                    <a:pt x="177" y="2"/>
                    <a:pt x="121" y="2"/>
                  </a:cubicBezTo>
                  <a:cubicBezTo>
                    <a:pt x="115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295533" y="1830459"/>
              <a:ext cx="89172" cy="41640"/>
            </a:xfrm>
            <a:custGeom>
              <a:avLst/>
              <a:gdLst/>
              <a:ahLst/>
              <a:cxnLst/>
              <a:rect l="l" t="t" r="r" b="b"/>
              <a:pathLst>
                <a:path w="1801" h="8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1" y="796"/>
                    <a:pt x="862" y="840"/>
                  </a:cubicBezTo>
                  <a:cubicBezTo>
                    <a:pt x="878" y="841"/>
                    <a:pt x="895" y="841"/>
                    <a:pt x="911" y="841"/>
                  </a:cubicBezTo>
                  <a:cubicBezTo>
                    <a:pt x="1632" y="841"/>
                    <a:pt x="1801" y="133"/>
                    <a:pt x="1801" y="1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295038" y="1829915"/>
              <a:ext cx="91301" cy="25598"/>
            </a:xfrm>
            <a:custGeom>
              <a:avLst/>
              <a:gdLst/>
              <a:ahLst/>
              <a:cxnLst/>
              <a:rect l="l" t="t" r="r" b="b"/>
              <a:pathLst>
                <a:path w="1844" h="517" extrusionOk="0">
                  <a:moveTo>
                    <a:pt x="0" y="1"/>
                  </a:moveTo>
                  <a:cubicBezTo>
                    <a:pt x="0" y="1"/>
                    <a:pt x="89" y="288"/>
                    <a:pt x="287" y="387"/>
                  </a:cubicBezTo>
                  <a:cubicBezTo>
                    <a:pt x="461" y="470"/>
                    <a:pt x="842" y="517"/>
                    <a:pt x="1132" y="517"/>
                  </a:cubicBezTo>
                  <a:cubicBezTo>
                    <a:pt x="1266" y="517"/>
                    <a:pt x="1380" y="507"/>
                    <a:pt x="1446" y="486"/>
                  </a:cubicBezTo>
                  <a:cubicBezTo>
                    <a:pt x="1645" y="420"/>
                    <a:pt x="1843" y="100"/>
                    <a:pt x="1843" y="1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9"/>
            <p:cNvSpPr/>
            <p:nvPr/>
          </p:nvSpPr>
          <p:spPr>
            <a:xfrm>
              <a:off x="2841557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53" y="1"/>
                  </a:moveTo>
                  <a:lnTo>
                    <a:pt x="2053" y="1"/>
                  </a:lnTo>
                  <a:cubicBezTo>
                    <a:pt x="2053" y="1"/>
                    <a:pt x="2219" y="1446"/>
                    <a:pt x="1887" y="2253"/>
                  </a:cubicBezTo>
                  <a:cubicBezTo>
                    <a:pt x="1568" y="3047"/>
                    <a:pt x="0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4" y="4354"/>
                    <a:pt x="5508" y="4073"/>
                  </a:cubicBezTo>
                  <a:cubicBezTo>
                    <a:pt x="6170" y="3632"/>
                    <a:pt x="5508" y="872"/>
                    <a:pt x="5343" y="509"/>
                  </a:cubicBezTo>
                  <a:cubicBezTo>
                    <a:pt x="5177" y="144"/>
                    <a:pt x="2054" y="1"/>
                    <a:pt x="2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9"/>
            <p:cNvSpPr/>
            <p:nvPr/>
          </p:nvSpPr>
          <p:spPr>
            <a:xfrm>
              <a:off x="2921371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07" y="1"/>
                  </a:moveTo>
                  <a:cubicBezTo>
                    <a:pt x="0" y="1"/>
                    <a:pt x="153" y="278"/>
                    <a:pt x="110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1" y="609"/>
                    <a:pt x="1273" y="609"/>
                    <a:pt x="1276" y="609"/>
                  </a:cubicBezTo>
                  <a:cubicBezTo>
                    <a:pt x="1423" y="609"/>
                    <a:pt x="1476" y="244"/>
                    <a:pt x="1362" y="244"/>
                  </a:cubicBezTo>
                  <a:cubicBezTo>
                    <a:pt x="1361" y="244"/>
                    <a:pt x="1359" y="244"/>
                    <a:pt x="1357" y="245"/>
                  </a:cubicBezTo>
                  <a:cubicBezTo>
                    <a:pt x="1357" y="245"/>
                    <a:pt x="486" y="12"/>
                    <a:pt x="231" y="2"/>
                  </a:cubicBezTo>
                  <a:cubicBezTo>
                    <a:pt x="223" y="1"/>
                    <a:pt x="214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2904141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1" y="292"/>
                  </a:cubicBezTo>
                  <a:cubicBezTo>
                    <a:pt x="17" y="324"/>
                    <a:pt x="1021" y="678"/>
                    <a:pt x="1187" y="711"/>
                  </a:cubicBezTo>
                  <a:cubicBezTo>
                    <a:pt x="1195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9" y="368"/>
                  </a:cubicBezTo>
                  <a:cubicBezTo>
                    <a:pt x="1319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2847003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999" y="0"/>
                  </a:moveTo>
                  <a:cubicBezTo>
                    <a:pt x="980" y="0"/>
                    <a:pt x="963" y="3"/>
                    <a:pt x="950" y="10"/>
                  </a:cubicBezTo>
                  <a:cubicBezTo>
                    <a:pt x="740" y="132"/>
                    <a:pt x="1" y="860"/>
                    <a:pt x="67" y="1136"/>
                  </a:cubicBezTo>
                  <a:cubicBezTo>
                    <a:pt x="106" y="1304"/>
                    <a:pt x="1613" y="1386"/>
                    <a:pt x="3042" y="1386"/>
                  </a:cubicBezTo>
                  <a:cubicBezTo>
                    <a:pt x="4044" y="1386"/>
                    <a:pt x="5007" y="1346"/>
                    <a:pt x="5398" y="1268"/>
                  </a:cubicBezTo>
                  <a:cubicBezTo>
                    <a:pt x="5807" y="1191"/>
                    <a:pt x="5773" y="264"/>
                    <a:pt x="5641" y="66"/>
                  </a:cubicBezTo>
                  <a:lnTo>
                    <a:pt x="5641" y="66"/>
                  </a:lnTo>
                  <a:cubicBezTo>
                    <a:pt x="5641" y="66"/>
                    <a:pt x="5130" y="836"/>
                    <a:pt x="3359" y="836"/>
                  </a:cubicBezTo>
                  <a:cubicBezTo>
                    <a:pt x="3199" y="836"/>
                    <a:pt x="3029" y="830"/>
                    <a:pt x="2849" y="816"/>
                  </a:cubicBezTo>
                  <a:cubicBezTo>
                    <a:pt x="2350" y="775"/>
                    <a:pt x="1305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3166706" y="3853689"/>
              <a:ext cx="305591" cy="226470"/>
            </a:xfrm>
            <a:custGeom>
              <a:avLst/>
              <a:gdLst/>
              <a:ahLst/>
              <a:cxnLst/>
              <a:rect l="l" t="t" r="r" b="b"/>
              <a:pathLst>
                <a:path w="6172" h="4574" extrusionOk="0">
                  <a:moveTo>
                    <a:pt x="2065" y="1"/>
                  </a:moveTo>
                  <a:cubicBezTo>
                    <a:pt x="2065" y="1"/>
                    <a:pt x="2220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5" y="4354"/>
                    <a:pt x="5509" y="4073"/>
                  </a:cubicBezTo>
                  <a:cubicBezTo>
                    <a:pt x="6171" y="3632"/>
                    <a:pt x="5509" y="872"/>
                    <a:pt x="5354" y="509"/>
                  </a:cubicBezTo>
                  <a:cubicBezTo>
                    <a:pt x="5188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3246569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16" y="1"/>
                  </a:moveTo>
                  <a:cubicBezTo>
                    <a:pt x="0" y="1"/>
                    <a:pt x="152" y="278"/>
                    <a:pt x="109" y="311"/>
                  </a:cubicBezTo>
                  <a:cubicBezTo>
                    <a:pt x="55" y="343"/>
                    <a:pt x="1103" y="586"/>
                    <a:pt x="1269" y="608"/>
                  </a:cubicBezTo>
                  <a:cubicBezTo>
                    <a:pt x="1271" y="609"/>
                    <a:pt x="1274" y="609"/>
                    <a:pt x="1276" y="609"/>
                  </a:cubicBezTo>
                  <a:cubicBezTo>
                    <a:pt x="1433" y="609"/>
                    <a:pt x="1475" y="244"/>
                    <a:pt x="1373" y="244"/>
                  </a:cubicBezTo>
                  <a:cubicBezTo>
                    <a:pt x="1371" y="244"/>
                    <a:pt x="1369" y="244"/>
                    <a:pt x="1368" y="245"/>
                  </a:cubicBezTo>
                  <a:cubicBezTo>
                    <a:pt x="1368" y="245"/>
                    <a:pt x="485" y="12"/>
                    <a:pt x="242" y="2"/>
                  </a:cubicBezTo>
                  <a:cubicBezTo>
                    <a:pt x="233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3260185" y="3919243"/>
              <a:ext cx="73031" cy="30153"/>
            </a:xfrm>
            <a:custGeom>
              <a:avLst/>
              <a:gdLst/>
              <a:ahLst/>
              <a:cxnLst/>
              <a:rect l="l" t="t" r="r" b="b"/>
              <a:pathLst>
                <a:path w="1475" h="609" extrusionOk="0">
                  <a:moveTo>
                    <a:pt x="207" y="0"/>
                  </a:moveTo>
                  <a:cubicBezTo>
                    <a:pt x="1" y="0"/>
                    <a:pt x="153" y="278"/>
                    <a:pt x="99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2" y="608"/>
                    <a:pt x="1274" y="608"/>
                    <a:pt x="1276" y="608"/>
                  </a:cubicBezTo>
                  <a:cubicBezTo>
                    <a:pt x="1421" y="608"/>
                    <a:pt x="1475" y="243"/>
                    <a:pt x="1367" y="243"/>
                  </a:cubicBezTo>
                  <a:cubicBezTo>
                    <a:pt x="1364" y="243"/>
                    <a:pt x="1361" y="244"/>
                    <a:pt x="1358" y="244"/>
                  </a:cubicBezTo>
                  <a:cubicBezTo>
                    <a:pt x="1358" y="244"/>
                    <a:pt x="486" y="12"/>
                    <a:pt x="232" y="1"/>
                  </a:cubicBezTo>
                  <a:cubicBezTo>
                    <a:pt x="223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931719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243" y="0"/>
                  </a:moveTo>
                  <a:cubicBezTo>
                    <a:pt x="0" y="0"/>
                    <a:pt x="177" y="287"/>
                    <a:pt x="133" y="321"/>
                  </a:cubicBezTo>
                  <a:cubicBezTo>
                    <a:pt x="89" y="354"/>
                    <a:pt x="1148" y="542"/>
                    <a:pt x="1303" y="542"/>
                  </a:cubicBezTo>
                  <a:cubicBezTo>
                    <a:pt x="1305" y="542"/>
                    <a:pt x="1307" y="542"/>
                    <a:pt x="1309" y="542"/>
                  </a:cubicBezTo>
                  <a:cubicBezTo>
                    <a:pt x="1465" y="542"/>
                    <a:pt x="1498" y="176"/>
                    <a:pt x="1390" y="176"/>
                  </a:cubicBezTo>
                  <a:cubicBezTo>
                    <a:pt x="1387" y="176"/>
                    <a:pt x="1384" y="176"/>
                    <a:pt x="1380" y="177"/>
                  </a:cubicBezTo>
                  <a:cubicBezTo>
                    <a:pt x="1380" y="177"/>
                    <a:pt x="486" y="12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3229339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0" y="292"/>
                  </a:cubicBezTo>
                  <a:cubicBezTo>
                    <a:pt x="16" y="324"/>
                    <a:pt x="1021" y="678"/>
                    <a:pt x="1186" y="711"/>
                  </a:cubicBezTo>
                  <a:cubicBezTo>
                    <a:pt x="1194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8" y="368"/>
                  </a:cubicBezTo>
                  <a:cubicBezTo>
                    <a:pt x="1318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3172746" y="4017724"/>
              <a:ext cx="286925" cy="68624"/>
            </a:xfrm>
            <a:custGeom>
              <a:avLst/>
              <a:gdLst/>
              <a:ahLst/>
              <a:cxnLst/>
              <a:rect l="l" t="t" r="r" b="b"/>
              <a:pathLst>
                <a:path w="5795" h="1386" extrusionOk="0">
                  <a:moveTo>
                    <a:pt x="987" y="0"/>
                  </a:moveTo>
                  <a:cubicBezTo>
                    <a:pt x="968" y="0"/>
                    <a:pt x="951" y="3"/>
                    <a:pt x="938" y="10"/>
                  </a:cubicBezTo>
                  <a:cubicBezTo>
                    <a:pt x="729" y="132"/>
                    <a:pt x="0" y="860"/>
                    <a:pt x="67" y="1136"/>
                  </a:cubicBezTo>
                  <a:cubicBezTo>
                    <a:pt x="99" y="1304"/>
                    <a:pt x="1604" y="1386"/>
                    <a:pt x="3032" y="1386"/>
                  </a:cubicBezTo>
                  <a:cubicBezTo>
                    <a:pt x="4033" y="1386"/>
                    <a:pt x="4996" y="1346"/>
                    <a:pt x="5387" y="1268"/>
                  </a:cubicBezTo>
                  <a:cubicBezTo>
                    <a:pt x="5795" y="1191"/>
                    <a:pt x="5762" y="264"/>
                    <a:pt x="5630" y="66"/>
                  </a:cubicBezTo>
                  <a:lnTo>
                    <a:pt x="5630" y="66"/>
                  </a:lnTo>
                  <a:cubicBezTo>
                    <a:pt x="5630" y="66"/>
                    <a:pt x="5128" y="836"/>
                    <a:pt x="3350" y="836"/>
                  </a:cubicBezTo>
                  <a:cubicBezTo>
                    <a:pt x="3189" y="836"/>
                    <a:pt x="3018" y="830"/>
                    <a:pt x="2837" y="816"/>
                  </a:cubicBezTo>
                  <a:cubicBezTo>
                    <a:pt x="2338" y="775"/>
                    <a:pt x="1293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2544284" y="2673014"/>
              <a:ext cx="453039" cy="385950"/>
            </a:xfrm>
            <a:custGeom>
              <a:avLst/>
              <a:gdLst/>
              <a:ahLst/>
              <a:cxnLst/>
              <a:rect l="l" t="t" r="r" b="b"/>
              <a:pathLst>
                <a:path w="9150" h="7795" extrusionOk="0">
                  <a:moveTo>
                    <a:pt x="682" y="0"/>
                  </a:moveTo>
                  <a:cubicBezTo>
                    <a:pt x="348" y="0"/>
                    <a:pt x="67" y="88"/>
                    <a:pt x="22" y="368"/>
                  </a:cubicBezTo>
                  <a:cubicBezTo>
                    <a:pt x="0" y="542"/>
                    <a:pt x="999" y="7794"/>
                    <a:pt x="2392" y="7794"/>
                  </a:cubicBezTo>
                  <a:cubicBezTo>
                    <a:pt x="2419" y="7794"/>
                    <a:pt x="2445" y="7791"/>
                    <a:pt x="2472" y="7786"/>
                  </a:cubicBezTo>
                  <a:cubicBezTo>
                    <a:pt x="3918" y="7499"/>
                    <a:pt x="8576" y="5998"/>
                    <a:pt x="8863" y="5082"/>
                  </a:cubicBezTo>
                  <a:cubicBezTo>
                    <a:pt x="9150" y="4155"/>
                    <a:pt x="7980" y="1936"/>
                    <a:pt x="7362" y="1516"/>
                  </a:cubicBezTo>
                  <a:cubicBezTo>
                    <a:pt x="7315" y="1484"/>
                    <a:pt x="7255" y="1469"/>
                    <a:pt x="7182" y="1469"/>
                  </a:cubicBezTo>
                  <a:cubicBezTo>
                    <a:pt x="6343" y="1469"/>
                    <a:pt x="3895" y="3485"/>
                    <a:pt x="3344" y="3485"/>
                  </a:cubicBezTo>
                  <a:cubicBezTo>
                    <a:pt x="3317" y="3485"/>
                    <a:pt x="3295" y="3480"/>
                    <a:pt x="3278" y="3471"/>
                  </a:cubicBezTo>
                  <a:cubicBezTo>
                    <a:pt x="2880" y="3238"/>
                    <a:pt x="1953" y="248"/>
                    <a:pt x="1953" y="248"/>
                  </a:cubicBezTo>
                  <a:cubicBezTo>
                    <a:pt x="1953" y="248"/>
                    <a:pt x="1242" y="0"/>
                    <a:pt x="682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3251273" y="2701434"/>
              <a:ext cx="460912" cy="316830"/>
            </a:xfrm>
            <a:custGeom>
              <a:avLst/>
              <a:gdLst/>
              <a:ahLst/>
              <a:cxnLst/>
              <a:rect l="l" t="t" r="r" b="b"/>
              <a:pathLst>
                <a:path w="9309" h="6399" extrusionOk="0">
                  <a:moveTo>
                    <a:pt x="7224" y="0"/>
                  </a:moveTo>
                  <a:cubicBezTo>
                    <a:pt x="6936" y="0"/>
                    <a:pt x="6691" y="33"/>
                    <a:pt x="6627" y="137"/>
                  </a:cubicBezTo>
                  <a:cubicBezTo>
                    <a:pt x="6450" y="424"/>
                    <a:pt x="6296" y="2168"/>
                    <a:pt x="6085" y="2786"/>
                  </a:cubicBezTo>
                  <a:cubicBezTo>
                    <a:pt x="6066" y="2842"/>
                    <a:pt x="6020" y="2868"/>
                    <a:pt x="5951" y="2868"/>
                  </a:cubicBezTo>
                  <a:cubicBezTo>
                    <a:pt x="5362" y="2868"/>
                    <a:pt x="3138" y="992"/>
                    <a:pt x="2465" y="942"/>
                  </a:cubicBezTo>
                  <a:cubicBezTo>
                    <a:pt x="2459" y="942"/>
                    <a:pt x="2453" y="942"/>
                    <a:pt x="2447" y="942"/>
                  </a:cubicBezTo>
                  <a:cubicBezTo>
                    <a:pt x="1687" y="942"/>
                    <a:pt x="1" y="4332"/>
                    <a:pt x="1019" y="4386"/>
                  </a:cubicBezTo>
                  <a:cubicBezTo>
                    <a:pt x="1881" y="4441"/>
                    <a:pt x="5093" y="6398"/>
                    <a:pt x="7005" y="6398"/>
                  </a:cubicBezTo>
                  <a:cubicBezTo>
                    <a:pt x="7396" y="6398"/>
                    <a:pt x="7733" y="6316"/>
                    <a:pt x="7984" y="6120"/>
                  </a:cubicBezTo>
                  <a:cubicBezTo>
                    <a:pt x="9309" y="5082"/>
                    <a:pt x="8371" y="104"/>
                    <a:pt x="8371" y="104"/>
                  </a:cubicBezTo>
                  <a:cubicBezTo>
                    <a:pt x="8371" y="104"/>
                    <a:pt x="7732" y="0"/>
                    <a:pt x="722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3217010" y="3251320"/>
              <a:ext cx="214835" cy="563551"/>
            </a:xfrm>
            <a:custGeom>
              <a:avLst/>
              <a:gdLst/>
              <a:ahLst/>
              <a:cxnLst/>
              <a:rect l="l" t="t" r="r" b="b"/>
              <a:pathLst>
                <a:path w="4339" h="11382" extrusionOk="0">
                  <a:moveTo>
                    <a:pt x="3359" y="1"/>
                  </a:moveTo>
                  <a:cubicBezTo>
                    <a:pt x="2521" y="1"/>
                    <a:pt x="0" y="555"/>
                    <a:pt x="0" y="555"/>
                  </a:cubicBezTo>
                  <a:cubicBezTo>
                    <a:pt x="0" y="555"/>
                    <a:pt x="917" y="11063"/>
                    <a:pt x="1248" y="11250"/>
                  </a:cubicBezTo>
                  <a:cubicBezTo>
                    <a:pt x="1385" y="11331"/>
                    <a:pt x="1749" y="11382"/>
                    <a:pt x="2167" y="11382"/>
                  </a:cubicBezTo>
                  <a:cubicBezTo>
                    <a:pt x="2720" y="11382"/>
                    <a:pt x="3368" y="11294"/>
                    <a:pt x="3720" y="11074"/>
                  </a:cubicBezTo>
                  <a:cubicBezTo>
                    <a:pt x="4338" y="10688"/>
                    <a:pt x="3930" y="224"/>
                    <a:pt x="3598" y="36"/>
                  </a:cubicBezTo>
                  <a:cubicBezTo>
                    <a:pt x="3558" y="11"/>
                    <a:pt x="3475" y="1"/>
                    <a:pt x="3359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927313" y="3282760"/>
              <a:ext cx="198496" cy="561967"/>
            </a:xfrm>
            <a:custGeom>
              <a:avLst/>
              <a:gdLst/>
              <a:ahLst/>
              <a:cxnLst/>
              <a:rect l="l" t="t" r="r" b="b"/>
              <a:pathLst>
                <a:path w="4009" h="11350" extrusionOk="0">
                  <a:moveTo>
                    <a:pt x="3327" y="1"/>
                  </a:moveTo>
                  <a:cubicBezTo>
                    <a:pt x="2439" y="1"/>
                    <a:pt x="1" y="450"/>
                    <a:pt x="1" y="450"/>
                  </a:cubicBezTo>
                  <a:cubicBezTo>
                    <a:pt x="1" y="450"/>
                    <a:pt x="575" y="10980"/>
                    <a:pt x="895" y="11179"/>
                  </a:cubicBezTo>
                  <a:cubicBezTo>
                    <a:pt x="1052" y="11281"/>
                    <a:pt x="1498" y="11350"/>
                    <a:pt x="1988" y="11350"/>
                  </a:cubicBezTo>
                  <a:cubicBezTo>
                    <a:pt x="2497" y="11350"/>
                    <a:pt x="3052" y="11276"/>
                    <a:pt x="3379" y="11090"/>
                  </a:cubicBezTo>
                  <a:cubicBezTo>
                    <a:pt x="4008" y="10726"/>
                    <a:pt x="3942" y="251"/>
                    <a:pt x="3621" y="41"/>
                  </a:cubicBezTo>
                  <a:cubicBezTo>
                    <a:pt x="3576" y="13"/>
                    <a:pt x="3473" y="1"/>
                    <a:pt x="3327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857946" y="3060152"/>
              <a:ext cx="627472" cy="444375"/>
            </a:xfrm>
            <a:custGeom>
              <a:avLst/>
              <a:gdLst/>
              <a:ahLst/>
              <a:cxnLst/>
              <a:rect l="l" t="t" r="r" b="b"/>
              <a:pathLst>
                <a:path w="12673" h="8975" extrusionOk="0">
                  <a:moveTo>
                    <a:pt x="11182" y="1"/>
                  </a:moveTo>
                  <a:cubicBezTo>
                    <a:pt x="10718" y="1"/>
                    <a:pt x="166" y="221"/>
                    <a:pt x="166" y="221"/>
                  </a:cubicBezTo>
                  <a:cubicBezTo>
                    <a:pt x="166" y="221"/>
                    <a:pt x="1" y="8610"/>
                    <a:pt x="475" y="8842"/>
                  </a:cubicBezTo>
                  <a:cubicBezTo>
                    <a:pt x="658" y="8935"/>
                    <a:pt x="1473" y="8975"/>
                    <a:pt x="2426" y="8975"/>
                  </a:cubicBezTo>
                  <a:cubicBezTo>
                    <a:pt x="3948" y="8975"/>
                    <a:pt x="5821" y="8874"/>
                    <a:pt x="6038" y="8731"/>
                  </a:cubicBezTo>
                  <a:cubicBezTo>
                    <a:pt x="6389" y="8497"/>
                    <a:pt x="6013" y="4208"/>
                    <a:pt x="6083" y="4208"/>
                  </a:cubicBezTo>
                  <a:cubicBezTo>
                    <a:pt x="6086" y="4208"/>
                    <a:pt x="6089" y="4215"/>
                    <a:pt x="6094" y="4228"/>
                  </a:cubicBezTo>
                  <a:cubicBezTo>
                    <a:pt x="6213" y="4576"/>
                    <a:pt x="6623" y="8733"/>
                    <a:pt x="6974" y="8733"/>
                  </a:cubicBezTo>
                  <a:cubicBezTo>
                    <a:pt x="6978" y="8733"/>
                    <a:pt x="6983" y="8733"/>
                    <a:pt x="6987" y="8731"/>
                  </a:cubicBezTo>
                  <a:cubicBezTo>
                    <a:pt x="7340" y="8610"/>
                    <a:pt x="11491" y="8842"/>
                    <a:pt x="12076" y="8367"/>
                  </a:cubicBezTo>
                  <a:cubicBezTo>
                    <a:pt x="12672" y="7892"/>
                    <a:pt x="11657" y="1"/>
                    <a:pt x="1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3558597" y="2384108"/>
              <a:ext cx="36639" cy="380454"/>
            </a:xfrm>
            <a:custGeom>
              <a:avLst/>
              <a:gdLst/>
              <a:ahLst/>
              <a:cxnLst/>
              <a:rect l="l" t="t" r="r" b="b"/>
              <a:pathLst>
                <a:path w="740" h="7684" extrusionOk="0">
                  <a:moveTo>
                    <a:pt x="530" y="0"/>
                  </a:moveTo>
                  <a:lnTo>
                    <a:pt x="0" y="66"/>
                  </a:lnTo>
                  <a:cubicBezTo>
                    <a:pt x="0" y="66"/>
                    <a:pt x="155" y="7584"/>
                    <a:pt x="320" y="7661"/>
                  </a:cubicBezTo>
                  <a:cubicBezTo>
                    <a:pt x="364" y="7677"/>
                    <a:pt x="413" y="7683"/>
                    <a:pt x="460" y="7683"/>
                  </a:cubicBezTo>
                  <a:cubicBezTo>
                    <a:pt x="603" y="7683"/>
                    <a:pt x="739" y="7628"/>
                    <a:pt x="739" y="7628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3642174" y="2444117"/>
              <a:ext cx="193099" cy="183889"/>
            </a:xfrm>
            <a:custGeom>
              <a:avLst/>
              <a:gdLst/>
              <a:ahLst/>
              <a:cxnLst/>
              <a:rect l="l" t="t" r="r" b="b"/>
              <a:pathLst>
                <a:path w="3900" h="3714" extrusionOk="0">
                  <a:moveTo>
                    <a:pt x="192" y="1"/>
                  </a:moveTo>
                  <a:cubicBezTo>
                    <a:pt x="0" y="1"/>
                    <a:pt x="401" y="3459"/>
                    <a:pt x="674" y="3534"/>
                  </a:cubicBezTo>
                  <a:cubicBezTo>
                    <a:pt x="835" y="3573"/>
                    <a:pt x="1917" y="3714"/>
                    <a:pt x="2781" y="3714"/>
                  </a:cubicBezTo>
                  <a:cubicBezTo>
                    <a:pt x="3395" y="3714"/>
                    <a:pt x="3900" y="3643"/>
                    <a:pt x="3886" y="3413"/>
                  </a:cubicBezTo>
                  <a:cubicBezTo>
                    <a:pt x="3864" y="2850"/>
                    <a:pt x="3765" y="1128"/>
                    <a:pt x="3544" y="698"/>
                  </a:cubicBezTo>
                  <a:cubicBezTo>
                    <a:pt x="3312" y="267"/>
                    <a:pt x="199" y="2"/>
                    <a:pt x="199" y="2"/>
                  </a:cubicBezTo>
                  <a:cubicBezTo>
                    <a:pt x="197" y="1"/>
                    <a:pt x="194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3623607" y="2437631"/>
              <a:ext cx="213547" cy="130713"/>
            </a:xfrm>
            <a:custGeom>
              <a:avLst/>
              <a:gdLst/>
              <a:ahLst/>
              <a:cxnLst/>
              <a:rect l="l" t="t" r="r" b="b"/>
              <a:pathLst>
                <a:path w="4313" h="2640" extrusionOk="0">
                  <a:moveTo>
                    <a:pt x="441" y="1"/>
                  </a:moveTo>
                  <a:cubicBezTo>
                    <a:pt x="247" y="1"/>
                    <a:pt x="121" y="20"/>
                    <a:pt x="100" y="67"/>
                  </a:cubicBezTo>
                  <a:cubicBezTo>
                    <a:pt x="0" y="321"/>
                    <a:pt x="111" y="2264"/>
                    <a:pt x="111" y="2264"/>
                  </a:cubicBezTo>
                  <a:cubicBezTo>
                    <a:pt x="111" y="2264"/>
                    <a:pt x="3941" y="2606"/>
                    <a:pt x="4129" y="2639"/>
                  </a:cubicBezTo>
                  <a:cubicBezTo>
                    <a:pt x="4130" y="2640"/>
                    <a:pt x="4131" y="2640"/>
                    <a:pt x="4133" y="2640"/>
                  </a:cubicBezTo>
                  <a:cubicBezTo>
                    <a:pt x="4313" y="2640"/>
                    <a:pt x="4060" y="464"/>
                    <a:pt x="3731" y="410"/>
                  </a:cubicBezTo>
                  <a:cubicBezTo>
                    <a:pt x="3461" y="374"/>
                    <a:pt x="1295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3546664" y="2392822"/>
              <a:ext cx="207606" cy="187108"/>
            </a:xfrm>
            <a:custGeom>
              <a:avLst/>
              <a:gdLst/>
              <a:ahLst/>
              <a:cxnLst/>
              <a:rect l="l" t="t" r="r" b="b"/>
              <a:pathLst>
                <a:path w="4193" h="3779" extrusionOk="0">
                  <a:moveTo>
                    <a:pt x="495" y="1"/>
                  </a:moveTo>
                  <a:cubicBezTo>
                    <a:pt x="297" y="1"/>
                    <a:pt x="1" y="3765"/>
                    <a:pt x="314" y="3765"/>
                  </a:cubicBezTo>
                  <a:cubicBezTo>
                    <a:pt x="315" y="3765"/>
                    <a:pt x="317" y="3765"/>
                    <a:pt x="318" y="3765"/>
                  </a:cubicBezTo>
                  <a:cubicBezTo>
                    <a:pt x="356" y="3760"/>
                    <a:pt x="437" y="3758"/>
                    <a:pt x="551" y="3758"/>
                  </a:cubicBezTo>
                  <a:cubicBezTo>
                    <a:pt x="920" y="3758"/>
                    <a:pt x="1630" y="3779"/>
                    <a:pt x="2320" y="3779"/>
                  </a:cubicBezTo>
                  <a:cubicBezTo>
                    <a:pt x="3227" y="3779"/>
                    <a:pt x="4099" y="3743"/>
                    <a:pt x="4115" y="3577"/>
                  </a:cubicBezTo>
                  <a:cubicBezTo>
                    <a:pt x="4149" y="3257"/>
                    <a:pt x="4193" y="663"/>
                    <a:pt x="3784" y="454"/>
                  </a:cubicBezTo>
                  <a:cubicBezTo>
                    <a:pt x="3365" y="233"/>
                    <a:pt x="49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3553101" y="2384059"/>
              <a:ext cx="214142" cy="130713"/>
            </a:xfrm>
            <a:custGeom>
              <a:avLst/>
              <a:gdLst/>
              <a:ahLst/>
              <a:cxnLst/>
              <a:rect l="l" t="t" r="r" b="b"/>
              <a:pathLst>
                <a:path w="4325" h="2640" extrusionOk="0">
                  <a:moveTo>
                    <a:pt x="457" y="0"/>
                  </a:moveTo>
                  <a:cubicBezTo>
                    <a:pt x="258" y="0"/>
                    <a:pt x="130" y="20"/>
                    <a:pt x="111" y="67"/>
                  </a:cubicBezTo>
                  <a:cubicBezTo>
                    <a:pt x="1" y="322"/>
                    <a:pt x="122" y="2264"/>
                    <a:pt x="122" y="2264"/>
                  </a:cubicBezTo>
                  <a:cubicBezTo>
                    <a:pt x="122" y="2264"/>
                    <a:pt x="3952" y="2606"/>
                    <a:pt x="4140" y="2640"/>
                  </a:cubicBezTo>
                  <a:cubicBezTo>
                    <a:pt x="4141" y="2640"/>
                    <a:pt x="4142" y="2640"/>
                    <a:pt x="4144" y="2640"/>
                  </a:cubicBezTo>
                  <a:cubicBezTo>
                    <a:pt x="4324" y="2640"/>
                    <a:pt x="4071" y="464"/>
                    <a:pt x="3742" y="410"/>
                  </a:cubicBezTo>
                  <a:cubicBezTo>
                    <a:pt x="3473" y="365"/>
                    <a:pt x="1313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538194" y="2365491"/>
              <a:ext cx="108284" cy="374116"/>
            </a:xfrm>
            <a:custGeom>
              <a:avLst/>
              <a:gdLst/>
              <a:ahLst/>
              <a:cxnLst/>
              <a:rect l="l" t="t" r="r" b="b"/>
              <a:pathLst>
                <a:path w="2187" h="7556" extrusionOk="0">
                  <a:moveTo>
                    <a:pt x="509" y="1"/>
                  </a:moveTo>
                  <a:lnTo>
                    <a:pt x="1" y="167"/>
                  </a:lnTo>
                  <a:cubicBezTo>
                    <a:pt x="1" y="167"/>
                    <a:pt x="1612" y="7518"/>
                    <a:pt x="1789" y="7551"/>
                  </a:cubicBezTo>
                  <a:cubicBezTo>
                    <a:pt x="1809" y="7554"/>
                    <a:pt x="1828" y="7556"/>
                    <a:pt x="1848" y="7556"/>
                  </a:cubicBezTo>
                  <a:cubicBezTo>
                    <a:pt x="2018" y="7556"/>
                    <a:pt x="2186" y="7440"/>
                    <a:pt x="2186" y="7440"/>
                  </a:cubicBezTo>
                  <a:lnTo>
                    <a:pt x="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2630733" y="2404111"/>
              <a:ext cx="228698" cy="174086"/>
            </a:xfrm>
            <a:custGeom>
              <a:avLst/>
              <a:gdLst/>
              <a:ahLst/>
              <a:cxnLst/>
              <a:rect l="l" t="t" r="r" b="b"/>
              <a:pathLst>
                <a:path w="4619" h="3516" extrusionOk="0">
                  <a:moveTo>
                    <a:pt x="2510" y="1"/>
                  </a:moveTo>
                  <a:cubicBezTo>
                    <a:pt x="1513" y="1"/>
                    <a:pt x="218" y="148"/>
                    <a:pt x="218" y="148"/>
                  </a:cubicBezTo>
                  <a:cubicBezTo>
                    <a:pt x="217" y="148"/>
                    <a:pt x="216" y="148"/>
                    <a:pt x="214" y="148"/>
                  </a:cubicBezTo>
                  <a:cubicBezTo>
                    <a:pt x="0" y="148"/>
                    <a:pt x="1081" y="3504"/>
                    <a:pt x="1355" y="3515"/>
                  </a:cubicBezTo>
                  <a:cubicBezTo>
                    <a:pt x="1362" y="3515"/>
                    <a:pt x="1370" y="3515"/>
                    <a:pt x="1380" y="3515"/>
                  </a:cubicBezTo>
                  <a:cubicBezTo>
                    <a:pt x="1783" y="3515"/>
                    <a:pt x="4619" y="3303"/>
                    <a:pt x="4490" y="2775"/>
                  </a:cubicBezTo>
                  <a:cubicBezTo>
                    <a:pt x="4357" y="2235"/>
                    <a:pt x="3927" y="557"/>
                    <a:pt x="3618" y="182"/>
                  </a:cubicBezTo>
                  <a:cubicBezTo>
                    <a:pt x="3513" y="45"/>
                    <a:pt x="3056" y="1"/>
                    <a:pt x="2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2614740" y="2394506"/>
              <a:ext cx="232808" cy="125168"/>
            </a:xfrm>
            <a:custGeom>
              <a:avLst/>
              <a:gdLst/>
              <a:ahLst/>
              <a:cxnLst/>
              <a:rect l="l" t="t" r="r" b="b"/>
              <a:pathLst>
                <a:path w="4702" h="2528" extrusionOk="0">
                  <a:moveTo>
                    <a:pt x="3690" y="0"/>
                  </a:moveTo>
                  <a:cubicBezTo>
                    <a:pt x="3689" y="0"/>
                    <a:pt x="3688" y="0"/>
                    <a:pt x="3687" y="0"/>
                  </a:cubicBezTo>
                  <a:cubicBezTo>
                    <a:pt x="3345" y="11"/>
                    <a:pt x="111" y="99"/>
                    <a:pt x="56" y="364"/>
                  </a:cubicBezTo>
                  <a:cubicBezTo>
                    <a:pt x="0" y="640"/>
                    <a:pt x="497" y="2528"/>
                    <a:pt x="497" y="2528"/>
                  </a:cubicBezTo>
                  <a:cubicBezTo>
                    <a:pt x="497" y="2528"/>
                    <a:pt x="4316" y="2108"/>
                    <a:pt x="4504" y="2108"/>
                  </a:cubicBezTo>
                  <a:cubicBezTo>
                    <a:pt x="4702" y="2108"/>
                    <a:pt x="4022" y="0"/>
                    <a:pt x="3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2542204" y="2365244"/>
              <a:ext cx="221222" cy="196069"/>
            </a:xfrm>
            <a:custGeom>
              <a:avLst/>
              <a:gdLst/>
              <a:ahLst/>
              <a:cxnLst/>
              <a:rect l="l" t="t" r="r" b="b"/>
              <a:pathLst>
                <a:path w="4468" h="3960" extrusionOk="0">
                  <a:moveTo>
                    <a:pt x="3130" y="1"/>
                  </a:moveTo>
                  <a:cubicBezTo>
                    <a:pt x="2217" y="1"/>
                    <a:pt x="196" y="227"/>
                    <a:pt x="196" y="227"/>
                  </a:cubicBezTo>
                  <a:cubicBezTo>
                    <a:pt x="0" y="270"/>
                    <a:pt x="438" y="3959"/>
                    <a:pt x="736" y="3959"/>
                  </a:cubicBezTo>
                  <a:cubicBezTo>
                    <a:pt x="740" y="3959"/>
                    <a:pt x="744" y="3959"/>
                    <a:pt x="748" y="3957"/>
                  </a:cubicBezTo>
                  <a:cubicBezTo>
                    <a:pt x="1057" y="3859"/>
                    <a:pt x="4467" y="3361"/>
                    <a:pt x="4435" y="3042"/>
                  </a:cubicBezTo>
                  <a:cubicBezTo>
                    <a:pt x="4401" y="2711"/>
                    <a:pt x="3949" y="160"/>
                    <a:pt x="3508" y="28"/>
                  </a:cubicBezTo>
                  <a:cubicBezTo>
                    <a:pt x="3436" y="9"/>
                    <a:pt x="3303" y="1"/>
                    <a:pt x="3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9"/>
            <p:cNvSpPr/>
            <p:nvPr/>
          </p:nvSpPr>
          <p:spPr>
            <a:xfrm>
              <a:off x="2535520" y="2355638"/>
              <a:ext cx="232808" cy="124672"/>
            </a:xfrm>
            <a:custGeom>
              <a:avLst/>
              <a:gdLst/>
              <a:ahLst/>
              <a:cxnLst/>
              <a:rect l="l" t="t" r="r" b="b"/>
              <a:pathLst>
                <a:path w="4702" h="2518" extrusionOk="0">
                  <a:moveTo>
                    <a:pt x="3692" y="1"/>
                  </a:moveTo>
                  <a:cubicBezTo>
                    <a:pt x="3690" y="1"/>
                    <a:pt x="3688" y="1"/>
                    <a:pt x="3687" y="1"/>
                  </a:cubicBezTo>
                  <a:cubicBezTo>
                    <a:pt x="3344" y="13"/>
                    <a:pt x="110" y="101"/>
                    <a:pt x="55" y="366"/>
                  </a:cubicBezTo>
                  <a:cubicBezTo>
                    <a:pt x="0" y="631"/>
                    <a:pt x="486" y="2518"/>
                    <a:pt x="486" y="2518"/>
                  </a:cubicBezTo>
                  <a:cubicBezTo>
                    <a:pt x="486" y="2518"/>
                    <a:pt x="4316" y="2110"/>
                    <a:pt x="4504" y="2110"/>
                  </a:cubicBezTo>
                  <a:cubicBezTo>
                    <a:pt x="4701" y="2098"/>
                    <a:pt x="4025" y="1"/>
                    <a:pt x="3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9"/>
            <p:cNvSpPr/>
            <p:nvPr/>
          </p:nvSpPr>
          <p:spPr>
            <a:xfrm>
              <a:off x="2848439" y="2579237"/>
              <a:ext cx="560432" cy="490916"/>
            </a:xfrm>
            <a:custGeom>
              <a:avLst/>
              <a:gdLst/>
              <a:ahLst/>
              <a:cxnLst/>
              <a:rect l="l" t="t" r="r" b="b"/>
              <a:pathLst>
                <a:path w="11319" h="9915" extrusionOk="0">
                  <a:moveTo>
                    <a:pt x="7941" y="0"/>
                  </a:moveTo>
                  <a:lnTo>
                    <a:pt x="4883" y="486"/>
                  </a:lnTo>
                  <a:cubicBezTo>
                    <a:pt x="4883" y="486"/>
                    <a:pt x="5104" y="1600"/>
                    <a:pt x="4949" y="2142"/>
                  </a:cubicBezTo>
                  <a:cubicBezTo>
                    <a:pt x="4806" y="2693"/>
                    <a:pt x="645" y="3366"/>
                    <a:pt x="457" y="3984"/>
                  </a:cubicBezTo>
                  <a:cubicBezTo>
                    <a:pt x="261" y="4606"/>
                    <a:pt x="0" y="9915"/>
                    <a:pt x="920" y="9915"/>
                  </a:cubicBezTo>
                  <a:cubicBezTo>
                    <a:pt x="931" y="9915"/>
                    <a:pt x="942" y="9914"/>
                    <a:pt x="954" y="9912"/>
                  </a:cubicBezTo>
                  <a:cubicBezTo>
                    <a:pt x="1147" y="9883"/>
                    <a:pt x="1679" y="9874"/>
                    <a:pt x="2405" y="9874"/>
                  </a:cubicBezTo>
                  <a:cubicBezTo>
                    <a:pt x="3618" y="9874"/>
                    <a:pt x="5372" y="9899"/>
                    <a:pt x="6993" y="9899"/>
                  </a:cubicBezTo>
                  <a:cubicBezTo>
                    <a:pt x="9177" y="9899"/>
                    <a:pt x="11120" y="9853"/>
                    <a:pt x="11175" y="9636"/>
                  </a:cubicBezTo>
                  <a:cubicBezTo>
                    <a:pt x="11307" y="9150"/>
                    <a:pt x="11319" y="4967"/>
                    <a:pt x="10689" y="4205"/>
                  </a:cubicBezTo>
                  <a:cubicBezTo>
                    <a:pt x="10049" y="3444"/>
                    <a:pt x="8062" y="2903"/>
                    <a:pt x="7941" y="2417"/>
                  </a:cubicBezTo>
                  <a:cubicBezTo>
                    <a:pt x="7809" y="1931"/>
                    <a:pt x="7941" y="0"/>
                    <a:pt x="7941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2913697" y="2115651"/>
              <a:ext cx="533992" cy="467992"/>
            </a:xfrm>
            <a:custGeom>
              <a:avLst/>
              <a:gdLst/>
              <a:ahLst/>
              <a:cxnLst/>
              <a:rect l="l" t="t" r="r" b="b"/>
              <a:pathLst>
                <a:path w="10785" h="9452" extrusionOk="0">
                  <a:moveTo>
                    <a:pt x="5505" y="0"/>
                  </a:moveTo>
                  <a:cubicBezTo>
                    <a:pt x="4889" y="0"/>
                    <a:pt x="4305" y="241"/>
                    <a:pt x="3896" y="599"/>
                  </a:cubicBezTo>
                  <a:cubicBezTo>
                    <a:pt x="3168" y="1217"/>
                    <a:pt x="3400" y="1095"/>
                    <a:pt x="2572" y="1316"/>
                  </a:cubicBezTo>
                  <a:cubicBezTo>
                    <a:pt x="1744" y="1548"/>
                    <a:pt x="1181" y="2012"/>
                    <a:pt x="1148" y="3071"/>
                  </a:cubicBezTo>
                  <a:cubicBezTo>
                    <a:pt x="1115" y="4120"/>
                    <a:pt x="994" y="3932"/>
                    <a:pt x="497" y="4882"/>
                  </a:cubicBezTo>
                  <a:cubicBezTo>
                    <a:pt x="0" y="5842"/>
                    <a:pt x="1313" y="7387"/>
                    <a:pt x="2539" y="7387"/>
                  </a:cubicBezTo>
                  <a:cubicBezTo>
                    <a:pt x="3764" y="7387"/>
                    <a:pt x="6170" y="8910"/>
                    <a:pt x="7352" y="9374"/>
                  </a:cubicBezTo>
                  <a:cubicBezTo>
                    <a:pt x="7490" y="9427"/>
                    <a:pt x="7627" y="9451"/>
                    <a:pt x="7761" y="9451"/>
                  </a:cubicBezTo>
                  <a:cubicBezTo>
                    <a:pt x="8624" y="9451"/>
                    <a:pt x="9356" y="8464"/>
                    <a:pt x="9327" y="8005"/>
                  </a:cubicBezTo>
                  <a:cubicBezTo>
                    <a:pt x="9294" y="7487"/>
                    <a:pt x="10089" y="7122"/>
                    <a:pt x="10089" y="6272"/>
                  </a:cubicBezTo>
                  <a:cubicBezTo>
                    <a:pt x="10089" y="5510"/>
                    <a:pt x="9658" y="5334"/>
                    <a:pt x="10122" y="4749"/>
                  </a:cubicBezTo>
                  <a:cubicBezTo>
                    <a:pt x="10784" y="3932"/>
                    <a:pt x="10122" y="2044"/>
                    <a:pt x="8709" y="1912"/>
                  </a:cubicBezTo>
                  <a:cubicBezTo>
                    <a:pt x="7815" y="1835"/>
                    <a:pt x="7914" y="1217"/>
                    <a:pt x="6899" y="466"/>
                  </a:cubicBezTo>
                  <a:cubicBezTo>
                    <a:pt x="6457" y="138"/>
                    <a:pt x="5971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2970537" y="2285034"/>
              <a:ext cx="336685" cy="371245"/>
            </a:xfrm>
            <a:custGeom>
              <a:avLst/>
              <a:gdLst/>
              <a:ahLst/>
              <a:cxnLst/>
              <a:rect l="l" t="t" r="r" b="b"/>
              <a:pathLst>
                <a:path w="6800" h="7498" extrusionOk="0">
                  <a:moveTo>
                    <a:pt x="3955" y="1"/>
                  </a:moveTo>
                  <a:cubicBezTo>
                    <a:pt x="2768" y="1"/>
                    <a:pt x="1112" y="705"/>
                    <a:pt x="1049" y="887"/>
                  </a:cubicBezTo>
                  <a:cubicBezTo>
                    <a:pt x="1049" y="887"/>
                    <a:pt x="111" y="4242"/>
                    <a:pt x="55" y="4981"/>
                  </a:cubicBezTo>
                  <a:cubicBezTo>
                    <a:pt x="0" y="5721"/>
                    <a:pt x="1413" y="7145"/>
                    <a:pt x="2230" y="7421"/>
                  </a:cubicBezTo>
                  <a:cubicBezTo>
                    <a:pt x="2393" y="7474"/>
                    <a:pt x="2598" y="7498"/>
                    <a:pt x="2825" y="7498"/>
                  </a:cubicBezTo>
                  <a:cubicBezTo>
                    <a:pt x="3740" y="7498"/>
                    <a:pt x="5022" y="7113"/>
                    <a:pt x="5420" y="6671"/>
                  </a:cubicBezTo>
                  <a:cubicBezTo>
                    <a:pt x="5917" y="6107"/>
                    <a:pt x="6535" y="2906"/>
                    <a:pt x="6667" y="2465"/>
                  </a:cubicBezTo>
                  <a:cubicBezTo>
                    <a:pt x="6800" y="2023"/>
                    <a:pt x="5265" y="48"/>
                    <a:pt x="4084" y="4"/>
                  </a:cubicBezTo>
                  <a:cubicBezTo>
                    <a:pt x="4042" y="2"/>
                    <a:pt x="3999" y="1"/>
                    <a:pt x="395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3243252" y="2495511"/>
              <a:ext cx="113681" cy="95906"/>
            </a:xfrm>
            <a:custGeom>
              <a:avLst/>
              <a:gdLst/>
              <a:ahLst/>
              <a:cxnLst/>
              <a:rect l="l" t="t" r="r" b="b"/>
              <a:pathLst>
                <a:path w="2296" h="1937" extrusionOk="0">
                  <a:moveTo>
                    <a:pt x="1004" y="0"/>
                  </a:moveTo>
                  <a:cubicBezTo>
                    <a:pt x="535" y="0"/>
                    <a:pt x="397" y="488"/>
                    <a:pt x="397" y="488"/>
                  </a:cubicBezTo>
                  <a:cubicBezTo>
                    <a:pt x="103" y="1159"/>
                    <a:pt x="1" y="1936"/>
                    <a:pt x="586" y="1936"/>
                  </a:cubicBezTo>
                  <a:cubicBezTo>
                    <a:pt x="703" y="1936"/>
                    <a:pt x="849" y="1905"/>
                    <a:pt x="1027" y="1834"/>
                  </a:cubicBezTo>
                  <a:cubicBezTo>
                    <a:pt x="2087" y="1404"/>
                    <a:pt x="2296" y="543"/>
                    <a:pt x="1457" y="124"/>
                  </a:cubicBezTo>
                  <a:cubicBezTo>
                    <a:pt x="1280" y="35"/>
                    <a:pt x="1130" y="0"/>
                    <a:pt x="10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3268949" y="2516703"/>
              <a:ext cx="60158" cy="54365"/>
            </a:xfrm>
            <a:custGeom>
              <a:avLst/>
              <a:gdLst/>
              <a:ahLst/>
              <a:cxnLst/>
              <a:rect l="l" t="t" r="r" b="b"/>
              <a:pathLst>
                <a:path w="1215" h="1098" extrusionOk="0">
                  <a:moveTo>
                    <a:pt x="818" y="0"/>
                  </a:moveTo>
                  <a:cubicBezTo>
                    <a:pt x="713" y="0"/>
                    <a:pt x="595" y="35"/>
                    <a:pt x="464" y="104"/>
                  </a:cubicBezTo>
                  <a:cubicBezTo>
                    <a:pt x="33" y="314"/>
                    <a:pt x="0" y="766"/>
                    <a:pt x="33" y="976"/>
                  </a:cubicBezTo>
                  <a:cubicBezTo>
                    <a:pt x="55" y="1053"/>
                    <a:pt x="110" y="1097"/>
                    <a:pt x="187" y="1097"/>
                  </a:cubicBezTo>
                  <a:lnTo>
                    <a:pt x="221" y="1097"/>
                  </a:lnTo>
                  <a:cubicBezTo>
                    <a:pt x="298" y="1087"/>
                    <a:pt x="364" y="998"/>
                    <a:pt x="342" y="921"/>
                  </a:cubicBezTo>
                  <a:cubicBezTo>
                    <a:pt x="342" y="910"/>
                    <a:pt x="276" y="545"/>
                    <a:pt x="607" y="380"/>
                  </a:cubicBezTo>
                  <a:cubicBezTo>
                    <a:pt x="714" y="330"/>
                    <a:pt x="784" y="317"/>
                    <a:pt x="823" y="317"/>
                  </a:cubicBezTo>
                  <a:cubicBezTo>
                    <a:pt x="845" y="317"/>
                    <a:pt x="857" y="321"/>
                    <a:pt x="861" y="324"/>
                  </a:cubicBezTo>
                  <a:cubicBezTo>
                    <a:pt x="883" y="324"/>
                    <a:pt x="883" y="336"/>
                    <a:pt x="894" y="347"/>
                  </a:cubicBezTo>
                  <a:cubicBezTo>
                    <a:pt x="912" y="411"/>
                    <a:pt x="968" y="452"/>
                    <a:pt x="1037" y="452"/>
                  </a:cubicBezTo>
                  <a:cubicBezTo>
                    <a:pt x="1051" y="452"/>
                    <a:pt x="1066" y="450"/>
                    <a:pt x="1082" y="446"/>
                  </a:cubicBezTo>
                  <a:cubicBezTo>
                    <a:pt x="1159" y="424"/>
                    <a:pt x="1214" y="336"/>
                    <a:pt x="1192" y="258"/>
                  </a:cubicBezTo>
                  <a:cubicBezTo>
                    <a:pt x="1170" y="192"/>
                    <a:pt x="1104" y="93"/>
                    <a:pt x="994" y="37"/>
                  </a:cubicBezTo>
                  <a:cubicBezTo>
                    <a:pt x="940" y="13"/>
                    <a:pt x="88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2917955" y="2404854"/>
              <a:ext cx="103432" cy="101996"/>
            </a:xfrm>
            <a:custGeom>
              <a:avLst/>
              <a:gdLst/>
              <a:ahLst/>
              <a:cxnLst/>
              <a:rect l="l" t="t" r="r" b="b"/>
              <a:pathLst>
                <a:path w="2089" h="2060" extrusionOk="0">
                  <a:moveTo>
                    <a:pt x="1115" y="0"/>
                  </a:moveTo>
                  <a:cubicBezTo>
                    <a:pt x="207" y="0"/>
                    <a:pt x="1" y="840"/>
                    <a:pt x="731" y="1700"/>
                  </a:cubicBezTo>
                  <a:cubicBezTo>
                    <a:pt x="943" y="1954"/>
                    <a:pt x="1127" y="2060"/>
                    <a:pt x="1283" y="2060"/>
                  </a:cubicBezTo>
                  <a:cubicBezTo>
                    <a:pt x="1662" y="2060"/>
                    <a:pt x="1873" y="1436"/>
                    <a:pt x="1912" y="817"/>
                  </a:cubicBezTo>
                  <a:cubicBezTo>
                    <a:pt x="1912" y="817"/>
                    <a:pt x="2088" y="12"/>
                    <a:pt x="1151" y="1"/>
                  </a:cubicBezTo>
                  <a:cubicBezTo>
                    <a:pt x="1139" y="0"/>
                    <a:pt x="1127" y="0"/>
                    <a:pt x="111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2947563" y="2417975"/>
              <a:ext cx="52533" cy="66198"/>
            </a:xfrm>
            <a:custGeom>
              <a:avLst/>
              <a:gdLst/>
              <a:ahLst/>
              <a:cxnLst/>
              <a:rect l="l" t="t" r="r" b="b"/>
              <a:pathLst>
                <a:path w="1061" h="1337" extrusionOk="0">
                  <a:moveTo>
                    <a:pt x="342" y="0"/>
                  </a:moveTo>
                  <a:cubicBezTo>
                    <a:pt x="210" y="0"/>
                    <a:pt x="111" y="56"/>
                    <a:pt x="67" y="111"/>
                  </a:cubicBezTo>
                  <a:cubicBezTo>
                    <a:pt x="1" y="166"/>
                    <a:pt x="11" y="277"/>
                    <a:pt x="67" y="332"/>
                  </a:cubicBezTo>
                  <a:cubicBezTo>
                    <a:pt x="99" y="358"/>
                    <a:pt x="138" y="372"/>
                    <a:pt x="176" y="372"/>
                  </a:cubicBezTo>
                  <a:cubicBezTo>
                    <a:pt x="218" y="372"/>
                    <a:pt x="259" y="356"/>
                    <a:pt x="288" y="321"/>
                  </a:cubicBezTo>
                  <a:cubicBezTo>
                    <a:pt x="288" y="321"/>
                    <a:pt x="292" y="316"/>
                    <a:pt x="302" y="316"/>
                  </a:cubicBezTo>
                  <a:cubicBezTo>
                    <a:pt x="307" y="316"/>
                    <a:pt x="313" y="317"/>
                    <a:pt x="320" y="321"/>
                  </a:cubicBezTo>
                  <a:cubicBezTo>
                    <a:pt x="342" y="321"/>
                    <a:pt x="420" y="343"/>
                    <a:pt x="531" y="498"/>
                  </a:cubicBezTo>
                  <a:cubicBezTo>
                    <a:pt x="729" y="785"/>
                    <a:pt x="508" y="1072"/>
                    <a:pt x="508" y="1082"/>
                  </a:cubicBezTo>
                  <a:cubicBezTo>
                    <a:pt x="453" y="1148"/>
                    <a:pt x="464" y="1248"/>
                    <a:pt x="531" y="1303"/>
                  </a:cubicBezTo>
                  <a:cubicBezTo>
                    <a:pt x="563" y="1325"/>
                    <a:pt x="597" y="1337"/>
                    <a:pt x="629" y="1337"/>
                  </a:cubicBezTo>
                  <a:cubicBezTo>
                    <a:pt x="674" y="1337"/>
                    <a:pt x="718" y="1314"/>
                    <a:pt x="751" y="1281"/>
                  </a:cubicBezTo>
                  <a:cubicBezTo>
                    <a:pt x="884" y="1116"/>
                    <a:pt x="1060" y="696"/>
                    <a:pt x="784" y="310"/>
                  </a:cubicBezTo>
                  <a:cubicBezTo>
                    <a:pt x="641" y="122"/>
                    <a:pt x="497" y="12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2944295" y="2232303"/>
              <a:ext cx="275587" cy="179879"/>
            </a:xfrm>
            <a:custGeom>
              <a:avLst/>
              <a:gdLst/>
              <a:ahLst/>
              <a:cxnLst/>
              <a:rect l="l" t="t" r="r" b="b"/>
              <a:pathLst>
                <a:path w="5566" h="3633" extrusionOk="0">
                  <a:moveTo>
                    <a:pt x="3883" y="0"/>
                  </a:moveTo>
                  <a:cubicBezTo>
                    <a:pt x="3499" y="0"/>
                    <a:pt x="3033" y="89"/>
                    <a:pt x="2484" y="318"/>
                  </a:cubicBezTo>
                  <a:cubicBezTo>
                    <a:pt x="1" y="1344"/>
                    <a:pt x="784" y="2084"/>
                    <a:pt x="629" y="3122"/>
                  </a:cubicBezTo>
                  <a:cubicBezTo>
                    <a:pt x="629" y="3122"/>
                    <a:pt x="654" y="3633"/>
                    <a:pt x="995" y="3633"/>
                  </a:cubicBezTo>
                  <a:cubicBezTo>
                    <a:pt x="1052" y="3633"/>
                    <a:pt x="1117" y="3618"/>
                    <a:pt x="1193" y="3585"/>
                  </a:cubicBezTo>
                  <a:cubicBezTo>
                    <a:pt x="1722" y="3353"/>
                    <a:pt x="1325" y="2625"/>
                    <a:pt x="2086" y="2360"/>
                  </a:cubicBezTo>
                  <a:cubicBezTo>
                    <a:pt x="2848" y="2095"/>
                    <a:pt x="2937" y="2305"/>
                    <a:pt x="3433" y="1896"/>
                  </a:cubicBezTo>
                  <a:cubicBezTo>
                    <a:pt x="3893" y="1531"/>
                    <a:pt x="4079" y="1009"/>
                    <a:pt x="4663" y="1009"/>
                  </a:cubicBezTo>
                  <a:cubicBezTo>
                    <a:pt x="4751" y="1009"/>
                    <a:pt x="4848" y="1021"/>
                    <a:pt x="4956" y="1047"/>
                  </a:cubicBezTo>
                  <a:cubicBezTo>
                    <a:pt x="4996" y="1056"/>
                    <a:pt x="5032" y="1061"/>
                    <a:pt x="5065" y="1061"/>
                  </a:cubicBezTo>
                  <a:cubicBezTo>
                    <a:pt x="5565" y="1061"/>
                    <a:pt x="5210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3192403" y="2268298"/>
              <a:ext cx="160173" cy="232313"/>
            </a:xfrm>
            <a:custGeom>
              <a:avLst/>
              <a:gdLst/>
              <a:ahLst/>
              <a:cxnLst/>
              <a:rect l="l" t="t" r="r" b="b"/>
              <a:pathLst>
                <a:path w="3235" h="4692" extrusionOk="0">
                  <a:moveTo>
                    <a:pt x="580" y="0"/>
                  </a:moveTo>
                  <a:cubicBezTo>
                    <a:pt x="366" y="0"/>
                    <a:pt x="211" y="84"/>
                    <a:pt x="155" y="253"/>
                  </a:cubicBezTo>
                  <a:cubicBezTo>
                    <a:pt x="1" y="750"/>
                    <a:pt x="796" y="1500"/>
                    <a:pt x="1402" y="1920"/>
                  </a:cubicBezTo>
                  <a:cubicBezTo>
                    <a:pt x="2230" y="2483"/>
                    <a:pt x="1645" y="2979"/>
                    <a:pt x="1623" y="3741"/>
                  </a:cubicBezTo>
                  <a:cubicBezTo>
                    <a:pt x="1603" y="4647"/>
                    <a:pt x="1816" y="4691"/>
                    <a:pt x="1859" y="4691"/>
                  </a:cubicBezTo>
                  <a:cubicBezTo>
                    <a:pt x="1863" y="4691"/>
                    <a:pt x="1866" y="4691"/>
                    <a:pt x="1866" y="4691"/>
                  </a:cubicBezTo>
                  <a:cubicBezTo>
                    <a:pt x="3234" y="4006"/>
                    <a:pt x="3114" y="1931"/>
                    <a:pt x="2253" y="970"/>
                  </a:cubicBezTo>
                  <a:cubicBezTo>
                    <a:pt x="1672" y="331"/>
                    <a:pt x="1008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3151406" y="2476053"/>
              <a:ext cx="89122" cy="62534"/>
            </a:xfrm>
            <a:custGeom>
              <a:avLst/>
              <a:gdLst/>
              <a:ahLst/>
              <a:cxnLst/>
              <a:rect l="l" t="t" r="r" b="b"/>
              <a:pathLst>
                <a:path w="1800" h="1263" extrusionOk="0">
                  <a:moveTo>
                    <a:pt x="854" y="0"/>
                  </a:moveTo>
                  <a:cubicBezTo>
                    <a:pt x="336" y="0"/>
                    <a:pt x="0" y="704"/>
                    <a:pt x="0" y="704"/>
                  </a:cubicBezTo>
                  <a:cubicBezTo>
                    <a:pt x="0" y="704"/>
                    <a:pt x="144" y="1013"/>
                    <a:pt x="751" y="1223"/>
                  </a:cubicBezTo>
                  <a:cubicBezTo>
                    <a:pt x="826" y="1250"/>
                    <a:pt x="902" y="1262"/>
                    <a:pt x="977" y="1262"/>
                  </a:cubicBezTo>
                  <a:cubicBezTo>
                    <a:pt x="1416" y="1262"/>
                    <a:pt x="1800" y="851"/>
                    <a:pt x="1668" y="737"/>
                  </a:cubicBezTo>
                  <a:cubicBezTo>
                    <a:pt x="1502" y="605"/>
                    <a:pt x="1700" y="284"/>
                    <a:pt x="1072" y="42"/>
                  </a:cubicBezTo>
                  <a:cubicBezTo>
                    <a:pt x="996" y="13"/>
                    <a:pt x="923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3151406" y="2475409"/>
              <a:ext cx="85855" cy="41739"/>
            </a:xfrm>
            <a:custGeom>
              <a:avLst/>
              <a:gdLst/>
              <a:ahLst/>
              <a:cxnLst/>
              <a:rect l="l" t="t" r="r" b="b"/>
              <a:pathLst>
                <a:path w="1734" h="843" extrusionOk="0">
                  <a:moveTo>
                    <a:pt x="834" y="0"/>
                  </a:moveTo>
                  <a:cubicBezTo>
                    <a:pt x="233" y="0"/>
                    <a:pt x="0" y="717"/>
                    <a:pt x="0" y="717"/>
                  </a:cubicBezTo>
                  <a:cubicBezTo>
                    <a:pt x="0" y="717"/>
                    <a:pt x="300" y="119"/>
                    <a:pt x="808" y="119"/>
                  </a:cubicBezTo>
                  <a:cubicBezTo>
                    <a:pt x="826" y="119"/>
                    <a:pt x="843" y="119"/>
                    <a:pt x="861" y="121"/>
                  </a:cubicBezTo>
                  <a:cubicBezTo>
                    <a:pt x="1435" y="165"/>
                    <a:pt x="1612" y="817"/>
                    <a:pt x="1678" y="839"/>
                  </a:cubicBezTo>
                  <a:cubicBezTo>
                    <a:pt x="1684" y="842"/>
                    <a:pt x="1688" y="843"/>
                    <a:pt x="1692" y="843"/>
                  </a:cubicBezTo>
                  <a:cubicBezTo>
                    <a:pt x="1734" y="843"/>
                    <a:pt x="1676" y="690"/>
                    <a:pt x="1656" y="640"/>
                  </a:cubicBezTo>
                  <a:cubicBezTo>
                    <a:pt x="1646" y="574"/>
                    <a:pt x="1469" y="88"/>
                    <a:pt x="961" y="11"/>
                  </a:cubicBezTo>
                  <a:cubicBezTo>
                    <a:pt x="917" y="4"/>
                    <a:pt x="875" y="0"/>
                    <a:pt x="834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3165616" y="2486797"/>
              <a:ext cx="50899" cy="44908"/>
            </a:xfrm>
            <a:custGeom>
              <a:avLst/>
              <a:gdLst/>
              <a:ahLst/>
              <a:cxnLst/>
              <a:rect l="l" t="t" r="r" b="b"/>
              <a:pathLst>
                <a:path w="1028" h="907" extrusionOk="0">
                  <a:moveTo>
                    <a:pt x="510" y="0"/>
                  </a:moveTo>
                  <a:cubicBezTo>
                    <a:pt x="324" y="0"/>
                    <a:pt x="149" y="117"/>
                    <a:pt x="78" y="310"/>
                  </a:cubicBezTo>
                  <a:cubicBezTo>
                    <a:pt x="0" y="543"/>
                    <a:pt x="133" y="807"/>
                    <a:pt x="365" y="884"/>
                  </a:cubicBezTo>
                  <a:cubicBezTo>
                    <a:pt x="412" y="899"/>
                    <a:pt x="460" y="907"/>
                    <a:pt x="507" y="907"/>
                  </a:cubicBezTo>
                  <a:cubicBezTo>
                    <a:pt x="700" y="907"/>
                    <a:pt x="877" y="784"/>
                    <a:pt x="939" y="597"/>
                  </a:cubicBezTo>
                  <a:cubicBezTo>
                    <a:pt x="1027" y="354"/>
                    <a:pt x="895" y="101"/>
                    <a:pt x="652" y="23"/>
                  </a:cubicBezTo>
                  <a:cubicBezTo>
                    <a:pt x="605" y="8"/>
                    <a:pt x="557" y="0"/>
                    <a:pt x="510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3179282" y="2430402"/>
              <a:ext cx="62386" cy="28618"/>
            </a:xfrm>
            <a:custGeom>
              <a:avLst/>
              <a:gdLst/>
              <a:ahLst/>
              <a:cxnLst/>
              <a:rect l="l" t="t" r="r" b="b"/>
              <a:pathLst>
                <a:path w="1260" h="578" extrusionOk="0">
                  <a:moveTo>
                    <a:pt x="341" y="0"/>
                  </a:moveTo>
                  <a:cubicBezTo>
                    <a:pt x="222" y="0"/>
                    <a:pt x="106" y="29"/>
                    <a:pt x="11" y="92"/>
                  </a:cubicBezTo>
                  <a:cubicBezTo>
                    <a:pt x="1" y="114"/>
                    <a:pt x="23" y="158"/>
                    <a:pt x="34" y="180"/>
                  </a:cubicBezTo>
                  <a:lnTo>
                    <a:pt x="100" y="279"/>
                  </a:lnTo>
                  <a:cubicBezTo>
                    <a:pt x="199" y="246"/>
                    <a:pt x="304" y="230"/>
                    <a:pt x="409" y="230"/>
                  </a:cubicBezTo>
                  <a:cubicBezTo>
                    <a:pt x="514" y="230"/>
                    <a:pt x="619" y="246"/>
                    <a:pt x="718" y="279"/>
                  </a:cubicBezTo>
                  <a:cubicBezTo>
                    <a:pt x="850" y="323"/>
                    <a:pt x="972" y="401"/>
                    <a:pt x="1093" y="467"/>
                  </a:cubicBezTo>
                  <a:cubicBezTo>
                    <a:pt x="1149" y="500"/>
                    <a:pt x="1204" y="534"/>
                    <a:pt x="1259" y="578"/>
                  </a:cubicBezTo>
                  <a:cubicBezTo>
                    <a:pt x="1193" y="478"/>
                    <a:pt x="1115" y="379"/>
                    <a:pt x="1027" y="301"/>
                  </a:cubicBezTo>
                  <a:cubicBezTo>
                    <a:pt x="939" y="213"/>
                    <a:pt x="762" y="81"/>
                    <a:pt x="487" y="14"/>
                  </a:cubicBezTo>
                  <a:cubicBezTo>
                    <a:pt x="438" y="5"/>
                    <a:pt x="390" y="0"/>
                    <a:pt x="34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3196809" y="2497987"/>
              <a:ext cx="13665" cy="11685"/>
            </a:xfrm>
            <a:custGeom>
              <a:avLst/>
              <a:gdLst/>
              <a:ahLst/>
              <a:cxnLst/>
              <a:rect l="l" t="t" r="r" b="b"/>
              <a:pathLst>
                <a:path w="276" h="236" extrusionOk="0">
                  <a:moveTo>
                    <a:pt x="134" y="1"/>
                  </a:moveTo>
                  <a:cubicBezTo>
                    <a:pt x="84" y="1"/>
                    <a:pt x="39" y="30"/>
                    <a:pt x="22" y="74"/>
                  </a:cubicBezTo>
                  <a:cubicBezTo>
                    <a:pt x="0" y="140"/>
                    <a:pt x="33" y="206"/>
                    <a:pt x="99" y="228"/>
                  </a:cubicBezTo>
                  <a:cubicBezTo>
                    <a:pt x="113" y="233"/>
                    <a:pt x="126" y="235"/>
                    <a:pt x="140" y="235"/>
                  </a:cubicBezTo>
                  <a:cubicBezTo>
                    <a:pt x="191" y="235"/>
                    <a:pt x="236" y="203"/>
                    <a:pt x="254" y="151"/>
                  </a:cubicBezTo>
                  <a:cubicBezTo>
                    <a:pt x="276" y="96"/>
                    <a:pt x="243" y="18"/>
                    <a:pt x="177" y="8"/>
                  </a:cubicBezTo>
                  <a:cubicBezTo>
                    <a:pt x="162" y="3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3015890" y="2430749"/>
              <a:ext cx="86944" cy="63723"/>
            </a:xfrm>
            <a:custGeom>
              <a:avLst/>
              <a:gdLst/>
              <a:ahLst/>
              <a:cxnLst/>
              <a:rect l="l" t="t" r="r" b="b"/>
              <a:pathLst>
                <a:path w="1756" h="1287" extrusionOk="0">
                  <a:moveTo>
                    <a:pt x="786" y="0"/>
                  </a:moveTo>
                  <a:cubicBezTo>
                    <a:pt x="430" y="0"/>
                    <a:pt x="370" y="250"/>
                    <a:pt x="210" y="250"/>
                  </a:cubicBezTo>
                  <a:cubicBezTo>
                    <a:pt x="0" y="262"/>
                    <a:pt x="122" y="1023"/>
                    <a:pt x="640" y="1189"/>
                  </a:cubicBezTo>
                  <a:cubicBezTo>
                    <a:pt x="872" y="1263"/>
                    <a:pt x="1058" y="1287"/>
                    <a:pt x="1201" y="1287"/>
                  </a:cubicBezTo>
                  <a:cubicBezTo>
                    <a:pt x="1440" y="1287"/>
                    <a:pt x="1557" y="1222"/>
                    <a:pt x="1557" y="1222"/>
                  </a:cubicBezTo>
                  <a:cubicBezTo>
                    <a:pt x="1557" y="1222"/>
                    <a:pt x="1756" y="250"/>
                    <a:pt x="1104" y="52"/>
                  </a:cubicBezTo>
                  <a:cubicBezTo>
                    <a:pt x="977" y="15"/>
                    <a:pt x="87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3019158" y="2430056"/>
              <a:ext cx="87489" cy="61197"/>
            </a:xfrm>
            <a:custGeom>
              <a:avLst/>
              <a:gdLst/>
              <a:ahLst/>
              <a:cxnLst/>
              <a:rect l="l" t="t" r="r" b="b"/>
              <a:pathLst>
                <a:path w="1767" h="1236" extrusionOk="0">
                  <a:moveTo>
                    <a:pt x="758" y="0"/>
                  </a:moveTo>
                  <a:cubicBezTo>
                    <a:pt x="472" y="0"/>
                    <a:pt x="249" y="145"/>
                    <a:pt x="210" y="176"/>
                  </a:cubicBezTo>
                  <a:cubicBezTo>
                    <a:pt x="166" y="220"/>
                    <a:pt x="0" y="320"/>
                    <a:pt x="78" y="330"/>
                  </a:cubicBezTo>
                  <a:cubicBezTo>
                    <a:pt x="80" y="331"/>
                    <a:pt x="82" y="331"/>
                    <a:pt x="84" y="331"/>
                  </a:cubicBezTo>
                  <a:cubicBezTo>
                    <a:pt x="146" y="331"/>
                    <a:pt x="421" y="132"/>
                    <a:pt x="750" y="132"/>
                  </a:cubicBezTo>
                  <a:cubicBezTo>
                    <a:pt x="881" y="132"/>
                    <a:pt x="1021" y="164"/>
                    <a:pt x="1160" y="254"/>
                  </a:cubicBezTo>
                  <a:cubicBezTo>
                    <a:pt x="1612" y="529"/>
                    <a:pt x="1491" y="1236"/>
                    <a:pt x="1491" y="1236"/>
                  </a:cubicBezTo>
                  <a:cubicBezTo>
                    <a:pt x="1491" y="1236"/>
                    <a:pt x="1766" y="430"/>
                    <a:pt x="1148" y="99"/>
                  </a:cubicBezTo>
                  <a:cubicBezTo>
                    <a:pt x="1013" y="27"/>
                    <a:pt x="880" y="0"/>
                    <a:pt x="758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3037181" y="2443127"/>
              <a:ext cx="50354" cy="45106"/>
            </a:xfrm>
            <a:custGeom>
              <a:avLst/>
              <a:gdLst/>
              <a:ahLst/>
              <a:cxnLst/>
              <a:rect l="l" t="t" r="r" b="b"/>
              <a:pathLst>
                <a:path w="1017" h="911" extrusionOk="0">
                  <a:moveTo>
                    <a:pt x="511" y="0"/>
                  </a:moveTo>
                  <a:cubicBezTo>
                    <a:pt x="317" y="0"/>
                    <a:pt x="140" y="123"/>
                    <a:pt x="78" y="309"/>
                  </a:cubicBezTo>
                  <a:cubicBezTo>
                    <a:pt x="1" y="552"/>
                    <a:pt x="122" y="806"/>
                    <a:pt x="365" y="883"/>
                  </a:cubicBezTo>
                  <a:cubicBezTo>
                    <a:pt x="414" y="902"/>
                    <a:pt x="464" y="911"/>
                    <a:pt x="514" y="911"/>
                  </a:cubicBezTo>
                  <a:cubicBezTo>
                    <a:pt x="701" y="911"/>
                    <a:pt x="878" y="788"/>
                    <a:pt x="939" y="596"/>
                  </a:cubicBezTo>
                  <a:cubicBezTo>
                    <a:pt x="1016" y="365"/>
                    <a:pt x="884" y="100"/>
                    <a:pt x="652" y="22"/>
                  </a:cubicBezTo>
                  <a:cubicBezTo>
                    <a:pt x="605" y="7"/>
                    <a:pt x="557" y="0"/>
                    <a:pt x="51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3051936" y="2391436"/>
              <a:ext cx="64020" cy="27133"/>
            </a:xfrm>
            <a:custGeom>
              <a:avLst/>
              <a:gdLst/>
              <a:ahLst/>
              <a:cxnLst/>
              <a:rect l="l" t="t" r="r" b="b"/>
              <a:pathLst>
                <a:path w="1293" h="548" extrusionOk="0">
                  <a:moveTo>
                    <a:pt x="482" y="0"/>
                  </a:moveTo>
                  <a:cubicBezTo>
                    <a:pt x="432" y="0"/>
                    <a:pt x="389" y="4"/>
                    <a:pt x="354" y="7"/>
                  </a:cubicBezTo>
                  <a:cubicBezTo>
                    <a:pt x="233" y="7"/>
                    <a:pt x="111" y="40"/>
                    <a:pt x="1" y="84"/>
                  </a:cubicBezTo>
                  <a:cubicBezTo>
                    <a:pt x="67" y="95"/>
                    <a:pt x="133" y="95"/>
                    <a:pt x="199" y="106"/>
                  </a:cubicBezTo>
                  <a:cubicBezTo>
                    <a:pt x="332" y="117"/>
                    <a:pt x="476" y="129"/>
                    <a:pt x="608" y="173"/>
                  </a:cubicBezTo>
                  <a:cubicBezTo>
                    <a:pt x="817" y="239"/>
                    <a:pt x="994" y="371"/>
                    <a:pt x="1104" y="548"/>
                  </a:cubicBezTo>
                  <a:cubicBezTo>
                    <a:pt x="1149" y="526"/>
                    <a:pt x="1182" y="526"/>
                    <a:pt x="1215" y="504"/>
                  </a:cubicBezTo>
                  <a:cubicBezTo>
                    <a:pt x="1248" y="492"/>
                    <a:pt x="1281" y="470"/>
                    <a:pt x="1292" y="448"/>
                  </a:cubicBezTo>
                  <a:cubicBezTo>
                    <a:pt x="1237" y="294"/>
                    <a:pt x="1116" y="173"/>
                    <a:pt x="961" y="106"/>
                  </a:cubicBezTo>
                  <a:cubicBezTo>
                    <a:pt x="773" y="20"/>
                    <a:pt x="606" y="0"/>
                    <a:pt x="48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9"/>
            <p:cNvSpPr/>
            <p:nvPr/>
          </p:nvSpPr>
          <p:spPr>
            <a:xfrm>
              <a:off x="3050302" y="2447336"/>
              <a:ext cx="12081" cy="10744"/>
            </a:xfrm>
            <a:custGeom>
              <a:avLst/>
              <a:gdLst/>
              <a:ahLst/>
              <a:cxnLst/>
              <a:rect l="l" t="t" r="r" b="b"/>
              <a:pathLst>
                <a:path w="244" h="217" extrusionOk="0">
                  <a:moveTo>
                    <a:pt x="129" y="1"/>
                  </a:moveTo>
                  <a:cubicBezTo>
                    <a:pt x="83" y="1"/>
                    <a:pt x="42" y="25"/>
                    <a:pt x="23" y="81"/>
                  </a:cubicBezTo>
                  <a:cubicBezTo>
                    <a:pt x="1" y="136"/>
                    <a:pt x="34" y="192"/>
                    <a:pt x="89" y="214"/>
                  </a:cubicBezTo>
                  <a:cubicBezTo>
                    <a:pt x="98" y="215"/>
                    <a:pt x="107" y="216"/>
                    <a:pt x="116" y="216"/>
                  </a:cubicBezTo>
                  <a:cubicBezTo>
                    <a:pt x="164" y="216"/>
                    <a:pt x="212" y="193"/>
                    <a:pt x="222" y="147"/>
                  </a:cubicBezTo>
                  <a:cubicBezTo>
                    <a:pt x="244" y="92"/>
                    <a:pt x="210" y="26"/>
                    <a:pt x="155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9"/>
            <p:cNvSpPr/>
            <p:nvPr/>
          </p:nvSpPr>
          <p:spPr>
            <a:xfrm>
              <a:off x="3050302" y="2555174"/>
              <a:ext cx="89122" cy="52533"/>
            </a:xfrm>
            <a:custGeom>
              <a:avLst/>
              <a:gdLst/>
              <a:ahLst/>
              <a:cxnLst/>
              <a:rect l="l" t="t" r="r" b="b"/>
              <a:pathLst>
                <a:path w="1800" h="1061" extrusionOk="0">
                  <a:moveTo>
                    <a:pt x="89" y="0"/>
                  </a:moveTo>
                  <a:lnTo>
                    <a:pt x="89" y="0"/>
                  </a:lnTo>
                  <a:cubicBezTo>
                    <a:pt x="89" y="1"/>
                    <a:pt x="1" y="784"/>
                    <a:pt x="718" y="1016"/>
                  </a:cubicBezTo>
                  <a:cubicBezTo>
                    <a:pt x="819" y="1047"/>
                    <a:pt x="913" y="1060"/>
                    <a:pt x="1000" y="1060"/>
                  </a:cubicBezTo>
                  <a:cubicBezTo>
                    <a:pt x="1531" y="1060"/>
                    <a:pt x="1800" y="563"/>
                    <a:pt x="1800" y="56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3054708" y="2554085"/>
              <a:ext cx="86894" cy="41046"/>
            </a:xfrm>
            <a:custGeom>
              <a:avLst/>
              <a:gdLst/>
              <a:ahLst/>
              <a:cxnLst/>
              <a:rect l="l" t="t" r="r" b="b"/>
              <a:pathLst>
                <a:path w="1755" h="829" extrusionOk="0">
                  <a:moveTo>
                    <a:pt x="0" y="0"/>
                  </a:moveTo>
                  <a:cubicBezTo>
                    <a:pt x="0" y="0"/>
                    <a:pt x="11" y="298"/>
                    <a:pt x="177" y="442"/>
                  </a:cubicBezTo>
                  <a:cubicBezTo>
                    <a:pt x="392" y="624"/>
                    <a:pt x="1014" y="828"/>
                    <a:pt x="1251" y="828"/>
                  </a:cubicBezTo>
                  <a:cubicBezTo>
                    <a:pt x="1257" y="828"/>
                    <a:pt x="1263" y="828"/>
                    <a:pt x="1269" y="828"/>
                  </a:cubicBezTo>
                  <a:cubicBezTo>
                    <a:pt x="1479" y="817"/>
                    <a:pt x="1755" y="552"/>
                    <a:pt x="1755" y="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2828436" y="2718912"/>
              <a:ext cx="606677" cy="448930"/>
            </a:xfrm>
            <a:custGeom>
              <a:avLst/>
              <a:gdLst/>
              <a:ahLst/>
              <a:cxnLst/>
              <a:rect l="l" t="t" r="r" b="b"/>
              <a:pathLst>
                <a:path w="12253" h="9067" extrusionOk="0">
                  <a:moveTo>
                    <a:pt x="4550" y="0"/>
                  </a:moveTo>
                  <a:cubicBezTo>
                    <a:pt x="4010" y="0"/>
                    <a:pt x="1405" y="262"/>
                    <a:pt x="729" y="733"/>
                  </a:cubicBezTo>
                  <a:cubicBezTo>
                    <a:pt x="0" y="1252"/>
                    <a:pt x="386" y="9067"/>
                    <a:pt x="773" y="9067"/>
                  </a:cubicBezTo>
                  <a:cubicBezTo>
                    <a:pt x="773" y="9067"/>
                    <a:pt x="12253" y="8978"/>
                    <a:pt x="12253" y="8328"/>
                  </a:cubicBezTo>
                  <a:cubicBezTo>
                    <a:pt x="12253" y="7687"/>
                    <a:pt x="11866" y="910"/>
                    <a:pt x="11303" y="567"/>
                  </a:cubicBezTo>
                  <a:cubicBezTo>
                    <a:pt x="10867" y="303"/>
                    <a:pt x="9434" y="137"/>
                    <a:pt x="8685" y="137"/>
                  </a:cubicBezTo>
                  <a:cubicBezTo>
                    <a:pt x="8466" y="137"/>
                    <a:pt x="8305" y="152"/>
                    <a:pt x="8245" y="181"/>
                  </a:cubicBezTo>
                  <a:cubicBezTo>
                    <a:pt x="8022" y="288"/>
                    <a:pt x="6724" y="1675"/>
                    <a:pt x="6012" y="1675"/>
                  </a:cubicBezTo>
                  <a:cubicBezTo>
                    <a:pt x="5917" y="1675"/>
                    <a:pt x="5833" y="1650"/>
                    <a:pt x="5762" y="1594"/>
                  </a:cubicBezTo>
                  <a:cubicBezTo>
                    <a:pt x="5155" y="1119"/>
                    <a:pt x="4857" y="49"/>
                    <a:pt x="4636" y="5"/>
                  </a:cubicBezTo>
                  <a:cubicBezTo>
                    <a:pt x="4621" y="2"/>
                    <a:pt x="4592" y="0"/>
                    <a:pt x="4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3007127" y="2687422"/>
              <a:ext cx="283162" cy="193297"/>
            </a:xfrm>
            <a:custGeom>
              <a:avLst/>
              <a:gdLst/>
              <a:ahLst/>
              <a:cxnLst/>
              <a:rect l="l" t="t" r="r" b="b"/>
              <a:pathLst>
                <a:path w="5719" h="3904" extrusionOk="0">
                  <a:moveTo>
                    <a:pt x="1546" y="1"/>
                  </a:moveTo>
                  <a:cubicBezTo>
                    <a:pt x="1546" y="1"/>
                    <a:pt x="0" y="431"/>
                    <a:pt x="0" y="685"/>
                  </a:cubicBezTo>
                  <a:cubicBezTo>
                    <a:pt x="0" y="938"/>
                    <a:pt x="387" y="2959"/>
                    <a:pt x="641" y="3312"/>
                  </a:cubicBezTo>
                  <a:cubicBezTo>
                    <a:pt x="672" y="3352"/>
                    <a:pt x="714" y="3370"/>
                    <a:pt x="764" y="3370"/>
                  </a:cubicBezTo>
                  <a:cubicBezTo>
                    <a:pt x="1141" y="3370"/>
                    <a:pt x="1977" y="2363"/>
                    <a:pt x="1977" y="2363"/>
                  </a:cubicBezTo>
                  <a:cubicBezTo>
                    <a:pt x="1977" y="2363"/>
                    <a:pt x="2794" y="3477"/>
                    <a:pt x="3224" y="3864"/>
                  </a:cubicBezTo>
                  <a:cubicBezTo>
                    <a:pt x="3254" y="3891"/>
                    <a:pt x="3291" y="3903"/>
                    <a:pt x="3336" y="3903"/>
                  </a:cubicBezTo>
                  <a:cubicBezTo>
                    <a:pt x="3931" y="3903"/>
                    <a:pt x="5718" y="1657"/>
                    <a:pt x="5718" y="1369"/>
                  </a:cubicBezTo>
                  <a:cubicBezTo>
                    <a:pt x="5718" y="1071"/>
                    <a:pt x="4945" y="210"/>
                    <a:pt x="4725" y="89"/>
                  </a:cubicBezTo>
                  <a:cubicBezTo>
                    <a:pt x="4717" y="84"/>
                    <a:pt x="4706" y="81"/>
                    <a:pt x="4693" y="81"/>
                  </a:cubicBezTo>
                  <a:cubicBezTo>
                    <a:pt x="4373" y="81"/>
                    <a:pt x="2648" y="1595"/>
                    <a:pt x="2318" y="1723"/>
                  </a:cubicBezTo>
                  <a:cubicBezTo>
                    <a:pt x="2308" y="1726"/>
                    <a:pt x="2297" y="1728"/>
                    <a:pt x="2286" y="1728"/>
                  </a:cubicBezTo>
                  <a:cubicBezTo>
                    <a:pt x="1950" y="1728"/>
                    <a:pt x="1546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3232310" y="3746445"/>
              <a:ext cx="224094" cy="148488"/>
            </a:xfrm>
            <a:custGeom>
              <a:avLst/>
              <a:gdLst/>
              <a:ahLst/>
              <a:cxnLst/>
              <a:rect l="l" t="t" r="r" b="b"/>
              <a:pathLst>
                <a:path w="4526" h="2999" extrusionOk="0">
                  <a:moveTo>
                    <a:pt x="3406" y="0"/>
                  </a:moveTo>
                  <a:cubicBezTo>
                    <a:pt x="2477" y="0"/>
                    <a:pt x="296" y="41"/>
                    <a:pt x="166" y="423"/>
                  </a:cubicBezTo>
                  <a:cubicBezTo>
                    <a:pt x="0" y="897"/>
                    <a:pt x="331" y="1880"/>
                    <a:pt x="409" y="2597"/>
                  </a:cubicBezTo>
                  <a:cubicBezTo>
                    <a:pt x="447" y="2909"/>
                    <a:pt x="1026" y="2998"/>
                    <a:pt x="1714" y="2998"/>
                  </a:cubicBezTo>
                  <a:cubicBezTo>
                    <a:pt x="2633" y="2998"/>
                    <a:pt x="3745" y="2840"/>
                    <a:pt x="4029" y="2840"/>
                  </a:cubicBezTo>
                  <a:cubicBezTo>
                    <a:pt x="4526" y="2840"/>
                    <a:pt x="4062" y="3"/>
                    <a:pt x="3819" y="3"/>
                  </a:cubicBezTo>
                  <a:cubicBezTo>
                    <a:pt x="3819" y="3"/>
                    <a:pt x="3659" y="0"/>
                    <a:pt x="3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2922956" y="3761249"/>
              <a:ext cx="206616" cy="135615"/>
            </a:xfrm>
            <a:custGeom>
              <a:avLst/>
              <a:gdLst/>
              <a:ahLst/>
              <a:cxnLst/>
              <a:rect l="l" t="t" r="r" b="b"/>
              <a:pathLst>
                <a:path w="4173" h="2739" extrusionOk="0">
                  <a:moveTo>
                    <a:pt x="1671" y="1"/>
                  </a:moveTo>
                  <a:cubicBezTo>
                    <a:pt x="979" y="1"/>
                    <a:pt x="359" y="66"/>
                    <a:pt x="255" y="289"/>
                  </a:cubicBezTo>
                  <a:cubicBezTo>
                    <a:pt x="1" y="830"/>
                    <a:pt x="199" y="1481"/>
                    <a:pt x="133" y="2287"/>
                  </a:cubicBezTo>
                  <a:cubicBezTo>
                    <a:pt x="109" y="2639"/>
                    <a:pt x="691" y="2739"/>
                    <a:pt x="1394" y="2739"/>
                  </a:cubicBezTo>
                  <a:cubicBezTo>
                    <a:pt x="2300" y="2739"/>
                    <a:pt x="3408" y="2574"/>
                    <a:pt x="3687" y="2574"/>
                  </a:cubicBezTo>
                  <a:cubicBezTo>
                    <a:pt x="4173" y="2574"/>
                    <a:pt x="4041" y="134"/>
                    <a:pt x="3798" y="134"/>
                  </a:cubicBezTo>
                  <a:cubicBezTo>
                    <a:pt x="3798" y="134"/>
                    <a:pt x="2660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3028962" y="2796498"/>
              <a:ext cx="137793" cy="361590"/>
            </a:xfrm>
            <a:custGeom>
              <a:avLst/>
              <a:gdLst/>
              <a:ahLst/>
              <a:cxnLst/>
              <a:rect l="l" t="t" r="r" b="b"/>
              <a:pathLst>
                <a:path w="2783" h="7303" extrusionOk="0">
                  <a:moveTo>
                    <a:pt x="1831" y="0"/>
                  </a:moveTo>
                  <a:cubicBezTo>
                    <a:pt x="1692" y="0"/>
                    <a:pt x="1035" y="586"/>
                    <a:pt x="851" y="943"/>
                  </a:cubicBezTo>
                  <a:cubicBezTo>
                    <a:pt x="729" y="1175"/>
                    <a:pt x="1061" y="1340"/>
                    <a:pt x="1094" y="1650"/>
                  </a:cubicBezTo>
                  <a:cubicBezTo>
                    <a:pt x="1138" y="1948"/>
                    <a:pt x="1" y="4840"/>
                    <a:pt x="222" y="5436"/>
                  </a:cubicBezTo>
                  <a:cubicBezTo>
                    <a:pt x="432" y="6021"/>
                    <a:pt x="1116" y="7246"/>
                    <a:pt x="1469" y="7301"/>
                  </a:cubicBezTo>
                  <a:cubicBezTo>
                    <a:pt x="1475" y="7302"/>
                    <a:pt x="1481" y="7302"/>
                    <a:pt x="1487" y="7302"/>
                  </a:cubicBezTo>
                  <a:cubicBezTo>
                    <a:pt x="1846" y="7302"/>
                    <a:pt x="2531" y="5701"/>
                    <a:pt x="2650" y="5071"/>
                  </a:cubicBezTo>
                  <a:cubicBezTo>
                    <a:pt x="2783" y="4443"/>
                    <a:pt x="1911" y="1948"/>
                    <a:pt x="1988" y="1738"/>
                  </a:cubicBezTo>
                  <a:cubicBezTo>
                    <a:pt x="2066" y="1517"/>
                    <a:pt x="2419" y="1340"/>
                    <a:pt x="2397" y="1109"/>
                  </a:cubicBezTo>
                  <a:cubicBezTo>
                    <a:pt x="2363" y="668"/>
                    <a:pt x="1855" y="38"/>
                    <a:pt x="1855" y="38"/>
                  </a:cubicBezTo>
                  <a:cubicBezTo>
                    <a:pt x="1860" y="12"/>
                    <a:pt x="1850" y="0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3523047" y="2655734"/>
              <a:ext cx="152548" cy="114473"/>
            </a:xfrm>
            <a:custGeom>
              <a:avLst/>
              <a:gdLst/>
              <a:ahLst/>
              <a:cxnLst/>
              <a:rect l="l" t="t" r="r" b="b"/>
              <a:pathLst>
                <a:path w="3081" h="2312" extrusionOk="0">
                  <a:moveTo>
                    <a:pt x="1965" y="0"/>
                  </a:moveTo>
                  <a:cubicBezTo>
                    <a:pt x="1965" y="0"/>
                    <a:pt x="608" y="33"/>
                    <a:pt x="343" y="298"/>
                  </a:cubicBezTo>
                  <a:cubicBezTo>
                    <a:pt x="122" y="519"/>
                    <a:pt x="0" y="1380"/>
                    <a:pt x="530" y="1965"/>
                  </a:cubicBezTo>
                  <a:cubicBezTo>
                    <a:pt x="759" y="2217"/>
                    <a:pt x="1106" y="2311"/>
                    <a:pt x="1461" y="2311"/>
                  </a:cubicBezTo>
                  <a:cubicBezTo>
                    <a:pt x="1931" y="2311"/>
                    <a:pt x="2416" y="2147"/>
                    <a:pt x="2661" y="1965"/>
                  </a:cubicBezTo>
                  <a:cubicBezTo>
                    <a:pt x="3080" y="1645"/>
                    <a:pt x="3080" y="155"/>
                    <a:pt x="196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2535520" y="2635483"/>
              <a:ext cx="153043" cy="115909"/>
            </a:xfrm>
            <a:custGeom>
              <a:avLst/>
              <a:gdLst/>
              <a:ahLst/>
              <a:cxnLst/>
              <a:rect l="l" t="t" r="r" b="b"/>
              <a:pathLst>
                <a:path w="3091" h="2341" extrusionOk="0">
                  <a:moveTo>
                    <a:pt x="1685" y="1"/>
                  </a:moveTo>
                  <a:cubicBezTo>
                    <a:pt x="1184" y="1"/>
                    <a:pt x="657" y="201"/>
                    <a:pt x="408" y="409"/>
                  </a:cubicBezTo>
                  <a:cubicBezTo>
                    <a:pt x="0" y="741"/>
                    <a:pt x="66" y="2230"/>
                    <a:pt x="1192" y="2341"/>
                  </a:cubicBezTo>
                  <a:cubicBezTo>
                    <a:pt x="1192" y="2341"/>
                    <a:pt x="3047" y="2087"/>
                    <a:pt x="2980" y="1723"/>
                  </a:cubicBezTo>
                  <a:cubicBezTo>
                    <a:pt x="2903" y="1347"/>
                    <a:pt x="3091" y="862"/>
                    <a:pt x="2539" y="299"/>
                  </a:cubicBezTo>
                  <a:cubicBezTo>
                    <a:pt x="2319" y="83"/>
                    <a:pt x="2007" y="1"/>
                    <a:pt x="168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2769417" y="2731290"/>
              <a:ext cx="219192" cy="288608"/>
            </a:xfrm>
            <a:custGeom>
              <a:avLst/>
              <a:gdLst/>
              <a:ahLst/>
              <a:cxnLst/>
              <a:rect l="l" t="t" r="r" b="b"/>
              <a:pathLst>
                <a:path w="4427" h="5829" extrusionOk="0">
                  <a:moveTo>
                    <a:pt x="3626" y="1"/>
                  </a:moveTo>
                  <a:cubicBezTo>
                    <a:pt x="2731" y="1"/>
                    <a:pt x="534" y="525"/>
                    <a:pt x="0" y="1256"/>
                  </a:cubicBezTo>
                  <a:cubicBezTo>
                    <a:pt x="0" y="1256"/>
                    <a:pt x="464" y="5395"/>
                    <a:pt x="806" y="5748"/>
                  </a:cubicBezTo>
                  <a:cubicBezTo>
                    <a:pt x="862" y="5805"/>
                    <a:pt x="955" y="5828"/>
                    <a:pt x="1074" y="5828"/>
                  </a:cubicBezTo>
                  <a:cubicBezTo>
                    <a:pt x="1675" y="5828"/>
                    <a:pt x="2948" y="5221"/>
                    <a:pt x="3621" y="5174"/>
                  </a:cubicBezTo>
                  <a:cubicBezTo>
                    <a:pt x="4426" y="5108"/>
                    <a:pt x="4371" y="285"/>
                    <a:pt x="3963" y="52"/>
                  </a:cubicBezTo>
                  <a:cubicBezTo>
                    <a:pt x="3903" y="18"/>
                    <a:pt x="3785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3287962" y="2733815"/>
              <a:ext cx="250434" cy="270982"/>
            </a:xfrm>
            <a:custGeom>
              <a:avLst/>
              <a:gdLst/>
              <a:ahLst/>
              <a:cxnLst/>
              <a:rect l="l" t="t" r="r" b="b"/>
              <a:pathLst>
                <a:path w="5058" h="5473" extrusionOk="0">
                  <a:moveTo>
                    <a:pt x="1177" y="1"/>
                  </a:moveTo>
                  <a:cubicBezTo>
                    <a:pt x="1" y="1"/>
                    <a:pt x="584" y="4021"/>
                    <a:pt x="1547" y="4252"/>
                  </a:cubicBezTo>
                  <a:cubicBezTo>
                    <a:pt x="1547" y="4252"/>
                    <a:pt x="2982" y="5472"/>
                    <a:pt x="3399" y="5472"/>
                  </a:cubicBezTo>
                  <a:cubicBezTo>
                    <a:pt x="3417" y="5472"/>
                    <a:pt x="3432" y="5470"/>
                    <a:pt x="3446" y="5466"/>
                  </a:cubicBezTo>
                  <a:cubicBezTo>
                    <a:pt x="3788" y="5344"/>
                    <a:pt x="5057" y="1956"/>
                    <a:pt x="4770" y="1547"/>
                  </a:cubicBezTo>
                  <a:cubicBezTo>
                    <a:pt x="4483" y="1149"/>
                    <a:pt x="2408" y="57"/>
                    <a:pt x="1206" y="1"/>
                  </a:cubicBezTo>
                  <a:cubicBezTo>
                    <a:pt x="1196" y="1"/>
                    <a:pt x="118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9"/>
            <p:cNvSpPr/>
            <p:nvPr/>
          </p:nvSpPr>
          <p:spPr>
            <a:xfrm>
              <a:off x="2610334" y="2727527"/>
              <a:ext cx="59663" cy="29906"/>
            </a:xfrm>
            <a:custGeom>
              <a:avLst/>
              <a:gdLst/>
              <a:ahLst/>
              <a:cxnLst/>
              <a:rect l="l" t="t" r="r" b="b"/>
              <a:pathLst>
                <a:path w="1205" h="604" extrusionOk="0">
                  <a:moveTo>
                    <a:pt x="1029" y="0"/>
                  </a:moveTo>
                  <a:cubicBezTo>
                    <a:pt x="991" y="0"/>
                    <a:pt x="955" y="14"/>
                    <a:pt x="928" y="40"/>
                  </a:cubicBezTo>
                  <a:cubicBezTo>
                    <a:pt x="807" y="151"/>
                    <a:pt x="398" y="250"/>
                    <a:pt x="145" y="283"/>
                  </a:cubicBezTo>
                  <a:cubicBezTo>
                    <a:pt x="56" y="305"/>
                    <a:pt x="1" y="383"/>
                    <a:pt x="12" y="471"/>
                  </a:cubicBezTo>
                  <a:cubicBezTo>
                    <a:pt x="23" y="548"/>
                    <a:pt x="89" y="604"/>
                    <a:pt x="167" y="604"/>
                  </a:cubicBezTo>
                  <a:cubicBezTo>
                    <a:pt x="177" y="604"/>
                    <a:pt x="189" y="604"/>
                    <a:pt x="189" y="592"/>
                  </a:cubicBezTo>
                  <a:cubicBezTo>
                    <a:pt x="310" y="581"/>
                    <a:pt x="906" y="482"/>
                    <a:pt x="1138" y="272"/>
                  </a:cubicBezTo>
                  <a:cubicBezTo>
                    <a:pt x="1204" y="206"/>
                    <a:pt x="1204" y="106"/>
                    <a:pt x="1149" y="52"/>
                  </a:cubicBezTo>
                  <a:cubicBezTo>
                    <a:pt x="1114" y="17"/>
                    <a:pt x="1070" y="0"/>
                    <a:pt x="1029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9"/>
            <p:cNvSpPr/>
            <p:nvPr/>
          </p:nvSpPr>
          <p:spPr>
            <a:xfrm>
              <a:off x="3560181" y="2759858"/>
              <a:ext cx="71100" cy="19458"/>
            </a:xfrm>
            <a:custGeom>
              <a:avLst/>
              <a:gdLst/>
              <a:ahLst/>
              <a:cxnLst/>
              <a:rect l="l" t="t" r="r" b="b"/>
              <a:pathLst>
                <a:path w="1436" h="393" extrusionOk="0">
                  <a:moveTo>
                    <a:pt x="165" y="0"/>
                  </a:moveTo>
                  <a:cubicBezTo>
                    <a:pt x="98" y="0"/>
                    <a:pt x="31" y="52"/>
                    <a:pt x="12" y="127"/>
                  </a:cubicBezTo>
                  <a:cubicBezTo>
                    <a:pt x="1" y="204"/>
                    <a:pt x="57" y="292"/>
                    <a:pt x="133" y="314"/>
                  </a:cubicBezTo>
                  <a:cubicBezTo>
                    <a:pt x="222" y="326"/>
                    <a:pt x="531" y="392"/>
                    <a:pt x="840" y="392"/>
                  </a:cubicBezTo>
                  <a:cubicBezTo>
                    <a:pt x="1028" y="392"/>
                    <a:pt x="1215" y="370"/>
                    <a:pt x="1348" y="292"/>
                  </a:cubicBezTo>
                  <a:cubicBezTo>
                    <a:pt x="1414" y="248"/>
                    <a:pt x="1436" y="149"/>
                    <a:pt x="1392" y="72"/>
                  </a:cubicBezTo>
                  <a:cubicBezTo>
                    <a:pt x="1363" y="29"/>
                    <a:pt x="1312" y="4"/>
                    <a:pt x="1261" y="4"/>
                  </a:cubicBezTo>
                  <a:cubicBezTo>
                    <a:pt x="1233" y="4"/>
                    <a:pt x="1206" y="12"/>
                    <a:pt x="1182" y="27"/>
                  </a:cubicBezTo>
                  <a:cubicBezTo>
                    <a:pt x="1117" y="67"/>
                    <a:pt x="999" y="82"/>
                    <a:pt x="861" y="82"/>
                  </a:cubicBezTo>
                  <a:cubicBezTo>
                    <a:pt x="648" y="82"/>
                    <a:pt x="387" y="45"/>
                    <a:pt x="200" y="5"/>
                  </a:cubicBezTo>
                  <a:cubicBezTo>
                    <a:pt x="188" y="2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9"/>
            <p:cNvSpPr/>
            <p:nvPr/>
          </p:nvSpPr>
          <p:spPr>
            <a:xfrm>
              <a:off x="3086396" y="2632661"/>
              <a:ext cx="124078" cy="40600"/>
            </a:xfrm>
            <a:custGeom>
              <a:avLst/>
              <a:gdLst/>
              <a:ahLst/>
              <a:cxnLst/>
              <a:rect l="l" t="t" r="r" b="b"/>
              <a:pathLst>
                <a:path w="2506" h="820" extrusionOk="0">
                  <a:moveTo>
                    <a:pt x="2328" y="0"/>
                  </a:moveTo>
                  <a:cubicBezTo>
                    <a:pt x="2294" y="0"/>
                    <a:pt x="2259" y="12"/>
                    <a:pt x="2230" y="36"/>
                  </a:cubicBezTo>
                  <a:cubicBezTo>
                    <a:pt x="1783" y="411"/>
                    <a:pt x="1297" y="508"/>
                    <a:pt x="916" y="508"/>
                  </a:cubicBezTo>
                  <a:cubicBezTo>
                    <a:pt x="535" y="508"/>
                    <a:pt x="260" y="411"/>
                    <a:pt x="232" y="400"/>
                  </a:cubicBezTo>
                  <a:cubicBezTo>
                    <a:pt x="214" y="393"/>
                    <a:pt x="196" y="389"/>
                    <a:pt x="178" y="389"/>
                  </a:cubicBezTo>
                  <a:cubicBezTo>
                    <a:pt x="118" y="389"/>
                    <a:pt x="59" y="431"/>
                    <a:pt x="33" y="499"/>
                  </a:cubicBezTo>
                  <a:cubicBezTo>
                    <a:pt x="0" y="577"/>
                    <a:pt x="45" y="665"/>
                    <a:pt x="121" y="698"/>
                  </a:cubicBezTo>
                  <a:cubicBezTo>
                    <a:pt x="155" y="709"/>
                    <a:pt x="475" y="820"/>
                    <a:pt x="916" y="820"/>
                  </a:cubicBezTo>
                  <a:cubicBezTo>
                    <a:pt x="1358" y="820"/>
                    <a:pt x="1921" y="709"/>
                    <a:pt x="2429" y="278"/>
                  </a:cubicBezTo>
                  <a:cubicBezTo>
                    <a:pt x="2495" y="224"/>
                    <a:pt x="2506" y="124"/>
                    <a:pt x="2451" y="58"/>
                  </a:cubicBezTo>
                  <a:cubicBezTo>
                    <a:pt x="2419" y="20"/>
                    <a:pt x="2374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9"/>
            <p:cNvSpPr/>
            <p:nvPr/>
          </p:nvSpPr>
          <p:spPr>
            <a:xfrm>
              <a:off x="3178192" y="2866706"/>
              <a:ext cx="165619" cy="177700"/>
            </a:xfrm>
            <a:custGeom>
              <a:avLst/>
              <a:gdLst/>
              <a:ahLst/>
              <a:cxnLst/>
              <a:rect l="l" t="t" r="r" b="b"/>
              <a:pathLst>
                <a:path w="3345" h="3589" extrusionOk="0">
                  <a:moveTo>
                    <a:pt x="620" y="1"/>
                  </a:moveTo>
                  <a:cubicBezTo>
                    <a:pt x="495" y="1"/>
                    <a:pt x="411" y="17"/>
                    <a:pt x="387" y="55"/>
                  </a:cubicBezTo>
                  <a:cubicBezTo>
                    <a:pt x="232" y="298"/>
                    <a:pt x="1" y="2009"/>
                    <a:pt x="122" y="2406"/>
                  </a:cubicBezTo>
                  <a:cubicBezTo>
                    <a:pt x="244" y="2804"/>
                    <a:pt x="884" y="3554"/>
                    <a:pt x="1336" y="3587"/>
                  </a:cubicBezTo>
                  <a:cubicBezTo>
                    <a:pt x="1348" y="3588"/>
                    <a:pt x="1361" y="3588"/>
                    <a:pt x="1374" y="3588"/>
                  </a:cubicBezTo>
                  <a:cubicBezTo>
                    <a:pt x="1835" y="3588"/>
                    <a:pt x="2642" y="3027"/>
                    <a:pt x="2760" y="2748"/>
                  </a:cubicBezTo>
                  <a:cubicBezTo>
                    <a:pt x="2881" y="2473"/>
                    <a:pt x="3345" y="530"/>
                    <a:pt x="3124" y="464"/>
                  </a:cubicBezTo>
                  <a:cubicBezTo>
                    <a:pt x="3124" y="464"/>
                    <a:pt x="1289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9"/>
            <p:cNvSpPr/>
            <p:nvPr/>
          </p:nvSpPr>
          <p:spPr>
            <a:xfrm>
              <a:off x="884427" y="2504225"/>
              <a:ext cx="243800" cy="244493"/>
            </a:xfrm>
            <a:custGeom>
              <a:avLst/>
              <a:gdLst/>
              <a:ahLst/>
              <a:cxnLst/>
              <a:rect l="l" t="t" r="r" b="b"/>
              <a:pathLst>
                <a:path w="4924" h="4938" extrusionOk="0">
                  <a:moveTo>
                    <a:pt x="3345" y="0"/>
                  </a:moveTo>
                  <a:cubicBezTo>
                    <a:pt x="2894" y="0"/>
                    <a:pt x="1" y="1989"/>
                    <a:pt x="1" y="1989"/>
                  </a:cubicBezTo>
                  <a:cubicBezTo>
                    <a:pt x="1" y="1989"/>
                    <a:pt x="1330" y="4938"/>
                    <a:pt x="1700" y="4938"/>
                  </a:cubicBezTo>
                  <a:cubicBezTo>
                    <a:pt x="1704" y="4938"/>
                    <a:pt x="1708" y="4938"/>
                    <a:pt x="1712" y="4937"/>
                  </a:cubicBezTo>
                  <a:cubicBezTo>
                    <a:pt x="2065" y="4859"/>
                    <a:pt x="4924" y="3325"/>
                    <a:pt x="4835" y="2862"/>
                  </a:cubicBezTo>
                  <a:cubicBezTo>
                    <a:pt x="4747" y="2409"/>
                    <a:pt x="3732" y="91"/>
                    <a:pt x="3368" y="2"/>
                  </a:cubicBezTo>
                  <a:cubicBezTo>
                    <a:pt x="3361" y="1"/>
                    <a:pt x="3354" y="0"/>
                    <a:pt x="3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9"/>
            <p:cNvSpPr/>
            <p:nvPr/>
          </p:nvSpPr>
          <p:spPr>
            <a:xfrm>
              <a:off x="1594931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4118" y="1"/>
                  </a:moveTo>
                  <a:cubicBezTo>
                    <a:pt x="4118" y="1"/>
                    <a:pt x="983" y="144"/>
                    <a:pt x="81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7" y="4354"/>
                    <a:pt x="2246" y="4574"/>
                    <a:pt x="3345" y="4574"/>
                  </a:cubicBezTo>
                  <a:cubicBezTo>
                    <a:pt x="3933" y="4574"/>
                    <a:pt x="4503" y="4511"/>
                    <a:pt x="4935" y="4360"/>
                  </a:cubicBezTo>
                  <a:cubicBezTo>
                    <a:pt x="6171" y="3919"/>
                    <a:pt x="4603" y="3047"/>
                    <a:pt x="4272" y="2253"/>
                  </a:cubicBezTo>
                  <a:cubicBezTo>
                    <a:pt x="3952" y="1446"/>
                    <a:pt x="4118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9"/>
            <p:cNvSpPr/>
            <p:nvPr/>
          </p:nvSpPr>
          <p:spPr>
            <a:xfrm>
              <a:off x="1735547" y="3913203"/>
              <a:ext cx="72585" cy="30203"/>
            </a:xfrm>
            <a:custGeom>
              <a:avLst/>
              <a:gdLst/>
              <a:ahLst/>
              <a:cxnLst/>
              <a:rect l="l" t="t" r="r" b="b"/>
              <a:pathLst>
                <a:path w="1466" h="610" extrusionOk="0">
                  <a:moveTo>
                    <a:pt x="1258" y="0"/>
                  </a:moveTo>
                  <a:cubicBezTo>
                    <a:pt x="1250" y="0"/>
                    <a:pt x="1242" y="1"/>
                    <a:pt x="1234" y="2"/>
                  </a:cubicBezTo>
                  <a:cubicBezTo>
                    <a:pt x="991" y="13"/>
                    <a:pt x="108" y="244"/>
                    <a:pt x="108" y="244"/>
                  </a:cubicBezTo>
                  <a:cubicBezTo>
                    <a:pt x="106" y="244"/>
                    <a:pt x="105" y="244"/>
                    <a:pt x="103" y="244"/>
                  </a:cubicBezTo>
                  <a:cubicBezTo>
                    <a:pt x="0" y="244"/>
                    <a:pt x="43" y="609"/>
                    <a:pt x="200" y="609"/>
                  </a:cubicBezTo>
                  <a:cubicBezTo>
                    <a:pt x="202" y="609"/>
                    <a:pt x="204" y="609"/>
                    <a:pt x="207" y="609"/>
                  </a:cubicBezTo>
                  <a:cubicBezTo>
                    <a:pt x="373" y="587"/>
                    <a:pt x="1421" y="344"/>
                    <a:pt x="1366" y="311"/>
                  </a:cubicBezTo>
                  <a:cubicBezTo>
                    <a:pt x="1324" y="279"/>
                    <a:pt x="1466" y="0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9"/>
            <p:cNvSpPr/>
            <p:nvPr/>
          </p:nvSpPr>
          <p:spPr>
            <a:xfrm>
              <a:off x="1747578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1259" y="1"/>
                  </a:moveTo>
                  <a:cubicBezTo>
                    <a:pt x="1251" y="1"/>
                    <a:pt x="1243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199" y="609"/>
                  </a:cubicBezTo>
                  <a:cubicBezTo>
                    <a:pt x="202" y="609"/>
                    <a:pt x="204" y="609"/>
                    <a:pt x="207" y="608"/>
                  </a:cubicBezTo>
                  <a:cubicBezTo>
                    <a:pt x="373" y="586"/>
                    <a:pt x="1421" y="343"/>
                    <a:pt x="1366" y="311"/>
                  </a:cubicBezTo>
                  <a:cubicBezTo>
                    <a:pt x="1323" y="278"/>
                    <a:pt x="147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9"/>
            <p:cNvSpPr/>
            <p:nvPr/>
          </p:nvSpPr>
          <p:spPr>
            <a:xfrm>
              <a:off x="1766839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6" y="368"/>
                    <a:pt x="116" y="368"/>
                  </a:cubicBezTo>
                  <a:cubicBezTo>
                    <a:pt x="1" y="368"/>
                    <a:pt x="84" y="715"/>
                    <a:pt x="224" y="715"/>
                  </a:cubicBezTo>
                  <a:cubicBezTo>
                    <a:pt x="232" y="715"/>
                    <a:pt x="240" y="713"/>
                    <a:pt x="248" y="711"/>
                  </a:cubicBezTo>
                  <a:cubicBezTo>
                    <a:pt x="414" y="678"/>
                    <a:pt x="1418" y="324"/>
                    <a:pt x="1374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9"/>
            <p:cNvSpPr/>
            <p:nvPr/>
          </p:nvSpPr>
          <p:spPr>
            <a:xfrm>
              <a:off x="1607507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6" y="66"/>
                    <a:pt x="166" y="66"/>
                  </a:cubicBezTo>
                  <a:lnTo>
                    <a:pt x="166" y="66"/>
                  </a:lnTo>
                  <a:cubicBezTo>
                    <a:pt x="33" y="264"/>
                    <a:pt x="1" y="1191"/>
                    <a:pt x="408" y="1268"/>
                  </a:cubicBezTo>
                  <a:cubicBezTo>
                    <a:pt x="800" y="1346"/>
                    <a:pt x="1763" y="1386"/>
                    <a:pt x="2764" y="1386"/>
                  </a:cubicBezTo>
                  <a:cubicBezTo>
                    <a:pt x="4192" y="1386"/>
                    <a:pt x="5697" y="1304"/>
                    <a:pt x="5729" y="1136"/>
                  </a:cubicBezTo>
                  <a:cubicBezTo>
                    <a:pt x="5795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9"/>
            <p:cNvSpPr/>
            <p:nvPr/>
          </p:nvSpPr>
          <p:spPr>
            <a:xfrm>
              <a:off x="1253889" y="3161949"/>
              <a:ext cx="206616" cy="693125"/>
            </a:xfrm>
            <a:custGeom>
              <a:avLst/>
              <a:gdLst/>
              <a:ahLst/>
              <a:cxnLst/>
              <a:rect l="l" t="t" r="r" b="b"/>
              <a:pathLst>
                <a:path w="4173" h="13999" extrusionOk="0">
                  <a:moveTo>
                    <a:pt x="2720" y="0"/>
                  </a:moveTo>
                  <a:cubicBezTo>
                    <a:pt x="1575" y="0"/>
                    <a:pt x="0" y="108"/>
                    <a:pt x="0" y="108"/>
                  </a:cubicBezTo>
                  <a:cubicBezTo>
                    <a:pt x="0" y="108"/>
                    <a:pt x="321" y="13486"/>
                    <a:pt x="630" y="13729"/>
                  </a:cubicBezTo>
                  <a:cubicBezTo>
                    <a:pt x="816" y="13864"/>
                    <a:pt x="1492" y="13999"/>
                    <a:pt x="2151" y="13999"/>
                  </a:cubicBezTo>
                  <a:cubicBezTo>
                    <a:pt x="2624" y="13999"/>
                    <a:pt x="3088" y="13929"/>
                    <a:pt x="3356" y="13740"/>
                  </a:cubicBezTo>
                  <a:cubicBezTo>
                    <a:pt x="4008" y="13276"/>
                    <a:pt x="4173" y="351"/>
                    <a:pt x="3864" y="108"/>
                  </a:cubicBezTo>
                  <a:cubicBezTo>
                    <a:pt x="3757" y="27"/>
                    <a:pt x="3292" y="0"/>
                    <a:pt x="272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9"/>
            <p:cNvSpPr/>
            <p:nvPr/>
          </p:nvSpPr>
          <p:spPr>
            <a:xfrm>
              <a:off x="1558342" y="3145759"/>
              <a:ext cx="245978" cy="700503"/>
            </a:xfrm>
            <a:custGeom>
              <a:avLst/>
              <a:gdLst/>
              <a:ahLst/>
              <a:cxnLst/>
              <a:rect l="l" t="t" r="r" b="b"/>
              <a:pathLst>
                <a:path w="4968" h="14148" extrusionOk="0">
                  <a:moveTo>
                    <a:pt x="3423" y="1"/>
                  </a:moveTo>
                  <a:cubicBezTo>
                    <a:pt x="2707" y="1"/>
                    <a:pt x="0" y="965"/>
                    <a:pt x="0" y="965"/>
                  </a:cubicBezTo>
                  <a:cubicBezTo>
                    <a:pt x="0" y="965"/>
                    <a:pt x="1578" y="13835"/>
                    <a:pt x="1921" y="14045"/>
                  </a:cubicBezTo>
                  <a:cubicBezTo>
                    <a:pt x="2030" y="14112"/>
                    <a:pt x="2262" y="14148"/>
                    <a:pt x="2545" y="14148"/>
                  </a:cubicBezTo>
                  <a:cubicBezTo>
                    <a:pt x="3145" y="14148"/>
                    <a:pt x="3977" y="13989"/>
                    <a:pt x="4382" y="13637"/>
                  </a:cubicBezTo>
                  <a:cubicBezTo>
                    <a:pt x="4967" y="13117"/>
                    <a:pt x="3896" y="236"/>
                    <a:pt x="3565" y="26"/>
                  </a:cubicBezTo>
                  <a:cubicBezTo>
                    <a:pt x="3536" y="9"/>
                    <a:pt x="3488" y="1"/>
                    <a:pt x="3423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9"/>
            <p:cNvSpPr/>
            <p:nvPr/>
          </p:nvSpPr>
          <p:spPr>
            <a:xfrm>
              <a:off x="663106" y="2065495"/>
              <a:ext cx="164035" cy="335051"/>
            </a:xfrm>
            <a:custGeom>
              <a:avLst/>
              <a:gdLst/>
              <a:ahLst/>
              <a:cxnLst/>
              <a:rect l="l" t="t" r="r" b="b"/>
              <a:pathLst>
                <a:path w="3313" h="6767" extrusionOk="0">
                  <a:moveTo>
                    <a:pt x="442" y="0"/>
                  </a:moveTo>
                  <a:lnTo>
                    <a:pt x="1" y="243"/>
                  </a:lnTo>
                  <a:cubicBezTo>
                    <a:pt x="1" y="243"/>
                    <a:pt x="2782" y="6766"/>
                    <a:pt x="2959" y="6766"/>
                  </a:cubicBezTo>
                  <a:cubicBezTo>
                    <a:pt x="3136" y="6766"/>
                    <a:pt x="3312" y="6590"/>
                    <a:pt x="3312" y="659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9"/>
            <p:cNvSpPr/>
            <p:nvPr/>
          </p:nvSpPr>
          <p:spPr>
            <a:xfrm>
              <a:off x="1197593" y="1823230"/>
              <a:ext cx="367333" cy="368571"/>
            </a:xfrm>
            <a:custGeom>
              <a:avLst/>
              <a:gdLst/>
              <a:ahLst/>
              <a:cxnLst/>
              <a:rect l="l" t="t" r="r" b="b"/>
              <a:pathLst>
                <a:path w="7419" h="7444" extrusionOk="0">
                  <a:moveTo>
                    <a:pt x="4204" y="0"/>
                  </a:moveTo>
                  <a:cubicBezTo>
                    <a:pt x="3866" y="0"/>
                    <a:pt x="3521" y="9"/>
                    <a:pt x="3202" y="25"/>
                  </a:cubicBezTo>
                  <a:cubicBezTo>
                    <a:pt x="1900" y="81"/>
                    <a:pt x="1" y="1504"/>
                    <a:pt x="156" y="1990"/>
                  </a:cubicBezTo>
                  <a:cubicBezTo>
                    <a:pt x="299" y="2465"/>
                    <a:pt x="983" y="5953"/>
                    <a:pt x="1535" y="6549"/>
                  </a:cubicBezTo>
                  <a:cubicBezTo>
                    <a:pt x="1965" y="7031"/>
                    <a:pt x="3341" y="7444"/>
                    <a:pt x="4331" y="7444"/>
                  </a:cubicBezTo>
                  <a:cubicBezTo>
                    <a:pt x="4588" y="7444"/>
                    <a:pt x="4819" y="7416"/>
                    <a:pt x="5001" y="7354"/>
                  </a:cubicBezTo>
                  <a:cubicBezTo>
                    <a:pt x="5884" y="7057"/>
                    <a:pt x="7419" y="5489"/>
                    <a:pt x="7363" y="4695"/>
                  </a:cubicBezTo>
                  <a:cubicBezTo>
                    <a:pt x="7297" y="3888"/>
                    <a:pt x="6259" y="235"/>
                    <a:pt x="6259" y="235"/>
                  </a:cubicBezTo>
                  <a:cubicBezTo>
                    <a:pt x="6209" y="77"/>
                    <a:pt x="5234" y="0"/>
                    <a:pt x="42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9"/>
            <p:cNvSpPr/>
            <p:nvPr/>
          </p:nvSpPr>
          <p:spPr>
            <a:xfrm>
              <a:off x="1144566" y="2017666"/>
              <a:ext cx="123880" cy="104273"/>
            </a:xfrm>
            <a:custGeom>
              <a:avLst/>
              <a:gdLst/>
              <a:ahLst/>
              <a:cxnLst/>
              <a:rect l="l" t="t" r="r" b="b"/>
              <a:pathLst>
                <a:path w="2502" h="2106" extrusionOk="0">
                  <a:moveTo>
                    <a:pt x="1402" y="1"/>
                  </a:moveTo>
                  <a:cubicBezTo>
                    <a:pt x="1265" y="1"/>
                    <a:pt x="1100" y="40"/>
                    <a:pt x="906" y="138"/>
                  </a:cubicBezTo>
                  <a:cubicBezTo>
                    <a:pt x="1" y="602"/>
                    <a:pt x="222" y="1540"/>
                    <a:pt x="1381" y="1992"/>
                  </a:cubicBezTo>
                  <a:cubicBezTo>
                    <a:pt x="1576" y="2070"/>
                    <a:pt x="1735" y="2105"/>
                    <a:pt x="1864" y="2105"/>
                  </a:cubicBezTo>
                  <a:cubicBezTo>
                    <a:pt x="2501" y="2105"/>
                    <a:pt x="2386" y="1252"/>
                    <a:pt x="2065" y="535"/>
                  </a:cubicBezTo>
                  <a:cubicBezTo>
                    <a:pt x="2065" y="535"/>
                    <a:pt x="1915" y="1"/>
                    <a:pt x="140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9"/>
            <p:cNvSpPr/>
            <p:nvPr/>
          </p:nvSpPr>
          <p:spPr>
            <a:xfrm>
              <a:off x="1175164" y="2041779"/>
              <a:ext cx="64564" cy="57633"/>
            </a:xfrm>
            <a:custGeom>
              <a:avLst/>
              <a:gdLst/>
              <a:ahLst/>
              <a:cxnLst/>
              <a:rect l="l" t="t" r="r" b="b"/>
              <a:pathLst>
                <a:path w="1304" h="1164" extrusionOk="0">
                  <a:moveTo>
                    <a:pt x="416" y="1"/>
                  </a:moveTo>
                  <a:cubicBezTo>
                    <a:pt x="348" y="1"/>
                    <a:pt x="287" y="13"/>
                    <a:pt x="233" y="38"/>
                  </a:cubicBezTo>
                  <a:cubicBezTo>
                    <a:pt x="111" y="93"/>
                    <a:pt x="45" y="192"/>
                    <a:pt x="23" y="269"/>
                  </a:cubicBezTo>
                  <a:cubicBezTo>
                    <a:pt x="1" y="347"/>
                    <a:pt x="57" y="435"/>
                    <a:pt x="133" y="457"/>
                  </a:cubicBezTo>
                  <a:cubicBezTo>
                    <a:pt x="149" y="461"/>
                    <a:pt x="164" y="463"/>
                    <a:pt x="179" y="463"/>
                  </a:cubicBezTo>
                  <a:cubicBezTo>
                    <a:pt x="250" y="463"/>
                    <a:pt x="314" y="422"/>
                    <a:pt x="332" y="358"/>
                  </a:cubicBezTo>
                  <a:cubicBezTo>
                    <a:pt x="332" y="347"/>
                    <a:pt x="344" y="325"/>
                    <a:pt x="366" y="325"/>
                  </a:cubicBezTo>
                  <a:cubicBezTo>
                    <a:pt x="375" y="320"/>
                    <a:pt x="395" y="314"/>
                    <a:pt x="428" y="314"/>
                  </a:cubicBezTo>
                  <a:cubicBezTo>
                    <a:pt x="476" y="314"/>
                    <a:pt x="552" y="327"/>
                    <a:pt x="663" y="380"/>
                  </a:cubicBezTo>
                  <a:cubicBezTo>
                    <a:pt x="1016" y="556"/>
                    <a:pt x="962" y="965"/>
                    <a:pt x="950" y="976"/>
                  </a:cubicBezTo>
                  <a:cubicBezTo>
                    <a:pt x="940" y="1064"/>
                    <a:pt x="994" y="1142"/>
                    <a:pt x="1083" y="1164"/>
                  </a:cubicBezTo>
                  <a:lnTo>
                    <a:pt x="1105" y="1164"/>
                  </a:lnTo>
                  <a:cubicBezTo>
                    <a:pt x="1182" y="1164"/>
                    <a:pt x="1249" y="1108"/>
                    <a:pt x="1259" y="1031"/>
                  </a:cubicBezTo>
                  <a:cubicBezTo>
                    <a:pt x="1303" y="811"/>
                    <a:pt x="1259" y="325"/>
                    <a:pt x="796" y="104"/>
                  </a:cubicBezTo>
                  <a:cubicBezTo>
                    <a:pt x="658" y="35"/>
                    <a:pt x="52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9"/>
            <p:cNvSpPr/>
            <p:nvPr/>
          </p:nvSpPr>
          <p:spPr>
            <a:xfrm>
              <a:off x="1146596" y="1860711"/>
              <a:ext cx="115562" cy="187355"/>
            </a:xfrm>
            <a:custGeom>
              <a:avLst/>
              <a:gdLst/>
              <a:ahLst/>
              <a:cxnLst/>
              <a:rect l="l" t="t" r="r" b="b"/>
              <a:pathLst>
                <a:path w="2334" h="3784" extrusionOk="0">
                  <a:moveTo>
                    <a:pt x="1111" y="0"/>
                  </a:moveTo>
                  <a:cubicBezTo>
                    <a:pt x="586" y="0"/>
                    <a:pt x="0" y="464"/>
                    <a:pt x="214" y="1200"/>
                  </a:cubicBezTo>
                  <a:cubicBezTo>
                    <a:pt x="501" y="2238"/>
                    <a:pt x="468" y="3087"/>
                    <a:pt x="1262" y="3562"/>
                  </a:cubicBezTo>
                  <a:cubicBezTo>
                    <a:pt x="1515" y="3713"/>
                    <a:pt x="1696" y="3784"/>
                    <a:pt x="1810" y="3784"/>
                  </a:cubicBezTo>
                  <a:cubicBezTo>
                    <a:pt x="2056" y="3784"/>
                    <a:pt x="2001" y="3460"/>
                    <a:pt x="1715" y="2911"/>
                  </a:cubicBezTo>
                  <a:cubicBezTo>
                    <a:pt x="1296" y="2094"/>
                    <a:pt x="1527" y="1697"/>
                    <a:pt x="1936" y="979"/>
                  </a:cubicBezTo>
                  <a:cubicBezTo>
                    <a:pt x="2333" y="273"/>
                    <a:pt x="1649" y="229"/>
                    <a:pt x="1649" y="229"/>
                  </a:cubicBezTo>
                  <a:cubicBezTo>
                    <a:pt x="1515" y="73"/>
                    <a:pt x="1317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9"/>
            <p:cNvSpPr/>
            <p:nvPr/>
          </p:nvSpPr>
          <p:spPr>
            <a:xfrm>
              <a:off x="1509126" y="1916809"/>
              <a:ext cx="113285" cy="111799"/>
            </a:xfrm>
            <a:custGeom>
              <a:avLst/>
              <a:gdLst/>
              <a:ahLst/>
              <a:cxnLst/>
              <a:rect l="l" t="t" r="r" b="b"/>
              <a:pathLst>
                <a:path w="2288" h="2258" extrusionOk="0">
                  <a:moveTo>
                    <a:pt x="1062" y="1"/>
                  </a:moveTo>
                  <a:cubicBezTo>
                    <a:pt x="1050" y="1"/>
                    <a:pt x="1039" y="1"/>
                    <a:pt x="1027" y="1"/>
                  </a:cubicBezTo>
                  <a:cubicBezTo>
                    <a:pt x="1" y="34"/>
                    <a:pt x="188" y="906"/>
                    <a:pt x="188" y="906"/>
                  </a:cubicBezTo>
                  <a:cubicBezTo>
                    <a:pt x="243" y="1579"/>
                    <a:pt x="475" y="2257"/>
                    <a:pt x="888" y="2257"/>
                  </a:cubicBezTo>
                  <a:cubicBezTo>
                    <a:pt x="1058" y="2257"/>
                    <a:pt x="1259" y="2142"/>
                    <a:pt x="1490" y="1866"/>
                  </a:cubicBezTo>
                  <a:cubicBezTo>
                    <a:pt x="2287" y="917"/>
                    <a:pt x="2048" y="1"/>
                    <a:pt x="106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9"/>
            <p:cNvSpPr/>
            <p:nvPr/>
          </p:nvSpPr>
          <p:spPr>
            <a:xfrm>
              <a:off x="1533684" y="1932604"/>
              <a:ext cx="54711" cy="70654"/>
            </a:xfrm>
            <a:custGeom>
              <a:avLst/>
              <a:gdLst/>
              <a:ahLst/>
              <a:cxnLst/>
              <a:rect l="l" t="t" r="r" b="b"/>
              <a:pathLst>
                <a:path w="1105" h="1427" extrusionOk="0">
                  <a:moveTo>
                    <a:pt x="796" y="0"/>
                  </a:moveTo>
                  <a:cubicBezTo>
                    <a:pt x="785" y="0"/>
                    <a:pt x="774" y="1"/>
                    <a:pt x="763" y="2"/>
                  </a:cubicBezTo>
                  <a:cubicBezTo>
                    <a:pt x="597" y="13"/>
                    <a:pt x="442" y="124"/>
                    <a:pt x="288" y="333"/>
                  </a:cubicBezTo>
                  <a:cubicBezTo>
                    <a:pt x="1" y="742"/>
                    <a:pt x="189" y="1194"/>
                    <a:pt x="332" y="1370"/>
                  </a:cubicBezTo>
                  <a:cubicBezTo>
                    <a:pt x="366" y="1404"/>
                    <a:pt x="410" y="1426"/>
                    <a:pt x="454" y="1426"/>
                  </a:cubicBezTo>
                  <a:cubicBezTo>
                    <a:pt x="487" y="1426"/>
                    <a:pt x="520" y="1415"/>
                    <a:pt x="553" y="1392"/>
                  </a:cubicBezTo>
                  <a:cubicBezTo>
                    <a:pt x="619" y="1338"/>
                    <a:pt x="631" y="1238"/>
                    <a:pt x="575" y="1172"/>
                  </a:cubicBezTo>
                  <a:cubicBezTo>
                    <a:pt x="564" y="1161"/>
                    <a:pt x="321" y="830"/>
                    <a:pt x="553" y="509"/>
                  </a:cubicBezTo>
                  <a:cubicBezTo>
                    <a:pt x="663" y="344"/>
                    <a:pt x="752" y="311"/>
                    <a:pt x="774" y="311"/>
                  </a:cubicBezTo>
                  <a:cubicBezTo>
                    <a:pt x="807" y="311"/>
                    <a:pt x="818" y="322"/>
                    <a:pt x="829" y="322"/>
                  </a:cubicBezTo>
                  <a:cubicBezTo>
                    <a:pt x="858" y="351"/>
                    <a:pt x="899" y="368"/>
                    <a:pt x="939" y="368"/>
                  </a:cubicBezTo>
                  <a:cubicBezTo>
                    <a:pt x="976" y="368"/>
                    <a:pt x="1012" y="354"/>
                    <a:pt x="1039" y="322"/>
                  </a:cubicBezTo>
                  <a:cubicBezTo>
                    <a:pt x="1105" y="267"/>
                    <a:pt x="1105" y="168"/>
                    <a:pt x="1050" y="101"/>
                  </a:cubicBezTo>
                  <a:cubicBezTo>
                    <a:pt x="999" y="51"/>
                    <a:pt x="912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9"/>
            <p:cNvSpPr/>
            <p:nvPr/>
          </p:nvSpPr>
          <p:spPr>
            <a:xfrm>
              <a:off x="1424410" y="1773074"/>
              <a:ext cx="147052" cy="188296"/>
            </a:xfrm>
            <a:custGeom>
              <a:avLst/>
              <a:gdLst/>
              <a:ahLst/>
              <a:cxnLst/>
              <a:rect l="l" t="t" r="r" b="b"/>
              <a:pathLst>
                <a:path w="2970" h="3803" extrusionOk="0">
                  <a:moveTo>
                    <a:pt x="1409" y="1"/>
                  </a:moveTo>
                  <a:cubicBezTo>
                    <a:pt x="1028" y="1"/>
                    <a:pt x="657" y="218"/>
                    <a:pt x="574" y="575"/>
                  </a:cubicBezTo>
                  <a:cubicBezTo>
                    <a:pt x="574" y="575"/>
                    <a:pt x="0" y="939"/>
                    <a:pt x="685" y="1369"/>
                  </a:cubicBezTo>
                  <a:cubicBezTo>
                    <a:pt x="1381" y="1811"/>
                    <a:pt x="1778" y="2043"/>
                    <a:pt x="1800" y="2959"/>
                  </a:cubicBezTo>
                  <a:cubicBezTo>
                    <a:pt x="1806" y="3497"/>
                    <a:pt x="1885" y="3803"/>
                    <a:pt x="2045" y="3803"/>
                  </a:cubicBezTo>
                  <a:cubicBezTo>
                    <a:pt x="2157" y="3803"/>
                    <a:pt x="2310" y="3652"/>
                    <a:pt x="2506" y="3323"/>
                  </a:cubicBezTo>
                  <a:cubicBezTo>
                    <a:pt x="2970" y="2529"/>
                    <a:pt x="2539" y="1789"/>
                    <a:pt x="2308" y="751"/>
                  </a:cubicBezTo>
                  <a:cubicBezTo>
                    <a:pt x="2191" y="224"/>
                    <a:pt x="179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9"/>
            <p:cNvSpPr/>
            <p:nvPr/>
          </p:nvSpPr>
          <p:spPr>
            <a:xfrm>
              <a:off x="1140208" y="1638796"/>
              <a:ext cx="380999" cy="258406"/>
            </a:xfrm>
            <a:custGeom>
              <a:avLst/>
              <a:gdLst/>
              <a:ahLst/>
              <a:cxnLst/>
              <a:rect l="l" t="t" r="r" b="b"/>
              <a:pathLst>
                <a:path w="7695" h="5219" extrusionOk="0">
                  <a:moveTo>
                    <a:pt x="4886" y="1"/>
                  </a:moveTo>
                  <a:cubicBezTo>
                    <a:pt x="4529" y="1"/>
                    <a:pt x="3899" y="695"/>
                    <a:pt x="3356" y="1112"/>
                  </a:cubicBezTo>
                  <a:cubicBezTo>
                    <a:pt x="2639" y="1664"/>
                    <a:pt x="1612" y="1554"/>
                    <a:pt x="807" y="2977"/>
                  </a:cubicBezTo>
                  <a:cubicBezTo>
                    <a:pt x="1" y="4390"/>
                    <a:pt x="520" y="4633"/>
                    <a:pt x="520" y="4633"/>
                  </a:cubicBezTo>
                  <a:cubicBezTo>
                    <a:pt x="520" y="4633"/>
                    <a:pt x="1127" y="5219"/>
                    <a:pt x="1640" y="5219"/>
                  </a:cubicBezTo>
                  <a:cubicBezTo>
                    <a:pt x="1856" y="5219"/>
                    <a:pt x="2055" y="5115"/>
                    <a:pt x="2186" y="4821"/>
                  </a:cubicBezTo>
                  <a:cubicBezTo>
                    <a:pt x="2639" y="3828"/>
                    <a:pt x="6403" y="4324"/>
                    <a:pt x="6910" y="3662"/>
                  </a:cubicBezTo>
                  <a:cubicBezTo>
                    <a:pt x="7408" y="2989"/>
                    <a:pt x="7694" y="1807"/>
                    <a:pt x="7385" y="1211"/>
                  </a:cubicBezTo>
                  <a:cubicBezTo>
                    <a:pt x="7299" y="1042"/>
                    <a:pt x="7215" y="981"/>
                    <a:pt x="7138" y="981"/>
                  </a:cubicBezTo>
                  <a:cubicBezTo>
                    <a:pt x="6939" y="981"/>
                    <a:pt x="6789" y="1388"/>
                    <a:pt x="6789" y="1388"/>
                  </a:cubicBezTo>
                  <a:cubicBezTo>
                    <a:pt x="6789" y="1388"/>
                    <a:pt x="6756" y="792"/>
                    <a:pt x="6336" y="428"/>
                  </a:cubicBezTo>
                  <a:cubicBezTo>
                    <a:pt x="6266" y="368"/>
                    <a:pt x="6191" y="343"/>
                    <a:pt x="6114" y="343"/>
                  </a:cubicBezTo>
                  <a:cubicBezTo>
                    <a:pt x="5727" y="343"/>
                    <a:pt x="5310" y="991"/>
                    <a:pt x="5310" y="991"/>
                  </a:cubicBezTo>
                  <a:lnTo>
                    <a:pt x="5134" y="252"/>
                  </a:lnTo>
                  <a:cubicBezTo>
                    <a:pt x="5088" y="74"/>
                    <a:pt x="5001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9"/>
            <p:cNvSpPr/>
            <p:nvPr/>
          </p:nvSpPr>
          <p:spPr>
            <a:xfrm>
              <a:off x="1438620" y="1958202"/>
              <a:ext cx="86399" cy="62237"/>
            </a:xfrm>
            <a:custGeom>
              <a:avLst/>
              <a:gdLst/>
              <a:ahLst/>
              <a:cxnLst/>
              <a:rect l="l" t="t" r="r" b="b"/>
              <a:pathLst>
                <a:path w="1745" h="1257" extrusionOk="0">
                  <a:moveTo>
                    <a:pt x="942" y="0"/>
                  </a:moveTo>
                  <a:cubicBezTo>
                    <a:pt x="864" y="0"/>
                    <a:pt x="772" y="11"/>
                    <a:pt x="663" y="37"/>
                  </a:cubicBezTo>
                  <a:cubicBezTo>
                    <a:pt x="0" y="181"/>
                    <a:pt x="133" y="1162"/>
                    <a:pt x="133" y="1162"/>
                  </a:cubicBezTo>
                  <a:cubicBezTo>
                    <a:pt x="133" y="1162"/>
                    <a:pt x="272" y="1257"/>
                    <a:pt x="576" y="1257"/>
                  </a:cubicBezTo>
                  <a:cubicBezTo>
                    <a:pt x="702" y="1257"/>
                    <a:pt x="855" y="1241"/>
                    <a:pt x="1038" y="1196"/>
                  </a:cubicBezTo>
                  <a:cubicBezTo>
                    <a:pt x="1579" y="1064"/>
                    <a:pt x="1744" y="313"/>
                    <a:pt x="1535" y="291"/>
                  </a:cubicBezTo>
                  <a:cubicBezTo>
                    <a:pt x="1369" y="272"/>
                    <a:pt x="1334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9"/>
            <p:cNvSpPr/>
            <p:nvPr/>
          </p:nvSpPr>
          <p:spPr>
            <a:xfrm>
              <a:off x="1433719" y="1957211"/>
              <a:ext cx="87489" cy="58573"/>
            </a:xfrm>
            <a:custGeom>
              <a:avLst/>
              <a:gdLst/>
              <a:ahLst/>
              <a:cxnLst/>
              <a:rect l="l" t="t" r="r" b="b"/>
              <a:pathLst>
                <a:path w="1767" h="1183" extrusionOk="0">
                  <a:moveTo>
                    <a:pt x="989" y="0"/>
                  </a:moveTo>
                  <a:cubicBezTo>
                    <a:pt x="880" y="0"/>
                    <a:pt x="763" y="22"/>
                    <a:pt x="641" y="79"/>
                  </a:cubicBezTo>
                  <a:cubicBezTo>
                    <a:pt x="0" y="366"/>
                    <a:pt x="232" y="1182"/>
                    <a:pt x="232" y="1182"/>
                  </a:cubicBezTo>
                  <a:cubicBezTo>
                    <a:pt x="232" y="1182"/>
                    <a:pt x="155" y="476"/>
                    <a:pt x="619" y="223"/>
                  </a:cubicBezTo>
                  <a:cubicBezTo>
                    <a:pt x="742" y="157"/>
                    <a:pt x="865" y="131"/>
                    <a:pt x="981" y="131"/>
                  </a:cubicBezTo>
                  <a:cubicBezTo>
                    <a:pt x="1344" y="131"/>
                    <a:pt x="1640" y="377"/>
                    <a:pt x="1698" y="377"/>
                  </a:cubicBezTo>
                  <a:cubicBezTo>
                    <a:pt x="1699" y="377"/>
                    <a:pt x="1699" y="377"/>
                    <a:pt x="1700" y="377"/>
                  </a:cubicBezTo>
                  <a:cubicBezTo>
                    <a:pt x="1766" y="366"/>
                    <a:pt x="1623" y="255"/>
                    <a:pt x="1578" y="223"/>
                  </a:cubicBezTo>
                  <a:cubicBezTo>
                    <a:pt x="1538" y="181"/>
                    <a:pt x="1302" y="0"/>
                    <a:pt x="9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9"/>
            <p:cNvSpPr/>
            <p:nvPr/>
          </p:nvSpPr>
          <p:spPr>
            <a:xfrm>
              <a:off x="1452286" y="1970679"/>
              <a:ext cx="49760" cy="44809"/>
            </a:xfrm>
            <a:custGeom>
              <a:avLst/>
              <a:gdLst/>
              <a:ahLst/>
              <a:cxnLst/>
              <a:rect l="l" t="t" r="r" b="b"/>
              <a:pathLst>
                <a:path w="1005" h="905" extrusionOk="0">
                  <a:moveTo>
                    <a:pt x="506" y="1"/>
                  </a:moveTo>
                  <a:cubicBezTo>
                    <a:pt x="467" y="1"/>
                    <a:pt x="427" y="6"/>
                    <a:pt x="387" y="17"/>
                  </a:cubicBezTo>
                  <a:cubicBezTo>
                    <a:pt x="144" y="72"/>
                    <a:pt x="1" y="326"/>
                    <a:pt x="55" y="569"/>
                  </a:cubicBezTo>
                  <a:cubicBezTo>
                    <a:pt x="111" y="771"/>
                    <a:pt x="297" y="905"/>
                    <a:pt x="498" y="905"/>
                  </a:cubicBezTo>
                  <a:cubicBezTo>
                    <a:pt x="538" y="905"/>
                    <a:pt x="579" y="899"/>
                    <a:pt x="619" y="888"/>
                  </a:cubicBezTo>
                  <a:cubicBezTo>
                    <a:pt x="862" y="834"/>
                    <a:pt x="1005" y="579"/>
                    <a:pt x="938" y="336"/>
                  </a:cubicBezTo>
                  <a:cubicBezTo>
                    <a:pt x="883" y="134"/>
                    <a:pt x="705" y="1"/>
                    <a:pt x="50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9"/>
            <p:cNvSpPr/>
            <p:nvPr/>
          </p:nvSpPr>
          <p:spPr>
            <a:xfrm>
              <a:off x="1427133" y="1917205"/>
              <a:ext cx="65109" cy="24806"/>
            </a:xfrm>
            <a:custGeom>
              <a:avLst/>
              <a:gdLst/>
              <a:ahLst/>
              <a:cxnLst/>
              <a:rect l="l" t="t" r="r" b="b"/>
              <a:pathLst>
                <a:path w="1315" h="501" extrusionOk="0">
                  <a:moveTo>
                    <a:pt x="791" y="0"/>
                  </a:moveTo>
                  <a:cubicBezTo>
                    <a:pt x="673" y="0"/>
                    <a:pt x="526" y="19"/>
                    <a:pt x="354" y="81"/>
                  </a:cubicBezTo>
                  <a:cubicBezTo>
                    <a:pt x="200" y="136"/>
                    <a:pt x="67" y="246"/>
                    <a:pt x="1" y="401"/>
                  </a:cubicBezTo>
                  <a:cubicBezTo>
                    <a:pt x="1" y="423"/>
                    <a:pt x="45" y="445"/>
                    <a:pt x="67" y="457"/>
                  </a:cubicBezTo>
                  <a:cubicBezTo>
                    <a:pt x="100" y="479"/>
                    <a:pt x="144" y="489"/>
                    <a:pt x="178" y="501"/>
                  </a:cubicBezTo>
                  <a:cubicBezTo>
                    <a:pt x="299" y="346"/>
                    <a:pt x="487" y="224"/>
                    <a:pt x="696" y="170"/>
                  </a:cubicBezTo>
                  <a:cubicBezTo>
                    <a:pt x="840" y="136"/>
                    <a:pt x="972" y="125"/>
                    <a:pt x="1115" y="125"/>
                  </a:cubicBezTo>
                  <a:lnTo>
                    <a:pt x="1314" y="125"/>
                  </a:lnTo>
                  <a:cubicBezTo>
                    <a:pt x="1204" y="70"/>
                    <a:pt x="1093" y="37"/>
                    <a:pt x="972" y="15"/>
                  </a:cubicBezTo>
                  <a:cubicBezTo>
                    <a:pt x="923" y="7"/>
                    <a:pt x="862" y="0"/>
                    <a:pt x="7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1477983" y="1975580"/>
              <a:ext cx="13121" cy="12081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135" y="0"/>
                  </a:moveTo>
                  <a:cubicBezTo>
                    <a:pt x="123" y="0"/>
                    <a:pt x="112" y="2"/>
                    <a:pt x="100" y="6"/>
                  </a:cubicBezTo>
                  <a:cubicBezTo>
                    <a:pt x="44" y="28"/>
                    <a:pt x="0" y="83"/>
                    <a:pt x="22" y="149"/>
                  </a:cubicBezTo>
                  <a:cubicBezTo>
                    <a:pt x="32" y="204"/>
                    <a:pt x="78" y="243"/>
                    <a:pt x="131" y="243"/>
                  </a:cubicBezTo>
                  <a:cubicBezTo>
                    <a:pt x="143" y="243"/>
                    <a:pt x="154" y="241"/>
                    <a:pt x="166" y="237"/>
                  </a:cubicBezTo>
                  <a:cubicBezTo>
                    <a:pt x="232" y="227"/>
                    <a:pt x="265" y="161"/>
                    <a:pt x="254" y="94"/>
                  </a:cubicBezTo>
                  <a:cubicBezTo>
                    <a:pt x="236" y="40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1295777" y="1994148"/>
              <a:ext cx="89321" cy="62138"/>
            </a:xfrm>
            <a:custGeom>
              <a:avLst/>
              <a:gdLst/>
              <a:ahLst/>
              <a:cxnLst/>
              <a:rect l="l" t="t" r="r" b="b"/>
              <a:pathLst>
                <a:path w="1804" h="1255" extrusionOk="0">
                  <a:moveTo>
                    <a:pt x="969" y="1"/>
                  </a:moveTo>
                  <a:cubicBezTo>
                    <a:pt x="912" y="1"/>
                    <a:pt x="851" y="9"/>
                    <a:pt x="788" y="28"/>
                  </a:cubicBezTo>
                  <a:cubicBezTo>
                    <a:pt x="137" y="216"/>
                    <a:pt x="314" y="558"/>
                    <a:pt x="148" y="679"/>
                  </a:cubicBezTo>
                  <a:cubicBezTo>
                    <a:pt x="1" y="788"/>
                    <a:pt x="387" y="1254"/>
                    <a:pt x="847" y="1254"/>
                  </a:cubicBezTo>
                  <a:cubicBezTo>
                    <a:pt x="904" y="1254"/>
                    <a:pt x="962" y="1247"/>
                    <a:pt x="1020" y="1231"/>
                  </a:cubicBezTo>
                  <a:cubicBezTo>
                    <a:pt x="1649" y="1055"/>
                    <a:pt x="1804" y="757"/>
                    <a:pt x="1804" y="757"/>
                  </a:cubicBezTo>
                  <a:cubicBezTo>
                    <a:pt x="1804" y="757"/>
                    <a:pt x="1507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1299193" y="1993207"/>
              <a:ext cx="85904" cy="39065"/>
            </a:xfrm>
            <a:custGeom>
              <a:avLst/>
              <a:gdLst/>
              <a:ahLst/>
              <a:cxnLst/>
              <a:rect l="l" t="t" r="r" b="b"/>
              <a:pathLst>
                <a:path w="1735" h="789" extrusionOk="0">
                  <a:moveTo>
                    <a:pt x="896" y="1"/>
                  </a:moveTo>
                  <a:cubicBezTo>
                    <a:pt x="874" y="1"/>
                    <a:pt x="852" y="2"/>
                    <a:pt x="829" y="3"/>
                  </a:cubicBezTo>
                  <a:cubicBezTo>
                    <a:pt x="311" y="47"/>
                    <a:pt x="112" y="522"/>
                    <a:pt x="90" y="588"/>
                  </a:cubicBezTo>
                  <a:cubicBezTo>
                    <a:pt x="70" y="640"/>
                    <a:pt x="0" y="789"/>
                    <a:pt x="46" y="789"/>
                  </a:cubicBezTo>
                  <a:cubicBezTo>
                    <a:pt x="49" y="789"/>
                    <a:pt x="53" y="788"/>
                    <a:pt x="57" y="787"/>
                  </a:cubicBezTo>
                  <a:cubicBezTo>
                    <a:pt x="123" y="765"/>
                    <a:pt x="333" y="136"/>
                    <a:pt x="918" y="124"/>
                  </a:cubicBezTo>
                  <a:cubicBezTo>
                    <a:pt x="922" y="124"/>
                    <a:pt x="926" y="124"/>
                    <a:pt x="931" y="124"/>
                  </a:cubicBezTo>
                  <a:cubicBezTo>
                    <a:pt x="1463" y="124"/>
                    <a:pt x="1735" y="776"/>
                    <a:pt x="1735" y="776"/>
                  </a:cubicBezTo>
                  <a:cubicBezTo>
                    <a:pt x="1735" y="776"/>
                    <a:pt x="1539" y="1"/>
                    <a:pt x="89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9"/>
            <p:cNvSpPr/>
            <p:nvPr/>
          </p:nvSpPr>
          <p:spPr>
            <a:xfrm>
              <a:off x="1320582" y="2004248"/>
              <a:ext cx="49760" cy="45106"/>
            </a:xfrm>
            <a:custGeom>
              <a:avLst/>
              <a:gdLst/>
              <a:ahLst/>
              <a:cxnLst/>
              <a:rect l="l" t="t" r="r" b="b"/>
              <a:pathLst>
                <a:path w="1005" h="911" extrusionOk="0">
                  <a:moveTo>
                    <a:pt x="491" y="0"/>
                  </a:moveTo>
                  <a:cubicBezTo>
                    <a:pt x="457" y="0"/>
                    <a:pt x="422" y="4"/>
                    <a:pt x="387" y="12"/>
                  </a:cubicBezTo>
                  <a:cubicBezTo>
                    <a:pt x="144" y="78"/>
                    <a:pt x="0" y="332"/>
                    <a:pt x="66" y="575"/>
                  </a:cubicBezTo>
                  <a:cubicBezTo>
                    <a:pt x="113" y="778"/>
                    <a:pt x="297" y="911"/>
                    <a:pt x="498" y="911"/>
                  </a:cubicBezTo>
                  <a:cubicBezTo>
                    <a:pt x="538" y="911"/>
                    <a:pt x="578" y="906"/>
                    <a:pt x="618" y="895"/>
                  </a:cubicBezTo>
                  <a:cubicBezTo>
                    <a:pt x="861" y="829"/>
                    <a:pt x="1005" y="586"/>
                    <a:pt x="939" y="343"/>
                  </a:cubicBezTo>
                  <a:cubicBezTo>
                    <a:pt x="891" y="135"/>
                    <a:pt x="698" y="0"/>
                    <a:pt x="49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9"/>
            <p:cNvSpPr/>
            <p:nvPr/>
          </p:nvSpPr>
          <p:spPr>
            <a:xfrm>
              <a:off x="1298698" y="1948200"/>
              <a:ext cx="64020" cy="25499"/>
            </a:xfrm>
            <a:custGeom>
              <a:avLst/>
              <a:gdLst/>
              <a:ahLst/>
              <a:cxnLst/>
              <a:rect l="l" t="t" r="r" b="b"/>
              <a:pathLst>
                <a:path w="1293" h="515" extrusionOk="0">
                  <a:moveTo>
                    <a:pt x="912" y="1"/>
                  </a:moveTo>
                  <a:cubicBezTo>
                    <a:pt x="877" y="1"/>
                    <a:pt x="842" y="3"/>
                    <a:pt x="807" y="7"/>
                  </a:cubicBezTo>
                  <a:cubicBezTo>
                    <a:pt x="530" y="51"/>
                    <a:pt x="343" y="172"/>
                    <a:pt x="243" y="250"/>
                  </a:cubicBezTo>
                  <a:cubicBezTo>
                    <a:pt x="155" y="327"/>
                    <a:pt x="67" y="415"/>
                    <a:pt x="1" y="515"/>
                  </a:cubicBezTo>
                  <a:cubicBezTo>
                    <a:pt x="56" y="481"/>
                    <a:pt x="111" y="449"/>
                    <a:pt x="167" y="427"/>
                  </a:cubicBezTo>
                  <a:cubicBezTo>
                    <a:pt x="299" y="360"/>
                    <a:pt x="420" y="294"/>
                    <a:pt x="552" y="261"/>
                  </a:cubicBezTo>
                  <a:cubicBezTo>
                    <a:pt x="638" y="234"/>
                    <a:pt x="725" y="221"/>
                    <a:pt x="811" y="221"/>
                  </a:cubicBezTo>
                  <a:cubicBezTo>
                    <a:pt x="938" y="221"/>
                    <a:pt x="1064" y="248"/>
                    <a:pt x="1182" y="294"/>
                  </a:cubicBezTo>
                  <a:cubicBezTo>
                    <a:pt x="1204" y="261"/>
                    <a:pt x="1226" y="239"/>
                    <a:pt x="1248" y="206"/>
                  </a:cubicBezTo>
                  <a:cubicBezTo>
                    <a:pt x="1259" y="172"/>
                    <a:pt x="1292" y="140"/>
                    <a:pt x="1281" y="106"/>
                  </a:cubicBezTo>
                  <a:cubicBezTo>
                    <a:pt x="1175" y="36"/>
                    <a:pt x="1049" y="1"/>
                    <a:pt x="91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9"/>
            <p:cNvSpPr/>
            <p:nvPr/>
          </p:nvSpPr>
          <p:spPr>
            <a:xfrm>
              <a:off x="1327712" y="2014002"/>
              <a:ext cx="11487" cy="10645"/>
            </a:xfrm>
            <a:custGeom>
              <a:avLst/>
              <a:gdLst/>
              <a:ahLst/>
              <a:cxnLst/>
              <a:rect l="l" t="t" r="r" b="b"/>
              <a:pathLst>
                <a:path w="232" h="215" extrusionOk="0">
                  <a:moveTo>
                    <a:pt x="110" y="1"/>
                  </a:moveTo>
                  <a:cubicBezTo>
                    <a:pt x="103" y="1"/>
                    <a:pt x="96" y="1"/>
                    <a:pt x="88" y="3"/>
                  </a:cubicBezTo>
                  <a:cubicBezTo>
                    <a:pt x="33" y="13"/>
                    <a:pt x="0" y="69"/>
                    <a:pt x="11" y="135"/>
                  </a:cubicBezTo>
                  <a:cubicBezTo>
                    <a:pt x="30" y="183"/>
                    <a:pt x="74" y="214"/>
                    <a:pt x="121" y="214"/>
                  </a:cubicBezTo>
                  <a:cubicBezTo>
                    <a:pt x="129" y="214"/>
                    <a:pt x="136" y="214"/>
                    <a:pt x="143" y="212"/>
                  </a:cubicBezTo>
                  <a:cubicBezTo>
                    <a:pt x="199" y="190"/>
                    <a:pt x="231" y="135"/>
                    <a:pt x="221" y="80"/>
                  </a:cubicBezTo>
                  <a:cubicBezTo>
                    <a:pt x="211" y="32"/>
                    <a:pt x="160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1387820" y="2082973"/>
              <a:ext cx="89667" cy="49909"/>
            </a:xfrm>
            <a:custGeom>
              <a:avLst/>
              <a:gdLst/>
              <a:ahLst/>
              <a:cxnLst/>
              <a:rect l="l" t="t" r="r" b="b"/>
              <a:pathLst>
                <a:path w="1811" h="1008" extrusionOk="0">
                  <a:moveTo>
                    <a:pt x="1744" y="1"/>
                  </a:moveTo>
                  <a:lnTo>
                    <a:pt x="0" y="464"/>
                  </a:lnTo>
                  <a:cubicBezTo>
                    <a:pt x="0" y="464"/>
                    <a:pt x="272" y="1007"/>
                    <a:pt x="830" y="1007"/>
                  </a:cubicBezTo>
                  <a:cubicBezTo>
                    <a:pt x="908" y="1007"/>
                    <a:pt x="992" y="996"/>
                    <a:pt x="1082" y="972"/>
                  </a:cubicBezTo>
                  <a:cubicBezTo>
                    <a:pt x="1810" y="762"/>
                    <a:pt x="1744" y="1"/>
                    <a:pt x="174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1387226" y="2080795"/>
              <a:ext cx="87489" cy="38075"/>
            </a:xfrm>
            <a:custGeom>
              <a:avLst/>
              <a:gdLst/>
              <a:ahLst/>
              <a:cxnLst/>
              <a:rect l="l" t="t" r="r" b="b"/>
              <a:pathLst>
                <a:path w="1767" h="769" extrusionOk="0">
                  <a:moveTo>
                    <a:pt x="1767" y="0"/>
                  </a:moveTo>
                  <a:lnTo>
                    <a:pt x="1" y="497"/>
                  </a:lnTo>
                  <a:cubicBezTo>
                    <a:pt x="1" y="497"/>
                    <a:pt x="167" y="740"/>
                    <a:pt x="388" y="762"/>
                  </a:cubicBezTo>
                  <a:cubicBezTo>
                    <a:pt x="417" y="766"/>
                    <a:pt x="450" y="768"/>
                    <a:pt x="486" y="768"/>
                  </a:cubicBezTo>
                  <a:cubicBezTo>
                    <a:pt x="806" y="768"/>
                    <a:pt x="1365" y="605"/>
                    <a:pt x="1524" y="486"/>
                  </a:cubicBezTo>
                  <a:cubicBezTo>
                    <a:pt x="1690" y="36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1116145" y="2115206"/>
              <a:ext cx="654258" cy="726398"/>
            </a:xfrm>
            <a:custGeom>
              <a:avLst/>
              <a:gdLst/>
              <a:ahLst/>
              <a:cxnLst/>
              <a:rect l="l" t="t" r="r" b="b"/>
              <a:pathLst>
                <a:path w="13214" h="14671" extrusionOk="0">
                  <a:moveTo>
                    <a:pt x="7396" y="0"/>
                  </a:moveTo>
                  <a:lnTo>
                    <a:pt x="4361" y="972"/>
                  </a:lnTo>
                  <a:cubicBezTo>
                    <a:pt x="4361" y="972"/>
                    <a:pt x="4737" y="2749"/>
                    <a:pt x="4615" y="3113"/>
                  </a:cubicBezTo>
                  <a:cubicBezTo>
                    <a:pt x="4494" y="3478"/>
                    <a:pt x="1" y="4979"/>
                    <a:pt x="366" y="5828"/>
                  </a:cubicBezTo>
                  <a:cubicBezTo>
                    <a:pt x="727" y="6672"/>
                    <a:pt x="1023" y="14638"/>
                    <a:pt x="1611" y="14638"/>
                  </a:cubicBezTo>
                  <a:cubicBezTo>
                    <a:pt x="1615" y="14638"/>
                    <a:pt x="1619" y="14638"/>
                    <a:pt x="1624" y="14637"/>
                  </a:cubicBezTo>
                  <a:cubicBezTo>
                    <a:pt x="2231" y="14516"/>
                    <a:pt x="12242" y="14670"/>
                    <a:pt x="12728" y="14428"/>
                  </a:cubicBezTo>
                  <a:cubicBezTo>
                    <a:pt x="13214" y="14185"/>
                    <a:pt x="12463" y="4482"/>
                    <a:pt x="12220" y="3996"/>
                  </a:cubicBezTo>
                  <a:cubicBezTo>
                    <a:pt x="11978" y="3510"/>
                    <a:pt x="8588" y="2981"/>
                    <a:pt x="8103" y="2860"/>
                  </a:cubicBezTo>
                  <a:cubicBezTo>
                    <a:pt x="7617" y="2738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1121740" y="2264238"/>
              <a:ext cx="647574" cy="574642"/>
            </a:xfrm>
            <a:custGeom>
              <a:avLst/>
              <a:gdLst/>
              <a:ahLst/>
              <a:cxnLst/>
              <a:rect l="l" t="t" r="r" b="b"/>
              <a:pathLst>
                <a:path w="13079" h="11606" extrusionOk="0">
                  <a:moveTo>
                    <a:pt x="9074" y="1"/>
                  </a:moveTo>
                  <a:cubicBezTo>
                    <a:pt x="8851" y="1"/>
                    <a:pt x="8678" y="9"/>
                    <a:pt x="8586" y="26"/>
                  </a:cubicBezTo>
                  <a:cubicBezTo>
                    <a:pt x="8045" y="125"/>
                    <a:pt x="7560" y="1837"/>
                    <a:pt x="6875" y="2024"/>
                  </a:cubicBezTo>
                  <a:cubicBezTo>
                    <a:pt x="6835" y="2035"/>
                    <a:pt x="6789" y="2041"/>
                    <a:pt x="6738" y="2041"/>
                  </a:cubicBezTo>
                  <a:cubicBezTo>
                    <a:pt x="5912" y="2041"/>
                    <a:pt x="3729" y="622"/>
                    <a:pt x="3729" y="622"/>
                  </a:cubicBezTo>
                  <a:cubicBezTo>
                    <a:pt x="2846" y="622"/>
                    <a:pt x="484" y="2013"/>
                    <a:pt x="329" y="2477"/>
                  </a:cubicBezTo>
                  <a:cubicBezTo>
                    <a:pt x="0" y="3486"/>
                    <a:pt x="424" y="11606"/>
                    <a:pt x="1101" y="11606"/>
                  </a:cubicBezTo>
                  <a:cubicBezTo>
                    <a:pt x="1105" y="11606"/>
                    <a:pt x="1109" y="11605"/>
                    <a:pt x="1114" y="11605"/>
                  </a:cubicBezTo>
                  <a:cubicBezTo>
                    <a:pt x="1798" y="11506"/>
                    <a:pt x="13035" y="11605"/>
                    <a:pt x="12935" y="11362"/>
                  </a:cubicBezTo>
                  <a:cubicBezTo>
                    <a:pt x="12836" y="11119"/>
                    <a:pt x="13079" y="1152"/>
                    <a:pt x="12736" y="633"/>
                  </a:cubicBezTo>
                  <a:cubicBezTo>
                    <a:pt x="12443" y="203"/>
                    <a:pt x="10157" y="1"/>
                    <a:pt x="9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1167539" y="2826750"/>
              <a:ext cx="673370" cy="475914"/>
            </a:xfrm>
            <a:custGeom>
              <a:avLst/>
              <a:gdLst/>
              <a:ahLst/>
              <a:cxnLst/>
              <a:rect l="l" t="t" r="r" b="b"/>
              <a:pathLst>
                <a:path w="13600" h="9612" extrusionOk="0">
                  <a:moveTo>
                    <a:pt x="12010" y="1"/>
                  </a:moveTo>
                  <a:cubicBezTo>
                    <a:pt x="11502" y="1"/>
                    <a:pt x="0" y="398"/>
                    <a:pt x="0" y="398"/>
                  </a:cubicBezTo>
                  <a:cubicBezTo>
                    <a:pt x="0" y="398"/>
                    <a:pt x="12" y="9218"/>
                    <a:pt x="520" y="9472"/>
                  </a:cubicBezTo>
                  <a:cubicBezTo>
                    <a:pt x="716" y="9570"/>
                    <a:pt x="1595" y="9612"/>
                    <a:pt x="2623" y="9612"/>
                  </a:cubicBezTo>
                  <a:cubicBezTo>
                    <a:pt x="4252" y="9612"/>
                    <a:pt x="6254" y="9506"/>
                    <a:pt x="6491" y="9351"/>
                  </a:cubicBezTo>
                  <a:cubicBezTo>
                    <a:pt x="6854" y="9105"/>
                    <a:pt x="6485" y="3889"/>
                    <a:pt x="6569" y="3889"/>
                  </a:cubicBezTo>
                  <a:cubicBezTo>
                    <a:pt x="6572" y="3889"/>
                    <a:pt x="6575" y="3896"/>
                    <a:pt x="6579" y="3908"/>
                  </a:cubicBezTo>
                  <a:cubicBezTo>
                    <a:pt x="6710" y="4279"/>
                    <a:pt x="7111" y="9353"/>
                    <a:pt x="7493" y="9353"/>
                  </a:cubicBezTo>
                  <a:cubicBezTo>
                    <a:pt x="7497" y="9353"/>
                    <a:pt x="7502" y="9352"/>
                    <a:pt x="7506" y="9351"/>
                  </a:cubicBezTo>
                  <a:cubicBezTo>
                    <a:pt x="7882" y="9218"/>
                    <a:pt x="12330" y="9472"/>
                    <a:pt x="12971" y="8964"/>
                  </a:cubicBezTo>
                  <a:cubicBezTo>
                    <a:pt x="13599" y="8456"/>
                    <a:pt x="12518" y="1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754407" y="2062970"/>
              <a:ext cx="240482" cy="175819"/>
            </a:xfrm>
            <a:custGeom>
              <a:avLst/>
              <a:gdLst/>
              <a:ahLst/>
              <a:cxnLst/>
              <a:rect l="l" t="t" r="r" b="b"/>
              <a:pathLst>
                <a:path w="4857" h="3551" extrusionOk="0">
                  <a:moveTo>
                    <a:pt x="3083" y="0"/>
                  </a:moveTo>
                  <a:cubicBezTo>
                    <a:pt x="2266" y="0"/>
                    <a:pt x="220" y="636"/>
                    <a:pt x="220" y="636"/>
                  </a:cubicBezTo>
                  <a:cubicBezTo>
                    <a:pt x="1" y="636"/>
                    <a:pt x="1593" y="3550"/>
                    <a:pt x="1872" y="3550"/>
                  </a:cubicBezTo>
                  <a:cubicBezTo>
                    <a:pt x="1873" y="3550"/>
                    <a:pt x="1875" y="3550"/>
                    <a:pt x="1876" y="3550"/>
                  </a:cubicBezTo>
                  <a:cubicBezTo>
                    <a:pt x="2141" y="3517"/>
                    <a:pt x="4856" y="2789"/>
                    <a:pt x="4636" y="2314"/>
                  </a:cubicBezTo>
                  <a:cubicBezTo>
                    <a:pt x="4426" y="1828"/>
                    <a:pt x="3731" y="360"/>
                    <a:pt x="3377" y="62"/>
                  </a:cubicBezTo>
                  <a:cubicBezTo>
                    <a:pt x="3326" y="19"/>
                    <a:pt x="3222" y="0"/>
                    <a:pt x="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9"/>
            <p:cNvSpPr/>
            <p:nvPr/>
          </p:nvSpPr>
          <p:spPr>
            <a:xfrm>
              <a:off x="743415" y="2051186"/>
              <a:ext cx="227857" cy="143834"/>
            </a:xfrm>
            <a:custGeom>
              <a:avLst/>
              <a:gdLst/>
              <a:ahLst/>
              <a:cxnLst/>
              <a:rect l="l" t="t" r="r" b="b"/>
              <a:pathLst>
                <a:path w="4602" h="2905" extrusionOk="0">
                  <a:moveTo>
                    <a:pt x="3307" y="1"/>
                  </a:moveTo>
                  <a:cubicBezTo>
                    <a:pt x="3301" y="1"/>
                    <a:pt x="3296" y="1"/>
                    <a:pt x="3290" y="2"/>
                  </a:cubicBezTo>
                  <a:cubicBezTo>
                    <a:pt x="2993" y="79"/>
                    <a:pt x="1" y="731"/>
                    <a:pt x="1" y="984"/>
                  </a:cubicBezTo>
                  <a:cubicBezTo>
                    <a:pt x="1" y="1239"/>
                    <a:pt x="785" y="2905"/>
                    <a:pt x="785" y="2905"/>
                  </a:cubicBezTo>
                  <a:cubicBezTo>
                    <a:pt x="785" y="2905"/>
                    <a:pt x="4251" y="1845"/>
                    <a:pt x="4428" y="1813"/>
                  </a:cubicBezTo>
                  <a:cubicBezTo>
                    <a:pt x="4601" y="1780"/>
                    <a:pt x="3634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9"/>
            <p:cNvSpPr/>
            <p:nvPr/>
          </p:nvSpPr>
          <p:spPr>
            <a:xfrm>
              <a:off x="667661" y="2040244"/>
              <a:ext cx="231619" cy="203694"/>
            </a:xfrm>
            <a:custGeom>
              <a:avLst/>
              <a:gdLst/>
              <a:ahLst/>
              <a:cxnLst/>
              <a:rect l="l" t="t" r="r" b="b"/>
              <a:pathLst>
                <a:path w="4678" h="4114" extrusionOk="0">
                  <a:moveTo>
                    <a:pt x="3159" y="1"/>
                  </a:moveTo>
                  <a:cubicBezTo>
                    <a:pt x="2629" y="1"/>
                    <a:pt x="174" y="753"/>
                    <a:pt x="174" y="753"/>
                  </a:cubicBezTo>
                  <a:cubicBezTo>
                    <a:pt x="1" y="828"/>
                    <a:pt x="1035" y="4113"/>
                    <a:pt x="1326" y="4113"/>
                  </a:cubicBezTo>
                  <a:cubicBezTo>
                    <a:pt x="1333" y="4113"/>
                    <a:pt x="1338" y="4112"/>
                    <a:pt x="1344" y="4109"/>
                  </a:cubicBezTo>
                  <a:cubicBezTo>
                    <a:pt x="1609" y="3965"/>
                    <a:pt x="4677" y="2905"/>
                    <a:pt x="4600" y="2618"/>
                  </a:cubicBezTo>
                  <a:cubicBezTo>
                    <a:pt x="4511" y="2321"/>
                    <a:pt x="3640" y="35"/>
                    <a:pt x="3198" y="3"/>
                  </a:cubicBezTo>
                  <a:cubicBezTo>
                    <a:pt x="3186" y="1"/>
                    <a:pt x="3173" y="1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9"/>
            <p:cNvSpPr/>
            <p:nvPr/>
          </p:nvSpPr>
          <p:spPr>
            <a:xfrm>
              <a:off x="663106" y="2029302"/>
              <a:ext cx="227758" cy="153192"/>
            </a:xfrm>
            <a:custGeom>
              <a:avLst/>
              <a:gdLst/>
              <a:ahLst/>
              <a:cxnLst/>
              <a:rect l="l" t="t" r="r" b="b"/>
              <a:pathLst>
                <a:path w="4600" h="3094" extrusionOk="0">
                  <a:moveTo>
                    <a:pt x="3320" y="0"/>
                  </a:moveTo>
                  <a:cubicBezTo>
                    <a:pt x="3313" y="0"/>
                    <a:pt x="3307" y="1"/>
                    <a:pt x="3301" y="3"/>
                  </a:cubicBezTo>
                  <a:cubicBezTo>
                    <a:pt x="2992" y="69"/>
                    <a:pt x="1" y="720"/>
                    <a:pt x="1" y="974"/>
                  </a:cubicBezTo>
                  <a:cubicBezTo>
                    <a:pt x="1" y="1239"/>
                    <a:pt x="818" y="3094"/>
                    <a:pt x="818" y="3094"/>
                  </a:cubicBezTo>
                  <a:cubicBezTo>
                    <a:pt x="818" y="3094"/>
                    <a:pt x="4250" y="1846"/>
                    <a:pt x="4427" y="1802"/>
                  </a:cubicBezTo>
                  <a:cubicBezTo>
                    <a:pt x="4600" y="1770"/>
                    <a:pt x="3640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9"/>
            <p:cNvSpPr/>
            <p:nvPr/>
          </p:nvSpPr>
          <p:spPr>
            <a:xfrm>
              <a:off x="677316" y="2265922"/>
              <a:ext cx="197901" cy="170273"/>
            </a:xfrm>
            <a:custGeom>
              <a:avLst/>
              <a:gdLst/>
              <a:ahLst/>
              <a:cxnLst/>
              <a:rect l="l" t="t" r="r" b="b"/>
              <a:pathLst>
                <a:path w="3997" h="3439" extrusionOk="0">
                  <a:moveTo>
                    <a:pt x="2346" y="0"/>
                  </a:moveTo>
                  <a:cubicBezTo>
                    <a:pt x="1805" y="0"/>
                    <a:pt x="729" y="919"/>
                    <a:pt x="729" y="919"/>
                  </a:cubicBezTo>
                  <a:cubicBezTo>
                    <a:pt x="0" y="2069"/>
                    <a:pt x="961" y="3438"/>
                    <a:pt x="1517" y="3438"/>
                  </a:cubicBezTo>
                  <a:cubicBezTo>
                    <a:pt x="1558" y="3438"/>
                    <a:pt x="1598" y="3430"/>
                    <a:pt x="1634" y="3414"/>
                  </a:cubicBezTo>
                  <a:cubicBezTo>
                    <a:pt x="2153" y="3182"/>
                    <a:pt x="3246" y="2983"/>
                    <a:pt x="3621" y="2421"/>
                  </a:cubicBezTo>
                  <a:cubicBezTo>
                    <a:pt x="3997" y="1869"/>
                    <a:pt x="2903" y="731"/>
                    <a:pt x="2606" y="147"/>
                  </a:cubicBezTo>
                  <a:cubicBezTo>
                    <a:pt x="2555" y="43"/>
                    <a:pt x="2463" y="0"/>
                    <a:pt x="23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9"/>
            <p:cNvSpPr/>
            <p:nvPr/>
          </p:nvSpPr>
          <p:spPr>
            <a:xfrm>
              <a:off x="1227152" y="3853689"/>
              <a:ext cx="304997" cy="226470"/>
            </a:xfrm>
            <a:custGeom>
              <a:avLst/>
              <a:gdLst/>
              <a:ahLst/>
              <a:cxnLst/>
              <a:rect l="l" t="t" r="r" b="b"/>
              <a:pathLst>
                <a:path w="6160" h="4574" extrusionOk="0">
                  <a:moveTo>
                    <a:pt x="4106" y="1"/>
                  </a:moveTo>
                  <a:cubicBezTo>
                    <a:pt x="4106" y="1"/>
                    <a:pt x="982" y="144"/>
                    <a:pt x="817" y="509"/>
                  </a:cubicBezTo>
                  <a:cubicBezTo>
                    <a:pt x="651" y="872"/>
                    <a:pt x="0" y="3632"/>
                    <a:pt x="651" y="4073"/>
                  </a:cubicBezTo>
                  <a:cubicBezTo>
                    <a:pt x="1082" y="4354"/>
                    <a:pt x="2244" y="4574"/>
                    <a:pt x="3343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59" y="3919"/>
                    <a:pt x="4602" y="3047"/>
                    <a:pt x="4271" y="2253"/>
                  </a:cubicBezTo>
                  <a:cubicBezTo>
                    <a:pt x="3940" y="1446"/>
                    <a:pt x="4106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1242947" y="3544384"/>
              <a:ext cx="242166" cy="337428"/>
            </a:xfrm>
            <a:custGeom>
              <a:avLst/>
              <a:gdLst/>
              <a:ahLst/>
              <a:cxnLst/>
              <a:rect l="l" t="t" r="r" b="b"/>
              <a:pathLst>
                <a:path w="4891" h="6815" extrusionOk="0">
                  <a:moveTo>
                    <a:pt x="419" y="0"/>
                  </a:moveTo>
                  <a:cubicBezTo>
                    <a:pt x="349" y="0"/>
                    <a:pt x="310" y="0"/>
                    <a:pt x="310" y="0"/>
                  </a:cubicBezTo>
                  <a:cubicBezTo>
                    <a:pt x="67" y="0"/>
                    <a:pt x="1" y="6756"/>
                    <a:pt x="498" y="6756"/>
                  </a:cubicBezTo>
                  <a:cubicBezTo>
                    <a:pt x="731" y="6756"/>
                    <a:pt x="1554" y="6814"/>
                    <a:pt x="2355" y="6814"/>
                  </a:cubicBezTo>
                  <a:cubicBezTo>
                    <a:pt x="3256" y="6814"/>
                    <a:pt x="4130" y="6740"/>
                    <a:pt x="4107" y="6424"/>
                  </a:cubicBezTo>
                  <a:cubicBezTo>
                    <a:pt x="3952" y="4261"/>
                    <a:pt x="4891" y="739"/>
                    <a:pt x="4207" y="188"/>
                  </a:cubicBezTo>
                  <a:cubicBezTo>
                    <a:pt x="3979" y="9"/>
                    <a:pt x="1028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1590624" y="3551266"/>
              <a:ext cx="225727" cy="327674"/>
            </a:xfrm>
            <a:custGeom>
              <a:avLst/>
              <a:gdLst/>
              <a:ahLst/>
              <a:cxnLst/>
              <a:rect l="l" t="t" r="r" b="b"/>
              <a:pathLst>
                <a:path w="4559" h="6618" extrusionOk="0">
                  <a:moveTo>
                    <a:pt x="3205" y="0"/>
                  </a:moveTo>
                  <a:cubicBezTo>
                    <a:pt x="2075" y="0"/>
                    <a:pt x="242" y="181"/>
                    <a:pt x="242" y="181"/>
                  </a:cubicBezTo>
                  <a:cubicBezTo>
                    <a:pt x="0" y="214"/>
                    <a:pt x="414" y="6617"/>
                    <a:pt x="897" y="6617"/>
                  </a:cubicBezTo>
                  <a:cubicBezTo>
                    <a:pt x="899" y="6617"/>
                    <a:pt x="902" y="6617"/>
                    <a:pt x="904" y="6617"/>
                  </a:cubicBezTo>
                  <a:cubicBezTo>
                    <a:pt x="989" y="6603"/>
                    <a:pt x="1140" y="6600"/>
                    <a:pt x="1332" y="6600"/>
                  </a:cubicBezTo>
                  <a:cubicBezTo>
                    <a:pt x="1556" y="6600"/>
                    <a:pt x="1837" y="6605"/>
                    <a:pt x="2135" y="6605"/>
                  </a:cubicBezTo>
                  <a:cubicBezTo>
                    <a:pt x="3076" y="6605"/>
                    <a:pt x="4194" y="6556"/>
                    <a:pt x="4271" y="6153"/>
                  </a:cubicBezTo>
                  <a:cubicBezTo>
                    <a:pt x="4558" y="4751"/>
                    <a:pt x="4183" y="1506"/>
                    <a:pt x="4072" y="137"/>
                  </a:cubicBezTo>
                  <a:cubicBezTo>
                    <a:pt x="4066" y="35"/>
                    <a:pt x="3704" y="0"/>
                    <a:pt x="3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928741" y="2335982"/>
              <a:ext cx="386396" cy="375404"/>
            </a:xfrm>
            <a:custGeom>
              <a:avLst/>
              <a:gdLst/>
              <a:ahLst/>
              <a:cxnLst/>
              <a:rect l="l" t="t" r="r" b="b"/>
              <a:pathLst>
                <a:path w="7804" h="7582" extrusionOk="0">
                  <a:moveTo>
                    <a:pt x="5895" y="1"/>
                  </a:moveTo>
                  <a:cubicBezTo>
                    <a:pt x="5895" y="1"/>
                    <a:pt x="0" y="2838"/>
                    <a:pt x="121" y="3489"/>
                  </a:cubicBezTo>
                  <a:cubicBezTo>
                    <a:pt x="232" y="4151"/>
                    <a:pt x="1634" y="6171"/>
                    <a:pt x="2307" y="7297"/>
                  </a:cubicBezTo>
                  <a:cubicBezTo>
                    <a:pt x="2429" y="7499"/>
                    <a:pt x="2641" y="7582"/>
                    <a:pt x="2911" y="7582"/>
                  </a:cubicBezTo>
                  <a:cubicBezTo>
                    <a:pt x="4148" y="7582"/>
                    <a:pt x="6598" y="5829"/>
                    <a:pt x="7141" y="5730"/>
                  </a:cubicBezTo>
                  <a:cubicBezTo>
                    <a:pt x="7804" y="5620"/>
                    <a:pt x="5895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699102" y="2342121"/>
              <a:ext cx="356985" cy="434423"/>
            </a:xfrm>
            <a:custGeom>
              <a:avLst/>
              <a:gdLst/>
              <a:ahLst/>
              <a:cxnLst/>
              <a:rect l="l" t="t" r="r" b="b"/>
              <a:pathLst>
                <a:path w="7210" h="8774" extrusionOk="0">
                  <a:moveTo>
                    <a:pt x="1038" y="1"/>
                  </a:moveTo>
                  <a:cubicBezTo>
                    <a:pt x="533" y="1"/>
                    <a:pt x="0" y="138"/>
                    <a:pt x="91" y="738"/>
                  </a:cubicBezTo>
                  <a:cubicBezTo>
                    <a:pt x="256" y="1842"/>
                    <a:pt x="2850" y="8376"/>
                    <a:pt x="3733" y="8729"/>
                  </a:cubicBezTo>
                  <a:cubicBezTo>
                    <a:pt x="3812" y="8759"/>
                    <a:pt x="3916" y="8774"/>
                    <a:pt x="4038" y="8774"/>
                  </a:cubicBezTo>
                  <a:cubicBezTo>
                    <a:pt x="4639" y="8774"/>
                    <a:pt x="5689" y="8420"/>
                    <a:pt x="6404" y="7769"/>
                  </a:cubicBezTo>
                  <a:cubicBezTo>
                    <a:pt x="7210" y="7041"/>
                    <a:pt x="1867" y="98"/>
                    <a:pt x="1867" y="98"/>
                  </a:cubicBezTo>
                  <a:cubicBezTo>
                    <a:pt x="1867" y="98"/>
                    <a:pt x="1462" y="1"/>
                    <a:pt x="1038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1633749" y="1729998"/>
              <a:ext cx="424124" cy="676836"/>
            </a:xfrm>
            <a:custGeom>
              <a:avLst/>
              <a:gdLst/>
              <a:ahLst/>
              <a:cxnLst/>
              <a:rect l="l" t="t" r="r" b="b"/>
              <a:pathLst>
                <a:path w="8566" h="13670" extrusionOk="0">
                  <a:moveTo>
                    <a:pt x="4403" y="0"/>
                  </a:moveTo>
                  <a:cubicBezTo>
                    <a:pt x="3851" y="0"/>
                    <a:pt x="3200" y="437"/>
                    <a:pt x="2914" y="495"/>
                  </a:cubicBezTo>
                  <a:cubicBezTo>
                    <a:pt x="2528" y="584"/>
                    <a:pt x="4559" y="6622"/>
                    <a:pt x="4559" y="7063"/>
                  </a:cubicBezTo>
                  <a:cubicBezTo>
                    <a:pt x="4559" y="7505"/>
                    <a:pt x="0" y="10672"/>
                    <a:pt x="0" y="10672"/>
                  </a:cubicBezTo>
                  <a:cubicBezTo>
                    <a:pt x="0" y="10672"/>
                    <a:pt x="729" y="11975"/>
                    <a:pt x="1335" y="13608"/>
                  </a:cubicBezTo>
                  <a:cubicBezTo>
                    <a:pt x="1350" y="13650"/>
                    <a:pt x="1392" y="13670"/>
                    <a:pt x="1458" y="13670"/>
                  </a:cubicBezTo>
                  <a:cubicBezTo>
                    <a:pt x="2366" y="13670"/>
                    <a:pt x="7791" y="9909"/>
                    <a:pt x="8069" y="8962"/>
                  </a:cubicBezTo>
                  <a:cubicBezTo>
                    <a:pt x="8566" y="7273"/>
                    <a:pt x="5475" y="617"/>
                    <a:pt x="4879" y="154"/>
                  </a:cubicBezTo>
                  <a:cubicBezTo>
                    <a:pt x="4740" y="43"/>
                    <a:pt x="4576" y="0"/>
                    <a:pt x="4403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1694402" y="1631964"/>
              <a:ext cx="209883" cy="183394"/>
            </a:xfrm>
            <a:custGeom>
              <a:avLst/>
              <a:gdLst/>
              <a:ahLst/>
              <a:cxnLst/>
              <a:rect l="l" t="t" r="r" b="b"/>
              <a:pathLst>
                <a:path w="4239" h="3704" extrusionOk="0">
                  <a:moveTo>
                    <a:pt x="3174" y="1"/>
                  </a:moveTo>
                  <a:cubicBezTo>
                    <a:pt x="2441" y="1"/>
                    <a:pt x="733" y="893"/>
                    <a:pt x="397" y="1228"/>
                  </a:cubicBezTo>
                  <a:cubicBezTo>
                    <a:pt x="0" y="1614"/>
                    <a:pt x="563" y="2299"/>
                    <a:pt x="828" y="2906"/>
                  </a:cubicBezTo>
                  <a:cubicBezTo>
                    <a:pt x="1093" y="3513"/>
                    <a:pt x="1788" y="3689"/>
                    <a:pt x="1788" y="3689"/>
                  </a:cubicBezTo>
                  <a:cubicBezTo>
                    <a:pt x="1788" y="3689"/>
                    <a:pt x="1988" y="3704"/>
                    <a:pt x="2241" y="3704"/>
                  </a:cubicBezTo>
                  <a:cubicBezTo>
                    <a:pt x="2660" y="3704"/>
                    <a:pt x="3226" y="3665"/>
                    <a:pt x="3267" y="3458"/>
                  </a:cubicBezTo>
                  <a:cubicBezTo>
                    <a:pt x="3334" y="3127"/>
                    <a:pt x="4074" y="2862"/>
                    <a:pt x="4162" y="2409"/>
                  </a:cubicBezTo>
                  <a:cubicBezTo>
                    <a:pt x="4239" y="1957"/>
                    <a:pt x="3809" y="555"/>
                    <a:pt x="3466" y="103"/>
                  </a:cubicBezTo>
                  <a:cubicBezTo>
                    <a:pt x="3412" y="32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1714851" y="1688755"/>
              <a:ext cx="109670" cy="72387"/>
            </a:xfrm>
            <a:custGeom>
              <a:avLst/>
              <a:gdLst/>
              <a:ahLst/>
              <a:cxnLst/>
              <a:rect l="l" t="t" r="r" b="b"/>
              <a:pathLst>
                <a:path w="2215" h="1462" extrusionOk="0">
                  <a:moveTo>
                    <a:pt x="1674" y="1"/>
                  </a:moveTo>
                  <a:cubicBezTo>
                    <a:pt x="1206" y="1"/>
                    <a:pt x="261" y="302"/>
                    <a:pt x="261" y="302"/>
                  </a:cubicBezTo>
                  <a:cubicBezTo>
                    <a:pt x="1" y="541"/>
                    <a:pt x="103" y="1462"/>
                    <a:pt x="472" y="1462"/>
                  </a:cubicBezTo>
                  <a:cubicBezTo>
                    <a:pt x="479" y="1462"/>
                    <a:pt x="486" y="1461"/>
                    <a:pt x="492" y="1461"/>
                  </a:cubicBezTo>
                  <a:cubicBezTo>
                    <a:pt x="890" y="1428"/>
                    <a:pt x="1343" y="1152"/>
                    <a:pt x="1773" y="1009"/>
                  </a:cubicBezTo>
                  <a:cubicBezTo>
                    <a:pt x="2214" y="865"/>
                    <a:pt x="2082" y="313"/>
                    <a:pt x="1917" y="70"/>
                  </a:cubicBezTo>
                  <a:cubicBezTo>
                    <a:pt x="1883" y="20"/>
                    <a:pt x="1794" y="1"/>
                    <a:pt x="16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1731041" y="1644045"/>
              <a:ext cx="156856" cy="123088"/>
            </a:xfrm>
            <a:custGeom>
              <a:avLst/>
              <a:gdLst/>
              <a:ahLst/>
              <a:cxnLst/>
              <a:rect l="l" t="t" r="r" b="b"/>
              <a:pathLst>
                <a:path w="3168" h="2486" extrusionOk="0">
                  <a:moveTo>
                    <a:pt x="2424" y="0"/>
                  </a:moveTo>
                  <a:cubicBezTo>
                    <a:pt x="2403" y="0"/>
                    <a:pt x="2382" y="4"/>
                    <a:pt x="2362" y="13"/>
                  </a:cubicBezTo>
                  <a:cubicBezTo>
                    <a:pt x="2274" y="46"/>
                    <a:pt x="2240" y="134"/>
                    <a:pt x="2274" y="212"/>
                  </a:cubicBezTo>
                  <a:cubicBezTo>
                    <a:pt x="2461" y="653"/>
                    <a:pt x="2627" y="1194"/>
                    <a:pt x="2660" y="1426"/>
                  </a:cubicBezTo>
                  <a:cubicBezTo>
                    <a:pt x="2451" y="1271"/>
                    <a:pt x="2042" y="796"/>
                    <a:pt x="1722" y="377"/>
                  </a:cubicBezTo>
                  <a:cubicBezTo>
                    <a:pt x="1690" y="332"/>
                    <a:pt x="1642" y="309"/>
                    <a:pt x="1596" y="309"/>
                  </a:cubicBezTo>
                  <a:cubicBezTo>
                    <a:pt x="1562" y="309"/>
                    <a:pt x="1529" y="321"/>
                    <a:pt x="1501" y="344"/>
                  </a:cubicBezTo>
                  <a:cubicBezTo>
                    <a:pt x="1435" y="388"/>
                    <a:pt x="1413" y="487"/>
                    <a:pt x="1468" y="553"/>
                  </a:cubicBezTo>
                  <a:cubicBezTo>
                    <a:pt x="1799" y="1029"/>
                    <a:pt x="2053" y="1547"/>
                    <a:pt x="2086" y="1724"/>
                  </a:cubicBezTo>
                  <a:cubicBezTo>
                    <a:pt x="1899" y="1625"/>
                    <a:pt x="1468" y="1161"/>
                    <a:pt x="1082" y="653"/>
                  </a:cubicBezTo>
                  <a:cubicBezTo>
                    <a:pt x="1053" y="610"/>
                    <a:pt x="1006" y="586"/>
                    <a:pt x="959" y="586"/>
                  </a:cubicBezTo>
                  <a:cubicBezTo>
                    <a:pt x="933" y="586"/>
                    <a:pt x="907" y="593"/>
                    <a:pt x="883" y="609"/>
                  </a:cubicBezTo>
                  <a:cubicBezTo>
                    <a:pt x="805" y="653"/>
                    <a:pt x="783" y="742"/>
                    <a:pt x="817" y="818"/>
                  </a:cubicBezTo>
                  <a:cubicBezTo>
                    <a:pt x="1070" y="1316"/>
                    <a:pt x="1291" y="1956"/>
                    <a:pt x="1214" y="2165"/>
                  </a:cubicBezTo>
                  <a:cubicBezTo>
                    <a:pt x="1004" y="2110"/>
                    <a:pt x="397" y="1370"/>
                    <a:pt x="320" y="1006"/>
                  </a:cubicBezTo>
                  <a:cubicBezTo>
                    <a:pt x="300" y="935"/>
                    <a:pt x="233" y="883"/>
                    <a:pt x="154" y="883"/>
                  </a:cubicBezTo>
                  <a:cubicBezTo>
                    <a:pt x="147" y="883"/>
                    <a:pt x="140" y="884"/>
                    <a:pt x="133" y="885"/>
                  </a:cubicBezTo>
                  <a:cubicBezTo>
                    <a:pt x="55" y="907"/>
                    <a:pt x="0" y="984"/>
                    <a:pt x="11" y="1073"/>
                  </a:cubicBezTo>
                  <a:cubicBezTo>
                    <a:pt x="99" y="1492"/>
                    <a:pt x="805" y="2430"/>
                    <a:pt x="1203" y="2486"/>
                  </a:cubicBezTo>
                  <a:lnTo>
                    <a:pt x="1236" y="2486"/>
                  </a:lnTo>
                  <a:cubicBezTo>
                    <a:pt x="1347" y="2486"/>
                    <a:pt x="1446" y="2430"/>
                    <a:pt x="1490" y="2331"/>
                  </a:cubicBezTo>
                  <a:cubicBezTo>
                    <a:pt x="1578" y="2154"/>
                    <a:pt x="1545" y="1878"/>
                    <a:pt x="1468" y="1591"/>
                  </a:cubicBezTo>
                  <a:lnTo>
                    <a:pt x="1468" y="1591"/>
                  </a:lnTo>
                  <a:cubicBezTo>
                    <a:pt x="1711" y="1845"/>
                    <a:pt x="1953" y="2055"/>
                    <a:pt x="2119" y="2066"/>
                  </a:cubicBezTo>
                  <a:cubicBezTo>
                    <a:pt x="2196" y="2066"/>
                    <a:pt x="2262" y="2033"/>
                    <a:pt x="2318" y="1988"/>
                  </a:cubicBezTo>
                  <a:cubicBezTo>
                    <a:pt x="2395" y="1900"/>
                    <a:pt x="2406" y="1757"/>
                    <a:pt x="2362" y="1580"/>
                  </a:cubicBezTo>
                  <a:lnTo>
                    <a:pt x="2362" y="1580"/>
                  </a:lnTo>
                  <a:cubicBezTo>
                    <a:pt x="2559" y="1751"/>
                    <a:pt x="2677" y="1797"/>
                    <a:pt x="2753" y="1797"/>
                  </a:cubicBezTo>
                  <a:cubicBezTo>
                    <a:pt x="2805" y="1797"/>
                    <a:pt x="2836" y="1775"/>
                    <a:pt x="2859" y="1757"/>
                  </a:cubicBezTo>
                  <a:cubicBezTo>
                    <a:pt x="2947" y="1701"/>
                    <a:pt x="3168" y="1558"/>
                    <a:pt x="2561" y="90"/>
                  </a:cubicBezTo>
                  <a:cubicBezTo>
                    <a:pt x="2536" y="33"/>
                    <a:pt x="2482" y="0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1759956" y="1726136"/>
              <a:ext cx="79864" cy="49166"/>
            </a:xfrm>
            <a:custGeom>
              <a:avLst/>
              <a:gdLst/>
              <a:ahLst/>
              <a:cxnLst/>
              <a:rect l="l" t="t" r="r" b="b"/>
              <a:pathLst>
                <a:path w="1613" h="993" extrusionOk="0">
                  <a:moveTo>
                    <a:pt x="1334" y="0"/>
                  </a:moveTo>
                  <a:cubicBezTo>
                    <a:pt x="980" y="0"/>
                    <a:pt x="1" y="607"/>
                    <a:pt x="1" y="607"/>
                  </a:cubicBezTo>
                  <a:lnTo>
                    <a:pt x="873" y="993"/>
                  </a:lnTo>
                  <a:cubicBezTo>
                    <a:pt x="873" y="993"/>
                    <a:pt x="1612" y="220"/>
                    <a:pt x="1436" y="33"/>
                  </a:cubicBezTo>
                  <a:cubicBezTo>
                    <a:pt x="1414" y="10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1751242" y="1718264"/>
              <a:ext cx="96797" cy="6471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1519" y="0"/>
                  </a:moveTo>
                  <a:cubicBezTo>
                    <a:pt x="1318" y="0"/>
                    <a:pt x="919" y="123"/>
                    <a:pt x="100" y="633"/>
                  </a:cubicBezTo>
                  <a:cubicBezTo>
                    <a:pt x="22" y="678"/>
                    <a:pt x="0" y="766"/>
                    <a:pt x="44" y="843"/>
                  </a:cubicBezTo>
                  <a:cubicBezTo>
                    <a:pt x="73" y="894"/>
                    <a:pt x="126" y="921"/>
                    <a:pt x="181" y="921"/>
                  </a:cubicBezTo>
                  <a:cubicBezTo>
                    <a:pt x="210" y="921"/>
                    <a:pt x="239" y="913"/>
                    <a:pt x="265" y="898"/>
                  </a:cubicBezTo>
                  <a:cubicBezTo>
                    <a:pt x="762" y="589"/>
                    <a:pt x="1280" y="335"/>
                    <a:pt x="1479" y="313"/>
                  </a:cubicBezTo>
                  <a:lnTo>
                    <a:pt x="1479" y="313"/>
                  </a:lnTo>
                  <a:cubicBezTo>
                    <a:pt x="1435" y="457"/>
                    <a:pt x="1204" y="776"/>
                    <a:pt x="939" y="1041"/>
                  </a:cubicBezTo>
                  <a:cubicBezTo>
                    <a:pt x="883" y="1108"/>
                    <a:pt x="883" y="1207"/>
                    <a:pt x="949" y="1262"/>
                  </a:cubicBezTo>
                  <a:cubicBezTo>
                    <a:pt x="971" y="1296"/>
                    <a:pt x="1016" y="1306"/>
                    <a:pt x="1049" y="1306"/>
                  </a:cubicBezTo>
                  <a:cubicBezTo>
                    <a:pt x="1093" y="1306"/>
                    <a:pt x="1137" y="1296"/>
                    <a:pt x="1170" y="1262"/>
                  </a:cubicBezTo>
                  <a:cubicBezTo>
                    <a:pt x="1545" y="865"/>
                    <a:pt x="1954" y="324"/>
                    <a:pt x="1722" y="81"/>
                  </a:cubicBezTo>
                  <a:cubicBezTo>
                    <a:pt x="1696" y="51"/>
                    <a:pt x="1648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1515711" y="2139120"/>
              <a:ext cx="409914" cy="332575"/>
            </a:xfrm>
            <a:custGeom>
              <a:avLst/>
              <a:gdLst/>
              <a:ahLst/>
              <a:cxnLst/>
              <a:rect l="l" t="t" r="r" b="b"/>
              <a:pathLst>
                <a:path w="8279" h="6717" extrusionOk="0">
                  <a:moveTo>
                    <a:pt x="4764" y="0"/>
                  </a:moveTo>
                  <a:cubicBezTo>
                    <a:pt x="3956" y="0"/>
                    <a:pt x="397" y="2476"/>
                    <a:pt x="397" y="2476"/>
                  </a:cubicBezTo>
                  <a:cubicBezTo>
                    <a:pt x="0" y="2907"/>
                    <a:pt x="3863" y="6637"/>
                    <a:pt x="4183" y="6714"/>
                  </a:cubicBezTo>
                  <a:cubicBezTo>
                    <a:pt x="4188" y="6715"/>
                    <a:pt x="4194" y="6716"/>
                    <a:pt x="4201" y="6716"/>
                  </a:cubicBezTo>
                  <a:cubicBezTo>
                    <a:pt x="4607" y="6716"/>
                    <a:pt x="7468" y="4369"/>
                    <a:pt x="7870" y="4065"/>
                  </a:cubicBezTo>
                  <a:cubicBezTo>
                    <a:pt x="8279" y="3745"/>
                    <a:pt x="5331" y="423"/>
                    <a:pt x="4890" y="37"/>
                  </a:cubicBezTo>
                  <a:cubicBezTo>
                    <a:pt x="4862" y="12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1444661" y="2385049"/>
              <a:ext cx="153588" cy="445315"/>
            </a:xfrm>
            <a:custGeom>
              <a:avLst/>
              <a:gdLst/>
              <a:ahLst/>
              <a:cxnLst/>
              <a:rect l="l" t="t" r="r" b="b"/>
              <a:pathLst>
                <a:path w="3102" h="8994" extrusionOk="0">
                  <a:moveTo>
                    <a:pt x="553" y="0"/>
                  </a:moveTo>
                  <a:cubicBezTo>
                    <a:pt x="512" y="0"/>
                    <a:pt x="494" y="18"/>
                    <a:pt x="508" y="59"/>
                  </a:cubicBezTo>
                  <a:cubicBezTo>
                    <a:pt x="508" y="59"/>
                    <a:pt x="0" y="1173"/>
                    <a:pt x="0" y="1460"/>
                  </a:cubicBezTo>
                  <a:cubicBezTo>
                    <a:pt x="0" y="1759"/>
                    <a:pt x="673" y="1725"/>
                    <a:pt x="806" y="1979"/>
                  </a:cubicBezTo>
                  <a:cubicBezTo>
                    <a:pt x="938" y="2233"/>
                    <a:pt x="342" y="5677"/>
                    <a:pt x="607" y="6439"/>
                  </a:cubicBezTo>
                  <a:cubicBezTo>
                    <a:pt x="853" y="7188"/>
                    <a:pt x="1649" y="8994"/>
                    <a:pt x="2079" y="8994"/>
                  </a:cubicBezTo>
                  <a:cubicBezTo>
                    <a:pt x="2093" y="8994"/>
                    <a:pt x="2107" y="8992"/>
                    <a:pt x="2119" y="8988"/>
                  </a:cubicBezTo>
                  <a:cubicBezTo>
                    <a:pt x="2550" y="8856"/>
                    <a:pt x="2770" y="7013"/>
                    <a:pt x="2936" y="6251"/>
                  </a:cubicBezTo>
                  <a:cubicBezTo>
                    <a:pt x="3101" y="5490"/>
                    <a:pt x="1700" y="2311"/>
                    <a:pt x="1700" y="1935"/>
                  </a:cubicBezTo>
                  <a:cubicBezTo>
                    <a:pt x="1700" y="1549"/>
                    <a:pt x="2064" y="886"/>
                    <a:pt x="1821" y="665"/>
                  </a:cubicBezTo>
                  <a:cubicBezTo>
                    <a:pt x="1608" y="480"/>
                    <a:pt x="767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1367174" y="3913203"/>
              <a:ext cx="73080" cy="30203"/>
            </a:xfrm>
            <a:custGeom>
              <a:avLst/>
              <a:gdLst/>
              <a:ahLst/>
              <a:cxnLst/>
              <a:rect l="l" t="t" r="r" b="b"/>
              <a:pathLst>
                <a:path w="1476" h="610" extrusionOk="0">
                  <a:moveTo>
                    <a:pt x="1269" y="0"/>
                  </a:moveTo>
                  <a:cubicBezTo>
                    <a:pt x="1261" y="0"/>
                    <a:pt x="1253" y="1"/>
                    <a:pt x="1245" y="2"/>
                  </a:cubicBezTo>
                  <a:cubicBezTo>
                    <a:pt x="1002" y="13"/>
                    <a:pt x="119" y="244"/>
                    <a:pt x="119" y="244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12" y="609"/>
                  </a:cubicBezTo>
                  <a:cubicBezTo>
                    <a:pt x="214" y="609"/>
                    <a:pt x="216" y="609"/>
                    <a:pt x="219" y="609"/>
                  </a:cubicBezTo>
                  <a:cubicBezTo>
                    <a:pt x="384" y="587"/>
                    <a:pt x="1421" y="344"/>
                    <a:pt x="1377" y="311"/>
                  </a:cubicBezTo>
                  <a:cubicBezTo>
                    <a:pt x="1324" y="279"/>
                    <a:pt x="1476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1379750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1258" y="1"/>
                  </a:moveTo>
                  <a:cubicBezTo>
                    <a:pt x="1250" y="1"/>
                    <a:pt x="1242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200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2" y="586"/>
                    <a:pt x="1410" y="343"/>
                    <a:pt x="1366" y="311"/>
                  </a:cubicBezTo>
                  <a:cubicBezTo>
                    <a:pt x="1323" y="278"/>
                    <a:pt x="1466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1399010" y="3979203"/>
              <a:ext cx="70506" cy="35401"/>
            </a:xfrm>
            <a:custGeom>
              <a:avLst/>
              <a:gdLst/>
              <a:ahLst/>
              <a:cxnLst/>
              <a:rect l="l" t="t" r="r" b="b"/>
              <a:pathLst>
                <a:path w="1424" h="715" extrusionOk="0">
                  <a:moveTo>
                    <a:pt x="1241" y="0"/>
                  </a:moveTo>
                  <a:cubicBezTo>
                    <a:pt x="1228" y="0"/>
                    <a:pt x="1214" y="2"/>
                    <a:pt x="1198" y="5"/>
                  </a:cubicBezTo>
                  <a:cubicBezTo>
                    <a:pt x="955" y="49"/>
                    <a:pt x="105" y="368"/>
                    <a:pt x="105" y="368"/>
                  </a:cubicBezTo>
                  <a:cubicBezTo>
                    <a:pt x="1" y="368"/>
                    <a:pt x="74" y="715"/>
                    <a:pt x="222" y="715"/>
                  </a:cubicBezTo>
                  <a:cubicBezTo>
                    <a:pt x="231" y="715"/>
                    <a:pt x="239" y="713"/>
                    <a:pt x="248" y="711"/>
                  </a:cubicBezTo>
                  <a:cubicBezTo>
                    <a:pt x="403" y="678"/>
                    <a:pt x="1418" y="324"/>
                    <a:pt x="1364" y="292"/>
                  </a:cubicBezTo>
                  <a:cubicBezTo>
                    <a:pt x="1312" y="271"/>
                    <a:pt x="1424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1239679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0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7" y="830"/>
                    <a:pt x="2606" y="836"/>
                    <a:pt x="2446" y="836"/>
                  </a:cubicBezTo>
                  <a:cubicBezTo>
                    <a:pt x="666" y="836"/>
                    <a:pt x="155" y="66"/>
                    <a:pt x="155" y="66"/>
                  </a:cubicBezTo>
                  <a:lnTo>
                    <a:pt x="155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2" y="1386"/>
                    <a:pt x="2761" y="1386"/>
                  </a:cubicBezTo>
                  <a:cubicBezTo>
                    <a:pt x="4187" y="1386"/>
                    <a:pt x="5691" y="1304"/>
                    <a:pt x="5730" y="1136"/>
                  </a:cubicBezTo>
                  <a:cubicBezTo>
                    <a:pt x="5796" y="860"/>
                    <a:pt x="5056" y="132"/>
                    <a:pt x="4847" y="10"/>
                  </a:cubicBezTo>
                  <a:cubicBezTo>
                    <a:pt x="4834" y="3"/>
                    <a:pt x="4818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1360490" y="2162639"/>
              <a:ext cx="127940" cy="43323"/>
            </a:xfrm>
            <a:custGeom>
              <a:avLst/>
              <a:gdLst/>
              <a:ahLst/>
              <a:cxnLst/>
              <a:rect l="l" t="t" r="r" b="b"/>
              <a:pathLst>
                <a:path w="2584" h="875" extrusionOk="0">
                  <a:moveTo>
                    <a:pt x="2419" y="1"/>
                  </a:moveTo>
                  <a:cubicBezTo>
                    <a:pt x="2373" y="1"/>
                    <a:pt x="2327" y="20"/>
                    <a:pt x="2296" y="58"/>
                  </a:cubicBezTo>
                  <a:cubicBezTo>
                    <a:pt x="2196" y="180"/>
                    <a:pt x="1865" y="499"/>
                    <a:pt x="1556" y="555"/>
                  </a:cubicBezTo>
                  <a:cubicBezTo>
                    <a:pt x="1503" y="564"/>
                    <a:pt x="1440" y="567"/>
                    <a:pt x="1371" y="567"/>
                  </a:cubicBezTo>
                  <a:cubicBezTo>
                    <a:pt x="994" y="567"/>
                    <a:pt x="424" y="456"/>
                    <a:pt x="210" y="401"/>
                  </a:cubicBezTo>
                  <a:cubicBezTo>
                    <a:pt x="196" y="397"/>
                    <a:pt x="183" y="396"/>
                    <a:pt x="170" y="396"/>
                  </a:cubicBezTo>
                  <a:cubicBezTo>
                    <a:pt x="99" y="396"/>
                    <a:pt x="41" y="445"/>
                    <a:pt x="22" y="511"/>
                  </a:cubicBezTo>
                  <a:cubicBezTo>
                    <a:pt x="0" y="599"/>
                    <a:pt x="44" y="687"/>
                    <a:pt x="133" y="698"/>
                  </a:cubicBezTo>
                  <a:cubicBezTo>
                    <a:pt x="165" y="710"/>
                    <a:pt x="861" y="875"/>
                    <a:pt x="1358" y="875"/>
                  </a:cubicBezTo>
                  <a:cubicBezTo>
                    <a:pt x="1457" y="875"/>
                    <a:pt x="1534" y="875"/>
                    <a:pt x="1600" y="864"/>
                  </a:cubicBezTo>
                  <a:cubicBezTo>
                    <a:pt x="2098" y="776"/>
                    <a:pt x="2517" y="279"/>
                    <a:pt x="2528" y="257"/>
                  </a:cubicBezTo>
                  <a:cubicBezTo>
                    <a:pt x="2583" y="190"/>
                    <a:pt x="2583" y="91"/>
                    <a:pt x="2517" y="36"/>
                  </a:cubicBezTo>
                  <a:cubicBezTo>
                    <a:pt x="2488" y="12"/>
                    <a:pt x="2453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782778" y="2401239"/>
              <a:ext cx="60752" cy="39214"/>
            </a:xfrm>
            <a:custGeom>
              <a:avLst/>
              <a:gdLst/>
              <a:ahLst/>
              <a:cxnLst/>
              <a:rect l="l" t="t" r="r" b="b"/>
              <a:pathLst>
                <a:path w="1227" h="792" extrusionOk="0">
                  <a:moveTo>
                    <a:pt x="1051" y="0"/>
                  </a:moveTo>
                  <a:cubicBezTo>
                    <a:pt x="1009" y="0"/>
                    <a:pt x="968" y="17"/>
                    <a:pt x="939" y="51"/>
                  </a:cubicBezTo>
                  <a:cubicBezTo>
                    <a:pt x="663" y="350"/>
                    <a:pt x="133" y="482"/>
                    <a:pt x="133" y="482"/>
                  </a:cubicBezTo>
                  <a:cubicBezTo>
                    <a:pt x="45" y="504"/>
                    <a:pt x="1" y="593"/>
                    <a:pt x="12" y="670"/>
                  </a:cubicBezTo>
                  <a:cubicBezTo>
                    <a:pt x="34" y="747"/>
                    <a:pt x="100" y="791"/>
                    <a:pt x="167" y="791"/>
                  </a:cubicBezTo>
                  <a:lnTo>
                    <a:pt x="199" y="791"/>
                  </a:lnTo>
                  <a:cubicBezTo>
                    <a:pt x="233" y="780"/>
                    <a:pt x="829" y="637"/>
                    <a:pt x="1171" y="262"/>
                  </a:cubicBezTo>
                  <a:cubicBezTo>
                    <a:pt x="1226" y="195"/>
                    <a:pt x="1226" y="96"/>
                    <a:pt x="1160" y="41"/>
                  </a:cubicBezTo>
                  <a:cubicBezTo>
                    <a:pt x="1128" y="14"/>
                    <a:pt x="108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1585623" y="2462338"/>
              <a:ext cx="137249" cy="176710"/>
            </a:xfrm>
            <a:custGeom>
              <a:avLst/>
              <a:gdLst/>
              <a:ahLst/>
              <a:cxnLst/>
              <a:rect l="l" t="t" r="r" b="b"/>
              <a:pathLst>
                <a:path w="2772" h="3569" extrusionOk="0">
                  <a:moveTo>
                    <a:pt x="1596" y="0"/>
                  </a:moveTo>
                  <a:cubicBezTo>
                    <a:pt x="918" y="0"/>
                    <a:pt x="128" y="35"/>
                    <a:pt x="78" y="198"/>
                  </a:cubicBezTo>
                  <a:cubicBezTo>
                    <a:pt x="1" y="473"/>
                    <a:pt x="122" y="2251"/>
                    <a:pt x="310" y="2626"/>
                  </a:cubicBezTo>
                  <a:cubicBezTo>
                    <a:pt x="488" y="2983"/>
                    <a:pt x="1135" y="3569"/>
                    <a:pt x="1550" y="3569"/>
                  </a:cubicBezTo>
                  <a:cubicBezTo>
                    <a:pt x="1571" y="3569"/>
                    <a:pt x="1592" y="3567"/>
                    <a:pt x="1613" y="3564"/>
                  </a:cubicBezTo>
                  <a:cubicBezTo>
                    <a:pt x="2010" y="3509"/>
                    <a:pt x="2650" y="2736"/>
                    <a:pt x="2694" y="2427"/>
                  </a:cubicBezTo>
                  <a:cubicBezTo>
                    <a:pt x="2749" y="2107"/>
                    <a:pt x="2771" y="54"/>
                    <a:pt x="2572" y="21"/>
                  </a:cubicBezTo>
                  <a:cubicBezTo>
                    <a:pt x="2572" y="21"/>
                    <a:pt x="211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591511" y="3870127"/>
              <a:ext cx="36095" cy="3609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5" y="11"/>
                  </a:moveTo>
                  <a:cubicBezTo>
                    <a:pt x="464" y="11"/>
                    <a:pt x="542" y="55"/>
                    <a:pt x="608" y="121"/>
                  </a:cubicBezTo>
                  <a:cubicBezTo>
                    <a:pt x="674" y="177"/>
                    <a:pt x="707" y="265"/>
                    <a:pt x="707" y="364"/>
                  </a:cubicBezTo>
                  <a:cubicBezTo>
                    <a:pt x="707" y="464"/>
                    <a:pt x="674" y="552"/>
                    <a:pt x="608" y="607"/>
                  </a:cubicBezTo>
                  <a:cubicBezTo>
                    <a:pt x="542" y="673"/>
                    <a:pt x="464" y="717"/>
                    <a:pt x="365" y="717"/>
                  </a:cubicBezTo>
                  <a:cubicBezTo>
                    <a:pt x="265" y="717"/>
                    <a:pt x="177" y="673"/>
                    <a:pt x="122" y="607"/>
                  </a:cubicBezTo>
                  <a:cubicBezTo>
                    <a:pt x="56" y="552"/>
                    <a:pt x="12" y="464"/>
                    <a:pt x="12" y="364"/>
                  </a:cubicBezTo>
                  <a:cubicBezTo>
                    <a:pt x="12" y="265"/>
                    <a:pt x="56" y="177"/>
                    <a:pt x="122" y="121"/>
                  </a:cubicBezTo>
                  <a:cubicBezTo>
                    <a:pt x="177" y="55"/>
                    <a:pt x="265" y="11"/>
                    <a:pt x="365" y="11"/>
                  </a:cubicBezTo>
                  <a:close/>
                  <a:moveTo>
                    <a:pt x="365" y="0"/>
                  </a:moveTo>
                  <a:cubicBezTo>
                    <a:pt x="166" y="0"/>
                    <a:pt x="0" y="165"/>
                    <a:pt x="0" y="364"/>
                  </a:cubicBezTo>
                  <a:cubicBezTo>
                    <a:pt x="0" y="563"/>
                    <a:pt x="166" y="729"/>
                    <a:pt x="365" y="729"/>
                  </a:cubicBezTo>
                  <a:cubicBezTo>
                    <a:pt x="564" y="729"/>
                    <a:pt x="729" y="563"/>
                    <a:pt x="729" y="364"/>
                  </a:cubicBezTo>
                  <a:cubicBezTo>
                    <a:pt x="729" y="165"/>
                    <a:pt x="564" y="0"/>
                    <a:pt x="365" y="0"/>
                  </a:cubicBezTo>
                  <a:close/>
                </a:path>
              </a:pathLst>
            </a:custGeom>
            <a:solidFill>
              <a:srgbClr val="E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1237451" y="2216756"/>
              <a:ext cx="367333" cy="230629"/>
            </a:xfrm>
            <a:custGeom>
              <a:avLst/>
              <a:gdLst/>
              <a:ahLst/>
              <a:cxnLst/>
              <a:rect l="l" t="t" r="r" b="b"/>
              <a:pathLst>
                <a:path w="7419" h="4658" extrusionOk="0">
                  <a:moveTo>
                    <a:pt x="5549" y="0"/>
                  </a:moveTo>
                  <a:cubicBezTo>
                    <a:pt x="5260" y="0"/>
                    <a:pt x="4776" y="2402"/>
                    <a:pt x="4494" y="2597"/>
                  </a:cubicBezTo>
                  <a:cubicBezTo>
                    <a:pt x="4479" y="2607"/>
                    <a:pt x="4457" y="2612"/>
                    <a:pt x="4430" y="2612"/>
                  </a:cubicBezTo>
                  <a:cubicBezTo>
                    <a:pt x="3933" y="2612"/>
                    <a:pt x="1602" y="985"/>
                    <a:pt x="1602" y="985"/>
                  </a:cubicBezTo>
                  <a:cubicBezTo>
                    <a:pt x="1588" y="977"/>
                    <a:pt x="1573" y="973"/>
                    <a:pt x="1555" y="973"/>
                  </a:cubicBezTo>
                  <a:cubicBezTo>
                    <a:pt x="1271" y="973"/>
                    <a:pt x="559" y="2034"/>
                    <a:pt x="288" y="2398"/>
                  </a:cubicBezTo>
                  <a:cubicBezTo>
                    <a:pt x="1" y="2782"/>
                    <a:pt x="3140" y="4657"/>
                    <a:pt x="3615" y="4657"/>
                  </a:cubicBezTo>
                  <a:cubicBezTo>
                    <a:pt x="3632" y="4657"/>
                    <a:pt x="3645" y="4655"/>
                    <a:pt x="3655" y="4650"/>
                  </a:cubicBezTo>
                  <a:cubicBezTo>
                    <a:pt x="3953" y="4506"/>
                    <a:pt x="4593" y="3181"/>
                    <a:pt x="4593" y="3181"/>
                  </a:cubicBezTo>
                  <a:cubicBezTo>
                    <a:pt x="4593" y="3181"/>
                    <a:pt x="5609" y="4010"/>
                    <a:pt x="6006" y="4064"/>
                  </a:cubicBezTo>
                  <a:cubicBezTo>
                    <a:pt x="6009" y="4065"/>
                    <a:pt x="6012" y="4065"/>
                    <a:pt x="6015" y="4065"/>
                  </a:cubicBezTo>
                  <a:cubicBezTo>
                    <a:pt x="6409" y="4065"/>
                    <a:pt x="7419" y="1324"/>
                    <a:pt x="7419" y="985"/>
                  </a:cubicBezTo>
                  <a:cubicBezTo>
                    <a:pt x="7419" y="643"/>
                    <a:pt x="5863" y="102"/>
                    <a:pt x="5564" y="2"/>
                  </a:cubicBezTo>
                  <a:cubicBezTo>
                    <a:pt x="5559" y="1"/>
                    <a:pt x="5554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69"/>
          <p:cNvGrpSpPr/>
          <p:nvPr/>
        </p:nvGrpSpPr>
        <p:grpSpPr>
          <a:xfrm>
            <a:off x="2952163" y="620869"/>
            <a:ext cx="646889" cy="588519"/>
            <a:chOff x="3941900" y="2460900"/>
            <a:chExt cx="1676746" cy="1525451"/>
          </a:xfrm>
        </p:grpSpPr>
        <p:sp>
          <p:nvSpPr>
            <p:cNvPr id="3125" name="Google Shape;312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69"/>
          <p:cNvGrpSpPr/>
          <p:nvPr/>
        </p:nvGrpSpPr>
        <p:grpSpPr>
          <a:xfrm>
            <a:off x="1117666" y="277241"/>
            <a:ext cx="646891" cy="343645"/>
            <a:chOff x="4260451" y="3853933"/>
            <a:chExt cx="996905" cy="529581"/>
          </a:xfrm>
        </p:grpSpPr>
        <p:sp>
          <p:nvSpPr>
            <p:cNvPr id="3131" name="Google Shape;3131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4" name="Google Shape;3134;p69"/>
          <p:cNvGrpSpPr/>
          <p:nvPr/>
        </p:nvGrpSpPr>
        <p:grpSpPr>
          <a:xfrm flipH="1">
            <a:off x="810879" y="1209396"/>
            <a:ext cx="398395" cy="362447"/>
            <a:chOff x="3941900" y="2460900"/>
            <a:chExt cx="1676746" cy="1525451"/>
          </a:xfrm>
        </p:grpSpPr>
        <p:sp>
          <p:nvSpPr>
            <p:cNvPr id="3135" name="Google Shape;3135;p69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9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9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9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9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0" name="Google Shape;3140;p69"/>
          <p:cNvGrpSpPr/>
          <p:nvPr/>
        </p:nvGrpSpPr>
        <p:grpSpPr>
          <a:xfrm>
            <a:off x="6759505" y="1345913"/>
            <a:ext cx="343505" cy="426273"/>
            <a:chOff x="10404042" y="2373100"/>
            <a:chExt cx="343505" cy="426273"/>
          </a:xfrm>
        </p:grpSpPr>
        <p:sp>
          <p:nvSpPr>
            <p:cNvPr id="3141" name="Google Shape;3141;p69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9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9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9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9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9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9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9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9" name="Google Shape;3149;p69"/>
          <p:cNvGrpSpPr/>
          <p:nvPr/>
        </p:nvGrpSpPr>
        <p:grpSpPr>
          <a:xfrm rot="10800000">
            <a:off x="3827641" y="1613566"/>
            <a:ext cx="646891" cy="343645"/>
            <a:chOff x="4260451" y="3853933"/>
            <a:chExt cx="996905" cy="529581"/>
          </a:xfrm>
        </p:grpSpPr>
        <p:sp>
          <p:nvSpPr>
            <p:cNvPr id="3150" name="Google Shape;3150;p69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9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9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773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9416639"/>
              </p:ext>
            </p:extLst>
          </p:nvPr>
        </p:nvGraphicFramePr>
        <p:xfrm>
          <a:off x="179512" y="53975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47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76"/>
          <p:cNvSpPr txBox="1">
            <a:spLocks noGrp="1"/>
          </p:cNvSpPr>
          <p:nvPr>
            <p:ph type="title"/>
          </p:nvPr>
        </p:nvSpPr>
        <p:spPr>
          <a:xfrm>
            <a:off x="3436185" y="1952775"/>
            <a:ext cx="2795069" cy="3256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Motivasi</a:t>
            </a:r>
            <a:r>
              <a:rPr lang="en-US" dirty="0" smtClean="0"/>
              <a:t> !!!</a:t>
            </a:r>
            <a:endParaRPr dirty="0"/>
          </a:p>
        </p:txBody>
      </p:sp>
      <p:sp>
        <p:nvSpPr>
          <p:cNvPr id="3443" name="Google Shape;3443;p76"/>
          <p:cNvSpPr txBox="1">
            <a:spLocks noGrp="1"/>
          </p:cNvSpPr>
          <p:nvPr>
            <p:ph type="subTitle" idx="1"/>
          </p:nvPr>
        </p:nvSpPr>
        <p:spPr>
          <a:xfrm>
            <a:off x="3706486" y="2415682"/>
            <a:ext cx="2563752" cy="1114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 smtClean="0"/>
              <a:t>Ananda adalah generasi muda Indonesia yang bertugas memuliakan orang tua, agama, bangsa dan negara (Pak Raja).</a:t>
            </a:r>
            <a:endParaRPr sz="1400" dirty="0"/>
          </a:p>
        </p:txBody>
      </p:sp>
      <p:sp>
        <p:nvSpPr>
          <p:cNvPr id="3444" name="Google Shape;3444;p76"/>
          <p:cNvSpPr/>
          <p:nvPr/>
        </p:nvSpPr>
        <p:spPr>
          <a:xfrm rot="16200000">
            <a:off x="3825790" y="889436"/>
            <a:ext cx="1922109" cy="374677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6" name="Google Shape;3446;p76"/>
          <p:cNvGrpSpPr/>
          <p:nvPr/>
        </p:nvGrpSpPr>
        <p:grpSpPr>
          <a:xfrm>
            <a:off x="3712775" y="696918"/>
            <a:ext cx="778171" cy="511213"/>
            <a:chOff x="4254558" y="4007737"/>
            <a:chExt cx="1002798" cy="658780"/>
          </a:xfrm>
        </p:grpSpPr>
        <p:sp>
          <p:nvSpPr>
            <p:cNvPr id="3447" name="Google Shape;3447;p76"/>
            <p:cNvSpPr/>
            <p:nvPr/>
          </p:nvSpPr>
          <p:spPr>
            <a:xfrm>
              <a:off x="4489051" y="40077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6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6"/>
            <p:cNvSpPr/>
            <p:nvPr/>
          </p:nvSpPr>
          <p:spPr>
            <a:xfrm>
              <a:off x="4254558" y="4490216"/>
              <a:ext cx="161505" cy="176301"/>
            </a:xfrm>
            <a:custGeom>
              <a:avLst/>
              <a:gdLst/>
              <a:ahLst/>
              <a:cxnLst/>
              <a:rect l="l" t="t" r="r" b="b"/>
              <a:pathLst>
                <a:path w="1801" h="1966" extrusionOk="0">
                  <a:moveTo>
                    <a:pt x="984" y="1"/>
                  </a:moveTo>
                  <a:lnTo>
                    <a:pt x="89" y="408"/>
                  </a:lnTo>
                  <a:lnTo>
                    <a:pt x="1" y="1391"/>
                  </a:lnTo>
                  <a:lnTo>
                    <a:pt x="818" y="1965"/>
                  </a:lnTo>
                  <a:lnTo>
                    <a:pt x="1712" y="1546"/>
                  </a:lnTo>
                  <a:lnTo>
                    <a:pt x="1801" y="563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6"/>
            <p:cNvSpPr/>
            <p:nvPr/>
          </p:nvSpPr>
          <p:spPr>
            <a:xfrm>
              <a:off x="5138312" y="4541304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1" name="Google Shape;3451;p76"/>
          <p:cNvGrpSpPr/>
          <p:nvPr/>
        </p:nvGrpSpPr>
        <p:grpSpPr>
          <a:xfrm>
            <a:off x="867525" y="4092893"/>
            <a:ext cx="778171" cy="511213"/>
            <a:chOff x="4254558" y="4007737"/>
            <a:chExt cx="1002798" cy="658780"/>
          </a:xfrm>
        </p:grpSpPr>
        <p:sp>
          <p:nvSpPr>
            <p:cNvPr id="3452" name="Google Shape;3452;p76"/>
            <p:cNvSpPr/>
            <p:nvPr/>
          </p:nvSpPr>
          <p:spPr>
            <a:xfrm>
              <a:off x="4489051" y="40077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6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6"/>
            <p:cNvSpPr/>
            <p:nvPr/>
          </p:nvSpPr>
          <p:spPr>
            <a:xfrm>
              <a:off x="4254558" y="4490216"/>
              <a:ext cx="161505" cy="176301"/>
            </a:xfrm>
            <a:custGeom>
              <a:avLst/>
              <a:gdLst/>
              <a:ahLst/>
              <a:cxnLst/>
              <a:rect l="l" t="t" r="r" b="b"/>
              <a:pathLst>
                <a:path w="1801" h="1966" extrusionOk="0">
                  <a:moveTo>
                    <a:pt x="984" y="1"/>
                  </a:moveTo>
                  <a:lnTo>
                    <a:pt x="89" y="408"/>
                  </a:lnTo>
                  <a:lnTo>
                    <a:pt x="1" y="1391"/>
                  </a:lnTo>
                  <a:lnTo>
                    <a:pt x="818" y="1965"/>
                  </a:lnTo>
                  <a:lnTo>
                    <a:pt x="1712" y="1546"/>
                  </a:lnTo>
                  <a:lnTo>
                    <a:pt x="1801" y="563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6"/>
            <p:cNvSpPr/>
            <p:nvPr/>
          </p:nvSpPr>
          <p:spPr>
            <a:xfrm>
              <a:off x="5138312" y="4541304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6" name="Google Shape;3456;p76"/>
          <p:cNvSpPr/>
          <p:nvPr/>
        </p:nvSpPr>
        <p:spPr>
          <a:xfrm>
            <a:off x="573219" y="539406"/>
            <a:ext cx="656476" cy="652857"/>
          </a:xfrm>
          <a:custGeom>
            <a:avLst/>
            <a:gdLst/>
            <a:ahLst/>
            <a:cxnLst/>
            <a:rect l="l" t="t" r="r" b="b"/>
            <a:pathLst>
              <a:path w="2540" h="2526" extrusionOk="0">
                <a:moveTo>
                  <a:pt x="2222" y="0"/>
                </a:moveTo>
                <a:cubicBezTo>
                  <a:pt x="2210" y="0"/>
                  <a:pt x="2198" y="3"/>
                  <a:pt x="2186" y="10"/>
                </a:cubicBezTo>
                <a:cubicBezTo>
                  <a:pt x="1491" y="452"/>
                  <a:pt x="796" y="904"/>
                  <a:pt x="101" y="1346"/>
                </a:cubicBezTo>
                <a:cubicBezTo>
                  <a:pt x="37" y="1391"/>
                  <a:pt x="78" y="1481"/>
                  <a:pt x="132" y="1481"/>
                </a:cubicBezTo>
                <a:cubicBezTo>
                  <a:pt x="143" y="1481"/>
                  <a:pt x="155" y="1477"/>
                  <a:pt x="167" y="1467"/>
                </a:cubicBezTo>
                <a:lnTo>
                  <a:pt x="1988" y="297"/>
                </a:lnTo>
                <a:lnTo>
                  <a:pt x="1988" y="297"/>
                </a:lnTo>
                <a:cubicBezTo>
                  <a:pt x="1933" y="352"/>
                  <a:pt x="1867" y="408"/>
                  <a:pt x="1811" y="452"/>
                </a:cubicBezTo>
                <a:cubicBezTo>
                  <a:pt x="1668" y="584"/>
                  <a:pt x="1524" y="705"/>
                  <a:pt x="1381" y="827"/>
                </a:cubicBezTo>
                <a:cubicBezTo>
                  <a:pt x="1083" y="1081"/>
                  <a:pt x="785" y="1335"/>
                  <a:pt x="509" y="1600"/>
                </a:cubicBezTo>
                <a:cubicBezTo>
                  <a:pt x="344" y="1743"/>
                  <a:pt x="189" y="1897"/>
                  <a:pt x="45" y="2064"/>
                </a:cubicBezTo>
                <a:cubicBezTo>
                  <a:pt x="1" y="2108"/>
                  <a:pt x="36" y="2174"/>
                  <a:pt x="86" y="2174"/>
                </a:cubicBezTo>
                <a:cubicBezTo>
                  <a:pt x="98" y="2174"/>
                  <a:pt x="110" y="2171"/>
                  <a:pt x="123" y="2162"/>
                </a:cubicBezTo>
                <a:cubicBezTo>
                  <a:pt x="509" y="1964"/>
                  <a:pt x="895" y="1754"/>
                  <a:pt x="1281" y="1544"/>
                </a:cubicBezTo>
                <a:cubicBezTo>
                  <a:pt x="1469" y="1445"/>
                  <a:pt x="1668" y="1335"/>
                  <a:pt x="1855" y="1235"/>
                </a:cubicBezTo>
                <a:cubicBezTo>
                  <a:pt x="1955" y="1180"/>
                  <a:pt x="2043" y="1136"/>
                  <a:pt x="2142" y="1081"/>
                </a:cubicBezTo>
                <a:cubicBezTo>
                  <a:pt x="2158" y="1073"/>
                  <a:pt x="2173" y="1065"/>
                  <a:pt x="2189" y="1053"/>
                </a:cubicBezTo>
                <a:lnTo>
                  <a:pt x="2189" y="1053"/>
                </a:lnTo>
                <a:cubicBezTo>
                  <a:pt x="1765" y="1422"/>
                  <a:pt x="1330" y="1770"/>
                  <a:pt x="873" y="2096"/>
                </a:cubicBezTo>
                <a:cubicBezTo>
                  <a:pt x="851" y="2118"/>
                  <a:pt x="829" y="2152"/>
                  <a:pt x="851" y="2184"/>
                </a:cubicBezTo>
                <a:cubicBezTo>
                  <a:pt x="891" y="2236"/>
                  <a:pt x="940" y="2255"/>
                  <a:pt x="992" y="2255"/>
                </a:cubicBezTo>
                <a:cubicBezTo>
                  <a:pt x="1040" y="2255"/>
                  <a:pt x="1090" y="2239"/>
                  <a:pt x="1138" y="2218"/>
                </a:cubicBezTo>
                <a:cubicBezTo>
                  <a:pt x="1281" y="2162"/>
                  <a:pt x="1414" y="2086"/>
                  <a:pt x="1558" y="2019"/>
                </a:cubicBezTo>
                <a:cubicBezTo>
                  <a:pt x="1756" y="1931"/>
                  <a:pt x="1966" y="1831"/>
                  <a:pt x="2164" y="1732"/>
                </a:cubicBezTo>
                <a:lnTo>
                  <a:pt x="2164" y="1732"/>
                </a:lnTo>
                <a:cubicBezTo>
                  <a:pt x="2098" y="1809"/>
                  <a:pt x="2021" y="1875"/>
                  <a:pt x="1944" y="1942"/>
                </a:cubicBezTo>
                <a:cubicBezTo>
                  <a:pt x="1801" y="2052"/>
                  <a:pt x="1657" y="2184"/>
                  <a:pt x="1590" y="2373"/>
                </a:cubicBezTo>
                <a:cubicBezTo>
                  <a:pt x="1590" y="2395"/>
                  <a:pt x="1602" y="2427"/>
                  <a:pt x="1624" y="2449"/>
                </a:cubicBezTo>
                <a:lnTo>
                  <a:pt x="1756" y="2516"/>
                </a:lnTo>
                <a:cubicBezTo>
                  <a:pt x="1769" y="2523"/>
                  <a:pt x="1781" y="2526"/>
                  <a:pt x="1792" y="2526"/>
                </a:cubicBezTo>
                <a:cubicBezTo>
                  <a:pt x="1851" y="2526"/>
                  <a:pt x="1887" y="2442"/>
                  <a:pt x="1823" y="2405"/>
                </a:cubicBezTo>
                <a:cubicBezTo>
                  <a:pt x="1801" y="2383"/>
                  <a:pt x="1778" y="2373"/>
                  <a:pt x="1745" y="2361"/>
                </a:cubicBezTo>
                <a:cubicBezTo>
                  <a:pt x="1811" y="2207"/>
                  <a:pt x="1955" y="2108"/>
                  <a:pt x="2076" y="2008"/>
                </a:cubicBezTo>
                <a:cubicBezTo>
                  <a:pt x="2208" y="1887"/>
                  <a:pt x="2352" y="1765"/>
                  <a:pt x="2429" y="1600"/>
                </a:cubicBezTo>
                <a:cubicBezTo>
                  <a:pt x="2448" y="1544"/>
                  <a:pt x="2411" y="1495"/>
                  <a:pt x="2360" y="1495"/>
                </a:cubicBezTo>
                <a:cubicBezTo>
                  <a:pt x="2350" y="1495"/>
                  <a:pt x="2340" y="1497"/>
                  <a:pt x="2330" y="1500"/>
                </a:cubicBezTo>
                <a:lnTo>
                  <a:pt x="1612" y="1843"/>
                </a:lnTo>
                <a:cubicBezTo>
                  <a:pt x="1491" y="1897"/>
                  <a:pt x="1381" y="1953"/>
                  <a:pt x="1259" y="2008"/>
                </a:cubicBezTo>
                <a:cubicBezTo>
                  <a:pt x="1215" y="2030"/>
                  <a:pt x="1171" y="2052"/>
                  <a:pt x="1138" y="2074"/>
                </a:cubicBezTo>
                <a:cubicBezTo>
                  <a:pt x="1602" y="1732"/>
                  <a:pt x="2054" y="1368"/>
                  <a:pt x="2495" y="982"/>
                </a:cubicBezTo>
                <a:cubicBezTo>
                  <a:pt x="2540" y="948"/>
                  <a:pt x="2518" y="882"/>
                  <a:pt x="2463" y="871"/>
                </a:cubicBezTo>
                <a:cubicBezTo>
                  <a:pt x="2434" y="863"/>
                  <a:pt x="2404" y="860"/>
                  <a:pt x="2375" y="860"/>
                </a:cubicBezTo>
                <a:cubicBezTo>
                  <a:pt x="2204" y="860"/>
                  <a:pt x="2030" y="983"/>
                  <a:pt x="1889" y="1059"/>
                </a:cubicBezTo>
                <a:cubicBezTo>
                  <a:pt x="1679" y="1169"/>
                  <a:pt x="1480" y="1279"/>
                  <a:pt x="1271" y="1390"/>
                </a:cubicBezTo>
                <a:cubicBezTo>
                  <a:pt x="1006" y="1534"/>
                  <a:pt x="729" y="1688"/>
                  <a:pt x="464" y="1831"/>
                </a:cubicBezTo>
                <a:cubicBezTo>
                  <a:pt x="917" y="1390"/>
                  <a:pt x="1425" y="982"/>
                  <a:pt x="1899" y="562"/>
                </a:cubicBezTo>
                <a:cubicBezTo>
                  <a:pt x="2054" y="430"/>
                  <a:pt x="2242" y="286"/>
                  <a:pt x="2286" y="87"/>
                </a:cubicBezTo>
                <a:cubicBezTo>
                  <a:pt x="2304" y="44"/>
                  <a:pt x="2266" y="0"/>
                  <a:pt x="2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76"/>
          <p:cNvSpPr/>
          <p:nvPr/>
        </p:nvSpPr>
        <p:spPr>
          <a:xfrm rot="8100027">
            <a:off x="4073512" y="2242902"/>
            <a:ext cx="656470" cy="264309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326;p50"/>
          <p:cNvGrpSpPr/>
          <p:nvPr/>
        </p:nvGrpSpPr>
        <p:grpSpPr>
          <a:xfrm>
            <a:off x="6999280" y="2458134"/>
            <a:ext cx="2112213" cy="2685364"/>
            <a:chOff x="6432570" y="1994955"/>
            <a:chExt cx="2595277" cy="3148543"/>
          </a:xfrm>
        </p:grpSpPr>
        <p:sp>
          <p:nvSpPr>
            <p:cNvPr id="18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2954;p69"/>
          <p:cNvGrpSpPr/>
          <p:nvPr/>
        </p:nvGrpSpPr>
        <p:grpSpPr>
          <a:xfrm>
            <a:off x="323528" y="123478"/>
            <a:ext cx="2766405" cy="2348276"/>
            <a:chOff x="591511" y="1461195"/>
            <a:chExt cx="3245643" cy="2625153"/>
          </a:xfrm>
        </p:grpSpPr>
        <p:sp>
          <p:nvSpPr>
            <p:cNvPr id="165" name="Google Shape;2955;p69"/>
            <p:cNvSpPr/>
            <p:nvPr/>
          </p:nvSpPr>
          <p:spPr>
            <a:xfrm>
              <a:off x="2043614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65" y="1"/>
                  </a:moveTo>
                  <a:cubicBezTo>
                    <a:pt x="2065" y="1"/>
                    <a:pt x="2231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8" y="4574"/>
                  </a:cubicBezTo>
                  <a:cubicBezTo>
                    <a:pt x="3927" y="4574"/>
                    <a:pt x="5089" y="4354"/>
                    <a:pt x="5520" y="4073"/>
                  </a:cubicBezTo>
                  <a:cubicBezTo>
                    <a:pt x="6171" y="3632"/>
                    <a:pt x="5520" y="872"/>
                    <a:pt x="5354" y="509"/>
                  </a:cubicBezTo>
                  <a:cubicBezTo>
                    <a:pt x="5189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56;p69"/>
            <p:cNvSpPr/>
            <p:nvPr/>
          </p:nvSpPr>
          <p:spPr>
            <a:xfrm>
              <a:off x="2123972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208" y="1"/>
                  </a:moveTo>
                  <a:cubicBezTo>
                    <a:pt x="0" y="1"/>
                    <a:pt x="142" y="278"/>
                    <a:pt x="100" y="311"/>
                  </a:cubicBezTo>
                  <a:cubicBezTo>
                    <a:pt x="44" y="343"/>
                    <a:pt x="1093" y="586"/>
                    <a:pt x="1258" y="608"/>
                  </a:cubicBezTo>
                  <a:cubicBezTo>
                    <a:pt x="1261" y="609"/>
                    <a:pt x="1263" y="609"/>
                    <a:pt x="1266" y="609"/>
                  </a:cubicBezTo>
                  <a:cubicBezTo>
                    <a:pt x="1423" y="609"/>
                    <a:pt x="1466" y="244"/>
                    <a:pt x="1363" y="244"/>
                  </a:cubicBezTo>
                  <a:cubicBezTo>
                    <a:pt x="1361" y="244"/>
                    <a:pt x="1360" y="244"/>
                    <a:pt x="1358" y="245"/>
                  </a:cubicBezTo>
                  <a:cubicBezTo>
                    <a:pt x="1358" y="245"/>
                    <a:pt x="475" y="12"/>
                    <a:pt x="232" y="2"/>
                  </a:cubicBezTo>
                  <a:cubicBezTo>
                    <a:pt x="224" y="1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57;p69"/>
            <p:cNvSpPr/>
            <p:nvPr/>
          </p:nvSpPr>
          <p:spPr>
            <a:xfrm>
              <a:off x="2106692" y="3979203"/>
              <a:ext cx="70555" cy="35401"/>
            </a:xfrm>
            <a:custGeom>
              <a:avLst/>
              <a:gdLst/>
              <a:ahLst/>
              <a:cxnLst/>
              <a:rect l="l" t="t" r="r" b="b"/>
              <a:pathLst>
                <a:path w="1425" h="715" extrusionOk="0">
                  <a:moveTo>
                    <a:pt x="184" y="0"/>
                  </a:moveTo>
                  <a:cubicBezTo>
                    <a:pt x="1" y="0"/>
                    <a:pt x="103" y="271"/>
                    <a:pt x="62" y="292"/>
                  </a:cubicBezTo>
                  <a:cubicBezTo>
                    <a:pt x="7" y="324"/>
                    <a:pt x="1023" y="678"/>
                    <a:pt x="1177" y="711"/>
                  </a:cubicBezTo>
                  <a:cubicBezTo>
                    <a:pt x="1186" y="713"/>
                    <a:pt x="1195" y="715"/>
                    <a:pt x="1203" y="715"/>
                  </a:cubicBezTo>
                  <a:cubicBezTo>
                    <a:pt x="1351" y="715"/>
                    <a:pt x="1425" y="368"/>
                    <a:pt x="1320" y="368"/>
                  </a:cubicBezTo>
                  <a:cubicBezTo>
                    <a:pt x="1320" y="368"/>
                    <a:pt x="471" y="49"/>
                    <a:pt x="228" y="5"/>
                  </a:cubicBezTo>
                  <a:cubicBezTo>
                    <a:pt x="212" y="2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58;p69"/>
            <p:cNvSpPr/>
            <p:nvPr/>
          </p:nvSpPr>
          <p:spPr>
            <a:xfrm>
              <a:off x="2049605" y="4017724"/>
              <a:ext cx="287024" cy="68624"/>
            </a:xfrm>
            <a:custGeom>
              <a:avLst/>
              <a:gdLst/>
              <a:ahLst/>
              <a:cxnLst/>
              <a:rect l="l" t="t" r="r" b="b"/>
              <a:pathLst>
                <a:path w="5797" h="1386" extrusionOk="0">
                  <a:moveTo>
                    <a:pt x="997" y="0"/>
                  </a:moveTo>
                  <a:cubicBezTo>
                    <a:pt x="978" y="0"/>
                    <a:pt x="963" y="3"/>
                    <a:pt x="950" y="10"/>
                  </a:cubicBezTo>
                  <a:cubicBezTo>
                    <a:pt x="729" y="132"/>
                    <a:pt x="1" y="860"/>
                    <a:pt x="67" y="1136"/>
                  </a:cubicBezTo>
                  <a:cubicBezTo>
                    <a:pt x="106" y="1304"/>
                    <a:pt x="1610" y="1386"/>
                    <a:pt x="3036" y="1386"/>
                  </a:cubicBezTo>
                  <a:cubicBezTo>
                    <a:pt x="4035" y="1386"/>
                    <a:pt x="4996" y="1346"/>
                    <a:pt x="5387" y="1268"/>
                  </a:cubicBezTo>
                  <a:cubicBezTo>
                    <a:pt x="5796" y="1191"/>
                    <a:pt x="5763" y="264"/>
                    <a:pt x="5642" y="66"/>
                  </a:cubicBezTo>
                  <a:lnTo>
                    <a:pt x="5642" y="66"/>
                  </a:lnTo>
                  <a:cubicBezTo>
                    <a:pt x="5642" y="66"/>
                    <a:pt x="5130" y="836"/>
                    <a:pt x="3351" y="836"/>
                  </a:cubicBezTo>
                  <a:cubicBezTo>
                    <a:pt x="3190" y="836"/>
                    <a:pt x="3020" y="830"/>
                    <a:pt x="2838" y="816"/>
                  </a:cubicBezTo>
                  <a:cubicBezTo>
                    <a:pt x="2340" y="775"/>
                    <a:pt x="1294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59;p69"/>
            <p:cNvSpPr/>
            <p:nvPr/>
          </p:nvSpPr>
          <p:spPr>
            <a:xfrm>
              <a:off x="2133776" y="3908895"/>
              <a:ext cx="74269" cy="26836"/>
            </a:xfrm>
            <a:custGeom>
              <a:avLst/>
              <a:gdLst/>
              <a:ahLst/>
              <a:cxnLst/>
              <a:rect l="l" t="t" r="r" b="b"/>
              <a:pathLst>
                <a:path w="1500" h="542" extrusionOk="0">
                  <a:moveTo>
                    <a:pt x="244" y="0"/>
                  </a:moveTo>
                  <a:cubicBezTo>
                    <a:pt x="1" y="0"/>
                    <a:pt x="189" y="287"/>
                    <a:pt x="133" y="321"/>
                  </a:cubicBezTo>
                  <a:cubicBezTo>
                    <a:pt x="89" y="354"/>
                    <a:pt x="1149" y="542"/>
                    <a:pt x="1315" y="542"/>
                  </a:cubicBezTo>
                  <a:cubicBezTo>
                    <a:pt x="1317" y="542"/>
                    <a:pt x="1319" y="542"/>
                    <a:pt x="1321" y="542"/>
                  </a:cubicBezTo>
                  <a:cubicBezTo>
                    <a:pt x="1476" y="542"/>
                    <a:pt x="1499" y="176"/>
                    <a:pt x="1400" y="176"/>
                  </a:cubicBezTo>
                  <a:cubicBezTo>
                    <a:pt x="1397" y="176"/>
                    <a:pt x="1394" y="176"/>
                    <a:pt x="1391" y="177"/>
                  </a:cubicBezTo>
                  <a:cubicBezTo>
                    <a:pt x="1391" y="177"/>
                    <a:pt x="498" y="12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60;p69"/>
            <p:cNvSpPr/>
            <p:nvPr/>
          </p:nvSpPr>
          <p:spPr>
            <a:xfrm>
              <a:off x="2377031" y="3853689"/>
              <a:ext cx="305492" cy="226470"/>
            </a:xfrm>
            <a:custGeom>
              <a:avLst/>
              <a:gdLst/>
              <a:ahLst/>
              <a:cxnLst/>
              <a:rect l="l" t="t" r="r" b="b"/>
              <a:pathLst>
                <a:path w="6170" h="4574" extrusionOk="0">
                  <a:moveTo>
                    <a:pt x="4117" y="1"/>
                  </a:moveTo>
                  <a:cubicBezTo>
                    <a:pt x="4117" y="1"/>
                    <a:pt x="993" y="144"/>
                    <a:pt x="82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6" y="4354"/>
                    <a:pt x="2245" y="4574"/>
                    <a:pt x="3344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70" y="3919"/>
                    <a:pt x="4602" y="3047"/>
                    <a:pt x="4283" y="2253"/>
                  </a:cubicBezTo>
                  <a:cubicBezTo>
                    <a:pt x="3952" y="1446"/>
                    <a:pt x="4117" y="1"/>
                    <a:pt x="4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61;p69"/>
            <p:cNvSpPr/>
            <p:nvPr/>
          </p:nvSpPr>
          <p:spPr>
            <a:xfrm>
              <a:off x="2529628" y="3952020"/>
              <a:ext cx="73130" cy="30153"/>
            </a:xfrm>
            <a:custGeom>
              <a:avLst/>
              <a:gdLst/>
              <a:ahLst/>
              <a:cxnLst/>
              <a:rect l="l" t="t" r="r" b="b"/>
              <a:pathLst>
                <a:path w="1477" h="609" extrusionOk="0">
                  <a:moveTo>
                    <a:pt x="1269" y="1"/>
                  </a:moveTo>
                  <a:cubicBezTo>
                    <a:pt x="1262" y="1"/>
                    <a:pt x="1254" y="1"/>
                    <a:pt x="1245" y="2"/>
                  </a:cubicBezTo>
                  <a:cubicBezTo>
                    <a:pt x="991" y="12"/>
                    <a:pt x="119" y="245"/>
                    <a:pt x="119" y="245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01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3" y="586"/>
                    <a:pt x="1422" y="343"/>
                    <a:pt x="1366" y="311"/>
                  </a:cubicBezTo>
                  <a:cubicBezTo>
                    <a:pt x="1323" y="278"/>
                    <a:pt x="1476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62;p69"/>
            <p:cNvSpPr/>
            <p:nvPr/>
          </p:nvSpPr>
          <p:spPr>
            <a:xfrm>
              <a:off x="2548938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5" y="368"/>
                    <a:pt x="115" y="368"/>
                  </a:cubicBezTo>
                  <a:cubicBezTo>
                    <a:pt x="1" y="368"/>
                    <a:pt x="83" y="715"/>
                    <a:pt x="223" y="715"/>
                  </a:cubicBezTo>
                  <a:cubicBezTo>
                    <a:pt x="231" y="715"/>
                    <a:pt x="239" y="713"/>
                    <a:pt x="247" y="711"/>
                  </a:cubicBezTo>
                  <a:cubicBezTo>
                    <a:pt x="413" y="678"/>
                    <a:pt x="1417" y="324"/>
                    <a:pt x="1373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963;p69"/>
            <p:cNvSpPr/>
            <p:nvPr/>
          </p:nvSpPr>
          <p:spPr>
            <a:xfrm>
              <a:off x="2389557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7" y="66"/>
                    <a:pt x="166" y="66"/>
                  </a:cubicBezTo>
                  <a:lnTo>
                    <a:pt x="166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3" y="1386"/>
                    <a:pt x="2765" y="1386"/>
                  </a:cubicBezTo>
                  <a:cubicBezTo>
                    <a:pt x="4194" y="1386"/>
                    <a:pt x="5701" y="1304"/>
                    <a:pt x="5740" y="1136"/>
                  </a:cubicBezTo>
                  <a:cubicBezTo>
                    <a:pt x="5806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64;p69"/>
            <p:cNvSpPr/>
            <p:nvPr/>
          </p:nvSpPr>
          <p:spPr>
            <a:xfrm>
              <a:off x="2518191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1255" y="0"/>
                  </a:moveTo>
                  <a:cubicBezTo>
                    <a:pt x="1012" y="12"/>
                    <a:pt x="118" y="177"/>
                    <a:pt x="118" y="177"/>
                  </a:cubicBezTo>
                  <a:cubicBezTo>
                    <a:pt x="115" y="176"/>
                    <a:pt x="111" y="176"/>
                    <a:pt x="108" y="176"/>
                  </a:cubicBezTo>
                  <a:cubicBezTo>
                    <a:pt x="0" y="176"/>
                    <a:pt x="33" y="542"/>
                    <a:pt x="189" y="542"/>
                  </a:cubicBezTo>
                  <a:cubicBezTo>
                    <a:pt x="191" y="542"/>
                    <a:pt x="193" y="542"/>
                    <a:pt x="196" y="542"/>
                  </a:cubicBezTo>
                  <a:cubicBezTo>
                    <a:pt x="350" y="542"/>
                    <a:pt x="1410" y="354"/>
                    <a:pt x="1366" y="321"/>
                  </a:cubicBezTo>
                  <a:cubicBezTo>
                    <a:pt x="1321" y="287"/>
                    <a:pt x="14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65;p69"/>
            <p:cNvSpPr/>
            <p:nvPr/>
          </p:nvSpPr>
          <p:spPr>
            <a:xfrm>
              <a:off x="1725001" y="2012467"/>
              <a:ext cx="437245" cy="620936"/>
            </a:xfrm>
            <a:custGeom>
              <a:avLst/>
              <a:gdLst/>
              <a:ahLst/>
              <a:cxnLst/>
              <a:rect l="l" t="t" r="r" b="b"/>
              <a:pathLst>
                <a:path w="8831" h="12541" extrusionOk="0">
                  <a:moveTo>
                    <a:pt x="8632" y="0"/>
                  </a:moveTo>
                  <a:cubicBezTo>
                    <a:pt x="8632" y="0"/>
                    <a:pt x="939" y="3235"/>
                    <a:pt x="464" y="4923"/>
                  </a:cubicBezTo>
                  <a:cubicBezTo>
                    <a:pt x="0" y="6612"/>
                    <a:pt x="3643" y="11127"/>
                    <a:pt x="4989" y="12407"/>
                  </a:cubicBezTo>
                  <a:cubicBezTo>
                    <a:pt x="5086" y="12499"/>
                    <a:pt x="5200" y="12541"/>
                    <a:pt x="5324" y="12541"/>
                  </a:cubicBezTo>
                  <a:cubicBezTo>
                    <a:pt x="6211" y="12541"/>
                    <a:pt x="7650" y="10461"/>
                    <a:pt x="7418" y="10045"/>
                  </a:cubicBezTo>
                  <a:cubicBezTo>
                    <a:pt x="7142" y="9581"/>
                    <a:pt x="4989" y="7076"/>
                    <a:pt x="5122" y="6679"/>
                  </a:cubicBezTo>
                  <a:cubicBezTo>
                    <a:pt x="5254" y="6270"/>
                    <a:pt x="7209" y="6071"/>
                    <a:pt x="8025" y="4989"/>
                  </a:cubicBezTo>
                  <a:cubicBezTo>
                    <a:pt x="8831" y="3908"/>
                    <a:pt x="8632" y="0"/>
                    <a:pt x="8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66;p69"/>
            <p:cNvSpPr/>
            <p:nvPr/>
          </p:nvSpPr>
          <p:spPr>
            <a:xfrm>
              <a:off x="2098820" y="1838678"/>
              <a:ext cx="561323" cy="692927"/>
            </a:xfrm>
            <a:custGeom>
              <a:avLst/>
              <a:gdLst/>
              <a:ahLst/>
              <a:cxnLst/>
              <a:rect l="l" t="t" r="r" b="b"/>
              <a:pathLst>
                <a:path w="11337" h="13995" extrusionOk="0">
                  <a:moveTo>
                    <a:pt x="6745" y="0"/>
                  </a:moveTo>
                  <a:lnTo>
                    <a:pt x="3510" y="66"/>
                  </a:lnTo>
                  <a:cubicBezTo>
                    <a:pt x="3510" y="66"/>
                    <a:pt x="3643" y="2627"/>
                    <a:pt x="3444" y="2904"/>
                  </a:cubicBezTo>
                  <a:cubicBezTo>
                    <a:pt x="3235" y="3168"/>
                    <a:pt x="133" y="4118"/>
                    <a:pt x="66" y="4658"/>
                  </a:cubicBezTo>
                  <a:cubicBezTo>
                    <a:pt x="0" y="5199"/>
                    <a:pt x="2164" y="13489"/>
                    <a:pt x="2362" y="13897"/>
                  </a:cubicBezTo>
                  <a:cubicBezTo>
                    <a:pt x="2396" y="13966"/>
                    <a:pt x="2603" y="13994"/>
                    <a:pt x="2925" y="13994"/>
                  </a:cubicBezTo>
                  <a:cubicBezTo>
                    <a:pt x="4527" y="13994"/>
                    <a:pt x="8975" y="13290"/>
                    <a:pt x="8975" y="13290"/>
                  </a:cubicBezTo>
                  <a:cubicBezTo>
                    <a:pt x="8975" y="13290"/>
                    <a:pt x="11337" y="4923"/>
                    <a:pt x="11060" y="4184"/>
                  </a:cubicBezTo>
                  <a:cubicBezTo>
                    <a:pt x="10795" y="3444"/>
                    <a:pt x="7352" y="3576"/>
                    <a:pt x="6811" y="3301"/>
                  </a:cubicBezTo>
                  <a:cubicBezTo>
                    <a:pt x="6270" y="3036"/>
                    <a:pt x="6745" y="0"/>
                    <a:pt x="67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967;p69"/>
            <p:cNvSpPr/>
            <p:nvPr/>
          </p:nvSpPr>
          <p:spPr>
            <a:xfrm>
              <a:off x="2189527" y="1551011"/>
              <a:ext cx="327971" cy="376394"/>
            </a:xfrm>
            <a:custGeom>
              <a:avLst/>
              <a:gdLst/>
              <a:ahLst/>
              <a:cxnLst/>
              <a:rect l="l" t="t" r="r" b="b"/>
              <a:pathLst>
                <a:path w="6624" h="7602" extrusionOk="0">
                  <a:moveTo>
                    <a:pt x="3521" y="1"/>
                  </a:moveTo>
                  <a:cubicBezTo>
                    <a:pt x="3342" y="1"/>
                    <a:pt x="3171" y="16"/>
                    <a:pt x="3014" y="48"/>
                  </a:cubicBezTo>
                  <a:cubicBezTo>
                    <a:pt x="1745" y="313"/>
                    <a:pt x="122" y="788"/>
                    <a:pt x="100" y="1009"/>
                  </a:cubicBezTo>
                  <a:cubicBezTo>
                    <a:pt x="100" y="1009"/>
                    <a:pt x="1" y="4806"/>
                    <a:pt x="133" y="5601"/>
                  </a:cubicBezTo>
                  <a:cubicBezTo>
                    <a:pt x="277" y="6396"/>
                    <a:pt x="2142" y="7521"/>
                    <a:pt x="3081" y="7598"/>
                  </a:cubicBezTo>
                  <a:cubicBezTo>
                    <a:pt x="3111" y="7600"/>
                    <a:pt x="3142" y="7601"/>
                    <a:pt x="3174" y="7601"/>
                  </a:cubicBezTo>
                  <a:cubicBezTo>
                    <a:pt x="4136" y="7601"/>
                    <a:pt x="5875" y="6659"/>
                    <a:pt x="6248" y="5965"/>
                  </a:cubicBezTo>
                  <a:cubicBezTo>
                    <a:pt x="6623" y="5248"/>
                    <a:pt x="6425" y="1704"/>
                    <a:pt x="6458" y="1196"/>
                  </a:cubicBezTo>
                  <a:cubicBezTo>
                    <a:pt x="6478" y="751"/>
                    <a:pt x="4792" y="1"/>
                    <a:pt x="352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968;p69"/>
            <p:cNvSpPr/>
            <p:nvPr/>
          </p:nvSpPr>
          <p:spPr>
            <a:xfrm>
              <a:off x="2492593" y="1696875"/>
              <a:ext cx="106897" cy="108630"/>
            </a:xfrm>
            <a:custGeom>
              <a:avLst/>
              <a:gdLst/>
              <a:ahLst/>
              <a:cxnLst/>
              <a:rect l="l" t="t" r="r" b="b"/>
              <a:pathLst>
                <a:path w="2159" h="2194" extrusionOk="0">
                  <a:moveTo>
                    <a:pt x="846" y="0"/>
                  </a:moveTo>
                  <a:cubicBezTo>
                    <a:pt x="144" y="0"/>
                    <a:pt x="127" y="701"/>
                    <a:pt x="127" y="701"/>
                  </a:cubicBezTo>
                  <a:cubicBezTo>
                    <a:pt x="1" y="1418"/>
                    <a:pt x="81" y="2194"/>
                    <a:pt x="574" y="2194"/>
                  </a:cubicBezTo>
                  <a:cubicBezTo>
                    <a:pt x="726" y="2194"/>
                    <a:pt x="917" y="2120"/>
                    <a:pt x="1154" y="1948"/>
                  </a:cubicBezTo>
                  <a:cubicBezTo>
                    <a:pt x="2158" y="1220"/>
                    <a:pt x="2147" y="259"/>
                    <a:pt x="1154" y="38"/>
                  </a:cubicBezTo>
                  <a:cubicBezTo>
                    <a:pt x="1039" y="12"/>
                    <a:pt x="937" y="0"/>
                    <a:pt x="8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969;p69"/>
            <p:cNvSpPr/>
            <p:nvPr/>
          </p:nvSpPr>
          <p:spPr>
            <a:xfrm>
              <a:off x="2511457" y="1715887"/>
              <a:ext cx="60158" cy="65456"/>
            </a:xfrm>
            <a:custGeom>
              <a:avLst/>
              <a:gdLst/>
              <a:ahLst/>
              <a:cxnLst/>
              <a:rect l="l" t="t" r="r" b="b"/>
              <a:pathLst>
                <a:path w="1215" h="1322" extrusionOk="0">
                  <a:moveTo>
                    <a:pt x="844" y="0"/>
                  </a:moveTo>
                  <a:cubicBezTo>
                    <a:pt x="708" y="0"/>
                    <a:pt x="555" y="77"/>
                    <a:pt x="386" y="218"/>
                  </a:cubicBezTo>
                  <a:cubicBezTo>
                    <a:pt x="0" y="549"/>
                    <a:pt x="77" y="1023"/>
                    <a:pt x="166" y="1233"/>
                  </a:cubicBezTo>
                  <a:cubicBezTo>
                    <a:pt x="199" y="1288"/>
                    <a:pt x="254" y="1322"/>
                    <a:pt x="309" y="1322"/>
                  </a:cubicBezTo>
                  <a:cubicBezTo>
                    <a:pt x="332" y="1322"/>
                    <a:pt x="354" y="1322"/>
                    <a:pt x="376" y="1310"/>
                  </a:cubicBezTo>
                  <a:cubicBezTo>
                    <a:pt x="453" y="1277"/>
                    <a:pt x="486" y="1178"/>
                    <a:pt x="453" y="1101"/>
                  </a:cubicBezTo>
                  <a:cubicBezTo>
                    <a:pt x="453" y="1101"/>
                    <a:pt x="287" y="714"/>
                    <a:pt x="585" y="449"/>
                  </a:cubicBezTo>
                  <a:cubicBezTo>
                    <a:pt x="751" y="317"/>
                    <a:pt x="828" y="317"/>
                    <a:pt x="861" y="317"/>
                  </a:cubicBezTo>
                  <a:cubicBezTo>
                    <a:pt x="883" y="317"/>
                    <a:pt x="906" y="339"/>
                    <a:pt x="906" y="339"/>
                  </a:cubicBezTo>
                  <a:cubicBezTo>
                    <a:pt x="935" y="390"/>
                    <a:pt x="983" y="417"/>
                    <a:pt x="1034" y="417"/>
                  </a:cubicBezTo>
                  <a:cubicBezTo>
                    <a:pt x="1061" y="417"/>
                    <a:pt x="1088" y="410"/>
                    <a:pt x="1115" y="394"/>
                  </a:cubicBezTo>
                  <a:cubicBezTo>
                    <a:pt x="1193" y="350"/>
                    <a:pt x="1215" y="262"/>
                    <a:pt x="1170" y="184"/>
                  </a:cubicBezTo>
                  <a:cubicBezTo>
                    <a:pt x="1137" y="118"/>
                    <a:pt x="1049" y="30"/>
                    <a:pt x="916" y="8"/>
                  </a:cubicBezTo>
                  <a:cubicBezTo>
                    <a:pt x="893" y="3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970;p69"/>
            <p:cNvSpPr/>
            <p:nvPr/>
          </p:nvSpPr>
          <p:spPr>
            <a:xfrm>
              <a:off x="2114119" y="1683902"/>
              <a:ext cx="107442" cy="109027"/>
            </a:xfrm>
            <a:custGeom>
              <a:avLst/>
              <a:gdLst/>
              <a:ahLst/>
              <a:cxnLst/>
              <a:rect l="l" t="t" r="r" b="b"/>
              <a:pathLst>
                <a:path w="2170" h="2202" extrusionOk="0">
                  <a:moveTo>
                    <a:pt x="1310" y="0"/>
                  </a:moveTo>
                  <a:cubicBezTo>
                    <a:pt x="1222" y="0"/>
                    <a:pt x="1125" y="11"/>
                    <a:pt x="1016" y="35"/>
                  </a:cubicBezTo>
                  <a:cubicBezTo>
                    <a:pt x="12" y="268"/>
                    <a:pt x="0" y="1228"/>
                    <a:pt x="1016" y="1956"/>
                  </a:cubicBezTo>
                  <a:cubicBezTo>
                    <a:pt x="1255" y="2128"/>
                    <a:pt x="1448" y="2201"/>
                    <a:pt x="1600" y="2201"/>
                  </a:cubicBezTo>
                  <a:cubicBezTo>
                    <a:pt x="2096" y="2201"/>
                    <a:pt x="2169" y="1426"/>
                    <a:pt x="2043" y="709"/>
                  </a:cubicBezTo>
                  <a:cubicBezTo>
                    <a:pt x="2043" y="709"/>
                    <a:pt x="2016" y="0"/>
                    <a:pt x="131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971;p69"/>
            <p:cNvSpPr/>
            <p:nvPr/>
          </p:nvSpPr>
          <p:spPr>
            <a:xfrm>
              <a:off x="2150759" y="1711035"/>
              <a:ext cx="47582" cy="50057"/>
            </a:xfrm>
            <a:custGeom>
              <a:avLst/>
              <a:gdLst/>
              <a:ahLst/>
              <a:cxnLst/>
              <a:rect l="l" t="t" r="r" b="b"/>
              <a:pathLst>
                <a:path w="961" h="1011" extrusionOk="0">
                  <a:moveTo>
                    <a:pt x="198" y="1"/>
                  </a:moveTo>
                  <a:cubicBezTo>
                    <a:pt x="59" y="1"/>
                    <a:pt x="0" y="106"/>
                    <a:pt x="0" y="106"/>
                  </a:cubicBezTo>
                  <a:lnTo>
                    <a:pt x="739" y="1011"/>
                  </a:lnTo>
                  <a:cubicBezTo>
                    <a:pt x="739" y="1011"/>
                    <a:pt x="960" y="514"/>
                    <a:pt x="552" y="172"/>
                  </a:cubicBezTo>
                  <a:cubicBezTo>
                    <a:pt x="400" y="41"/>
                    <a:pt x="284" y="1"/>
                    <a:pt x="198" y="1"/>
                  </a:cubicBezTo>
                  <a:close/>
                </a:path>
              </a:pathLst>
            </a:custGeom>
            <a:solidFill>
              <a:srgbClr val="93A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972;p69"/>
            <p:cNvSpPr/>
            <p:nvPr/>
          </p:nvSpPr>
          <p:spPr>
            <a:xfrm>
              <a:off x="2161948" y="1975878"/>
              <a:ext cx="384514" cy="220331"/>
            </a:xfrm>
            <a:custGeom>
              <a:avLst/>
              <a:gdLst/>
              <a:ahLst/>
              <a:cxnLst/>
              <a:rect l="l" t="t" r="r" b="b"/>
              <a:pathLst>
                <a:path w="7766" h="4450" extrusionOk="0">
                  <a:moveTo>
                    <a:pt x="1695" y="0"/>
                  </a:moveTo>
                  <a:cubicBezTo>
                    <a:pt x="1695" y="0"/>
                    <a:pt x="425" y="629"/>
                    <a:pt x="204" y="982"/>
                  </a:cubicBezTo>
                  <a:cubicBezTo>
                    <a:pt x="1" y="1316"/>
                    <a:pt x="2036" y="4256"/>
                    <a:pt x="2469" y="4256"/>
                  </a:cubicBezTo>
                  <a:cubicBezTo>
                    <a:pt x="2481" y="4256"/>
                    <a:pt x="2491" y="4254"/>
                    <a:pt x="2500" y="4249"/>
                  </a:cubicBezTo>
                  <a:cubicBezTo>
                    <a:pt x="2853" y="4073"/>
                    <a:pt x="3781" y="2958"/>
                    <a:pt x="3781" y="2958"/>
                  </a:cubicBezTo>
                  <a:cubicBezTo>
                    <a:pt x="3781" y="2958"/>
                    <a:pt x="4611" y="4449"/>
                    <a:pt x="5038" y="4449"/>
                  </a:cubicBezTo>
                  <a:cubicBezTo>
                    <a:pt x="5046" y="4449"/>
                    <a:pt x="5054" y="4449"/>
                    <a:pt x="5061" y="4448"/>
                  </a:cubicBezTo>
                  <a:cubicBezTo>
                    <a:pt x="5492" y="4393"/>
                    <a:pt x="7766" y="1678"/>
                    <a:pt x="7766" y="1325"/>
                  </a:cubicBezTo>
                  <a:cubicBezTo>
                    <a:pt x="7766" y="982"/>
                    <a:pt x="6562" y="165"/>
                    <a:pt x="6287" y="55"/>
                  </a:cubicBezTo>
                  <a:cubicBezTo>
                    <a:pt x="6280" y="52"/>
                    <a:pt x="6273" y="51"/>
                    <a:pt x="6265" y="51"/>
                  </a:cubicBezTo>
                  <a:cubicBezTo>
                    <a:pt x="5923" y="51"/>
                    <a:pt x="4203" y="2432"/>
                    <a:pt x="3867" y="2432"/>
                  </a:cubicBezTo>
                  <a:cubicBezTo>
                    <a:pt x="3859" y="2432"/>
                    <a:pt x="3853" y="2431"/>
                    <a:pt x="3847" y="2428"/>
                  </a:cubicBezTo>
                  <a:cubicBezTo>
                    <a:pt x="3571" y="2307"/>
                    <a:pt x="169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73;p69"/>
            <p:cNvSpPr/>
            <p:nvPr/>
          </p:nvSpPr>
          <p:spPr>
            <a:xfrm>
              <a:off x="2028314" y="2012368"/>
              <a:ext cx="635097" cy="583010"/>
            </a:xfrm>
            <a:custGeom>
              <a:avLst/>
              <a:gdLst/>
              <a:ahLst/>
              <a:cxnLst/>
              <a:rect l="l" t="t" r="r" b="b"/>
              <a:pathLst>
                <a:path w="12827" h="11775" extrusionOk="0">
                  <a:moveTo>
                    <a:pt x="4612" y="0"/>
                  </a:moveTo>
                  <a:cubicBezTo>
                    <a:pt x="4605" y="0"/>
                    <a:pt x="4599" y="1"/>
                    <a:pt x="4593" y="2"/>
                  </a:cubicBezTo>
                  <a:cubicBezTo>
                    <a:pt x="4261" y="68"/>
                    <a:pt x="884" y="135"/>
                    <a:pt x="1083" y="1150"/>
                  </a:cubicBezTo>
                  <a:cubicBezTo>
                    <a:pt x="1083" y="1150"/>
                    <a:pt x="1" y="4727"/>
                    <a:pt x="641" y="5764"/>
                  </a:cubicBezTo>
                  <a:cubicBezTo>
                    <a:pt x="1292" y="6813"/>
                    <a:pt x="983" y="9308"/>
                    <a:pt x="1016" y="10456"/>
                  </a:cubicBezTo>
                  <a:cubicBezTo>
                    <a:pt x="1049" y="11548"/>
                    <a:pt x="2164" y="10996"/>
                    <a:pt x="4593" y="11604"/>
                  </a:cubicBezTo>
                  <a:cubicBezTo>
                    <a:pt x="5080" y="11726"/>
                    <a:pt x="5618" y="11774"/>
                    <a:pt x="6173" y="11774"/>
                  </a:cubicBezTo>
                  <a:cubicBezTo>
                    <a:pt x="8382" y="11774"/>
                    <a:pt x="10858" y="11001"/>
                    <a:pt x="11502" y="10974"/>
                  </a:cubicBezTo>
                  <a:cubicBezTo>
                    <a:pt x="12308" y="10930"/>
                    <a:pt x="11105" y="7795"/>
                    <a:pt x="11436" y="7255"/>
                  </a:cubicBezTo>
                  <a:cubicBezTo>
                    <a:pt x="11778" y="6713"/>
                    <a:pt x="12827" y="5400"/>
                    <a:pt x="12484" y="4120"/>
                  </a:cubicBezTo>
                  <a:cubicBezTo>
                    <a:pt x="12153" y="2828"/>
                    <a:pt x="11679" y="1216"/>
                    <a:pt x="11469" y="808"/>
                  </a:cubicBezTo>
                  <a:cubicBezTo>
                    <a:pt x="11380" y="625"/>
                    <a:pt x="10829" y="553"/>
                    <a:pt x="10219" y="553"/>
                  </a:cubicBezTo>
                  <a:cubicBezTo>
                    <a:pt x="9468" y="553"/>
                    <a:pt x="8627" y="662"/>
                    <a:pt x="8444" y="808"/>
                  </a:cubicBezTo>
                  <a:cubicBezTo>
                    <a:pt x="8150" y="1046"/>
                    <a:pt x="7509" y="2328"/>
                    <a:pt x="6814" y="2328"/>
                  </a:cubicBezTo>
                  <a:cubicBezTo>
                    <a:pt x="6704" y="2328"/>
                    <a:pt x="6592" y="2295"/>
                    <a:pt x="6480" y="2221"/>
                  </a:cubicBezTo>
                  <a:cubicBezTo>
                    <a:pt x="5689" y="1701"/>
                    <a:pt x="4962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74;p69"/>
            <p:cNvSpPr/>
            <p:nvPr/>
          </p:nvSpPr>
          <p:spPr>
            <a:xfrm>
              <a:off x="1878588" y="2516158"/>
              <a:ext cx="988170" cy="1428535"/>
            </a:xfrm>
            <a:custGeom>
              <a:avLst/>
              <a:gdLst/>
              <a:ahLst/>
              <a:cxnLst/>
              <a:rect l="l" t="t" r="r" b="b"/>
              <a:pathLst>
                <a:path w="19958" h="28852" extrusionOk="0">
                  <a:moveTo>
                    <a:pt x="12238" y="1"/>
                  </a:moveTo>
                  <a:cubicBezTo>
                    <a:pt x="8973" y="1"/>
                    <a:pt x="3936" y="368"/>
                    <a:pt x="3709" y="534"/>
                  </a:cubicBezTo>
                  <a:cubicBezTo>
                    <a:pt x="2274" y="1550"/>
                    <a:pt x="0" y="28560"/>
                    <a:pt x="938" y="28637"/>
                  </a:cubicBezTo>
                  <a:cubicBezTo>
                    <a:pt x="938" y="28637"/>
                    <a:pt x="11671" y="28852"/>
                    <a:pt x="16843" y="28852"/>
                  </a:cubicBezTo>
                  <a:cubicBezTo>
                    <a:pt x="18409" y="28852"/>
                    <a:pt x="19465" y="28832"/>
                    <a:pt x="19560" y="28781"/>
                  </a:cubicBezTo>
                  <a:cubicBezTo>
                    <a:pt x="19957" y="28560"/>
                    <a:pt x="17131" y="4652"/>
                    <a:pt x="14979" y="291"/>
                  </a:cubicBezTo>
                  <a:cubicBezTo>
                    <a:pt x="14874" y="79"/>
                    <a:pt x="13745" y="1"/>
                    <a:pt x="12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75;p69"/>
            <p:cNvSpPr/>
            <p:nvPr/>
          </p:nvSpPr>
          <p:spPr>
            <a:xfrm>
              <a:off x="2790163" y="1945625"/>
              <a:ext cx="153637" cy="121256"/>
            </a:xfrm>
            <a:custGeom>
              <a:avLst/>
              <a:gdLst/>
              <a:ahLst/>
              <a:cxnLst/>
              <a:rect l="l" t="t" r="r" b="b"/>
              <a:pathLst>
                <a:path w="3103" h="2449" extrusionOk="0">
                  <a:moveTo>
                    <a:pt x="1581" y="1"/>
                  </a:moveTo>
                  <a:cubicBezTo>
                    <a:pt x="1252" y="1"/>
                    <a:pt x="455" y="42"/>
                    <a:pt x="298" y="435"/>
                  </a:cubicBezTo>
                  <a:cubicBezTo>
                    <a:pt x="89" y="931"/>
                    <a:pt x="1" y="2123"/>
                    <a:pt x="354" y="2277"/>
                  </a:cubicBezTo>
                  <a:cubicBezTo>
                    <a:pt x="540" y="2362"/>
                    <a:pt x="1004" y="2449"/>
                    <a:pt x="1436" y="2449"/>
                  </a:cubicBezTo>
                  <a:cubicBezTo>
                    <a:pt x="1798" y="2449"/>
                    <a:pt x="2139" y="2388"/>
                    <a:pt x="2275" y="2211"/>
                  </a:cubicBezTo>
                  <a:cubicBezTo>
                    <a:pt x="2562" y="1825"/>
                    <a:pt x="3102" y="48"/>
                    <a:pt x="1723" y="4"/>
                  </a:cubicBezTo>
                  <a:cubicBezTo>
                    <a:pt x="1723" y="4"/>
                    <a:pt x="1668" y="1"/>
                    <a:pt x="1581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76;p69"/>
            <p:cNvSpPr/>
            <p:nvPr/>
          </p:nvSpPr>
          <p:spPr>
            <a:xfrm>
              <a:off x="2704358" y="2062029"/>
              <a:ext cx="249246" cy="468636"/>
            </a:xfrm>
            <a:custGeom>
              <a:avLst/>
              <a:gdLst/>
              <a:ahLst/>
              <a:cxnLst/>
              <a:rect l="l" t="t" r="r" b="b"/>
              <a:pathLst>
                <a:path w="5034" h="9465" extrusionOk="0">
                  <a:moveTo>
                    <a:pt x="1335" y="0"/>
                  </a:moveTo>
                  <a:cubicBezTo>
                    <a:pt x="1085" y="0"/>
                    <a:pt x="928" y="4"/>
                    <a:pt x="928" y="4"/>
                  </a:cubicBezTo>
                  <a:cubicBezTo>
                    <a:pt x="851" y="280"/>
                    <a:pt x="0" y="7410"/>
                    <a:pt x="453" y="8239"/>
                  </a:cubicBezTo>
                  <a:cubicBezTo>
                    <a:pt x="945" y="9146"/>
                    <a:pt x="1695" y="9465"/>
                    <a:pt x="2422" y="9465"/>
                  </a:cubicBezTo>
                  <a:cubicBezTo>
                    <a:pt x="3588" y="9465"/>
                    <a:pt x="4693" y="8643"/>
                    <a:pt x="4570" y="8106"/>
                  </a:cubicBezTo>
                  <a:cubicBezTo>
                    <a:pt x="4361" y="7223"/>
                    <a:pt x="5034" y="755"/>
                    <a:pt x="4295" y="346"/>
                  </a:cubicBezTo>
                  <a:cubicBezTo>
                    <a:pt x="3736" y="38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977;p69"/>
            <p:cNvSpPr/>
            <p:nvPr/>
          </p:nvSpPr>
          <p:spPr>
            <a:xfrm>
              <a:off x="2492890" y="1994791"/>
              <a:ext cx="431501" cy="514583"/>
            </a:xfrm>
            <a:custGeom>
              <a:avLst/>
              <a:gdLst/>
              <a:ahLst/>
              <a:cxnLst/>
              <a:rect l="l" t="t" r="r" b="b"/>
              <a:pathLst>
                <a:path w="8715" h="10393" extrusionOk="0">
                  <a:moveTo>
                    <a:pt x="1530" y="0"/>
                  </a:moveTo>
                  <a:cubicBezTo>
                    <a:pt x="1154" y="0"/>
                    <a:pt x="872" y="82"/>
                    <a:pt x="872" y="82"/>
                  </a:cubicBezTo>
                  <a:cubicBezTo>
                    <a:pt x="872" y="82"/>
                    <a:pt x="0" y="4938"/>
                    <a:pt x="1214" y="6153"/>
                  </a:cubicBezTo>
                  <a:cubicBezTo>
                    <a:pt x="2428" y="7367"/>
                    <a:pt x="4724" y="9861"/>
                    <a:pt x="5199" y="10336"/>
                  </a:cubicBezTo>
                  <a:cubicBezTo>
                    <a:pt x="5237" y="10375"/>
                    <a:pt x="5292" y="10393"/>
                    <a:pt x="5362" y="10393"/>
                  </a:cubicBezTo>
                  <a:cubicBezTo>
                    <a:pt x="6145" y="10393"/>
                    <a:pt x="8715" y="8117"/>
                    <a:pt x="8157" y="7367"/>
                  </a:cubicBezTo>
                  <a:cubicBezTo>
                    <a:pt x="7550" y="6561"/>
                    <a:pt x="3510" y="1097"/>
                    <a:pt x="2770" y="423"/>
                  </a:cubicBezTo>
                  <a:cubicBezTo>
                    <a:pt x="2392" y="84"/>
                    <a:pt x="1913" y="0"/>
                    <a:pt x="1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78;p69"/>
            <p:cNvSpPr/>
            <p:nvPr/>
          </p:nvSpPr>
          <p:spPr>
            <a:xfrm>
              <a:off x="2087878" y="1461195"/>
              <a:ext cx="538894" cy="709267"/>
            </a:xfrm>
            <a:custGeom>
              <a:avLst/>
              <a:gdLst/>
              <a:ahLst/>
              <a:cxnLst/>
              <a:rect l="l" t="t" r="r" b="b"/>
              <a:pathLst>
                <a:path w="10884" h="14325" extrusionOk="0">
                  <a:moveTo>
                    <a:pt x="5380" y="1980"/>
                  </a:moveTo>
                  <a:cubicBezTo>
                    <a:pt x="5416" y="1980"/>
                    <a:pt x="5452" y="1981"/>
                    <a:pt x="5487" y="1984"/>
                  </a:cubicBezTo>
                  <a:cubicBezTo>
                    <a:pt x="6513" y="2072"/>
                    <a:pt x="8335" y="3540"/>
                    <a:pt x="8313" y="4501"/>
                  </a:cubicBezTo>
                  <a:cubicBezTo>
                    <a:pt x="8301" y="5461"/>
                    <a:pt x="8401" y="7470"/>
                    <a:pt x="7871" y="8099"/>
                  </a:cubicBezTo>
                  <a:cubicBezTo>
                    <a:pt x="7576" y="8442"/>
                    <a:pt x="6427" y="8971"/>
                    <a:pt x="5326" y="9448"/>
                  </a:cubicBezTo>
                  <a:lnTo>
                    <a:pt x="5326" y="9448"/>
                  </a:lnTo>
                  <a:cubicBezTo>
                    <a:pt x="5317" y="9447"/>
                    <a:pt x="5308" y="9446"/>
                    <a:pt x="5299" y="9446"/>
                  </a:cubicBezTo>
                  <a:cubicBezTo>
                    <a:pt x="3952" y="9402"/>
                    <a:pt x="1745" y="7337"/>
                    <a:pt x="2109" y="5262"/>
                  </a:cubicBezTo>
                  <a:cubicBezTo>
                    <a:pt x="2473" y="3198"/>
                    <a:pt x="2870" y="3154"/>
                    <a:pt x="2870" y="3154"/>
                  </a:cubicBezTo>
                  <a:cubicBezTo>
                    <a:pt x="2870" y="3154"/>
                    <a:pt x="4344" y="1980"/>
                    <a:pt x="5380" y="1980"/>
                  </a:cubicBezTo>
                  <a:close/>
                  <a:moveTo>
                    <a:pt x="5737" y="0"/>
                  </a:moveTo>
                  <a:cubicBezTo>
                    <a:pt x="2974" y="0"/>
                    <a:pt x="473" y="3446"/>
                    <a:pt x="564" y="4258"/>
                  </a:cubicBezTo>
                  <a:cubicBezTo>
                    <a:pt x="707" y="5693"/>
                    <a:pt x="0" y="7646"/>
                    <a:pt x="1888" y="9037"/>
                  </a:cubicBezTo>
                  <a:cubicBezTo>
                    <a:pt x="2628" y="9589"/>
                    <a:pt x="133" y="10881"/>
                    <a:pt x="542" y="11510"/>
                  </a:cubicBezTo>
                  <a:cubicBezTo>
                    <a:pt x="939" y="12139"/>
                    <a:pt x="4085" y="14126"/>
                    <a:pt x="4538" y="14303"/>
                  </a:cubicBezTo>
                  <a:cubicBezTo>
                    <a:pt x="4555" y="14309"/>
                    <a:pt x="4575" y="14312"/>
                    <a:pt x="4598" y="14312"/>
                  </a:cubicBezTo>
                  <a:cubicBezTo>
                    <a:pt x="4627" y="14312"/>
                    <a:pt x="4661" y="14307"/>
                    <a:pt x="4699" y="14298"/>
                  </a:cubicBezTo>
                  <a:lnTo>
                    <a:pt x="4699" y="14298"/>
                  </a:lnTo>
                  <a:cubicBezTo>
                    <a:pt x="4748" y="14316"/>
                    <a:pt x="4804" y="14325"/>
                    <a:pt x="4871" y="14325"/>
                  </a:cubicBezTo>
                  <a:cubicBezTo>
                    <a:pt x="4972" y="14325"/>
                    <a:pt x="5097" y="14303"/>
                    <a:pt x="5255" y="14258"/>
                  </a:cubicBezTo>
                  <a:cubicBezTo>
                    <a:pt x="6336" y="13938"/>
                    <a:pt x="9571" y="12591"/>
                    <a:pt x="9802" y="12194"/>
                  </a:cubicBezTo>
                  <a:cubicBezTo>
                    <a:pt x="10023" y="11786"/>
                    <a:pt x="9262" y="9037"/>
                    <a:pt x="9350" y="8772"/>
                  </a:cubicBezTo>
                  <a:cubicBezTo>
                    <a:pt x="9438" y="8497"/>
                    <a:pt x="10884" y="6090"/>
                    <a:pt x="10432" y="4865"/>
                  </a:cubicBezTo>
                  <a:cubicBezTo>
                    <a:pt x="9095" y="1203"/>
                    <a:pt x="7370" y="0"/>
                    <a:pt x="5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79;p69"/>
            <p:cNvSpPr/>
            <p:nvPr/>
          </p:nvSpPr>
          <p:spPr>
            <a:xfrm>
              <a:off x="2695000" y="2130505"/>
              <a:ext cx="51493" cy="225381"/>
            </a:xfrm>
            <a:custGeom>
              <a:avLst/>
              <a:gdLst/>
              <a:ahLst/>
              <a:cxnLst/>
              <a:rect l="l" t="t" r="r" b="b"/>
              <a:pathLst>
                <a:path w="1040" h="4552" extrusionOk="0">
                  <a:moveTo>
                    <a:pt x="444" y="0"/>
                  </a:moveTo>
                  <a:cubicBezTo>
                    <a:pt x="211" y="0"/>
                    <a:pt x="135" y="2153"/>
                    <a:pt x="57" y="2826"/>
                  </a:cubicBezTo>
                  <a:cubicBezTo>
                    <a:pt x="0" y="3413"/>
                    <a:pt x="601" y="4551"/>
                    <a:pt x="724" y="4551"/>
                  </a:cubicBezTo>
                  <a:cubicBezTo>
                    <a:pt x="745" y="4551"/>
                    <a:pt x="752" y="4520"/>
                    <a:pt x="741" y="4449"/>
                  </a:cubicBezTo>
                  <a:cubicBezTo>
                    <a:pt x="664" y="3964"/>
                    <a:pt x="1040" y="829"/>
                    <a:pt x="1040" y="829"/>
                  </a:cubicBezTo>
                  <a:cubicBezTo>
                    <a:pt x="1040" y="829"/>
                    <a:pt x="664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80;p69"/>
            <p:cNvSpPr/>
            <p:nvPr/>
          </p:nvSpPr>
          <p:spPr>
            <a:xfrm>
              <a:off x="2416888" y="2176205"/>
              <a:ext cx="171660" cy="191613"/>
            </a:xfrm>
            <a:custGeom>
              <a:avLst/>
              <a:gdLst/>
              <a:ahLst/>
              <a:cxnLst/>
              <a:rect l="l" t="t" r="r" b="b"/>
              <a:pathLst>
                <a:path w="3467" h="3870" extrusionOk="0">
                  <a:moveTo>
                    <a:pt x="1092" y="0"/>
                  </a:moveTo>
                  <a:cubicBezTo>
                    <a:pt x="580" y="0"/>
                    <a:pt x="166" y="34"/>
                    <a:pt x="122" y="137"/>
                  </a:cubicBezTo>
                  <a:cubicBezTo>
                    <a:pt x="0" y="436"/>
                    <a:pt x="34" y="2356"/>
                    <a:pt x="243" y="2776"/>
                  </a:cubicBezTo>
                  <a:cubicBezTo>
                    <a:pt x="449" y="3185"/>
                    <a:pt x="1254" y="3869"/>
                    <a:pt x="1754" y="3869"/>
                  </a:cubicBezTo>
                  <a:cubicBezTo>
                    <a:pt x="1765" y="3869"/>
                    <a:pt x="1777" y="3869"/>
                    <a:pt x="1789" y="3868"/>
                  </a:cubicBezTo>
                  <a:cubicBezTo>
                    <a:pt x="2296" y="3824"/>
                    <a:pt x="3135" y="3029"/>
                    <a:pt x="3213" y="2698"/>
                  </a:cubicBezTo>
                  <a:cubicBezTo>
                    <a:pt x="3301" y="2356"/>
                    <a:pt x="3466" y="137"/>
                    <a:pt x="3213" y="104"/>
                  </a:cubicBezTo>
                  <a:cubicBezTo>
                    <a:pt x="3213" y="104"/>
                    <a:pt x="1999" y="0"/>
                    <a:pt x="1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81;p69"/>
            <p:cNvSpPr/>
            <p:nvPr/>
          </p:nvSpPr>
          <p:spPr>
            <a:xfrm>
              <a:off x="2274243" y="2075497"/>
              <a:ext cx="145468" cy="442493"/>
            </a:xfrm>
            <a:custGeom>
              <a:avLst/>
              <a:gdLst/>
              <a:ahLst/>
              <a:cxnLst/>
              <a:rect l="l" t="t" r="r" b="b"/>
              <a:pathLst>
                <a:path w="2938" h="8937" extrusionOk="0">
                  <a:moveTo>
                    <a:pt x="1937" y="1"/>
                  </a:moveTo>
                  <a:cubicBezTo>
                    <a:pt x="1295" y="1"/>
                    <a:pt x="199" y="182"/>
                    <a:pt x="254" y="317"/>
                  </a:cubicBezTo>
                  <a:cubicBezTo>
                    <a:pt x="254" y="317"/>
                    <a:pt x="1005" y="1277"/>
                    <a:pt x="983" y="1653"/>
                  </a:cubicBezTo>
                  <a:cubicBezTo>
                    <a:pt x="950" y="2028"/>
                    <a:pt x="343" y="5891"/>
                    <a:pt x="178" y="6443"/>
                  </a:cubicBezTo>
                  <a:cubicBezTo>
                    <a:pt x="1" y="7006"/>
                    <a:pt x="1115" y="8308"/>
                    <a:pt x="1370" y="8850"/>
                  </a:cubicBezTo>
                  <a:cubicBezTo>
                    <a:pt x="1399" y="8909"/>
                    <a:pt x="1440" y="8936"/>
                    <a:pt x="1490" y="8936"/>
                  </a:cubicBezTo>
                  <a:cubicBezTo>
                    <a:pt x="1893" y="8936"/>
                    <a:pt x="2874" y="7196"/>
                    <a:pt x="2903" y="6774"/>
                  </a:cubicBezTo>
                  <a:cubicBezTo>
                    <a:pt x="2937" y="6299"/>
                    <a:pt x="1866" y="1862"/>
                    <a:pt x="1988" y="1443"/>
                  </a:cubicBezTo>
                  <a:cubicBezTo>
                    <a:pt x="2098" y="1023"/>
                    <a:pt x="2451" y="328"/>
                    <a:pt x="2385" y="96"/>
                  </a:cubicBezTo>
                  <a:cubicBezTo>
                    <a:pt x="2367" y="28"/>
                    <a:pt x="2186" y="1"/>
                    <a:pt x="1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82;p69"/>
            <p:cNvSpPr/>
            <p:nvPr/>
          </p:nvSpPr>
          <p:spPr>
            <a:xfrm>
              <a:off x="1977762" y="2517643"/>
              <a:ext cx="241274" cy="139378"/>
            </a:xfrm>
            <a:custGeom>
              <a:avLst/>
              <a:gdLst/>
              <a:ahLst/>
              <a:cxnLst/>
              <a:rect l="l" t="t" r="r" b="b"/>
              <a:pathLst>
                <a:path w="4873" h="2815" extrusionOk="0">
                  <a:moveTo>
                    <a:pt x="2345" y="0"/>
                  </a:moveTo>
                  <a:cubicBezTo>
                    <a:pt x="2123" y="0"/>
                    <a:pt x="1897" y="26"/>
                    <a:pt x="1673" y="85"/>
                  </a:cubicBezTo>
                  <a:cubicBezTo>
                    <a:pt x="503" y="394"/>
                    <a:pt x="271" y="1365"/>
                    <a:pt x="271" y="1365"/>
                  </a:cubicBezTo>
                  <a:cubicBezTo>
                    <a:pt x="0" y="1743"/>
                    <a:pt x="416" y="2814"/>
                    <a:pt x="968" y="2814"/>
                  </a:cubicBezTo>
                  <a:cubicBezTo>
                    <a:pt x="1046" y="2814"/>
                    <a:pt x="1127" y="2793"/>
                    <a:pt x="1209" y="2745"/>
                  </a:cubicBezTo>
                  <a:cubicBezTo>
                    <a:pt x="1482" y="2586"/>
                    <a:pt x="1875" y="2552"/>
                    <a:pt x="2302" y="2552"/>
                  </a:cubicBezTo>
                  <a:cubicBezTo>
                    <a:pt x="2615" y="2552"/>
                    <a:pt x="2947" y="2570"/>
                    <a:pt x="3263" y="2570"/>
                  </a:cubicBezTo>
                  <a:cubicBezTo>
                    <a:pt x="3562" y="2570"/>
                    <a:pt x="3847" y="2554"/>
                    <a:pt x="4090" y="2491"/>
                  </a:cubicBezTo>
                  <a:cubicBezTo>
                    <a:pt x="4873" y="2288"/>
                    <a:pt x="3297" y="1776"/>
                    <a:pt x="3043" y="1696"/>
                  </a:cubicBezTo>
                  <a:lnTo>
                    <a:pt x="3043" y="1696"/>
                  </a:lnTo>
                  <a:cubicBezTo>
                    <a:pt x="3170" y="1735"/>
                    <a:pt x="3628" y="1866"/>
                    <a:pt x="3978" y="1866"/>
                  </a:cubicBezTo>
                  <a:cubicBezTo>
                    <a:pt x="4194" y="1866"/>
                    <a:pt x="4369" y="1816"/>
                    <a:pt x="4399" y="1664"/>
                  </a:cubicBezTo>
                  <a:cubicBezTo>
                    <a:pt x="4449" y="1414"/>
                    <a:pt x="4038" y="1263"/>
                    <a:pt x="3670" y="1179"/>
                  </a:cubicBezTo>
                  <a:lnTo>
                    <a:pt x="3670" y="1179"/>
                  </a:lnTo>
                  <a:cubicBezTo>
                    <a:pt x="3839" y="1201"/>
                    <a:pt x="4024" y="1219"/>
                    <a:pt x="4186" y="1219"/>
                  </a:cubicBezTo>
                  <a:cubicBezTo>
                    <a:pt x="4541" y="1219"/>
                    <a:pt x="4785" y="1135"/>
                    <a:pt x="4510" y="835"/>
                  </a:cubicBezTo>
                  <a:cubicBezTo>
                    <a:pt x="4170" y="469"/>
                    <a:pt x="3294" y="0"/>
                    <a:pt x="2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983;p69"/>
            <p:cNvSpPr/>
            <p:nvPr/>
          </p:nvSpPr>
          <p:spPr>
            <a:xfrm>
              <a:off x="2803284" y="1709154"/>
              <a:ext cx="102788" cy="350301"/>
            </a:xfrm>
            <a:custGeom>
              <a:avLst/>
              <a:gdLst/>
              <a:ahLst/>
              <a:cxnLst/>
              <a:rect l="l" t="t" r="r" b="b"/>
              <a:pathLst>
                <a:path w="2076" h="7075" extrusionOk="0">
                  <a:moveTo>
                    <a:pt x="1579" y="1"/>
                  </a:moveTo>
                  <a:cubicBezTo>
                    <a:pt x="1579" y="1"/>
                    <a:pt x="1" y="6899"/>
                    <a:pt x="144" y="7009"/>
                  </a:cubicBezTo>
                  <a:cubicBezTo>
                    <a:pt x="214" y="7062"/>
                    <a:pt x="319" y="7075"/>
                    <a:pt x="401" y="7075"/>
                  </a:cubicBezTo>
                  <a:cubicBezTo>
                    <a:pt x="474" y="7075"/>
                    <a:pt x="531" y="7065"/>
                    <a:pt x="531" y="7065"/>
                  </a:cubicBezTo>
                  <a:lnTo>
                    <a:pt x="2076" y="55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984;p69"/>
            <p:cNvSpPr/>
            <p:nvPr/>
          </p:nvSpPr>
          <p:spPr>
            <a:xfrm>
              <a:off x="2924292" y="1782185"/>
              <a:ext cx="178542" cy="203150"/>
            </a:xfrm>
            <a:custGeom>
              <a:avLst/>
              <a:gdLst/>
              <a:ahLst/>
              <a:cxnLst/>
              <a:rect l="l" t="t" r="r" b="b"/>
              <a:pathLst>
                <a:path w="3606" h="4103" extrusionOk="0">
                  <a:moveTo>
                    <a:pt x="593" y="1"/>
                  </a:moveTo>
                  <a:cubicBezTo>
                    <a:pt x="410" y="1"/>
                    <a:pt x="0" y="3208"/>
                    <a:pt x="228" y="3338"/>
                  </a:cubicBezTo>
                  <a:cubicBezTo>
                    <a:pt x="413" y="3435"/>
                    <a:pt x="2127" y="4103"/>
                    <a:pt x="2865" y="4103"/>
                  </a:cubicBezTo>
                  <a:cubicBezTo>
                    <a:pt x="3051" y="4103"/>
                    <a:pt x="3175" y="4060"/>
                    <a:pt x="3197" y="3956"/>
                  </a:cubicBezTo>
                  <a:cubicBezTo>
                    <a:pt x="3296" y="3437"/>
                    <a:pt x="3606" y="1837"/>
                    <a:pt x="3495" y="1395"/>
                  </a:cubicBezTo>
                  <a:cubicBezTo>
                    <a:pt x="3385" y="954"/>
                    <a:pt x="603" y="5"/>
                    <a:pt x="603" y="5"/>
                  </a:cubicBezTo>
                  <a:cubicBezTo>
                    <a:pt x="600" y="2"/>
                    <a:pt x="596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985;p69"/>
            <p:cNvSpPr/>
            <p:nvPr/>
          </p:nvSpPr>
          <p:spPr>
            <a:xfrm>
              <a:off x="2908745" y="1772975"/>
              <a:ext cx="199337" cy="163094"/>
            </a:xfrm>
            <a:custGeom>
              <a:avLst/>
              <a:gdLst/>
              <a:ahLst/>
              <a:cxnLst/>
              <a:rect l="l" t="t" r="r" b="b"/>
              <a:pathLst>
                <a:path w="4026" h="3294" extrusionOk="0">
                  <a:moveTo>
                    <a:pt x="578" y="1"/>
                  </a:moveTo>
                  <a:cubicBezTo>
                    <a:pt x="537" y="1"/>
                    <a:pt x="509" y="8"/>
                    <a:pt x="498" y="25"/>
                  </a:cubicBezTo>
                  <a:cubicBezTo>
                    <a:pt x="343" y="223"/>
                    <a:pt x="1" y="2034"/>
                    <a:pt x="1" y="2034"/>
                  </a:cubicBezTo>
                  <a:cubicBezTo>
                    <a:pt x="1" y="2034"/>
                    <a:pt x="3422" y="3215"/>
                    <a:pt x="3588" y="3292"/>
                  </a:cubicBezTo>
                  <a:cubicBezTo>
                    <a:pt x="3591" y="3293"/>
                    <a:pt x="3594" y="3293"/>
                    <a:pt x="3596" y="3293"/>
                  </a:cubicBezTo>
                  <a:cubicBezTo>
                    <a:pt x="3762" y="3293"/>
                    <a:pt x="4025" y="1281"/>
                    <a:pt x="3731" y="1162"/>
                  </a:cubicBezTo>
                  <a:cubicBezTo>
                    <a:pt x="3467" y="1050"/>
                    <a:pt x="1065" y="1"/>
                    <a:pt x="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986;p69"/>
            <p:cNvSpPr/>
            <p:nvPr/>
          </p:nvSpPr>
          <p:spPr>
            <a:xfrm>
              <a:off x="2826357" y="1716779"/>
              <a:ext cx="225084" cy="205477"/>
            </a:xfrm>
            <a:custGeom>
              <a:avLst/>
              <a:gdLst/>
              <a:ahLst/>
              <a:cxnLst/>
              <a:rect l="l" t="t" r="r" b="b"/>
              <a:pathLst>
                <a:path w="4546" h="4150" extrusionOk="0">
                  <a:moveTo>
                    <a:pt x="1319" y="1"/>
                  </a:moveTo>
                  <a:cubicBezTo>
                    <a:pt x="1120" y="1"/>
                    <a:pt x="0" y="3357"/>
                    <a:pt x="296" y="3401"/>
                  </a:cubicBezTo>
                  <a:cubicBezTo>
                    <a:pt x="555" y="3429"/>
                    <a:pt x="2940" y="4150"/>
                    <a:pt x="3625" y="4150"/>
                  </a:cubicBezTo>
                  <a:cubicBezTo>
                    <a:pt x="3728" y="4150"/>
                    <a:pt x="3793" y="4133"/>
                    <a:pt x="3806" y="4096"/>
                  </a:cubicBezTo>
                  <a:cubicBezTo>
                    <a:pt x="3916" y="3809"/>
                    <a:pt x="4546" y="1447"/>
                    <a:pt x="4215" y="1160"/>
                  </a:cubicBezTo>
                  <a:cubicBezTo>
                    <a:pt x="3884" y="873"/>
                    <a:pt x="1323" y="1"/>
                    <a:pt x="1323" y="1"/>
                  </a:cubicBezTo>
                  <a:cubicBezTo>
                    <a:pt x="1322" y="1"/>
                    <a:pt x="1320" y="1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987;p69"/>
            <p:cNvSpPr/>
            <p:nvPr/>
          </p:nvSpPr>
          <p:spPr>
            <a:xfrm>
              <a:off x="2856856" y="1707965"/>
              <a:ext cx="199288" cy="163094"/>
            </a:xfrm>
            <a:custGeom>
              <a:avLst/>
              <a:gdLst/>
              <a:ahLst/>
              <a:cxnLst/>
              <a:rect l="l" t="t" r="r" b="b"/>
              <a:pathLst>
                <a:path w="4025" h="3294" extrusionOk="0">
                  <a:moveTo>
                    <a:pt x="578" y="0"/>
                  </a:moveTo>
                  <a:cubicBezTo>
                    <a:pt x="536" y="0"/>
                    <a:pt x="508" y="8"/>
                    <a:pt x="497" y="25"/>
                  </a:cubicBezTo>
                  <a:cubicBezTo>
                    <a:pt x="342" y="223"/>
                    <a:pt x="0" y="2033"/>
                    <a:pt x="0" y="2033"/>
                  </a:cubicBezTo>
                  <a:cubicBezTo>
                    <a:pt x="0" y="2033"/>
                    <a:pt x="3422" y="3214"/>
                    <a:pt x="3587" y="3292"/>
                  </a:cubicBezTo>
                  <a:cubicBezTo>
                    <a:pt x="3590" y="3293"/>
                    <a:pt x="3593" y="3293"/>
                    <a:pt x="3595" y="3293"/>
                  </a:cubicBezTo>
                  <a:cubicBezTo>
                    <a:pt x="3762" y="3293"/>
                    <a:pt x="4024" y="1281"/>
                    <a:pt x="3731" y="1161"/>
                  </a:cubicBezTo>
                  <a:cubicBezTo>
                    <a:pt x="3467" y="1050"/>
                    <a:pt x="1066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988;p69"/>
            <p:cNvSpPr/>
            <p:nvPr/>
          </p:nvSpPr>
          <p:spPr>
            <a:xfrm>
              <a:off x="2759020" y="1922454"/>
              <a:ext cx="154132" cy="147003"/>
            </a:xfrm>
            <a:custGeom>
              <a:avLst/>
              <a:gdLst/>
              <a:ahLst/>
              <a:cxnLst/>
              <a:rect l="l" t="t" r="r" b="b"/>
              <a:pathLst>
                <a:path w="3113" h="2969" extrusionOk="0">
                  <a:moveTo>
                    <a:pt x="1725" y="0"/>
                  </a:moveTo>
                  <a:cubicBezTo>
                    <a:pt x="1431" y="0"/>
                    <a:pt x="1163" y="66"/>
                    <a:pt x="927" y="96"/>
                  </a:cubicBezTo>
                  <a:cubicBezTo>
                    <a:pt x="508" y="152"/>
                    <a:pt x="387" y="1167"/>
                    <a:pt x="387" y="1167"/>
                  </a:cubicBezTo>
                  <a:cubicBezTo>
                    <a:pt x="387" y="1167"/>
                    <a:pt x="0" y="2536"/>
                    <a:pt x="100" y="2691"/>
                  </a:cubicBezTo>
                  <a:cubicBezTo>
                    <a:pt x="183" y="2824"/>
                    <a:pt x="922" y="2968"/>
                    <a:pt x="1414" y="2968"/>
                  </a:cubicBezTo>
                  <a:cubicBezTo>
                    <a:pt x="1448" y="2968"/>
                    <a:pt x="1481" y="2968"/>
                    <a:pt x="1513" y="2966"/>
                  </a:cubicBezTo>
                  <a:cubicBezTo>
                    <a:pt x="2009" y="2944"/>
                    <a:pt x="2075" y="2481"/>
                    <a:pt x="1943" y="2050"/>
                  </a:cubicBezTo>
                  <a:cubicBezTo>
                    <a:pt x="1800" y="1620"/>
                    <a:pt x="1590" y="1244"/>
                    <a:pt x="1546" y="1013"/>
                  </a:cubicBezTo>
                  <a:cubicBezTo>
                    <a:pt x="1491" y="792"/>
                    <a:pt x="3113" y="516"/>
                    <a:pt x="2506" y="196"/>
                  </a:cubicBezTo>
                  <a:cubicBezTo>
                    <a:pt x="2231" y="46"/>
                    <a:pt x="1969" y="0"/>
                    <a:pt x="172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989;p69"/>
            <p:cNvSpPr/>
            <p:nvPr/>
          </p:nvSpPr>
          <p:spPr>
            <a:xfrm>
              <a:off x="2800561" y="1955627"/>
              <a:ext cx="125217" cy="122593"/>
            </a:xfrm>
            <a:custGeom>
              <a:avLst/>
              <a:gdLst/>
              <a:ahLst/>
              <a:cxnLst/>
              <a:rect l="l" t="t" r="r" b="b"/>
              <a:pathLst>
                <a:path w="2529" h="2476" extrusionOk="0">
                  <a:moveTo>
                    <a:pt x="1314" y="0"/>
                  </a:moveTo>
                  <a:cubicBezTo>
                    <a:pt x="1314" y="0"/>
                    <a:pt x="0" y="376"/>
                    <a:pt x="78" y="795"/>
                  </a:cubicBezTo>
                  <a:cubicBezTo>
                    <a:pt x="166" y="1204"/>
                    <a:pt x="232" y="2384"/>
                    <a:pt x="586" y="2462"/>
                  </a:cubicBezTo>
                  <a:cubicBezTo>
                    <a:pt x="623" y="2471"/>
                    <a:pt x="668" y="2476"/>
                    <a:pt x="717" y="2476"/>
                  </a:cubicBezTo>
                  <a:cubicBezTo>
                    <a:pt x="1149" y="2476"/>
                    <a:pt x="1979" y="2162"/>
                    <a:pt x="2197" y="2043"/>
                  </a:cubicBezTo>
                  <a:cubicBezTo>
                    <a:pt x="2440" y="1910"/>
                    <a:pt x="2528" y="762"/>
                    <a:pt x="2318" y="464"/>
                  </a:cubicBezTo>
                  <a:cubicBezTo>
                    <a:pt x="2097" y="166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90;p69"/>
            <p:cNvSpPr/>
            <p:nvPr/>
          </p:nvSpPr>
          <p:spPr>
            <a:xfrm>
              <a:off x="2807096" y="1972313"/>
              <a:ext cx="64564" cy="40204"/>
            </a:xfrm>
            <a:custGeom>
              <a:avLst/>
              <a:gdLst/>
              <a:ahLst/>
              <a:cxnLst/>
              <a:rect l="l" t="t" r="r" b="b"/>
              <a:pathLst>
                <a:path w="1304" h="812" extrusionOk="0">
                  <a:moveTo>
                    <a:pt x="1118" y="0"/>
                  </a:moveTo>
                  <a:cubicBezTo>
                    <a:pt x="1102" y="0"/>
                    <a:pt x="1087" y="2"/>
                    <a:pt x="1072" y="6"/>
                  </a:cubicBezTo>
                  <a:cubicBezTo>
                    <a:pt x="994" y="39"/>
                    <a:pt x="310" y="293"/>
                    <a:pt x="67" y="536"/>
                  </a:cubicBezTo>
                  <a:cubicBezTo>
                    <a:pt x="1" y="602"/>
                    <a:pt x="1" y="701"/>
                    <a:pt x="67" y="756"/>
                  </a:cubicBezTo>
                  <a:cubicBezTo>
                    <a:pt x="100" y="789"/>
                    <a:pt x="133" y="811"/>
                    <a:pt x="177" y="811"/>
                  </a:cubicBezTo>
                  <a:cubicBezTo>
                    <a:pt x="221" y="811"/>
                    <a:pt x="255" y="789"/>
                    <a:pt x="288" y="756"/>
                  </a:cubicBezTo>
                  <a:cubicBezTo>
                    <a:pt x="454" y="590"/>
                    <a:pt x="994" y="370"/>
                    <a:pt x="1182" y="303"/>
                  </a:cubicBezTo>
                  <a:cubicBezTo>
                    <a:pt x="1270" y="271"/>
                    <a:pt x="1303" y="182"/>
                    <a:pt x="1281" y="105"/>
                  </a:cubicBezTo>
                  <a:cubicBezTo>
                    <a:pt x="1254" y="41"/>
                    <a:pt x="1189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991;p69"/>
            <p:cNvSpPr/>
            <p:nvPr/>
          </p:nvSpPr>
          <p:spPr>
            <a:xfrm>
              <a:off x="2819128" y="2012220"/>
              <a:ext cx="64020" cy="40204"/>
            </a:xfrm>
            <a:custGeom>
              <a:avLst/>
              <a:gdLst/>
              <a:ahLst/>
              <a:cxnLst/>
              <a:rect l="l" t="t" r="r" b="b"/>
              <a:pathLst>
                <a:path w="1293" h="812" extrusionOk="0">
                  <a:moveTo>
                    <a:pt x="1121" y="0"/>
                  </a:moveTo>
                  <a:cubicBezTo>
                    <a:pt x="1108" y="0"/>
                    <a:pt x="1095" y="2"/>
                    <a:pt x="1082" y="5"/>
                  </a:cubicBezTo>
                  <a:cubicBezTo>
                    <a:pt x="751" y="71"/>
                    <a:pt x="155" y="480"/>
                    <a:pt x="89" y="524"/>
                  </a:cubicBezTo>
                  <a:cubicBezTo>
                    <a:pt x="22" y="569"/>
                    <a:pt x="0" y="668"/>
                    <a:pt x="56" y="734"/>
                  </a:cubicBezTo>
                  <a:cubicBezTo>
                    <a:pt x="78" y="778"/>
                    <a:pt x="133" y="811"/>
                    <a:pt x="177" y="811"/>
                  </a:cubicBezTo>
                  <a:cubicBezTo>
                    <a:pt x="211" y="811"/>
                    <a:pt x="243" y="800"/>
                    <a:pt x="265" y="778"/>
                  </a:cubicBezTo>
                  <a:cubicBezTo>
                    <a:pt x="431" y="668"/>
                    <a:pt x="917" y="358"/>
                    <a:pt x="1148" y="314"/>
                  </a:cubicBezTo>
                  <a:cubicBezTo>
                    <a:pt x="1237" y="292"/>
                    <a:pt x="1292" y="204"/>
                    <a:pt x="1270" y="127"/>
                  </a:cubicBezTo>
                  <a:cubicBezTo>
                    <a:pt x="1251" y="52"/>
                    <a:pt x="119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992;p69"/>
            <p:cNvSpPr/>
            <p:nvPr/>
          </p:nvSpPr>
          <p:spPr>
            <a:xfrm>
              <a:off x="2111396" y="2562205"/>
              <a:ext cx="60158" cy="24162"/>
            </a:xfrm>
            <a:custGeom>
              <a:avLst/>
              <a:gdLst/>
              <a:ahLst/>
              <a:cxnLst/>
              <a:rect l="l" t="t" r="r" b="b"/>
              <a:pathLst>
                <a:path w="1215" h="488" extrusionOk="0">
                  <a:moveTo>
                    <a:pt x="159" y="0"/>
                  </a:moveTo>
                  <a:cubicBezTo>
                    <a:pt x="78" y="0"/>
                    <a:pt x="11" y="63"/>
                    <a:pt x="11" y="145"/>
                  </a:cubicBezTo>
                  <a:cubicBezTo>
                    <a:pt x="1" y="234"/>
                    <a:pt x="67" y="311"/>
                    <a:pt x="155" y="311"/>
                  </a:cubicBezTo>
                  <a:cubicBezTo>
                    <a:pt x="310" y="322"/>
                    <a:pt x="773" y="377"/>
                    <a:pt x="972" y="465"/>
                  </a:cubicBezTo>
                  <a:cubicBezTo>
                    <a:pt x="994" y="477"/>
                    <a:pt x="1016" y="487"/>
                    <a:pt x="1038" y="487"/>
                  </a:cubicBezTo>
                  <a:cubicBezTo>
                    <a:pt x="1104" y="487"/>
                    <a:pt x="1159" y="443"/>
                    <a:pt x="1181" y="388"/>
                  </a:cubicBezTo>
                  <a:cubicBezTo>
                    <a:pt x="1215" y="311"/>
                    <a:pt x="1181" y="222"/>
                    <a:pt x="1104" y="178"/>
                  </a:cubicBezTo>
                  <a:cubicBezTo>
                    <a:pt x="817" y="57"/>
                    <a:pt x="199" y="2"/>
                    <a:pt x="177" y="2"/>
                  </a:cubicBezTo>
                  <a:cubicBezTo>
                    <a:pt x="171" y="1"/>
                    <a:pt x="16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993;p69"/>
            <p:cNvSpPr/>
            <p:nvPr/>
          </p:nvSpPr>
          <p:spPr>
            <a:xfrm>
              <a:off x="2103177" y="2596715"/>
              <a:ext cx="68377" cy="19161"/>
            </a:xfrm>
            <a:custGeom>
              <a:avLst/>
              <a:gdLst/>
              <a:ahLst/>
              <a:cxnLst/>
              <a:rect l="l" t="t" r="r" b="b"/>
              <a:pathLst>
                <a:path w="1381" h="387" extrusionOk="0">
                  <a:moveTo>
                    <a:pt x="155" y="0"/>
                  </a:moveTo>
                  <a:cubicBezTo>
                    <a:pt x="78" y="0"/>
                    <a:pt x="1" y="67"/>
                    <a:pt x="1" y="155"/>
                  </a:cubicBezTo>
                  <a:cubicBezTo>
                    <a:pt x="1" y="243"/>
                    <a:pt x="78" y="309"/>
                    <a:pt x="155" y="309"/>
                  </a:cubicBezTo>
                  <a:cubicBezTo>
                    <a:pt x="464" y="309"/>
                    <a:pt x="1005" y="331"/>
                    <a:pt x="1149" y="376"/>
                  </a:cubicBezTo>
                  <a:cubicBezTo>
                    <a:pt x="1171" y="386"/>
                    <a:pt x="1182" y="386"/>
                    <a:pt x="1204" y="386"/>
                  </a:cubicBezTo>
                  <a:cubicBezTo>
                    <a:pt x="1270" y="386"/>
                    <a:pt x="1325" y="342"/>
                    <a:pt x="1347" y="276"/>
                  </a:cubicBezTo>
                  <a:cubicBezTo>
                    <a:pt x="1381" y="199"/>
                    <a:pt x="1337" y="111"/>
                    <a:pt x="1248" y="77"/>
                  </a:cubicBezTo>
                  <a:cubicBezTo>
                    <a:pt x="1005" y="0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994;p69"/>
            <p:cNvSpPr/>
            <p:nvPr/>
          </p:nvSpPr>
          <p:spPr>
            <a:xfrm>
              <a:off x="2378615" y="1718809"/>
              <a:ext cx="88875" cy="61544"/>
            </a:xfrm>
            <a:custGeom>
              <a:avLst/>
              <a:gdLst/>
              <a:ahLst/>
              <a:cxnLst/>
              <a:rect l="l" t="t" r="r" b="b"/>
              <a:pathLst>
                <a:path w="1795" h="1243" extrusionOk="0">
                  <a:moveTo>
                    <a:pt x="807" y="1"/>
                  </a:moveTo>
                  <a:cubicBezTo>
                    <a:pt x="177" y="1"/>
                    <a:pt x="1" y="909"/>
                    <a:pt x="1" y="909"/>
                  </a:cubicBezTo>
                  <a:cubicBezTo>
                    <a:pt x="1" y="909"/>
                    <a:pt x="211" y="1185"/>
                    <a:pt x="851" y="1240"/>
                  </a:cubicBezTo>
                  <a:cubicBezTo>
                    <a:pt x="869" y="1242"/>
                    <a:pt x="886" y="1243"/>
                    <a:pt x="904" y="1243"/>
                  </a:cubicBezTo>
                  <a:cubicBezTo>
                    <a:pt x="1428" y="1243"/>
                    <a:pt x="1794" y="620"/>
                    <a:pt x="1612" y="534"/>
                  </a:cubicBezTo>
                  <a:cubicBezTo>
                    <a:pt x="1436" y="456"/>
                    <a:pt x="1546" y="81"/>
                    <a:pt x="873" y="4"/>
                  </a:cubicBezTo>
                  <a:cubicBezTo>
                    <a:pt x="851" y="2"/>
                    <a:pt x="829" y="1"/>
                    <a:pt x="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995;p69"/>
            <p:cNvSpPr/>
            <p:nvPr/>
          </p:nvSpPr>
          <p:spPr>
            <a:xfrm>
              <a:off x="2378615" y="1718264"/>
              <a:ext cx="84963" cy="45601"/>
            </a:xfrm>
            <a:custGeom>
              <a:avLst/>
              <a:gdLst/>
              <a:ahLst/>
              <a:cxnLst/>
              <a:rect l="l" t="t" r="r" b="b"/>
              <a:pathLst>
                <a:path w="1716" h="921" extrusionOk="0">
                  <a:moveTo>
                    <a:pt x="827" y="1"/>
                  </a:moveTo>
                  <a:cubicBezTo>
                    <a:pt x="802" y="1"/>
                    <a:pt x="777" y="2"/>
                    <a:pt x="751" y="4"/>
                  </a:cubicBezTo>
                  <a:cubicBezTo>
                    <a:pt x="56" y="70"/>
                    <a:pt x="1" y="920"/>
                    <a:pt x="1" y="920"/>
                  </a:cubicBezTo>
                  <a:cubicBezTo>
                    <a:pt x="1" y="920"/>
                    <a:pt x="155" y="225"/>
                    <a:pt x="685" y="136"/>
                  </a:cubicBezTo>
                  <a:cubicBezTo>
                    <a:pt x="730" y="129"/>
                    <a:pt x="773" y="125"/>
                    <a:pt x="815" y="125"/>
                  </a:cubicBezTo>
                  <a:cubicBezTo>
                    <a:pt x="1308" y="125"/>
                    <a:pt x="1586" y="623"/>
                    <a:pt x="1656" y="633"/>
                  </a:cubicBezTo>
                  <a:cubicBezTo>
                    <a:pt x="1659" y="634"/>
                    <a:pt x="1661" y="634"/>
                    <a:pt x="1662" y="634"/>
                  </a:cubicBezTo>
                  <a:cubicBezTo>
                    <a:pt x="1715" y="634"/>
                    <a:pt x="1612" y="488"/>
                    <a:pt x="1590" y="445"/>
                  </a:cubicBezTo>
                  <a:cubicBezTo>
                    <a:pt x="1559" y="382"/>
                    <a:pt x="1298" y="1"/>
                    <a:pt x="827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996;p69"/>
            <p:cNvSpPr/>
            <p:nvPr/>
          </p:nvSpPr>
          <p:spPr>
            <a:xfrm>
              <a:off x="2392825" y="1729899"/>
              <a:ext cx="47037" cy="45452"/>
            </a:xfrm>
            <a:custGeom>
              <a:avLst/>
              <a:gdLst/>
              <a:ahLst/>
              <a:cxnLst/>
              <a:rect l="l" t="t" r="r" b="b"/>
              <a:pathLst>
                <a:path w="950" h="918" extrusionOk="0">
                  <a:moveTo>
                    <a:pt x="486" y="0"/>
                  </a:moveTo>
                  <a:cubicBezTo>
                    <a:pt x="243" y="0"/>
                    <a:pt x="44" y="185"/>
                    <a:pt x="23" y="431"/>
                  </a:cubicBezTo>
                  <a:cubicBezTo>
                    <a:pt x="1" y="674"/>
                    <a:pt x="189" y="895"/>
                    <a:pt x="442" y="917"/>
                  </a:cubicBezTo>
                  <a:cubicBezTo>
                    <a:pt x="450" y="917"/>
                    <a:pt x="457" y="917"/>
                    <a:pt x="464" y="917"/>
                  </a:cubicBezTo>
                  <a:cubicBezTo>
                    <a:pt x="709" y="917"/>
                    <a:pt x="918" y="733"/>
                    <a:pt x="928" y="497"/>
                  </a:cubicBezTo>
                  <a:cubicBezTo>
                    <a:pt x="950" y="244"/>
                    <a:pt x="763" y="23"/>
                    <a:pt x="508" y="1"/>
                  </a:cubicBezTo>
                  <a:cubicBezTo>
                    <a:pt x="501" y="1"/>
                    <a:pt x="494" y="0"/>
                    <a:pt x="486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997;p69"/>
            <p:cNvSpPr/>
            <p:nvPr/>
          </p:nvSpPr>
          <p:spPr>
            <a:xfrm>
              <a:off x="2386834" y="1674148"/>
              <a:ext cx="66149" cy="16983"/>
            </a:xfrm>
            <a:custGeom>
              <a:avLst/>
              <a:gdLst/>
              <a:ahLst/>
              <a:cxnLst/>
              <a:rect l="l" t="t" r="r" b="b"/>
              <a:pathLst>
                <a:path w="1336" h="343" extrusionOk="0">
                  <a:moveTo>
                    <a:pt x="502" y="0"/>
                  </a:moveTo>
                  <a:cubicBezTo>
                    <a:pt x="486" y="0"/>
                    <a:pt x="469" y="0"/>
                    <a:pt x="453" y="1"/>
                  </a:cubicBezTo>
                  <a:cubicBezTo>
                    <a:pt x="276" y="1"/>
                    <a:pt x="122" y="67"/>
                    <a:pt x="1" y="188"/>
                  </a:cubicBezTo>
                  <a:cubicBezTo>
                    <a:pt x="1" y="210"/>
                    <a:pt x="33" y="244"/>
                    <a:pt x="55" y="266"/>
                  </a:cubicBezTo>
                  <a:cubicBezTo>
                    <a:pt x="78" y="299"/>
                    <a:pt x="111" y="321"/>
                    <a:pt x="144" y="343"/>
                  </a:cubicBezTo>
                  <a:cubicBezTo>
                    <a:pt x="285" y="249"/>
                    <a:pt x="467" y="195"/>
                    <a:pt x="647" y="195"/>
                  </a:cubicBezTo>
                  <a:cubicBezTo>
                    <a:pt x="678" y="195"/>
                    <a:pt x="709" y="197"/>
                    <a:pt x="740" y="200"/>
                  </a:cubicBezTo>
                  <a:cubicBezTo>
                    <a:pt x="884" y="210"/>
                    <a:pt x="1016" y="244"/>
                    <a:pt x="1149" y="288"/>
                  </a:cubicBezTo>
                  <a:cubicBezTo>
                    <a:pt x="1215" y="310"/>
                    <a:pt x="1270" y="332"/>
                    <a:pt x="1336" y="343"/>
                  </a:cubicBezTo>
                  <a:cubicBezTo>
                    <a:pt x="1248" y="266"/>
                    <a:pt x="1159" y="188"/>
                    <a:pt x="1049" y="134"/>
                  </a:cubicBezTo>
                  <a:cubicBezTo>
                    <a:pt x="945" y="81"/>
                    <a:pt x="754" y="0"/>
                    <a:pt x="50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998;p69"/>
            <p:cNvSpPr/>
            <p:nvPr/>
          </p:nvSpPr>
          <p:spPr>
            <a:xfrm>
              <a:off x="2421245" y="1738119"/>
              <a:ext cx="12081" cy="1213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33" y="0"/>
                  </a:moveTo>
                  <a:cubicBezTo>
                    <a:pt x="67" y="0"/>
                    <a:pt x="12" y="44"/>
                    <a:pt x="1" y="111"/>
                  </a:cubicBezTo>
                  <a:cubicBezTo>
                    <a:pt x="1" y="177"/>
                    <a:pt x="45" y="243"/>
                    <a:pt x="111" y="243"/>
                  </a:cubicBezTo>
                  <a:cubicBezTo>
                    <a:pt x="117" y="244"/>
                    <a:pt x="123" y="244"/>
                    <a:pt x="128" y="244"/>
                  </a:cubicBezTo>
                  <a:cubicBezTo>
                    <a:pt x="187" y="244"/>
                    <a:pt x="234" y="193"/>
                    <a:pt x="244" y="133"/>
                  </a:cubicBezTo>
                  <a:cubicBezTo>
                    <a:pt x="244" y="66"/>
                    <a:pt x="199" y="12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999;p69"/>
            <p:cNvSpPr/>
            <p:nvPr/>
          </p:nvSpPr>
          <p:spPr>
            <a:xfrm>
              <a:off x="2230523" y="1709104"/>
              <a:ext cx="86399" cy="60504"/>
            </a:xfrm>
            <a:custGeom>
              <a:avLst/>
              <a:gdLst/>
              <a:ahLst/>
              <a:cxnLst/>
              <a:rect l="l" t="t" r="r" b="b"/>
              <a:pathLst>
                <a:path w="1745" h="1222" extrusionOk="0">
                  <a:moveTo>
                    <a:pt x="960" y="1"/>
                  </a:moveTo>
                  <a:cubicBezTo>
                    <a:pt x="336" y="1"/>
                    <a:pt x="393" y="356"/>
                    <a:pt x="200" y="410"/>
                  </a:cubicBezTo>
                  <a:cubicBezTo>
                    <a:pt x="1" y="476"/>
                    <a:pt x="310" y="1182"/>
                    <a:pt x="862" y="1216"/>
                  </a:cubicBezTo>
                  <a:cubicBezTo>
                    <a:pt x="915" y="1219"/>
                    <a:pt x="966" y="1221"/>
                    <a:pt x="1014" y="1221"/>
                  </a:cubicBezTo>
                  <a:cubicBezTo>
                    <a:pt x="1541" y="1221"/>
                    <a:pt x="1745" y="1017"/>
                    <a:pt x="1745" y="1017"/>
                  </a:cubicBezTo>
                  <a:cubicBezTo>
                    <a:pt x="1745" y="1017"/>
                    <a:pt x="1701" y="24"/>
                    <a:pt x="1016" y="2"/>
                  </a:cubicBezTo>
                  <a:cubicBezTo>
                    <a:pt x="997" y="1"/>
                    <a:pt x="9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000;p69"/>
            <p:cNvSpPr/>
            <p:nvPr/>
          </p:nvSpPr>
          <p:spPr>
            <a:xfrm>
              <a:off x="2234336" y="1707965"/>
              <a:ext cx="86399" cy="51543"/>
            </a:xfrm>
            <a:custGeom>
              <a:avLst/>
              <a:gdLst/>
              <a:ahLst/>
              <a:cxnLst/>
              <a:rect l="l" t="t" r="r" b="b"/>
              <a:pathLst>
                <a:path w="1745" h="1041" extrusionOk="0">
                  <a:moveTo>
                    <a:pt x="860" y="0"/>
                  </a:moveTo>
                  <a:cubicBezTo>
                    <a:pt x="464" y="0"/>
                    <a:pt x="205" y="286"/>
                    <a:pt x="167" y="334"/>
                  </a:cubicBezTo>
                  <a:cubicBezTo>
                    <a:pt x="133" y="388"/>
                    <a:pt x="1" y="521"/>
                    <a:pt x="78" y="521"/>
                  </a:cubicBezTo>
                  <a:cubicBezTo>
                    <a:pt x="135" y="521"/>
                    <a:pt x="440" y="128"/>
                    <a:pt x="870" y="128"/>
                  </a:cubicBezTo>
                  <a:cubicBezTo>
                    <a:pt x="945" y="128"/>
                    <a:pt x="1023" y="140"/>
                    <a:pt x="1104" y="168"/>
                  </a:cubicBezTo>
                  <a:cubicBezTo>
                    <a:pt x="1612" y="334"/>
                    <a:pt x="1668" y="1040"/>
                    <a:pt x="1668" y="1040"/>
                  </a:cubicBezTo>
                  <a:cubicBezTo>
                    <a:pt x="1668" y="1040"/>
                    <a:pt x="1745" y="190"/>
                    <a:pt x="1060" y="25"/>
                  </a:cubicBezTo>
                  <a:cubicBezTo>
                    <a:pt x="990" y="8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001;p69"/>
            <p:cNvSpPr/>
            <p:nvPr/>
          </p:nvSpPr>
          <p:spPr>
            <a:xfrm>
              <a:off x="2257854" y="1719997"/>
              <a:ext cx="46492" cy="44957"/>
            </a:xfrm>
            <a:custGeom>
              <a:avLst/>
              <a:gdLst/>
              <a:ahLst/>
              <a:cxnLst/>
              <a:rect l="l" t="t" r="r" b="b"/>
              <a:pathLst>
                <a:path w="939" h="908" extrusionOk="0">
                  <a:moveTo>
                    <a:pt x="458" y="1"/>
                  </a:moveTo>
                  <a:cubicBezTo>
                    <a:pt x="231" y="1"/>
                    <a:pt x="32" y="181"/>
                    <a:pt x="11" y="422"/>
                  </a:cubicBezTo>
                  <a:cubicBezTo>
                    <a:pt x="1" y="665"/>
                    <a:pt x="188" y="885"/>
                    <a:pt x="431" y="907"/>
                  </a:cubicBezTo>
                  <a:cubicBezTo>
                    <a:pt x="438" y="908"/>
                    <a:pt x="445" y="908"/>
                    <a:pt x="451" y="908"/>
                  </a:cubicBezTo>
                  <a:cubicBezTo>
                    <a:pt x="697" y="908"/>
                    <a:pt x="906" y="724"/>
                    <a:pt x="916" y="488"/>
                  </a:cubicBezTo>
                  <a:cubicBezTo>
                    <a:pt x="939" y="234"/>
                    <a:pt x="751" y="13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002;p69"/>
            <p:cNvSpPr/>
            <p:nvPr/>
          </p:nvSpPr>
          <p:spPr>
            <a:xfrm>
              <a:off x="2254042" y="1665385"/>
              <a:ext cx="66198" cy="20300"/>
            </a:xfrm>
            <a:custGeom>
              <a:avLst/>
              <a:gdLst/>
              <a:ahLst/>
              <a:cxnLst/>
              <a:rect l="l" t="t" r="r" b="b"/>
              <a:pathLst>
                <a:path w="1337" h="410" extrusionOk="0">
                  <a:moveTo>
                    <a:pt x="691" y="0"/>
                  </a:moveTo>
                  <a:cubicBezTo>
                    <a:pt x="523" y="0"/>
                    <a:pt x="394" y="37"/>
                    <a:pt x="309" y="68"/>
                  </a:cubicBezTo>
                  <a:cubicBezTo>
                    <a:pt x="199" y="112"/>
                    <a:pt x="88" y="167"/>
                    <a:pt x="0" y="233"/>
                  </a:cubicBezTo>
                  <a:cubicBezTo>
                    <a:pt x="56" y="222"/>
                    <a:pt x="122" y="211"/>
                    <a:pt x="188" y="200"/>
                  </a:cubicBezTo>
                  <a:cubicBezTo>
                    <a:pt x="297" y="182"/>
                    <a:pt x="413" y="164"/>
                    <a:pt x="531" y="164"/>
                  </a:cubicBezTo>
                  <a:cubicBezTo>
                    <a:pt x="556" y="164"/>
                    <a:pt x="582" y="165"/>
                    <a:pt x="608" y="167"/>
                  </a:cubicBezTo>
                  <a:cubicBezTo>
                    <a:pt x="817" y="178"/>
                    <a:pt x="1027" y="266"/>
                    <a:pt x="1182" y="409"/>
                  </a:cubicBezTo>
                  <a:lnTo>
                    <a:pt x="1280" y="343"/>
                  </a:lnTo>
                  <a:cubicBezTo>
                    <a:pt x="1303" y="321"/>
                    <a:pt x="1336" y="288"/>
                    <a:pt x="1336" y="266"/>
                  </a:cubicBezTo>
                  <a:cubicBezTo>
                    <a:pt x="1236" y="134"/>
                    <a:pt x="1093" y="46"/>
                    <a:pt x="927" y="24"/>
                  </a:cubicBezTo>
                  <a:cubicBezTo>
                    <a:pt x="841" y="7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003;p69"/>
            <p:cNvSpPr/>
            <p:nvPr/>
          </p:nvSpPr>
          <p:spPr>
            <a:xfrm>
              <a:off x="2266618" y="1725988"/>
              <a:ext cx="10992" cy="10645"/>
            </a:xfrm>
            <a:custGeom>
              <a:avLst/>
              <a:gdLst/>
              <a:ahLst/>
              <a:cxnLst/>
              <a:rect l="l" t="t" r="r" b="b"/>
              <a:pathLst>
                <a:path w="222" h="215" extrusionOk="0">
                  <a:moveTo>
                    <a:pt x="102" y="1"/>
                  </a:moveTo>
                  <a:cubicBezTo>
                    <a:pt x="47" y="1"/>
                    <a:pt x="10" y="42"/>
                    <a:pt x="0" y="102"/>
                  </a:cubicBezTo>
                  <a:cubicBezTo>
                    <a:pt x="0" y="157"/>
                    <a:pt x="45" y="212"/>
                    <a:pt x="99" y="212"/>
                  </a:cubicBezTo>
                  <a:cubicBezTo>
                    <a:pt x="106" y="214"/>
                    <a:pt x="112" y="214"/>
                    <a:pt x="118" y="214"/>
                  </a:cubicBezTo>
                  <a:cubicBezTo>
                    <a:pt x="174" y="214"/>
                    <a:pt x="211" y="172"/>
                    <a:pt x="221" y="113"/>
                  </a:cubicBezTo>
                  <a:cubicBezTo>
                    <a:pt x="221" y="58"/>
                    <a:pt x="177" y="2"/>
                    <a:pt x="121" y="2"/>
                  </a:cubicBezTo>
                  <a:cubicBezTo>
                    <a:pt x="115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004;p69"/>
            <p:cNvSpPr/>
            <p:nvPr/>
          </p:nvSpPr>
          <p:spPr>
            <a:xfrm>
              <a:off x="2295533" y="1830459"/>
              <a:ext cx="89172" cy="41640"/>
            </a:xfrm>
            <a:custGeom>
              <a:avLst/>
              <a:gdLst/>
              <a:ahLst/>
              <a:cxnLst/>
              <a:rect l="l" t="t" r="r" b="b"/>
              <a:pathLst>
                <a:path w="1801" h="8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1" y="796"/>
                    <a:pt x="862" y="840"/>
                  </a:cubicBezTo>
                  <a:cubicBezTo>
                    <a:pt x="878" y="841"/>
                    <a:pt x="895" y="841"/>
                    <a:pt x="911" y="841"/>
                  </a:cubicBezTo>
                  <a:cubicBezTo>
                    <a:pt x="1632" y="841"/>
                    <a:pt x="1801" y="133"/>
                    <a:pt x="1801" y="1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005;p69"/>
            <p:cNvSpPr/>
            <p:nvPr/>
          </p:nvSpPr>
          <p:spPr>
            <a:xfrm>
              <a:off x="2295038" y="1829915"/>
              <a:ext cx="91301" cy="25598"/>
            </a:xfrm>
            <a:custGeom>
              <a:avLst/>
              <a:gdLst/>
              <a:ahLst/>
              <a:cxnLst/>
              <a:rect l="l" t="t" r="r" b="b"/>
              <a:pathLst>
                <a:path w="1844" h="517" extrusionOk="0">
                  <a:moveTo>
                    <a:pt x="0" y="1"/>
                  </a:moveTo>
                  <a:cubicBezTo>
                    <a:pt x="0" y="1"/>
                    <a:pt x="89" y="288"/>
                    <a:pt x="287" y="387"/>
                  </a:cubicBezTo>
                  <a:cubicBezTo>
                    <a:pt x="461" y="470"/>
                    <a:pt x="842" y="517"/>
                    <a:pt x="1132" y="517"/>
                  </a:cubicBezTo>
                  <a:cubicBezTo>
                    <a:pt x="1266" y="517"/>
                    <a:pt x="1380" y="507"/>
                    <a:pt x="1446" y="486"/>
                  </a:cubicBezTo>
                  <a:cubicBezTo>
                    <a:pt x="1645" y="420"/>
                    <a:pt x="1843" y="100"/>
                    <a:pt x="1843" y="1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006;p69"/>
            <p:cNvSpPr/>
            <p:nvPr/>
          </p:nvSpPr>
          <p:spPr>
            <a:xfrm>
              <a:off x="2841557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2053" y="1"/>
                  </a:moveTo>
                  <a:lnTo>
                    <a:pt x="2053" y="1"/>
                  </a:lnTo>
                  <a:cubicBezTo>
                    <a:pt x="2053" y="1"/>
                    <a:pt x="2219" y="1446"/>
                    <a:pt x="1887" y="2253"/>
                  </a:cubicBezTo>
                  <a:cubicBezTo>
                    <a:pt x="1568" y="3047"/>
                    <a:pt x="0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4" y="4354"/>
                    <a:pt x="5508" y="4073"/>
                  </a:cubicBezTo>
                  <a:cubicBezTo>
                    <a:pt x="6170" y="3632"/>
                    <a:pt x="5508" y="872"/>
                    <a:pt x="5343" y="509"/>
                  </a:cubicBezTo>
                  <a:cubicBezTo>
                    <a:pt x="5177" y="144"/>
                    <a:pt x="2054" y="1"/>
                    <a:pt x="2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007;p69"/>
            <p:cNvSpPr/>
            <p:nvPr/>
          </p:nvSpPr>
          <p:spPr>
            <a:xfrm>
              <a:off x="2921371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07" y="1"/>
                  </a:moveTo>
                  <a:cubicBezTo>
                    <a:pt x="0" y="1"/>
                    <a:pt x="153" y="278"/>
                    <a:pt x="110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1" y="609"/>
                    <a:pt x="1273" y="609"/>
                    <a:pt x="1276" y="609"/>
                  </a:cubicBezTo>
                  <a:cubicBezTo>
                    <a:pt x="1423" y="609"/>
                    <a:pt x="1476" y="244"/>
                    <a:pt x="1362" y="244"/>
                  </a:cubicBezTo>
                  <a:cubicBezTo>
                    <a:pt x="1361" y="244"/>
                    <a:pt x="1359" y="244"/>
                    <a:pt x="1357" y="245"/>
                  </a:cubicBezTo>
                  <a:cubicBezTo>
                    <a:pt x="1357" y="245"/>
                    <a:pt x="486" y="12"/>
                    <a:pt x="231" y="2"/>
                  </a:cubicBezTo>
                  <a:cubicBezTo>
                    <a:pt x="223" y="1"/>
                    <a:pt x="214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008;p69"/>
            <p:cNvSpPr/>
            <p:nvPr/>
          </p:nvSpPr>
          <p:spPr>
            <a:xfrm>
              <a:off x="2904141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1" y="292"/>
                  </a:cubicBezTo>
                  <a:cubicBezTo>
                    <a:pt x="17" y="324"/>
                    <a:pt x="1021" y="678"/>
                    <a:pt x="1187" y="711"/>
                  </a:cubicBezTo>
                  <a:cubicBezTo>
                    <a:pt x="1195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9" y="368"/>
                  </a:cubicBezTo>
                  <a:cubicBezTo>
                    <a:pt x="1319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009;p69"/>
            <p:cNvSpPr/>
            <p:nvPr/>
          </p:nvSpPr>
          <p:spPr>
            <a:xfrm>
              <a:off x="2847003" y="4017724"/>
              <a:ext cx="287519" cy="68624"/>
            </a:xfrm>
            <a:custGeom>
              <a:avLst/>
              <a:gdLst/>
              <a:ahLst/>
              <a:cxnLst/>
              <a:rect l="l" t="t" r="r" b="b"/>
              <a:pathLst>
                <a:path w="5807" h="1386" extrusionOk="0">
                  <a:moveTo>
                    <a:pt x="999" y="0"/>
                  </a:moveTo>
                  <a:cubicBezTo>
                    <a:pt x="980" y="0"/>
                    <a:pt x="963" y="3"/>
                    <a:pt x="950" y="10"/>
                  </a:cubicBezTo>
                  <a:cubicBezTo>
                    <a:pt x="740" y="132"/>
                    <a:pt x="1" y="860"/>
                    <a:pt x="67" y="1136"/>
                  </a:cubicBezTo>
                  <a:cubicBezTo>
                    <a:pt x="106" y="1304"/>
                    <a:pt x="1613" y="1386"/>
                    <a:pt x="3042" y="1386"/>
                  </a:cubicBezTo>
                  <a:cubicBezTo>
                    <a:pt x="4044" y="1386"/>
                    <a:pt x="5007" y="1346"/>
                    <a:pt x="5398" y="1268"/>
                  </a:cubicBezTo>
                  <a:cubicBezTo>
                    <a:pt x="5807" y="1191"/>
                    <a:pt x="5773" y="264"/>
                    <a:pt x="5641" y="66"/>
                  </a:cubicBezTo>
                  <a:lnTo>
                    <a:pt x="5641" y="66"/>
                  </a:lnTo>
                  <a:cubicBezTo>
                    <a:pt x="5641" y="66"/>
                    <a:pt x="5130" y="836"/>
                    <a:pt x="3359" y="836"/>
                  </a:cubicBezTo>
                  <a:cubicBezTo>
                    <a:pt x="3199" y="836"/>
                    <a:pt x="3029" y="830"/>
                    <a:pt x="2849" y="816"/>
                  </a:cubicBezTo>
                  <a:cubicBezTo>
                    <a:pt x="2350" y="775"/>
                    <a:pt x="1305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010;p69"/>
            <p:cNvSpPr/>
            <p:nvPr/>
          </p:nvSpPr>
          <p:spPr>
            <a:xfrm>
              <a:off x="3166706" y="3853689"/>
              <a:ext cx="305591" cy="226470"/>
            </a:xfrm>
            <a:custGeom>
              <a:avLst/>
              <a:gdLst/>
              <a:ahLst/>
              <a:cxnLst/>
              <a:rect l="l" t="t" r="r" b="b"/>
              <a:pathLst>
                <a:path w="6172" h="4574" extrusionOk="0">
                  <a:moveTo>
                    <a:pt x="2065" y="1"/>
                  </a:moveTo>
                  <a:cubicBezTo>
                    <a:pt x="2065" y="1"/>
                    <a:pt x="2220" y="1446"/>
                    <a:pt x="1899" y="2253"/>
                  </a:cubicBezTo>
                  <a:cubicBezTo>
                    <a:pt x="1568" y="3047"/>
                    <a:pt x="1" y="3919"/>
                    <a:pt x="1237" y="4360"/>
                  </a:cubicBezTo>
                  <a:cubicBezTo>
                    <a:pt x="1668" y="4511"/>
                    <a:pt x="2239" y="4574"/>
                    <a:pt x="2827" y="4574"/>
                  </a:cubicBezTo>
                  <a:cubicBezTo>
                    <a:pt x="3925" y="4574"/>
                    <a:pt x="5085" y="4354"/>
                    <a:pt x="5509" y="4073"/>
                  </a:cubicBezTo>
                  <a:cubicBezTo>
                    <a:pt x="6171" y="3632"/>
                    <a:pt x="5509" y="872"/>
                    <a:pt x="5354" y="509"/>
                  </a:cubicBezTo>
                  <a:cubicBezTo>
                    <a:pt x="5188" y="144"/>
                    <a:pt x="2065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011;p69"/>
            <p:cNvSpPr/>
            <p:nvPr/>
          </p:nvSpPr>
          <p:spPr>
            <a:xfrm>
              <a:off x="3246569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216" y="1"/>
                  </a:moveTo>
                  <a:cubicBezTo>
                    <a:pt x="0" y="1"/>
                    <a:pt x="152" y="278"/>
                    <a:pt x="109" y="311"/>
                  </a:cubicBezTo>
                  <a:cubicBezTo>
                    <a:pt x="55" y="343"/>
                    <a:pt x="1103" y="586"/>
                    <a:pt x="1269" y="608"/>
                  </a:cubicBezTo>
                  <a:cubicBezTo>
                    <a:pt x="1271" y="609"/>
                    <a:pt x="1274" y="609"/>
                    <a:pt x="1276" y="609"/>
                  </a:cubicBezTo>
                  <a:cubicBezTo>
                    <a:pt x="1433" y="609"/>
                    <a:pt x="1475" y="244"/>
                    <a:pt x="1373" y="244"/>
                  </a:cubicBezTo>
                  <a:cubicBezTo>
                    <a:pt x="1371" y="244"/>
                    <a:pt x="1369" y="244"/>
                    <a:pt x="1368" y="245"/>
                  </a:cubicBezTo>
                  <a:cubicBezTo>
                    <a:pt x="1368" y="245"/>
                    <a:pt x="485" y="12"/>
                    <a:pt x="242" y="2"/>
                  </a:cubicBezTo>
                  <a:cubicBezTo>
                    <a:pt x="233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012;p69"/>
            <p:cNvSpPr/>
            <p:nvPr/>
          </p:nvSpPr>
          <p:spPr>
            <a:xfrm>
              <a:off x="3260185" y="3919243"/>
              <a:ext cx="73031" cy="30153"/>
            </a:xfrm>
            <a:custGeom>
              <a:avLst/>
              <a:gdLst/>
              <a:ahLst/>
              <a:cxnLst/>
              <a:rect l="l" t="t" r="r" b="b"/>
              <a:pathLst>
                <a:path w="1475" h="609" extrusionOk="0">
                  <a:moveTo>
                    <a:pt x="207" y="0"/>
                  </a:moveTo>
                  <a:cubicBezTo>
                    <a:pt x="1" y="0"/>
                    <a:pt x="153" y="278"/>
                    <a:pt x="99" y="311"/>
                  </a:cubicBezTo>
                  <a:cubicBezTo>
                    <a:pt x="55" y="343"/>
                    <a:pt x="1104" y="586"/>
                    <a:pt x="1269" y="608"/>
                  </a:cubicBezTo>
                  <a:cubicBezTo>
                    <a:pt x="1272" y="608"/>
                    <a:pt x="1274" y="608"/>
                    <a:pt x="1276" y="608"/>
                  </a:cubicBezTo>
                  <a:cubicBezTo>
                    <a:pt x="1421" y="608"/>
                    <a:pt x="1475" y="243"/>
                    <a:pt x="1367" y="243"/>
                  </a:cubicBezTo>
                  <a:cubicBezTo>
                    <a:pt x="1364" y="243"/>
                    <a:pt x="1361" y="244"/>
                    <a:pt x="1358" y="244"/>
                  </a:cubicBezTo>
                  <a:cubicBezTo>
                    <a:pt x="1358" y="244"/>
                    <a:pt x="486" y="12"/>
                    <a:pt x="232" y="1"/>
                  </a:cubicBezTo>
                  <a:cubicBezTo>
                    <a:pt x="223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013;p69"/>
            <p:cNvSpPr/>
            <p:nvPr/>
          </p:nvSpPr>
          <p:spPr>
            <a:xfrm>
              <a:off x="2931719" y="3908895"/>
              <a:ext cx="74219" cy="26836"/>
            </a:xfrm>
            <a:custGeom>
              <a:avLst/>
              <a:gdLst/>
              <a:ahLst/>
              <a:cxnLst/>
              <a:rect l="l" t="t" r="r" b="b"/>
              <a:pathLst>
                <a:path w="1499" h="542" extrusionOk="0">
                  <a:moveTo>
                    <a:pt x="243" y="0"/>
                  </a:moveTo>
                  <a:cubicBezTo>
                    <a:pt x="0" y="0"/>
                    <a:pt x="177" y="287"/>
                    <a:pt x="133" y="321"/>
                  </a:cubicBezTo>
                  <a:cubicBezTo>
                    <a:pt x="89" y="354"/>
                    <a:pt x="1148" y="542"/>
                    <a:pt x="1303" y="542"/>
                  </a:cubicBezTo>
                  <a:cubicBezTo>
                    <a:pt x="1305" y="542"/>
                    <a:pt x="1307" y="542"/>
                    <a:pt x="1309" y="542"/>
                  </a:cubicBezTo>
                  <a:cubicBezTo>
                    <a:pt x="1465" y="542"/>
                    <a:pt x="1498" y="176"/>
                    <a:pt x="1390" y="176"/>
                  </a:cubicBezTo>
                  <a:cubicBezTo>
                    <a:pt x="1387" y="176"/>
                    <a:pt x="1384" y="176"/>
                    <a:pt x="1380" y="177"/>
                  </a:cubicBezTo>
                  <a:cubicBezTo>
                    <a:pt x="1380" y="177"/>
                    <a:pt x="486" y="12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014;p69"/>
            <p:cNvSpPr/>
            <p:nvPr/>
          </p:nvSpPr>
          <p:spPr>
            <a:xfrm>
              <a:off x="3229339" y="3979203"/>
              <a:ext cx="71001" cy="35401"/>
            </a:xfrm>
            <a:custGeom>
              <a:avLst/>
              <a:gdLst/>
              <a:ahLst/>
              <a:cxnLst/>
              <a:rect l="l" t="t" r="r" b="b"/>
              <a:pathLst>
                <a:path w="1434" h="715" extrusionOk="0">
                  <a:moveTo>
                    <a:pt x="182" y="0"/>
                  </a:moveTo>
                  <a:cubicBezTo>
                    <a:pt x="0" y="0"/>
                    <a:pt x="112" y="271"/>
                    <a:pt x="60" y="292"/>
                  </a:cubicBezTo>
                  <a:cubicBezTo>
                    <a:pt x="16" y="324"/>
                    <a:pt x="1021" y="678"/>
                    <a:pt x="1186" y="711"/>
                  </a:cubicBezTo>
                  <a:cubicBezTo>
                    <a:pt x="1194" y="713"/>
                    <a:pt x="1203" y="715"/>
                    <a:pt x="1211" y="715"/>
                  </a:cubicBezTo>
                  <a:cubicBezTo>
                    <a:pt x="1351" y="715"/>
                    <a:pt x="1434" y="368"/>
                    <a:pt x="1318" y="368"/>
                  </a:cubicBezTo>
                  <a:cubicBezTo>
                    <a:pt x="1318" y="368"/>
                    <a:pt x="469" y="49"/>
                    <a:pt x="226" y="5"/>
                  </a:cubicBezTo>
                  <a:cubicBezTo>
                    <a:pt x="210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015;p69"/>
            <p:cNvSpPr/>
            <p:nvPr/>
          </p:nvSpPr>
          <p:spPr>
            <a:xfrm>
              <a:off x="3172746" y="4017724"/>
              <a:ext cx="286925" cy="68624"/>
            </a:xfrm>
            <a:custGeom>
              <a:avLst/>
              <a:gdLst/>
              <a:ahLst/>
              <a:cxnLst/>
              <a:rect l="l" t="t" r="r" b="b"/>
              <a:pathLst>
                <a:path w="5795" h="1386" extrusionOk="0">
                  <a:moveTo>
                    <a:pt x="987" y="0"/>
                  </a:moveTo>
                  <a:cubicBezTo>
                    <a:pt x="968" y="0"/>
                    <a:pt x="951" y="3"/>
                    <a:pt x="938" y="10"/>
                  </a:cubicBezTo>
                  <a:cubicBezTo>
                    <a:pt x="729" y="132"/>
                    <a:pt x="0" y="860"/>
                    <a:pt x="67" y="1136"/>
                  </a:cubicBezTo>
                  <a:cubicBezTo>
                    <a:pt x="99" y="1304"/>
                    <a:pt x="1604" y="1386"/>
                    <a:pt x="3032" y="1386"/>
                  </a:cubicBezTo>
                  <a:cubicBezTo>
                    <a:pt x="4033" y="1386"/>
                    <a:pt x="4996" y="1346"/>
                    <a:pt x="5387" y="1268"/>
                  </a:cubicBezTo>
                  <a:cubicBezTo>
                    <a:pt x="5795" y="1191"/>
                    <a:pt x="5762" y="264"/>
                    <a:pt x="5630" y="66"/>
                  </a:cubicBezTo>
                  <a:lnTo>
                    <a:pt x="5630" y="66"/>
                  </a:lnTo>
                  <a:cubicBezTo>
                    <a:pt x="5630" y="66"/>
                    <a:pt x="5128" y="836"/>
                    <a:pt x="3350" y="836"/>
                  </a:cubicBezTo>
                  <a:cubicBezTo>
                    <a:pt x="3189" y="836"/>
                    <a:pt x="3018" y="830"/>
                    <a:pt x="2837" y="816"/>
                  </a:cubicBezTo>
                  <a:cubicBezTo>
                    <a:pt x="2338" y="775"/>
                    <a:pt x="1293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016;p69"/>
            <p:cNvSpPr/>
            <p:nvPr/>
          </p:nvSpPr>
          <p:spPr>
            <a:xfrm>
              <a:off x="2544284" y="2673014"/>
              <a:ext cx="453039" cy="385950"/>
            </a:xfrm>
            <a:custGeom>
              <a:avLst/>
              <a:gdLst/>
              <a:ahLst/>
              <a:cxnLst/>
              <a:rect l="l" t="t" r="r" b="b"/>
              <a:pathLst>
                <a:path w="9150" h="7795" extrusionOk="0">
                  <a:moveTo>
                    <a:pt x="682" y="0"/>
                  </a:moveTo>
                  <a:cubicBezTo>
                    <a:pt x="348" y="0"/>
                    <a:pt x="67" y="88"/>
                    <a:pt x="22" y="368"/>
                  </a:cubicBezTo>
                  <a:cubicBezTo>
                    <a:pt x="0" y="542"/>
                    <a:pt x="999" y="7794"/>
                    <a:pt x="2392" y="7794"/>
                  </a:cubicBezTo>
                  <a:cubicBezTo>
                    <a:pt x="2419" y="7794"/>
                    <a:pt x="2445" y="7791"/>
                    <a:pt x="2472" y="7786"/>
                  </a:cubicBezTo>
                  <a:cubicBezTo>
                    <a:pt x="3918" y="7499"/>
                    <a:pt x="8576" y="5998"/>
                    <a:pt x="8863" y="5082"/>
                  </a:cubicBezTo>
                  <a:cubicBezTo>
                    <a:pt x="9150" y="4155"/>
                    <a:pt x="7980" y="1936"/>
                    <a:pt x="7362" y="1516"/>
                  </a:cubicBezTo>
                  <a:cubicBezTo>
                    <a:pt x="7315" y="1484"/>
                    <a:pt x="7255" y="1469"/>
                    <a:pt x="7182" y="1469"/>
                  </a:cubicBezTo>
                  <a:cubicBezTo>
                    <a:pt x="6343" y="1469"/>
                    <a:pt x="3895" y="3485"/>
                    <a:pt x="3344" y="3485"/>
                  </a:cubicBezTo>
                  <a:cubicBezTo>
                    <a:pt x="3317" y="3485"/>
                    <a:pt x="3295" y="3480"/>
                    <a:pt x="3278" y="3471"/>
                  </a:cubicBezTo>
                  <a:cubicBezTo>
                    <a:pt x="2880" y="3238"/>
                    <a:pt x="1953" y="248"/>
                    <a:pt x="1953" y="248"/>
                  </a:cubicBezTo>
                  <a:cubicBezTo>
                    <a:pt x="1953" y="248"/>
                    <a:pt x="1242" y="0"/>
                    <a:pt x="682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017;p69"/>
            <p:cNvSpPr/>
            <p:nvPr/>
          </p:nvSpPr>
          <p:spPr>
            <a:xfrm>
              <a:off x="3251273" y="2701434"/>
              <a:ext cx="460912" cy="316830"/>
            </a:xfrm>
            <a:custGeom>
              <a:avLst/>
              <a:gdLst/>
              <a:ahLst/>
              <a:cxnLst/>
              <a:rect l="l" t="t" r="r" b="b"/>
              <a:pathLst>
                <a:path w="9309" h="6399" extrusionOk="0">
                  <a:moveTo>
                    <a:pt x="7224" y="0"/>
                  </a:moveTo>
                  <a:cubicBezTo>
                    <a:pt x="6936" y="0"/>
                    <a:pt x="6691" y="33"/>
                    <a:pt x="6627" y="137"/>
                  </a:cubicBezTo>
                  <a:cubicBezTo>
                    <a:pt x="6450" y="424"/>
                    <a:pt x="6296" y="2168"/>
                    <a:pt x="6085" y="2786"/>
                  </a:cubicBezTo>
                  <a:cubicBezTo>
                    <a:pt x="6066" y="2842"/>
                    <a:pt x="6020" y="2868"/>
                    <a:pt x="5951" y="2868"/>
                  </a:cubicBezTo>
                  <a:cubicBezTo>
                    <a:pt x="5362" y="2868"/>
                    <a:pt x="3138" y="992"/>
                    <a:pt x="2465" y="942"/>
                  </a:cubicBezTo>
                  <a:cubicBezTo>
                    <a:pt x="2459" y="942"/>
                    <a:pt x="2453" y="942"/>
                    <a:pt x="2447" y="942"/>
                  </a:cubicBezTo>
                  <a:cubicBezTo>
                    <a:pt x="1687" y="942"/>
                    <a:pt x="1" y="4332"/>
                    <a:pt x="1019" y="4386"/>
                  </a:cubicBezTo>
                  <a:cubicBezTo>
                    <a:pt x="1881" y="4441"/>
                    <a:pt x="5093" y="6398"/>
                    <a:pt x="7005" y="6398"/>
                  </a:cubicBezTo>
                  <a:cubicBezTo>
                    <a:pt x="7396" y="6398"/>
                    <a:pt x="7733" y="6316"/>
                    <a:pt x="7984" y="6120"/>
                  </a:cubicBezTo>
                  <a:cubicBezTo>
                    <a:pt x="9309" y="5082"/>
                    <a:pt x="8371" y="104"/>
                    <a:pt x="8371" y="104"/>
                  </a:cubicBezTo>
                  <a:cubicBezTo>
                    <a:pt x="8371" y="104"/>
                    <a:pt x="7732" y="0"/>
                    <a:pt x="722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018;p69"/>
            <p:cNvSpPr/>
            <p:nvPr/>
          </p:nvSpPr>
          <p:spPr>
            <a:xfrm>
              <a:off x="3217010" y="3251320"/>
              <a:ext cx="214835" cy="563551"/>
            </a:xfrm>
            <a:custGeom>
              <a:avLst/>
              <a:gdLst/>
              <a:ahLst/>
              <a:cxnLst/>
              <a:rect l="l" t="t" r="r" b="b"/>
              <a:pathLst>
                <a:path w="4339" h="11382" extrusionOk="0">
                  <a:moveTo>
                    <a:pt x="3359" y="1"/>
                  </a:moveTo>
                  <a:cubicBezTo>
                    <a:pt x="2521" y="1"/>
                    <a:pt x="0" y="555"/>
                    <a:pt x="0" y="555"/>
                  </a:cubicBezTo>
                  <a:cubicBezTo>
                    <a:pt x="0" y="555"/>
                    <a:pt x="917" y="11063"/>
                    <a:pt x="1248" y="11250"/>
                  </a:cubicBezTo>
                  <a:cubicBezTo>
                    <a:pt x="1385" y="11331"/>
                    <a:pt x="1749" y="11382"/>
                    <a:pt x="2167" y="11382"/>
                  </a:cubicBezTo>
                  <a:cubicBezTo>
                    <a:pt x="2720" y="11382"/>
                    <a:pt x="3368" y="11294"/>
                    <a:pt x="3720" y="11074"/>
                  </a:cubicBezTo>
                  <a:cubicBezTo>
                    <a:pt x="4338" y="10688"/>
                    <a:pt x="3930" y="224"/>
                    <a:pt x="3598" y="36"/>
                  </a:cubicBezTo>
                  <a:cubicBezTo>
                    <a:pt x="3558" y="11"/>
                    <a:pt x="3475" y="1"/>
                    <a:pt x="3359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019;p69"/>
            <p:cNvSpPr/>
            <p:nvPr/>
          </p:nvSpPr>
          <p:spPr>
            <a:xfrm>
              <a:off x="2927313" y="3282760"/>
              <a:ext cx="198496" cy="561967"/>
            </a:xfrm>
            <a:custGeom>
              <a:avLst/>
              <a:gdLst/>
              <a:ahLst/>
              <a:cxnLst/>
              <a:rect l="l" t="t" r="r" b="b"/>
              <a:pathLst>
                <a:path w="4009" h="11350" extrusionOk="0">
                  <a:moveTo>
                    <a:pt x="3327" y="1"/>
                  </a:moveTo>
                  <a:cubicBezTo>
                    <a:pt x="2439" y="1"/>
                    <a:pt x="1" y="450"/>
                    <a:pt x="1" y="450"/>
                  </a:cubicBezTo>
                  <a:cubicBezTo>
                    <a:pt x="1" y="450"/>
                    <a:pt x="575" y="10980"/>
                    <a:pt x="895" y="11179"/>
                  </a:cubicBezTo>
                  <a:cubicBezTo>
                    <a:pt x="1052" y="11281"/>
                    <a:pt x="1498" y="11350"/>
                    <a:pt x="1988" y="11350"/>
                  </a:cubicBezTo>
                  <a:cubicBezTo>
                    <a:pt x="2497" y="11350"/>
                    <a:pt x="3052" y="11276"/>
                    <a:pt x="3379" y="11090"/>
                  </a:cubicBezTo>
                  <a:cubicBezTo>
                    <a:pt x="4008" y="10726"/>
                    <a:pt x="3942" y="251"/>
                    <a:pt x="3621" y="41"/>
                  </a:cubicBezTo>
                  <a:cubicBezTo>
                    <a:pt x="3576" y="13"/>
                    <a:pt x="3473" y="1"/>
                    <a:pt x="3327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020;p69"/>
            <p:cNvSpPr/>
            <p:nvPr/>
          </p:nvSpPr>
          <p:spPr>
            <a:xfrm>
              <a:off x="2857946" y="3060152"/>
              <a:ext cx="627472" cy="444375"/>
            </a:xfrm>
            <a:custGeom>
              <a:avLst/>
              <a:gdLst/>
              <a:ahLst/>
              <a:cxnLst/>
              <a:rect l="l" t="t" r="r" b="b"/>
              <a:pathLst>
                <a:path w="12673" h="8975" extrusionOk="0">
                  <a:moveTo>
                    <a:pt x="11182" y="1"/>
                  </a:moveTo>
                  <a:cubicBezTo>
                    <a:pt x="10718" y="1"/>
                    <a:pt x="166" y="221"/>
                    <a:pt x="166" y="221"/>
                  </a:cubicBezTo>
                  <a:cubicBezTo>
                    <a:pt x="166" y="221"/>
                    <a:pt x="1" y="8610"/>
                    <a:pt x="475" y="8842"/>
                  </a:cubicBezTo>
                  <a:cubicBezTo>
                    <a:pt x="658" y="8935"/>
                    <a:pt x="1473" y="8975"/>
                    <a:pt x="2426" y="8975"/>
                  </a:cubicBezTo>
                  <a:cubicBezTo>
                    <a:pt x="3948" y="8975"/>
                    <a:pt x="5821" y="8874"/>
                    <a:pt x="6038" y="8731"/>
                  </a:cubicBezTo>
                  <a:cubicBezTo>
                    <a:pt x="6389" y="8497"/>
                    <a:pt x="6013" y="4208"/>
                    <a:pt x="6083" y="4208"/>
                  </a:cubicBezTo>
                  <a:cubicBezTo>
                    <a:pt x="6086" y="4208"/>
                    <a:pt x="6089" y="4215"/>
                    <a:pt x="6094" y="4228"/>
                  </a:cubicBezTo>
                  <a:cubicBezTo>
                    <a:pt x="6213" y="4576"/>
                    <a:pt x="6623" y="8733"/>
                    <a:pt x="6974" y="8733"/>
                  </a:cubicBezTo>
                  <a:cubicBezTo>
                    <a:pt x="6978" y="8733"/>
                    <a:pt x="6983" y="8733"/>
                    <a:pt x="6987" y="8731"/>
                  </a:cubicBezTo>
                  <a:cubicBezTo>
                    <a:pt x="7340" y="8610"/>
                    <a:pt x="11491" y="8842"/>
                    <a:pt x="12076" y="8367"/>
                  </a:cubicBezTo>
                  <a:cubicBezTo>
                    <a:pt x="12672" y="7892"/>
                    <a:pt x="11657" y="1"/>
                    <a:pt x="1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021;p69"/>
            <p:cNvSpPr/>
            <p:nvPr/>
          </p:nvSpPr>
          <p:spPr>
            <a:xfrm>
              <a:off x="3558597" y="2384108"/>
              <a:ext cx="36639" cy="380454"/>
            </a:xfrm>
            <a:custGeom>
              <a:avLst/>
              <a:gdLst/>
              <a:ahLst/>
              <a:cxnLst/>
              <a:rect l="l" t="t" r="r" b="b"/>
              <a:pathLst>
                <a:path w="740" h="7684" extrusionOk="0">
                  <a:moveTo>
                    <a:pt x="530" y="0"/>
                  </a:moveTo>
                  <a:lnTo>
                    <a:pt x="0" y="66"/>
                  </a:lnTo>
                  <a:cubicBezTo>
                    <a:pt x="0" y="66"/>
                    <a:pt x="155" y="7584"/>
                    <a:pt x="320" y="7661"/>
                  </a:cubicBezTo>
                  <a:cubicBezTo>
                    <a:pt x="364" y="7677"/>
                    <a:pt x="413" y="7683"/>
                    <a:pt x="460" y="7683"/>
                  </a:cubicBezTo>
                  <a:cubicBezTo>
                    <a:pt x="603" y="7683"/>
                    <a:pt x="739" y="7628"/>
                    <a:pt x="739" y="7628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022;p69"/>
            <p:cNvSpPr/>
            <p:nvPr/>
          </p:nvSpPr>
          <p:spPr>
            <a:xfrm>
              <a:off x="3642174" y="2444117"/>
              <a:ext cx="193099" cy="183889"/>
            </a:xfrm>
            <a:custGeom>
              <a:avLst/>
              <a:gdLst/>
              <a:ahLst/>
              <a:cxnLst/>
              <a:rect l="l" t="t" r="r" b="b"/>
              <a:pathLst>
                <a:path w="3900" h="3714" extrusionOk="0">
                  <a:moveTo>
                    <a:pt x="192" y="1"/>
                  </a:moveTo>
                  <a:cubicBezTo>
                    <a:pt x="0" y="1"/>
                    <a:pt x="401" y="3459"/>
                    <a:pt x="674" y="3534"/>
                  </a:cubicBezTo>
                  <a:cubicBezTo>
                    <a:pt x="835" y="3573"/>
                    <a:pt x="1917" y="3714"/>
                    <a:pt x="2781" y="3714"/>
                  </a:cubicBezTo>
                  <a:cubicBezTo>
                    <a:pt x="3395" y="3714"/>
                    <a:pt x="3900" y="3643"/>
                    <a:pt x="3886" y="3413"/>
                  </a:cubicBezTo>
                  <a:cubicBezTo>
                    <a:pt x="3864" y="2850"/>
                    <a:pt x="3765" y="1128"/>
                    <a:pt x="3544" y="698"/>
                  </a:cubicBezTo>
                  <a:cubicBezTo>
                    <a:pt x="3312" y="267"/>
                    <a:pt x="199" y="2"/>
                    <a:pt x="199" y="2"/>
                  </a:cubicBezTo>
                  <a:cubicBezTo>
                    <a:pt x="197" y="1"/>
                    <a:pt x="194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023;p69"/>
            <p:cNvSpPr/>
            <p:nvPr/>
          </p:nvSpPr>
          <p:spPr>
            <a:xfrm>
              <a:off x="3623607" y="2437631"/>
              <a:ext cx="213547" cy="130713"/>
            </a:xfrm>
            <a:custGeom>
              <a:avLst/>
              <a:gdLst/>
              <a:ahLst/>
              <a:cxnLst/>
              <a:rect l="l" t="t" r="r" b="b"/>
              <a:pathLst>
                <a:path w="4313" h="2640" extrusionOk="0">
                  <a:moveTo>
                    <a:pt x="441" y="1"/>
                  </a:moveTo>
                  <a:cubicBezTo>
                    <a:pt x="247" y="1"/>
                    <a:pt x="121" y="20"/>
                    <a:pt x="100" y="67"/>
                  </a:cubicBezTo>
                  <a:cubicBezTo>
                    <a:pt x="0" y="321"/>
                    <a:pt x="111" y="2264"/>
                    <a:pt x="111" y="2264"/>
                  </a:cubicBezTo>
                  <a:cubicBezTo>
                    <a:pt x="111" y="2264"/>
                    <a:pt x="3941" y="2606"/>
                    <a:pt x="4129" y="2639"/>
                  </a:cubicBezTo>
                  <a:cubicBezTo>
                    <a:pt x="4130" y="2640"/>
                    <a:pt x="4131" y="2640"/>
                    <a:pt x="4133" y="2640"/>
                  </a:cubicBezTo>
                  <a:cubicBezTo>
                    <a:pt x="4313" y="2640"/>
                    <a:pt x="4060" y="464"/>
                    <a:pt x="3731" y="410"/>
                  </a:cubicBezTo>
                  <a:cubicBezTo>
                    <a:pt x="3461" y="374"/>
                    <a:pt x="1295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024;p69"/>
            <p:cNvSpPr/>
            <p:nvPr/>
          </p:nvSpPr>
          <p:spPr>
            <a:xfrm>
              <a:off x="3546664" y="2392822"/>
              <a:ext cx="207606" cy="187108"/>
            </a:xfrm>
            <a:custGeom>
              <a:avLst/>
              <a:gdLst/>
              <a:ahLst/>
              <a:cxnLst/>
              <a:rect l="l" t="t" r="r" b="b"/>
              <a:pathLst>
                <a:path w="4193" h="3779" extrusionOk="0">
                  <a:moveTo>
                    <a:pt x="495" y="1"/>
                  </a:moveTo>
                  <a:cubicBezTo>
                    <a:pt x="297" y="1"/>
                    <a:pt x="1" y="3765"/>
                    <a:pt x="314" y="3765"/>
                  </a:cubicBezTo>
                  <a:cubicBezTo>
                    <a:pt x="315" y="3765"/>
                    <a:pt x="317" y="3765"/>
                    <a:pt x="318" y="3765"/>
                  </a:cubicBezTo>
                  <a:cubicBezTo>
                    <a:pt x="356" y="3760"/>
                    <a:pt x="437" y="3758"/>
                    <a:pt x="551" y="3758"/>
                  </a:cubicBezTo>
                  <a:cubicBezTo>
                    <a:pt x="920" y="3758"/>
                    <a:pt x="1630" y="3779"/>
                    <a:pt x="2320" y="3779"/>
                  </a:cubicBezTo>
                  <a:cubicBezTo>
                    <a:pt x="3227" y="3779"/>
                    <a:pt x="4099" y="3743"/>
                    <a:pt x="4115" y="3577"/>
                  </a:cubicBezTo>
                  <a:cubicBezTo>
                    <a:pt x="4149" y="3257"/>
                    <a:pt x="4193" y="663"/>
                    <a:pt x="3784" y="454"/>
                  </a:cubicBezTo>
                  <a:cubicBezTo>
                    <a:pt x="3365" y="233"/>
                    <a:pt x="49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025;p69"/>
            <p:cNvSpPr/>
            <p:nvPr/>
          </p:nvSpPr>
          <p:spPr>
            <a:xfrm>
              <a:off x="3553101" y="2384059"/>
              <a:ext cx="214142" cy="130713"/>
            </a:xfrm>
            <a:custGeom>
              <a:avLst/>
              <a:gdLst/>
              <a:ahLst/>
              <a:cxnLst/>
              <a:rect l="l" t="t" r="r" b="b"/>
              <a:pathLst>
                <a:path w="4325" h="2640" extrusionOk="0">
                  <a:moveTo>
                    <a:pt x="457" y="0"/>
                  </a:moveTo>
                  <a:cubicBezTo>
                    <a:pt x="258" y="0"/>
                    <a:pt x="130" y="20"/>
                    <a:pt x="111" y="67"/>
                  </a:cubicBezTo>
                  <a:cubicBezTo>
                    <a:pt x="1" y="322"/>
                    <a:pt x="122" y="2264"/>
                    <a:pt x="122" y="2264"/>
                  </a:cubicBezTo>
                  <a:cubicBezTo>
                    <a:pt x="122" y="2264"/>
                    <a:pt x="3952" y="2606"/>
                    <a:pt x="4140" y="2640"/>
                  </a:cubicBezTo>
                  <a:cubicBezTo>
                    <a:pt x="4141" y="2640"/>
                    <a:pt x="4142" y="2640"/>
                    <a:pt x="4144" y="2640"/>
                  </a:cubicBezTo>
                  <a:cubicBezTo>
                    <a:pt x="4324" y="2640"/>
                    <a:pt x="4071" y="464"/>
                    <a:pt x="3742" y="410"/>
                  </a:cubicBezTo>
                  <a:cubicBezTo>
                    <a:pt x="3473" y="365"/>
                    <a:pt x="1313" y="0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026;p69"/>
            <p:cNvSpPr/>
            <p:nvPr/>
          </p:nvSpPr>
          <p:spPr>
            <a:xfrm>
              <a:off x="2538194" y="2365491"/>
              <a:ext cx="108284" cy="374116"/>
            </a:xfrm>
            <a:custGeom>
              <a:avLst/>
              <a:gdLst/>
              <a:ahLst/>
              <a:cxnLst/>
              <a:rect l="l" t="t" r="r" b="b"/>
              <a:pathLst>
                <a:path w="2187" h="7556" extrusionOk="0">
                  <a:moveTo>
                    <a:pt x="509" y="1"/>
                  </a:moveTo>
                  <a:lnTo>
                    <a:pt x="1" y="167"/>
                  </a:lnTo>
                  <a:cubicBezTo>
                    <a:pt x="1" y="167"/>
                    <a:pt x="1612" y="7518"/>
                    <a:pt x="1789" y="7551"/>
                  </a:cubicBezTo>
                  <a:cubicBezTo>
                    <a:pt x="1809" y="7554"/>
                    <a:pt x="1828" y="7556"/>
                    <a:pt x="1848" y="7556"/>
                  </a:cubicBezTo>
                  <a:cubicBezTo>
                    <a:pt x="2018" y="7556"/>
                    <a:pt x="2186" y="7440"/>
                    <a:pt x="2186" y="7440"/>
                  </a:cubicBezTo>
                  <a:lnTo>
                    <a:pt x="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027;p69"/>
            <p:cNvSpPr/>
            <p:nvPr/>
          </p:nvSpPr>
          <p:spPr>
            <a:xfrm>
              <a:off x="2630733" y="2404111"/>
              <a:ext cx="228698" cy="174086"/>
            </a:xfrm>
            <a:custGeom>
              <a:avLst/>
              <a:gdLst/>
              <a:ahLst/>
              <a:cxnLst/>
              <a:rect l="l" t="t" r="r" b="b"/>
              <a:pathLst>
                <a:path w="4619" h="3516" extrusionOk="0">
                  <a:moveTo>
                    <a:pt x="2510" y="1"/>
                  </a:moveTo>
                  <a:cubicBezTo>
                    <a:pt x="1513" y="1"/>
                    <a:pt x="218" y="148"/>
                    <a:pt x="218" y="148"/>
                  </a:cubicBezTo>
                  <a:cubicBezTo>
                    <a:pt x="217" y="148"/>
                    <a:pt x="216" y="148"/>
                    <a:pt x="214" y="148"/>
                  </a:cubicBezTo>
                  <a:cubicBezTo>
                    <a:pt x="0" y="148"/>
                    <a:pt x="1081" y="3504"/>
                    <a:pt x="1355" y="3515"/>
                  </a:cubicBezTo>
                  <a:cubicBezTo>
                    <a:pt x="1362" y="3515"/>
                    <a:pt x="1370" y="3515"/>
                    <a:pt x="1380" y="3515"/>
                  </a:cubicBezTo>
                  <a:cubicBezTo>
                    <a:pt x="1783" y="3515"/>
                    <a:pt x="4619" y="3303"/>
                    <a:pt x="4490" y="2775"/>
                  </a:cubicBezTo>
                  <a:cubicBezTo>
                    <a:pt x="4357" y="2235"/>
                    <a:pt x="3927" y="557"/>
                    <a:pt x="3618" y="182"/>
                  </a:cubicBezTo>
                  <a:cubicBezTo>
                    <a:pt x="3513" y="45"/>
                    <a:pt x="3056" y="1"/>
                    <a:pt x="2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028;p69"/>
            <p:cNvSpPr/>
            <p:nvPr/>
          </p:nvSpPr>
          <p:spPr>
            <a:xfrm>
              <a:off x="2614740" y="2394506"/>
              <a:ext cx="232808" cy="125168"/>
            </a:xfrm>
            <a:custGeom>
              <a:avLst/>
              <a:gdLst/>
              <a:ahLst/>
              <a:cxnLst/>
              <a:rect l="l" t="t" r="r" b="b"/>
              <a:pathLst>
                <a:path w="4702" h="2528" extrusionOk="0">
                  <a:moveTo>
                    <a:pt x="3690" y="0"/>
                  </a:moveTo>
                  <a:cubicBezTo>
                    <a:pt x="3689" y="0"/>
                    <a:pt x="3688" y="0"/>
                    <a:pt x="3687" y="0"/>
                  </a:cubicBezTo>
                  <a:cubicBezTo>
                    <a:pt x="3345" y="11"/>
                    <a:pt x="111" y="99"/>
                    <a:pt x="56" y="364"/>
                  </a:cubicBezTo>
                  <a:cubicBezTo>
                    <a:pt x="0" y="640"/>
                    <a:pt x="497" y="2528"/>
                    <a:pt x="497" y="2528"/>
                  </a:cubicBezTo>
                  <a:cubicBezTo>
                    <a:pt x="497" y="2528"/>
                    <a:pt x="4316" y="2108"/>
                    <a:pt x="4504" y="2108"/>
                  </a:cubicBezTo>
                  <a:cubicBezTo>
                    <a:pt x="4702" y="2108"/>
                    <a:pt x="4022" y="0"/>
                    <a:pt x="3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029;p69"/>
            <p:cNvSpPr/>
            <p:nvPr/>
          </p:nvSpPr>
          <p:spPr>
            <a:xfrm>
              <a:off x="2542204" y="2365244"/>
              <a:ext cx="221222" cy="196069"/>
            </a:xfrm>
            <a:custGeom>
              <a:avLst/>
              <a:gdLst/>
              <a:ahLst/>
              <a:cxnLst/>
              <a:rect l="l" t="t" r="r" b="b"/>
              <a:pathLst>
                <a:path w="4468" h="3960" extrusionOk="0">
                  <a:moveTo>
                    <a:pt x="3130" y="1"/>
                  </a:moveTo>
                  <a:cubicBezTo>
                    <a:pt x="2217" y="1"/>
                    <a:pt x="196" y="227"/>
                    <a:pt x="196" y="227"/>
                  </a:cubicBezTo>
                  <a:cubicBezTo>
                    <a:pt x="0" y="270"/>
                    <a:pt x="438" y="3959"/>
                    <a:pt x="736" y="3959"/>
                  </a:cubicBezTo>
                  <a:cubicBezTo>
                    <a:pt x="740" y="3959"/>
                    <a:pt x="744" y="3959"/>
                    <a:pt x="748" y="3957"/>
                  </a:cubicBezTo>
                  <a:cubicBezTo>
                    <a:pt x="1057" y="3859"/>
                    <a:pt x="4467" y="3361"/>
                    <a:pt x="4435" y="3042"/>
                  </a:cubicBezTo>
                  <a:cubicBezTo>
                    <a:pt x="4401" y="2711"/>
                    <a:pt x="3949" y="160"/>
                    <a:pt x="3508" y="28"/>
                  </a:cubicBezTo>
                  <a:cubicBezTo>
                    <a:pt x="3436" y="9"/>
                    <a:pt x="3303" y="1"/>
                    <a:pt x="3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030;p69"/>
            <p:cNvSpPr/>
            <p:nvPr/>
          </p:nvSpPr>
          <p:spPr>
            <a:xfrm>
              <a:off x="2535520" y="2355638"/>
              <a:ext cx="232808" cy="124672"/>
            </a:xfrm>
            <a:custGeom>
              <a:avLst/>
              <a:gdLst/>
              <a:ahLst/>
              <a:cxnLst/>
              <a:rect l="l" t="t" r="r" b="b"/>
              <a:pathLst>
                <a:path w="4702" h="2518" extrusionOk="0">
                  <a:moveTo>
                    <a:pt x="3692" y="1"/>
                  </a:moveTo>
                  <a:cubicBezTo>
                    <a:pt x="3690" y="1"/>
                    <a:pt x="3688" y="1"/>
                    <a:pt x="3687" y="1"/>
                  </a:cubicBezTo>
                  <a:cubicBezTo>
                    <a:pt x="3344" y="13"/>
                    <a:pt x="110" y="101"/>
                    <a:pt x="55" y="366"/>
                  </a:cubicBezTo>
                  <a:cubicBezTo>
                    <a:pt x="0" y="631"/>
                    <a:pt x="486" y="2518"/>
                    <a:pt x="486" y="2518"/>
                  </a:cubicBezTo>
                  <a:cubicBezTo>
                    <a:pt x="486" y="2518"/>
                    <a:pt x="4316" y="2110"/>
                    <a:pt x="4504" y="2110"/>
                  </a:cubicBezTo>
                  <a:cubicBezTo>
                    <a:pt x="4701" y="2098"/>
                    <a:pt x="4025" y="1"/>
                    <a:pt x="3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031;p69"/>
            <p:cNvSpPr/>
            <p:nvPr/>
          </p:nvSpPr>
          <p:spPr>
            <a:xfrm>
              <a:off x="2848439" y="2579237"/>
              <a:ext cx="560432" cy="490916"/>
            </a:xfrm>
            <a:custGeom>
              <a:avLst/>
              <a:gdLst/>
              <a:ahLst/>
              <a:cxnLst/>
              <a:rect l="l" t="t" r="r" b="b"/>
              <a:pathLst>
                <a:path w="11319" h="9915" extrusionOk="0">
                  <a:moveTo>
                    <a:pt x="7941" y="0"/>
                  </a:moveTo>
                  <a:lnTo>
                    <a:pt x="4883" y="486"/>
                  </a:lnTo>
                  <a:cubicBezTo>
                    <a:pt x="4883" y="486"/>
                    <a:pt x="5104" y="1600"/>
                    <a:pt x="4949" y="2142"/>
                  </a:cubicBezTo>
                  <a:cubicBezTo>
                    <a:pt x="4806" y="2693"/>
                    <a:pt x="645" y="3366"/>
                    <a:pt x="457" y="3984"/>
                  </a:cubicBezTo>
                  <a:cubicBezTo>
                    <a:pt x="261" y="4606"/>
                    <a:pt x="0" y="9915"/>
                    <a:pt x="920" y="9915"/>
                  </a:cubicBezTo>
                  <a:cubicBezTo>
                    <a:pt x="931" y="9915"/>
                    <a:pt x="942" y="9914"/>
                    <a:pt x="954" y="9912"/>
                  </a:cubicBezTo>
                  <a:cubicBezTo>
                    <a:pt x="1147" y="9883"/>
                    <a:pt x="1679" y="9874"/>
                    <a:pt x="2405" y="9874"/>
                  </a:cubicBezTo>
                  <a:cubicBezTo>
                    <a:pt x="3618" y="9874"/>
                    <a:pt x="5372" y="9899"/>
                    <a:pt x="6993" y="9899"/>
                  </a:cubicBezTo>
                  <a:cubicBezTo>
                    <a:pt x="9177" y="9899"/>
                    <a:pt x="11120" y="9853"/>
                    <a:pt x="11175" y="9636"/>
                  </a:cubicBezTo>
                  <a:cubicBezTo>
                    <a:pt x="11307" y="9150"/>
                    <a:pt x="11319" y="4967"/>
                    <a:pt x="10689" y="4205"/>
                  </a:cubicBezTo>
                  <a:cubicBezTo>
                    <a:pt x="10049" y="3444"/>
                    <a:pt x="8062" y="2903"/>
                    <a:pt x="7941" y="2417"/>
                  </a:cubicBezTo>
                  <a:cubicBezTo>
                    <a:pt x="7809" y="1931"/>
                    <a:pt x="7941" y="0"/>
                    <a:pt x="7941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032;p69"/>
            <p:cNvSpPr/>
            <p:nvPr/>
          </p:nvSpPr>
          <p:spPr>
            <a:xfrm>
              <a:off x="2913697" y="2115651"/>
              <a:ext cx="533992" cy="467992"/>
            </a:xfrm>
            <a:custGeom>
              <a:avLst/>
              <a:gdLst/>
              <a:ahLst/>
              <a:cxnLst/>
              <a:rect l="l" t="t" r="r" b="b"/>
              <a:pathLst>
                <a:path w="10785" h="9452" extrusionOk="0">
                  <a:moveTo>
                    <a:pt x="5505" y="0"/>
                  </a:moveTo>
                  <a:cubicBezTo>
                    <a:pt x="4889" y="0"/>
                    <a:pt x="4305" y="241"/>
                    <a:pt x="3896" y="599"/>
                  </a:cubicBezTo>
                  <a:cubicBezTo>
                    <a:pt x="3168" y="1217"/>
                    <a:pt x="3400" y="1095"/>
                    <a:pt x="2572" y="1316"/>
                  </a:cubicBezTo>
                  <a:cubicBezTo>
                    <a:pt x="1744" y="1548"/>
                    <a:pt x="1181" y="2012"/>
                    <a:pt x="1148" y="3071"/>
                  </a:cubicBezTo>
                  <a:cubicBezTo>
                    <a:pt x="1115" y="4120"/>
                    <a:pt x="994" y="3932"/>
                    <a:pt x="497" y="4882"/>
                  </a:cubicBezTo>
                  <a:cubicBezTo>
                    <a:pt x="0" y="5842"/>
                    <a:pt x="1313" y="7387"/>
                    <a:pt x="2539" y="7387"/>
                  </a:cubicBezTo>
                  <a:cubicBezTo>
                    <a:pt x="3764" y="7387"/>
                    <a:pt x="6170" y="8910"/>
                    <a:pt x="7352" y="9374"/>
                  </a:cubicBezTo>
                  <a:cubicBezTo>
                    <a:pt x="7490" y="9427"/>
                    <a:pt x="7627" y="9451"/>
                    <a:pt x="7761" y="9451"/>
                  </a:cubicBezTo>
                  <a:cubicBezTo>
                    <a:pt x="8624" y="9451"/>
                    <a:pt x="9356" y="8464"/>
                    <a:pt x="9327" y="8005"/>
                  </a:cubicBezTo>
                  <a:cubicBezTo>
                    <a:pt x="9294" y="7487"/>
                    <a:pt x="10089" y="7122"/>
                    <a:pt x="10089" y="6272"/>
                  </a:cubicBezTo>
                  <a:cubicBezTo>
                    <a:pt x="10089" y="5510"/>
                    <a:pt x="9658" y="5334"/>
                    <a:pt x="10122" y="4749"/>
                  </a:cubicBezTo>
                  <a:cubicBezTo>
                    <a:pt x="10784" y="3932"/>
                    <a:pt x="10122" y="2044"/>
                    <a:pt x="8709" y="1912"/>
                  </a:cubicBezTo>
                  <a:cubicBezTo>
                    <a:pt x="7815" y="1835"/>
                    <a:pt x="7914" y="1217"/>
                    <a:pt x="6899" y="466"/>
                  </a:cubicBezTo>
                  <a:cubicBezTo>
                    <a:pt x="6457" y="138"/>
                    <a:pt x="5971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033;p69"/>
            <p:cNvSpPr/>
            <p:nvPr/>
          </p:nvSpPr>
          <p:spPr>
            <a:xfrm>
              <a:off x="2970537" y="2285034"/>
              <a:ext cx="336685" cy="371245"/>
            </a:xfrm>
            <a:custGeom>
              <a:avLst/>
              <a:gdLst/>
              <a:ahLst/>
              <a:cxnLst/>
              <a:rect l="l" t="t" r="r" b="b"/>
              <a:pathLst>
                <a:path w="6800" h="7498" extrusionOk="0">
                  <a:moveTo>
                    <a:pt x="3955" y="1"/>
                  </a:moveTo>
                  <a:cubicBezTo>
                    <a:pt x="2768" y="1"/>
                    <a:pt x="1112" y="705"/>
                    <a:pt x="1049" y="887"/>
                  </a:cubicBezTo>
                  <a:cubicBezTo>
                    <a:pt x="1049" y="887"/>
                    <a:pt x="111" y="4242"/>
                    <a:pt x="55" y="4981"/>
                  </a:cubicBezTo>
                  <a:cubicBezTo>
                    <a:pt x="0" y="5721"/>
                    <a:pt x="1413" y="7145"/>
                    <a:pt x="2230" y="7421"/>
                  </a:cubicBezTo>
                  <a:cubicBezTo>
                    <a:pt x="2393" y="7474"/>
                    <a:pt x="2598" y="7498"/>
                    <a:pt x="2825" y="7498"/>
                  </a:cubicBezTo>
                  <a:cubicBezTo>
                    <a:pt x="3740" y="7498"/>
                    <a:pt x="5022" y="7113"/>
                    <a:pt x="5420" y="6671"/>
                  </a:cubicBezTo>
                  <a:cubicBezTo>
                    <a:pt x="5917" y="6107"/>
                    <a:pt x="6535" y="2906"/>
                    <a:pt x="6667" y="2465"/>
                  </a:cubicBezTo>
                  <a:cubicBezTo>
                    <a:pt x="6800" y="2023"/>
                    <a:pt x="5265" y="48"/>
                    <a:pt x="4084" y="4"/>
                  </a:cubicBezTo>
                  <a:cubicBezTo>
                    <a:pt x="4042" y="2"/>
                    <a:pt x="3999" y="1"/>
                    <a:pt x="395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034;p69"/>
            <p:cNvSpPr/>
            <p:nvPr/>
          </p:nvSpPr>
          <p:spPr>
            <a:xfrm>
              <a:off x="3243252" y="2495511"/>
              <a:ext cx="113681" cy="95906"/>
            </a:xfrm>
            <a:custGeom>
              <a:avLst/>
              <a:gdLst/>
              <a:ahLst/>
              <a:cxnLst/>
              <a:rect l="l" t="t" r="r" b="b"/>
              <a:pathLst>
                <a:path w="2296" h="1937" extrusionOk="0">
                  <a:moveTo>
                    <a:pt x="1004" y="0"/>
                  </a:moveTo>
                  <a:cubicBezTo>
                    <a:pt x="535" y="0"/>
                    <a:pt x="397" y="488"/>
                    <a:pt x="397" y="488"/>
                  </a:cubicBezTo>
                  <a:cubicBezTo>
                    <a:pt x="103" y="1159"/>
                    <a:pt x="1" y="1936"/>
                    <a:pt x="586" y="1936"/>
                  </a:cubicBezTo>
                  <a:cubicBezTo>
                    <a:pt x="703" y="1936"/>
                    <a:pt x="849" y="1905"/>
                    <a:pt x="1027" y="1834"/>
                  </a:cubicBezTo>
                  <a:cubicBezTo>
                    <a:pt x="2087" y="1404"/>
                    <a:pt x="2296" y="543"/>
                    <a:pt x="1457" y="124"/>
                  </a:cubicBezTo>
                  <a:cubicBezTo>
                    <a:pt x="1280" y="35"/>
                    <a:pt x="1130" y="0"/>
                    <a:pt x="10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035;p69"/>
            <p:cNvSpPr/>
            <p:nvPr/>
          </p:nvSpPr>
          <p:spPr>
            <a:xfrm>
              <a:off x="3268949" y="2516703"/>
              <a:ext cx="60158" cy="54365"/>
            </a:xfrm>
            <a:custGeom>
              <a:avLst/>
              <a:gdLst/>
              <a:ahLst/>
              <a:cxnLst/>
              <a:rect l="l" t="t" r="r" b="b"/>
              <a:pathLst>
                <a:path w="1215" h="1098" extrusionOk="0">
                  <a:moveTo>
                    <a:pt x="818" y="0"/>
                  </a:moveTo>
                  <a:cubicBezTo>
                    <a:pt x="713" y="0"/>
                    <a:pt x="595" y="35"/>
                    <a:pt x="464" y="104"/>
                  </a:cubicBezTo>
                  <a:cubicBezTo>
                    <a:pt x="33" y="314"/>
                    <a:pt x="0" y="766"/>
                    <a:pt x="33" y="976"/>
                  </a:cubicBezTo>
                  <a:cubicBezTo>
                    <a:pt x="55" y="1053"/>
                    <a:pt x="110" y="1097"/>
                    <a:pt x="187" y="1097"/>
                  </a:cubicBezTo>
                  <a:lnTo>
                    <a:pt x="221" y="1097"/>
                  </a:lnTo>
                  <a:cubicBezTo>
                    <a:pt x="298" y="1087"/>
                    <a:pt x="364" y="998"/>
                    <a:pt x="342" y="921"/>
                  </a:cubicBezTo>
                  <a:cubicBezTo>
                    <a:pt x="342" y="910"/>
                    <a:pt x="276" y="545"/>
                    <a:pt x="607" y="380"/>
                  </a:cubicBezTo>
                  <a:cubicBezTo>
                    <a:pt x="714" y="330"/>
                    <a:pt x="784" y="317"/>
                    <a:pt x="823" y="317"/>
                  </a:cubicBezTo>
                  <a:cubicBezTo>
                    <a:pt x="845" y="317"/>
                    <a:pt x="857" y="321"/>
                    <a:pt x="861" y="324"/>
                  </a:cubicBezTo>
                  <a:cubicBezTo>
                    <a:pt x="883" y="324"/>
                    <a:pt x="883" y="336"/>
                    <a:pt x="894" y="347"/>
                  </a:cubicBezTo>
                  <a:cubicBezTo>
                    <a:pt x="912" y="411"/>
                    <a:pt x="968" y="452"/>
                    <a:pt x="1037" y="452"/>
                  </a:cubicBezTo>
                  <a:cubicBezTo>
                    <a:pt x="1051" y="452"/>
                    <a:pt x="1066" y="450"/>
                    <a:pt x="1082" y="446"/>
                  </a:cubicBezTo>
                  <a:cubicBezTo>
                    <a:pt x="1159" y="424"/>
                    <a:pt x="1214" y="336"/>
                    <a:pt x="1192" y="258"/>
                  </a:cubicBezTo>
                  <a:cubicBezTo>
                    <a:pt x="1170" y="192"/>
                    <a:pt x="1104" y="93"/>
                    <a:pt x="994" y="37"/>
                  </a:cubicBezTo>
                  <a:cubicBezTo>
                    <a:pt x="940" y="13"/>
                    <a:pt x="88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036;p69"/>
            <p:cNvSpPr/>
            <p:nvPr/>
          </p:nvSpPr>
          <p:spPr>
            <a:xfrm>
              <a:off x="2917955" y="2404854"/>
              <a:ext cx="103432" cy="101996"/>
            </a:xfrm>
            <a:custGeom>
              <a:avLst/>
              <a:gdLst/>
              <a:ahLst/>
              <a:cxnLst/>
              <a:rect l="l" t="t" r="r" b="b"/>
              <a:pathLst>
                <a:path w="2089" h="2060" extrusionOk="0">
                  <a:moveTo>
                    <a:pt x="1115" y="0"/>
                  </a:moveTo>
                  <a:cubicBezTo>
                    <a:pt x="207" y="0"/>
                    <a:pt x="1" y="840"/>
                    <a:pt x="731" y="1700"/>
                  </a:cubicBezTo>
                  <a:cubicBezTo>
                    <a:pt x="943" y="1954"/>
                    <a:pt x="1127" y="2060"/>
                    <a:pt x="1283" y="2060"/>
                  </a:cubicBezTo>
                  <a:cubicBezTo>
                    <a:pt x="1662" y="2060"/>
                    <a:pt x="1873" y="1436"/>
                    <a:pt x="1912" y="817"/>
                  </a:cubicBezTo>
                  <a:cubicBezTo>
                    <a:pt x="1912" y="817"/>
                    <a:pt x="2088" y="12"/>
                    <a:pt x="1151" y="1"/>
                  </a:cubicBezTo>
                  <a:cubicBezTo>
                    <a:pt x="1139" y="0"/>
                    <a:pt x="1127" y="0"/>
                    <a:pt x="111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037;p69"/>
            <p:cNvSpPr/>
            <p:nvPr/>
          </p:nvSpPr>
          <p:spPr>
            <a:xfrm>
              <a:off x="2947563" y="2417975"/>
              <a:ext cx="52533" cy="66198"/>
            </a:xfrm>
            <a:custGeom>
              <a:avLst/>
              <a:gdLst/>
              <a:ahLst/>
              <a:cxnLst/>
              <a:rect l="l" t="t" r="r" b="b"/>
              <a:pathLst>
                <a:path w="1061" h="1337" extrusionOk="0">
                  <a:moveTo>
                    <a:pt x="342" y="0"/>
                  </a:moveTo>
                  <a:cubicBezTo>
                    <a:pt x="210" y="0"/>
                    <a:pt x="111" y="56"/>
                    <a:pt x="67" y="111"/>
                  </a:cubicBezTo>
                  <a:cubicBezTo>
                    <a:pt x="1" y="166"/>
                    <a:pt x="11" y="277"/>
                    <a:pt x="67" y="332"/>
                  </a:cubicBezTo>
                  <a:cubicBezTo>
                    <a:pt x="99" y="358"/>
                    <a:pt x="138" y="372"/>
                    <a:pt x="176" y="372"/>
                  </a:cubicBezTo>
                  <a:cubicBezTo>
                    <a:pt x="218" y="372"/>
                    <a:pt x="259" y="356"/>
                    <a:pt x="288" y="321"/>
                  </a:cubicBezTo>
                  <a:cubicBezTo>
                    <a:pt x="288" y="321"/>
                    <a:pt x="292" y="316"/>
                    <a:pt x="302" y="316"/>
                  </a:cubicBezTo>
                  <a:cubicBezTo>
                    <a:pt x="307" y="316"/>
                    <a:pt x="313" y="317"/>
                    <a:pt x="320" y="321"/>
                  </a:cubicBezTo>
                  <a:cubicBezTo>
                    <a:pt x="342" y="321"/>
                    <a:pt x="420" y="343"/>
                    <a:pt x="531" y="498"/>
                  </a:cubicBezTo>
                  <a:cubicBezTo>
                    <a:pt x="729" y="785"/>
                    <a:pt x="508" y="1072"/>
                    <a:pt x="508" y="1082"/>
                  </a:cubicBezTo>
                  <a:cubicBezTo>
                    <a:pt x="453" y="1148"/>
                    <a:pt x="464" y="1248"/>
                    <a:pt x="531" y="1303"/>
                  </a:cubicBezTo>
                  <a:cubicBezTo>
                    <a:pt x="563" y="1325"/>
                    <a:pt x="597" y="1337"/>
                    <a:pt x="629" y="1337"/>
                  </a:cubicBezTo>
                  <a:cubicBezTo>
                    <a:pt x="674" y="1337"/>
                    <a:pt x="718" y="1314"/>
                    <a:pt x="751" y="1281"/>
                  </a:cubicBezTo>
                  <a:cubicBezTo>
                    <a:pt x="884" y="1116"/>
                    <a:pt x="1060" y="696"/>
                    <a:pt x="784" y="310"/>
                  </a:cubicBezTo>
                  <a:cubicBezTo>
                    <a:pt x="641" y="122"/>
                    <a:pt x="497" y="12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038;p69"/>
            <p:cNvSpPr/>
            <p:nvPr/>
          </p:nvSpPr>
          <p:spPr>
            <a:xfrm>
              <a:off x="2944295" y="2232303"/>
              <a:ext cx="275587" cy="179879"/>
            </a:xfrm>
            <a:custGeom>
              <a:avLst/>
              <a:gdLst/>
              <a:ahLst/>
              <a:cxnLst/>
              <a:rect l="l" t="t" r="r" b="b"/>
              <a:pathLst>
                <a:path w="5566" h="3633" extrusionOk="0">
                  <a:moveTo>
                    <a:pt x="3883" y="0"/>
                  </a:moveTo>
                  <a:cubicBezTo>
                    <a:pt x="3499" y="0"/>
                    <a:pt x="3033" y="89"/>
                    <a:pt x="2484" y="318"/>
                  </a:cubicBezTo>
                  <a:cubicBezTo>
                    <a:pt x="1" y="1344"/>
                    <a:pt x="784" y="2084"/>
                    <a:pt x="629" y="3122"/>
                  </a:cubicBezTo>
                  <a:cubicBezTo>
                    <a:pt x="629" y="3122"/>
                    <a:pt x="654" y="3633"/>
                    <a:pt x="995" y="3633"/>
                  </a:cubicBezTo>
                  <a:cubicBezTo>
                    <a:pt x="1052" y="3633"/>
                    <a:pt x="1117" y="3618"/>
                    <a:pt x="1193" y="3585"/>
                  </a:cubicBezTo>
                  <a:cubicBezTo>
                    <a:pt x="1722" y="3353"/>
                    <a:pt x="1325" y="2625"/>
                    <a:pt x="2086" y="2360"/>
                  </a:cubicBezTo>
                  <a:cubicBezTo>
                    <a:pt x="2848" y="2095"/>
                    <a:pt x="2937" y="2305"/>
                    <a:pt x="3433" y="1896"/>
                  </a:cubicBezTo>
                  <a:cubicBezTo>
                    <a:pt x="3893" y="1531"/>
                    <a:pt x="4079" y="1009"/>
                    <a:pt x="4663" y="1009"/>
                  </a:cubicBezTo>
                  <a:cubicBezTo>
                    <a:pt x="4751" y="1009"/>
                    <a:pt x="4848" y="1021"/>
                    <a:pt x="4956" y="1047"/>
                  </a:cubicBezTo>
                  <a:cubicBezTo>
                    <a:pt x="4996" y="1056"/>
                    <a:pt x="5032" y="1061"/>
                    <a:pt x="5065" y="1061"/>
                  </a:cubicBezTo>
                  <a:cubicBezTo>
                    <a:pt x="5565" y="1061"/>
                    <a:pt x="5210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039;p69"/>
            <p:cNvSpPr/>
            <p:nvPr/>
          </p:nvSpPr>
          <p:spPr>
            <a:xfrm>
              <a:off x="3192403" y="2268298"/>
              <a:ext cx="160173" cy="232313"/>
            </a:xfrm>
            <a:custGeom>
              <a:avLst/>
              <a:gdLst/>
              <a:ahLst/>
              <a:cxnLst/>
              <a:rect l="l" t="t" r="r" b="b"/>
              <a:pathLst>
                <a:path w="3235" h="4692" extrusionOk="0">
                  <a:moveTo>
                    <a:pt x="580" y="0"/>
                  </a:moveTo>
                  <a:cubicBezTo>
                    <a:pt x="366" y="0"/>
                    <a:pt x="211" y="84"/>
                    <a:pt x="155" y="253"/>
                  </a:cubicBezTo>
                  <a:cubicBezTo>
                    <a:pt x="1" y="750"/>
                    <a:pt x="796" y="1500"/>
                    <a:pt x="1402" y="1920"/>
                  </a:cubicBezTo>
                  <a:cubicBezTo>
                    <a:pt x="2230" y="2483"/>
                    <a:pt x="1645" y="2979"/>
                    <a:pt x="1623" y="3741"/>
                  </a:cubicBezTo>
                  <a:cubicBezTo>
                    <a:pt x="1603" y="4647"/>
                    <a:pt x="1816" y="4691"/>
                    <a:pt x="1859" y="4691"/>
                  </a:cubicBezTo>
                  <a:cubicBezTo>
                    <a:pt x="1863" y="4691"/>
                    <a:pt x="1866" y="4691"/>
                    <a:pt x="1866" y="4691"/>
                  </a:cubicBezTo>
                  <a:cubicBezTo>
                    <a:pt x="3234" y="4006"/>
                    <a:pt x="3114" y="1931"/>
                    <a:pt x="2253" y="970"/>
                  </a:cubicBezTo>
                  <a:cubicBezTo>
                    <a:pt x="1672" y="331"/>
                    <a:pt x="1008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040;p69"/>
            <p:cNvSpPr/>
            <p:nvPr/>
          </p:nvSpPr>
          <p:spPr>
            <a:xfrm>
              <a:off x="3151406" y="2476053"/>
              <a:ext cx="89122" cy="62534"/>
            </a:xfrm>
            <a:custGeom>
              <a:avLst/>
              <a:gdLst/>
              <a:ahLst/>
              <a:cxnLst/>
              <a:rect l="l" t="t" r="r" b="b"/>
              <a:pathLst>
                <a:path w="1800" h="1263" extrusionOk="0">
                  <a:moveTo>
                    <a:pt x="854" y="0"/>
                  </a:moveTo>
                  <a:cubicBezTo>
                    <a:pt x="336" y="0"/>
                    <a:pt x="0" y="704"/>
                    <a:pt x="0" y="704"/>
                  </a:cubicBezTo>
                  <a:cubicBezTo>
                    <a:pt x="0" y="704"/>
                    <a:pt x="144" y="1013"/>
                    <a:pt x="751" y="1223"/>
                  </a:cubicBezTo>
                  <a:cubicBezTo>
                    <a:pt x="826" y="1250"/>
                    <a:pt x="902" y="1262"/>
                    <a:pt x="977" y="1262"/>
                  </a:cubicBezTo>
                  <a:cubicBezTo>
                    <a:pt x="1416" y="1262"/>
                    <a:pt x="1800" y="851"/>
                    <a:pt x="1668" y="737"/>
                  </a:cubicBezTo>
                  <a:cubicBezTo>
                    <a:pt x="1502" y="605"/>
                    <a:pt x="1700" y="284"/>
                    <a:pt x="1072" y="42"/>
                  </a:cubicBezTo>
                  <a:cubicBezTo>
                    <a:pt x="996" y="13"/>
                    <a:pt x="923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041;p69"/>
            <p:cNvSpPr/>
            <p:nvPr/>
          </p:nvSpPr>
          <p:spPr>
            <a:xfrm>
              <a:off x="3151406" y="2475409"/>
              <a:ext cx="85855" cy="41739"/>
            </a:xfrm>
            <a:custGeom>
              <a:avLst/>
              <a:gdLst/>
              <a:ahLst/>
              <a:cxnLst/>
              <a:rect l="l" t="t" r="r" b="b"/>
              <a:pathLst>
                <a:path w="1734" h="843" extrusionOk="0">
                  <a:moveTo>
                    <a:pt x="834" y="0"/>
                  </a:moveTo>
                  <a:cubicBezTo>
                    <a:pt x="233" y="0"/>
                    <a:pt x="0" y="717"/>
                    <a:pt x="0" y="717"/>
                  </a:cubicBezTo>
                  <a:cubicBezTo>
                    <a:pt x="0" y="717"/>
                    <a:pt x="300" y="119"/>
                    <a:pt x="808" y="119"/>
                  </a:cubicBezTo>
                  <a:cubicBezTo>
                    <a:pt x="826" y="119"/>
                    <a:pt x="843" y="119"/>
                    <a:pt x="861" y="121"/>
                  </a:cubicBezTo>
                  <a:cubicBezTo>
                    <a:pt x="1435" y="165"/>
                    <a:pt x="1612" y="817"/>
                    <a:pt x="1678" y="839"/>
                  </a:cubicBezTo>
                  <a:cubicBezTo>
                    <a:pt x="1684" y="842"/>
                    <a:pt x="1688" y="843"/>
                    <a:pt x="1692" y="843"/>
                  </a:cubicBezTo>
                  <a:cubicBezTo>
                    <a:pt x="1734" y="843"/>
                    <a:pt x="1676" y="690"/>
                    <a:pt x="1656" y="640"/>
                  </a:cubicBezTo>
                  <a:cubicBezTo>
                    <a:pt x="1646" y="574"/>
                    <a:pt x="1469" y="88"/>
                    <a:pt x="961" y="11"/>
                  </a:cubicBezTo>
                  <a:cubicBezTo>
                    <a:pt x="917" y="4"/>
                    <a:pt x="875" y="0"/>
                    <a:pt x="834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042;p69"/>
            <p:cNvSpPr/>
            <p:nvPr/>
          </p:nvSpPr>
          <p:spPr>
            <a:xfrm>
              <a:off x="3165616" y="2486797"/>
              <a:ext cx="50899" cy="44908"/>
            </a:xfrm>
            <a:custGeom>
              <a:avLst/>
              <a:gdLst/>
              <a:ahLst/>
              <a:cxnLst/>
              <a:rect l="l" t="t" r="r" b="b"/>
              <a:pathLst>
                <a:path w="1028" h="907" extrusionOk="0">
                  <a:moveTo>
                    <a:pt x="510" y="0"/>
                  </a:moveTo>
                  <a:cubicBezTo>
                    <a:pt x="324" y="0"/>
                    <a:pt x="149" y="117"/>
                    <a:pt x="78" y="310"/>
                  </a:cubicBezTo>
                  <a:cubicBezTo>
                    <a:pt x="0" y="543"/>
                    <a:pt x="133" y="807"/>
                    <a:pt x="365" y="884"/>
                  </a:cubicBezTo>
                  <a:cubicBezTo>
                    <a:pt x="412" y="899"/>
                    <a:pt x="460" y="907"/>
                    <a:pt x="507" y="907"/>
                  </a:cubicBezTo>
                  <a:cubicBezTo>
                    <a:pt x="700" y="907"/>
                    <a:pt x="877" y="784"/>
                    <a:pt x="939" y="597"/>
                  </a:cubicBezTo>
                  <a:cubicBezTo>
                    <a:pt x="1027" y="354"/>
                    <a:pt x="895" y="101"/>
                    <a:pt x="652" y="23"/>
                  </a:cubicBezTo>
                  <a:cubicBezTo>
                    <a:pt x="605" y="8"/>
                    <a:pt x="557" y="0"/>
                    <a:pt x="510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043;p69"/>
            <p:cNvSpPr/>
            <p:nvPr/>
          </p:nvSpPr>
          <p:spPr>
            <a:xfrm>
              <a:off x="3179282" y="2430402"/>
              <a:ext cx="62386" cy="28618"/>
            </a:xfrm>
            <a:custGeom>
              <a:avLst/>
              <a:gdLst/>
              <a:ahLst/>
              <a:cxnLst/>
              <a:rect l="l" t="t" r="r" b="b"/>
              <a:pathLst>
                <a:path w="1260" h="578" extrusionOk="0">
                  <a:moveTo>
                    <a:pt x="341" y="0"/>
                  </a:moveTo>
                  <a:cubicBezTo>
                    <a:pt x="222" y="0"/>
                    <a:pt x="106" y="29"/>
                    <a:pt x="11" y="92"/>
                  </a:cubicBezTo>
                  <a:cubicBezTo>
                    <a:pt x="1" y="114"/>
                    <a:pt x="23" y="158"/>
                    <a:pt x="34" y="180"/>
                  </a:cubicBezTo>
                  <a:lnTo>
                    <a:pt x="100" y="279"/>
                  </a:lnTo>
                  <a:cubicBezTo>
                    <a:pt x="199" y="246"/>
                    <a:pt x="304" y="230"/>
                    <a:pt x="409" y="230"/>
                  </a:cubicBezTo>
                  <a:cubicBezTo>
                    <a:pt x="514" y="230"/>
                    <a:pt x="619" y="246"/>
                    <a:pt x="718" y="279"/>
                  </a:cubicBezTo>
                  <a:cubicBezTo>
                    <a:pt x="850" y="323"/>
                    <a:pt x="972" y="401"/>
                    <a:pt x="1093" y="467"/>
                  </a:cubicBezTo>
                  <a:cubicBezTo>
                    <a:pt x="1149" y="500"/>
                    <a:pt x="1204" y="534"/>
                    <a:pt x="1259" y="578"/>
                  </a:cubicBezTo>
                  <a:cubicBezTo>
                    <a:pt x="1193" y="478"/>
                    <a:pt x="1115" y="379"/>
                    <a:pt x="1027" y="301"/>
                  </a:cubicBezTo>
                  <a:cubicBezTo>
                    <a:pt x="939" y="213"/>
                    <a:pt x="762" y="81"/>
                    <a:pt x="487" y="14"/>
                  </a:cubicBezTo>
                  <a:cubicBezTo>
                    <a:pt x="438" y="5"/>
                    <a:pt x="390" y="0"/>
                    <a:pt x="34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044;p69"/>
            <p:cNvSpPr/>
            <p:nvPr/>
          </p:nvSpPr>
          <p:spPr>
            <a:xfrm>
              <a:off x="3196809" y="2497987"/>
              <a:ext cx="13665" cy="11685"/>
            </a:xfrm>
            <a:custGeom>
              <a:avLst/>
              <a:gdLst/>
              <a:ahLst/>
              <a:cxnLst/>
              <a:rect l="l" t="t" r="r" b="b"/>
              <a:pathLst>
                <a:path w="276" h="236" extrusionOk="0">
                  <a:moveTo>
                    <a:pt x="134" y="1"/>
                  </a:moveTo>
                  <a:cubicBezTo>
                    <a:pt x="84" y="1"/>
                    <a:pt x="39" y="30"/>
                    <a:pt x="22" y="74"/>
                  </a:cubicBezTo>
                  <a:cubicBezTo>
                    <a:pt x="0" y="140"/>
                    <a:pt x="33" y="206"/>
                    <a:pt x="99" y="228"/>
                  </a:cubicBezTo>
                  <a:cubicBezTo>
                    <a:pt x="113" y="233"/>
                    <a:pt x="126" y="235"/>
                    <a:pt x="140" y="235"/>
                  </a:cubicBezTo>
                  <a:cubicBezTo>
                    <a:pt x="191" y="235"/>
                    <a:pt x="236" y="203"/>
                    <a:pt x="254" y="151"/>
                  </a:cubicBezTo>
                  <a:cubicBezTo>
                    <a:pt x="276" y="96"/>
                    <a:pt x="243" y="18"/>
                    <a:pt x="177" y="8"/>
                  </a:cubicBezTo>
                  <a:cubicBezTo>
                    <a:pt x="162" y="3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045;p69"/>
            <p:cNvSpPr/>
            <p:nvPr/>
          </p:nvSpPr>
          <p:spPr>
            <a:xfrm>
              <a:off x="3015890" y="2430749"/>
              <a:ext cx="86944" cy="63723"/>
            </a:xfrm>
            <a:custGeom>
              <a:avLst/>
              <a:gdLst/>
              <a:ahLst/>
              <a:cxnLst/>
              <a:rect l="l" t="t" r="r" b="b"/>
              <a:pathLst>
                <a:path w="1756" h="1287" extrusionOk="0">
                  <a:moveTo>
                    <a:pt x="786" y="0"/>
                  </a:moveTo>
                  <a:cubicBezTo>
                    <a:pt x="430" y="0"/>
                    <a:pt x="370" y="250"/>
                    <a:pt x="210" y="250"/>
                  </a:cubicBezTo>
                  <a:cubicBezTo>
                    <a:pt x="0" y="262"/>
                    <a:pt x="122" y="1023"/>
                    <a:pt x="640" y="1189"/>
                  </a:cubicBezTo>
                  <a:cubicBezTo>
                    <a:pt x="872" y="1263"/>
                    <a:pt x="1058" y="1287"/>
                    <a:pt x="1201" y="1287"/>
                  </a:cubicBezTo>
                  <a:cubicBezTo>
                    <a:pt x="1440" y="1287"/>
                    <a:pt x="1557" y="1222"/>
                    <a:pt x="1557" y="1222"/>
                  </a:cubicBezTo>
                  <a:cubicBezTo>
                    <a:pt x="1557" y="1222"/>
                    <a:pt x="1756" y="250"/>
                    <a:pt x="1104" y="52"/>
                  </a:cubicBezTo>
                  <a:cubicBezTo>
                    <a:pt x="977" y="15"/>
                    <a:pt x="87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046;p69"/>
            <p:cNvSpPr/>
            <p:nvPr/>
          </p:nvSpPr>
          <p:spPr>
            <a:xfrm>
              <a:off x="3019158" y="2430056"/>
              <a:ext cx="87489" cy="61197"/>
            </a:xfrm>
            <a:custGeom>
              <a:avLst/>
              <a:gdLst/>
              <a:ahLst/>
              <a:cxnLst/>
              <a:rect l="l" t="t" r="r" b="b"/>
              <a:pathLst>
                <a:path w="1767" h="1236" extrusionOk="0">
                  <a:moveTo>
                    <a:pt x="758" y="0"/>
                  </a:moveTo>
                  <a:cubicBezTo>
                    <a:pt x="472" y="0"/>
                    <a:pt x="249" y="145"/>
                    <a:pt x="210" y="176"/>
                  </a:cubicBezTo>
                  <a:cubicBezTo>
                    <a:pt x="166" y="220"/>
                    <a:pt x="0" y="320"/>
                    <a:pt x="78" y="330"/>
                  </a:cubicBezTo>
                  <a:cubicBezTo>
                    <a:pt x="80" y="331"/>
                    <a:pt x="82" y="331"/>
                    <a:pt x="84" y="331"/>
                  </a:cubicBezTo>
                  <a:cubicBezTo>
                    <a:pt x="146" y="331"/>
                    <a:pt x="421" y="132"/>
                    <a:pt x="750" y="132"/>
                  </a:cubicBezTo>
                  <a:cubicBezTo>
                    <a:pt x="881" y="132"/>
                    <a:pt x="1021" y="164"/>
                    <a:pt x="1160" y="254"/>
                  </a:cubicBezTo>
                  <a:cubicBezTo>
                    <a:pt x="1612" y="529"/>
                    <a:pt x="1491" y="1236"/>
                    <a:pt x="1491" y="1236"/>
                  </a:cubicBezTo>
                  <a:cubicBezTo>
                    <a:pt x="1491" y="1236"/>
                    <a:pt x="1766" y="430"/>
                    <a:pt x="1148" y="99"/>
                  </a:cubicBezTo>
                  <a:cubicBezTo>
                    <a:pt x="1013" y="27"/>
                    <a:pt x="880" y="0"/>
                    <a:pt x="758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047;p69"/>
            <p:cNvSpPr/>
            <p:nvPr/>
          </p:nvSpPr>
          <p:spPr>
            <a:xfrm>
              <a:off x="3037181" y="2443127"/>
              <a:ext cx="50354" cy="45106"/>
            </a:xfrm>
            <a:custGeom>
              <a:avLst/>
              <a:gdLst/>
              <a:ahLst/>
              <a:cxnLst/>
              <a:rect l="l" t="t" r="r" b="b"/>
              <a:pathLst>
                <a:path w="1017" h="911" extrusionOk="0">
                  <a:moveTo>
                    <a:pt x="511" y="0"/>
                  </a:moveTo>
                  <a:cubicBezTo>
                    <a:pt x="317" y="0"/>
                    <a:pt x="140" y="123"/>
                    <a:pt x="78" y="309"/>
                  </a:cubicBezTo>
                  <a:cubicBezTo>
                    <a:pt x="1" y="552"/>
                    <a:pt x="122" y="806"/>
                    <a:pt x="365" y="883"/>
                  </a:cubicBezTo>
                  <a:cubicBezTo>
                    <a:pt x="414" y="902"/>
                    <a:pt x="464" y="911"/>
                    <a:pt x="514" y="911"/>
                  </a:cubicBezTo>
                  <a:cubicBezTo>
                    <a:pt x="701" y="911"/>
                    <a:pt x="878" y="788"/>
                    <a:pt x="939" y="596"/>
                  </a:cubicBezTo>
                  <a:cubicBezTo>
                    <a:pt x="1016" y="365"/>
                    <a:pt x="884" y="100"/>
                    <a:pt x="652" y="22"/>
                  </a:cubicBezTo>
                  <a:cubicBezTo>
                    <a:pt x="605" y="7"/>
                    <a:pt x="557" y="0"/>
                    <a:pt x="51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048;p69"/>
            <p:cNvSpPr/>
            <p:nvPr/>
          </p:nvSpPr>
          <p:spPr>
            <a:xfrm>
              <a:off x="3051936" y="2391436"/>
              <a:ext cx="64020" cy="27133"/>
            </a:xfrm>
            <a:custGeom>
              <a:avLst/>
              <a:gdLst/>
              <a:ahLst/>
              <a:cxnLst/>
              <a:rect l="l" t="t" r="r" b="b"/>
              <a:pathLst>
                <a:path w="1293" h="548" extrusionOk="0">
                  <a:moveTo>
                    <a:pt x="482" y="0"/>
                  </a:moveTo>
                  <a:cubicBezTo>
                    <a:pt x="432" y="0"/>
                    <a:pt x="389" y="4"/>
                    <a:pt x="354" y="7"/>
                  </a:cubicBezTo>
                  <a:cubicBezTo>
                    <a:pt x="233" y="7"/>
                    <a:pt x="111" y="40"/>
                    <a:pt x="1" y="84"/>
                  </a:cubicBezTo>
                  <a:cubicBezTo>
                    <a:pt x="67" y="95"/>
                    <a:pt x="133" y="95"/>
                    <a:pt x="199" y="106"/>
                  </a:cubicBezTo>
                  <a:cubicBezTo>
                    <a:pt x="332" y="117"/>
                    <a:pt x="476" y="129"/>
                    <a:pt x="608" y="173"/>
                  </a:cubicBezTo>
                  <a:cubicBezTo>
                    <a:pt x="817" y="239"/>
                    <a:pt x="994" y="371"/>
                    <a:pt x="1104" y="548"/>
                  </a:cubicBezTo>
                  <a:cubicBezTo>
                    <a:pt x="1149" y="526"/>
                    <a:pt x="1182" y="526"/>
                    <a:pt x="1215" y="504"/>
                  </a:cubicBezTo>
                  <a:cubicBezTo>
                    <a:pt x="1248" y="492"/>
                    <a:pt x="1281" y="470"/>
                    <a:pt x="1292" y="448"/>
                  </a:cubicBezTo>
                  <a:cubicBezTo>
                    <a:pt x="1237" y="294"/>
                    <a:pt x="1116" y="173"/>
                    <a:pt x="961" y="106"/>
                  </a:cubicBezTo>
                  <a:cubicBezTo>
                    <a:pt x="773" y="20"/>
                    <a:pt x="606" y="0"/>
                    <a:pt x="482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049;p69"/>
            <p:cNvSpPr/>
            <p:nvPr/>
          </p:nvSpPr>
          <p:spPr>
            <a:xfrm>
              <a:off x="3050302" y="2447336"/>
              <a:ext cx="12081" cy="10744"/>
            </a:xfrm>
            <a:custGeom>
              <a:avLst/>
              <a:gdLst/>
              <a:ahLst/>
              <a:cxnLst/>
              <a:rect l="l" t="t" r="r" b="b"/>
              <a:pathLst>
                <a:path w="244" h="217" extrusionOk="0">
                  <a:moveTo>
                    <a:pt x="129" y="1"/>
                  </a:moveTo>
                  <a:cubicBezTo>
                    <a:pt x="83" y="1"/>
                    <a:pt x="42" y="25"/>
                    <a:pt x="23" y="81"/>
                  </a:cubicBezTo>
                  <a:cubicBezTo>
                    <a:pt x="1" y="136"/>
                    <a:pt x="34" y="192"/>
                    <a:pt x="89" y="214"/>
                  </a:cubicBezTo>
                  <a:cubicBezTo>
                    <a:pt x="98" y="215"/>
                    <a:pt x="107" y="216"/>
                    <a:pt x="116" y="216"/>
                  </a:cubicBezTo>
                  <a:cubicBezTo>
                    <a:pt x="164" y="216"/>
                    <a:pt x="212" y="193"/>
                    <a:pt x="222" y="147"/>
                  </a:cubicBezTo>
                  <a:cubicBezTo>
                    <a:pt x="244" y="92"/>
                    <a:pt x="210" y="26"/>
                    <a:pt x="155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050;p69"/>
            <p:cNvSpPr/>
            <p:nvPr/>
          </p:nvSpPr>
          <p:spPr>
            <a:xfrm>
              <a:off x="3050302" y="2555174"/>
              <a:ext cx="89122" cy="52533"/>
            </a:xfrm>
            <a:custGeom>
              <a:avLst/>
              <a:gdLst/>
              <a:ahLst/>
              <a:cxnLst/>
              <a:rect l="l" t="t" r="r" b="b"/>
              <a:pathLst>
                <a:path w="1800" h="1061" extrusionOk="0">
                  <a:moveTo>
                    <a:pt x="89" y="0"/>
                  </a:moveTo>
                  <a:lnTo>
                    <a:pt x="89" y="0"/>
                  </a:lnTo>
                  <a:cubicBezTo>
                    <a:pt x="89" y="1"/>
                    <a:pt x="1" y="784"/>
                    <a:pt x="718" y="1016"/>
                  </a:cubicBezTo>
                  <a:cubicBezTo>
                    <a:pt x="819" y="1047"/>
                    <a:pt x="913" y="1060"/>
                    <a:pt x="1000" y="1060"/>
                  </a:cubicBezTo>
                  <a:cubicBezTo>
                    <a:pt x="1531" y="1060"/>
                    <a:pt x="1800" y="563"/>
                    <a:pt x="1800" y="56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051;p69"/>
            <p:cNvSpPr/>
            <p:nvPr/>
          </p:nvSpPr>
          <p:spPr>
            <a:xfrm>
              <a:off x="3054708" y="2554085"/>
              <a:ext cx="86894" cy="41046"/>
            </a:xfrm>
            <a:custGeom>
              <a:avLst/>
              <a:gdLst/>
              <a:ahLst/>
              <a:cxnLst/>
              <a:rect l="l" t="t" r="r" b="b"/>
              <a:pathLst>
                <a:path w="1755" h="829" extrusionOk="0">
                  <a:moveTo>
                    <a:pt x="0" y="0"/>
                  </a:moveTo>
                  <a:cubicBezTo>
                    <a:pt x="0" y="0"/>
                    <a:pt x="11" y="298"/>
                    <a:pt x="177" y="442"/>
                  </a:cubicBezTo>
                  <a:cubicBezTo>
                    <a:pt x="392" y="624"/>
                    <a:pt x="1014" y="828"/>
                    <a:pt x="1251" y="828"/>
                  </a:cubicBezTo>
                  <a:cubicBezTo>
                    <a:pt x="1257" y="828"/>
                    <a:pt x="1263" y="828"/>
                    <a:pt x="1269" y="828"/>
                  </a:cubicBezTo>
                  <a:cubicBezTo>
                    <a:pt x="1479" y="817"/>
                    <a:pt x="1755" y="552"/>
                    <a:pt x="1755" y="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052;p69"/>
            <p:cNvSpPr/>
            <p:nvPr/>
          </p:nvSpPr>
          <p:spPr>
            <a:xfrm>
              <a:off x="2828436" y="2718912"/>
              <a:ext cx="606677" cy="448930"/>
            </a:xfrm>
            <a:custGeom>
              <a:avLst/>
              <a:gdLst/>
              <a:ahLst/>
              <a:cxnLst/>
              <a:rect l="l" t="t" r="r" b="b"/>
              <a:pathLst>
                <a:path w="12253" h="9067" extrusionOk="0">
                  <a:moveTo>
                    <a:pt x="4550" y="0"/>
                  </a:moveTo>
                  <a:cubicBezTo>
                    <a:pt x="4010" y="0"/>
                    <a:pt x="1405" y="262"/>
                    <a:pt x="729" y="733"/>
                  </a:cubicBezTo>
                  <a:cubicBezTo>
                    <a:pt x="0" y="1252"/>
                    <a:pt x="386" y="9067"/>
                    <a:pt x="773" y="9067"/>
                  </a:cubicBezTo>
                  <a:cubicBezTo>
                    <a:pt x="773" y="9067"/>
                    <a:pt x="12253" y="8978"/>
                    <a:pt x="12253" y="8328"/>
                  </a:cubicBezTo>
                  <a:cubicBezTo>
                    <a:pt x="12253" y="7687"/>
                    <a:pt x="11866" y="910"/>
                    <a:pt x="11303" y="567"/>
                  </a:cubicBezTo>
                  <a:cubicBezTo>
                    <a:pt x="10867" y="303"/>
                    <a:pt x="9434" y="137"/>
                    <a:pt x="8685" y="137"/>
                  </a:cubicBezTo>
                  <a:cubicBezTo>
                    <a:pt x="8466" y="137"/>
                    <a:pt x="8305" y="152"/>
                    <a:pt x="8245" y="181"/>
                  </a:cubicBezTo>
                  <a:cubicBezTo>
                    <a:pt x="8022" y="288"/>
                    <a:pt x="6724" y="1675"/>
                    <a:pt x="6012" y="1675"/>
                  </a:cubicBezTo>
                  <a:cubicBezTo>
                    <a:pt x="5917" y="1675"/>
                    <a:pt x="5833" y="1650"/>
                    <a:pt x="5762" y="1594"/>
                  </a:cubicBezTo>
                  <a:cubicBezTo>
                    <a:pt x="5155" y="1119"/>
                    <a:pt x="4857" y="49"/>
                    <a:pt x="4636" y="5"/>
                  </a:cubicBezTo>
                  <a:cubicBezTo>
                    <a:pt x="4621" y="2"/>
                    <a:pt x="4592" y="0"/>
                    <a:pt x="4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053;p69"/>
            <p:cNvSpPr/>
            <p:nvPr/>
          </p:nvSpPr>
          <p:spPr>
            <a:xfrm>
              <a:off x="3007127" y="2687422"/>
              <a:ext cx="283162" cy="193297"/>
            </a:xfrm>
            <a:custGeom>
              <a:avLst/>
              <a:gdLst/>
              <a:ahLst/>
              <a:cxnLst/>
              <a:rect l="l" t="t" r="r" b="b"/>
              <a:pathLst>
                <a:path w="5719" h="3904" extrusionOk="0">
                  <a:moveTo>
                    <a:pt x="1546" y="1"/>
                  </a:moveTo>
                  <a:cubicBezTo>
                    <a:pt x="1546" y="1"/>
                    <a:pt x="0" y="431"/>
                    <a:pt x="0" y="685"/>
                  </a:cubicBezTo>
                  <a:cubicBezTo>
                    <a:pt x="0" y="938"/>
                    <a:pt x="387" y="2959"/>
                    <a:pt x="641" y="3312"/>
                  </a:cubicBezTo>
                  <a:cubicBezTo>
                    <a:pt x="672" y="3352"/>
                    <a:pt x="714" y="3370"/>
                    <a:pt x="764" y="3370"/>
                  </a:cubicBezTo>
                  <a:cubicBezTo>
                    <a:pt x="1141" y="3370"/>
                    <a:pt x="1977" y="2363"/>
                    <a:pt x="1977" y="2363"/>
                  </a:cubicBezTo>
                  <a:cubicBezTo>
                    <a:pt x="1977" y="2363"/>
                    <a:pt x="2794" y="3477"/>
                    <a:pt x="3224" y="3864"/>
                  </a:cubicBezTo>
                  <a:cubicBezTo>
                    <a:pt x="3254" y="3891"/>
                    <a:pt x="3291" y="3903"/>
                    <a:pt x="3336" y="3903"/>
                  </a:cubicBezTo>
                  <a:cubicBezTo>
                    <a:pt x="3931" y="3903"/>
                    <a:pt x="5718" y="1657"/>
                    <a:pt x="5718" y="1369"/>
                  </a:cubicBezTo>
                  <a:cubicBezTo>
                    <a:pt x="5718" y="1071"/>
                    <a:pt x="4945" y="210"/>
                    <a:pt x="4725" y="89"/>
                  </a:cubicBezTo>
                  <a:cubicBezTo>
                    <a:pt x="4717" y="84"/>
                    <a:pt x="4706" y="81"/>
                    <a:pt x="4693" y="81"/>
                  </a:cubicBezTo>
                  <a:cubicBezTo>
                    <a:pt x="4373" y="81"/>
                    <a:pt x="2648" y="1595"/>
                    <a:pt x="2318" y="1723"/>
                  </a:cubicBezTo>
                  <a:cubicBezTo>
                    <a:pt x="2308" y="1726"/>
                    <a:pt x="2297" y="1728"/>
                    <a:pt x="2286" y="1728"/>
                  </a:cubicBezTo>
                  <a:cubicBezTo>
                    <a:pt x="1950" y="1728"/>
                    <a:pt x="1546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054;p69"/>
            <p:cNvSpPr/>
            <p:nvPr/>
          </p:nvSpPr>
          <p:spPr>
            <a:xfrm>
              <a:off x="3232310" y="3746445"/>
              <a:ext cx="224094" cy="148488"/>
            </a:xfrm>
            <a:custGeom>
              <a:avLst/>
              <a:gdLst/>
              <a:ahLst/>
              <a:cxnLst/>
              <a:rect l="l" t="t" r="r" b="b"/>
              <a:pathLst>
                <a:path w="4526" h="2999" extrusionOk="0">
                  <a:moveTo>
                    <a:pt x="3406" y="0"/>
                  </a:moveTo>
                  <a:cubicBezTo>
                    <a:pt x="2477" y="0"/>
                    <a:pt x="296" y="41"/>
                    <a:pt x="166" y="423"/>
                  </a:cubicBezTo>
                  <a:cubicBezTo>
                    <a:pt x="0" y="897"/>
                    <a:pt x="331" y="1880"/>
                    <a:pt x="409" y="2597"/>
                  </a:cubicBezTo>
                  <a:cubicBezTo>
                    <a:pt x="447" y="2909"/>
                    <a:pt x="1026" y="2998"/>
                    <a:pt x="1714" y="2998"/>
                  </a:cubicBezTo>
                  <a:cubicBezTo>
                    <a:pt x="2633" y="2998"/>
                    <a:pt x="3745" y="2840"/>
                    <a:pt x="4029" y="2840"/>
                  </a:cubicBezTo>
                  <a:cubicBezTo>
                    <a:pt x="4526" y="2840"/>
                    <a:pt x="4062" y="3"/>
                    <a:pt x="3819" y="3"/>
                  </a:cubicBezTo>
                  <a:cubicBezTo>
                    <a:pt x="3819" y="3"/>
                    <a:pt x="3659" y="0"/>
                    <a:pt x="3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055;p69"/>
            <p:cNvSpPr/>
            <p:nvPr/>
          </p:nvSpPr>
          <p:spPr>
            <a:xfrm>
              <a:off x="2922956" y="3761249"/>
              <a:ext cx="206616" cy="135615"/>
            </a:xfrm>
            <a:custGeom>
              <a:avLst/>
              <a:gdLst/>
              <a:ahLst/>
              <a:cxnLst/>
              <a:rect l="l" t="t" r="r" b="b"/>
              <a:pathLst>
                <a:path w="4173" h="2739" extrusionOk="0">
                  <a:moveTo>
                    <a:pt x="1671" y="1"/>
                  </a:moveTo>
                  <a:cubicBezTo>
                    <a:pt x="979" y="1"/>
                    <a:pt x="359" y="66"/>
                    <a:pt x="255" y="289"/>
                  </a:cubicBezTo>
                  <a:cubicBezTo>
                    <a:pt x="1" y="830"/>
                    <a:pt x="199" y="1481"/>
                    <a:pt x="133" y="2287"/>
                  </a:cubicBezTo>
                  <a:cubicBezTo>
                    <a:pt x="109" y="2639"/>
                    <a:pt x="691" y="2739"/>
                    <a:pt x="1394" y="2739"/>
                  </a:cubicBezTo>
                  <a:cubicBezTo>
                    <a:pt x="2300" y="2739"/>
                    <a:pt x="3408" y="2574"/>
                    <a:pt x="3687" y="2574"/>
                  </a:cubicBezTo>
                  <a:cubicBezTo>
                    <a:pt x="4173" y="2574"/>
                    <a:pt x="4041" y="134"/>
                    <a:pt x="3798" y="134"/>
                  </a:cubicBezTo>
                  <a:cubicBezTo>
                    <a:pt x="3798" y="134"/>
                    <a:pt x="2660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056;p69"/>
            <p:cNvSpPr/>
            <p:nvPr/>
          </p:nvSpPr>
          <p:spPr>
            <a:xfrm>
              <a:off x="3028962" y="2796498"/>
              <a:ext cx="137793" cy="361590"/>
            </a:xfrm>
            <a:custGeom>
              <a:avLst/>
              <a:gdLst/>
              <a:ahLst/>
              <a:cxnLst/>
              <a:rect l="l" t="t" r="r" b="b"/>
              <a:pathLst>
                <a:path w="2783" h="7303" extrusionOk="0">
                  <a:moveTo>
                    <a:pt x="1831" y="0"/>
                  </a:moveTo>
                  <a:cubicBezTo>
                    <a:pt x="1692" y="0"/>
                    <a:pt x="1035" y="586"/>
                    <a:pt x="851" y="943"/>
                  </a:cubicBezTo>
                  <a:cubicBezTo>
                    <a:pt x="729" y="1175"/>
                    <a:pt x="1061" y="1340"/>
                    <a:pt x="1094" y="1650"/>
                  </a:cubicBezTo>
                  <a:cubicBezTo>
                    <a:pt x="1138" y="1948"/>
                    <a:pt x="1" y="4840"/>
                    <a:pt x="222" y="5436"/>
                  </a:cubicBezTo>
                  <a:cubicBezTo>
                    <a:pt x="432" y="6021"/>
                    <a:pt x="1116" y="7246"/>
                    <a:pt x="1469" y="7301"/>
                  </a:cubicBezTo>
                  <a:cubicBezTo>
                    <a:pt x="1475" y="7302"/>
                    <a:pt x="1481" y="7302"/>
                    <a:pt x="1487" y="7302"/>
                  </a:cubicBezTo>
                  <a:cubicBezTo>
                    <a:pt x="1846" y="7302"/>
                    <a:pt x="2531" y="5701"/>
                    <a:pt x="2650" y="5071"/>
                  </a:cubicBezTo>
                  <a:cubicBezTo>
                    <a:pt x="2783" y="4443"/>
                    <a:pt x="1911" y="1948"/>
                    <a:pt x="1988" y="1738"/>
                  </a:cubicBezTo>
                  <a:cubicBezTo>
                    <a:pt x="2066" y="1517"/>
                    <a:pt x="2419" y="1340"/>
                    <a:pt x="2397" y="1109"/>
                  </a:cubicBezTo>
                  <a:cubicBezTo>
                    <a:pt x="2363" y="668"/>
                    <a:pt x="1855" y="38"/>
                    <a:pt x="1855" y="38"/>
                  </a:cubicBezTo>
                  <a:cubicBezTo>
                    <a:pt x="1860" y="12"/>
                    <a:pt x="1850" y="0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057;p69"/>
            <p:cNvSpPr/>
            <p:nvPr/>
          </p:nvSpPr>
          <p:spPr>
            <a:xfrm>
              <a:off x="3523047" y="2655734"/>
              <a:ext cx="152548" cy="114473"/>
            </a:xfrm>
            <a:custGeom>
              <a:avLst/>
              <a:gdLst/>
              <a:ahLst/>
              <a:cxnLst/>
              <a:rect l="l" t="t" r="r" b="b"/>
              <a:pathLst>
                <a:path w="3081" h="2312" extrusionOk="0">
                  <a:moveTo>
                    <a:pt x="1965" y="0"/>
                  </a:moveTo>
                  <a:cubicBezTo>
                    <a:pt x="1965" y="0"/>
                    <a:pt x="608" y="33"/>
                    <a:pt x="343" y="298"/>
                  </a:cubicBezTo>
                  <a:cubicBezTo>
                    <a:pt x="122" y="519"/>
                    <a:pt x="0" y="1380"/>
                    <a:pt x="530" y="1965"/>
                  </a:cubicBezTo>
                  <a:cubicBezTo>
                    <a:pt x="759" y="2217"/>
                    <a:pt x="1106" y="2311"/>
                    <a:pt x="1461" y="2311"/>
                  </a:cubicBezTo>
                  <a:cubicBezTo>
                    <a:pt x="1931" y="2311"/>
                    <a:pt x="2416" y="2147"/>
                    <a:pt x="2661" y="1965"/>
                  </a:cubicBezTo>
                  <a:cubicBezTo>
                    <a:pt x="3080" y="1645"/>
                    <a:pt x="3080" y="155"/>
                    <a:pt x="196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058;p69"/>
            <p:cNvSpPr/>
            <p:nvPr/>
          </p:nvSpPr>
          <p:spPr>
            <a:xfrm>
              <a:off x="2535520" y="2635483"/>
              <a:ext cx="153043" cy="115909"/>
            </a:xfrm>
            <a:custGeom>
              <a:avLst/>
              <a:gdLst/>
              <a:ahLst/>
              <a:cxnLst/>
              <a:rect l="l" t="t" r="r" b="b"/>
              <a:pathLst>
                <a:path w="3091" h="2341" extrusionOk="0">
                  <a:moveTo>
                    <a:pt x="1685" y="1"/>
                  </a:moveTo>
                  <a:cubicBezTo>
                    <a:pt x="1184" y="1"/>
                    <a:pt x="657" y="201"/>
                    <a:pt x="408" y="409"/>
                  </a:cubicBezTo>
                  <a:cubicBezTo>
                    <a:pt x="0" y="741"/>
                    <a:pt x="66" y="2230"/>
                    <a:pt x="1192" y="2341"/>
                  </a:cubicBezTo>
                  <a:cubicBezTo>
                    <a:pt x="1192" y="2341"/>
                    <a:pt x="3047" y="2087"/>
                    <a:pt x="2980" y="1723"/>
                  </a:cubicBezTo>
                  <a:cubicBezTo>
                    <a:pt x="2903" y="1347"/>
                    <a:pt x="3091" y="862"/>
                    <a:pt x="2539" y="299"/>
                  </a:cubicBezTo>
                  <a:cubicBezTo>
                    <a:pt x="2319" y="83"/>
                    <a:pt x="2007" y="1"/>
                    <a:pt x="1685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059;p69"/>
            <p:cNvSpPr/>
            <p:nvPr/>
          </p:nvSpPr>
          <p:spPr>
            <a:xfrm>
              <a:off x="2769417" y="2731290"/>
              <a:ext cx="219192" cy="288608"/>
            </a:xfrm>
            <a:custGeom>
              <a:avLst/>
              <a:gdLst/>
              <a:ahLst/>
              <a:cxnLst/>
              <a:rect l="l" t="t" r="r" b="b"/>
              <a:pathLst>
                <a:path w="4427" h="5829" extrusionOk="0">
                  <a:moveTo>
                    <a:pt x="3626" y="1"/>
                  </a:moveTo>
                  <a:cubicBezTo>
                    <a:pt x="2731" y="1"/>
                    <a:pt x="534" y="525"/>
                    <a:pt x="0" y="1256"/>
                  </a:cubicBezTo>
                  <a:cubicBezTo>
                    <a:pt x="0" y="1256"/>
                    <a:pt x="464" y="5395"/>
                    <a:pt x="806" y="5748"/>
                  </a:cubicBezTo>
                  <a:cubicBezTo>
                    <a:pt x="862" y="5805"/>
                    <a:pt x="955" y="5828"/>
                    <a:pt x="1074" y="5828"/>
                  </a:cubicBezTo>
                  <a:cubicBezTo>
                    <a:pt x="1675" y="5828"/>
                    <a:pt x="2948" y="5221"/>
                    <a:pt x="3621" y="5174"/>
                  </a:cubicBezTo>
                  <a:cubicBezTo>
                    <a:pt x="4426" y="5108"/>
                    <a:pt x="4371" y="285"/>
                    <a:pt x="3963" y="52"/>
                  </a:cubicBezTo>
                  <a:cubicBezTo>
                    <a:pt x="3903" y="18"/>
                    <a:pt x="3785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060;p69"/>
            <p:cNvSpPr/>
            <p:nvPr/>
          </p:nvSpPr>
          <p:spPr>
            <a:xfrm>
              <a:off x="3287962" y="2733815"/>
              <a:ext cx="250434" cy="270982"/>
            </a:xfrm>
            <a:custGeom>
              <a:avLst/>
              <a:gdLst/>
              <a:ahLst/>
              <a:cxnLst/>
              <a:rect l="l" t="t" r="r" b="b"/>
              <a:pathLst>
                <a:path w="5058" h="5473" extrusionOk="0">
                  <a:moveTo>
                    <a:pt x="1177" y="1"/>
                  </a:moveTo>
                  <a:cubicBezTo>
                    <a:pt x="1" y="1"/>
                    <a:pt x="584" y="4021"/>
                    <a:pt x="1547" y="4252"/>
                  </a:cubicBezTo>
                  <a:cubicBezTo>
                    <a:pt x="1547" y="4252"/>
                    <a:pt x="2982" y="5472"/>
                    <a:pt x="3399" y="5472"/>
                  </a:cubicBezTo>
                  <a:cubicBezTo>
                    <a:pt x="3417" y="5472"/>
                    <a:pt x="3432" y="5470"/>
                    <a:pt x="3446" y="5466"/>
                  </a:cubicBezTo>
                  <a:cubicBezTo>
                    <a:pt x="3788" y="5344"/>
                    <a:pt x="5057" y="1956"/>
                    <a:pt x="4770" y="1547"/>
                  </a:cubicBezTo>
                  <a:cubicBezTo>
                    <a:pt x="4483" y="1149"/>
                    <a:pt x="2408" y="57"/>
                    <a:pt x="1206" y="1"/>
                  </a:cubicBezTo>
                  <a:cubicBezTo>
                    <a:pt x="1196" y="1"/>
                    <a:pt x="118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061;p69"/>
            <p:cNvSpPr/>
            <p:nvPr/>
          </p:nvSpPr>
          <p:spPr>
            <a:xfrm>
              <a:off x="2610334" y="2727527"/>
              <a:ext cx="59663" cy="29906"/>
            </a:xfrm>
            <a:custGeom>
              <a:avLst/>
              <a:gdLst/>
              <a:ahLst/>
              <a:cxnLst/>
              <a:rect l="l" t="t" r="r" b="b"/>
              <a:pathLst>
                <a:path w="1205" h="604" extrusionOk="0">
                  <a:moveTo>
                    <a:pt x="1029" y="0"/>
                  </a:moveTo>
                  <a:cubicBezTo>
                    <a:pt x="991" y="0"/>
                    <a:pt x="955" y="14"/>
                    <a:pt x="928" y="40"/>
                  </a:cubicBezTo>
                  <a:cubicBezTo>
                    <a:pt x="807" y="151"/>
                    <a:pt x="398" y="250"/>
                    <a:pt x="145" y="283"/>
                  </a:cubicBezTo>
                  <a:cubicBezTo>
                    <a:pt x="56" y="305"/>
                    <a:pt x="1" y="383"/>
                    <a:pt x="12" y="471"/>
                  </a:cubicBezTo>
                  <a:cubicBezTo>
                    <a:pt x="23" y="548"/>
                    <a:pt x="89" y="604"/>
                    <a:pt x="167" y="604"/>
                  </a:cubicBezTo>
                  <a:cubicBezTo>
                    <a:pt x="177" y="604"/>
                    <a:pt x="189" y="604"/>
                    <a:pt x="189" y="592"/>
                  </a:cubicBezTo>
                  <a:cubicBezTo>
                    <a:pt x="310" y="581"/>
                    <a:pt x="906" y="482"/>
                    <a:pt x="1138" y="272"/>
                  </a:cubicBezTo>
                  <a:cubicBezTo>
                    <a:pt x="1204" y="206"/>
                    <a:pt x="1204" y="106"/>
                    <a:pt x="1149" y="52"/>
                  </a:cubicBezTo>
                  <a:cubicBezTo>
                    <a:pt x="1114" y="17"/>
                    <a:pt x="1070" y="0"/>
                    <a:pt x="1029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062;p69"/>
            <p:cNvSpPr/>
            <p:nvPr/>
          </p:nvSpPr>
          <p:spPr>
            <a:xfrm>
              <a:off x="3560181" y="2759858"/>
              <a:ext cx="71100" cy="19458"/>
            </a:xfrm>
            <a:custGeom>
              <a:avLst/>
              <a:gdLst/>
              <a:ahLst/>
              <a:cxnLst/>
              <a:rect l="l" t="t" r="r" b="b"/>
              <a:pathLst>
                <a:path w="1436" h="393" extrusionOk="0">
                  <a:moveTo>
                    <a:pt x="165" y="0"/>
                  </a:moveTo>
                  <a:cubicBezTo>
                    <a:pt x="98" y="0"/>
                    <a:pt x="31" y="52"/>
                    <a:pt x="12" y="127"/>
                  </a:cubicBezTo>
                  <a:cubicBezTo>
                    <a:pt x="1" y="204"/>
                    <a:pt x="57" y="292"/>
                    <a:pt x="133" y="314"/>
                  </a:cubicBezTo>
                  <a:cubicBezTo>
                    <a:pt x="222" y="326"/>
                    <a:pt x="531" y="392"/>
                    <a:pt x="840" y="392"/>
                  </a:cubicBezTo>
                  <a:cubicBezTo>
                    <a:pt x="1028" y="392"/>
                    <a:pt x="1215" y="370"/>
                    <a:pt x="1348" y="292"/>
                  </a:cubicBezTo>
                  <a:cubicBezTo>
                    <a:pt x="1414" y="248"/>
                    <a:pt x="1436" y="149"/>
                    <a:pt x="1392" y="72"/>
                  </a:cubicBezTo>
                  <a:cubicBezTo>
                    <a:pt x="1363" y="29"/>
                    <a:pt x="1312" y="4"/>
                    <a:pt x="1261" y="4"/>
                  </a:cubicBezTo>
                  <a:cubicBezTo>
                    <a:pt x="1233" y="4"/>
                    <a:pt x="1206" y="12"/>
                    <a:pt x="1182" y="27"/>
                  </a:cubicBezTo>
                  <a:cubicBezTo>
                    <a:pt x="1117" y="67"/>
                    <a:pt x="999" y="82"/>
                    <a:pt x="861" y="82"/>
                  </a:cubicBezTo>
                  <a:cubicBezTo>
                    <a:pt x="648" y="82"/>
                    <a:pt x="387" y="45"/>
                    <a:pt x="200" y="5"/>
                  </a:cubicBezTo>
                  <a:cubicBezTo>
                    <a:pt x="188" y="2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23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063;p69"/>
            <p:cNvSpPr/>
            <p:nvPr/>
          </p:nvSpPr>
          <p:spPr>
            <a:xfrm>
              <a:off x="3086396" y="2632661"/>
              <a:ext cx="124078" cy="40600"/>
            </a:xfrm>
            <a:custGeom>
              <a:avLst/>
              <a:gdLst/>
              <a:ahLst/>
              <a:cxnLst/>
              <a:rect l="l" t="t" r="r" b="b"/>
              <a:pathLst>
                <a:path w="2506" h="820" extrusionOk="0">
                  <a:moveTo>
                    <a:pt x="2328" y="0"/>
                  </a:moveTo>
                  <a:cubicBezTo>
                    <a:pt x="2294" y="0"/>
                    <a:pt x="2259" y="12"/>
                    <a:pt x="2230" y="36"/>
                  </a:cubicBezTo>
                  <a:cubicBezTo>
                    <a:pt x="1783" y="411"/>
                    <a:pt x="1297" y="508"/>
                    <a:pt x="916" y="508"/>
                  </a:cubicBezTo>
                  <a:cubicBezTo>
                    <a:pt x="535" y="508"/>
                    <a:pt x="260" y="411"/>
                    <a:pt x="232" y="400"/>
                  </a:cubicBezTo>
                  <a:cubicBezTo>
                    <a:pt x="214" y="393"/>
                    <a:pt x="196" y="389"/>
                    <a:pt x="178" y="389"/>
                  </a:cubicBezTo>
                  <a:cubicBezTo>
                    <a:pt x="118" y="389"/>
                    <a:pt x="59" y="431"/>
                    <a:pt x="33" y="499"/>
                  </a:cubicBezTo>
                  <a:cubicBezTo>
                    <a:pt x="0" y="577"/>
                    <a:pt x="45" y="665"/>
                    <a:pt x="121" y="698"/>
                  </a:cubicBezTo>
                  <a:cubicBezTo>
                    <a:pt x="155" y="709"/>
                    <a:pt x="475" y="820"/>
                    <a:pt x="916" y="820"/>
                  </a:cubicBezTo>
                  <a:cubicBezTo>
                    <a:pt x="1358" y="820"/>
                    <a:pt x="1921" y="709"/>
                    <a:pt x="2429" y="278"/>
                  </a:cubicBezTo>
                  <a:cubicBezTo>
                    <a:pt x="2495" y="224"/>
                    <a:pt x="2506" y="124"/>
                    <a:pt x="2451" y="58"/>
                  </a:cubicBezTo>
                  <a:cubicBezTo>
                    <a:pt x="2419" y="20"/>
                    <a:pt x="2374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064;p69"/>
            <p:cNvSpPr/>
            <p:nvPr/>
          </p:nvSpPr>
          <p:spPr>
            <a:xfrm>
              <a:off x="3178192" y="2866706"/>
              <a:ext cx="165619" cy="177700"/>
            </a:xfrm>
            <a:custGeom>
              <a:avLst/>
              <a:gdLst/>
              <a:ahLst/>
              <a:cxnLst/>
              <a:rect l="l" t="t" r="r" b="b"/>
              <a:pathLst>
                <a:path w="3345" h="3589" extrusionOk="0">
                  <a:moveTo>
                    <a:pt x="620" y="1"/>
                  </a:moveTo>
                  <a:cubicBezTo>
                    <a:pt x="495" y="1"/>
                    <a:pt x="411" y="17"/>
                    <a:pt x="387" y="55"/>
                  </a:cubicBezTo>
                  <a:cubicBezTo>
                    <a:pt x="232" y="298"/>
                    <a:pt x="1" y="2009"/>
                    <a:pt x="122" y="2406"/>
                  </a:cubicBezTo>
                  <a:cubicBezTo>
                    <a:pt x="244" y="2804"/>
                    <a:pt x="884" y="3554"/>
                    <a:pt x="1336" y="3587"/>
                  </a:cubicBezTo>
                  <a:cubicBezTo>
                    <a:pt x="1348" y="3588"/>
                    <a:pt x="1361" y="3588"/>
                    <a:pt x="1374" y="3588"/>
                  </a:cubicBezTo>
                  <a:cubicBezTo>
                    <a:pt x="1835" y="3588"/>
                    <a:pt x="2642" y="3027"/>
                    <a:pt x="2760" y="2748"/>
                  </a:cubicBezTo>
                  <a:cubicBezTo>
                    <a:pt x="2881" y="2473"/>
                    <a:pt x="3345" y="530"/>
                    <a:pt x="3124" y="464"/>
                  </a:cubicBezTo>
                  <a:cubicBezTo>
                    <a:pt x="3124" y="464"/>
                    <a:pt x="1289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065;p69"/>
            <p:cNvSpPr/>
            <p:nvPr/>
          </p:nvSpPr>
          <p:spPr>
            <a:xfrm>
              <a:off x="884427" y="2504225"/>
              <a:ext cx="243800" cy="244493"/>
            </a:xfrm>
            <a:custGeom>
              <a:avLst/>
              <a:gdLst/>
              <a:ahLst/>
              <a:cxnLst/>
              <a:rect l="l" t="t" r="r" b="b"/>
              <a:pathLst>
                <a:path w="4924" h="4938" extrusionOk="0">
                  <a:moveTo>
                    <a:pt x="3345" y="0"/>
                  </a:moveTo>
                  <a:cubicBezTo>
                    <a:pt x="2894" y="0"/>
                    <a:pt x="1" y="1989"/>
                    <a:pt x="1" y="1989"/>
                  </a:cubicBezTo>
                  <a:cubicBezTo>
                    <a:pt x="1" y="1989"/>
                    <a:pt x="1330" y="4938"/>
                    <a:pt x="1700" y="4938"/>
                  </a:cubicBezTo>
                  <a:cubicBezTo>
                    <a:pt x="1704" y="4938"/>
                    <a:pt x="1708" y="4938"/>
                    <a:pt x="1712" y="4937"/>
                  </a:cubicBezTo>
                  <a:cubicBezTo>
                    <a:pt x="2065" y="4859"/>
                    <a:pt x="4924" y="3325"/>
                    <a:pt x="4835" y="2862"/>
                  </a:cubicBezTo>
                  <a:cubicBezTo>
                    <a:pt x="4747" y="2409"/>
                    <a:pt x="3732" y="91"/>
                    <a:pt x="3368" y="2"/>
                  </a:cubicBezTo>
                  <a:cubicBezTo>
                    <a:pt x="3361" y="1"/>
                    <a:pt x="3354" y="0"/>
                    <a:pt x="3345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066;p69"/>
            <p:cNvSpPr/>
            <p:nvPr/>
          </p:nvSpPr>
          <p:spPr>
            <a:xfrm>
              <a:off x="1594931" y="3853689"/>
              <a:ext cx="305542" cy="226470"/>
            </a:xfrm>
            <a:custGeom>
              <a:avLst/>
              <a:gdLst/>
              <a:ahLst/>
              <a:cxnLst/>
              <a:rect l="l" t="t" r="r" b="b"/>
              <a:pathLst>
                <a:path w="6171" h="4574" extrusionOk="0">
                  <a:moveTo>
                    <a:pt x="4118" y="1"/>
                  </a:moveTo>
                  <a:cubicBezTo>
                    <a:pt x="4118" y="1"/>
                    <a:pt x="983" y="144"/>
                    <a:pt x="817" y="509"/>
                  </a:cubicBezTo>
                  <a:cubicBezTo>
                    <a:pt x="662" y="872"/>
                    <a:pt x="0" y="3632"/>
                    <a:pt x="662" y="4073"/>
                  </a:cubicBezTo>
                  <a:cubicBezTo>
                    <a:pt x="1087" y="4354"/>
                    <a:pt x="2246" y="4574"/>
                    <a:pt x="3345" y="4574"/>
                  </a:cubicBezTo>
                  <a:cubicBezTo>
                    <a:pt x="3933" y="4574"/>
                    <a:pt x="4503" y="4511"/>
                    <a:pt x="4935" y="4360"/>
                  </a:cubicBezTo>
                  <a:cubicBezTo>
                    <a:pt x="6171" y="3919"/>
                    <a:pt x="4603" y="3047"/>
                    <a:pt x="4272" y="2253"/>
                  </a:cubicBezTo>
                  <a:cubicBezTo>
                    <a:pt x="3952" y="1446"/>
                    <a:pt x="4118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067;p69"/>
            <p:cNvSpPr/>
            <p:nvPr/>
          </p:nvSpPr>
          <p:spPr>
            <a:xfrm>
              <a:off x="1735547" y="3913203"/>
              <a:ext cx="72585" cy="30203"/>
            </a:xfrm>
            <a:custGeom>
              <a:avLst/>
              <a:gdLst/>
              <a:ahLst/>
              <a:cxnLst/>
              <a:rect l="l" t="t" r="r" b="b"/>
              <a:pathLst>
                <a:path w="1466" h="610" extrusionOk="0">
                  <a:moveTo>
                    <a:pt x="1258" y="0"/>
                  </a:moveTo>
                  <a:cubicBezTo>
                    <a:pt x="1250" y="0"/>
                    <a:pt x="1242" y="1"/>
                    <a:pt x="1234" y="2"/>
                  </a:cubicBezTo>
                  <a:cubicBezTo>
                    <a:pt x="991" y="13"/>
                    <a:pt x="108" y="244"/>
                    <a:pt x="108" y="244"/>
                  </a:cubicBezTo>
                  <a:cubicBezTo>
                    <a:pt x="106" y="244"/>
                    <a:pt x="105" y="244"/>
                    <a:pt x="103" y="244"/>
                  </a:cubicBezTo>
                  <a:cubicBezTo>
                    <a:pt x="0" y="244"/>
                    <a:pt x="43" y="609"/>
                    <a:pt x="200" y="609"/>
                  </a:cubicBezTo>
                  <a:cubicBezTo>
                    <a:pt x="202" y="609"/>
                    <a:pt x="204" y="609"/>
                    <a:pt x="207" y="609"/>
                  </a:cubicBezTo>
                  <a:cubicBezTo>
                    <a:pt x="373" y="587"/>
                    <a:pt x="1421" y="344"/>
                    <a:pt x="1366" y="311"/>
                  </a:cubicBezTo>
                  <a:cubicBezTo>
                    <a:pt x="1324" y="279"/>
                    <a:pt x="1466" y="0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068;p69"/>
            <p:cNvSpPr/>
            <p:nvPr/>
          </p:nvSpPr>
          <p:spPr>
            <a:xfrm>
              <a:off x="1747578" y="3952020"/>
              <a:ext cx="73080" cy="30153"/>
            </a:xfrm>
            <a:custGeom>
              <a:avLst/>
              <a:gdLst/>
              <a:ahLst/>
              <a:cxnLst/>
              <a:rect l="l" t="t" r="r" b="b"/>
              <a:pathLst>
                <a:path w="1476" h="609" extrusionOk="0">
                  <a:moveTo>
                    <a:pt x="1259" y="1"/>
                  </a:moveTo>
                  <a:cubicBezTo>
                    <a:pt x="1251" y="1"/>
                    <a:pt x="1243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199" y="609"/>
                  </a:cubicBezTo>
                  <a:cubicBezTo>
                    <a:pt x="202" y="609"/>
                    <a:pt x="204" y="609"/>
                    <a:pt x="207" y="608"/>
                  </a:cubicBezTo>
                  <a:cubicBezTo>
                    <a:pt x="373" y="586"/>
                    <a:pt x="1421" y="343"/>
                    <a:pt x="1366" y="311"/>
                  </a:cubicBezTo>
                  <a:cubicBezTo>
                    <a:pt x="1323" y="278"/>
                    <a:pt x="147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069;p69"/>
            <p:cNvSpPr/>
            <p:nvPr/>
          </p:nvSpPr>
          <p:spPr>
            <a:xfrm>
              <a:off x="1766839" y="3979203"/>
              <a:ext cx="71050" cy="35401"/>
            </a:xfrm>
            <a:custGeom>
              <a:avLst/>
              <a:gdLst/>
              <a:ahLst/>
              <a:cxnLst/>
              <a:rect l="l" t="t" r="r" b="b"/>
              <a:pathLst>
                <a:path w="1435" h="715" extrusionOk="0">
                  <a:moveTo>
                    <a:pt x="1252" y="0"/>
                  </a:moveTo>
                  <a:cubicBezTo>
                    <a:pt x="1239" y="0"/>
                    <a:pt x="1224" y="2"/>
                    <a:pt x="1208" y="5"/>
                  </a:cubicBezTo>
                  <a:cubicBezTo>
                    <a:pt x="965" y="49"/>
                    <a:pt x="116" y="368"/>
                    <a:pt x="116" y="368"/>
                  </a:cubicBezTo>
                  <a:cubicBezTo>
                    <a:pt x="1" y="368"/>
                    <a:pt x="84" y="715"/>
                    <a:pt x="224" y="715"/>
                  </a:cubicBezTo>
                  <a:cubicBezTo>
                    <a:pt x="232" y="715"/>
                    <a:pt x="240" y="713"/>
                    <a:pt x="248" y="711"/>
                  </a:cubicBezTo>
                  <a:cubicBezTo>
                    <a:pt x="414" y="678"/>
                    <a:pt x="1418" y="324"/>
                    <a:pt x="1374" y="292"/>
                  </a:cubicBezTo>
                  <a:cubicBezTo>
                    <a:pt x="1322" y="271"/>
                    <a:pt x="1434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070;p69"/>
            <p:cNvSpPr/>
            <p:nvPr/>
          </p:nvSpPr>
          <p:spPr>
            <a:xfrm>
              <a:off x="1607507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8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8" y="830"/>
                    <a:pt x="2608" y="836"/>
                    <a:pt x="2448" y="836"/>
                  </a:cubicBezTo>
                  <a:cubicBezTo>
                    <a:pt x="677" y="836"/>
                    <a:pt x="166" y="66"/>
                    <a:pt x="166" y="66"/>
                  </a:cubicBezTo>
                  <a:lnTo>
                    <a:pt x="166" y="66"/>
                  </a:lnTo>
                  <a:cubicBezTo>
                    <a:pt x="33" y="264"/>
                    <a:pt x="1" y="1191"/>
                    <a:pt x="408" y="1268"/>
                  </a:cubicBezTo>
                  <a:cubicBezTo>
                    <a:pt x="800" y="1346"/>
                    <a:pt x="1763" y="1386"/>
                    <a:pt x="2764" y="1386"/>
                  </a:cubicBezTo>
                  <a:cubicBezTo>
                    <a:pt x="4192" y="1386"/>
                    <a:pt x="5697" y="1304"/>
                    <a:pt x="5729" y="1136"/>
                  </a:cubicBezTo>
                  <a:cubicBezTo>
                    <a:pt x="5795" y="860"/>
                    <a:pt x="5067" y="132"/>
                    <a:pt x="4857" y="10"/>
                  </a:cubicBezTo>
                  <a:cubicBezTo>
                    <a:pt x="4844" y="3"/>
                    <a:pt x="4828" y="0"/>
                    <a:pt x="4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071;p69"/>
            <p:cNvSpPr/>
            <p:nvPr/>
          </p:nvSpPr>
          <p:spPr>
            <a:xfrm>
              <a:off x="1253889" y="3161949"/>
              <a:ext cx="206616" cy="693125"/>
            </a:xfrm>
            <a:custGeom>
              <a:avLst/>
              <a:gdLst/>
              <a:ahLst/>
              <a:cxnLst/>
              <a:rect l="l" t="t" r="r" b="b"/>
              <a:pathLst>
                <a:path w="4173" h="13999" extrusionOk="0">
                  <a:moveTo>
                    <a:pt x="2720" y="0"/>
                  </a:moveTo>
                  <a:cubicBezTo>
                    <a:pt x="1575" y="0"/>
                    <a:pt x="0" y="108"/>
                    <a:pt x="0" y="108"/>
                  </a:cubicBezTo>
                  <a:cubicBezTo>
                    <a:pt x="0" y="108"/>
                    <a:pt x="321" y="13486"/>
                    <a:pt x="630" y="13729"/>
                  </a:cubicBezTo>
                  <a:cubicBezTo>
                    <a:pt x="816" y="13864"/>
                    <a:pt x="1492" y="13999"/>
                    <a:pt x="2151" y="13999"/>
                  </a:cubicBezTo>
                  <a:cubicBezTo>
                    <a:pt x="2624" y="13999"/>
                    <a:pt x="3088" y="13929"/>
                    <a:pt x="3356" y="13740"/>
                  </a:cubicBezTo>
                  <a:cubicBezTo>
                    <a:pt x="4008" y="13276"/>
                    <a:pt x="4173" y="351"/>
                    <a:pt x="3864" y="108"/>
                  </a:cubicBezTo>
                  <a:cubicBezTo>
                    <a:pt x="3757" y="27"/>
                    <a:pt x="3292" y="0"/>
                    <a:pt x="2720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072;p69"/>
            <p:cNvSpPr/>
            <p:nvPr/>
          </p:nvSpPr>
          <p:spPr>
            <a:xfrm>
              <a:off x="1558342" y="3145759"/>
              <a:ext cx="245978" cy="700503"/>
            </a:xfrm>
            <a:custGeom>
              <a:avLst/>
              <a:gdLst/>
              <a:ahLst/>
              <a:cxnLst/>
              <a:rect l="l" t="t" r="r" b="b"/>
              <a:pathLst>
                <a:path w="4968" h="14148" extrusionOk="0">
                  <a:moveTo>
                    <a:pt x="3423" y="1"/>
                  </a:moveTo>
                  <a:cubicBezTo>
                    <a:pt x="2707" y="1"/>
                    <a:pt x="0" y="965"/>
                    <a:pt x="0" y="965"/>
                  </a:cubicBezTo>
                  <a:cubicBezTo>
                    <a:pt x="0" y="965"/>
                    <a:pt x="1578" y="13835"/>
                    <a:pt x="1921" y="14045"/>
                  </a:cubicBezTo>
                  <a:cubicBezTo>
                    <a:pt x="2030" y="14112"/>
                    <a:pt x="2262" y="14148"/>
                    <a:pt x="2545" y="14148"/>
                  </a:cubicBezTo>
                  <a:cubicBezTo>
                    <a:pt x="3145" y="14148"/>
                    <a:pt x="3977" y="13989"/>
                    <a:pt x="4382" y="13637"/>
                  </a:cubicBezTo>
                  <a:cubicBezTo>
                    <a:pt x="4967" y="13117"/>
                    <a:pt x="3896" y="236"/>
                    <a:pt x="3565" y="26"/>
                  </a:cubicBezTo>
                  <a:cubicBezTo>
                    <a:pt x="3536" y="9"/>
                    <a:pt x="3488" y="1"/>
                    <a:pt x="3423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073;p69"/>
            <p:cNvSpPr/>
            <p:nvPr/>
          </p:nvSpPr>
          <p:spPr>
            <a:xfrm>
              <a:off x="663106" y="2065495"/>
              <a:ext cx="164035" cy="335051"/>
            </a:xfrm>
            <a:custGeom>
              <a:avLst/>
              <a:gdLst/>
              <a:ahLst/>
              <a:cxnLst/>
              <a:rect l="l" t="t" r="r" b="b"/>
              <a:pathLst>
                <a:path w="3313" h="6767" extrusionOk="0">
                  <a:moveTo>
                    <a:pt x="442" y="0"/>
                  </a:moveTo>
                  <a:lnTo>
                    <a:pt x="1" y="243"/>
                  </a:lnTo>
                  <a:cubicBezTo>
                    <a:pt x="1" y="243"/>
                    <a:pt x="2782" y="6766"/>
                    <a:pt x="2959" y="6766"/>
                  </a:cubicBezTo>
                  <a:cubicBezTo>
                    <a:pt x="3136" y="6766"/>
                    <a:pt x="3312" y="6590"/>
                    <a:pt x="3312" y="6590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074;p69"/>
            <p:cNvSpPr/>
            <p:nvPr/>
          </p:nvSpPr>
          <p:spPr>
            <a:xfrm>
              <a:off x="1197593" y="1823230"/>
              <a:ext cx="367333" cy="368571"/>
            </a:xfrm>
            <a:custGeom>
              <a:avLst/>
              <a:gdLst/>
              <a:ahLst/>
              <a:cxnLst/>
              <a:rect l="l" t="t" r="r" b="b"/>
              <a:pathLst>
                <a:path w="7419" h="7444" extrusionOk="0">
                  <a:moveTo>
                    <a:pt x="4204" y="0"/>
                  </a:moveTo>
                  <a:cubicBezTo>
                    <a:pt x="3866" y="0"/>
                    <a:pt x="3521" y="9"/>
                    <a:pt x="3202" y="25"/>
                  </a:cubicBezTo>
                  <a:cubicBezTo>
                    <a:pt x="1900" y="81"/>
                    <a:pt x="1" y="1504"/>
                    <a:pt x="156" y="1990"/>
                  </a:cubicBezTo>
                  <a:cubicBezTo>
                    <a:pt x="299" y="2465"/>
                    <a:pt x="983" y="5953"/>
                    <a:pt x="1535" y="6549"/>
                  </a:cubicBezTo>
                  <a:cubicBezTo>
                    <a:pt x="1965" y="7031"/>
                    <a:pt x="3341" y="7444"/>
                    <a:pt x="4331" y="7444"/>
                  </a:cubicBezTo>
                  <a:cubicBezTo>
                    <a:pt x="4588" y="7444"/>
                    <a:pt x="4819" y="7416"/>
                    <a:pt x="5001" y="7354"/>
                  </a:cubicBezTo>
                  <a:cubicBezTo>
                    <a:pt x="5884" y="7057"/>
                    <a:pt x="7419" y="5489"/>
                    <a:pt x="7363" y="4695"/>
                  </a:cubicBezTo>
                  <a:cubicBezTo>
                    <a:pt x="7297" y="3888"/>
                    <a:pt x="6259" y="235"/>
                    <a:pt x="6259" y="235"/>
                  </a:cubicBezTo>
                  <a:cubicBezTo>
                    <a:pt x="6209" y="77"/>
                    <a:pt x="5234" y="0"/>
                    <a:pt x="420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075;p69"/>
            <p:cNvSpPr/>
            <p:nvPr/>
          </p:nvSpPr>
          <p:spPr>
            <a:xfrm>
              <a:off x="1144566" y="2017666"/>
              <a:ext cx="123880" cy="104273"/>
            </a:xfrm>
            <a:custGeom>
              <a:avLst/>
              <a:gdLst/>
              <a:ahLst/>
              <a:cxnLst/>
              <a:rect l="l" t="t" r="r" b="b"/>
              <a:pathLst>
                <a:path w="2502" h="2106" extrusionOk="0">
                  <a:moveTo>
                    <a:pt x="1402" y="1"/>
                  </a:moveTo>
                  <a:cubicBezTo>
                    <a:pt x="1265" y="1"/>
                    <a:pt x="1100" y="40"/>
                    <a:pt x="906" y="138"/>
                  </a:cubicBezTo>
                  <a:cubicBezTo>
                    <a:pt x="1" y="602"/>
                    <a:pt x="222" y="1540"/>
                    <a:pt x="1381" y="1992"/>
                  </a:cubicBezTo>
                  <a:cubicBezTo>
                    <a:pt x="1576" y="2070"/>
                    <a:pt x="1735" y="2105"/>
                    <a:pt x="1864" y="2105"/>
                  </a:cubicBezTo>
                  <a:cubicBezTo>
                    <a:pt x="2501" y="2105"/>
                    <a:pt x="2386" y="1252"/>
                    <a:pt x="2065" y="535"/>
                  </a:cubicBezTo>
                  <a:cubicBezTo>
                    <a:pt x="2065" y="535"/>
                    <a:pt x="1915" y="1"/>
                    <a:pt x="140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076;p69"/>
            <p:cNvSpPr/>
            <p:nvPr/>
          </p:nvSpPr>
          <p:spPr>
            <a:xfrm>
              <a:off x="1175164" y="2041779"/>
              <a:ext cx="64564" cy="57633"/>
            </a:xfrm>
            <a:custGeom>
              <a:avLst/>
              <a:gdLst/>
              <a:ahLst/>
              <a:cxnLst/>
              <a:rect l="l" t="t" r="r" b="b"/>
              <a:pathLst>
                <a:path w="1304" h="1164" extrusionOk="0">
                  <a:moveTo>
                    <a:pt x="416" y="1"/>
                  </a:moveTo>
                  <a:cubicBezTo>
                    <a:pt x="348" y="1"/>
                    <a:pt x="287" y="13"/>
                    <a:pt x="233" y="38"/>
                  </a:cubicBezTo>
                  <a:cubicBezTo>
                    <a:pt x="111" y="93"/>
                    <a:pt x="45" y="192"/>
                    <a:pt x="23" y="269"/>
                  </a:cubicBezTo>
                  <a:cubicBezTo>
                    <a:pt x="1" y="347"/>
                    <a:pt x="57" y="435"/>
                    <a:pt x="133" y="457"/>
                  </a:cubicBezTo>
                  <a:cubicBezTo>
                    <a:pt x="149" y="461"/>
                    <a:pt x="164" y="463"/>
                    <a:pt x="179" y="463"/>
                  </a:cubicBezTo>
                  <a:cubicBezTo>
                    <a:pt x="250" y="463"/>
                    <a:pt x="314" y="422"/>
                    <a:pt x="332" y="358"/>
                  </a:cubicBezTo>
                  <a:cubicBezTo>
                    <a:pt x="332" y="347"/>
                    <a:pt x="344" y="325"/>
                    <a:pt x="366" y="325"/>
                  </a:cubicBezTo>
                  <a:cubicBezTo>
                    <a:pt x="375" y="320"/>
                    <a:pt x="395" y="314"/>
                    <a:pt x="428" y="314"/>
                  </a:cubicBezTo>
                  <a:cubicBezTo>
                    <a:pt x="476" y="314"/>
                    <a:pt x="552" y="327"/>
                    <a:pt x="663" y="380"/>
                  </a:cubicBezTo>
                  <a:cubicBezTo>
                    <a:pt x="1016" y="556"/>
                    <a:pt x="962" y="965"/>
                    <a:pt x="950" y="976"/>
                  </a:cubicBezTo>
                  <a:cubicBezTo>
                    <a:pt x="940" y="1064"/>
                    <a:pt x="994" y="1142"/>
                    <a:pt x="1083" y="1164"/>
                  </a:cubicBezTo>
                  <a:lnTo>
                    <a:pt x="1105" y="1164"/>
                  </a:lnTo>
                  <a:cubicBezTo>
                    <a:pt x="1182" y="1164"/>
                    <a:pt x="1249" y="1108"/>
                    <a:pt x="1259" y="1031"/>
                  </a:cubicBezTo>
                  <a:cubicBezTo>
                    <a:pt x="1303" y="811"/>
                    <a:pt x="1259" y="325"/>
                    <a:pt x="796" y="104"/>
                  </a:cubicBezTo>
                  <a:cubicBezTo>
                    <a:pt x="658" y="35"/>
                    <a:pt x="52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077;p69"/>
            <p:cNvSpPr/>
            <p:nvPr/>
          </p:nvSpPr>
          <p:spPr>
            <a:xfrm>
              <a:off x="1146596" y="1860711"/>
              <a:ext cx="115562" cy="187355"/>
            </a:xfrm>
            <a:custGeom>
              <a:avLst/>
              <a:gdLst/>
              <a:ahLst/>
              <a:cxnLst/>
              <a:rect l="l" t="t" r="r" b="b"/>
              <a:pathLst>
                <a:path w="2334" h="3784" extrusionOk="0">
                  <a:moveTo>
                    <a:pt x="1111" y="0"/>
                  </a:moveTo>
                  <a:cubicBezTo>
                    <a:pt x="586" y="0"/>
                    <a:pt x="0" y="464"/>
                    <a:pt x="214" y="1200"/>
                  </a:cubicBezTo>
                  <a:cubicBezTo>
                    <a:pt x="501" y="2238"/>
                    <a:pt x="468" y="3087"/>
                    <a:pt x="1262" y="3562"/>
                  </a:cubicBezTo>
                  <a:cubicBezTo>
                    <a:pt x="1515" y="3713"/>
                    <a:pt x="1696" y="3784"/>
                    <a:pt x="1810" y="3784"/>
                  </a:cubicBezTo>
                  <a:cubicBezTo>
                    <a:pt x="2056" y="3784"/>
                    <a:pt x="2001" y="3460"/>
                    <a:pt x="1715" y="2911"/>
                  </a:cubicBezTo>
                  <a:cubicBezTo>
                    <a:pt x="1296" y="2094"/>
                    <a:pt x="1527" y="1697"/>
                    <a:pt x="1936" y="979"/>
                  </a:cubicBezTo>
                  <a:cubicBezTo>
                    <a:pt x="2333" y="273"/>
                    <a:pt x="1649" y="229"/>
                    <a:pt x="1649" y="229"/>
                  </a:cubicBezTo>
                  <a:cubicBezTo>
                    <a:pt x="1515" y="73"/>
                    <a:pt x="1317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078;p69"/>
            <p:cNvSpPr/>
            <p:nvPr/>
          </p:nvSpPr>
          <p:spPr>
            <a:xfrm>
              <a:off x="1509126" y="1916809"/>
              <a:ext cx="113285" cy="111799"/>
            </a:xfrm>
            <a:custGeom>
              <a:avLst/>
              <a:gdLst/>
              <a:ahLst/>
              <a:cxnLst/>
              <a:rect l="l" t="t" r="r" b="b"/>
              <a:pathLst>
                <a:path w="2288" h="2258" extrusionOk="0">
                  <a:moveTo>
                    <a:pt x="1062" y="1"/>
                  </a:moveTo>
                  <a:cubicBezTo>
                    <a:pt x="1050" y="1"/>
                    <a:pt x="1039" y="1"/>
                    <a:pt x="1027" y="1"/>
                  </a:cubicBezTo>
                  <a:cubicBezTo>
                    <a:pt x="1" y="34"/>
                    <a:pt x="188" y="906"/>
                    <a:pt x="188" y="906"/>
                  </a:cubicBezTo>
                  <a:cubicBezTo>
                    <a:pt x="243" y="1579"/>
                    <a:pt x="475" y="2257"/>
                    <a:pt x="888" y="2257"/>
                  </a:cubicBezTo>
                  <a:cubicBezTo>
                    <a:pt x="1058" y="2257"/>
                    <a:pt x="1259" y="2142"/>
                    <a:pt x="1490" y="1866"/>
                  </a:cubicBezTo>
                  <a:cubicBezTo>
                    <a:pt x="2287" y="917"/>
                    <a:pt x="2048" y="1"/>
                    <a:pt x="1062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079;p69"/>
            <p:cNvSpPr/>
            <p:nvPr/>
          </p:nvSpPr>
          <p:spPr>
            <a:xfrm>
              <a:off x="1533684" y="1932604"/>
              <a:ext cx="54711" cy="70654"/>
            </a:xfrm>
            <a:custGeom>
              <a:avLst/>
              <a:gdLst/>
              <a:ahLst/>
              <a:cxnLst/>
              <a:rect l="l" t="t" r="r" b="b"/>
              <a:pathLst>
                <a:path w="1105" h="1427" extrusionOk="0">
                  <a:moveTo>
                    <a:pt x="796" y="0"/>
                  </a:moveTo>
                  <a:cubicBezTo>
                    <a:pt x="785" y="0"/>
                    <a:pt x="774" y="1"/>
                    <a:pt x="763" y="2"/>
                  </a:cubicBezTo>
                  <a:cubicBezTo>
                    <a:pt x="597" y="13"/>
                    <a:pt x="442" y="124"/>
                    <a:pt x="288" y="333"/>
                  </a:cubicBezTo>
                  <a:cubicBezTo>
                    <a:pt x="1" y="742"/>
                    <a:pt x="189" y="1194"/>
                    <a:pt x="332" y="1370"/>
                  </a:cubicBezTo>
                  <a:cubicBezTo>
                    <a:pt x="366" y="1404"/>
                    <a:pt x="410" y="1426"/>
                    <a:pt x="454" y="1426"/>
                  </a:cubicBezTo>
                  <a:cubicBezTo>
                    <a:pt x="487" y="1426"/>
                    <a:pt x="520" y="1415"/>
                    <a:pt x="553" y="1392"/>
                  </a:cubicBezTo>
                  <a:cubicBezTo>
                    <a:pt x="619" y="1338"/>
                    <a:pt x="631" y="1238"/>
                    <a:pt x="575" y="1172"/>
                  </a:cubicBezTo>
                  <a:cubicBezTo>
                    <a:pt x="564" y="1161"/>
                    <a:pt x="321" y="830"/>
                    <a:pt x="553" y="509"/>
                  </a:cubicBezTo>
                  <a:cubicBezTo>
                    <a:pt x="663" y="344"/>
                    <a:pt x="752" y="311"/>
                    <a:pt x="774" y="311"/>
                  </a:cubicBezTo>
                  <a:cubicBezTo>
                    <a:pt x="807" y="311"/>
                    <a:pt x="818" y="322"/>
                    <a:pt x="829" y="322"/>
                  </a:cubicBezTo>
                  <a:cubicBezTo>
                    <a:pt x="858" y="351"/>
                    <a:pt x="899" y="368"/>
                    <a:pt x="939" y="368"/>
                  </a:cubicBezTo>
                  <a:cubicBezTo>
                    <a:pt x="976" y="368"/>
                    <a:pt x="1012" y="354"/>
                    <a:pt x="1039" y="322"/>
                  </a:cubicBezTo>
                  <a:cubicBezTo>
                    <a:pt x="1105" y="267"/>
                    <a:pt x="1105" y="168"/>
                    <a:pt x="1050" y="101"/>
                  </a:cubicBezTo>
                  <a:cubicBezTo>
                    <a:pt x="999" y="51"/>
                    <a:pt x="912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080;p69"/>
            <p:cNvSpPr/>
            <p:nvPr/>
          </p:nvSpPr>
          <p:spPr>
            <a:xfrm>
              <a:off x="1424410" y="1773074"/>
              <a:ext cx="147052" cy="188296"/>
            </a:xfrm>
            <a:custGeom>
              <a:avLst/>
              <a:gdLst/>
              <a:ahLst/>
              <a:cxnLst/>
              <a:rect l="l" t="t" r="r" b="b"/>
              <a:pathLst>
                <a:path w="2970" h="3803" extrusionOk="0">
                  <a:moveTo>
                    <a:pt x="1409" y="1"/>
                  </a:moveTo>
                  <a:cubicBezTo>
                    <a:pt x="1028" y="1"/>
                    <a:pt x="657" y="218"/>
                    <a:pt x="574" y="575"/>
                  </a:cubicBezTo>
                  <a:cubicBezTo>
                    <a:pt x="574" y="575"/>
                    <a:pt x="0" y="939"/>
                    <a:pt x="685" y="1369"/>
                  </a:cubicBezTo>
                  <a:cubicBezTo>
                    <a:pt x="1381" y="1811"/>
                    <a:pt x="1778" y="2043"/>
                    <a:pt x="1800" y="2959"/>
                  </a:cubicBezTo>
                  <a:cubicBezTo>
                    <a:pt x="1806" y="3497"/>
                    <a:pt x="1885" y="3803"/>
                    <a:pt x="2045" y="3803"/>
                  </a:cubicBezTo>
                  <a:cubicBezTo>
                    <a:pt x="2157" y="3803"/>
                    <a:pt x="2310" y="3652"/>
                    <a:pt x="2506" y="3323"/>
                  </a:cubicBezTo>
                  <a:cubicBezTo>
                    <a:pt x="2970" y="2529"/>
                    <a:pt x="2539" y="1789"/>
                    <a:pt x="2308" y="751"/>
                  </a:cubicBezTo>
                  <a:cubicBezTo>
                    <a:pt x="2191" y="224"/>
                    <a:pt x="179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081;p69"/>
            <p:cNvSpPr/>
            <p:nvPr/>
          </p:nvSpPr>
          <p:spPr>
            <a:xfrm>
              <a:off x="1140208" y="1638796"/>
              <a:ext cx="380999" cy="258406"/>
            </a:xfrm>
            <a:custGeom>
              <a:avLst/>
              <a:gdLst/>
              <a:ahLst/>
              <a:cxnLst/>
              <a:rect l="l" t="t" r="r" b="b"/>
              <a:pathLst>
                <a:path w="7695" h="5219" extrusionOk="0">
                  <a:moveTo>
                    <a:pt x="4886" y="1"/>
                  </a:moveTo>
                  <a:cubicBezTo>
                    <a:pt x="4529" y="1"/>
                    <a:pt x="3899" y="695"/>
                    <a:pt x="3356" y="1112"/>
                  </a:cubicBezTo>
                  <a:cubicBezTo>
                    <a:pt x="2639" y="1664"/>
                    <a:pt x="1612" y="1554"/>
                    <a:pt x="807" y="2977"/>
                  </a:cubicBezTo>
                  <a:cubicBezTo>
                    <a:pt x="1" y="4390"/>
                    <a:pt x="520" y="4633"/>
                    <a:pt x="520" y="4633"/>
                  </a:cubicBezTo>
                  <a:cubicBezTo>
                    <a:pt x="520" y="4633"/>
                    <a:pt x="1127" y="5219"/>
                    <a:pt x="1640" y="5219"/>
                  </a:cubicBezTo>
                  <a:cubicBezTo>
                    <a:pt x="1856" y="5219"/>
                    <a:pt x="2055" y="5115"/>
                    <a:pt x="2186" y="4821"/>
                  </a:cubicBezTo>
                  <a:cubicBezTo>
                    <a:pt x="2639" y="3828"/>
                    <a:pt x="6403" y="4324"/>
                    <a:pt x="6910" y="3662"/>
                  </a:cubicBezTo>
                  <a:cubicBezTo>
                    <a:pt x="7408" y="2989"/>
                    <a:pt x="7694" y="1807"/>
                    <a:pt x="7385" y="1211"/>
                  </a:cubicBezTo>
                  <a:cubicBezTo>
                    <a:pt x="7299" y="1042"/>
                    <a:pt x="7215" y="981"/>
                    <a:pt x="7138" y="981"/>
                  </a:cubicBezTo>
                  <a:cubicBezTo>
                    <a:pt x="6939" y="981"/>
                    <a:pt x="6789" y="1388"/>
                    <a:pt x="6789" y="1388"/>
                  </a:cubicBezTo>
                  <a:cubicBezTo>
                    <a:pt x="6789" y="1388"/>
                    <a:pt x="6756" y="792"/>
                    <a:pt x="6336" y="428"/>
                  </a:cubicBezTo>
                  <a:cubicBezTo>
                    <a:pt x="6266" y="368"/>
                    <a:pt x="6191" y="343"/>
                    <a:pt x="6114" y="343"/>
                  </a:cubicBezTo>
                  <a:cubicBezTo>
                    <a:pt x="5727" y="343"/>
                    <a:pt x="5310" y="991"/>
                    <a:pt x="5310" y="991"/>
                  </a:cubicBezTo>
                  <a:lnTo>
                    <a:pt x="5134" y="252"/>
                  </a:lnTo>
                  <a:cubicBezTo>
                    <a:pt x="5088" y="74"/>
                    <a:pt x="5001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082;p69"/>
            <p:cNvSpPr/>
            <p:nvPr/>
          </p:nvSpPr>
          <p:spPr>
            <a:xfrm>
              <a:off x="1438620" y="1958202"/>
              <a:ext cx="86399" cy="62237"/>
            </a:xfrm>
            <a:custGeom>
              <a:avLst/>
              <a:gdLst/>
              <a:ahLst/>
              <a:cxnLst/>
              <a:rect l="l" t="t" r="r" b="b"/>
              <a:pathLst>
                <a:path w="1745" h="1257" extrusionOk="0">
                  <a:moveTo>
                    <a:pt x="942" y="0"/>
                  </a:moveTo>
                  <a:cubicBezTo>
                    <a:pt x="864" y="0"/>
                    <a:pt x="772" y="11"/>
                    <a:pt x="663" y="37"/>
                  </a:cubicBezTo>
                  <a:cubicBezTo>
                    <a:pt x="0" y="181"/>
                    <a:pt x="133" y="1162"/>
                    <a:pt x="133" y="1162"/>
                  </a:cubicBezTo>
                  <a:cubicBezTo>
                    <a:pt x="133" y="1162"/>
                    <a:pt x="272" y="1257"/>
                    <a:pt x="576" y="1257"/>
                  </a:cubicBezTo>
                  <a:cubicBezTo>
                    <a:pt x="702" y="1257"/>
                    <a:pt x="855" y="1241"/>
                    <a:pt x="1038" y="1196"/>
                  </a:cubicBezTo>
                  <a:cubicBezTo>
                    <a:pt x="1579" y="1064"/>
                    <a:pt x="1744" y="313"/>
                    <a:pt x="1535" y="291"/>
                  </a:cubicBezTo>
                  <a:cubicBezTo>
                    <a:pt x="1369" y="272"/>
                    <a:pt x="1334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083;p69"/>
            <p:cNvSpPr/>
            <p:nvPr/>
          </p:nvSpPr>
          <p:spPr>
            <a:xfrm>
              <a:off x="1433719" y="1957211"/>
              <a:ext cx="87489" cy="58573"/>
            </a:xfrm>
            <a:custGeom>
              <a:avLst/>
              <a:gdLst/>
              <a:ahLst/>
              <a:cxnLst/>
              <a:rect l="l" t="t" r="r" b="b"/>
              <a:pathLst>
                <a:path w="1767" h="1183" extrusionOk="0">
                  <a:moveTo>
                    <a:pt x="989" y="0"/>
                  </a:moveTo>
                  <a:cubicBezTo>
                    <a:pt x="880" y="0"/>
                    <a:pt x="763" y="22"/>
                    <a:pt x="641" y="79"/>
                  </a:cubicBezTo>
                  <a:cubicBezTo>
                    <a:pt x="0" y="366"/>
                    <a:pt x="232" y="1182"/>
                    <a:pt x="232" y="1182"/>
                  </a:cubicBezTo>
                  <a:cubicBezTo>
                    <a:pt x="232" y="1182"/>
                    <a:pt x="155" y="476"/>
                    <a:pt x="619" y="223"/>
                  </a:cubicBezTo>
                  <a:cubicBezTo>
                    <a:pt x="742" y="157"/>
                    <a:pt x="865" y="131"/>
                    <a:pt x="981" y="131"/>
                  </a:cubicBezTo>
                  <a:cubicBezTo>
                    <a:pt x="1344" y="131"/>
                    <a:pt x="1640" y="377"/>
                    <a:pt x="1698" y="377"/>
                  </a:cubicBezTo>
                  <a:cubicBezTo>
                    <a:pt x="1699" y="377"/>
                    <a:pt x="1699" y="377"/>
                    <a:pt x="1700" y="377"/>
                  </a:cubicBezTo>
                  <a:cubicBezTo>
                    <a:pt x="1766" y="366"/>
                    <a:pt x="1623" y="255"/>
                    <a:pt x="1578" y="223"/>
                  </a:cubicBezTo>
                  <a:cubicBezTo>
                    <a:pt x="1538" y="181"/>
                    <a:pt x="1302" y="0"/>
                    <a:pt x="9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084;p69"/>
            <p:cNvSpPr/>
            <p:nvPr/>
          </p:nvSpPr>
          <p:spPr>
            <a:xfrm>
              <a:off x="1452286" y="1970679"/>
              <a:ext cx="49760" cy="44809"/>
            </a:xfrm>
            <a:custGeom>
              <a:avLst/>
              <a:gdLst/>
              <a:ahLst/>
              <a:cxnLst/>
              <a:rect l="l" t="t" r="r" b="b"/>
              <a:pathLst>
                <a:path w="1005" h="905" extrusionOk="0">
                  <a:moveTo>
                    <a:pt x="506" y="1"/>
                  </a:moveTo>
                  <a:cubicBezTo>
                    <a:pt x="467" y="1"/>
                    <a:pt x="427" y="6"/>
                    <a:pt x="387" y="17"/>
                  </a:cubicBezTo>
                  <a:cubicBezTo>
                    <a:pt x="144" y="72"/>
                    <a:pt x="1" y="326"/>
                    <a:pt x="55" y="569"/>
                  </a:cubicBezTo>
                  <a:cubicBezTo>
                    <a:pt x="111" y="771"/>
                    <a:pt x="297" y="905"/>
                    <a:pt x="498" y="905"/>
                  </a:cubicBezTo>
                  <a:cubicBezTo>
                    <a:pt x="538" y="905"/>
                    <a:pt x="579" y="899"/>
                    <a:pt x="619" y="888"/>
                  </a:cubicBezTo>
                  <a:cubicBezTo>
                    <a:pt x="862" y="834"/>
                    <a:pt x="1005" y="579"/>
                    <a:pt x="938" y="336"/>
                  </a:cubicBezTo>
                  <a:cubicBezTo>
                    <a:pt x="883" y="134"/>
                    <a:pt x="705" y="1"/>
                    <a:pt x="50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085;p69"/>
            <p:cNvSpPr/>
            <p:nvPr/>
          </p:nvSpPr>
          <p:spPr>
            <a:xfrm>
              <a:off x="1427133" y="1917205"/>
              <a:ext cx="65109" cy="24806"/>
            </a:xfrm>
            <a:custGeom>
              <a:avLst/>
              <a:gdLst/>
              <a:ahLst/>
              <a:cxnLst/>
              <a:rect l="l" t="t" r="r" b="b"/>
              <a:pathLst>
                <a:path w="1315" h="501" extrusionOk="0">
                  <a:moveTo>
                    <a:pt x="791" y="0"/>
                  </a:moveTo>
                  <a:cubicBezTo>
                    <a:pt x="673" y="0"/>
                    <a:pt x="526" y="19"/>
                    <a:pt x="354" y="81"/>
                  </a:cubicBezTo>
                  <a:cubicBezTo>
                    <a:pt x="200" y="136"/>
                    <a:pt x="67" y="246"/>
                    <a:pt x="1" y="401"/>
                  </a:cubicBezTo>
                  <a:cubicBezTo>
                    <a:pt x="1" y="423"/>
                    <a:pt x="45" y="445"/>
                    <a:pt x="67" y="457"/>
                  </a:cubicBezTo>
                  <a:cubicBezTo>
                    <a:pt x="100" y="479"/>
                    <a:pt x="144" y="489"/>
                    <a:pt x="178" y="501"/>
                  </a:cubicBezTo>
                  <a:cubicBezTo>
                    <a:pt x="299" y="346"/>
                    <a:pt x="487" y="224"/>
                    <a:pt x="696" y="170"/>
                  </a:cubicBezTo>
                  <a:cubicBezTo>
                    <a:pt x="840" y="136"/>
                    <a:pt x="972" y="125"/>
                    <a:pt x="1115" y="125"/>
                  </a:cubicBezTo>
                  <a:lnTo>
                    <a:pt x="1314" y="125"/>
                  </a:lnTo>
                  <a:cubicBezTo>
                    <a:pt x="1204" y="70"/>
                    <a:pt x="1093" y="37"/>
                    <a:pt x="972" y="15"/>
                  </a:cubicBezTo>
                  <a:cubicBezTo>
                    <a:pt x="923" y="7"/>
                    <a:pt x="862" y="0"/>
                    <a:pt x="791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086;p69"/>
            <p:cNvSpPr/>
            <p:nvPr/>
          </p:nvSpPr>
          <p:spPr>
            <a:xfrm>
              <a:off x="1477983" y="1975580"/>
              <a:ext cx="13121" cy="12081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135" y="0"/>
                  </a:moveTo>
                  <a:cubicBezTo>
                    <a:pt x="123" y="0"/>
                    <a:pt x="112" y="2"/>
                    <a:pt x="100" y="6"/>
                  </a:cubicBezTo>
                  <a:cubicBezTo>
                    <a:pt x="44" y="28"/>
                    <a:pt x="0" y="83"/>
                    <a:pt x="22" y="149"/>
                  </a:cubicBezTo>
                  <a:cubicBezTo>
                    <a:pt x="32" y="204"/>
                    <a:pt x="78" y="243"/>
                    <a:pt x="131" y="243"/>
                  </a:cubicBezTo>
                  <a:cubicBezTo>
                    <a:pt x="143" y="243"/>
                    <a:pt x="154" y="241"/>
                    <a:pt x="166" y="237"/>
                  </a:cubicBezTo>
                  <a:cubicBezTo>
                    <a:pt x="232" y="227"/>
                    <a:pt x="265" y="161"/>
                    <a:pt x="254" y="94"/>
                  </a:cubicBezTo>
                  <a:cubicBezTo>
                    <a:pt x="236" y="40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087;p69"/>
            <p:cNvSpPr/>
            <p:nvPr/>
          </p:nvSpPr>
          <p:spPr>
            <a:xfrm>
              <a:off x="1295777" y="1994148"/>
              <a:ext cx="89321" cy="62138"/>
            </a:xfrm>
            <a:custGeom>
              <a:avLst/>
              <a:gdLst/>
              <a:ahLst/>
              <a:cxnLst/>
              <a:rect l="l" t="t" r="r" b="b"/>
              <a:pathLst>
                <a:path w="1804" h="1255" extrusionOk="0">
                  <a:moveTo>
                    <a:pt x="969" y="1"/>
                  </a:moveTo>
                  <a:cubicBezTo>
                    <a:pt x="912" y="1"/>
                    <a:pt x="851" y="9"/>
                    <a:pt x="788" y="28"/>
                  </a:cubicBezTo>
                  <a:cubicBezTo>
                    <a:pt x="137" y="216"/>
                    <a:pt x="314" y="558"/>
                    <a:pt x="148" y="679"/>
                  </a:cubicBezTo>
                  <a:cubicBezTo>
                    <a:pt x="1" y="788"/>
                    <a:pt x="387" y="1254"/>
                    <a:pt x="847" y="1254"/>
                  </a:cubicBezTo>
                  <a:cubicBezTo>
                    <a:pt x="904" y="1254"/>
                    <a:pt x="962" y="1247"/>
                    <a:pt x="1020" y="1231"/>
                  </a:cubicBezTo>
                  <a:cubicBezTo>
                    <a:pt x="1649" y="1055"/>
                    <a:pt x="1804" y="757"/>
                    <a:pt x="1804" y="757"/>
                  </a:cubicBezTo>
                  <a:cubicBezTo>
                    <a:pt x="1804" y="757"/>
                    <a:pt x="1507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088;p69"/>
            <p:cNvSpPr/>
            <p:nvPr/>
          </p:nvSpPr>
          <p:spPr>
            <a:xfrm>
              <a:off x="1299193" y="1993207"/>
              <a:ext cx="85904" cy="39065"/>
            </a:xfrm>
            <a:custGeom>
              <a:avLst/>
              <a:gdLst/>
              <a:ahLst/>
              <a:cxnLst/>
              <a:rect l="l" t="t" r="r" b="b"/>
              <a:pathLst>
                <a:path w="1735" h="789" extrusionOk="0">
                  <a:moveTo>
                    <a:pt x="896" y="1"/>
                  </a:moveTo>
                  <a:cubicBezTo>
                    <a:pt x="874" y="1"/>
                    <a:pt x="852" y="2"/>
                    <a:pt x="829" y="3"/>
                  </a:cubicBezTo>
                  <a:cubicBezTo>
                    <a:pt x="311" y="47"/>
                    <a:pt x="112" y="522"/>
                    <a:pt x="90" y="588"/>
                  </a:cubicBezTo>
                  <a:cubicBezTo>
                    <a:pt x="70" y="640"/>
                    <a:pt x="0" y="789"/>
                    <a:pt x="46" y="789"/>
                  </a:cubicBezTo>
                  <a:cubicBezTo>
                    <a:pt x="49" y="789"/>
                    <a:pt x="53" y="788"/>
                    <a:pt x="57" y="787"/>
                  </a:cubicBezTo>
                  <a:cubicBezTo>
                    <a:pt x="123" y="765"/>
                    <a:pt x="333" y="136"/>
                    <a:pt x="918" y="124"/>
                  </a:cubicBezTo>
                  <a:cubicBezTo>
                    <a:pt x="922" y="124"/>
                    <a:pt x="926" y="124"/>
                    <a:pt x="931" y="124"/>
                  </a:cubicBezTo>
                  <a:cubicBezTo>
                    <a:pt x="1463" y="124"/>
                    <a:pt x="1735" y="776"/>
                    <a:pt x="1735" y="776"/>
                  </a:cubicBezTo>
                  <a:cubicBezTo>
                    <a:pt x="1735" y="776"/>
                    <a:pt x="1539" y="1"/>
                    <a:pt x="89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089;p69"/>
            <p:cNvSpPr/>
            <p:nvPr/>
          </p:nvSpPr>
          <p:spPr>
            <a:xfrm>
              <a:off x="1320582" y="2004248"/>
              <a:ext cx="49760" cy="45106"/>
            </a:xfrm>
            <a:custGeom>
              <a:avLst/>
              <a:gdLst/>
              <a:ahLst/>
              <a:cxnLst/>
              <a:rect l="l" t="t" r="r" b="b"/>
              <a:pathLst>
                <a:path w="1005" h="911" extrusionOk="0">
                  <a:moveTo>
                    <a:pt x="491" y="0"/>
                  </a:moveTo>
                  <a:cubicBezTo>
                    <a:pt x="457" y="0"/>
                    <a:pt x="422" y="4"/>
                    <a:pt x="387" y="12"/>
                  </a:cubicBezTo>
                  <a:cubicBezTo>
                    <a:pt x="144" y="78"/>
                    <a:pt x="0" y="332"/>
                    <a:pt x="66" y="575"/>
                  </a:cubicBezTo>
                  <a:cubicBezTo>
                    <a:pt x="113" y="778"/>
                    <a:pt x="297" y="911"/>
                    <a:pt x="498" y="911"/>
                  </a:cubicBezTo>
                  <a:cubicBezTo>
                    <a:pt x="538" y="911"/>
                    <a:pt x="578" y="906"/>
                    <a:pt x="618" y="895"/>
                  </a:cubicBezTo>
                  <a:cubicBezTo>
                    <a:pt x="861" y="829"/>
                    <a:pt x="1005" y="586"/>
                    <a:pt x="939" y="343"/>
                  </a:cubicBezTo>
                  <a:cubicBezTo>
                    <a:pt x="891" y="135"/>
                    <a:pt x="698" y="0"/>
                    <a:pt x="491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90;p69"/>
            <p:cNvSpPr/>
            <p:nvPr/>
          </p:nvSpPr>
          <p:spPr>
            <a:xfrm>
              <a:off x="1298698" y="1948200"/>
              <a:ext cx="64020" cy="25499"/>
            </a:xfrm>
            <a:custGeom>
              <a:avLst/>
              <a:gdLst/>
              <a:ahLst/>
              <a:cxnLst/>
              <a:rect l="l" t="t" r="r" b="b"/>
              <a:pathLst>
                <a:path w="1293" h="515" extrusionOk="0">
                  <a:moveTo>
                    <a:pt x="912" y="1"/>
                  </a:moveTo>
                  <a:cubicBezTo>
                    <a:pt x="877" y="1"/>
                    <a:pt x="842" y="3"/>
                    <a:pt x="807" y="7"/>
                  </a:cubicBezTo>
                  <a:cubicBezTo>
                    <a:pt x="530" y="51"/>
                    <a:pt x="343" y="172"/>
                    <a:pt x="243" y="250"/>
                  </a:cubicBezTo>
                  <a:cubicBezTo>
                    <a:pt x="155" y="327"/>
                    <a:pt x="67" y="415"/>
                    <a:pt x="1" y="515"/>
                  </a:cubicBezTo>
                  <a:cubicBezTo>
                    <a:pt x="56" y="481"/>
                    <a:pt x="111" y="449"/>
                    <a:pt x="167" y="427"/>
                  </a:cubicBezTo>
                  <a:cubicBezTo>
                    <a:pt x="299" y="360"/>
                    <a:pt x="420" y="294"/>
                    <a:pt x="552" y="261"/>
                  </a:cubicBezTo>
                  <a:cubicBezTo>
                    <a:pt x="638" y="234"/>
                    <a:pt x="725" y="221"/>
                    <a:pt x="811" y="221"/>
                  </a:cubicBezTo>
                  <a:cubicBezTo>
                    <a:pt x="938" y="221"/>
                    <a:pt x="1064" y="248"/>
                    <a:pt x="1182" y="294"/>
                  </a:cubicBezTo>
                  <a:cubicBezTo>
                    <a:pt x="1204" y="261"/>
                    <a:pt x="1226" y="239"/>
                    <a:pt x="1248" y="206"/>
                  </a:cubicBezTo>
                  <a:cubicBezTo>
                    <a:pt x="1259" y="172"/>
                    <a:pt x="1292" y="140"/>
                    <a:pt x="1281" y="106"/>
                  </a:cubicBezTo>
                  <a:cubicBezTo>
                    <a:pt x="1175" y="36"/>
                    <a:pt x="1049" y="1"/>
                    <a:pt x="91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91;p69"/>
            <p:cNvSpPr/>
            <p:nvPr/>
          </p:nvSpPr>
          <p:spPr>
            <a:xfrm>
              <a:off x="1327712" y="2014002"/>
              <a:ext cx="11487" cy="10645"/>
            </a:xfrm>
            <a:custGeom>
              <a:avLst/>
              <a:gdLst/>
              <a:ahLst/>
              <a:cxnLst/>
              <a:rect l="l" t="t" r="r" b="b"/>
              <a:pathLst>
                <a:path w="232" h="215" extrusionOk="0">
                  <a:moveTo>
                    <a:pt x="110" y="1"/>
                  </a:moveTo>
                  <a:cubicBezTo>
                    <a:pt x="103" y="1"/>
                    <a:pt x="96" y="1"/>
                    <a:pt x="88" y="3"/>
                  </a:cubicBezTo>
                  <a:cubicBezTo>
                    <a:pt x="33" y="13"/>
                    <a:pt x="0" y="69"/>
                    <a:pt x="11" y="135"/>
                  </a:cubicBezTo>
                  <a:cubicBezTo>
                    <a:pt x="30" y="183"/>
                    <a:pt x="74" y="214"/>
                    <a:pt x="121" y="214"/>
                  </a:cubicBezTo>
                  <a:cubicBezTo>
                    <a:pt x="129" y="214"/>
                    <a:pt x="136" y="214"/>
                    <a:pt x="143" y="212"/>
                  </a:cubicBezTo>
                  <a:cubicBezTo>
                    <a:pt x="199" y="190"/>
                    <a:pt x="231" y="135"/>
                    <a:pt x="221" y="80"/>
                  </a:cubicBezTo>
                  <a:cubicBezTo>
                    <a:pt x="211" y="32"/>
                    <a:pt x="160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92;p69"/>
            <p:cNvSpPr/>
            <p:nvPr/>
          </p:nvSpPr>
          <p:spPr>
            <a:xfrm>
              <a:off x="1387820" y="2082973"/>
              <a:ext cx="89667" cy="49909"/>
            </a:xfrm>
            <a:custGeom>
              <a:avLst/>
              <a:gdLst/>
              <a:ahLst/>
              <a:cxnLst/>
              <a:rect l="l" t="t" r="r" b="b"/>
              <a:pathLst>
                <a:path w="1811" h="1008" extrusionOk="0">
                  <a:moveTo>
                    <a:pt x="1744" y="1"/>
                  </a:moveTo>
                  <a:lnTo>
                    <a:pt x="0" y="464"/>
                  </a:lnTo>
                  <a:cubicBezTo>
                    <a:pt x="0" y="464"/>
                    <a:pt x="272" y="1007"/>
                    <a:pt x="830" y="1007"/>
                  </a:cubicBezTo>
                  <a:cubicBezTo>
                    <a:pt x="908" y="1007"/>
                    <a:pt x="992" y="996"/>
                    <a:pt x="1082" y="972"/>
                  </a:cubicBezTo>
                  <a:cubicBezTo>
                    <a:pt x="1810" y="762"/>
                    <a:pt x="1744" y="1"/>
                    <a:pt x="174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93;p69"/>
            <p:cNvSpPr/>
            <p:nvPr/>
          </p:nvSpPr>
          <p:spPr>
            <a:xfrm>
              <a:off x="1387226" y="2080795"/>
              <a:ext cx="87489" cy="38075"/>
            </a:xfrm>
            <a:custGeom>
              <a:avLst/>
              <a:gdLst/>
              <a:ahLst/>
              <a:cxnLst/>
              <a:rect l="l" t="t" r="r" b="b"/>
              <a:pathLst>
                <a:path w="1767" h="769" extrusionOk="0">
                  <a:moveTo>
                    <a:pt x="1767" y="0"/>
                  </a:moveTo>
                  <a:lnTo>
                    <a:pt x="1" y="497"/>
                  </a:lnTo>
                  <a:cubicBezTo>
                    <a:pt x="1" y="497"/>
                    <a:pt x="167" y="740"/>
                    <a:pt x="388" y="762"/>
                  </a:cubicBezTo>
                  <a:cubicBezTo>
                    <a:pt x="417" y="766"/>
                    <a:pt x="450" y="768"/>
                    <a:pt x="486" y="768"/>
                  </a:cubicBezTo>
                  <a:cubicBezTo>
                    <a:pt x="806" y="768"/>
                    <a:pt x="1365" y="605"/>
                    <a:pt x="1524" y="486"/>
                  </a:cubicBezTo>
                  <a:cubicBezTo>
                    <a:pt x="1690" y="36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94;p69"/>
            <p:cNvSpPr/>
            <p:nvPr/>
          </p:nvSpPr>
          <p:spPr>
            <a:xfrm>
              <a:off x="1116145" y="2115206"/>
              <a:ext cx="654258" cy="726398"/>
            </a:xfrm>
            <a:custGeom>
              <a:avLst/>
              <a:gdLst/>
              <a:ahLst/>
              <a:cxnLst/>
              <a:rect l="l" t="t" r="r" b="b"/>
              <a:pathLst>
                <a:path w="13214" h="14671" extrusionOk="0">
                  <a:moveTo>
                    <a:pt x="7396" y="0"/>
                  </a:moveTo>
                  <a:lnTo>
                    <a:pt x="4361" y="972"/>
                  </a:lnTo>
                  <a:cubicBezTo>
                    <a:pt x="4361" y="972"/>
                    <a:pt x="4737" y="2749"/>
                    <a:pt x="4615" y="3113"/>
                  </a:cubicBezTo>
                  <a:cubicBezTo>
                    <a:pt x="4494" y="3478"/>
                    <a:pt x="1" y="4979"/>
                    <a:pt x="366" y="5828"/>
                  </a:cubicBezTo>
                  <a:cubicBezTo>
                    <a:pt x="727" y="6672"/>
                    <a:pt x="1023" y="14638"/>
                    <a:pt x="1611" y="14638"/>
                  </a:cubicBezTo>
                  <a:cubicBezTo>
                    <a:pt x="1615" y="14638"/>
                    <a:pt x="1619" y="14638"/>
                    <a:pt x="1624" y="14637"/>
                  </a:cubicBezTo>
                  <a:cubicBezTo>
                    <a:pt x="2231" y="14516"/>
                    <a:pt x="12242" y="14670"/>
                    <a:pt x="12728" y="14428"/>
                  </a:cubicBezTo>
                  <a:cubicBezTo>
                    <a:pt x="13214" y="14185"/>
                    <a:pt x="12463" y="4482"/>
                    <a:pt x="12220" y="3996"/>
                  </a:cubicBezTo>
                  <a:cubicBezTo>
                    <a:pt x="11978" y="3510"/>
                    <a:pt x="8588" y="2981"/>
                    <a:pt x="8103" y="2860"/>
                  </a:cubicBezTo>
                  <a:cubicBezTo>
                    <a:pt x="7617" y="2738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95;p69"/>
            <p:cNvSpPr/>
            <p:nvPr/>
          </p:nvSpPr>
          <p:spPr>
            <a:xfrm>
              <a:off x="1121740" y="2264238"/>
              <a:ext cx="647574" cy="574642"/>
            </a:xfrm>
            <a:custGeom>
              <a:avLst/>
              <a:gdLst/>
              <a:ahLst/>
              <a:cxnLst/>
              <a:rect l="l" t="t" r="r" b="b"/>
              <a:pathLst>
                <a:path w="13079" h="11606" extrusionOk="0">
                  <a:moveTo>
                    <a:pt x="9074" y="1"/>
                  </a:moveTo>
                  <a:cubicBezTo>
                    <a:pt x="8851" y="1"/>
                    <a:pt x="8678" y="9"/>
                    <a:pt x="8586" y="26"/>
                  </a:cubicBezTo>
                  <a:cubicBezTo>
                    <a:pt x="8045" y="125"/>
                    <a:pt x="7560" y="1837"/>
                    <a:pt x="6875" y="2024"/>
                  </a:cubicBezTo>
                  <a:cubicBezTo>
                    <a:pt x="6835" y="2035"/>
                    <a:pt x="6789" y="2041"/>
                    <a:pt x="6738" y="2041"/>
                  </a:cubicBezTo>
                  <a:cubicBezTo>
                    <a:pt x="5912" y="2041"/>
                    <a:pt x="3729" y="622"/>
                    <a:pt x="3729" y="622"/>
                  </a:cubicBezTo>
                  <a:cubicBezTo>
                    <a:pt x="2846" y="622"/>
                    <a:pt x="484" y="2013"/>
                    <a:pt x="329" y="2477"/>
                  </a:cubicBezTo>
                  <a:cubicBezTo>
                    <a:pt x="0" y="3486"/>
                    <a:pt x="424" y="11606"/>
                    <a:pt x="1101" y="11606"/>
                  </a:cubicBezTo>
                  <a:cubicBezTo>
                    <a:pt x="1105" y="11606"/>
                    <a:pt x="1109" y="11605"/>
                    <a:pt x="1114" y="11605"/>
                  </a:cubicBezTo>
                  <a:cubicBezTo>
                    <a:pt x="1798" y="11506"/>
                    <a:pt x="13035" y="11605"/>
                    <a:pt x="12935" y="11362"/>
                  </a:cubicBezTo>
                  <a:cubicBezTo>
                    <a:pt x="12836" y="11119"/>
                    <a:pt x="13079" y="1152"/>
                    <a:pt x="12736" y="633"/>
                  </a:cubicBezTo>
                  <a:cubicBezTo>
                    <a:pt x="12443" y="203"/>
                    <a:pt x="10157" y="1"/>
                    <a:pt x="9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96;p69"/>
            <p:cNvSpPr/>
            <p:nvPr/>
          </p:nvSpPr>
          <p:spPr>
            <a:xfrm>
              <a:off x="1167539" y="2826750"/>
              <a:ext cx="673370" cy="475914"/>
            </a:xfrm>
            <a:custGeom>
              <a:avLst/>
              <a:gdLst/>
              <a:ahLst/>
              <a:cxnLst/>
              <a:rect l="l" t="t" r="r" b="b"/>
              <a:pathLst>
                <a:path w="13600" h="9612" extrusionOk="0">
                  <a:moveTo>
                    <a:pt x="12010" y="1"/>
                  </a:moveTo>
                  <a:cubicBezTo>
                    <a:pt x="11502" y="1"/>
                    <a:pt x="0" y="398"/>
                    <a:pt x="0" y="398"/>
                  </a:cubicBezTo>
                  <a:cubicBezTo>
                    <a:pt x="0" y="398"/>
                    <a:pt x="12" y="9218"/>
                    <a:pt x="520" y="9472"/>
                  </a:cubicBezTo>
                  <a:cubicBezTo>
                    <a:pt x="716" y="9570"/>
                    <a:pt x="1595" y="9612"/>
                    <a:pt x="2623" y="9612"/>
                  </a:cubicBezTo>
                  <a:cubicBezTo>
                    <a:pt x="4252" y="9612"/>
                    <a:pt x="6254" y="9506"/>
                    <a:pt x="6491" y="9351"/>
                  </a:cubicBezTo>
                  <a:cubicBezTo>
                    <a:pt x="6854" y="9105"/>
                    <a:pt x="6485" y="3889"/>
                    <a:pt x="6569" y="3889"/>
                  </a:cubicBezTo>
                  <a:cubicBezTo>
                    <a:pt x="6572" y="3889"/>
                    <a:pt x="6575" y="3896"/>
                    <a:pt x="6579" y="3908"/>
                  </a:cubicBezTo>
                  <a:cubicBezTo>
                    <a:pt x="6710" y="4279"/>
                    <a:pt x="7111" y="9353"/>
                    <a:pt x="7493" y="9353"/>
                  </a:cubicBezTo>
                  <a:cubicBezTo>
                    <a:pt x="7497" y="9353"/>
                    <a:pt x="7502" y="9352"/>
                    <a:pt x="7506" y="9351"/>
                  </a:cubicBezTo>
                  <a:cubicBezTo>
                    <a:pt x="7882" y="9218"/>
                    <a:pt x="12330" y="9472"/>
                    <a:pt x="12971" y="8964"/>
                  </a:cubicBezTo>
                  <a:cubicBezTo>
                    <a:pt x="13599" y="8456"/>
                    <a:pt x="12518" y="1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97;p69"/>
            <p:cNvSpPr/>
            <p:nvPr/>
          </p:nvSpPr>
          <p:spPr>
            <a:xfrm>
              <a:off x="754407" y="2062970"/>
              <a:ext cx="240482" cy="175819"/>
            </a:xfrm>
            <a:custGeom>
              <a:avLst/>
              <a:gdLst/>
              <a:ahLst/>
              <a:cxnLst/>
              <a:rect l="l" t="t" r="r" b="b"/>
              <a:pathLst>
                <a:path w="4857" h="3551" extrusionOk="0">
                  <a:moveTo>
                    <a:pt x="3083" y="0"/>
                  </a:moveTo>
                  <a:cubicBezTo>
                    <a:pt x="2266" y="0"/>
                    <a:pt x="220" y="636"/>
                    <a:pt x="220" y="636"/>
                  </a:cubicBezTo>
                  <a:cubicBezTo>
                    <a:pt x="1" y="636"/>
                    <a:pt x="1593" y="3550"/>
                    <a:pt x="1872" y="3550"/>
                  </a:cubicBezTo>
                  <a:cubicBezTo>
                    <a:pt x="1873" y="3550"/>
                    <a:pt x="1875" y="3550"/>
                    <a:pt x="1876" y="3550"/>
                  </a:cubicBezTo>
                  <a:cubicBezTo>
                    <a:pt x="2141" y="3517"/>
                    <a:pt x="4856" y="2789"/>
                    <a:pt x="4636" y="2314"/>
                  </a:cubicBezTo>
                  <a:cubicBezTo>
                    <a:pt x="4426" y="1828"/>
                    <a:pt x="3731" y="360"/>
                    <a:pt x="3377" y="62"/>
                  </a:cubicBezTo>
                  <a:cubicBezTo>
                    <a:pt x="3326" y="19"/>
                    <a:pt x="3222" y="0"/>
                    <a:pt x="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98;p69"/>
            <p:cNvSpPr/>
            <p:nvPr/>
          </p:nvSpPr>
          <p:spPr>
            <a:xfrm>
              <a:off x="743415" y="2051186"/>
              <a:ext cx="227857" cy="143834"/>
            </a:xfrm>
            <a:custGeom>
              <a:avLst/>
              <a:gdLst/>
              <a:ahLst/>
              <a:cxnLst/>
              <a:rect l="l" t="t" r="r" b="b"/>
              <a:pathLst>
                <a:path w="4602" h="2905" extrusionOk="0">
                  <a:moveTo>
                    <a:pt x="3307" y="1"/>
                  </a:moveTo>
                  <a:cubicBezTo>
                    <a:pt x="3301" y="1"/>
                    <a:pt x="3296" y="1"/>
                    <a:pt x="3290" y="2"/>
                  </a:cubicBezTo>
                  <a:cubicBezTo>
                    <a:pt x="2993" y="79"/>
                    <a:pt x="1" y="731"/>
                    <a:pt x="1" y="984"/>
                  </a:cubicBezTo>
                  <a:cubicBezTo>
                    <a:pt x="1" y="1239"/>
                    <a:pt x="785" y="2905"/>
                    <a:pt x="785" y="2905"/>
                  </a:cubicBezTo>
                  <a:cubicBezTo>
                    <a:pt x="785" y="2905"/>
                    <a:pt x="4251" y="1845"/>
                    <a:pt x="4428" y="1813"/>
                  </a:cubicBezTo>
                  <a:cubicBezTo>
                    <a:pt x="4601" y="1780"/>
                    <a:pt x="3634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9;p69"/>
            <p:cNvSpPr/>
            <p:nvPr/>
          </p:nvSpPr>
          <p:spPr>
            <a:xfrm>
              <a:off x="667661" y="2040244"/>
              <a:ext cx="231619" cy="203694"/>
            </a:xfrm>
            <a:custGeom>
              <a:avLst/>
              <a:gdLst/>
              <a:ahLst/>
              <a:cxnLst/>
              <a:rect l="l" t="t" r="r" b="b"/>
              <a:pathLst>
                <a:path w="4678" h="4114" extrusionOk="0">
                  <a:moveTo>
                    <a:pt x="3159" y="1"/>
                  </a:moveTo>
                  <a:cubicBezTo>
                    <a:pt x="2629" y="1"/>
                    <a:pt x="174" y="753"/>
                    <a:pt x="174" y="753"/>
                  </a:cubicBezTo>
                  <a:cubicBezTo>
                    <a:pt x="1" y="828"/>
                    <a:pt x="1035" y="4113"/>
                    <a:pt x="1326" y="4113"/>
                  </a:cubicBezTo>
                  <a:cubicBezTo>
                    <a:pt x="1333" y="4113"/>
                    <a:pt x="1338" y="4112"/>
                    <a:pt x="1344" y="4109"/>
                  </a:cubicBezTo>
                  <a:cubicBezTo>
                    <a:pt x="1609" y="3965"/>
                    <a:pt x="4677" y="2905"/>
                    <a:pt x="4600" y="2618"/>
                  </a:cubicBezTo>
                  <a:cubicBezTo>
                    <a:pt x="4511" y="2321"/>
                    <a:pt x="3640" y="35"/>
                    <a:pt x="3198" y="3"/>
                  </a:cubicBezTo>
                  <a:cubicBezTo>
                    <a:pt x="3186" y="1"/>
                    <a:pt x="3173" y="1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0;p69"/>
            <p:cNvSpPr/>
            <p:nvPr/>
          </p:nvSpPr>
          <p:spPr>
            <a:xfrm>
              <a:off x="663106" y="2029302"/>
              <a:ext cx="227758" cy="153192"/>
            </a:xfrm>
            <a:custGeom>
              <a:avLst/>
              <a:gdLst/>
              <a:ahLst/>
              <a:cxnLst/>
              <a:rect l="l" t="t" r="r" b="b"/>
              <a:pathLst>
                <a:path w="4600" h="3094" extrusionOk="0">
                  <a:moveTo>
                    <a:pt x="3320" y="0"/>
                  </a:moveTo>
                  <a:cubicBezTo>
                    <a:pt x="3313" y="0"/>
                    <a:pt x="3307" y="1"/>
                    <a:pt x="3301" y="3"/>
                  </a:cubicBezTo>
                  <a:cubicBezTo>
                    <a:pt x="2992" y="69"/>
                    <a:pt x="1" y="720"/>
                    <a:pt x="1" y="974"/>
                  </a:cubicBezTo>
                  <a:cubicBezTo>
                    <a:pt x="1" y="1239"/>
                    <a:pt x="818" y="3094"/>
                    <a:pt x="818" y="3094"/>
                  </a:cubicBezTo>
                  <a:cubicBezTo>
                    <a:pt x="818" y="3094"/>
                    <a:pt x="4250" y="1846"/>
                    <a:pt x="4427" y="1802"/>
                  </a:cubicBezTo>
                  <a:cubicBezTo>
                    <a:pt x="4600" y="1770"/>
                    <a:pt x="3640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01;p69"/>
            <p:cNvSpPr/>
            <p:nvPr/>
          </p:nvSpPr>
          <p:spPr>
            <a:xfrm>
              <a:off x="677316" y="2265922"/>
              <a:ext cx="197901" cy="170273"/>
            </a:xfrm>
            <a:custGeom>
              <a:avLst/>
              <a:gdLst/>
              <a:ahLst/>
              <a:cxnLst/>
              <a:rect l="l" t="t" r="r" b="b"/>
              <a:pathLst>
                <a:path w="3997" h="3439" extrusionOk="0">
                  <a:moveTo>
                    <a:pt x="2346" y="0"/>
                  </a:moveTo>
                  <a:cubicBezTo>
                    <a:pt x="1805" y="0"/>
                    <a:pt x="729" y="919"/>
                    <a:pt x="729" y="919"/>
                  </a:cubicBezTo>
                  <a:cubicBezTo>
                    <a:pt x="0" y="2069"/>
                    <a:pt x="961" y="3438"/>
                    <a:pt x="1517" y="3438"/>
                  </a:cubicBezTo>
                  <a:cubicBezTo>
                    <a:pt x="1558" y="3438"/>
                    <a:pt x="1598" y="3430"/>
                    <a:pt x="1634" y="3414"/>
                  </a:cubicBezTo>
                  <a:cubicBezTo>
                    <a:pt x="2153" y="3182"/>
                    <a:pt x="3246" y="2983"/>
                    <a:pt x="3621" y="2421"/>
                  </a:cubicBezTo>
                  <a:cubicBezTo>
                    <a:pt x="3997" y="1869"/>
                    <a:pt x="2903" y="731"/>
                    <a:pt x="2606" y="147"/>
                  </a:cubicBezTo>
                  <a:cubicBezTo>
                    <a:pt x="2555" y="43"/>
                    <a:pt x="2463" y="0"/>
                    <a:pt x="2346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02;p69"/>
            <p:cNvSpPr/>
            <p:nvPr/>
          </p:nvSpPr>
          <p:spPr>
            <a:xfrm>
              <a:off x="1227152" y="3853689"/>
              <a:ext cx="304997" cy="226470"/>
            </a:xfrm>
            <a:custGeom>
              <a:avLst/>
              <a:gdLst/>
              <a:ahLst/>
              <a:cxnLst/>
              <a:rect l="l" t="t" r="r" b="b"/>
              <a:pathLst>
                <a:path w="6160" h="4574" extrusionOk="0">
                  <a:moveTo>
                    <a:pt x="4106" y="1"/>
                  </a:moveTo>
                  <a:cubicBezTo>
                    <a:pt x="4106" y="1"/>
                    <a:pt x="982" y="144"/>
                    <a:pt x="817" y="509"/>
                  </a:cubicBezTo>
                  <a:cubicBezTo>
                    <a:pt x="651" y="872"/>
                    <a:pt x="0" y="3632"/>
                    <a:pt x="651" y="4073"/>
                  </a:cubicBezTo>
                  <a:cubicBezTo>
                    <a:pt x="1082" y="4354"/>
                    <a:pt x="2244" y="4574"/>
                    <a:pt x="3343" y="4574"/>
                  </a:cubicBezTo>
                  <a:cubicBezTo>
                    <a:pt x="3932" y="4574"/>
                    <a:pt x="4502" y="4511"/>
                    <a:pt x="4934" y="4360"/>
                  </a:cubicBezTo>
                  <a:cubicBezTo>
                    <a:pt x="6159" y="3919"/>
                    <a:pt x="4602" y="3047"/>
                    <a:pt x="4271" y="2253"/>
                  </a:cubicBezTo>
                  <a:cubicBezTo>
                    <a:pt x="3940" y="1446"/>
                    <a:pt x="4106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03;p69"/>
            <p:cNvSpPr/>
            <p:nvPr/>
          </p:nvSpPr>
          <p:spPr>
            <a:xfrm>
              <a:off x="1242947" y="3544384"/>
              <a:ext cx="242166" cy="337428"/>
            </a:xfrm>
            <a:custGeom>
              <a:avLst/>
              <a:gdLst/>
              <a:ahLst/>
              <a:cxnLst/>
              <a:rect l="l" t="t" r="r" b="b"/>
              <a:pathLst>
                <a:path w="4891" h="6815" extrusionOk="0">
                  <a:moveTo>
                    <a:pt x="419" y="0"/>
                  </a:moveTo>
                  <a:cubicBezTo>
                    <a:pt x="349" y="0"/>
                    <a:pt x="310" y="0"/>
                    <a:pt x="310" y="0"/>
                  </a:cubicBezTo>
                  <a:cubicBezTo>
                    <a:pt x="67" y="0"/>
                    <a:pt x="1" y="6756"/>
                    <a:pt x="498" y="6756"/>
                  </a:cubicBezTo>
                  <a:cubicBezTo>
                    <a:pt x="731" y="6756"/>
                    <a:pt x="1554" y="6814"/>
                    <a:pt x="2355" y="6814"/>
                  </a:cubicBezTo>
                  <a:cubicBezTo>
                    <a:pt x="3256" y="6814"/>
                    <a:pt x="4130" y="6740"/>
                    <a:pt x="4107" y="6424"/>
                  </a:cubicBezTo>
                  <a:cubicBezTo>
                    <a:pt x="3952" y="4261"/>
                    <a:pt x="4891" y="739"/>
                    <a:pt x="4207" y="188"/>
                  </a:cubicBezTo>
                  <a:cubicBezTo>
                    <a:pt x="3979" y="9"/>
                    <a:pt x="1028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04;p69"/>
            <p:cNvSpPr/>
            <p:nvPr/>
          </p:nvSpPr>
          <p:spPr>
            <a:xfrm>
              <a:off x="1590624" y="3551266"/>
              <a:ext cx="225727" cy="327674"/>
            </a:xfrm>
            <a:custGeom>
              <a:avLst/>
              <a:gdLst/>
              <a:ahLst/>
              <a:cxnLst/>
              <a:rect l="l" t="t" r="r" b="b"/>
              <a:pathLst>
                <a:path w="4559" h="6618" extrusionOk="0">
                  <a:moveTo>
                    <a:pt x="3205" y="0"/>
                  </a:moveTo>
                  <a:cubicBezTo>
                    <a:pt x="2075" y="0"/>
                    <a:pt x="242" y="181"/>
                    <a:pt x="242" y="181"/>
                  </a:cubicBezTo>
                  <a:cubicBezTo>
                    <a:pt x="0" y="214"/>
                    <a:pt x="414" y="6617"/>
                    <a:pt x="897" y="6617"/>
                  </a:cubicBezTo>
                  <a:cubicBezTo>
                    <a:pt x="899" y="6617"/>
                    <a:pt x="902" y="6617"/>
                    <a:pt x="904" y="6617"/>
                  </a:cubicBezTo>
                  <a:cubicBezTo>
                    <a:pt x="989" y="6603"/>
                    <a:pt x="1140" y="6600"/>
                    <a:pt x="1332" y="6600"/>
                  </a:cubicBezTo>
                  <a:cubicBezTo>
                    <a:pt x="1556" y="6600"/>
                    <a:pt x="1837" y="6605"/>
                    <a:pt x="2135" y="6605"/>
                  </a:cubicBezTo>
                  <a:cubicBezTo>
                    <a:pt x="3076" y="6605"/>
                    <a:pt x="4194" y="6556"/>
                    <a:pt x="4271" y="6153"/>
                  </a:cubicBezTo>
                  <a:cubicBezTo>
                    <a:pt x="4558" y="4751"/>
                    <a:pt x="4183" y="1506"/>
                    <a:pt x="4072" y="137"/>
                  </a:cubicBezTo>
                  <a:cubicBezTo>
                    <a:pt x="4066" y="35"/>
                    <a:pt x="3704" y="0"/>
                    <a:pt x="3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05;p69"/>
            <p:cNvSpPr/>
            <p:nvPr/>
          </p:nvSpPr>
          <p:spPr>
            <a:xfrm>
              <a:off x="928741" y="2335982"/>
              <a:ext cx="386396" cy="375404"/>
            </a:xfrm>
            <a:custGeom>
              <a:avLst/>
              <a:gdLst/>
              <a:ahLst/>
              <a:cxnLst/>
              <a:rect l="l" t="t" r="r" b="b"/>
              <a:pathLst>
                <a:path w="7804" h="7582" extrusionOk="0">
                  <a:moveTo>
                    <a:pt x="5895" y="1"/>
                  </a:moveTo>
                  <a:cubicBezTo>
                    <a:pt x="5895" y="1"/>
                    <a:pt x="0" y="2838"/>
                    <a:pt x="121" y="3489"/>
                  </a:cubicBezTo>
                  <a:cubicBezTo>
                    <a:pt x="232" y="4151"/>
                    <a:pt x="1634" y="6171"/>
                    <a:pt x="2307" y="7297"/>
                  </a:cubicBezTo>
                  <a:cubicBezTo>
                    <a:pt x="2429" y="7499"/>
                    <a:pt x="2641" y="7582"/>
                    <a:pt x="2911" y="7582"/>
                  </a:cubicBezTo>
                  <a:cubicBezTo>
                    <a:pt x="4148" y="7582"/>
                    <a:pt x="6598" y="5829"/>
                    <a:pt x="7141" y="5730"/>
                  </a:cubicBezTo>
                  <a:cubicBezTo>
                    <a:pt x="7804" y="5620"/>
                    <a:pt x="5895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06;p69"/>
            <p:cNvSpPr/>
            <p:nvPr/>
          </p:nvSpPr>
          <p:spPr>
            <a:xfrm>
              <a:off x="699102" y="2342121"/>
              <a:ext cx="356985" cy="434423"/>
            </a:xfrm>
            <a:custGeom>
              <a:avLst/>
              <a:gdLst/>
              <a:ahLst/>
              <a:cxnLst/>
              <a:rect l="l" t="t" r="r" b="b"/>
              <a:pathLst>
                <a:path w="7210" h="8774" extrusionOk="0">
                  <a:moveTo>
                    <a:pt x="1038" y="1"/>
                  </a:moveTo>
                  <a:cubicBezTo>
                    <a:pt x="533" y="1"/>
                    <a:pt x="0" y="138"/>
                    <a:pt x="91" y="738"/>
                  </a:cubicBezTo>
                  <a:cubicBezTo>
                    <a:pt x="256" y="1842"/>
                    <a:pt x="2850" y="8376"/>
                    <a:pt x="3733" y="8729"/>
                  </a:cubicBezTo>
                  <a:cubicBezTo>
                    <a:pt x="3812" y="8759"/>
                    <a:pt x="3916" y="8774"/>
                    <a:pt x="4038" y="8774"/>
                  </a:cubicBezTo>
                  <a:cubicBezTo>
                    <a:pt x="4639" y="8774"/>
                    <a:pt x="5689" y="8420"/>
                    <a:pt x="6404" y="7769"/>
                  </a:cubicBezTo>
                  <a:cubicBezTo>
                    <a:pt x="7210" y="7041"/>
                    <a:pt x="1867" y="98"/>
                    <a:pt x="1867" y="98"/>
                  </a:cubicBezTo>
                  <a:cubicBezTo>
                    <a:pt x="1867" y="98"/>
                    <a:pt x="1462" y="1"/>
                    <a:pt x="1038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07;p69"/>
            <p:cNvSpPr/>
            <p:nvPr/>
          </p:nvSpPr>
          <p:spPr>
            <a:xfrm>
              <a:off x="1633749" y="1729998"/>
              <a:ext cx="424124" cy="676836"/>
            </a:xfrm>
            <a:custGeom>
              <a:avLst/>
              <a:gdLst/>
              <a:ahLst/>
              <a:cxnLst/>
              <a:rect l="l" t="t" r="r" b="b"/>
              <a:pathLst>
                <a:path w="8566" h="13670" extrusionOk="0">
                  <a:moveTo>
                    <a:pt x="4403" y="0"/>
                  </a:moveTo>
                  <a:cubicBezTo>
                    <a:pt x="3851" y="0"/>
                    <a:pt x="3200" y="437"/>
                    <a:pt x="2914" y="495"/>
                  </a:cubicBezTo>
                  <a:cubicBezTo>
                    <a:pt x="2528" y="584"/>
                    <a:pt x="4559" y="6622"/>
                    <a:pt x="4559" y="7063"/>
                  </a:cubicBezTo>
                  <a:cubicBezTo>
                    <a:pt x="4559" y="7505"/>
                    <a:pt x="0" y="10672"/>
                    <a:pt x="0" y="10672"/>
                  </a:cubicBezTo>
                  <a:cubicBezTo>
                    <a:pt x="0" y="10672"/>
                    <a:pt x="729" y="11975"/>
                    <a:pt x="1335" y="13608"/>
                  </a:cubicBezTo>
                  <a:cubicBezTo>
                    <a:pt x="1350" y="13650"/>
                    <a:pt x="1392" y="13670"/>
                    <a:pt x="1458" y="13670"/>
                  </a:cubicBezTo>
                  <a:cubicBezTo>
                    <a:pt x="2366" y="13670"/>
                    <a:pt x="7791" y="9909"/>
                    <a:pt x="8069" y="8962"/>
                  </a:cubicBezTo>
                  <a:cubicBezTo>
                    <a:pt x="8566" y="7273"/>
                    <a:pt x="5475" y="617"/>
                    <a:pt x="4879" y="154"/>
                  </a:cubicBezTo>
                  <a:cubicBezTo>
                    <a:pt x="4740" y="43"/>
                    <a:pt x="4576" y="0"/>
                    <a:pt x="4403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08;p69"/>
            <p:cNvSpPr/>
            <p:nvPr/>
          </p:nvSpPr>
          <p:spPr>
            <a:xfrm>
              <a:off x="1694402" y="1631964"/>
              <a:ext cx="209883" cy="183394"/>
            </a:xfrm>
            <a:custGeom>
              <a:avLst/>
              <a:gdLst/>
              <a:ahLst/>
              <a:cxnLst/>
              <a:rect l="l" t="t" r="r" b="b"/>
              <a:pathLst>
                <a:path w="4239" h="3704" extrusionOk="0">
                  <a:moveTo>
                    <a:pt x="3174" y="1"/>
                  </a:moveTo>
                  <a:cubicBezTo>
                    <a:pt x="2441" y="1"/>
                    <a:pt x="733" y="893"/>
                    <a:pt x="397" y="1228"/>
                  </a:cubicBezTo>
                  <a:cubicBezTo>
                    <a:pt x="0" y="1614"/>
                    <a:pt x="563" y="2299"/>
                    <a:pt x="828" y="2906"/>
                  </a:cubicBezTo>
                  <a:cubicBezTo>
                    <a:pt x="1093" y="3513"/>
                    <a:pt x="1788" y="3689"/>
                    <a:pt x="1788" y="3689"/>
                  </a:cubicBezTo>
                  <a:cubicBezTo>
                    <a:pt x="1788" y="3689"/>
                    <a:pt x="1988" y="3704"/>
                    <a:pt x="2241" y="3704"/>
                  </a:cubicBezTo>
                  <a:cubicBezTo>
                    <a:pt x="2660" y="3704"/>
                    <a:pt x="3226" y="3665"/>
                    <a:pt x="3267" y="3458"/>
                  </a:cubicBezTo>
                  <a:cubicBezTo>
                    <a:pt x="3334" y="3127"/>
                    <a:pt x="4074" y="2862"/>
                    <a:pt x="4162" y="2409"/>
                  </a:cubicBezTo>
                  <a:cubicBezTo>
                    <a:pt x="4239" y="1957"/>
                    <a:pt x="3809" y="555"/>
                    <a:pt x="3466" y="103"/>
                  </a:cubicBezTo>
                  <a:cubicBezTo>
                    <a:pt x="3412" y="32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09;p69"/>
            <p:cNvSpPr/>
            <p:nvPr/>
          </p:nvSpPr>
          <p:spPr>
            <a:xfrm>
              <a:off x="1714851" y="1688755"/>
              <a:ext cx="109670" cy="72387"/>
            </a:xfrm>
            <a:custGeom>
              <a:avLst/>
              <a:gdLst/>
              <a:ahLst/>
              <a:cxnLst/>
              <a:rect l="l" t="t" r="r" b="b"/>
              <a:pathLst>
                <a:path w="2215" h="1462" extrusionOk="0">
                  <a:moveTo>
                    <a:pt x="1674" y="1"/>
                  </a:moveTo>
                  <a:cubicBezTo>
                    <a:pt x="1206" y="1"/>
                    <a:pt x="261" y="302"/>
                    <a:pt x="261" y="302"/>
                  </a:cubicBezTo>
                  <a:cubicBezTo>
                    <a:pt x="1" y="541"/>
                    <a:pt x="103" y="1462"/>
                    <a:pt x="472" y="1462"/>
                  </a:cubicBezTo>
                  <a:cubicBezTo>
                    <a:pt x="479" y="1462"/>
                    <a:pt x="486" y="1461"/>
                    <a:pt x="492" y="1461"/>
                  </a:cubicBezTo>
                  <a:cubicBezTo>
                    <a:pt x="890" y="1428"/>
                    <a:pt x="1343" y="1152"/>
                    <a:pt x="1773" y="1009"/>
                  </a:cubicBezTo>
                  <a:cubicBezTo>
                    <a:pt x="2214" y="865"/>
                    <a:pt x="2082" y="313"/>
                    <a:pt x="1917" y="70"/>
                  </a:cubicBezTo>
                  <a:cubicBezTo>
                    <a:pt x="1883" y="20"/>
                    <a:pt x="1794" y="1"/>
                    <a:pt x="1674" y="1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110;p69"/>
            <p:cNvSpPr/>
            <p:nvPr/>
          </p:nvSpPr>
          <p:spPr>
            <a:xfrm>
              <a:off x="1731041" y="1644045"/>
              <a:ext cx="156856" cy="123088"/>
            </a:xfrm>
            <a:custGeom>
              <a:avLst/>
              <a:gdLst/>
              <a:ahLst/>
              <a:cxnLst/>
              <a:rect l="l" t="t" r="r" b="b"/>
              <a:pathLst>
                <a:path w="3168" h="2486" extrusionOk="0">
                  <a:moveTo>
                    <a:pt x="2424" y="0"/>
                  </a:moveTo>
                  <a:cubicBezTo>
                    <a:pt x="2403" y="0"/>
                    <a:pt x="2382" y="4"/>
                    <a:pt x="2362" y="13"/>
                  </a:cubicBezTo>
                  <a:cubicBezTo>
                    <a:pt x="2274" y="46"/>
                    <a:pt x="2240" y="134"/>
                    <a:pt x="2274" y="212"/>
                  </a:cubicBezTo>
                  <a:cubicBezTo>
                    <a:pt x="2461" y="653"/>
                    <a:pt x="2627" y="1194"/>
                    <a:pt x="2660" y="1426"/>
                  </a:cubicBezTo>
                  <a:cubicBezTo>
                    <a:pt x="2451" y="1271"/>
                    <a:pt x="2042" y="796"/>
                    <a:pt x="1722" y="377"/>
                  </a:cubicBezTo>
                  <a:cubicBezTo>
                    <a:pt x="1690" y="332"/>
                    <a:pt x="1642" y="309"/>
                    <a:pt x="1596" y="309"/>
                  </a:cubicBezTo>
                  <a:cubicBezTo>
                    <a:pt x="1562" y="309"/>
                    <a:pt x="1529" y="321"/>
                    <a:pt x="1501" y="344"/>
                  </a:cubicBezTo>
                  <a:cubicBezTo>
                    <a:pt x="1435" y="388"/>
                    <a:pt x="1413" y="487"/>
                    <a:pt x="1468" y="553"/>
                  </a:cubicBezTo>
                  <a:cubicBezTo>
                    <a:pt x="1799" y="1029"/>
                    <a:pt x="2053" y="1547"/>
                    <a:pt x="2086" y="1724"/>
                  </a:cubicBezTo>
                  <a:cubicBezTo>
                    <a:pt x="1899" y="1625"/>
                    <a:pt x="1468" y="1161"/>
                    <a:pt x="1082" y="653"/>
                  </a:cubicBezTo>
                  <a:cubicBezTo>
                    <a:pt x="1053" y="610"/>
                    <a:pt x="1006" y="586"/>
                    <a:pt x="959" y="586"/>
                  </a:cubicBezTo>
                  <a:cubicBezTo>
                    <a:pt x="933" y="586"/>
                    <a:pt x="907" y="593"/>
                    <a:pt x="883" y="609"/>
                  </a:cubicBezTo>
                  <a:cubicBezTo>
                    <a:pt x="805" y="653"/>
                    <a:pt x="783" y="742"/>
                    <a:pt x="817" y="818"/>
                  </a:cubicBezTo>
                  <a:cubicBezTo>
                    <a:pt x="1070" y="1316"/>
                    <a:pt x="1291" y="1956"/>
                    <a:pt x="1214" y="2165"/>
                  </a:cubicBezTo>
                  <a:cubicBezTo>
                    <a:pt x="1004" y="2110"/>
                    <a:pt x="397" y="1370"/>
                    <a:pt x="320" y="1006"/>
                  </a:cubicBezTo>
                  <a:cubicBezTo>
                    <a:pt x="300" y="935"/>
                    <a:pt x="233" y="883"/>
                    <a:pt x="154" y="883"/>
                  </a:cubicBezTo>
                  <a:cubicBezTo>
                    <a:pt x="147" y="883"/>
                    <a:pt x="140" y="884"/>
                    <a:pt x="133" y="885"/>
                  </a:cubicBezTo>
                  <a:cubicBezTo>
                    <a:pt x="55" y="907"/>
                    <a:pt x="0" y="984"/>
                    <a:pt x="11" y="1073"/>
                  </a:cubicBezTo>
                  <a:cubicBezTo>
                    <a:pt x="99" y="1492"/>
                    <a:pt x="805" y="2430"/>
                    <a:pt x="1203" y="2486"/>
                  </a:cubicBezTo>
                  <a:lnTo>
                    <a:pt x="1236" y="2486"/>
                  </a:lnTo>
                  <a:cubicBezTo>
                    <a:pt x="1347" y="2486"/>
                    <a:pt x="1446" y="2430"/>
                    <a:pt x="1490" y="2331"/>
                  </a:cubicBezTo>
                  <a:cubicBezTo>
                    <a:pt x="1578" y="2154"/>
                    <a:pt x="1545" y="1878"/>
                    <a:pt x="1468" y="1591"/>
                  </a:cubicBezTo>
                  <a:lnTo>
                    <a:pt x="1468" y="1591"/>
                  </a:lnTo>
                  <a:cubicBezTo>
                    <a:pt x="1711" y="1845"/>
                    <a:pt x="1953" y="2055"/>
                    <a:pt x="2119" y="2066"/>
                  </a:cubicBezTo>
                  <a:cubicBezTo>
                    <a:pt x="2196" y="2066"/>
                    <a:pt x="2262" y="2033"/>
                    <a:pt x="2318" y="1988"/>
                  </a:cubicBezTo>
                  <a:cubicBezTo>
                    <a:pt x="2395" y="1900"/>
                    <a:pt x="2406" y="1757"/>
                    <a:pt x="2362" y="1580"/>
                  </a:cubicBezTo>
                  <a:lnTo>
                    <a:pt x="2362" y="1580"/>
                  </a:lnTo>
                  <a:cubicBezTo>
                    <a:pt x="2559" y="1751"/>
                    <a:pt x="2677" y="1797"/>
                    <a:pt x="2753" y="1797"/>
                  </a:cubicBezTo>
                  <a:cubicBezTo>
                    <a:pt x="2805" y="1797"/>
                    <a:pt x="2836" y="1775"/>
                    <a:pt x="2859" y="1757"/>
                  </a:cubicBezTo>
                  <a:cubicBezTo>
                    <a:pt x="2947" y="1701"/>
                    <a:pt x="3168" y="1558"/>
                    <a:pt x="2561" y="90"/>
                  </a:cubicBezTo>
                  <a:cubicBezTo>
                    <a:pt x="2536" y="33"/>
                    <a:pt x="2482" y="0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111;p69"/>
            <p:cNvSpPr/>
            <p:nvPr/>
          </p:nvSpPr>
          <p:spPr>
            <a:xfrm>
              <a:off x="1759956" y="1726136"/>
              <a:ext cx="79864" cy="49166"/>
            </a:xfrm>
            <a:custGeom>
              <a:avLst/>
              <a:gdLst/>
              <a:ahLst/>
              <a:cxnLst/>
              <a:rect l="l" t="t" r="r" b="b"/>
              <a:pathLst>
                <a:path w="1613" h="993" extrusionOk="0">
                  <a:moveTo>
                    <a:pt x="1334" y="0"/>
                  </a:moveTo>
                  <a:cubicBezTo>
                    <a:pt x="980" y="0"/>
                    <a:pt x="1" y="607"/>
                    <a:pt x="1" y="607"/>
                  </a:cubicBezTo>
                  <a:lnTo>
                    <a:pt x="873" y="993"/>
                  </a:lnTo>
                  <a:cubicBezTo>
                    <a:pt x="873" y="993"/>
                    <a:pt x="1612" y="220"/>
                    <a:pt x="1436" y="33"/>
                  </a:cubicBezTo>
                  <a:cubicBezTo>
                    <a:pt x="1414" y="10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E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112;p69"/>
            <p:cNvSpPr/>
            <p:nvPr/>
          </p:nvSpPr>
          <p:spPr>
            <a:xfrm>
              <a:off x="1751242" y="1718264"/>
              <a:ext cx="96797" cy="6471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1519" y="0"/>
                  </a:moveTo>
                  <a:cubicBezTo>
                    <a:pt x="1318" y="0"/>
                    <a:pt x="919" y="123"/>
                    <a:pt x="100" y="633"/>
                  </a:cubicBezTo>
                  <a:cubicBezTo>
                    <a:pt x="22" y="678"/>
                    <a:pt x="0" y="766"/>
                    <a:pt x="44" y="843"/>
                  </a:cubicBezTo>
                  <a:cubicBezTo>
                    <a:pt x="73" y="894"/>
                    <a:pt x="126" y="921"/>
                    <a:pt x="181" y="921"/>
                  </a:cubicBezTo>
                  <a:cubicBezTo>
                    <a:pt x="210" y="921"/>
                    <a:pt x="239" y="913"/>
                    <a:pt x="265" y="898"/>
                  </a:cubicBezTo>
                  <a:cubicBezTo>
                    <a:pt x="762" y="589"/>
                    <a:pt x="1280" y="335"/>
                    <a:pt x="1479" y="313"/>
                  </a:cubicBezTo>
                  <a:lnTo>
                    <a:pt x="1479" y="313"/>
                  </a:lnTo>
                  <a:cubicBezTo>
                    <a:pt x="1435" y="457"/>
                    <a:pt x="1204" y="776"/>
                    <a:pt x="939" y="1041"/>
                  </a:cubicBezTo>
                  <a:cubicBezTo>
                    <a:pt x="883" y="1108"/>
                    <a:pt x="883" y="1207"/>
                    <a:pt x="949" y="1262"/>
                  </a:cubicBezTo>
                  <a:cubicBezTo>
                    <a:pt x="971" y="1296"/>
                    <a:pt x="1016" y="1306"/>
                    <a:pt x="1049" y="1306"/>
                  </a:cubicBezTo>
                  <a:cubicBezTo>
                    <a:pt x="1093" y="1306"/>
                    <a:pt x="1137" y="1296"/>
                    <a:pt x="1170" y="1262"/>
                  </a:cubicBezTo>
                  <a:cubicBezTo>
                    <a:pt x="1545" y="865"/>
                    <a:pt x="1954" y="324"/>
                    <a:pt x="1722" y="81"/>
                  </a:cubicBezTo>
                  <a:cubicBezTo>
                    <a:pt x="1696" y="51"/>
                    <a:pt x="1648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113;p69"/>
            <p:cNvSpPr/>
            <p:nvPr/>
          </p:nvSpPr>
          <p:spPr>
            <a:xfrm>
              <a:off x="1515711" y="2139120"/>
              <a:ext cx="409914" cy="332575"/>
            </a:xfrm>
            <a:custGeom>
              <a:avLst/>
              <a:gdLst/>
              <a:ahLst/>
              <a:cxnLst/>
              <a:rect l="l" t="t" r="r" b="b"/>
              <a:pathLst>
                <a:path w="8279" h="6717" extrusionOk="0">
                  <a:moveTo>
                    <a:pt x="4764" y="0"/>
                  </a:moveTo>
                  <a:cubicBezTo>
                    <a:pt x="3956" y="0"/>
                    <a:pt x="397" y="2476"/>
                    <a:pt x="397" y="2476"/>
                  </a:cubicBezTo>
                  <a:cubicBezTo>
                    <a:pt x="0" y="2907"/>
                    <a:pt x="3863" y="6637"/>
                    <a:pt x="4183" y="6714"/>
                  </a:cubicBezTo>
                  <a:cubicBezTo>
                    <a:pt x="4188" y="6715"/>
                    <a:pt x="4194" y="6716"/>
                    <a:pt x="4201" y="6716"/>
                  </a:cubicBezTo>
                  <a:cubicBezTo>
                    <a:pt x="4607" y="6716"/>
                    <a:pt x="7468" y="4369"/>
                    <a:pt x="7870" y="4065"/>
                  </a:cubicBezTo>
                  <a:cubicBezTo>
                    <a:pt x="8279" y="3745"/>
                    <a:pt x="5331" y="423"/>
                    <a:pt x="4890" y="37"/>
                  </a:cubicBezTo>
                  <a:cubicBezTo>
                    <a:pt x="4862" y="12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114;p69"/>
            <p:cNvSpPr/>
            <p:nvPr/>
          </p:nvSpPr>
          <p:spPr>
            <a:xfrm>
              <a:off x="1444661" y="2385049"/>
              <a:ext cx="153588" cy="445315"/>
            </a:xfrm>
            <a:custGeom>
              <a:avLst/>
              <a:gdLst/>
              <a:ahLst/>
              <a:cxnLst/>
              <a:rect l="l" t="t" r="r" b="b"/>
              <a:pathLst>
                <a:path w="3102" h="8994" extrusionOk="0">
                  <a:moveTo>
                    <a:pt x="553" y="0"/>
                  </a:moveTo>
                  <a:cubicBezTo>
                    <a:pt x="512" y="0"/>
                    <a:pt x="494" y="18"/>
                    <a:pt x="508" y="59"/>
                  </a:cubicBezTo>
                  <a:cubicBezTo>
                    <a:pt x="508" y="59"/>
                    <a:pt x="0" y="1173"/>
                    <a:pt x="0" y="1460"/>
                  </a:cubicBezTo>
                  <a:cubicBezTo>
                    <a:pt x="0" y="1759"/>
                    <a:pt x="673" y="1725"/>
                    <a:pt x="806" y="1979"/>
                  </a:cubicBezTo>
                  <a:cubicBezTo>
                    <a:pt x="938" y="2233"/>
                    <a:pt x="342" y="5677"/>
                    <a:pt x="607" y="6439"/>
                  </a:cubicBezTo>
                  <a:cubicBezTo>
                    <a:pt x="853" y="7188"/>
                    <a:pt x="1649" y="8994"/>
                    <a:pt x="2079" y="8994"/>
                  </a:cubicBezTo>
                  <a:cubicBezTo>
                    <a:pt x="2093" y="8994"/>
                    <a:pt x="2107" y="8992"/>
                    <a:pt x="2119" y="8988"/>
                  </a:cubicBezTo>
                  <a:cubicBezTo>
                    <a:pt x="2550" y="8856"/>
                    <a:pt x="2770" y="7013"/>
                    <a:pt x="2936" y="6251"/>
                  </a:cubicBezTo>
                  <a:cubicBezTo>
                    <a:pt x="3101" y="5490"/>
                    <a:pt x="1700" y="2311"/>
                    <a:pt x="1700" y="1935"/>
                  </a:cubicBezTo>
                  <a:cubicBezTo>
                    <a:pt x="1700" y="1549"/>
                    <a:pt x="2064" y="886"/>
                    <a:pt x="1821" y="665"/>
                  </a:cubicBezTo>
                  <a:cubicBezTo>
                    <a:pt x="1608" y="480"/>
                    <a:pt x="767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115;p69"/>
            <p:cNvSpPr/>
            <p:nvPr/>
          </p:nvSpPr>
          <p:spPr>
            <a:xfrm>
              <a:off x="1367174" y="3913203"/>
              <a:ext cx="73080" cy="30203"/>
            </a:xfrm>
            <a:custGeom>
              <a:avLst/>
              <a:gdLst/>
              <a:ahLst/>
              <a:cxnLst/>
              <a:rect l="l" t="t" r="r" b="b"/>
              <a:pathLst>
                <a:path w="1476" h="610" extrusionOk="0">
                  <a:moveTo>
                    <a:pt x="1269" y="0"/>
                  </a:moveTo>
                  <a:cubicBezTo>
                    <a:pt x="1261" y="0"/>
                    <a:pt x="1253" y="1"/>
                    <a:pt x="1245" y="2"/>
                  </a:cubicBezTo>
                  <a:cubicBezTo>
                    <a:pt x="1002" y="13"/>
                    <a:pt x="119" y="244"/>
                    <a:pt x="119" y="244"/>
                  </a:cubicBezTo>
                  <a:cubicBezTo>
                    <a:pt x="117" y="244"/>
                    <a:pt x="116" y="244"/>
                    <a:pt x="114" y="244"/>
                  </a:cubicBezTo>
                  <a:cubicBezTo>
                    <a:pt x="1" y="244"/>
                    <a:pt x="53" y="609"/>
                    <a:pt x="212" y="609"/>
                  </a:cubicBezTo>
                  <a:cubicBezTo>
                    <a:pt x="214" y="609"/>
                    <a:pt x="216" y="609"/>
                    <a:pt x="219" y="609"/>
                  </a:cubicBezTo>
                  <a:cubicBezTo>
                    <a:pt x="384" y="587"/>
                    <a:pt x="1421" y="344"/>
                    <a:pt x="1377" y="311"/>
                  </a:cubicBezTo>
                  <a:cubicBezTo>
                    <a:pt x="1324" y="279"/>
                    <a:pt x="1476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116;p69"/>
            <p:cNvSpPr/>
            <p:nvPr/>
          </p:nvSpPr>
          <p:spPr>
            <a:xfrm>
              <a:off x="1379750" y="3952020"/>
              <a:ext cx="72585" cy="30153"/>
            </a:xfrm>
            <a:custGeom>
              <a:avLst/>
              <a:gdLst/>
              <a:ahLst/>
              <a:cxnLst/>
              <a:rect l="l" t="t" r="r" b="b"/>
              <a:pathLst>
                <a:path w="1466" h="609" extrusionOk="0">
                  <a:moveTo>
                    <a:pt x="1258" y="1"/>
                  </a:moveTo>
                  <a:cubicBezTo>
                    <a:pt x="1250" y="1"/>
                    <a:pt x="1242" y="1"/>
                    <a:pt x="1233" y="2"/>
                  </a:cubicBezTo>
                  <a:cubicBezTo>
                    <a:pt x="991" y="12"/>
                    <a:pt x="108" y="245"/>
                    <a:pt x="108" y="245"/>
                  </a:cubicBezTo>
                  <a:cubicBezTo>
                    <a:pt x="106" y="244"/>
                    <a:pt x="104" y="244"/>
                    <a:pt x="103" y="244"/>
                  </a:cubicBezTo>
                  <a:cubicBezTo>
                    <a:pt x="0" y="244"/>
                    <a:pt x="42" y="609"/>
                    <a:pt x="200" y="609"/>
                  </a:cubicBezTo>
                  <a:cubicBezTo>
                    <a:pt x="203" y="609"/>
                    <a:pt x="205" y="609"/>
                    <a:pt x="207" y="608"/>
                  </a:cubicBezTo>
                  <a:cubicBezTo>
                    <a:pt x="372" y="586"/>
                    <a:pt x="1410" y="343"/>
                    <a:pt x="1366" y="311"/>
                  </a:cubicBezTo>
                  <a:cubicBezTo>
                    <a:pt x="1323" y="278"/>
                    <a:pt x="1466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117;p69"/>
            <p:cNvSpPr/>
            <p:nvPr/>
          </p:nvSpPr>
          <p:spPr>
            <a:xfrm>
              <a:off x="1399010" y="3979203"/>
              <a:ext cx="70506" cy="35401"/>
            </a:xfrm>
            <a:custGeom>
              <a:avLst/>
              <a:gdLst/>
              <a:ahLst/>
              <a:cxnLst/>
              <a:rect l="l" t="t" r="r" b="b"/>
              <a:pathLst>
                <a:path w="1424" h="715" extrusionOk="0">
                  <a:moveTo>
                    <a:pt x="1241" y="0"/>
                  </a:moveTo>
                  <a:cubicBezTo>
                    <a:pt x="1228" y="0"/>
                    <a:pt x="1214" y="2"/>
                    <a:pt x="1198" y="5"/>
                  </a:cubicBezTo>
                  <a:cubicBezTo>
                    <a:pt x="955" y="49"/>
                    <a:pt x="105" y="368"/>
                    <a:pt x="105" y="368"/>
                  </a:cubicBezTo>
                  <a:cubicBezTo>
                    <a:pt x="1" y="368"/>
                    <a:pt x="74" y="715"/>
                    <a:pt x="222" y="715"/>
                  </a:cubicBezTo>
                  <a:cubicBezTo>
                    <a:pt x="231" y="715"/>
                    <a:pt x="239" y="713"/>
                    <a:pt x="248" y="711"/>
                  </a:cubicBezTo>
                  <a:cubicBezTo>
                    <a:pt x="403" y="678"/>
                    <a:pt x="1418" y="324"/>
                    <a:pt x="1364" y="292"/>
                  </a:cubicBezTo>
                  <a:cubicBezTo>
                    <a:pt x="1312" y="271"/>
                    <a:pt x="1424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18;p69"/>
            <p:cNvSpPr/>
            <p:nvPr/>
          </p:nvSpPr>
          <p:spPr>
            <a:xfrm>
              <a:off x="1239679" y="4017724"/>
              <a:ext cx="286974" cy="68624"/>
            </a:xfrm>
            <a:custGeom>
              <a:avLst/>
              <a:gdLst/>
              <a:ahLst/>
              <a:cxnLst/>
              <a:rect l="l" t="t" r="r" b="b"/>
              <a:pathLst>
                <a:path w="5796" h="1386" extrusionOk="0">
                  <a:moveTo>
                    <a:pt x="4800" y="0"/>
                  </a:moveTo>
                  <a:cubicBezTo>
                    <a:pt x="4502" y="0"/>
                    <a:pt x="3457" y="775"/>
                    <a:pt x="2959" y="816"/>
                  </a:cubicBezTo>
                  <a:cubicBezTo>
                    <a:pt x="2777" y="830"/>
                    <a:pt x="2606" y="836"/>
                    <a:pt x="2446" y="836"/>
                  </a:cubicBezTo>
                  <a:cubicBezTo>
                    <a:pt x="666" y="836"/>
                    <a:pt x="155" y="66"/>
                    <a:pt x="155" y="66"/>
                  </a:cubicBezTo>
                  <a:lnTo>
                    <a:pt x="155" y="66"/>
                  </a:lnTo>
                  <a:cubicBezTo>
                    <a:pt x="34" y="264"/>
                    <a:pt x="0" y="1191"/>
                    <a:pt x="409" y="1268"/>
                  </a:cubicBezTo>
                  <a:cubicBezTo>
                    <a:pt x="801" y="1346"/>
                    <a:pt x="1762" y="1386"/>
                    <a:pt x="2761" y="1386"/>
                  </a:cubicBezTo>
                  <a:cubicBezTo>
                    <a:pt x="4187" y="1386"/>
                    <a:pt x="5691" y="1304"/>
                    <a:pt x="5730" y="1136"/>
                  </a:cubicBezTo>
                  <a:cubicBezTo>
                    <a:pt x="5796" y="860"/>
                    <a:pt x="5056" y="132"/>
                    <a:pt x="4847" y="10"/>
                  </a:cubicBezTo>
                  <a:cubicBezTo>
                    <a:pt x="4834" y="3"/>
                    <a:pt x="4818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19;p69"/>
            <p:cNvSpPr/>
            <p:nvPr/>
          </p:nvSpPr>
          <p:spPr>
            <a:xfrm>
              <a:off x="1360490" y="2162639"/>
              <a:ext cx="127940" cy="43323"/>
            </a:xfrm>
            <a:custGeom>
              <a:avLst/>
              <a:gdLst/>
              <a:ahLst/>
              <a:cxnLst/>
              <a:rect l="l" t="t" r="r" b="b"/>
              <a:pathLst>
                <a:path w="2584" h="875" extrusionOk="0">
                  <a:moveTo>
                    <a:pt x="2419" y="1"/>
                  </a:moveTo>
                  <a:cubicBezTo>
                    <a:pt x="2373" y="1"/>
                    <a:pt x="2327" y="20"/>
                    <a:pt x="2296" y="58"/>
                  </a:cubicBezTo>
                  <a:cubicBezTo>
                    <a:pt x="2196" y="180"/>
                    <a:pt x="1865" y="499"/>
                    <a:pt x="1556" y="555"/>
                  </a:cubicBezTo>
                  <a:cubicBezTo>
                    <a:pt x="1503" y="564"/>
                    <a:pt x="1440" y="567"/>
                    <a:pt x="1371" y="567"/>
                  </a:cubicBezTo>
                  <a:cubicBezTo>
                    <a:pt x="994" y="567"/>
                    <a:pt x="424" y="456"/>
                    <a:pt x="210" y="401"/>
                  </a:cubicBezTo>
                  <a:cubicBezTo>
                    <a:pt x="196" y="397"/>
                    <a:pt x="183" y="396"/>
                    <a:pt x="170" y="396"/>
                  </a:cubicBezTo>
                  <a:cubicBezTo>
                    <a:pt x="99" y="396"/>
                    <a:pt x="41" y="445"/>
                    <a:pt x="22" y="511"/>
                  </a:cubicBezTo>
                  <a:cubicBezTo>
                    <a:pt x="0" y="599"/>
                    <a:pt x="44" y="687"/>
                    <a:pt x="133" y="698"/>
                  </a:cubicBezTo>
                  <a:cubicBezTo>
                    <a:pt x="165" y="710"/>
                    <a:pt x="861" y="875"/>
                    <a:pt x="1358" y="875"/>
                  </a:cubicBezTo>
                  <a:cubicBezTo>
                    <a:pt x="1457" y="875"/>
                    <a:pt x="1534" y="875"/>
                    <a:pt x="1600" y="864"/>
                  </a:cubicBezTo>
                  <a:cubicBezTo>
                    <a:pt x="2098" y="776"/>
                    <a:pt x="2517" y="279"/>
                    <a:pt x="2528" y="257"/>
                  </a:cubicBezTo>
                  <a:cubicBezTo>
                    <a:pt x="2583" y="190"/>
                    <a:pt x="2583" y="91"/>
                    <a:pt x="2517" y="36"/>
                  </a:cubicBezTo>
                  <a:cubicBezTo>
                    <a:pt x="2488" y="12"/>
                    <a:pt x="2453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20;p69"/>
            <p:cNvSpPr/>
            <p:nvPr/>
          </p:nvSpPr>
          <p:spPr>
            <a:xfrm>
              <a:off x="782778" y="2401239"/>
              <a:ext cx="60752" cy="39214"/>
            </a:xfrm>
            <a:custGeom>
              <a:avLst/>
              <a:gdLst/>
              <a:ahLst/>
              <a:cxnLst/>
              <a:rect l="l" t="t" r="r" b="b"/>
              <a:pathLst>
                <a:path w="1227" h="792" extrusionOk="0">
                  <a:moveTo>
                    <a:pt x="1051" y="0"/>
                  </a:moveTo>
                  <a:cubicBezTo>
                    <a:pt x="1009" y="0"/>
                    <a:pt x="968" y="17"/>
                    <a:pt x="939" y="51"/>
                  </a:cubicBezTo>
                  <a:cubicBezTo>
                    <a:pt x="663" y="350"/>
                    <a:pt x="133" y="482"/>
                    <a:pt x="133" y="482"/>
                  </a:cubicBezTo>
                  <a:cubicBezTo>
                    <a:pt x="45" y="504"/>
                    <a:pt x="1" y="593"/>
                    <a:pt x="12" y="670"/>
                  </a:cubicBezTo>
                  <a:cubicBezTo>
                    <a:pt x="34" y="747"/>
                    <a:pt x="100" y="791"/>
                    <a:pt x="167" y="791"/>
                  </a:cubicBezTo>
                  <a:lnTo>
                    <a:pt x="199" y="791"/>
                  </a:lnTo>
                  <a:cubicBezTo>
                    <a:pt x="233" y="780"/>
                    <a:pt x="829" y="637"/>
                    <a:pt x="1171" y="262"/>
                  </a:cubicBezTo>
                  <a:cubicBezTo>
                    <a:pt x="1226" y="195"/>
                    <a:pt x="1226" y="96"/>
                    <a:pt x="1160" y="41"/>
                  </a:cubicBezTo>
                  <a:cubicBezTo>
                    <a:pt x="1128" y="14"/>
                    <a:pt x="1089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21;p69"/>
            <p:cNvSpPr/>
            <p:nvPr/>
          </p:nvSpPr>
          <p:spPr>
            <a:xfrm>
              <a:off x="1585623" y="2462338"/>
              <a:ext cx="137249" cy="176710"/>
            </a:xfrm>
            <a:custGeom>
              <a:avLst/>
              <a:gdLst/>
              <a:ahLst/>
              <a:cxnLst/>
              <a:rect l="l" t="t" r="r" b="b"/>
              <a:pathLst>
                <a:path w="2772" h="3569" extrusionOk="0">
                  <a:moveTo>
                    <a:pt x="1596" y="0"/>
                  </a:moveTo>
                  <a:cubicBezTo>
                    <a:pt x="918" y="0"/>
                    <a:pt x="128" y="35"/>
                    <a:pt x="78" y="198"/>
                  </a:cubicBezTo>
                  <a:cubicBezTo>
                    <a:pt x="1" y="473"/>
                    <a:pt x="122" y="2251"/>
                    <a:pt x="310" y="2626"/>
                  </a:cubicBezTo>
                  <a:cubicBezTo>
                    <a:pt x="488" y="2983"/>
                    <a:pt x="1135" y="3569"/>
                    <a:pt x="1550" y="3569"/>
                  </a:cubicBezTo>
                  <a:cubicBezTo>
                    <a:pt x="1571" y="3569"/>
                    <a:pt x="1592" y="3567"/>
                    <a:pt x="1613" y="3564"/>
                  </a:cubicBezTo>
                  <a:cubicBezTo>
                    <a:pt x="2010" y="3509"/>
                    <a:pt x="2650" y="2736"/>
                    <a:pt x="2694" y="2427"/>
                  </a:cubicBezTo>
                  <a:cubicBezTo>
                    <a:pt x="2749" y="2107"/>
                    <a:pt x="2771" y="54"/>
                    <a:pt x="2572" y="21"/>
                  </a:cubicBezTo>
                  <a:cubicBezTo>
                    <a:pt x="2572" y="21"/>
                    <a:pt x="211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122;p69"/>
            <p:cNvSpPr/>
            <p:nvPr/>
          </p:nvSpPr>
          <p:spPr>
            <a:xfrm>
              <a:off x="591511" y="3870127"/>
              <a:ext cx="36095" cy="3609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5" y="11"/>
                  </a:moveTo>
                  <a:cubicBezTo>
                    <a:pt x="464" y="11"/>
                    <a:pt x="542" y="55"/>
                    <a:pt x="608" y="121"/>
                  </a:cubicBezTo>
                  <a:cubicBezTo>
                    <a:pt x="674" y="177"/>
                    <a:pt x="707" y="265"/>
                    <a:pt x="707" y="364"/>
                  </a:cubicBezTo>
                  <a:cubicBezTo>
                    <a:pt x="707" y="464"/>
                    <a:pt x="674" y="552"/>
                    <a:pt x="608" y="607"/>
                  </a:cubicBezTo>
                  <a:cubicBezTo>
                    <a:pt x="542" y="673"/>
                    <a:pt x="464" y="717"/>
                    <a:pt x="365" y="717"/>
                  </a:cubicBezTo>
                  <a:cubicBezTo>
                    <a:pt x="265" y="717"/>
                    <a:pt x="177" y="673"/>
                    <a:pt x="122" y="607"/>
                  </a:cubicBezTo>
                  <a:cubicBezTo>
                    <a:pt x="56" y="552"/>
                    <a:pt x="12" y="464"/>
                    <a:pt x="12" y="364"/>
                  </a:cubicBezTo>
                  <a:cubicBezTo>
                    <a:pt x="12" y="265"/>
                    <a:pt x="56" y="177"/>
                    <a:pt x="122" y="121"/>
                  </a:cubicBezTo>
                  <a:cubicBezTo>
                    <a:pt x="177" y="55"/>
                    <a:pt x="265" y="11"/>
                    <a:pt x="365" y="11"/>
                  </a:cubicBezTo>
                  <a:close/>
                  <a:moveTo>
                    <a:pt x="365" y="0"/>
                  </a:moveTo>
                  <a:cubicBezTo>
                    <a:pt x="166" y="0"/>
                    <a:pt x="0" y="165"/>
                    <a:pt x="0" y="364"/>
                  </a:cubicBezTo>
                  <a:cubicBezTo>
                    <a:pt x="0" y="563"/>
                    <a:pt x="166" y="729"/>
                    <a:pt x="365" y="729"/>
                  </a:cubicBezTo>
                  <a:cubicBezTo>
                    <a:pt x="564" y="729"/>
                    <a:pt x="729" y="563"/>
                    <a:pt x="729" y="364"/>
                  </a:cubicBezTo>
                  <a:cubicBezTo>
                    <a:pt x="729" y="165"/>
                    <a:pt x="564" y="0"/>
                    <a:pt x="365" y="0"/>
                  </a:cubicBezTo>
                  <a:close/>
                </a:path>
              </a:pathLst>
            </a:custGeom>
            <a:solidFill>
              <a:srgbClr val="E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123;p69"/>
            <p:cNvSpPr/>
            <p:nvPr/>
          </p:nvSpPr>
          <p:spPr>
            <a:xfrm>
              <a:off x="1237451" y="2216756"/>
              <a:ext cx="367333" cy="230629"/>
            </a:xfrm>
            <a:custGeom>
              <a:avLst/>
              <a:gdLst/>
              <a:ahLst/>
              <a:cxnLst/>
              <a:rect l="l" t="t" r="r" b="b"/>
              <a:pathLst>
                <a:path w="7419" h="4658" extrusionOk="0">
                  <a:moveTo>
                    <a:pt x="5549" y="0"/>
                  </a:moveTo>
                  <a:cubicBezTo>
                    <a:pt x="5260" y="0"/>
                    <a:pt x="4776" y="2402"/>
                    <a:pt x="4494" y="2597"/>
                  </a:cubicBezTo>
                  <a:cubicBezTo>
                    <a:pt x="4479" y="2607"/>
                    <a:pt x="4457" y="2612"/>
                    <a:pt x="4430" y="2612"/>
                  </a:cubicBezTo>
                  <a:cubicBezTo>
                    <a:pt x="3933" y="2612"/>
                    <a:pt x="1602" y="985"/>
                    <a:pt x="1602" y="985"/>
                  </a:cubicBezTo>
                  <a:cubicBezTo>
                    <a:pt x="1588" y="977"/>
                    <a:pt x="1573" y="973"/>
                    <a:pt x="1555" y="973"/>
                  </a:cubicBezTo>
                  <a:cubicBezTo>
                    <a:pt x="1271" y="973"/>
                    <a:pt x="559" y="2034"/>
                    <a:pt x="288" y="2398"/>
                  </a:cubicBezTo>
                  <a:cubicBezTo>
                    <a:pt x="1" y="2782"/>
                    <a:pt x="3140" y="4657"/>
                    <a:pt x="3615" y="4657"/>
                  </a:cubicBezTo>
                  <a:cubicBezTo>
                    <a:pt x="3632" y="4657"/>
                    <a:pt x="3645" y="4655"/>
                    <a:pt x="3655" y="4650"/>
                  </a:cubicBezTo>
                  <a:cubicBezTo>
                    <a:pt x="3953" y="4506"/>
                    <a:pt x="4593" y="3181"/>
                    <a:pt x="4593" y="3181"/>
                  </a:cubicBezTo>
                  <a:cubicBezTo>
                    <a:pt x="4593" y="3181"/>
                    <a:pt x="5609" y="4010"/>
                    <a:pt x="6006" y="4064"/>
                  </a:cubicBezTo>
                  <a:cubicBezTo>
                    <a:pt x="6009" y="4065"/>
                    <a:pt x="6012" y="4065"/>
                    <a:pt x="6015" y="4065"/>
                  </a:cubicBezTo>
                  <a:cubicBezTo>
                    <a:pt x="6409" y="4065"/>
                    <a:pt x="7419" y="1324"/>
                    <a:pt x="7419" y="985"/>
                  </a:cubicBezTo>
                  <a:cubicBezTo>
                    <a:pt x="7419" y="643"/>
                    <a:pt x="5863" y="102"/>
                    <a:pt x="5564" y="2"/>
                  </a:cubicBezTo>
                  <a:cubicBezTo>
                    <a:pt x="5559" y="1"/>
                    <a:pt x="5554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6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27" name="Google Shape;16027;p9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58"/>
          <p:cNvSpPr/>
          <p:nvPr/>
        </p:nvSpPr>
        <p:spPr>
          <a:xfrm>
            <a:off x="423994" y="2654276"/>
            <a:ext cx="1356372" cy="1155127"/>
          </a:xfrm>
          <a:custGeom>
            <a:avLst/>
            <a:gdLst/>
            <a:ahLst/>
            <a:cxnLst/>
            <a:rect l="l" t="t" r="r" b="b"/>
            <a:pathLst>
              <a:path w="3423" h="2915" extrusionOk="0">
                <a:moveTo>
                  <a:pt x="1600" y="1"/>
                </a:moveTo>
                <a:cubicBezTo>
                  <a:pt x="1534" y="1"/>
                  <a:pt x="1457" y="11"/>
                  <a:pt x="1391" y="23"/>
                </a:cubicBezTo>
                <a:lnTo>
                  <a:pt x="1380" y="23"/>
                </a:lnTo>
                <a:cubicBezTo>
                  <a:pt x="729" y="89"/>
                  <a:pt x="276" y="718"/>
                  <a:pt x="99" y="1314"/>
                </a:cubicBezTo>
                <a:cubicBezTo>
                  <a:pt x="0" y="1645"/>
                  <a:pt x="11" y="2010"/>
                  <a:pt x="210" y="2297"/>
                </a:cubicBezTo>
                <a:cubicBezTo>
                  <a:pt x="376" y="2550"/>
                  <a:pt x="651" y="2705"/>
                  <a:pt x="938" y="2793"/>
                </a:cubicBezTo>
                <a:cubicBezTo>
                  <a:pt x="1170" y="2871"/>
                  <a:pt x="1424" y="2915"/>
                  <a:pt x="1678" y="2915"/>
                </a:cubicBezTo>
                <a:cubicBezTo>
                  <a:pt x="2086" y="2915"/>
                  <a:pt x="2483" y="2793"/>
                  <a:pt x="2770" y="2484"/>
                </a:cubicBezTo>
                <a:cubicBezTo>
                  <a:pt x="3201" y="2042"/>
                  <a:pt x="3422" y="1237"/>
                  <a:pt x="3035" y="707"/>
                </a:cubicBezTo>
                <a:cubicBezTo>
                  <a:pt x="2826" y="409"/>
                  <a:pt x="2473" y="232"/>
                  <a:pt x="2142" y="100"/>
                </a:cubicBezTo>
                <a:cubicBezTo>
                  <a:pt x="1965" y="45"/>
                  <a:pt x="1788" y="1"/>
                  <a:pt x="16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58"/>
          <p:cNvSpPr/>
          <p:nvPr/>
        </p:nvSpPr>
        <p:spPr>
          <a:xfrm>
            <a:off x="1446040" y="274298"/>
            <a:ext cx="3335799" cy="2840828"/>
          </a:xfrm>
          <a:custGeom>
            <a:avLst/>
            <a:gdLst/>
            <a:ahLst/>
            <a:cxnLst/>
            <a:rect l="l" t="t" r="r" b="b"/>
            <a:pathLst>
              <a:path w="3423" h="2915" extrusionOk="0">
                <a:moveTo>
                  <a:pt x="1600" y="1"/>
                </a:moveTo>
                <a:cubicBezTo>
                  <a:pt x="1534" y="1"/>
                  <a:pt x="1457" y="11"/>
                  <a:pt x="1391" y="23"/>
                </a:cubicBezTo>
                <a:lnTo>
                  <a:pt x="1380" y="23"/>
                </a:lnTo>
                <a:cubicBezTo>
                  <a:pt x="729" y="89"/>
                  <a:pt x="276" y="718"/>
                  <a:pt x="99" y="1314"/>
                </a:cubicBezTo>
                <a:cubicBezTo>
                  <a:pt x="0" y="1645"/>
                  <a:pt x="11" y="2010"/>
                  <a:pt x="210" y="2297"/>
                </a:cubicBezTo>
                <a:cubicBezTo>
                  <a:pt x="376" y="2550"/>
                  <a:pt x="651" y="2705"/>
                  <a:pt x="938" y="2793"/>
                </a:cubicBezTo>
                <a:cubicBezTo>
                  <a:pt x="1170" y="2871"/>
                  <a:pt x="1424" y="2915"/>
                  <a:pt x="1678" y="2915"/>
                </a:cubicBezTo>
                <a:cubicBezTo>
                  <a:pt x="2086" y="2915"/>
                  <a:pt x="2483" y="2793"/>
                  <a:pt x="2770" y="2484"/>
                </a:cubicBezTo>
                <a:cubicBezTo>
                  <a:pt x="3201" y="2042"/>
                  <a:pt x="3422" y="1237"/>
                  <a:pt x="3035" y="707"/>
                </a:cubicBezTo>
                <a:cubicBezTo>
                  <a:pt x="2826" y="409"/>
                  <a:pt x="2473" y="232"/>
                  <a:pt x="2142" y="100"/>
                </a:cubicBezTo>
                <a:cubicBezTo>
                  <a:pt x="1965" y="45"/>
                  <a:pt x="1788" y="1"/>
                  <a:pt x="16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5" name="Google Shape;2465;p58"/>
          <p:cNvGrpSpPr/>
          <p:nvPr/>
        </p:nvGrpSpPr>
        <p:grpSpPr>
          <a:xfrm>
            <a:off x="713100" y="1719180"/>
            <a:ext cx="778171" cy="630565"/>
            <a:chOff x="4254558" y="3853933"/>
            <a:chExt cx="1002798" cy="812584"/>
          </a:xfrm>
        </p:grpSpPr>
        <p:sp>
          <p:nvSpPr>
            <p:cNvPr id="2466" name="Google Shape;2466;p58"/>
            <p:cNvSpPr/>
            <p:nvPr/>
          </p:nvSpPr>
          <p:spPr>
            <a:xfrm>
              <a:off x="4489051" y="40077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8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8"/>
            <p:cNvSpPr/>
            <p:nvPr/>
          </p:nvSpPr>
          <p:spPr>
            <a:xfrm>
              <a:off x="4254558" y="4490216"/>
              <a:ext cx="161505" cy="176301"/>
            </a:xfrm>
            <a:custGeom>
              <a:avLst/>
              <a:gdLst/>
              <a:ahLst/>
              <a:cxnLst/>
              <a:rect l="l" t="t" r="r" b="b"/>
              <a:pathLst>
                <a:path w="1801" h="1966" extrusionOk="0">
                  <a:moveTo>
                    <a:pt x="984" y="1"/>
                  </a:moveTo>
                  <a:lnTo>
                    <a:pt x="89" y="408"/>
                  </a:lnTo>
                  <a:lnTo>
                    <a:pt x="1" y="1391"/>
                  </a:lnTo>
                  <a:lnTo>
                    <a:pt x="818" y="1965"/>
                  </a:lnTo>
                  <a:lnTo>
                    <a:pt x="1712" y="1546"/>
                  </a:lnTo>
                  <a:lnTo>
                    <a:pt x="1801" y="563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8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58"/>
          <p:cNvGrpSpPr/>
          <p:nvPr/>
        </p:nvGrpSpPr>
        <p:grpSpPr>
          <a:xfrm rot="5400000">
            <a:off x="4463487" y="3164718"/>
            <a:ext cx="778171" cy="511213"/>
            <a:chOff x="4254558" y="4007737"/>
            <a:chExt cx="1002798" cy="658780"/>
          </a:xfrm>
        </p:grpSpPr>
        <p:sp>
          <p:nvSpPr>
            <p:cNvPr id="2471" name="Google Shape;2471;p58"/>
            <p:cNvSpPr/>
            <p:nvPr/>
          </p:nvSpPr>
          <p:spPr>
            <a:xfrm>
              <a:off x="4489051" y="40077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8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8"/>
            <p:cNvSpPr/>
            <p:nvPr/>
          </p:nvSpPr>
          <p:spPr>
            <a:xfrm>
              <a:off x="4254558" y="4490216"/>
              <a:ext cx="161505" cy="176301"/>
            </a:xfrm>
            <a:custGeom>
              <a:avLst/>
              <a:gdLst/>
              <a:ahLst/>
              <a:cxnLst/>
              <a:rect l="l" t="t" r="r" b="b"/>
              <a:pathLst>
                <a:path w="1801" h="1966" extrusionOk="0">
                  <a:moveTo>
                    <a:pt x="984" y="1"/>
                  </a:moveTo>
                  <a:lnTo>
                    <a:pt x="89" y="408"/>
                  </a:lnTo>
                  <a:lnTo>
                    <a:pt x="1" y="1391"/>
                  </a:lnTo>
                  <a:lnTo>
                    <a:pt x="818" y="1965"/>
                  </a:lnTo>
                  <a:lnTo>
                    <a:pt x="1712" y="1546"/>
                  </a:lnTo>
                  <a:lnTo>
                    <a:pt x="1801" y="563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8"/>
            <p:cNvSpPr/>
            <p:nvPr/>
          </p:nvSpPr>
          <p:spPr>
            <a:xfrm>
              <a:off x="5138312" y="4541304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5" name="Google Shape;2475;p58"/>
          <p:cNvSpPr/>
          <p:nvPr/>
        </p:nvSpPr>
        <p:spPr>
          <a:xfrm rot="8100027">
            <a:off x="971700" y="672527"/>
            <a:ext cx="656470" cy="264309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77430"/>
              </p:ext>
            </p:extLst>
          </p:nvPr>
        </p:nvGraphicFramePr>
        <p:xfrm>
          <a:off x="251520" y="467749"/>
          <a:ext cx="8451449" cy="4480265"/>
        </p:xfrm>
        <a:graphic>
          <a:graphicData uri="http://schemas.openxmlformats.org/drawingml/2006/table">
            <a:tbl>
              <a:tblPr firstRow="1" bandRow="1">
                <a:tableStyleId>{17B7F480-C3FB-456F-8FC9-296AB48BAE67}</a:tableStyleId>
              </a:tblPr>
              <a:tblGrid>
                <a:gridCol w="1123653"/>
                <a:gridCol w="4375468"/>
                <a:gridCol w="2952328"/>
              </a:tblGrid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Pertemuan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/>
                        <a:t>Agenda Perkuliahan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/>
                        <a:t>Metode Pembelajaran</a:t>
                      </a:r>
                      <a:endParaRPr lang="en-US" sz="1100" b="1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Kuliah Perdana : Kontrak Kuliah,</a:t>
                      </a:r>
                      <a:r>
                        <a:rPr lang="id-ID" sz="1100" baseline="0" dirty="0" smtClean="0"/>
                        <a:t> Rencana Pembelajaran Semester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Presentasi, Mahasiswa Diskusi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aseline="0" dirty="0" smtClean="0"/>
                        <a:t>Panduan Presentasi &amp; Penulisan Makalah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 Presentasi, Mahasiswa Praktik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Pendidikan Kewarganegaraan (Pendahuluan)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Presentasi,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Filsafat</a:t>
                      </a:r>
                      <a:r>
                        <a:rPr lang="id-ID" sz="1100" baseline="0" dirty="0" smtClean="0"/>
                        <a:t> Pancasila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 Presentasi</a:t>
                      </a:r>
                      <a:r>
                        <a:rPr lang="id-ID" sz="1100" baseline="0" dirty="0" smtClean="0"/>
                        <a:t>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Identitas Nasional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 Presentasi,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Demokrasi</a:t>
                      </a:r>
                      <a:r>
                        <a:rPr lang="id-ID" sz="1100" baseline="0" dirty="0" smtClean="0"/>
                        <a:t> Pancasila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Presentasi,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Pemantapan Materi Ujian Tengah Semester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Presentasi, Mahasiswa Diskusi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Ujian</a:t>
                      </a:r>
                      <a:r>
                        <a:rPr lang="en-US" sz="1100" b="1" dirty="0" smtClean="0"/>
                        <a:t> Tengah Semester</a:t>
                      </a:r>
                      <a:r>
                        <a:rPr lang="id-ID" sz="1100" b="1" dirty="0" smtClean="0"/>
                        <a:t> (UTS)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/>
                        <a:t>Mahasiswa Ujian Tertulis</a:t>
                      </a:r>
                      <a:endParaRPr lang="en-US" sz="1100" b="1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100" dirty="0" smtClean="0"/>
                        <a:t>Negara Indonesia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Presentasi, Mahasiswa Prsentasi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Konstitusi</a:t>
                      </a:r>
                      <a:r>
                        <a:rPr lang="id-ID" sz="1100" baseline="0" dirty="0" smtClean="0"/>
                        <a:t> Indonesia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 Presentasi,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Negara</a:t>
                      </a:r>
                      <a:r>
                        <a:rPr lang="id-ID" sz="1100" baseline="0" dirty="0" smtClean="0"/>
                        <a:t> Hukum </a:t>
                      </a:r>
                      <a:r>
                        <a:rPr lang="id-ID" sz="1100" i="1" baseline="0" dirty="0" smtClean="0"/>
                        <a:t>(Rule of Law)</a:t>
                      </a:r>
                      <a:endParaRPr lang="en-US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Presentasi,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Hak</a:t>
                      </a:r>
                      <a:r>
                        <a:rPr lang="id-ID" sz="1100" baseline="0" dirty="0" smtClean="0"/>
                        <a:t> Asasi Manusia</a:t>
                      </a:r>
                      <a:r>
                        <a:rPr lang="id-ID" sz="1100" i="1" baseline="0" dirty="0" smtClean="0"/>
                        <a:t> (Human Right)</a:t>
                      </a:r>
                      <a:endParaRPr lang="en-US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Presentasi,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Geopolitik</a:t>
                      </a:r>
                      <a:r>
                        <a:rPr lang="id-ID" sz="1100" baseline="0" dirty="0" smtClean="0"/>
                        <a:t> Indonesia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</a:t>
                      </a:r>
                      <a:r>
                        <a:rPr lang="id-ID" sz="1100" baseline="0" dirty="0" smtClean="0"/>
                        <a:t>n Presentasi,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Geostrategi</a:t>
                      </a:r>
                      <a:r>
                        <a:rPr lang="id-ID" sz="1100" baseline="0" dirty="0" smtClean="0"/>
                        <a:t> Indonesia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Presentasi, Mahasiswa  Presentasi</a:t>
                      </a:r>
                      <a:endParaRPr lang="en-US" sz="110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0" dirty="0" smtClean="0"/>
                        <a:t>Integrasi Nasional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0" dirty="0" smtClean="0"/>
                        <a:t>Dosen</a:t>
                      </a:r>
                      <a:r>
                        <a:rPr lang="id-ID" sz="1100" b="0" baseline="0" dirty="0" smtClean="0"/>
                        <a:t> Presentasi, Mahasiswa Presentasi</a:t>
                      </a:r>
                      <a:endParaRPr lang="en-US" sz="1100" b="0" dirty="0"/>
                    </a:p>
                  </a:txBody>
                  <a:tcPr/>
                </a:tc>
              </a:tr>
              <a:tr h="26354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/>
                        <a:t>Ujian Akhir</a:t>
                      </a:r>
                      <a:r>
                        <a:rPr lang="id-ID" sz="1100" b="1" baseline="0" dirty="0" smtClean="0"/>
                        <a:t> Semester (UAS)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/>
                        <a:t>Mahasiswa Ujian Lisan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9335" y="51470"/>
            <a:ext cx="751708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latin typeface="Hind"/>
              </a:rPr>
              <a:t>RENCANA PEMBELAJARAN SEMESTER (RPS) PENDIDIKAN KEWARGANEGARAAN</a:t>
            </a:r>
            <a:endParaRPr lang="en-US" b="1" dirty="0">
              <a:latin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60906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 txBox="1">
            <a:spLocks noGrp="1"/>
          </p:cNvSpPr>
          <p:nvPr>
            <p:ph type="title"/>
          </p:nvPr>
        </p:nvSpPr>
        <p:spPr>
          <a:xfrm>
            <a:off x="720000" y="2033400"/>
            <a:ext cx="5067600" cy="13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 smtClean="0"/>
              <a:t>Teknik Presentasi &amp; Penulisan Makalah</a:t>
            </a:r>
            <a:endParaRPr sz="4000" dirty="0"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2"/>
          </p:nvPr>
        </p:nvSpPr>
        <p:spPr>
          <a:xfrm>
            <a:off x="720000" y="1209388"/>
            <a:ext cx="5067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2.</a:t>
            </a:r>
            <a:endParaRPr dirty="0"/>
          </a:p>
        </p:txBody>
      </p:sp>
      <p:sp>
        <p:nvSpPr>
          <p:cNvPr id="1325" name="Google Shape;1325;p50"/>
          <p:cNvSpPr txBox="1">
            <a:spLocks noGrp="1"/>
          </p:cNvSpPr>
          <p:nvPr>
            <p:ph type="subTitle" idx="1"/>
          </p:nvPr>
        </p:nvSpPr>
        <p:spPr>
          <a:xfrm>
            <a:off x="720000" y="3488613"/>
            <a:ext cx="506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Teknik Presentasi | Penulisan Makalah</a:t>
            </a:r>
            <a:endParaRPr dirty="0"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5835620" y="1994955"/>
            <a:ext cx="2595276" cy="3148542"/>
            <a:chOff x="6432570" y="1994955"/>
            <a:chExt cx="2595276" cy="3148542"/>
          </a:xfrm>
        </p:grpSpPr>
        <p:sp>
          <p:nvSpPr>
            <p:cNvPr id="1327" name="Google Shape;1327;p50"/>
            <p:cNvSpPr/>
            <p:nvPr/>
          </p:nvSpPr>
          <p:spPr>
            <a:xfrm>
              <a:off x="8234151" y="3966863"/>
              <a:ext cx="778239" cy="634673"/>
            </a:xfrm>
            <a:custGeom>
              <a:avLst/>
              <a:gdLst/>
              <a:ahLst/>
              <a:cxnLst/>
              <a:rect l="l" t="t" r="r" b="b"/>
              <a:pathLst>
                <a:path w="13346" h="10884" extrusionOk="0">
                  <a:moveTo>
                    <a:pt x="2815" y="0"/>
                  </a:moveTo>
                  <a:lnTo>
                    <a:pt x="0" y="5684"/>
                  </a:lnTo>
                  <a:lnTo>
                    <a:pt x="10542" y="10884"/>
                  </a:lnTo>
                  <a:lnTo>
                    <a:pt x="13345" y="5199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246397" y="3996428"/>
              <a:ext cx="756313" cy="624410"/>
            </a:xfrm>
            <a:custGeom>
              <a:avLst/>
              <a:gdLst/>
              <a:ahLst/>
              <a:cxnLst/>
              <a:rect l="l" t="t" r="r" b="b"/>
              <a:pathLst>
                <a:path w="12970" h="10708" extrusionOk="0">
                  <a:moveTo>
                    <a:pt x="2814" y="1"/>
                  </a:moveTo>
                  <a:lnTo>
                    <a:pt x="0" y="5697"/>
                  </a:lnTo>
                  <a:lnTo>
                    <a:pt x="10166" y="10708"/>
                  </a:lnTo>
                  <a:lnTo>
                    <a:pt x="12969" y="5023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578490" y="4080107"/>
              <a:ext cx="422941" cy="208642"/>
            </a:xfrm>
            <a:custGeom>
              <a:avLst/>
              <a:gdLst/>
              <a:ahLst/>
              <a:cxnLst/>
              <a:rect l="l" t="t" r="r" b="b"/>
              <a:pathLst>
                <a:path w="7253" h="3578" extrusionOk="0">
                  <a:moveTo>
                    <a:pt x="1" y="1"/>
                  </a:moveTo>
                  <a:lnTo>
                    <a:pt x="1" y="1"/>
                  </a:lnTo>
                  <a:lnTo>
                    <a:pt x="7252" y="3577"/>
                  </a:lnTo>
                  <a:lnTo>
                    <a:pt x="7252" y="3577"/>
                  </a:lnTo>
                  <a:close/>
                </a:path>
              </a:pathLst>
            </a:custGeom>
            <a:solidFill>
              <a:srgbClr val="C09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578490" y="4080107"/>
              <a:ext cx="422941" cy="218264"/>
            </a:xfrm>
            <a:custGeom>
              <a:avLst/>
              <a:gdLst/>
              <a:ahLst/>
              <a:cxnLst/>
              <a:rect l="l" t="t" r="r" b="b"/>
              <a:pathLst>
                <a:path w="7253" h="3743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78"/>
                    <a:pt x="56" y="155"/>
                    <a:pt x="78" y="244"/>
                  </a:cubicBezTo>
                  <a:lnTo>
                    <a:pt x="7176" y="3742"/>
                  </a:lnTo>
                  <a:lnTo>
                    <a:pt x="7252" y="35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034604" y="4009315"/>
              <a:ext cx="957200" cy="996444"/>
            </a:xfrm>
            <a:custGeom>
              <a:avLst/>
              <a:gdLst/>
              <a:ahLst/>
              <a:cxnLst/>
              <a:rect l="l" t="t" r="r" b="b"/>
              <a:pathLst>
                <a:path w="16415" h="17088" extrusionOk="0">
                  <a:moveTo>
                    <a:pt x="5872" y="1"/>
                  </a:moveTo>
                  <a:lnTo>
                    <a:pt x="0" y="11888"/>
                  </a:lnTo>
                  <a:lnTo>
                    <a:pt x="10542" y="17088"/>
                  </a:lnTo>
                  <a:lnTo>
                    <a:pt x="16414" y="5199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614527" y="4295106"/>
              <a:ext cx="377282" cy="710654"/>
            </a:xfrm>
            <a:custGeom>
              <a:avLst/>
              <a:gdLst/>
              <a:ahLst/>
              <a:cxnLst/>
              <a:rect l="l" t="t" r="r" b="b"/>
              <a:pathLst>
                <a:path w="6470" h="12187" extrusionOk="0">
                  <a:moveTo>
                    <a:pt x="5873" y="1"/>
                  </a:moveTo>
                  <a:lnTo>
                    <a:pt x="1" y="11900"/>
                  </a:lnTo>
                  <a:lnTo>
                    <a:pt x="597" y="12187"/>
                  </a:lnTo>
                  <a:lnTo>
                    <a:pt x="6469" y="298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381567" y="4222390"/>
              <a:ext cx="394601" cy="304683"/>
            </a:xfrm>
            <a:custGeom>
              <a:avLst/>
              <a:gdLst/>
              <a:ahLst/>
              <a:cxnLst/>
              <a:rect l="l" t="t" r="r" b="b"/>
              <a:pathLst>
                <a:path w="6767" h="5225" extrusionOk="0">
                  <a:moveTo>
                    <a:pt x="1437" y="1"/>
                  </a:moveTo>
                  <a:cubicBezTo>
                    <a:pt x="1299" y="1"/>
                    <a:pt x="1166" y="78"/>
                    <a:pt x="1104" y="210"/>
                  </a:cubicBezTo>
                  <a:lnTo>
                    <a:pt x="88" y="2263"/>
                  </a:lnTo>
                  <a:cubicBezTo>
                    <a:pt x="0" y="2450"/>
                    <a:pt x="77" y="2683"/>
                    <a:pt x="265" y="2771"/>
                  </a:cubicBezTo>
                  <a:lnTo>
                    <a:pt x="5154" y="5188"/>
                  </a:lnTo>
                  <a:cubicBezTo>
                    <a:pt x="5207" y="5213"/>
                    <a:pt x="5262" y="5224"/>
                    <a:pt x="5317" y="5224"/>
                  </a:cubicBezTo>
                  <a:cubicBezTo>
                    <a:pt x="5457" y="5224"/>
                    <a:pt x="5591" y="5147"/>
                    <a:pt x="5662" y="5011"/>
                  </a:cubicBezTo>
                  <a:lnTo>
                    <a:pt x="6667" y="2958"/>
                  </a:lnTo>
                  <a:cubicBezTo>
                    <a:pt x="6766" y="2771"/>
                    <a:pt x="6689" y="2539"/>
                    <a:pt x="6501" y="2450"/>
                  </a:cubicBezTo>
                  <a:lnTo>
                    <a:pt x="1612" y="44"/>
                  </a:lnTo>
                  <a:cubicBezTo>
                    <a:pt x="1556" y="15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415622" y="4250439"/>
              <a:ext cx="326433" cy="248644"/>
            </a:xfrm>
            <a:custGeom>
              <a:avLst/>
              <a:gdLst/>
              <a:ahLst/>
              <a:cxnLst/>
              <a:rect l="l" t="t" r="r" b="b"/>
              <a:pathLst>
                <a:path w="5598" h="4264" extrusionOk="0">
                  <a:moveTo>
                    <a:pt x="1064" y="1"/>
                  </a:moveTo>
                  <a:cubicBezTo>
                    <a:pt x="1007" y="1"/>
                    <a:pt x="951" y="28"/>
                    <a:pt x="928" y="82"/>
                  </a:cubicBezTo>
                  <a:lnTo>
                    <a:pt x="34" y="1893"/>
                  </a:lnTo>
                  <a:cubicBezTo>
                    <a:pt x="1" y="1969"/>
                    <a:pt x="34" y="2058"/>
                    <a:pt x="111" y="2102"/>
                  </a:cubicBezTo>
                  <a:lnTo>
                    <a:pt x="4460" y="4243"/>
                  </a:lnTo>
                  <a:cubicBezTo>
                    <a:pt x="4484" y="4257"/>
                    <a:pt x="4510" y="4263"/>
                    <a:pt x="4535" y="4263"/>
                  </a:cubicBezTo>
                  <a:cubicBezTo>
                    <a:pt x="4592" y="4263"/>
                    <a:pt x="4647" y="4231"/>
                    <a:pt x="4670" y="4177"/>
                  </a:cubicBezTo>
                  <a:lnTo>
                    <a:pt x="5564" y="2378"/>
                  </a:lnTo>
                  <a:cubicBezTo>
                    <a:pt x="5597" y="2300"/>
                    <a:pt x="5564" y="2202"/>
                    <a:pt x="5487" y="2168"/>
                  </a:cubicBezTo>
                  <a:lnTo>
                    <a:pt x="1138" y="16"/>
                  </a:lnTo>
                  <a:cubicBezTo>
                    <a:pt x="1115" y="6"/>
                    <a:pt x="1089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649282" y="4269973"/>
              <a:ext cx="378565" cy="738295"/>
            </a:xfrm>
            <a:custGeom>
              <a:avLst/>
              <a:gdLst/>
              <a:ahLst/>
              <a:cxnLst/>
              <a:rect l="l" t="t" r="r" b="b"/>
              <a:pathLst>
                <a:path w="6492" h="12661" extrusionOk="0">
                  <a:moveTo>
                    <a:pt x="6226" y="1"/>
                  </a:moveTo>
                  <a:lnTo>
                    <a:pt x="1" y="12618"/>
                  </a:lnTo>
                  <a:cubicBezTo>
                    <a:pt x="57" y="12647"/>
                    <a:pt x="116" y="12661"/>
                    <a:pt x="175" y="12661"/>
                  </a:cubicBezTo>
                  <a:cubicBezTo>
                    <a:pt x="314" y="12661"/>
                    <a:pt x="447" y="12584"/>
                    <a:pt x="509" y="12452"/>
                  </a:cubicBezTo>
                  <a:lnTo>
                    <a:pt x="6403" y="508"/>
                  </a:lnTo>
                  <a:cubicBezTo>
                    <a:pt x="6491" y="321"/>
                    <a:pt x="6414" y="89"/>
                    <a:pt x="6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034604" y="4258427"/>
              <a:ext cx="609599" cy="730597"/>
            </a:xfrm>
            <a:custGeom>
              <a:avLst/>
              <a:gdLst/>
              <a:ahLst/>
              <a:cxnLst/>
              <a:rect l="l" t="t" r="r" b="b"/>
              <a:pathLst>
                <a:path w="10454" h="12529" extrusionOk="0">
                  <a:moveTo>
                    <a:pt x="3765" y="0"/>
                  </a:moveTo>
                  <a:lnTo>
                    <a:pt x="0" y="7616"/>
                  </a:lnTo>
                  <a:lnTo>
                    <a:pt x="453" y="7849"/>
                  </a:lnTo>
                  <a:lnTo>
                    <a:pt x="1601" y="7849"/>
                  </a:lnTo>
                  <a:lnTo>
                    <a:pt x="1623" y="8312"/>
                  </a:lnTo>
                  <a:lnTo>
                    <a:pt x="1623" y="8378"/>
                  </a:lnTo>
                  <a:lnTo>
                    <a:pt x="1634" y="8422"/>
                  </a:lnTo>
                  <a:lnTo>
                    <a:pt x="9946" y="12529"/>
                  </a:lnTo>
                  <a:lnTo>
                    <a:pt x="10454" y="11502"/>
                  </a:lnTo>
                  <a:cubicBezTo>
                    <a:pt x="4128" y="9924"/>
                    <a:pt x="3676" y="5310"/>
                    <a:pt x="4526" y="1545"/>
                  </a:cubicBezTo>
                  <a:cubicBezTo>
                    <a:pt x="4239" y="1038"/>
                    <a:pt x="3985" y="508"/>
                    <a:pt x="3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614527" y="4929084"/>
              <a:ext cx="29681" cy="59945"/>
            </a:xfrm>
            <a:custGeom>
              <a:avLst/>
              <a:gdLst/>
              <a:ahLst/>
              <a:cxnLst/>
              <a:rect l="l" t="t" r="r" b="b"/>
              <a:pathLst>
                <a:path w="509" h="1028" extrusionOk="0">
                  <a:moveTo>
                    <a:pt x="509" y="1"/>
                  </a:moveTo>
                  <a:lnTo>
                    <a:pt x="1" y="1028"/>
                  </a:lnTo>
                  <a:close/>
                </a:path>
              </a:pathLst>
            </a:custGeom>
            <a:solidFill>
              <a:srgbClr val="F0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8895188" y="4353186"/>
              <a:ext cx="119132" cy="66710"/>
            </a:xfrm>
            <a:custGeom>
              <a:avLst/>
              <a:gdLst/>
              <a:ahLst/>
              <a:cxnLst/>
              <a:rect l="l" t="t" r="r" b="b"/>
              <a:pathLst>
                <a:path w="2043" h="1144" extrusionOk="0">
                  <a:moveTo>
                    <a:pt x="170" y="0"/>
                  </a:moveTo>
                  <a:cubicBezTo>
                    <a:pt x="116" y="0"/>
                    <a:pt x="64" y="32"/>
                    <a:pt x="33" y="86"/>
                  </a:cubicBezTo>
                  <a:cubicBezTo>
                    <a:pt x="1" y="163"/>
                    <a:pt x="33" y="251"/>
                    <a:pt x="111" y="296"/>
                  </a:cubicBezTo>
                  <a:lnTo>
                    <a:pt x="1799" y="1124"/>
                  </a:lnTo>
                  <a:cubicBezTo>
                    <a:pt x="1823" y="1137"/>
                    <a:pt x="1849" y="1144"/>
                    <a:pt x="1874" y="1144"/>
                  </a:cubicBezTo>
                  <a:cubicBezTo>
                    <a:pt x="1931" y="1144"/>
                    <a:pt x="1986" y="1111"/>
                    <a:pt x="2009" y="1058"/>
                  </a:cubicBezTo>
                  <a:cubicBezTo>
                    <a:pt x="2042" y="980"/>
                    <a:pt x="2020" y="892"/>
                    <a:pt x="1943" y="848"/>
                  </a:cubicBezTo>
                  <a:lnTo>
                    <a:pt x="243" y="20"/>
                  </a:lnTo>
                  <a:cubicBezTo>
                    <a:pt x="220" y="7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8857168" y="442951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82" y="1"/>
                  </a:moveTo>
                  <a:cubicBezTo>
                    <a:pt x="124" y="1"/>
                    <a:pt x="70" y="34"/>
                    <a:pt x="45" y="90"/>
                  </a:cubicBezTo>
                  <a:cubicBezTo>
                    <a:pt x="1" y="168"/>
                    <a:pt x="34" y="256"/>
                    <a:pt x="111" y="289"/>
                  </a:cubicBezTo>
                  <a:lnTo>
                    <a:pt x="1811" y="1128"/>
                  </a:lnTo>
                  <a:cubicBezTo>
                    <a:pt x="1835" y="1142"/>
                    <a:pt x="1860" y="1148"/>
                    <a:pt x="1884" y="1148"/>
                  </a:cubicBezTo>
                  <a:cubicBezTo>
                    <a:pt x="1938" y="1148"/>
                    <a:pt x="1987" y="1116"/>
                    <a:pt x="2010" y="1062"/>
                  </a:cubicBezTo>
                  <a:cubicBezTo>
                    <a:pt x="2054" y="985"/>
                    <a:pt x="2021" y="897"/>
                    <a:pt x="1944" y="853"/>
                  </a:cubicBezTo>
                  <a:lnTo>
                    <a:pt x="244" y="14"/>
                  </a:lnTo>
                  <a:cubicBezTo>
                    <a:pt x="224" y="5"/>
                    <a:pt x="203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819847" y="4506140"/>
              <a:ext cx="119191" cy="66943"/>
            </a:xfrm>
            <a:custGeom>
              <a:avLst/>
              <a:gdLst/>
              <a:ahLst/>
              <a:cxnLst/>
              <a:rect l="l" t="t" r="r" b="b"/>
              <a:pathLst>
                <a:path w="2044" h="1148" extrusionOk="0">
                  <a:moveTo>
                    <a:pt x="180" y="0"/>
                  </a:moveTo>
                  <a:cubicBezTo>
                    <a:pt x="119" y="0"/>
                    <a:pt x="58" y="33"/>
                    <a:pt x="34" y="90"/>
                  </a:cubicBezTo>
                  <a:cubicBezTo>
                    <a:pt x="1" y="167"/>
                    <a:pt x="23" y="256"/>
                    <a:pt x="100" y="289"/>
                  </a:cubicBezTo>
                  <a:lnTo>
                    <a:pt x="1800" y="1128"/>
                  </a:lnTo>
                  <a:cubicBezTo>
                    <a:pt x="1824" y="1141"/>
                    <a:pt x="1848" y="1148"/>
                    <a:pt x="1872" y="1148"/>
                  </a:cubicBezTo>
                  <a:cubicBezTo>
                    <a:pt x="1927" y="1148"/>
                    <a:pt x="1979" y="1115"/>
                    <a:pt x="2010" y="1062"/>
                  </a:cubicBezTo>
                  <a:cubicBezTo>
                    <a:pt x="2043" y="984"/>
                    <a:pt x="2010" y="896"/>
                    <a:pt x="1933" y="852"/>
                  </a:cubicBezTo>
                  <a:lnTo>
                    <a:pt x="243" y="13"/>
                  </a:lnTo>
                  <a:cubicBezTo>
                    <a:pt x="223" y="4"/>
                    <a:pt x="202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781886" y="4582705"/>
              <a:ext cx="119774" cy="66710"/>
            </a:xfrm>
            <a:custGeom>
              <a:avLst/>
              <a:gdLst/>
              <a:ahLst/>
              <a:cxnLst/>
              <a:rect l="l" t="t" r="r" b="b"/>
              <a:pathLst>
                <a:path w="2054" h="1144" extrusionOk="0">
                  <a:moveTo>
                    <a:pt x="180" y="0"/>
                  </a:moveTo>
                  <a:cubicBezTo>
                    <a:pt x="122" y="0"/>
                    <a:pt x="66" y="31"/>
                    <a:pt x="34" y="80"/>
                  </a:cubicBezTo>
                  <a:cubicBezTo>
                    <a:pt x="1" y="157"/>
                    <a:pt x="34" y="257"/>
                    <a:pt x="111" y="289"/>
                  </a:cubicBezTo>
                  <a:lnTo>
                    <a:pt x="1800" y="1128"/>
                  </a:lnTo>
                  <a:cubicBezTo>
                    <a:pt x="1823" y="1138"/>
                    <a:pt x="1848" y="1143"/>
                    <a:pt x="1873" y="1143"/>
                  </a:cubicBezTo>
                  <a:cubicBezTo>
                    <a:pt x="1931" y="1143"/>
                    <a:pt x="1986" y="1116"/>
                    <a:pt x="2010" y="1062"/>
                  </a:cubicBezTo>
                  <a:cubicBezTo>
                    <a:pt x="2054" y="985"/>
                    <a:pt x="2020" y="885"/>
                    <a:pt x="1944" y="853"/>
                  </a:cubicBezTo>
                  <a:lnTo>
                    <a:pt x="244" y="14"/>
                  </a:lnTo>
                  <a:cubicBezTo>
                    <a:pt x="223" y="5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743924" y="4659212"/>
              <a:ext cx="119774" cy="66651"/>
            </a:xfrm>
            <a:custGeom>
              <a:avLst/>
              <a:gdLst/>
              <a:ahLst/>
              <a:cxnLst/>
              <a:rect l="l" t="t" r="r" b="b"/>
              <a:pathLst>
                <a:path w="2054" h="1143" extrusionOk="0">
                  <a:moveTo>
                    <a:pt x="178" y="0"/>
                  </a:moveTo>
                  <a:cubicBezTo>
                    <a:pt x="124" y="0"/>
                    <a:pt x="68" y="27"/>
                    <a:pt x="44" y="81"/>
                  </a:cubicBezTo>
                  <a:cubicBezTo>
                    <a:pt x="0" y="159"/>
                    <a:pt x="34" y="258"/>
                    <a:pt x="111" y="291"/>
                  </a:cubicBezTo>
                  <a:lnTo>
                    <a:pt x="1810" y="1130"/>
                  </a:lnTo>
                  <a:cubicBezTo>
                    <a:pt x="1831" y="1139"/>
                    <a:pt x="1853" y="1143"/>
                    <a:pt x="1874" y="1143"/>
                  </a:cubicBezTo>
                  <a:cubicBezTo>
                    <a:pt x="1932" y="1143"/>
                    <a:pt x="1988" y="1112"/>
                    <a:pt x="2021" y="1064"/>
                  </a:cubicBezTo>
                  <a:cubicBezTo>
                    <a:pt x="2053" y="986"/>
                    <a:pt x="2021" y="887"/>
                    <a:pt x="1943" y="854"/>
                  </a:cubicBezTo>
                  <a:lnTo>
                    <a:pt x="243" y="15"/>
                  </a:lnTo>
                  <a:cubicBezTo>
                    <a:pt x="223" y="5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545" y="4735485"/>
              <a:ext cx="119191" cy="67001"/>
            </a:xfrm>
            <a:custGeom>
              <a:avLst/>
              <a:gdLst/>
              <a:ahLst/>
              <a:cxnLst/>
              <a:rect l="l" t="t" r="r" b="b"/>
              <a:pathLst>
                <a:path w="2044" h="1149" extrusionOk="0">
                  <a:moveTo>
                    <a:pt x="171" y="1"/>
                  </a:moveTo>
                  <a:cubicBezTo>
                    <a:pt x="117" y="1"/>
                    <a:pt x="65" y="33"/>
                    <a:pt x="34" y="87"/>
                  </a:cubicBezTo>
                  <a:cubicBezTo>
                    <a:pt x="1" y="164"/>
                    <a:pt x="34" y="252"/>
                    <a:pt x="101" y="296"/>
                  </a:cubicBezTo>
                  <a:lnTo>
                    <a:pt x="1801" y="1135"/>
                  </a:lnTo>
                  <a:cubicBezTo>
                    <a:pt x="1821" y="1144"/>
                    <a:pt x="1842" y="1148"/>
                    <a:pt x="1862" y="1148"/>
                  </a:cubicBezTo>
                  <a:cubicBezTo>
                    <a:pt x="1921" y="1148"/>
                    <a:pt x="1977" y="1115"/>
                    <a:pt x="2010" y="1058"/>
                  </a:cubicBezTo>
                  <a:cubicBezTo>
                    <a:pt x="2043" y="992"/>
                    <a:pt x="2010" y="892"/>
                    <a:pt x="1944" y="860"/>
                  </a:cubicBezTo>
                  <a:lnTo>
                    <a:pt x="244" y="21"/>
                  </a:lnTo>
                  <a:cubicBezTo>
                    <a:pt x="220" y="7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667359" y="4811467"/>
              <a:ext cx="119774" cy="66943"/>
            </a:xfrm>
            <a:custGeom>
              <a:avLst/>
              <a:gdLst/>
              <a:ahLst/>
              <a:cxnLst/>
              <a:rect l="l" t="t" r="r" b="b"/>
              <a:pathLst>
                <a:path w="2054" h="1148" extrusionOk="0">
                  <a:moveTo>
                    <a:pt x="170" y="0"/>
                  </a:moveTo>
                  <a:cubicBezTo>
                    <a:pt x="116" y="0"/>
                    <a:pt x="67" y="33"/>
                    <a:pt x="44" y="86"/>
                  </a:cubicBezTo>
                  <a:cubicBezTo>
                    <a:pt x="0" y="163"/>
                    <a:pt x="33" y="252"/>
                    <a:pt x="110" y="296"/>
                  </a:cubicBezTo>
                  <a:lnTo>
                    <a:pt x="1810" y="1135"/>
                  </a:lnTo>
                  <a:cubicBezTo>
                    <a:pt x="1830" y="1143"/>
                    <a:pt x="1851" y="1148"/>
                    <a:pt x="1872" y="1148"/>
                  </a:cubicBezTo>
                  <a:cubicBezTo>
                    <a:pt x="1930" y="1148"/>
                    <a:pt x="1984" y="1114"/>
                    <a:pt x="2009" y="1058"/>
                  </a:cubicBezTo>
                  <a:cubicBezTo>
                    <a:pt x="2053" y="980"/>
                    <a:pt x="2020" y="892"/>
                    <a:pt x="1943" y="859"/>
                  </a:cubicBezTo>
                  <a:lnTo>
                    <a:pt x="243" y="20"/>
                  </a:lnTo>
                  <a:cubicBezTo>
                    <a:pt x="219" y="7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629980" y="4888031"/>
              <a:ext cx="119132" cy="67001"/>
            </a:xfrm>
            <a:custGeom>
              <a:avLst/>
              <a:gdLst/>
              <a:ahLst/>
              <a:cxnLst/>
              <a:rect l="l" t="t" r="r" b="b"/>
              <a:pathLst>
                <a:path w="2043" h="1149" extrusionOk="0">
                  <a:moveTo>
                    <a:pt x="169" y="1"/>
                  </a:moveTo>
                  <a:cubicBezTo>
                    <a:pt x="112" y="1"/>
                    <a:pt x="57" y="33"/>
                    <a:pt x="34" y="87"/>
                  </a:cubicBezTo>
                  <a:cubicBezTo>
                    <a:pt x="1" y="164"/>
                    <a:pt x="23" y="253"/>
                    <a:pt x="100" y="297"/>
                  </a:cubicBezTo>
                  <a:lnTo>
                    <a:pt x="1800" y="1136"/>
                  </a:lnTo>
                  <a:cubicBezTo>
                    <a:pt x="1820" y="1144"/>
                    <a:pt x="1841" y="1148"/>
                    <a:pt x="1862" y="1148"/>
                  </a:cubicBezTo>
                  <a:cubicBezTo>
                    <a:pt x="1920" y="1148"/>
                    <a:pt x="1977" y="1115"/>
                    <a:pt x="2010" y="1058"/>
                  </a:cubicBezTo>
                  <a:cubicBezTo>
                    <a:pt x="2042" y="981"/>
                    <a:pt x="2010" y="893"/>
                    <a:pt x="1932" y="859"/>
                  </a:cubicBezTo>
                  <a:lnTo>
                    <a:pt x="244" y="20"/>
                  </a:lnTo>
                  <a:cubicBezTo>
                    <a:pt x="220" y="7"/>
                    <a:pt x="194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6574154" y="3280696"/>
              <a:ext cx="186017" cy="523996"/>
            </a:xfrm>
            <a:custGeom>
              <a:avLst/>
              <a:gdLst/>
              <a:ahLst/>
              <a:cxnLst/>
              <a:rect l="l" t="t" r="r" b="b"/>
              <a:pathLst>
                <a:path w="3190" h="8986" extrusionOk="0">
                  <a:moveTo>
                    <a:pt x="2053" y="1"/>
                  </a:moveTo>
                  <a:cubicBezTo>
                    <a:pt x="1358" y="266"/>
                    <a:pt x="817" y="828"/>
                    <a:pt x="563" y="1534"/>
                  </a:cubicBezTo>
                  <a:cubicBezTo>
                    <a:pt x="99" y="2859"/>
                    <a:pt x="0" y="4294"/>
                    <a:pt x="298" y="5674"/>
                  </a:cubicBezTo>
                  <a:lnTo>
                    <a:pt x="1016" y="8986"/>
                  </a:lnTo>
                  <a:lnTo>
                    <a:pt x="1578" y="4968"/>
                  </a:lnTo>
                  <a:cubicBezTo>
                    <a:pt x="1733" y="3808"/>
                    <a:pt x="2318" y="2749"/>
                    <a:pt x="3190" y="1987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955172" y="3167744"/>
              <a:ext cx="400432" cy="353724"/>
            </a:xfrm>
            <a:custGeom>
              <a:avLst/>
              <a:gdLst/>
              <a:ahLst/>
              <a:cxnLst/>
              <a:rect l="l" t="t" r="r" b="b"/>
              <a:pathLst>
                <a:path w="6867" h="6066" extrusionOk="0">
                  <a:moveTo>
                    <a:pt x="935" y="0"/>
                  </a:moveTo>
                  <a:cubicBezTo>
                    <a:pt x="618" y="0"/>
                    <a:pt x="301" y="57"/>
                    <a:pt x="1" y="172"/>
                  </a:cubicBezTo>
                  <a:lnTo>
                    <a:pt x="509" y="2412"/>
                  </a:lnTo>
                  <a:cubicBezTo>
                    <a:pt x="554" y="2411"/>
                    <a:pt x="600" y="2410"/>
                    <a:pt x="646" y="2410"/>
                  </a:cubicBezTo>
                  <a:cubicBezTo>
                    <a:pt x="1767" y="2410"/>
                    <a:pt x="2851" y="2794"/>
                    <a:pt x="3720" y="3494"/>
                  </a:cubicBezTo>
                  <a:lnTo>
                    <a:pt x="6867" y="6066"/>
                  </a:lnTo>
                  <a:lnTo>
                    <a:pt x="5145" y="3152"/>
                  </a:lnTo>
                  <a:cubicBezTo>
                    <a:pt x="4427" y="1938"/>
                    <a:pt x="3379" y="955"/>
                    <a:pt x="2142" y="293"/>
                  </a:cubicBezTo>
                  <a:cubicBezTo>
                    <a:pt x="1766" y="98"/>
                    <a:pt x="1351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6432570" y="2427812"/>
              <a:ext cx="608899" cy="1036388"/>
            </a:xfrm>
            <a:custGeom>
              <a:avLst/>
              <a:gdLst/>
              <a:ahLst/>
              <a:cxnLst/>
              <a:rect l="l" t="t" r="r" b="b"/>
              <a:pathLst>
                <a:path w="10442" h="17773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cubicBezTo>
                    <a:pt x="783" y="7507"/>
                    <a:pt x="1114" y="8765"/>
                    <a:pt x="1644" y="10134"/>
                  </a:cubicBezTo>
                  <a:cubicBezTo>
                    <a:pt x="2406" y="12076"/>
                    <a:pt x="3057" y="13533"/>
                    <a:pt x="3587" y="14637"/>
                  </a:cubicBezTo>
                  <a:cubicBezTo>
                    <a:pt x="3675" y="14836"/>
                    <a:pt x="3775" y="15024"/>
                    <a:pt x="3863" y="15201"/>
                  </a:cubicBezTo>
                  <a:cubicBezTo>
                    <a:pt x="3952" y="15388"/>
                    <a:pt x="4051" y="15564"/>
                    <a:pt x="4139" y="15730"/>
                  </a:cubicBezTo>
                  <a:cubicBezTo>
                    <a:pt x="4239" y="15940"/>
                    <a:pt x="4338" y="16116"/>
                    <a:pt x="4437" y="16282"/>
                  </a:cubicBezTo>
                  <a:cubicBezTo>
                    <a:pt x="5078" y="17441"/>
                    <a:pt x="5409" y="17772"/>
                    <a:pt x="5409" y="17772"/>
                  </a:cubicBezTo>
                  <a:lnTo>
                    <a:pt x="10420" y="15807"/>
                  </a:lnTo>
                  <a:cubicBezTo>
                    <a:pt x="10420" y="15807"/>
                    <a:pt x="10442" y="15344"/>
                    <a:pt x="10133" y="14053"/>
                  </a:cubicBezTo>
                  <a:cubicBezTo>
                    <a:pt x="10089" y="13865"/>
                    <a:pt x="10033" y="13666"/>
                    <a:pt x="9978" y="13445"/>
                  </a:cubicBezTo>
                  <a:cubicBezTo>
                    <a:pt x="9923" y="13269"/>
                    <a:pt x="9868" y="13070"/>
                    <a:pt x="9812" y="12871"/>
                  </a:cubicBezTo>
                  <a:cubicBezTo>
                    <a:pt x="9758" y="12672"/>
                    <a:pt x="9702" y="12474"/>
                    <a:pt x="9636" y="12264"/>
                  </a:cubicBezTo>
                  <a:cubicBezTo>
                    <a:pt x="9272" y="11094"/>
                    <a:pt x="8753" y="9582"/>
                    <a:pt x="7992" y="7651"/>
                  </a:cubicBezTo>
                  <a:cubicBezTo>
                    <a:pt x="7462" y="6270"/>
                    <a:pt x="6832" y="5134"/>
                    <a:pt x="6203" y="4195"/>
                  </a:cubicBez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6432570" y="2427812"/>
              <a:ext cx="361771" cy="372092"/>
            </a:xfrm>
            <a:custGeom>
              <a:avLst/>
              <a:gdLst/>
              <a:ahLst/>
              <a:cxnLst/>
              <a:rect l="l" t="t" r="r" b="b"/>
              <a:pathLst>
                <a:path w="6204" h="6381" extrusionOk="0">
                  <a:moveTo>
                    <a:pt x="1335" y="1"/>
                  </a:moveTo>
                  <a:cubicBezTo>
                    <a:pt x="1335" y="1"/>
                    <a:pt x="0" y="2319"/>
                    <a:pt x="618" y="6381"/>
                  </a:cubicBezTo>
                  <a:lnTo>
                    <a:pt x="6203" y="4195"/>
                  </a:lnTo>
                  <a:cubicBezTo>
                    <a:pt x="3896" y="796"/>
                    <a:pt x="1335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6767870" y="3370789"/>
              <a:ext cx="295528" cy="180944"/>
            </a:xfrm>
            <a:custGeom>
              <a:avLst/>
              <a:gdLst/>
              <a:ahLst/>
              <a:cxnLst/>
              <a:rect l="l" t="t" r="r" b="b"/>
              <a:pathLst>
                <a:path w="5068" h="3103" extrusionOk="0">
                  <a:moveTo>
                    <a:pt x="4548" y="1"/>
                  </a:moveTo>
                  <a:lnTo>
                    <a:pt x="0" y="1789"/>
                  </a:lnTo>
                  <a:lnTo>
                    <a:pt x="520" y="3102"/>
                  </a:lnTo>
                  <a:lnTo>
                    <a:pt x="5067" y="131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770436" y="3447412"/>
              <a:ext cx="352149" cy="174471"/>
            </a:xfrm>
            <a:custGeom>
              <a:avLst/>
              <a:gdLst/>
              <a:ahLst/>
              <a:cxnLst/>
              <a:rect l="l" t="t" r="r" b="b"/>
              <a:pathLst>
                <a:path w="6039" h="2992" extrusionOk="0">
                  <a:moveTo>
                    <a:pt x="5023" y="0"/>
                  </a:moveTo>
                  <a:lnTo>
                    <a:pt x="2749" y="895"/>
                  </a:lnTo>
                  <a:lnTo>
                    <a:pt x="476" y="1788"/>
                  </a:lnTo>
                  <a:cubicBezTo>
                    <a:pt x="476" y="1788"/>
                    <a:pt x="1" y="2396"/>
                    <a:pt x="199" y="2992"/>
                  </a:cubicBezTo>
                  <a:lnTo>
                    <a:pt x="3113" y="1854"/>
                  </a:lnTo>
                  <a:lnTo>
                    <a:pt x="3125" y="1844"/>
                  </a:lnTo>
                  <a:lnTo>
                    <a:pt x="6039" y="706"/>
                  </a:lnTo>
                  <a:cubicBezTo>
                    <a:pt x="5784" y="133"/>
                    <a:pt x="5023" y="0"/>
                    <a:pt x="5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73702" y="3419072"/>
              <a:ext cx="179602" cy="132661"/>
            </a:xfrm>
            <a:custGeom>
              <a:avLst/>
              <a:gdLst/>
              <a:ahLst/>
              <a:cxnLst/>
              <a:rect l="l" t="t" r="r" b="b"/>
              <a:pathLst>
                <a:path w="3080" h="2275" extrusionOk="0">
                  <a:moveTo>
                    <a:pt x="3079" y="0"/>
                  </a:moveTo>
                  <a:lnTo>
                    <a:pt x="0" y="1204"/>
                  </a:lnTo>
                  <a:lnTo>
                    <a:pt x="420" y="2274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6718304" y="3330670"/>
              <a:ext cx="357281" cy="167765"/>
            </a:xfrm>
            <a:custGeom>
              <a:avLst/>
              <a:gdLst/>
              <a:ahLst/>
              <a:cxnLst/>
              <a:rect l="l" t="t" r="r" b="b"/>
              <a:pathLst>
                <a:path w="6127" h="2877" extrusionOk="0">
                  <a:moveTo>
                    <a:pt x="5645" y="1"/>
                  </a:moveTo>
                  <a:cubicBezTo>
                    <a:pt x="5595" y="1"/>
                    <a:pt x="5545" y="9"/>
                    <a:pt x="5498" y="27"/>
                  </a:cubicBezTo>
                  <a:lnTo>
                    <a:pt x="332" y="2058"/>
                  </a:lnTo>
                  <a:cubicBezTo>
                    <a:pt x="111" y="2135"/>
                    <a:pt x="1" y="2389"/>
                    <a:pt x="89" y="2610"/>
                  </a:cubicBezTo>
                  <a:cubicBezTo>
                    <a:pt x="158" y="2774"/>
                    <a:pt x="323" y="2877"/>
                    <a:pt x="497" y="2877"/>
                  </a:cubicBezTo>
                  <a:cubicBezTo>
                    <a:pt x="545" y="2877"/>
                    <a:pt x="593" y="2869"/>
                    <a:pt x="641" y="2852"/>
                  </a:cubicBezTo>
                  <a:lnTo>
                    <a:pt x="5807" y="821"/>
                  </a:lnTo>
                  <a:cubicBezTo>
                    <a:pt x="6028" y="744"/>
                    <a:pt x="6127" y="490"/>
                    <a:pt x="6050" y="270"/>
                  </a:cubicBezTo>
                  <a:cubicBezTo>
                    <a:pt x="5982" y="99"/>
                    <a:pt x="5814" y="1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6641681" y="3142961"/>
              <a:ext cx="363112" cy="171264"/>
            </a:xfrm>
            <a:custGeom>
              <a:avLst/>
              <a:gdLst/>
              <a:ahLst/>
              <a:cxnLst/>
              <a:rect l="l" t="t" r="r" b="b"/>
              <a:pathLst>
                <a:path w="6227" h="2937" extrusionOk="0">
                  <a:moveTo>
                    <a:pt x="6050" y="0"/>
                  </a:moveTo>
                  <a:lnTo>
                    <a:pt x="1" y="2373"/>
                  </a:lnTo>
                  <a:cubicBezTo>
                    <a:pt x="89" y="2572"/>
                    <a:pt x="189" y="2760"/>
                    <a:pt x="277" y="2937"/>
                  </a:cubicBezTo>
                  <a:lnTo>
                    <a:pt x="6226" y="607"/>
                  </a:lnTo>
                  <a:cubicBezTo>
                    <a:pt x="6172" y="408"/>
                    <a:pt x="6116" y="210"/>
                    <a:pt x="6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673870" y="3211828"/>
              <a:ext cx="349583" cy="165491"/>
            </a:xfrm>
            <a:custGeom>
              <a:avLst/>
              <a:gdLst/>
              <a:ahLst/>
              <a:cxnLst/>
              <a:rect l="l" t="t" r="r" b="b"/>
              <a:pathLst>
                <a:path w="5995" h="2838" extrusionOk="0">
                  <a:moveTo>
                    <a:pt x="5840" y="0"/>
                  </a:moveTo>
                  <a:lnTo>
                    <a:pt x="1" y="2285"/>
                  </a:lnTo>
                  <a:cubicBezTo>
                    <a:pt x="101" y="2495"/>
                    <a:pt x="200" y="2671"/>
                    <a:pt x="299" y="2837"/>
                  </a:cubicBezTo>
                  <a:lnTo>
                    <a:pt x="5995" y="608"/>
                  </a:lnTo>
                  <a:cubicBezTo>
                    <a:pt x="5951" y="420"/>
                    <a:pt x="5895" y="221"/>
                    <a:pt x="5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553570" y="2808245"/>
              <a:ext cx="323751" cy="285556"/>
            </a:xfrm>
            <a:custGeom>
              <a:avLst/>
              <a:gdLst/>
              <a:ahLst/>
              <a:cxnLst/>
              <a:rect l="l" t="t" r="r" b="b"/>
              <a:pathLst>
                <a:path w="5552" h="4897" extrusionOk="0">
                  <a:moveTo>
                    <a:pt x="2773" y="0"/>
                  </a:moveTo>
                  <a:cubicBezTo>
                    <a:pt x="2478" y="0"/>
                    <a:pt x="2178" y="54"/>
                    <a:pt x="1887" y="166"/>
                  </a:cubicBezTo>
                  <a:cubicBezTo>
                    <a:pt x="629" y="663"/>
                    <a:pt x="0" y="2086"/>
                    <a:pt x="496" y="3345"/>
                  </a:cubicBezTo>
                  <a:cubicBezTo>
                    <a:pt x="877" y="4308"/>
                    <a:pt x="1801" y="4896"/>
                    <a:pt x="2778" y="4896"/>
                  </a:cubicBezTo>
                  <a:cubicBezTo>
                    <a:pt x="3077" y="4896"/>
                    <a:pt x="3381" y="4841"/>
                    <a:pt x="3675" y="4725"/>
                  </a:cubicBezTo>
                  <a:cubicBezTo>
                    <a:pt x="4934" y="4239"/>
                    <a:pt x="5552" y="2815"/>
                    <a:pt x="5056" y="1557"/>
                  </a:cubicBezTo>
                  <a:cubicBezTo>
                    <a:pt x="4682" y="589"/>
                    <a:pt x="3754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6598588" y="2847898"/>
              <a:ext cx="232434" cy="206368"/>
            </a:xfrm>
            <a:custGeom>
              <a:avLst/>
              <a:gdLst/>
              <a:ahLst/>
              <a:cxnLst/>
              <a:rect l="l" t="t" r="r" b="b"/>
              <a:pathLst>
                <a:path w="3986" h="3539" extrusionOk="0">
                  <a:moveTo>
                    <a:pt x="2038" y="0"/>
                  </a:moveTo>
                  <a:cubicBezTo>
                    <a:pt x="1996" y="0"/>
                    <a:pt x="1953" y="2"/>
                    <a:pt x="1910" y="5"/>
                  </a:cubicBezTo>
                  <a:cubicBezTo>
                    <a:pt x="1745" y="16"/>
                    <a:pt x="1579" y="49"/>
                    <a:pt x="1414" y="104"/>
                  </a:cubicBezTo>
                  <a:cubicBezTo>
                    <a:pt x="1392" y="104"/>
                    <a:pt x="1380" y="115"/>
                    <a:pt x="1358" y="126"/>
                  </a:cubicBezTo>
                  <a:cubicBezTo>
                    <a:pt x="453" y="479"/>
                    <a:pt x="1" y="1506"/>
                    <a:pt x="354" y="2411"/>
                  </a:cubicBezTo>
                  <a:cubicBezTo>
                    <a:pt x="541" y="2886"/>
                    <a:pt x="894" y="3228"/>
                    <a:pt x="1325" y="3405"/>
                  </a:cubicBezTo>
                  <a:cubicBezTo>
                    <a:pt x="1480" y="3471"/>
                    <a:pt x="1657" y="3515"/>
                    <a:pt x="1822" y="3526"/>
                  </a:cubicBezTo>
                  <a:cubicBezTo>
                    <a:pt x="1890" y="3534"/>
                    <a:pt x="1957" y="3538"/>
                    <a:pt x="2025" y="3538"/>
                  </a:cubicBezTo>
                  <a:cubicBezTo>
                    <a:pt x="2233" y="3538"/>
                    <a:pt x="2441" y="3499"/>
                    <a:pt x="2650" y="3415"/>
                  </a:cubicBezTo>
                  <a:lnTo>
                    <a:pt x="2661" y="3415"/>
                  </a:lnTo>
                  <a:cubicBezTo>
                    <a:pt x="2716" y="3393"/>
                    <a:pt x="2771" y="3371"/>
                    <a:pt x="2827" y="3339"/>
                  </a:cubicBezTo>
                  <a:cubicBezTo>
                    <a:pt x="3621" y="2930"/>
                    <a:pt x="3985" y="1980"/>
                    <a:pt x="3654" y="1119"/>
                  </a:cubicBezTo>
                  <a:cubicBezTo>
                    <a:pt x="3499" y="744"/>
                    <a:pt x="3235" y="435"/>
                    <a:pt x="2903" y="248"/>
                  </a:cubicBezTo>
                  <a:cubicBezTo>
                    <a:pt x="2849" y="214"/>
                    <a:pt x="2793" y="182"/>
                    <a:pt x="2738" y="160"/>
                  </a:cubicBezTo>
                  <a:cubicBezTo>
                    <a:pt x="2521" y="55"/>
                    <a:pt x="2288" y="0"/>
                    <a:pt x="2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575283" y="3421755"/>
              <a:ext cx="354715" cy="341070"/>
            </a:xfrm>
            <a:custGeom>
              <a:avLst/>
              <a:gdLst/>
              <a:ahLst/>
              <a:cxnLst/>
              <a:rect l="l" t="t" r="r" b="b"/>
              <a:pathLst>
                <a:path w="6083" h="5849" extrusionOk="0">
                  <a:moveTo>
                    <a:pt x="3045" y="0"/>
                  </a:moveTo>
                  <a:cubicBezTo>
                    <a:pt x="2830" y="0"/>
                    <a:pt x="2616" y="22"/>
                    <a:pt x="2406" y="65"/>
                  </a:cubicBezTo>
                  <a:cubicBezTo>
                    <a:pt x="1546" y="253"/>
                    <a:pt x="773" y="805"/>
                    <a:pt x="343" y="1622"/>
                  </a:cubicBezTo>
                  <a:cubicBezTo>
                    <a:pt x="177" y="1931"/>
                    <a:pt x="78" y="2250"/>
                    <a:pt x="34" y="2581"/>
                  </a:cubicBezTo>
                  <a:cubicBezTo>
                    <a:pt x="12" y="2770"/>
                    <a:pt x="0" y="2968"/>
                    <a:pt x="12" y="3167"/>
                  </a:cubicBezTo>
                  <a:cubicBezTo>
                    <a:pt x="88" y="4149"/>
                    <a:pt x="662" y="5076"/>
                    <a:pt x="1634" y="5540"/>
                  </a:cubicBezTo>
                  <a:cubicBezTo>
                    <a:pt x="2053" y="5750"/>
                    <a:pt x="2517" y="5849"/>
                    <a:pt x="2958" y="5849"/>
                  </a:cubicBezTo>
                  <a:cubicBezTo>
                    <a:pt x="3301" y="5849"/>
                    <a:pt x="3632" y="5794"/>
                    <a:pt x="3952" y="5684"/>
                  </a:cubicBezTo>
                  <a:cubicBezTo>
                    <a:pt x="4626" y="5451"/>
                    <a:pt x="5210" y="4999"/>
                    <a:pt x="5597" y="4359"/>
                  </a:cubicBezTo>
                  <a:cubicBezTo>
                    <a:pt x="5619" y="4315"/>
                    <a:pt x="5641" y="4271"/>
                    <a:pt x="5674" y="4227"/>
                  </a:cubicBezTo>
                  <a:cubicBezTo>
                    <a:pt x="5718" y="4127"/>
                    <a:pt x="5774" y="4028"/>
                    <a:pt x="5806" y="3917"/>
                  </a:cubicBezTo>
                  <a:cubicBezTo>
                    <a:pt x="6083" y="3222"/>
                    <a:pt x="6060" y="2483"/>
                    <a:pt x="5806" y="1831"/>
                  </a:cubicBezTo>
                  <a:cubicBezTo>
                    <a:pt x="5553" y="1191"/>
                    <a:pt x="5056" y="639"/>
                    <a:pt x="4383" y="308"/>
                  </a:cubicBezTo>
                  <a:cubicBezTo>
                    <a:pt x="3956" y="98"/>
                    <a:pt x="3499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725905" y="3421638"/>
              <a:ext cx="189282" cy="231151"/>
            </a:xfrm>
            <a:custGeom>
              <a:avLst/>
              <a:gdLst/>
              <a:ahLst/>
              <a:cxnLst/>
              <a:rect l="l" t="t" r="r" b="b"/>
              <a:pathLst>
                <a:path w="3246" h="3964" extrusionOk="0">
                  <a:moveTo>
                    <a:pt x="707" y="1"/>
                  </a:moveTo>
                  <a:cubicBezTo>
                    <a:pt x="331" y="619"/>
                    <a:pt x="0" y="1281"/>
                    <a:pt x="12" y="1955"/>
                  </a:cubicBezTo>
                  <a:cubicBezTo>
                    <a:pt x="34" y="3059"/>
                    <a:pt x="1491" y="3709"/>
                    <a:pt x="2517" y="3820"/>
                  </a:cubicBezTo>
                  <a:cubicBezTo>
                    <a:pt x="2771" y="3842"/>
                    <a:pt x="3002" y="3897"/>
                    <a:pt x="3223" y="3964"/>
                  </a:cubicBezTo>
                  <a:lnTo>
                    <a:pt x="3245" y="3886"/>
                  </a:lnTo>
                  <a:cubicBezTo>
                    <a:pt x="3024" y="3820"/>
                    <a:pt x="2782" y="3776"/>
                    <a:pt x="2528" y="3753"/>
                  </a:cubicBezTo>
                  <a:cubicBezTo>
                    <a:pt x="1523" y="3643"/>
                    <a:pt x="100" y="3014"/>
                    <a:pt x="78" y="1955"/>
                  </a:cubicBezTo>
                  <a:cubicBezTo>
                    <a:pt x="66" y="1292"/>
                    <a:pt x="397" y="641"/>
                    <a:pt x="762" y="34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576565" y="3570336"/>
              <a:ext cx="172547" cy="193772"/>
            </a:xfrm>
            <a:custGeom>
              <a:avLst/>
              <a:gdLst/>
              <a:ahLst/>
              <a:cxnLst/>
              <a:rect l="l" t="t" r="r" b="b"/>
              <a:pathLst>
                <a:path w="2959" h="3323" extrusionOk="0">
                  <a:moveTo>
                    <a:pt x="22" y="1"/>
                  </a:moveTo>
                  <a:lnTo>
                    <a:pt x="0" y="67"/>
                  </a:lnTo>
                  <a:cubicBezTo>
                    <a:pt x="12" y="67"/>
                    <a:pt x="1214" y="453"/>
                    <a:pt x="1612" y="1203"/>
                  </a:cubicBezTo>
                  <a:cubicBezTo>
                    <a:pt x="1690" y="1347"/>
                    <a:pt x="1766" y="1524"/>
                    <a:pt x="1844" y="1711"/>
                  </a:cubicBezTo>
                  <a:cubicBezTo>
                    <a:pt x="2087" y="2253"/>
                    <a:pt x="2384" y="2937"/>
                    <a:pt x="2914" y="3323"/>
                  </a:cubicBezTo>
                  <a:lnTo>
                    <a:pt x="2958" y="3268"/>
                  </a:lnTo>
                  <a:cubicBezTo>
                    <a:pt x="2451" y="2881"/>
                    <a:pt x="2164" y="2253"/>
                    <a:pt x="1910" y="1679"/>
                  </a:cubicBezTo>
                  <a:cubicBezTo>
                    <a:pt x="1833" y="1490"/>
                    <a:pt x="1756" y="1314"/>
                    <a:pt x="1667" y="1171"/>
                  </a:cubicBezTo>
                  <a:cubicBezTo>
                    <a:pt x="1259" y="398"/>
                    <a:pt x="78" y="1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8728471" y="3437091"/>
              <a:ext cx="56680" cy="9738"/>
            </a:xfrm>
            <a:custGeom>
              <a:avLst/>
              <a:gdLst/>
              <a:ahLst/>
              <a:cxnLst/>
              <a:rect l="l" t="t" r="r" b="b"/>
              <a:pathLst>
                <a:path w="972" h="167" extrusionOk="0">
                  <a:moveTo>
                    <a:pt x="12" y="0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714301" y="3468638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0" y="1"/>
                  </a:moveTo>
                  <a:lnTo>
                    <a:pt x="0" y="67"/>
                  </a:lnTo>
                  <a:lnTo>
                    <a:pt x="961" y="166"/>
                  </a:lnTo>
                  <a:lnTo>
                    <a:pt x="972" y="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8707886" y="3503393"/>
              <a:ext cx="56680" cy="9680"/>
            </a:xfrm>
            <a:custGeom>
              <a:avLst/>
              <a:gdLst/>
              <a:ahLst/>
              <a:cxnLst/>
              <a:rect l="l" t="t" r="r" b="b"/>
              <a:pathLst>
                <a:path w="972" h="166" extrusionOk="0">
                  <a:moveTo>
                    <a:pt x="11" y="1"/>
                  </a:moveTo>
                  <a:lnTo>
                    <a:pt x="0" y="78"/>
                  </a:lnTo>
                  <a:lnTo>
                    <a:pt x="961" y="166"/>
                  </a:lnTo>
                  <a:lnTo>
                    <a:pt x="971" y="10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8703396" y="3531733"/>
              <a:ext cx="56680" cy="11663"/>
            </a:xfrm>
            <a:custGeom>
              <a:avLst/>
              <a:gdLst/>
              <a:ahLst/>
              <a:cxnLst/>
              <a:rect l="l" t="t" r="r" b="b"/>
              <a:pathLst>
                <a:path w="972" h="200" extrusionOk="0">
                  <a:moveTo>
                    <a:pt x="960" y="0"/>
                  </a:moveTo>
                  <a:lnTo>
                    <a:pt x="0" y="133"/>
                  </a:lnTo>
                  <a:lnTo>
                    <a:pt x="11" y="199"/>
                  </a:lnTo>
                  <a:lnTo>
                    <a:pt x="972" y="67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8711735" y="3554241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0"/>
                  </a:moveTo>
                  <a:lnTo>
                    <a:pt x="0" y="453"/>
                  </a:lnTo>
                  <a:lnTo>
                    <a:pt x="34" y="520"/>
                  </a:lnTo>
                  <a:lnTo>
                    <a:pt x="883" y="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738734" y="3574826"/>
              <a:ext cx="42568" cy="43851"/>
            </a:xfrm>
            <a:custGeom>
              <a:avLst/>
              <a:gdLst/>
              <a:ahLst/>
              <a:cxnLst/>
              <a:rect l="l" t="t" r="r" b="b"/>
              <a:pathLst>
                <a:path w="730" h="752" extrusionOk="0">
                  <a:moveTo>
                    <a:pt x="675" y="1"/>
                  </a:moveTo>
                  <a:lnTo>
                    <a:pt x="1" y="696"/>
                  </a:lnTo>
                  <a:lnTo>
                    <a:pt x="56" y="751"/>
                  </a:lnTo>
                  <a:lnTo>
                    <a:pt x="729" y="4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8773489" y="3590920"/>
              <a:ext cx="27115" cy="52889"/>
            </a:xfrm>
            <a:custGeom>
              <a:avLst/>
              <a:gdLst/>
              <a:ahLst/>
              <a:cxnLst/>
              <a:rect l="l" t="t" r="r" b="b"/>
              <a:pathLst>
                <a:path w="465" h="907" extrusionOk="0">
                  <a:moveTo>
                    <a:pt x="410" y="1"/>
                  </a:moveTo>
                  <a:lnTo>
                    <a:pt x="1" y="873"/>
                  </a:lnTo>
                  <a:lnTo>
                    <a:pt x="67" y="906"/>
                  </a:lnTo>
                  <a:lnTo>
                    <a:pt x="464" y="2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803811" y="3605090"/>
              <a:ext cx="27698" cy="52831"/>
            </a:xfrm>
            <a:custGeom>
              <a:avLst/>
              <a:gdLst/>
              <a:ahLst/>
              <a:cxnLst/>
              <a:rect l="l" t="t" r="r" b="b"/>
              <a:pathLst>
                <a:path w="475" h="906" extrusionOk="0">
                  <a:moveTo>
                    <a:pt x="408" y="1"/>
                  </a:moveTo>
                  <a:lnTo>
                    <a:pt x="0" y="872"/>
                  </a:lnTo>
                  <a:lnTo>
                    <a:pt x="66" y="906"/>
                  </a:lnTo>
                  <a:lnTo>
                    <a:pt x="474" y="23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841132" y="3614712"/>
              <a:ext cx="10963" cy="56738"/>
            </a:xfrm>
            <a:custGeom>
              <a:avLst/>
              <a:gdLst/>
              <a:ahLst/>
              <a:cxnLst/>
              <a:rect l="l" t="t" r="r" b="b"/>
              <a:pathLst>
                <a:path w="188" h="973" extrusionOk="0">
                  <a:moveTo>
                    <a:pt x="111" y="1"/>
                  </a:moveTo>
                  <a:lnTo>
                    <a:pt x="0" y="962"/>
                  </a:lnTo>
                  <a:lnTo>
                    <a:pt x="77" y="972"/>
                  </a:lnTo>
                  <a:lnTo>
                    <a:pt x="188" y="1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1" y="960"/>
                  </a:lnTo>
                  <a:lnTo>
                    <a:pt x="67" y="972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899037" y="3623109"/>
              <a:ext cx="10380" cy="56738"/>
            </a:xfrm>
            <a:custGeom>
              <a:avLst/>
              <a:gdLst/>
              <a:ahLst/>
              <a:cxnLst/>
              <a:rect l="l" t="t" r="r" b="b"/>
              <a:pathLst>
                <a:path w="178" h="973" extrusionOk="0">
                  <a:moveTo>
                    <a:pt x="111" y="1"/>
                  </a:moveTo>
                  <a:lnTo>
                    <a:pt x="1" y="961"/>
                  </a:lnTo>
                  <a:lnTo>
                    <a:pt x="67" y="972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630622" y="3609580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1" y="1"/>
                  </a:moveTo>
                  <a:lnTo>
                    <a:pt x="0" y="464"/>
                  </a:lnTo>
                  <a:lnTo>
                    <a:pt x="34" y="520"/>
                  </a:lnTo>
                  <a:lnTo>
                    <a:pt x="883" y="67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644792" y="3634713"/>
              <a:ext cx="52190" cy="30264"/>
            </a:xfrm>
            <a:custGeom>
              <a:avLst/>
              <a:gdLst/>
              <a:ahLst/>
              <a:cxnLst/>
              <a:rect l="l" t="t" r="r" b="b"/>
              <a:pathLst>
                <a:path w="895" h="519" extrusionOk="0">
                  <a:moveTo>
                    <a:pt x="851" y="1"/>
                  </a:moveTo>
                  <a:lnTo>
                    <a:pt x="0" y="453"/>
                  </a:lnTo>
                  <a:lnTo>
                    <a:pt x="34" y="519"/>
                  </a:lnTo>
                  <a:lnTo>
                    <a:pt x="895" y="5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658320" y="3658505"/>
              <a:ext cx="51548" cy="30322"/>
            </a:xfrm>
            <a:custGeom>
              <a:avLst/>
              <a:gdLst/>
              <a:ahLst/>
              <a:cxnLst/>
              <a:rect l="l" t="t" r="r" b="b"/>
              <a:pathLst>
                <a:path w="884" h="520" extrusionOk="0">
                  <a:moveTo>
                    <a:pt x="850" y="1"/>
                  </a:moveTo>
                  <a:lnTo>
                    <a:pt x="1" y="464"/>
                  </a:lnTo>
                  <a:lnTo>
                    <a:pt x="33" y="520"/>
                  </a:lnTo>
                  <a:lnTo>
                    <a:pt x="884" y="67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8669925" y="3684279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686660" y="3706146"/>
              <a:ext cx="53414" cy="26474"/>
            </a:xfrm>
            <a:custGeom>
              <a:avLst/>
              <a:gdLst/>
              <a:ahLst/>
              <a:cxnLst/>
              <a:rect l="l" t="t" r="r" b="b"/>
              <a:pathLst>
                <a:path w="916" h="454" extrusionOk="0">
                  <a:moveTo>
                    <a:pt x="894" y="0"/>
                  </a:moveTo>
                  <a:lnTo>
                    <a:pt x="0" y="387"/>
                  </a:lnTo>
                  <a:lnTo>
                    <a:pt x="33" y="453"/>
                  </a:lnTo>
                  <a:lnTo>
                    <a:pt x="916" y="67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8701414" y="3733145"/>
              <a:ext cx="55397" cy="19418"/>
            </a:xfrm>
            <a:custGeom>
              <a:avLst/>
              <a:gdLst/>
              <a:ahLst/>
              <a:cxnLst/>
              <a:rect l="l" t="t" r="r" b="b"/>
              <a:pathLst>
                <a:path w="950" h="333" extrusionOk="0">
                  <a:moveTo>
                    <a:pt x="928" y="1"/>
                  </a:moveTo>
                  <a:lnTo>
                    <a:pt x="1" y="266"/>
                  </a:lnTo>
                  <a:lnTo>
                    <a:pt x="23" y="332"/>
                  </a:lnTo>
                  <a:lnTo>
                    <a:pt x="950" y="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615169" y="3579957"/>
              <a:ext cx="44492" cy="41285"/>
            </a:xfrm>
            <a:custGeom>
              <a:avLst/>
              <a:gdLst/>
              <a:ahLst/>
              <a:cxnLst/>
              <a:rect l="l" t="t" r="r" b="b"/>
              <a:pathLst>
                <a:path w="763" h="708" extrusionOk="0">
                  <a:moveTo>
                    <a:pt x="707" y="1"/>
                  </a:moveTo>
                  <a:lnTo>
                    <a:pt x="1" y="653"/>
                  </a:lnTo>
                  <a:lnTo>
                    <a:pt x="45" y="707"/>
                  </a:lnTo>
                  <a:lnTo>
                    <a:pt x="763" y="4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8597791" y="3558790"/>
              <a:ext cx="30323" cy="52131"/>
            </a:xfrm>
            <a:custGeom>
              <a:avLst/>
              <a:gdLst/>
              <a:ahLst/>
              <a:cxnLst/>
              <a:rect l="l" t="t" r="r" b="b"/>
              <a:pathLst>
                <a:path w="520" h="894" extrusionOk="0">
                  <a:moveTo>
                    <a:pt x="453" y="0"/>
                  </a:moveTo>
                  <a:lnTo>
                    <a:pt x="1" y="861"/>
                  </a:lnTo>
                  <a:lnTo>
                    <a:pt x="67" y="894"/>
                  </a:lnTo>
                  <a:lnTo>
                    <a:pt x="519" y="3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576565" y="3547185"/>
              <a:ext cx="20643" cy="55397"/>
            </a:xfrm>
            <a:custGeom>
              <a:avLst/>
              <a:gdLst/>
              <a:ahLst/>
              <a:cxnLst/>
              <a:rect l="l" t="t" r="r" b="b"/>
              <a:pathLst>
                <a:path w="354" h="950" extrusionOk="0">
                  <a:moveTo>
                    <a:pt x="287" y="0"/>
                  </a:moveTo>
                  <a:lnTo>
                    <a:pt x="0" y="928"/>
                  </a:lnTo>
                  <a:lnTo>
                    <a:pt x="66" y="950"/>
                  </a:lnTo>
                  <a:lnTo>
                    <a:pt x="353" y="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715584" y="3421638"/>
              <a:ext cx="209867" cy="331565"/>
            </a:xfrm>
            <a:custGeom>
              <a:avLst/>
              <a:gdLst/>
              <a:ahLst/>
              <a:cxnLst/>
              <a:rect l="l" t="t" r="r" b="b"/>
              <a:pathLst>
                <a:path w="3599" h="5686" extrusionOk="0">
                  <a:moveTo>
                    <a:pt x="652" y="1"/>
                  </a:moveTo>
                  <a:cubicBezTo>
                    <a:pt x="431" y="1"/>
                    <a:pt x="211" y="23"/>
                    <a:pt x="0" y="67"/>
                  </a:cubicBezTo>
                  <a:lnTo>
                    <a:pt x="265" y="265"/>
                  </a:lnTo>
                  <a:lnTo>
                    <a:pt x="696" y="310"/>
                  </a:lnTo>
                  <a:cubicBezTo>
                    <a:pt x="751" y="211"/>
                    <a:pt x="817" y="111"/>
                    <a:pt x="873" y="12"/>
                  </a:cubicBezTo>
                  <a:cubicBezTo>
                    <a:pt x="795" y="1"/>
                    <a:pt x="729" y="1"/>
                    <a:pt x="652" y="1"/>
                  </a:cubicBezTo>
                  <a:close/>
                  <a:moveTo>
                    <a:pt x="365" y="354"/>
                  </a:moveTo>
                  <a:lnTo>
                    <a:pt x="365" y="354"/>
                  </a:lnTo>
                  <a:cubicBezTo>
                    <a:pt x="442" y="409"/>
                    <a:pt x="508" y="476"/>
                    <a:pt x="574" y="542"/>
                  </a:cubicBezTo>
                  <a:cubicBezTo>
                    <a:pt x="608" y="486"/>
                    <a:pt x="630" y="431"/>
                    <a:pt x="663" y="376"/>
                  </a:cubicBezTo>
                  <a:lnTo>
                    <a:pt x="365" y="354"/>
                  </a:lnTo>
                  <a:close/>
                  <a:moveTo>
                    <a:pt x="906" y="12"/>
                  </a:moveTo>
                  <a:lnTo>
                    <a:pt x="939" y="34"/>
                  </a:lnTo>
                  <a:cubicBezTo>
                    <a:pt x="884" y="122"/>
                    <a:pt x="829" y="221"/>
                    <a:pt x="773" y="321"/>
                  </a:cubicBezTo>
                  <a:lnTo>
                    <a:pt x="1193" y="354"/>
                  </a:lnTo>
                  <a:lnTo>
                    <a:pt x="1182" y="431"/>
                  </a:lnTo>
                  <a:lnTo>
                    <a:pt x="740" y="387"/>
                  </a:lnTo>
                  <a:cubicBezTo>
                    <a:pt x="707" y="454"/>
                    <a:pt x="663" y="530"/>
                    <a:pt x="630" y="597"/>
                  </a:cubicBezTo>
                  <a:cubicBezTo>
                    <a:pt x="718" y="685"/>
                    <a:pt x="807" y="785"/>
                    <a:pt x="895" y="895"/>
                  </a:cubicBezTo>
                  <a:lnTo>
                    <a:pt x="950" y="895"/>
                  </a:lnTo>
                  <a:lnTo>
                    <a:pt x="939" y="950"/>
                  </a:lnTo>
                  <a:cubicBezTo>
                    <a:pt x="1568" y="1722"/>
                    <a:pt x="2009" y="2738"/>
                    <a:pt x="2142" y="3643"/>
                  </a:cubicBezTo>
                  <a:cubicBezTo>
                    <a:pt x="2175" y="3655"/>
                    <a:pt x="2197" y="3655"/>
                    <a:pt x="2230" y="3665"/>
                  </a:cubicBezTo>
                  <a:lnTo>
                    <a:pt x="2264" y="3312"/>
                  </a:lnTo>
                  <a:lnTo>
                    <a:pt x="2341" y="3323"/>
                  </a:lnTo>
                  <a:lnTo>
                    <a:pt x="2296" y="3677"/>
                  </a:lnTo>
                  <a:cubicBezTo>
                    <a:pt x="2440" y="3709"/>
                    <a:pt x="2573" y="3731"/>
                    <a:pt x="2705" y="3753"/>
                  </a:cubicBezTo>
                  <a:lnTo>
                    <a:pt x="2738" y="3753"/>
                  </a:lnTo>
                  <a:lnTo>
                    <a:pt x="2782" y="3368"/>
                  </a:lnTo>
                  <a:lnTo>
                    <a:pt x="2860" y="3378"/>
                  </a:lnTo>
                  <a:lnTo>
                    <a:pt x="2804" y="3765"/>
                  </a:lnTo>
                  <a:cubicBezTo>
                    <a:pt x="2948" y="3776"/>
                    <a:pt x="3081" y="3809"/>
                    <a:pt x="3213" y="3831"/>
                  </a:cubicBezTo>
                  <a:lnTo>
                    <a:pt x="3257" y="3456"/>
                  </a:lnTo>
                  <a:lnTo>
                    <a:pt x="3323" y="3456"/>
                  </a:lnTo>
                  <a:lnTo>
                    <a:pt x="3279" y="3853"/>
                  </a:lnTo>
                  <a:lnTo>
                    <a:pt x="3412" y="3886"/>
                  </a:lnTo>
                  <a:cubicBezTo>
                    <a:pt x="3544" y="3566"/>
                    <a:pt x="3599" y="3224"/>
                    <a:pt x="3599" y="2882"/>
                  </a:cubicBezTo>
                  <a:cubicBezTo>
                    <a:pt x="3599" y="2529"/>
                    <a:pt x="3533" y="2164"/>
                    <a:pt x="3400" y="1833"/>
                  </a:cubicBezTo>
                  <a:cubicBezTo>
                    <a:pt x="3147" y="1193"/>
                    <a:pt x="2650" y="641"/>
                    <a:pt x="1977" y="310"/>
                  </a:cubicBezTo>
                  <a:cubicBezTo>
                    <a:pt x="1634" y="144"/>
                    <a:pt x="1270" y="45"/>
                    <a:pt x="906" y="12"/>
                  </a:cubicBezTo>
                  <a:close/>
                  <a:moveTo>
                    <a:pt x="2153" y="3721"/>
                  </a:moveTo>
                  <a:cubicBezTo>
                    <a:pt x="2164" y="3842"/>
                    <a:pt x="2175" y="3964"/>
                    <a:pt x="2175" y="4085"/>
                  </a:cubicBezTo>
                  <a:lnTo>
                    <a:pt x="2220" y="3731"/>
                  </a:lnTo>
                  <a:cubicBezTo>
                    <a:pt x="2197" y="3731"/>
                    <a:pt x="2175" y="3721"/>
                    <a:pt x="2153" y="3721"/>
                  </a:cubicBezTo>
                  <a:close/>
                  <a:moveTo>
                    <a:pt x="3279" y="3919"/>
                  </a:moveTo>
                  <a:lnTo>
                    <a:pt x="3235" y="4283"/>
                  </a:lnTo>
                  <a:cubicBezTo>
                    <a:pt x="3246" y="4261"/>
                    <a:pt x="3257" y="4251"/>
                    <a:pt x="3268" y="4229"/>
                  </a:cubicBezTo>
                  <a:cubicBezTo>
                    <a:pt x="3312" y="4140"/>
                    <a:pt x="3356" y="4052"/>
                    <a:pt x="3390" y="3952"/>
                  </a:cubicBezTo>
                  <a:cubicBezTo>
                    <a:pt x="3356" y="3942"/>
                    <a:pt x="3312" y="3930"/>
                    <a:pt x="3279" y="3919"/>
                  </a:cubicBezTo>
                  <a:close/>
                  <a:moveTo>
                    <a:pt x="2286" y="3753"/>
                  </a:moveTo>
                  <a:lnTo>
                    <a:pt x="2230" y="4283"/>
                  </a:lnTo>
                  <a:lnTo>
                    <a:pt x="2175" y="4283"/>
                  </a:lnTo>
                  <a:cubicBezTo>
                    <a:pt x="2164" y="4879"/>
                    <a:pt x="1965" y="5387"/>
                    <a:pt x="1546" y="5686"/>
                  </a:cubicBezTo>
                  <a:cubicBezTo>
                    <a:pt x="2197" y="5465"/>
                    <a:pt x="2771" y="5023"/>
                    <a:pt x="3157" y="4416"/>
                  </a:cubicBezTo>
                  <a:lnTo>
                    <a:pt x="3147" y="4416"/>
                  </a:lnTo>
                  <a:lnTo>
                    <a:pt x="3201" y="3908"/>
                  </a:lnTo>
                  <a:cubicBezTo>
                    <a:pt x="3081" y="3875"/>
                    <a:pt x="2937" y="3853"/>
                    <a:pt x="2804" y="3831"/>
                  </a:cubicBezTo>
                  <a:lnTo>
                    <a:pt x="2738" y="4339"/>
                  </a:lnTo>
                  <a:lnTo>
                    <a:pt x="2672" y="4327"/>
                  </a:lnTo>
                  <a:lnTo>
                    <a:pt x="2727" y="3820"/>
                  </a:lnTo>
                  <a:lnTo>
                    <a:pt x="2694" y="3820"/>
                  </a:lnTo>
                  <a:cubicBezTo>
                    <a:pt x="2573" y="3809"/>
                    <a:pt x="2429" y="3787"/>
                    <a:pt x="2286" y="3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749055" y="3422338"/>
              <a:ext cx="165491" cy="229810"/>
            </a:xfrm>
            <a:custGeom>
              <a:avLst/>
              <a:gdLst/>
              <a:ahLst/>
              <a:cxnLst/>
              <a:rect l="l" t="t" r="r" b="b"/>
              <a:pathLst>
                <a:path w="2838" h="3941" extrusionOk="0">
                  <a:moveTo>
                    <a:pt x="299" y="0"/>
                  </a:moveTo>
                  <a:cubicBezTo>
                    <a:pt x="243" y="99"/>
                    <a:pt x="177" y="199"/>
                    <a:pt x="122" y="298"/>
                  </a:cubicBezTo>
                  <a:lnTo>
                    <a:pt x="199" y="309"/>
                  </a:lnTo>
                  <a:cubicBezTo>
                    <a:pt x="255" y="209"/>
                    <a:pt x="310" y="110"/>
                    <a:pt x="365" y="22"/>
                  </a:cubicBezTo>
                  <a:lnTo>
                    <a:pt x="332" y="0"/>
                  </a:lnTo>
                  <a:close/>
                  <a:moveTo>
                    <a:pt x="89" y="364"/>
                  </a:moveTo>
                  <a:cubicBezTo>
                    <a:pt x="56" y="419"/>
                    <a:pt x="34" y="474"/>
                    <a:pt x="0" y="530"/>
                  </a:cubicBezTo>
                  <a:cubicBezTo>
                    <a:pt x="12" y="540"/>
                    <a:pt x="23" y="552"/>
                    <a:pt x="34" y="552"/>
                  </a:cubicBezTo>
                  <a:cubicBezTo>
                    <a:pt x="34" y="563"/>
                    <a:pt x="45" y="574"/>
                    <a:pt x="56" y="585"/>
                  </a:cubicBezTo>
                  <a:cubicBezTo>
                    <a:pt x="89" y="518"/>
                    <a:pt x="133" y="442"/>
                    <a:pt x="166" y="375"/>
                  </a:cubicBezTo>
                  <a:lnTo>
                    <a:pt x="89" y="364"/>
                  </a:lnTo>
                  <a:close/>
                  <a:moveTo>
                    <a:pt x="1568" y="3631"/>
                  </a:moveTo>
                  <a:lnTo>
                    <a:pt x="1568" y="3665"/>
                  </a:lnTo>
                  <a:cubicBezTo>
                    <a:pt x="1579" y="3675"/>
                    <a:pt x="1579" y="3697"/>
                    <a:pt x="1579" y="3709"/>
                  </a:cubicBezTo>
                  <a:cubicBezTo>
                    <a:pt x="1601" y="3709"/>
                    <a:pt x="1623" y="3719"/>
                    <a:pt x="1646" y="3719"/>
                  </a:cubicBezTo>
                  <a:lnTo>
                    <a:pt x="1656" y="3653"/>
                  </a:lnTo>
                  <a:cubicBezTo>
                    <a:pt x="1623" y="3643"/>
                    <a:pt x="1601" y="3643"/>
                    <a:pt x="1568" y="3631"/>
                  </a:cubicBezTo>
                  <a:close/>
                  <a:moveTo>
                    <a:pt x="1722" y="3665"/>
                  </a:moveTo>
                  <a:lnTo>
                    <a:pt x="1712" y="3741"/>
                  </a:lnTo>
                  <a:cubicBezTo>
                    <a:pt x="1855" y="3775"/>
                    <a:pt x="1999" y="3797"/>
                    <a:pt x="2120" y="3808"/>
                  </a:cubicBezTo>
                  <a:lnTo>
                    <a:pt x="2153" y="3808"/>
                  </a:lnTo>
                  <a:lnTo>
                    <a:pt x="2164" y="3741"/>
                  </a:lnTo>
                  <a:lnTo>
                    <a:pt x="2131" y="3741"/>
                  </a:lnTo>
                  <a:cubicBezTo>
                    <a:pt x="1999" y="3719"/>
                    <a:pt x="1866" y="3697"/>
                    <a:pt x="1722" y="3665"/>
                  </a:cubicBezTo>
                  <a:close/>
                  <a:moveTo>
                    <a:pt x="2230" y="3753"/>
                  </a:moveTo>
                  <a:lnTo>
                    <a:pt x="2230" y="3819"/>
                  </a:lnTo>
                  <a:cubicBezTo>
                    <a:pt x="2363" y="3841"/>
                    <a:pt x="2507" y="3863"/>
                    <a:pt x="2627" y="3896"/>
                  </a:cubicBezTo>
                  <a:lnTo>
                    <a:pt x="2639" y="3819"/>
                  </a:lnTo>
                  <a:cubicBezTo>
                    <a:pt x="2507" y="3797"/>
                    <a:pt x="2374" y="3764"/>
                    <a:pt x="2230" y="3753"/>
                  </a:cubicBezTo>
                  <a:close/>
                  <a:moveTo>
                    <a:pt x="2705" y="3841"/>
                  </a:moveTo>
                  <a:lnTo>
                    <a:pt x="2705" y="3907"/>
                  </a:lnTo>
                  <a:cubicBezTo>
                    <a:pt x="2738" y="3918"/>
                    <a:pt x="2782" y="3930"/>
                    <a:pt x="2816" y="3940"/>
                  </a:cubicBezTo>
                  <a:cubicBezTo>
                    <a:pt x="2816" y="3930"/>
                    <a:pt x="2826" y="3918"/>
                    <a:pt x="2826" y="3907"/>
                  </a:cubicBezTo>
                  <a:cubicBezTo>
                    <a:pt x="2838" y="3896"/>
                    <a:pt x="2838" y="3885"/>
                    <a:pt x="2838" y="3874"/>
                  </a:cubicBezTo>
                  <a:lnTo>
                    <a:pt x="2705" y="3841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31037" y="3437091"/>
              <a:ext cx="54114" cy="9738"/>
            </a:xfrm>
            <a:custGeom>
              <a:avLst/>
              <a:gdLst/>
              <a:ahLst/>
              <a:cxnLst/>
              <a:rect l="l" t="t" r="r" b="b"/>
              <a:pathLst>
                <a:path w="928" h="167" extrusionOk="0">
                  <a:moveTo>
                    <a:pt x="0" y="0"/>
                  </a:moveTo>
                  <a:cubicBezTo>
                    <a:pt x="22" y="12"/>
                    <a:pt x="34" y="34"/>
                    <a:pt x="56" y="45"/>
                  </a:cubicBezTo>
                  <a:cubicBezTo>
                    <a:pt x="67" y="56"/>
                    <a:pt x="89" y="67"/>
                    <a:pt x="100" y="89"/>
                  </a:cubicBezTo>
                  <a:lnTo>
                    <a:pt x="398" y="111"/>
                  </a:lnTo>
                  <a:lnTo>
                    <a:pt x="475" y="122"/>
                  </a:lnTo>
                  <a:lnTo>
                    <a:pt x="917" y="166"/>
                  </a:lnTo>
                  <a:lnTo>
                    <a:pt x="928" y="89"/>
                  </a:lnTo>
                  <a:lnTo>
                    <a:pt x="508" y="56"/>
                  </a:lnTo>
                  <a:lnTo>
                    <a:pt x="4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767716" y="3473828"/>
              <a:ext cx="3265" cy="3207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34" y="33"/>
                  </a:lnTo>
                  <a:cubicBezTo>
                    <a:pt x="34" y="44"/>
                    <a:pt x="45" y="44"/>
                    <a:pt x="45" y="5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842415" y="3614712"/>
              <a:ext cx="9680" cy="56738"/>
            </a:xfrm>
            <a:custGeom>
              <a:avLst/>
              <a:gdLst/>
              <a:ahLst/>
              <a:cxnLst/>
              <a:rect l="l" t="t" r="r" b="b"/>
              <a:pathLst>
                <a:path w="166" h="973" extrusionOk="0">
                  <a:moveTo>
                    <a:pt x="89" y="1"/>
                  </a:moveTo>
                  <a:lnTo>
                    <a:pt x="55" y="354"/>
                  </a:lnTo>
                  <a:lnTo>
                    <a:pt x="45" y="420"/>
                  </a:lnTo>
                  <a:lnTo>
                    <a:pt x="0" y="774"/>
                  </a:lnTo>
                  <a:cubicBezTo>
                    <a:pt x="11" y="840"/>
                    <a:pt x="11" y="906"/>
                    <a:pt x="0" y="972"/>
                  </a:cubicBezTo>
                  <a:lnTo>
                    <a:pt x="55" y="972"/>
                  </a:lnTo>
                  <a:lnTo>
                    <a:pt x="111" y="442"/>
                  </a:lnTo>
                  <a:lnTo>
                    <a:pt x="121" y="366"/>
                  </a:lnTo>
                  <a:lnTo>
                    <a:pt x="166" y="12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871338" y="3617977"/>
              <a:ext cx="11021" cy="56680"/>
            </a:xfrm>
            <a:custGeom>
              <a:avLst/>
              <a:gdLst/>
              <a:ahLst/>
              <a:cxnLst/>
              <a:rect l="l" t="t" r="r" b="b"/>
              <a:pathLst>
                <a:path w="189" h="972" extrusionOk="0">
                  <a:moveTo>
                    <a:pt x="111" y="1"/>
                  </a:moveTo>
                  <a:lnTo>
                    <a:pt x="67" y="386"/>
                  </a:lnTo>
                  <a:lnTo>
                    <a:pt x="56" y="453"/>
                  </a:lnTo>
                  <a:lnTo>
                    <a:pt x="1" y="960"/>
                  </a:lnTo>
                  <a:lnTo>
                    <a:pt x="67" y="972"/>
                  </a:lnTo>
                  <a:lnTo>
                    <a:pt x="133" y="464"/>
                  </a:lnTo>
                  <a:lnTo>
                    <a:pt x="133" y="398"/>
                  </a:lnTo>
                  <a:lnTo>
                    <a:pt x="189" y="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899037" y="3623109"/>
              <a:ext cx="10380" cy="56038"/>
            </a:xfrm>
            <a:custGeom>
              <a:avLst/>
              <a:gdLst/>
              <a:ahLst/>
              <a:cxnLst/>
              <a:rect l="l" t="t" r="r" b="b"/>
              <a:pathLst>
                <a:path w="178" h="961" extrusionOk="0">
                  <a:moveTo>
                    <a:pt x="111" y="1"/>
                  </a:moveTo>
                  <a:lnTo>
                    <a:pt x="67" y="376"/>
                  </a:lnTo>
                  <a:lnTo>
                    <a:pt x="55" y="453"/>
                  </a:lnTo>
                  <a:lnTo>
                    <a:pt x="1" y="961"/>
                  </a:lnTo>
                  <a:lnTo>
                    <a:pt x="11" y="961"/>
                  </a:lnTo>
                  <a:cubicBezTo>
                    <a:pt x="23" y="939"/>
                    <a:pt x="33" y="928"/>
                    <a:pt x="45" y="906"/>
                  </a:cubicBezTo>
                  <a:cubicBezTo>
                    <a:pt x="55" y="884"/>
                    <a:pt x="67" y="862"/>
                    <a:pt x="89" y="828"/>
                  </a:cubicBezTo>
                  <a:lnTo>
                    <a:pt x="133" y="464"/>
                  </a:lnTo>
                  <a:lnTo>
                    <a:pt x="133" y="39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7296361" y="3166752"/>
              <a:ext cx="595371" cy="168057"/>
            </a:xfrm>
            <a:custGeom>
              <a:avLst/>
              <a:gdLst/>
              <a:ahLst/>
              <a:cxnLst/>
              <a:rect l="l" t="t" r="r" b="b"/>
              <a:pathLst>
                <a:path w="10210" h="2882" extrusionOk="0">
                  <a:moveTo>
                    <a:pt x="8576" y="0"/>
                  </a:moveTo>
                  <a:lnTo>
                    <a:pt x="1225" y="365"/>
                  </a:lnTo>
                  <a:lnTo>
                    <a:pt x="0" y="1491"/>
                  </a:lnTo>
                  <a:lnTo>
                    <a:pt x="1225" y="2882"/>
                  </a:lnTo>
                  <a:lnTo>
                    <a:pt x="8919" y="2208"/>
                  </a:lnTo>
                  <a:lnTo>
                    <a:pt x="10210" y="1050"/>
                  </a:lnTo>
                  <a:lnTo>
                    <a:pt x="85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070398" y="4716067"/>
              <a:ext cx="1082047" cy="427431"/>
            </a:xfrm>
            <a:custGeom>
              <a:avLst/>
              <a:gdLst/>
              <a:ahLst/>
              <a:cxnLst/>
              <a:rect l="l" t="t" r="r" b="b"/>
              <a:pathLst>
                <a:path w="18556" h="7330" extrusionOk="0">
                  <a:moveTo>
                    <a:pt x="431" y="1"/>
                  </a:moveTo>
                  <a:lnTo>
                    <a:pt x="398" y="464"/>
                  </a:lnTo>
                  <a:lnTo>
                    <a:pt x="255" y="2925"/>
                  </a:lnTo>
                  <a:lnTo>
                    <a:pt x="255" y="2947"/>
                  </a:lnTo>
                  <a:lnTo>
                    <a:pt x="255" y="2959"/>
                  </a:lnTo>
                  <a:lnTo>
                    <a:pt x="56" y="6325"/>
                  </a:lnTo>
                  <a:lnTo>
                    <a:pt x="0" y="7330"/>
                  </a:lnTo>
                  <a:lnTo>
                    <a:pt x="8379" y="7330"/>
                  </a:lnTo>
                  <a:cubicBezTo>
                    <a:pt x="8455" y="6899"/>
                    <a:pt x="8831" y="6568"/>
                    <a:pt x="9294" y="6568"/>
                  </a:cubicBezTo>
                  <a:cubicBezTo>
                    <a:pt x="9549" y="6568"/>
                    <a:pt x="9780" y="6667"/>
                    <a:pt x="9946" y="6844"/>
                  </a:cubicBezTo>
                  <a:cubicBezTo>
                    <a:pt x="10078" y="6965"/>
                    <a:pt x="10167" y="7142"/>
                    <a:pt x="10211" y="7330"/>
                  </a:cubicBezTo>
                  <a:lnTo>
                    <a:pt x="18556" y="7330"/>
                  </a:lnTo>
                  <a:lnTo>
                    <a:pt x="18301" y="2925"/>
                  </a:lnTo>
                  <a:lnTo>
                    <a:pt x="18158" y="530"/>
                  </a:lnTo>
                  <a:lnTo>
                    <a:pt x="18158" y="464"/>
                  </a:lnTo>
                  <a:lnTo>
                    <a:pt x="18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7551248" y="4714784"/>
              <a:ext cx="117791" cy="283282"/>
            </a:xfrm>
            <a:custGeom>
              <a:avLst/>
              <a:gdLst/>
              <a:ahLst/>
              <a:cxnLst/>
              <a:rect l="l" t="t" r="r" b="b"/>
              <a:pathLst>
                <a:path w="2020" h="4858" extrusionOk="0">
                  <a:moveTo>
                    <a:pt x="1987" y="33"/>
                  </a:moveTo>
                  <a:lnTo>
                    <a:pt x="1987" y="3852"/>
                  </a:lnTo>
                  <a:cubicBezTo>
                    <a:pt x="1987" y="4117"/>
                    <a:pt x="1877" y="4360"/>
                    <a:pt x="1700" y="4548"/>
                  </a:cubicBezTo>
                  <a:cubicBezTo>
                    <a:pt x="1523" y="4713"/>
                    <a:pt x="1281" y="4824"/>
                    <a:pt x="1004" y="4824"/>
                  </a:cubicBezTo>
                  <a:cubicBezTo>
                    <a:pt x="474" y="4824"/>
                    <a:pt x="33" y="4394"/>
                    <a:pt x="33" y="3852"/>
                  </a:cubicBez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0" y="3852"/>
                  </a:lnTo>
                  <a:cubicBezTo>
                    <a:pt x="0" y="4404"/>
                    <a:pt x="452" y="4857"/>
                    <a:pt x="1004" y="4857"/>
                  </a:cubicBezTo>
                  <a:cubicBezTo>
                    <a:pt x="1568" y="4857"/>
                    <a:pt x="2020" y="4404"/>
                    <a:pt x="2020" y="3852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7085210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616" y="0"/>
                  </a:moveTo>
                  <a:cubicBezTo>
                    <a:pt x="2164" y="1943"/>
                    <a:pt x="1292" y="2936"/>
                    <a:pt x="1" y="2936"/>
                  </a:cubicBezTo>
                  <a:lnTo>
                    <a:pt x="1" y="2970"/>
                  </a:lnTo>
                  <a:cubicBezTo>
                    <a:pt x="1303" y="2970"/>
                    <a:pt x="2197" y="1976"/>
                    <a:pt x="2638" y="12"/>
                  </a:cubicBezTo>
                  <a:lnTo>
                    <a:pt x="2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7983755" y="4715425"/>
              <a:ext cx="153887" cy="173188"/>
            </a:xfrm>
            <a:custGeom>
              <a:avLst/>
              <a:gdLst/>
              <a:ahLst/>
              <a:cxnLst/>
              <a:rect l="l" t="t" r="r" b="b"/>
              <a:pathLst>
                <a:path w="2639" h="2970" extrusionOk="0">
                  <a:moveTo>
                    <a:pt x="23" y="0"/>
                  </a:moveTo>
                  <a:lnTo>
                    <a:pt x="1" y="12"/>
                  </a:lnTo>
                  <a:cubicBezTo>
                    <a:pt x="453" y="1976"/>
                    <a:pt x="1336" y="2970"/>
                    <a:pt x="2638" y="2970"/>
                  </a:cubicBezTo>
                  <a:lnTo>
                    <a:pt x="2638" y="2936"/>
                  </a:lnTo>
                  <a:cubicBezTo>
                    <a:pt x="1358" y="2936"/>
                    <a:pt x="475" y="194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070398" y="4746973"/>
              <a:ext cx="1082047" cy="396525"/>
            </a:xfrm>
            <a:custGeom>
              <a:avLst/>
              <a:gdLst/>
              <a:ahLst/>
              <a:cxnLst/>
              <a:rect l="l" t="t" r="r" b="b"/>
              <a:pathLst>
                <a:path w="18556" h="6800" extrusionOk="0">
                  <a:moveTo>
                    <a:pt x="18158" y="0"/>
                  </a:moveTo>
                  <a:lnTo>
                    <a:pt x="17386" y="177"/>
                  </a:lnTo>
                  <a:cubicBezTo>
                    <a:pt x="17386" y="177"/>
                    <a:pt x="18147" y="1170"/>
                    <a:pt x="17794" y="2340"/>
                  </a:cubicBezTo>
                  <a:cubicBezTo>
                    <a:pt x="17960" y="2373"/>
                    <a:pt x="18125" y="2395"/>
                    <a:pt x="18301" y="2395"/>
                  </a:cubicBezTo>
                  <a:lnTo>
                    <a:pt x="18158" y="0"/>
                  </a:lnTo>
                  <a:close/>
                  <a:moveTo>
                    <a:pt x="17783" y="2362"/>
                  </a:moveTo>
                  <a:cubicBezTo>
                    <a:pt x="17275" y="3985"/>
                    <a:pt x="14593" y="5917"/>
                    <a:pt x="4692" y="5917"/>
                  </a:cubicBezTo>
                  <a:cubicBezTo>
                    <a:pt x="3290" y="5917"/>
                    <a:pt x="1756" y="5883"/>
                    <a:pt x="56" y="5795"/>
                  </a:cubicBezTo>
                  <a:lnTo>
                    <a:pt x="0" y="6800"/>
                  </a:lnTo>
                  <a:lnTo>
                    <a:pt x="8379" y="6800"/>
                  </a:lnTo>
                  <a:cubicBezTo>
                    <a:pt x="8455" y="6369"/>
                    <a:pt x="8831" y="6038"/>
                    <a:pt x="9294" y="6038"/>
                  </a:cubicBezTo>
                  <a:cubicBezTo>
                    <a:pt x="9549" y="6038"/>
                    <a:pt x="9780" y="6137"/>
                    <a:pt x="9946" y="6314"/>
                  </a:cubicBezTo>
                  <a:cubicBezTo>
                    <a:pt x="10078" y="6435"/>
                    <a:pt x="10167" y="6612"/>
                    <a:pt x="10211" y="6800"/>
                  </a:cubicBezTo>
                  <a:lnTo>
                    <a:pt x="18556" y="6800"/>
                  </a:lnTo>
                  <a:lnTo>
                    <a:pt x="18301" y="2395"/>
                  </a:lnTo>
                  <a:lnTo>
                    <a:pt x="18301" y="2429"/>
                  </a:lnTo>
                  <a:cubicBezTo>
                    <a:pt x="18125" y="2429"/>
                    <a:pt x="17948" y="2407"/>
                    <a:pt x="17783" y="2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8107321" y="4883425"/>
              <a:ext cx="30323" cy="5190"/>
            </a:xfrm>
            <a:custGeom>
              <a:avLst/>
              <a:gdLst/>
              <a:ahLst/>
              <a:cxnLst/>
              <a:rect l="l" t="t" r="r" b="b"/>
              <a:pathLst>
                <a:path w="520" h="89" extrusionOk="0">
                  <a:moveTo>
                    <a:pt x="12" y="0"/>
                  </a:moveTo>
                  <a:cubicBezTo>
                    <a:pt x="12" y="11"/>
                    <a:pt x="1" y="22"/>
                    <a:pt x="1" y="22"/>
                  </a:cubicBezTo>
                  <a:cubicBezTo>
                    <a:pt x="166" y="67"/>
                    <a:pt x="343" y="89"/>
                    <a:pt x="519" y="89"/>
                  </a:cubicBezTo>
                  <a:lnTo>
                    <a:pt x="519" y="55"/>
                  </a:lnTo>
                  <a:cubicBezTo>
                    <a:pt x="343" y="55"/>
                    <a:pt x="178" y="33"/>
                    <a:pt x="12" y="0"/>
                  </a:cubicBezTo>
                  <a:close/>
                </a:path>
              </a:pathLst>
            </a:custGeom>
            <a:solidFill>
              <a:srgbClr val="D6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7029171" y="3559373"/>
              <a:ext cx="787277" cy="1219139"/>
            </a:xfrm>
            <a:custGeom>
              <a:avLst/>
              <a:gdLst/>
              <a:ahLst/>
              <a:cxnLst/>
              <a:rect l="l" t="t" r="r" b="b"/>
              <a:pathLst>
                <a:path w="13501" h="20907" extrusionOk="0">
                  <a:moveTo>
                    <a:pt x="13501" y="1"/>
                  </a:moveTo>
                  <a:lnTo>
                    <a:pt x="1811" y="343"/>
                  </a:lnTo>
                  <a:lnTo>
                    <a:pt x="1" y="20907"/>
                  </a:lnTo>
                  <a:lnTo>
                    <a:pt x="13501" y="20907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425058" y="3559373"/>
              <a:ext cx="787219" cy="1219139"/>
            </a:xfrm>
            <a:custGeom>
              <a:avLst/>
              <a:gdLst/>
              <a:ahLst/>
              <a:cxnLst/>
              <a:rect l="l" t="t" r="r" b="b"/>
              <a:pathLst>
                <a:path w="13500" h="20907" extrusionOk="0">
                  <a:moveTo>
                    <a:pt x="1" y="1"/>
                  </a:moveTo>
                  <a:lnTo>
                    <a:pt x="1" y="20907"/>
                  </a:lnTo>
                  <a:lnTo>
                    <a:pt x="13500" y="20907"/>
                  </a:lnTo>
                  <a:lnTo>
                    <a:pt x="11689" y="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895284" y="3250373"/>
              <a:ext cx="1442535" cy="505394"/>
            </a:xfrm>
            <a:custGeom>
              <a:avLst/>
              <a:gdLst/>
              <a:ahLst/>
              <a:cxnLst/>
              <a:rect l="l" t="t" r="r" b="b"/>
              <a:pathLst>
                <a:path w="24738" h="8667" extrusionOk="0">
                  <a:moveTo>
                    <a:pt x="15688" y="1"/>
                  </a:moveTo>
                  <a:cubicBezTo>
                    <a:pt x="15636" y="1"/>
                    <a:pt x="15609" y="1"/>
                    <a:pt x="15609" y="1"/>
                  </a:cubicBezTo>
                  <a:lnTo>
                    <a:pt x="8114" y="388"/>
                  </a:lnTo>
                  <a:cubicBezTo>
                    <a:pt x="7551" y="531"/>
                    <a:pt x="7033" y="686"/>
                    <a:pt x="6535" y="852"/>
                  </a:cubicBezTo>
                  <a:cubicBezTo>
                    <a:pt x="6006" y="1028"/>
                    <a:pt x="5509" y="1216"/>
                    <a:pt x="5046" y="1414"/>
                  </a:cubicBezTo>
                  <a:cubicBezTo>
                    <a:pt x="1281" y="3048"/>
                    <a:pt x="1" y="5167"/>
                    <a:pt x="1" y="5167"/>
                  </a:cubicBezTo>
                  <a:lnTo>
                    <a:pt x="6072" y="7198"/>
                  </a:lnTo>
                  <a:lnTo>
                    <a:pt x="7750" y="7740"/>
                  </a:lnTo>
                  <a:lnTo>
                    <a:pt x="10631" y="8667"/>
                  </a:lnTo>
                  <a:lnTo>
                    <a:pt x="20190" y="5731"/>
                  </a:lnTo>
                  <a:lnTo>
                    <a:pt x="20510" y="5631"/>
                  </a:lnTo>
                  <a:lnTo>
                    <a:pt x="20543" y="5631"/>
                  </a:lnTo>
                  <a:lnTo>
                    <a:pt x="20576" y="5609"/>
                  </a:lnTo>
                  <a:lnTo>
                    <a:pt x="21426" y="5355"/>
                  </a:lnTo>
                  <a:lnTo>
                    <a:pt x="22044" y="5167"/>
                  </a:lnTo>
                  <a:lnTo>
                    <a:pt x="22165" y="5123"/>
                  </a:lnTo>
                  <a:lnTo>
                    <a:pt x="22398" y="5057"/>
                  </a:lnTo>
                  <a:lnTo>
                    <a:pt x="24738" y="4340"/>
                  </a:lnTo>
                  <a:cubicBezTo>
                    <a:pt x="24108" y="3445"/>
                    <a:pt x="23357" y="2739"/>
                    <a:pt x="22585" y="2187"/>
                  </a:cubicBezTo>
                  <a:cubicBezTo>
                    <a:pt x="22111" y="1834"/>
                    <a:pt x="21613" y="1547"/>
                    <a:pt x="21117" y="1304"/>
                  </a:cubicBezTo>
                  <a:cubicBezTo>
                    <a:pt x="18624" y="63"/>
                    <a:pt x="16158" y="1"/>
                    <a:pt x="15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010113" y="3476394"/>
              <a:ext cx="582600" cy="614730"/>
            </a:xfrm>
            <a:custGeom>
              <a:avLst/>
              <a:gdLst/>
              <a:ahLst/>
              <a:cxnLst/>
              <a:rect l="l" t="t" r="r" b="b"/>
              <a:pathLst>
                <a:path w="9991" h="10542" extrusionOk="0">
                  <a:moveTo>
                    <a:pt x="5498" y="0"/>
                  </a:moveTo>
                  <a:lnTo>
                    <a:pt x="1" y="331"/>
                  </a:lnTo>
                  <a:lnTo>
                    <a:pt x="2750" y="10541"/>
                  </a:lnTo>
                  <a:lnTo>
                    <a:pt x="9991" y="795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8193624" y="3976485"/>
              <a:ext cx="306432" cy="531635"/>
            </a:xfrm>
            <a:custGeom>
              <a:avLst/>
              <a:gdLst/>
              <a:ahLst/>
              <a:cxnLst/>
              <a:rect l="l" t="t" r="r" b="b"/>
              <a:pathLst>
                <a:path w="5255" h="9117" extrusionOk="0">
                  <a:moveTo>
                    <a:pt x="4669" y="0"/>
                  </a:moveTo>
                  <a:lnTo>
                    <a:pt x="0" y="1822"/>
                  </a:lnTo>
                  <a:cubicBezTo>
                    <a:pt x="0" y="1822"/>
                    <a:pt x="1842" y="9117"/>
                    <a:pt x="5050" y="9117"/>
                  </a:cubicBezTo>
                  <a:cubicBezTo>
                    <a:pt x="5118" y="9117"/>
                    <a:pt x="5186" y="9114"/>
                    <a:pt x="5254" y="9107"/>
                  </a:cubicBezTo>
                  <a:lnTo>
                    <a:pt x="4669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8230944" y="3608997"/>
              <a:ext cx="398449" cy="898654"/>
            </a:xfrm>
            <a:custGeom>
              <a:avLst/>
              <a:gdLst/>
              <a:ahLst/>
              <a:cxnLst/>
              <a:rect l="l" t="t" r="r" b="b"/>
              <a:pathLst>
                <a:path w="6833" h="15411" extrusionOk="0">
                  <a:moveTo>
                    <a:pt x="2936" y="0"/>
                  </a:moveTo>
                  <a:lnTo>
                    <a:pt x="2704" y="187"/>
                  </a:lnTo>
                  <a:lnTo>
                    <a:pt x="2218" y="574"/>
                  </a:lnTo>
                  <a:lnTo>
                    <a:pt x="751" y="905"/>
                  </a:lnTo>
                  <a:lnTo>
                    <a:pt x="0" y="1070"/>
                  </a:lnTo>
                  <a:cubicBezTo>
                    <a:pt x="0" y="1070"/>
                    <a:pt x="77" y="1335"/>
                    <a:pt x="199" y="1865"/>
                  </a:cubicBezTo>
                  <a:cubicBezTo>
                    <a:pt x="353" y="2561"/>
                    <a:pt x="607" y="3697"/>
                    <a:pt x="916" y="5254"/>
                  </a:cubicBezTo>
                  <a:cubicBezTo>
                    <a:pt x="950" y="5475"/>
                    <a:pt x="994" y="5706"/>
                    <a:pt x="1048" y="5949"/>
                  </a:cubicBezTo>
                  <a:cubicBezTo>
                    <a:pt x="1126" y="6402"/>
                    <a:pt x="1214" y="6898"/>
                    <a:pt x="1313" y="7418"/>
                  </a:cubicBezTo>
                  <a:cubicBezTo>
                    <a:pt x="1501" y="8488"/>
                    <a:pt x="1689" y="9680"/>
                    <a:pt x="1899" y="11005"/>
                  </a:cubicBezTo>
                  <a:cubicBezTo>
                    <a:pt x="1909" y="11104"/>
                    <a:pt x="1921" y="11203"/>
                    <a:pt x="1943" y="11303"/>
                  </a:cubicBezTo>
                  <a:lnTo>
                    <a:pt x="2009" y="11767"/>
                  </a:lnTo>
                  <a:cubicBezTo>
                    <a:pt x="2020" y="11833"/>
                    <a:pt x="2031" y="11910"/>
                    <a:pt x="2042" y="11976"/>
                  </a:cubicBezTo>
                  <a:cubicBezTo>
                    <a:pt x="2053" y="12076"/>
                    <a:pt x="2064" y="12175"/>
                    <a:pt x="2075" y="12263"/>
                  </a:cubicBezTo>
                  <a:lnTo>
                    <a:pt x="2174" y="12959"/>
                  </a:lnTo>
                  <a:cubicBezTo>
                    <a:pt x="2186" y="13003"/>
                    <a:pt x="2196" y="13058"/>
                    <a:pt x="2196" y="13113"/>
                  </a:cubicBezTo>
                  <a:cubicBezTo>
                    <a:pt x="2208" y="13190"/>
                    <a:pt x="2218" y="13278"/>
                    <a:pt x="2230" y="13356"/>
                  </a:cubicBezTo>
                  <a:cubicBezTo>
                    <a:pt x="2340" y="14151"/>
                    <a:pt x="2826" y="14813"/>
                    <a:pt x="3488" y="15155"/>
                  </a:cubicBezTo>
                  <a:cubicBezTo>
                    <a:pt x="3812" y="15322"/>
                    <a:pt x="4165" y="15410"/>
                    <a:pt x="4549" y="15410"/>
                  </a:cubicBezTo>
                  <a:cubicBezTo>
                    <a:pt x="4570" y="15410"/>
                    <a:pt x="4592" y="15410"/>
                    <a:pt x="4614" y="15409"/>
                  </a:cubicBezTo>
                  <a:cubicBezTo>
                    <a:pt x="4956" y="15398"/>
                    <a:pt x="5299" y="15331"/>
                    <a:pt x="5608" y="15188"/>
                  </a:cubicBezTo>
                  <a:cubicBezTo>
                    <a:pt x="5883" y="15056"/>
                    <a:pt x="6126" y="14857"/>
                    <a:pt x="6325" y="14581"/>
                  </a:cubicBezTo>
                  <a:cubicBezTo>
                    <a:pt x="6623" y="14161"/>
                    <a:pt x="6810" y="13577"/>
                    <a:pt x="6832" y="12726"/>
                  </a:cubicBezTo>
                  <a:lnTo>
                    <a:pt x="6832" y="12628"/>
                  </a:lnTo>
                  <a:lnTo>
                    <a:pt x="6832" y="12484"/>
                  </a:lnTo>
                  <a:cubicBezTo>
                    <a:pt x="6822" y="11799"/>
                    <a:pt x="6711" y="10960"/>
                    <a:pt x="6469" y="9945"/>
                  </a:cubicBezTo>
                  <a:cubicBezTo>
                    <a:pt x="6457" y="9934"/>
                    <a:pt x="6457" y="9912"/>
                    <a:pt x="6457" y="9901"/>
                  </a:cubicBezTo>
                  <a:cubicBezTo>
                    <a:pt x="6347" y="9459"/>
                    <a:pt x="6236" y="9029"/>
                    <a:pt x="6115" y="8620"/>
                  </a:cubicBezTo>
                  <a:lnTo>
                    <a:pt x="6115" y="8610"/>
                  </a:lnTo>
                  <a:cubicBezTo>
                    <a:pt x="6093" y="8521"/>
                    <a:pt x="6071" y="8433"/>
                    <a:pt x="6038" y="8345"/>
                  </a:cubicBezTo>
                  <a:cubicBezTo>
                    <a:pt x="6016" y="8234"/>
                    <a:pt x="5971" y="8113"/>
                    <a:pt x="5939" y="8002"/>
                  </a:cubicBezTo>
                  <a:cubicBezTo>
                    <a:pt x="5729" y="7252"/>
                    <a:pt x="5508" y="6567"/>
                    <a:pt x="5287" y="5927"/>
                  </a:cubicBezTo>
                  <a:cubicBezTo>
                    <a:pt x="5221" y="5750"/>
                    <a:pt x="5166" y="5574"/>
                    <a:pt x="5100" y="5397"/>
                  </a:cubicBezTo>
                  <a:cubicBezTo>
                    <a:pt x="4945" y="4978"/>
                    <a:pt x="4801" y="4580"/>
                    <a:pt x="4658" y="4217"/>
                  </a:cubicBezTo>
                  <a:cubicBezTo>
                    <a:pt x="4636" y="4172"/>
                    <a:pt x="4625" y="4128"/>
                    <a:pt x="4603" y="4073"/>
                  </a:cubicBezTo>
                  <a:cubicBezTo>
                    <a:pt x="4536" y="3918"/>
                    <a:pt x="4482" y="3764"/>
                    <a:pt x="4415" y="3609"/>
                  </a:cubicBezTo>
                  <a:cubicBezTo>
                    <a:pt x="4294" y="3311"/>
                    <a:pt x="4183" y="3035"/>
                    <a:pt x="4073" y="2782"/>
                  </a:cubicBezTo>
                  <a:cubicBezTo>
                    <a:pt x="3742" y="1987"/>
                    <a:pt x="3466" y="1379"/>
                    <a:pt x="3322" y="960"/>
                  </a:cubicBezTo>
                  <a:cubicBezTo>
                    <a:pt x="3290" y="872"/>
                    <a:pt x="3256" y="783"/>
                    <a:pt x="3223" y="706"/>
                  </a:cubicBezTo>
                  <a:cubicBezTo>
                    <a:pt x="3146" y="496"/>
                    <a:pt x="3079" y="342"/>
                    <a:pt x="3035" y="221"/>
                  </a:cubicBezTo>
                  <a:cubicBezTo>
                    <a:pt x="2969" y="66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430491" y="4327295"/>
              <a:ext cx="198904" cy="180302"/>
            </a:xfrm>
            <a:custGeom>
              <a:avLst/>
              <a:gdLst/>
              <a:ahLst/>
              <a:cxnLst/>
              <a:rect l="l" t="t" r="r" b="b"/>
              <a:pathLst>
                <a:path w="3411" h="3092" extrusionOk="0">
                  <a:moveTo>
                    <a:pt x="2274" y="1"/>
                  </a:moveTo>
                  <a:cubicBezTo>
                    <a:pt x="1016" y="1"/>
                    <a:pt x="0" y="1016"/>
                    <a:pt x="0" y="2274"/>
                  </a:cubicBezTo>
                  <a:cubicBezTo>
                    <a:pt x="0" y="2462"/>
                    <a:pt x="22" y="2650"/>
                    <a:pt x="66" y="2837"/>
                  </a:cubicBezTo>
                  <a:cubicBezTo>
                    <a:pt x="386" y="3003"/>
                    <a:pt x="739" y="3091"/>
                    <a:pt x="1114" y="3091"/>
                  </a:cubicBezTo>
                  <a:lnTo>
                    <a:pt x="1192" y="3091"/>
                  </a:lnTo>
                  <a:cubicBezTo>
                    <a:pt x="1534" y="3080"/>
                    <a:pt x="1877" y="3013"/>
                    <a:pt x="2186" y="2870"/>
                  </a:cubicBezTo>
                  <a:cubicBezTo>
                    <a:pt x="2461" y="2738"/>
                    <a:pt x="2704" y="2539"/>
                    <a:pt x="2903" y="2263"/>
                  </a:cubicBezTo>
                  <a:cubicBezTo>
                    <a:pt x="3201" y="1843"/>
                    <a:pt x="3388" y="1259"/>
                    <a:pt x="3410" y="408"/>
                  </a:cubicBezTo>
                  <a:lnTo>
                    <a:pt x="3410" y="310"/>
                  </a:lnTo>
                  <a:cubicBezTo>
                    <a:pt x="3079" y="111"/>
                    <a:pt x="2682" y="1"/>
                    <a:pt x="2274" y="1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298471" y="4006749"/>
              <a:ext cx="52248" cy="289055"/>
            </a:xfrm>
            <a:custGeom>
              <a:avLst/>
              <a:gdLst/>
              <a:ahLst/>
              <a:cxnLst/>
              <a:rect l="l" t="t" r="r" b="b"/>
              <a:pathLst>
                <a:path w="896" h="4957" extrusionOk="0">
                  <a:moveTo>
                    <a:pt x="89" y="1"/>
                  </a:moveTo>
                  <a:lnTo>
                    <a:pt x="1" y="11"/>
                  </a:lnTo>
                  <a:lnTo>
                    <a:pt x="807" y="4956"/>
                  </a:lnTo>
                  <a:lnTo>
                    <a:pt x="895" y="493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8179454" y="3155381"/>
              <a:ext cx="275527" cy="568139"/>
            </a:xfrm>
            <a:custGeom>
              <a:avLst/>
              <a:gdLst/>
              <a:ahLst/>
              <a:cxnLst/>
              <a:rect l="l" t="t" r="r" b="b"/>
              <a:pathLst>
                <a:path w="4725" h="9743" extrusionOk="0">
                  <a:moveTo>
                    <a:pt x="3041" y="1"/>
                  </a:moveTo>
                  <a:cubicBezTo>
                    <a:pt x="2787" y="1"/>
                    <a:pt x="2539" y="321"/>
                    <a:pt x="2528" y="1046"/>
                  </a:cubicBezTo>
                  <a:cubicBezTo>
                    <a:pt x="2505" y="2437"/>
                    <a:pt x="2483" y="3661"/>
                    <a:pt x="2483" y="3661"/>
                  </a:cubicBezTo>
                  <a:cubicBezTo>
                    <a:pt x="2483" y="3661"/>
                    <a:pt x="1665" y="3291"/>
                    <a:pt x="1274" y="3291"/>
                  </a:cubicBezTo>
                  <a:cubicBezTo>
                    <a:pt x="1244" y="3291"/>
                    <a:pt x="1217" y="3293"/>
                    <a:pt x="1192" y="3298"/>
                  </a:cubicBezTo>
                  <a:cubicBezTo>
                    <a:pt x="839" y="3352"/>
                    <a:pt x="486" y="4247"/>
                    <a:pt x="398" y="4633"/>
                  </a:cubicBezTo>
                  <a:cubicBezTo>
                    <a:pt x="265" y="5207"/>
                    <a:pt x="0" y="6212"/>
                    <a:pt x="817" y="6509"/>
                  </a:cubicBezTo>
                  <a:cubicBezTo>
                    <a:pt x="618" y="6929"/>
                    <a:pt x="452" y="7647"/>
                    <a:pt x="596" y="8331"/>
                  </a:cubicBezTo>
                  <a:cubicBezTo>
                    <a:pt x="819" y="9293"/>
                    <a:pt x="1611" y="9742"/>
                    <a:pt x="2344" y="9742"/>
                  </a:cubicBezTo>
                  <a:cubicBezTo>
                    <a:pt x="2847" y="9742"/>
                    <a:pt x="3322" y="9530"/>
                    <a:pt x="3565" y="9126"/>
                  </a:cubicBezTo>
                  <a:cubicBezTo>
                    <a:pt x="3565" y="9126"/>
                    <a:pt x="4095" y="8022"/>
                    <a:pt x="4415" y="6399"/>
                  </a:cubicBezTo>
                  <a:cubicBezTo>
                    <a:pt x="4725" y="4777"/>
                    <a:pt x="4183" y="4423"/>
                    <a:pt x="4183" y="4423"/>
                  </a:cubicBezTo>
                  <a:cubicBezTo>
                    <a:pt x="4183" y="4423"/>
                    <a:pt x="3709" y="1730"/>
                    <a:pt x="3577" y="747"/>
                  </a:cubicBezTo>
                  <a:cubicBezTo>
                    <a:pt x="3513" y="272"/>
                    <a:pt x="3275" y="1"/>
                    <a:pt x="3041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8323604" y="3366299"/>
              <a:ext cx="101114" cy="48982"/>
            </a:xfrm>
            <a:custGeom>
              <a:avLst/>
              <a:gdLst/>
              <a:ahLst/>
              <a:cxnLst/>
              <a:rect l="l" t="t" r="r" b="b"/>
              <a:pathLst>
                <a:path w="1734" h="840" extrusionOk="0">
                  <a:moveTo>
                    <a:pt x="23" y="0"/>
                  </a:moveTo>
                  <a:lnTo>
                    <a:pt x="1" y="89"/>
                  </a:lnTo>
                  <a:cubicBezTo>
                    <a:pt x="884" y="409"/>
                    <a:pt x="1679" y="839"/>
                    <a:pt x="1689" y="839"/>
                  </a:cubicBezTo>
                  <a:lnTo>
                    <a:pt x="1733" y="762"/>
                  </a:lnTo>
                  <a:cubicBezTo>
                    <a:pt x="1723" y="762"/>
                    <a:pt x="916" y="331"/>
                    <a:pt x="2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8209018" y="3382510"/>
              <a:ext cx="145548" cy="47583"/>
            </a:xfrm>
            <a:custGeom>
              <a:avLst/>
              <a:gdLst/>
              <a:ahLst/>
              <a:cxnLst/>
              <a:rect l="l" t="t" r="r" b="b"/>
              <a:pathLst>
                <a:path w="2496" h="816" extrusionOk="0">
                  <a:moveTo>
                    <a:pt x="483" y="0"/>
                  </a:moveTo>
                  <a:cubicBezTo>
                    <a:pt x="119" y="0"/>
                    <a:pt x="1" y="252"/>
                    <a:pt x="1" y="252"/>
                  </a:cubicBezTo>
                  <a:lnTo>
                    <a:pt x="78" y="296"/>
                  </a:lnTo>
                  <a:cubicBezTo>
                    <a:pt x="87" y="279"/>
                    <a:pt x="181" y="91"/>
                    <a:pt x="478" y="91"/>
                  </a:cubicBezTo>
                  <a:cubicBezTo>
                    <a:pt x="552" y="91"/>
                    <a:pt x="639" y="102"/>
                    <a:pt x="740" y="131"/>
                  </a:cubicBezTo>
                  <a:cubicBezTo>
                    <a:pt x="1292" y="286"/>
                    <a:pt x="2440" y="804"/>
                    <a:pt x="2451" y="815"/>
                  </a:cubicBezTo>
                  <a:lnTo>
                    <a:pt x="2496" y="727"/>
                  </a:lnTo>
                  <a:cubicBezTo>
                    <a:pt x="2474" y="727"/>
                    <a:pt x="1326" y="197"/>
                    <a:pt x="762" y="43"/>
                  </a:cubicBezTo>
                  <a:cubicBezTo>
                    <a:pt x="656" y="13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197473" y="3427702"/>
              <a:ext cx="137792" cy="40994"/>
            </a:xfrm>
            <a:custGeom>
              <a:avLst/>
              <a:gdLst/>
              <a:ahLst/>
              <a:cxnLst/>
              <a:rect l="l" t="t" r="r" b="b"/>
              <a:pathLst>
                <a:path w="2363" h="703" extrusionOk="0">
                  <a:moveTo>
                    <a:pt x="530" y="1"/>
                  </a:moveTo>
                  <a:cubicBezTo>
                    <a:pt x="165" y="1"/>
                    <a:pt x="10" y="174"/>
                    <a:pt x="0" y="184"/>
                  </a:cubicBezTo>
                  <a:lnTo>
                    <a:pt x="67" y="239"/>
                  </a:lnTo>
                  <a:cubicBezTo>
                    <a:pt x="76" y="229"/>
                    <a:pt x="199" y="88"/>
                    <a:pt x="514" y="88"/>
                  </a:cubicBezTo>
                  <a:cubicBezTo>
                    <a:pt x="553" y="88"/>
                    <a:pt x="595" y="90"/>
                    <a:pt x="641" y="95"/>
                  </a:cubicBezTo>
                  <a:cubicBezTo>
                    <a:pt x="1071" y="151"/>
                    <a:pt x="2307" y="691"/>
                    <a:pt x="2318" y="703"/>
                  </a:cubicBezTo>
                  <a:lnTo>
                    <a:pt x="2362" y="614"/>
                  </a:lnTo>
                  <a:cubicBezTo>
                    <a:pt x="2307" y="592"/>
                    <a:pt x="1093" y="63"/>
                    <a:pt x="651" y="7"/>
                  </a:cubicBezTo>
                  <a:cubicBezTo>
                    <a:pt x="608" y="3"/>
                    <a:pt x="568" y="1"/>
                    <a:pt x="530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224471" y="3493129"/>
              <a:ext cx="27115" cy="43151"/>
            </a:xfrm>
            <a:custGeom>
              <a:avLst/>
              <a:gdLst/>
              <a:ahLst/>
              <a:cxnLst/>
              <a:rect l="l" t="t" r="r" b="b"/>
              <a:pathLst>
                <a:path w="465" h="740" extrusionOk="0">
                  <a:moveTo>
                    <a:pt x="376" y="0"/>
                  </a:moveTo>
                  <a:cubicBezTo>
                    <a:pt x="354" y="77"/>
                    <a:pt x="310" y="165"/>
                    <a:pt x="244" y="265"/>
                  </a:cubicBezTo>
                  <a:cubicBezTo>
                    <a:pt x="166" y="375"/>
                    <a:pt x="78" y="519"/>
                    <a:pt x="1" y="707"/>
                  </a:cubicBezTo>
                  <a:lnTo>
                    <a:pt x="89" y="739"/>
                  </a:lnTo>
                  <a:cubicBezTo>
                    <a:pt x="155" y="563"/>
                    <a:pt x="244" y="420"/>
                    <a:pt x="310" y="309"/>
                  </a:cubicBezTo>
                  <a:cubicBezTo>
                    <a:pt x="387" y="199"/>
                    <a:pt x="442" y="111"/>
                    <a:pt x="464" y="22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006264" y="2436734"/>
              <a:ext cx="732522" cy="721151"/>
            </a:xfrm>
            <a:custGeom>
              <a:avLst/>
              <a:gdLst/>
              <a:ahLst/>
              <a:cxnLst/>
              <a:rect l="l" t="t" r="r" b="b"/>
              <a:pathLst>
                <a:path w="12562" h="12367" extrusionOk="0">
                  <a:moveTo>
                    <a:pt x="6437" y="1"/>
                  </a:moveTo>
                  <a:cubicBezTo>
                    <a:pt x="3067" y="1"/>
                    <a:pt x="230" y="2688"/>
                    <a:pt x="56" y="6051"/>
                  </a:cubicBezTo>
                  <a:cubicBezTo>
                    <a:pt x="1" y="7221"/>
                    <a:pt x="265" y="8325"/>
                    <a:pt x="795" y="9274"/>
                  </a:cubicBezTo>
                  <a:cubicBezTo>
                    <a:pt x="1789" y="11085"/>
                    <a:pt x="3699" y="12321"/>
                    <a:pt x="5951" y="12365"/>
                  </a:cubicBezTo>
                  <a:cubicBezTo>
                    <a:pt x="5992" y="12366"/>
                    <a:pt x="6033" y="12366"/>
                    <a:pt x="6074" y="12366"/>
                  </a:cubicBezTo>
                  <a:cubicBezTo>
                    <a:pt x="9452" y="12366"/>
                    <a:pt x="12299" y="9686"/>
                    <a:pt x="12463" y="6305"/>
                  </a:cubicBezTo>
                  <a:cubicBezTo>
                    <a:pt x="12562" y="4473"/>
                    <a:pt x="11833" y="2806"/>
                    <a:pt x="10619" y="1647"/>
                  </a:cubicBezTo>
                  <a:cubicBezTo>
                    <a:pt x="9571" y="654"/>
                    <a:pt x="8158" y="36"/>
                    <a:pt x="6579" y="2"/>
                  </a:cubicBezTo>
                  <a:cubicBezTo>
                    <a:pt x="6532" y="1"/>
                    <a:pt x="6484" y="1"/>
                    <a:pt x="6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213509" y="2477436"/>
              <a:ext cx="340603" cy="650767"/>
            </a:xfrm>
            <a:custGeom>
              <a:avLst/>
              <a:gdLst/>
              <a:ahLst/>
              <a:cxnLst/>
              <a:rect l="l" t="t" r="r" b="b"/>
              <a:pathLst>
                <a:path w="5841" h="11160" extrusionOk="0">
                  <a:moveTo>
                    <a:pt x="5785" y="0"/>
                  </a:moveTo>
                  <a:cubicBezTo>
                    <a:pt x="5741" y="44"/>
                    <a:pt x="1513" y="3984"/>
                    <a:pt x="1" y="11137"/>
                  </a:cubicBezTo>
                  <a:lnTo>
                    <a:pt x="89" y="11159"/>
                  </a:lnTo>
                  <a:cubicBezTo>
                    <a:pt x="1602" y="4040"/>
                    <a:pt x="5807" y="111"/>
                    <a:pt x="5840" y="77"/>
                  </a:cubicBezTo>
                  <a:lnTo>
                    <a:pt x="5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066152" y="2607415"/>
              <a:ext cx="633390" cy="336696"/>
            </a:xfrm>
            <a:custGeom>
              <a:avLst/>
              <a:gdLst/>
              <a:ahLst/>
              <a:cxnLst/>
              <a:rect l="l" t="t" r="r" b="b"/>
              <a:pathLst>
                <a:path w="10862" h="5774" extrusionOk="0">
                  <a:moveTo>
                    <a:pt x="89" y="1"/>
                  </a:moveTo>
                  <a:lnTo>
                    <a:pt x="1" y="23"/>
                  </a:lnTo>
                  <a:cubicBezTo>
                    <a:pt x="1" y="34"/>
                    <a:pt x="398" y="1524"/>
                    <a:pt x="1921" y="2959"/>
                  </a:cubicBezTo>
                  <a:cubicBezTo>
                    <a:pt x="4372" y="5266"/>
                    <a:pt x="7882" y="5773"/>
                    <a:pt x="10509" y="5773"/>
                  </a:cubicBezTo>
                  <a:lnTo>
                    <a:pt x="10862" y="5773"/>
                  </a:lnTo>
                  <a:lnTo>
                    <a:pt x="10850" y="5674"/>
                  </a:lnTo>
                  <a:cubicBezTo>
                    <a:pt x="10738" y="5676"/>
                    <a:pt x="10623" y="5677"/>
                    <a:pt x="10507" y="5677"/>
                  </a:cubicBezTo>
                  <a:cubicBezTo>
                    <a:pt x="7900" y="5677"/>
                    <a:pt x="4418" y="5175"/>
                    <a:pt x="1998" y="2893"/>
                  </a:cubicBezTo>
                  <a:cubicBezTo>
                    <a:pt x="486" y="1480"/>
                    <a:pt x="89" y="1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241207" y="2458134"/>
              <a:ext cx="493149" cy="354015"/>
            </a:xfrm>
            <a:custGeom>
              <a:avLst/>
              <a:gdLst/>
              <a:ahLst/>
              <a:cxnLst/>
              <a:rect l="l" t="t" r="r" b="b"/>
              <a:pathLst>
                <a:path w="8457" h="6071" extrusionOk="0">
                  <a:moveTo>
                    <a:pt x="222" y="0"/>
                  </a:moveTo>
                  <a:cubicBezTo>
                    <a:pt x="67" y="1501"/>
                    <a:pt x="1" y="3057"/>
                    <a:pt x="630" y="4327"/>
                  </a:cubicBezTo>
                  <a:cubicBezTo>
                    <a:pt x="1248" y="5607"/>
                    <a:pt x="2771" y="6071"/>
                    <a:pt x="4338" y="6071"/>
                  </a:cubicBezTo>
                  <a:cubicBezTo>
                    <a:pt x="5277" y="6071"/>
                    <a:pt x="6226" y="5905"/>
                    <a:pt x="6999" y="5640"/>
                  </a:cubicBezTo>
                  <a:cubicBezTo>
                    <a:pt x="7495" y="5475"/>
                    <a:pt x="7981" y="5353"/>
                    <a:pt x="8456" y="5298"/>
                  </a:cubicBezTo>
                  <a:lnTo>
                    <a:pt x="8445" y="5198"/>
                  </a:lnTo>
                  <a:cubicBezTo>
                    <a:pt x="7970" y="5265"/>
                    <a:pt x="7473" y="5387"/>
                    <a:pt x="6965" y="5552"/>
                  </a:cubicBezTo>
                  <a:cubicBezTo>
                    <a:pt x="6201" y="5812"/>
                    <a:pt x="5255" y="5981"/>
                    <a:pt x="4322" y="5981"/>
                  </a:cubicBezTo>
                  <a:cubicBezTo>
                    <a:pt x="2802" y="5981"/>
                    <a:pt x="1316" y="5532"/>
                    <a:pt x="707" y="4293"/>
                  </a:cubicBezTo>
                  <a:cubicBezTo>
                    <a:pt x="100" y="3035"/>
                    <a:pt x="155" y="1490"/>
                    <a:pt x="310" y="1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024283" y="2905686"/>
              <a:ext cx="492507" cy="220596"/>
            </a:xfrm>
            <a:custGeom>
              <a:avLst/>
              <a:gdLst/>
              <a:ahLst/>
              <a:cxnLst/>
              <a:rect l="l" t="t" r="r" b="b"/>
              <a:pathLst>
                <a:path w="8446" h="3783" extrusionOk="0">
                  <a:moveTo>
                    <a:pt x="930" y="0"/>
                  </a:moveTo>
                  <a:cubicBezTo>
                    <a:pt x="386" y="0"/>
                    <a:pt x="9" y="47"/>
                    <a:pt x="1" y="52"/>
                  </a:cubicBezTo>
                  <a:lnTo>
                    <a:pt x="12" y="140"/>
                  </a:lnTo>
                  <a:cubicBezTo>
                    <a:pt x="20" y="140"/>
                    <a:pt x="394" y="95"/>
                    <a:pt x="933" y="95"/>
                  </a:cubicBezTo>
                  <a:cubicBezTo>
                    <a:pt x="1833" y="95"/>
                    <a:pt x="3194" y="220"/>
                    <a:pt x="4085" y="891"/>
                  </a:cubicBezTo>
                  <a:cubicBezTo>
                    <a:pt x="4361" y="1111"/>
                    <a:pt x="4670" y="1376"/>
                    <a:pt x="4990" y="1652"/>
                  </a:cubicBezTo>
                  <a:cubicBezTo>
                    <a:pt x="5973" y="2524"/>
                    <a:pt x="7076" y="3496"/>
                    <a:pt x="8434" y="3783"/>
                  </a:cubicBezTo>
                  <a:lnTo>
                    <a:pt x="8445" y="3683"/>
                  </a:lnTo>
                  <a:cubicBezTo>
                    <a:pt x="7121" y="3407"/>
                    <a:pt x="6027" y="2436"/>
                    <a:pt x="5056" y="1585"/>
                  </a:cubicBezTo>
                  <a:cubicBezTo>
                    <a:pt x="4725" y="1299"/>
                    <a:pt x="4427" y="1034"/>
                    <a:pt x="4140" y="824"/>
                  </a:cubicBezTo>
                  <a:cubicBezTo>
                    <a:pt x="3228" y="133"/>
                    <a:pt x="184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8542452" y="2532775"/>
              <a:ext cx="190565" cy="271678"/>
            </a:xfrm>
            <a:custGeom>
              <a:avLst/>
              <a:gdLst/>
              <a:ahLst/>
              <a:cxnLst/>
              <a:rect l="l" t="t" r="r" b="b"/>
              <a:pathLst>
                <a:path w="3268" h="4659" extrusionOk="0">
                  <a:moveTo>
                    <a:pt x="1424" y="0"/>
                  </a:moveTo>
                  <a:cubicBezTo>
                    <a:pt x="1402" y="1524"/>
                    <a:pt x="850" y="3179"/>
                    <a:pt x="1" y="4658"/>
                  </a:cubicBezTo>
                  <a:cubicBezTo>
                    <a:pt x="641" y="4592"/>
                    <a:pt x="1270" y="4460"/>
                    <a:pt x="1799" y="4272"/>
                  </a:cubicBezTo>
                  <a:cubicBezTo>
                    <a:pt x="2297" y="4107"/>
                    <a:pt x="2793" y="3985"/>
                    <a:pt x="3268" y="3918"/>
                  </a:cubicBezTo>
                  <a:cubicBezTo>
                    <a:pt x="3158" y="2373"/>
                    <a:pt x="2473" y="994"/>
                    <a:pt x="1424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8345529" y="2767076"/>
              <a:ext cx="388128" cy="356639"/>
            </a:xfrm>
            <a:custGeom>
              <a:avLst/>
              <a:gdLst/>
              <a:ahLst/>
              <a:cxnLst/>
              <a:rect l="l" t="t" r="r" b="b"/>
              <a:pathLst>
                <a:path w="6656" h="6116" extrusionOk="0">
                  <a:moveTo>
                    <a:pt x="6645" y="0"/>
                  </a:moveTo>
                  <a:cubicBezTo>
                    <a:pt x="6181" y="66"/>
                    <a:pt x="5706" y="177"/>
                    <a:pt x="5210" y="342"/>
                  </a:cubicBezTo>
                  <a:cubicBezTo>
                    <a:pt x="4647" y="541"/>
                    <a:pt x="3996" y="673"/>
                    <a:pt x="3322" y="739"/>
                  </a:cubicBezTo>
                  <a:cubicBezTo>
                    <a:pt x="2936" y="1391"/>
                    <a:pt x="2495" y="2009"/>
                    <a:pt x="2020" y="2561"/>
                  </a:cubicBezTo>
                  <a:cubicBezTo>
                    <a:pt x="3311" y="2848"/>
                    <a:pt x="4592" y="2947"/>
                    <a:pt x="5718" y="2947"/>
                  </a:cubicBezTo>
                  <a:cubicBezTo>
                    <a:pt x="5839" y="2947"/>
                    <a:pt x="5949" y="2947"/>
                    <a:pt x="6059" y="2936"/>
                  </a:cubicBezTo>
                  <a:lnTo>
                    <a:pt x="6071" y="2991"/>
                  </a:lnTo>
                  <a:cubicBezTo>
                    <a:pt x="6402" y="2274"/>
                    <a:pt x="6611" y="1479"/>
                    <a:pt x="6645" y="640"/>
                  </a:cubicBezTo>
                  <a:cubicBezTo>
                    <a:pt x="6656" y="541"/>
                    <a:pt x="6656" y="442"/>
                    <a:pt x="6656" y="331"/>
                  </a:cubicBezTo>
                  <a:cubicBezTo>
                    <a:pt x="6656" y="221"/>
                    <a:pt x="6656" y="111"/>
                    <a:pt x="6645" y="0"/>
                  </a:cubicBezTo>
                  <a:close/>
                  <a:moveTo>
                    <a:pt x="1953" y="2638"/>
                  </a:moveTo>
                  <a:cubicBezTo>
                    <a:pt x="1347" y="3334"/>
                    <a:pt x="684" y="3930"/>
                    <a:pt x="0" y="4371"/>
                  </a:cubicBezTo>
                  <a:cubicBezTo>
                    <a:pt x="861" y="5100"/>
                    <a:pt x="1821" y="5828"/>
                    <a:pt x="2936" y="6060"/>
                  </a:cubicBezTo>
                  <a:lnTo>
                    <a:pt x="2936" y="6115"/>
                  </a:lnTo>
                  <a:cubicBezTo>
                    <a:pt x="4283" y="5486"/>
                    <a:pt x="5397" y="4393"/>
                    <a:pt x="6049" y="3035"/>
                  </a:cubicBezTo>
                  <a:lnTo>
                    <a:pt x="5718" y="3035"/>
                  </a:lnTo>
                  <a:cubicBezTo>
                    <a:pt x="4570" y="3035"/>
                    <a:pt x="3267" y="2936"/>
                    <a:pt x="1953" y="2638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59415" y="2916415"/>
              <a:ext cx="240131" cy="27698"/>
            </a:xfrm>
            <a:custGeom>
              <a:avLst/>
              <a:gdLst/>
              <a:ahLst/>
              <a:cxnLst/>
              <a:rect l="l" t="t" r="r" b="b"/>
              <a:pathLst>
                <a:path w="4118" h="475" extrusionOk="0">
                  <a:moveTo>
                    <a:pt x="67" y="0"/>
                  </a:moveTo>
                  <a:cubicBezTo>
                    <a:pt x="44" y="33"/>
                    <a:pt x="22" y="55"/>
                    <a:pt x="0" y="77"/>
                  </a:cubicBezTo>
                  <a:cubicBezTo>
                    <a:pt x="1314" y="375"/>
                    <a:pt x="2617" y="474"/>
                    <a:pt x="3765" y="474"/>
                  </a:cubicBezTo>
                  <a:lnTo>
                    <a:pt x="4096" y="474"/>
                  </a:lnTo>
                  <a:cubicBezTo>
                    <a:pt x="4096" y="464"/>
                    <a:pt x="4106" y="442"/>
                    <a:pt x="4118" y="430"/>
                  </a:cubicBezTo>
                  <a:lnTo>
                    <a:pt x="4106" y="375"/>
                  </a:lnTo>
                  <a:cubicBezTo>
                    <a:pt x="3996" y="386"/>
                    <a:pt x="3886" y="386"/>
                    <a:pt x="3765" y="386"/>
                  </a:cubicBezTo>
                  <a:cubicBezTo>
                    <a:pt x="2639" y="386"/>
                    <a:pt x="1358" y="28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539245" y="2761245"/>
              <a:ext cx="193772" cy="48983"/>
            </a:xfrm>
            <a:custGeom>
              <a:avLst/>
              <a:gdLst/>
              <a:ahLst/>
              <a:cxnLst/>
              <a:rect l="l" t="t" r="r" b="b"/>
              <a:pathLst>
                <a:path w="3323" h="840" extrusionOk="0">
                  <a:moveTo>
                    <a:pt x="3323" y="0"/>
                  </a:moveTo>
                  <a:cubicBezTo>
                    <a:pt x="2848" y="67"/>
                    <a:pt x="2352" y="189"/>
                    <a:pt x="1854" y="354"/>
                  </a:cubicBezTo>
                  <a:cubicBezTo>
                    <a:pt x="1325" y="542"/>
                    <a:pt x="696" y="674"/>
                    <a:pt x="56" y="740"/>
                  </a:cubicBezTo>
                  <a:cubicBezTo>
                    <a:pt x="34" y="773"/>
                    <a:pt x="12" y="807"/>
                    <a:pt x="0" y="839"/>
                  </a:cubicBezTo>
                  <a:cubicBezTo>
                    <a:pt x="674" y="773"/>
                    <a:pt x="1325" y="641"/>
                    <a:pt x="1888" y="442"/>
                  </a:cubicBezTo>
                  <a:cubicBezTo>
                    <a:pt x="2384" y="277"/>
                    <a:pt x="2859" y="166"/>
                    <a:pt x="3323" y="100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052623" y="2977527"/>
              <a:ext cx="459619" cy="180244"/>
            </a:xfrm>
            <a:custGeom>
              <a:avLst/>
              <a:gdLst/>
              <a:ahLst/>
              <a:cxnLst/>
              <a:rect l="l" t="t" r="r" b="b"/>
              <a:pathLst>
                <a:path w="7882" h="3091" extrusionOk="0">
                  <a:moveTo>
                    <a:pt x="0" y="0"/>
                  </a:moveTo>
                  <a:cubicBezTo>
                    <a:pt x="618" y="1116"/>
                    <a:pt x="1579" y="2021"/>
                    <a:pt x="2760" y="2551"/>
                  </a:cubicBezTo>
                  <a:cubicBezTo>
                    <a:pt x="2826" y="2219"/>
                    <a:pt x="2904" y="1888"/>
                    <a:pt x="2992" y="1557"/>
                  </a:cubicBezTo>
                  <a:lnTo>
                    <a:pt x="2992" y="1557"/>
                  </a:lnTo>
                  <a:cubicBezTo>
                    <a:pt x="2860" y="1579"/>
                    <a:pt x="2727" y="1590"/>
                    <a:pt x="2595" y="1590"/>
                  </a:cubicBezTo>
                  <a:cubicBezTo>
                    <a:pt x="1623" y="1590"/>
                    <a:pt x="707" y="1116"/>
                    <a:pt x="0" y="0"/>
                  </a:cubicBezTo>
                  <a:close/>
                  <a:moveTo>
                    <a:pt x="4945" y="806"/>
                  </a:moveTo>
                  <a:cubicBezTo>
                    <a:pt x="4327" y="1192"/>
                    <a:pt x="3698" y="1457"/>
                    <a:pt x="3091" y="1546"/>
                  </a:cubicBezTo>
                  <a:cubicBezTo>
                    <a:pt x="3003" y="1888"/>
                    <a:pt x="2926" y="2230"/>
                    <a:pt x="2848" y="2583"/>
                  </a:cubicBezTo>
                  <a:lnTo>
                    <a:pt x="2804" y="2573"/>
                  </a:lnTo>
                  <a:lnTo>
                    <a:pt x="2804" y="2573"/>
                  </a:lnTo>
                  <a:cubicBezTo>
                    <a:pt x="3522" y="2892"/>
                    <a:pt x="4317" y="3069"/>
                    <a:pt x="5156" y="3091"/>
                  </a:cubicBezTo>
                  <a:lnTo>
                    <a:pt x="5288" y="3091"/>
                  </a:lnTo>
                  <a:cubicBezTo>
                    <a:pt x="6204" y="3091"/>
                    <a:pt x="7087" y="2892"/>
                    <a:pt x="7881" y="2539"/>
                  </a:cubicBezTo>
                  <a:cubicBezTo>
                    <a:pt x="6756" y="2274"/>
                    <a:pt x="5796" y="1546"/>
                    <a:pt x="4945" y="806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213509" y="3067621"/>
              <a:ext cx="19360" cy="60587"/>
            </a:xfrm>
            <a:custGeom>
              <a:avLst/>
              <a:gdLst/>
              <a:ahLst/>
              <a:cxnLst/>
              <a:rect l="l" t="t" r="r" b="b"/>
              <a:pathLst>
                <a:path w="332" h="103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299" y="12"/>
                    <a:pt x="266" y="12"/>
                    <a:pt x="233" y="12"/>
                  </a:cubicBezTo>
                  <a:cubicBezTo>
                    <a:pt x="145" y="343"/>
                    <a:pt x="67" y="674"/>
                    <a:pt x="1" y="1006"/>
                  </a:cubicBezTo>
                  <a:cubicBezTo>
                    <a:pt x="12" y="1016"/>
                    <a:pt x="23" y="1016"/>
                    <a:pt x="45" y="1028"/>
                  </a:cubicBezTo>
                  <a:lnTo>
                    <a:pt x="89" y="1038"/>
                  </a:lnTo>
                  <a:cubicBezTo>
                    <a:pt x="167" y="685"/>
                    <a:pt x="244" y="343"/>
                    <a:pt x="332" y="1"/>
                  </a:cubicBezTo>
                  <a:close/>
                </a:path>
              </a:pathLst>
            </a:custGeom>
            <a:solidFill>
              <a:srgbClr val="F54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340981" y="3021962"/>
              <a:ext cx="175812" cy="103680"/>
            </a:xfrm>
            <a:custGeom>
              <a:avLst/>
              <a:gdLst/>
              <a:ahLst/>
              <a:cxnLst/>
              <a:rect l="l" t="t" r="r" b="b"/>
              <a:pathLst>
                <a:path w="3015" h="1778" extrusionOk="0">
                  <a:moveTo>
                    <a:pt x="78" y="0"/>
                  </a:moveTo>
                  <a:cubicBezTo>
                    <a:pt x="56" y="11"/>
                    <a:pt x="22" y="33"/>
                    <a:pt x="0" y="44"/>
                  </a:cubicBezTo>
                  <a:cubicBezTo>
                    <a:pt x="851" y="784"/>
                    <a:pt x="1811" y="1512"/>
                    <a:pt x="2936" y="1777"/>
                  </a:cubicBezTo>
                  <a:cubicBezTo>
                    <a:pt x="2959" y="1766"/>
                    <a:pt x="2981" y="1755"/>
                    <a:pt x="3014" y="1744"/>
                  </a:cubicBezTo>
                  <a:lnTo>
                    <a:pt x="3014" y="1689"/>
                  </a:lnTo>
                  <a:cubicBezTo>
                    <a:pt x="1899" y="1457"/>
                    <a:pt x="939" y="72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593456" y="3903769"/>
              <a:ext cx="444166" cy="483411"/>
            </a:xfrm>
            <a:custGeom>
              <a:avLst/>
              <a:gdLst/>
              <a:ahLst/>
              <a:cxnLst/>
              <a:rect l="l" t="t" r="r" b="b"/>
              <a:pathLst>
                <a:path w="7617" h="8290" extrusionOk="0">
                  <a:moveTo>
                    <a:pt x="2572" y="0"/>
                  </a:moveTo>
                  <a:cubicBezTo>
                    <a:pt x="2528" y="77"/>
                    <a:pt x="2473" y="177"/>
                    <a:pt x="2417" y="287"/>
                  </a:cubicBezTo>
                  <a:cubicBezTo>
                    <a:pt x="2329" y="464"/>
                    <a:pt x="2230" y="685"/>
                    <a:pt x="2130" y="928"/>
                  </a:cubicBezTo>
                  <a:cubicBezTo>
                    <a:pt x="1579" y="2241"/>
                    <a:pt x="894" y="4382"/>
                    <a:pt x="442" y="5806"/>
                  </a:cubicBezTo>
                  <a:cubicBezTo>
                    <a:pt x="298" y="6281"/>
                    <a:pt x="188" y="6667"/>
                    <a:pt x="111" y="6932"/>
                  </a:cubicBezTo>
                  <a:cubicBezTo>
                    <a:pt x="55" y="7109"/>
                    <a:pt x="23" y="7219"/>
                    <a:pt x="11" y="7264"/>
                  </a:cubicBezTo>
                  <a:cubicBezTo>
                    <a:pt x="1" y="7274"/>
                    <a:pt x="1" y="7274"/>
                    <a:pt x="1" y="7286"/>
                  </a:cubicBezTo>
                  <a:lnTo>
                    <a:pt x="2959" y="7904"/>
                  </a:lnTo>
                  <a:lnTo>
                    <a:pt x="4802" y="8290"/>
                  </a:lnTo>
                  <a:cubicBezTo>
                    <a:pt x="5133" y="7661"/>
                    <a:pt x="5431" y="7075"/>
                    <a:pt x="5696" y="6535"/>
                  </a:cubicBezTo>
                  <a:cubicBezTo>
                    <a:pt x="6116" y="5685"/>
                    <a:pt x="6447" y="4946"/>
                    <a:pt x="6712" y="4305"/>
                  </a:cubicBezTo>
                  <a:cubicBezTo>
                    <a:pt x="7396" y="2650"/>
                    <a:pt x="7617" y="1767"/>
                    <a:pt x="7617" y="1767"/>
                  </a:cubicBezTo>
                  <a:lnTo>
                    <a:pt x="7098" y="159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17663" y="3920504"/>
              <a:ext cx="319961" cy="234358"/>
            </a:xfrm>
            <a:custGeom>
              <a:avLst/>
              <a:gdLst/>
              <a:ahLst/>
              <a:cxnLst/>
              <a:rect l="l" t="t" r="r" b="b"/>
              <a:pathLst>
                <a:path w="5487" h="4019" extrusionOk="0">
                  <a:moveTo>
                    <a:pt x="287" y="0"/>
                  </a:moveTo>
                  <a:cubicBezTo>
                    <a:pt x="199" y="177"/>
                    <a:pt x="100" y="398"/>
                    <a:pt x="0" y="641"/>
                  </a:cubicBezTo>
                  <a:lnTo>
                    <a:pt x="4582" y="4018"/>
                  </a:lnTo>
                  <a:cubicBezTo>
                    <a:pt x="5266" y="2363"/>
                    <a:pt x="5487" y="1480"/>
                    <a:pt x="5487" y="1480"/>
                  </a:cubicBezTo>
                  <a:lnTo>
                    <a:pt x="4968" y="130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99003" y="3545903"/>
              <a:ext cx="547204" cy="512392"/>
            </a:xfrm>
            <a:custGeom>
              <a:avLst/>
              <a:gdLst/>
              <a:ahLst/>
              <a:cxnLst/>
              <a:rect l="l" t="t" r="r" b="b"/>
              <a:pathLst>
                <a:path w="9384" h="8787" extrusionOk="0">
                  <a:moveTo>
                    <a:pt x="3378" y="0"/>
                  </a:moveTo>
                  <a:lnTo>
                    <a:pt x="1" y="6457"/>
                  </a:lnTo>
                  <a:lnTo>
                    <a:pt x="6524" y="8787"/>
                  </a:lnTo>
                  <a:lnTo>
                    <a:pt x="9383" y="188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281491" y="4590519"/>
              <a:ext cx="404164" cy="469999"/>
            </a:xfrm>
            <a:custGeom>
              <a:avLst/>
              <a:gdLst/>
              <a:ahLst/>
              <a:cxnLst/>
              <a:rect l="l" t="t" r="r" b="b"/>
              <a:pathLst>
                <a:path w="6931" h="8060" extrusionOk="0">
                  <a:moveTo>
                    <a:pt x="2274" y="1"/>
                  </a:moveTo>
                  <a:cubicBezTo>
                    <a:pt x="1612" y="1"/>
                    <a:pt x="1103" y="312"/>
                    <a:pt x="840" y="685"/>
                  </a:cubicBezTo>
                  <a:cubicBezTo>
                    <a:pt x="1" y="1899"/>
                    <a:pt x="785" y="4074"/>
                    <a:pt x="2750" y="4879"/>
                  </a:cubicBezTo>
                  <a:cubicBezTo>
                    <a:pt x="2750" y="4879"/>
                    <a:pt x="3136" y="5740"/>
                    <a:pt x="3213" y="6679"/>
                  </a:cubicBezTo>
                  <a:cubicBezTo>
                    <a:pt x="3240" y="7057"/>
                    <a:pt x="3397" y="7216"/>
                    <a:pt x="3569" y="7216"/>
                  </a:cubicBezTo>
                  <a:cubicBezTo>
                    <a:pt x="3819" y="7216"/>
                    <a:pt x="4102" y="6878"/>
                    <a:pt x="4063" y="6381"/>
                  </a:cubicBezTo>
                  <a:lnTo>
                    <a:pt x="4063" y="6381"/>
                  </a:lnTo>
                  <a:cubicBezTo>
                    <a:pt x="4063" y="6381"/>
                    <a:pt x="4217" y="6812"/>
                    <a:pt x="4217" y="7430"/>
                  </a:cubicBezTo>
                  <a:cubicBezTo>
                    <a:pt x="4217" y="7763"/>
                    <a:pt x="4417" y="7913"/>
                    <a:pt x="4625" y="7913"/>
                  </a:cubicBezTo>
                  <a:cubicBezTo>
                    <a:pt x="4795" y="7913"/>
                    <a:pt x="4971" y="7812"/>
                    <a:pt x="5046" y="7628"/>
                  </a:cubicBezTo>
                  <a:cubicBezTo>
                    <a:pt x="5046" y="7628"/>
                    <a:pt x="5078" y="8036"/>
                    <a:pt x="5487" y="8058"/>
                  </a:cubicBezTo>
                  <a:cubicBezTo>
                    <a:pt x="5496" y="8059"/>
                    <a:pt x="5504" y="8059"/>
                    <a:pt x="5512" y="8059"/>
                  </a:cubicBezTo>
                  <a:cubicBezTo>
                    <a:pt x="5891" y="8059"/>
                    <a:pt x="6050" y="7569"/>
                    <a:pt x="6083" y="7386"/>
                  </a:cubicBezTo>
                  <a:cubicBezTo>
                    <a:pt x="6083" y="7386"/>
                    <a:pt x="6168" y="7422"/>
                    <a:pt x="6282" y="7422"/>
                  </a:cubicBezTo>
                  <a:cubicBezTo>
                    <a:pt x="6534" y="7422"/>
                    <a:pt x="6930" y="7245"/>
                    <a:pt x="6900" y="6116"/>
                  </a:cubicBezTo>
                  <a:cubicBezTo>
                    <a:pt x="6856" y="4460"/>
                    <a:pt x="6326" y="2485"/>
                    <a:pt x="4118" y="741"/>
                  </a:cubicBezTo>
                  <a:cubicBezTo>
                    <a:pt x="3438" y="203"/>
                    <a:pt x="2807" y="1"/>
                    <a:pt x="2274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491360" y="4848670"/>
              <a:ext cx="30323" cy="113943"/>
            </a:xfrm>
            <a:custGeom>
              <a:avLst/>
              <a:gdLst/>
              <a:ahLst/>
              <a:cxnLst/>
              <a:rect l="l" t="t" r="r" b="b"/>
              <a:pathLst>
                <a:path w="520" h="1954" extrusionOk="0">
                  <a:moveTo>
                    <a:pt x="78" y="0"/>
                  </a:moveTo>
                  <a:lnTo>
                    <a:pt x="0" y="44"/>
                  </a:lnTo>
                  <a:cubicBezTo>
                    <a:pt x="0" y="55"/>
                    <a:pt x="309" y="596"/>
                    <a:pt x="420" y="1954"/>
                  </a:cubicBezTo>
                  <a:lnTo>
                    <a:pt x="519" y="1954"/>
                  </a:lnTo>
                  <a:cubicBezTo>
                    <a:pt x="398" y="563"/>
                    <a:pt x="88" y="22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546058" y="4850595"/>
              <a:ext cx="34813" cy="185375"/>
            </a:xfrm>
            <a:custGeom>
              <a:avLst/>
              <a:gdLst/>
              <a:ahLst/>
              <a:cxnLst/>
              <a:rect l="l" t="t" r="r" b="b"/>
              <a:pathLst>
                <a:path w="597" h="3179" extrusionOk="0">
                  <a:moveTo>
                    <a:pt x="78" y="0"/>
                  </a:moveTo>
                  <a:lnTo>
                    <a:pt x="1" y="44"/>
                  </a:lnTo>
                  <a:cubicBezTo>
                    <a:pt x="11" y="56"/>
                    <a:pt x="509" y="961"/>
                    <a:pt x="464" y="3168"/>
                  </a:cubicBezTo>
                  <a:lnTo>
                    <a:pt x="553" y="3179"/>
                  </a:lnTo>
                  <a:cubicBezTo>
                    <a:pt x="597" y="939"/>
                    <a:pt x="100" y="44"/>
                    <a:pt x="78" y="0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606587" y="4840915"/>
              <a:ext cx="43151" cy="180944"/>
            </a:xfrm>
            <a:custGeom>
              <a:avLst/>
              <a:gdLst/>
              <a:ahLst/>
              <a:cxnLst/>
              <a:rect l="l" t="t" r="r" b="b"/>
              <a:pathLst>
                <a:path w="740" h="3103" extrusionOk="0">
                  <a:moveTo>
                    <a:pt x="89" y="1"/>
                  </a:moveTo>
                  <a:lnTo>
                    <a:pt x="0" y="34"/>
                  </a:lnTo>
                  <a:cubicBezTo>
                    <a:pt x="11" y="56"/>
                    <a:pt x="651" y="1635"/>
                    <a:pt x="464" y="3092"/>
                  </a:cubicBezTo>
                  <a:lnTo>
                    <a:pt x="552" y="3102"/>
                  </a:lnTo>
                  <a:cubicBezTo>
                    <a:pt x="739" y="1623"/>
                    <a:pt x="89" y="23"/>
                    <a:pt x="89" y="1"/>
                  </a:cubicBez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585759" y="4227813"/>
              <a:ext cx="869614" cy="529478"/>
            </a:xfrm>
            <a:custGeom>
              <a:avLst/>
              <a:gdLst/>
              <a:ahLst/>
              <a:cxnLst/>
              <a:rect l="l" t="t" r="r" b="b"/>
              <a:pathLst>
                <a:path w="14913" h="9080" extrusionOk="0">
                  <a:moveTo>
                    <a:pt x="2373" y="1"/>
                  </a:moveTo>
                  <a:cubicBezTo>
                    <a:pt x="1939" y="1"/>
                    <a:pt x="1579" y="73"/>
                    <a:pt x="1291" y="205"/>
                  </a:cubicBezTo>
                  <a:cubicBezTo>
                    <a:pt x="1203" y="238"/>
                    <a:pt x="1126" y="282"/>
                    <a:pt x="1060" y="326"/>
                  </a:cubicBezTo>
                  <a:cubicBezTo>
                    <a:pt x="850" y="448"/>
                    <a:pt x="684" y="613"/>
                    <a:pt x="552" y="790"/>
                  </a:cubicBezTo>
                  <a:cubicBezTo>
                    <a:pt x="420" y="967"/>
                    <a:pt x="309" y="1165"/>
                    <a:pt x="243" y="1375"/>
                  </a:cubicBezTo>
                  <a:cubicBezTo>
                    <a:pt x="199" y="1486"/>
                    <a:pt x="165" y="1596"/>
                    <a:pt x="143" y="1707"/>
                  </a:cubicBezTo>
                  <a:cubicBezTo>
                    <a:pt x="133" y="1717"/>
                    <a:pt x="133" y="1717"/>
                    <a:pt x="133" y="1729"/>
                  </a:cubicBezTo>
                  <a:cubicBezTo>
                    <a:pt x="0" y="2303"/>
                    <a:pt x="99" y="2877"/>
                    <a:pt x="364" y="3362"/>
                  </a:cubicBezTo>
                  <a:cubicBezTo>
                    <a:pt x="640" y="3859"/>
                    <a:pt x="1104" y="4256"/>
                    <a:pt x="1666" y="4466"/>
                  </a:cubicBezTo>
                  <a:cubicBezTo>
                    <a:pt x="1755" y="4488"/>
                    <a:pt x="1821" y="4521"/>
                    <a:pt x="1899" y="4543"/>
                  </a:cubicBezTo>
                  <a:cubicBezTo>
                    <a:pt x="1953" y="4554"/>
                    <a:pt x="2009" y="4576"/>
                    <a:pt x="2053" y="4598"/>
                  </a:cubicBezTo>
                  <a:cubicBezTo>
                    <a:pt x="2218" y="4653"/>
                    <a:pt x="2384" y="4709"/>
                    <a:pt x="2539" y="4764"/>
                  </a:cubicBezTo>
                  <a:cubicBezTo>
                    <a:pt x="2594" y="4786"/>
                    <a:pt x="2649" y="4808"/>
                    <a:pt x="2715" y="4830"/>
                  </a:cubicBezTo>
                  <a:lnTo>
                    <a:pt x="2980" y="4930"/>
                  </a:lnTo>
                  <a:lnTo>
                    <a:pt x="2980" y="4918"/>
                  </a:lnTo>
                  <a:cubicBezTo>
                    <a:pt x="3057" y="4952"/>
                    <a:pt x="3123" y="4974"/>
                    <a:pt x="3190" y="4996"/>
                  </a:cubicBezTo>
                  <a:cubicBezTo>
                    <a:pt x="3334" y="5051"/>
                    <a:pt x="3477" y="5106"/>
                    <a:pt x="3621" y="5150"/>
                  </a:cubicBezTo>
                  <a:cubicBezTo>
                    <a:pt x="3719" y="5195"/>
                    <a:pt x="3819" y="5227"/>
                    <a:pt x="3918" y="5261"/>
                  </a:cubicBezTo>
                  <a:cubicBezTo>
                    <a:pt x="5166" y="5713"/>
                    <a:pt x="6302" y="6144"/>
                    <a:pt x="7307" y="6541"/>
                  </a:cubicBezTo>
                  <a:cubicBezTo>
                    <a:pt x="7804" y="6728"/>
                    <a:pt x="8267" y="6916"/>
                    <a:pt x="8698" y="7093"/>
                  </a:cubicBezTo>
                  <a:cubicBezTo>
                    <a:pt x="8929" y="7181"/>
                    <a:pt x="9140" y="7280"/>
                    <a:pt x="9349" y="7358"/>
                  </a:cubicBezTo>
                  <a:cubicBezTo>
                    <a:pt x="10817" y="7965"/>
                    <a:pt x="11888" y="8440"/>
                    <a:pt x="12528" y="8727"/>
                  </a:cubicBezTo>
                  <a:lnTo>
                    <a:pt x="12528" y="8737"/>
                  </a:lnTo>
                  <a:cubicBezTo>
                    <a:pt x="13025" y="8958"/>
                    <a:pt x="13268" y="9080"/>
                    <a:pt x="13268" y="9080"/>
                  </a:cubicBezTo>
                  <a:lnTo>
                    <a:pt x="13577" y="8384"/>
                  </a:lnTo>
                  <a:lnTo>
                    <a:pt x="14195" y="7005"/>
                  </a:lnTo>
                  <a:lnTo>
                    <a:pt x="14669" y="6607"/>
                  </a:lnTo>
                  <a:lnTo>
                    <a:pt x="14912" y="6419"/>
                  </a:lnTo>
                  <a:cubicBezTo>
                    <a:pt x="14912" y="6419"/>
                    <a:pt x="14846" y="6365"/>
                    <a:pt x="14703" y="6276"/>
                  </a:cubicBezTo>
                  <a:cubicBezTo>
                    <a:pt x="14603" y="6199"/>
                    <a:pt x="14460" y="6110"/>
                    <a:pt x="14261" y="5989"/>
                  </a:cubicBezTo>
                  <a:cubicBezTo>
                    <a:pt x="14195" y="5945"/>
                    <a:pt x="14117" y="5901"/>
                    <a:pt x="14040" y="5857"/>
                  </a:cubicBezTo>
                  <a:cubicBezTo>
                    <a:pt x="13654" y="5625"/>
                    <a:pt x="13113" y="5239"/>
                    <a:pt x="12407" y="4753"/>
                  </a:cubicBezTo>
                  <a:cubicBezTo>
                    <a:pt x="12175" y="4598"/>
                    <a:pt x="11932" y="4432"/>
                    <a:pt x="11656" y="4256"/>
                  </a:cubicBezTo>
                  <a:cubicBezTo>
                    <a:pt x="11524" y="4157"/>
                    <a:pt x="11380" y="4069"/>
                    <a:pt x="11237" y="3980"/>
                  </a:cubicBezTo>
                  <a:cubicBezTo>
                    <a:pt x="11193" y="3947"/>
                    <a:pt x="11148" y="3925"/>
                    <a:pt x="11104" y="3892"/>
                  </a:cubicBezTo>
                  <a:cubicBezTo>
                    <a:pt x="10784" y="3682"/>
                    <a:pt x="10420" y="3461"/>
                    <a:pt x="10033" y="3230"/>
                  </a:cubicBezTo>
                  <a:cubicBezTo>
                    <a:pt x="9879" y="3130"/>
                    <a:pt x="9724" y="3042"/>
                    <a:pt x="9559" y="2943"/>
                  </a:cubicBezTo>
                  <a:cubicBezTo>
                    <a:pt x="8985" y="2600"/>
                    <a:pt x="8355" y="2247"/>
                    <a:pt x="7660" y="1883"/>
                  </a:cubicBezTo>
                  <a:cubicBezTo>
                    <a:pt x="7550" y="1827"/>
                    <a:pt x="7450" y="1773"/>
                    <a:pt x="7340" y="1717"/>
                  </a:cubicBezTo>
                  <a:cubicBezTo>
                    <a:pt x="7252" y="1673"/>
                    <a:pt x="7175" y="1640"/>
                    <a:pt x="7097" y="1596"/>
                  </a:cubicBezTo>
                  <a:cubicBezTo>
                    <a:pt x="7097" y="1596"/>
                    <a:pt x="7086" y="1596"/>
                    <a:pt x="7075" y="1585"/>
                  </a:cubicBezTo>
                  <a:cubicBezTo>
                    <a:pt x="6700" y="1397"/>
                    <a:pt x="6302" y="1199"/>
                    <a:pt x="5894" y="1011"/>
                  </a:cubicBezTo>
                  <a:cubicBezTo>
                    <a:pt x="5883" y="1000"/>
                    <a:pt x="5872" y="989"/>
                    <a:pt x="5850" y="989"/>
                  </a:cubicBezTo>
                  <a:cubicBezTo>
                    <a:pt x="5850" y="989"/>
                    <a:pt x="5839" y="978"/>
                    <a:pt x="5828" y="978"/>
                  </a:cubicBezTo>
                  <a:cubicBezTo>
                    <a:pt x="4889" y="536"/>
                    <a:pt x="4095" y="260"/>
                    <a:pt x="3432" y="128"/>
                  </a:cubicBezTo>
                  <a:cubicBezTo>
                    <a:pt x="3356" y="106"/>
                    <a:pt x="3278" y="95"/>
                    <a:pt x="3201" y="73"/>
                  </a:cubicBezTo>
                  <a:cubicBezTo>
                    <a:pt x="3113" y="61"/>
                    <a:pt x="3035" y="51"/>
                    <a:pt x="2958" y="39"/>
                  </a:cubicBezTo>
                  <a:cubicBezTo>
                    <a:pt x="2750" y="13"/>
                    <a:pt x="2555" y="1"/>
                    <a:pt x="2373" y="1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599871" y="4242333"/>
              <a:ext cx="47700" cy="65718"/>
            </a:xfrm>
            <a:custGeom>
              <a:avLst/>
              <a:gdLst/>
              <a:ahLst/>
              <a:cxnLst/>
              <a:rect l="l" t="t" r="r" b="b"/>
              <a:pathLst>
                <a:path w="818" h="1127" extrusionOk="0">
                  <a:moveTo>
                    <a:pt x="332" y="0"/>
                  </a:moveTo>
                  <a:cubicBezTo>
                    <a:pt x="188" y="475"/>
                    <a:pt x="78" y="861"/>
                    <a:pt x="1" y="1126"/>
                  </a:cubicBezTo>
                  <a:cubicBezTo>
                    <a:pt x="67" y="916"/>
                    <a:pt x="178" y="718"/>
                    <a:pt x="310" y="541"/>
                  </a:cubicBezTo>
                  <a:cubicBezTo>
                    <a:pt x="442" y="364"/>
                    <a:pt x="608" y="199"/>
                    <a:pt x="818" y="77"/>
                  </a:cubicBezTo>
                  <a:cubicBezTo>
                    <a:pt x="663" y="33"/>
                    <a:pt x="497" y="11"/>
                    <a:pt x="332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6590191" y="4246823"/>
              <a:ext cx="181002" cy="258791"/>
            </a:xfrm>
            <a:custGeom>
              <a:avLst/>
              <a:gdLst/>
              <a:ahLst/>
              <a:cxnLst/>
              <a:rect l="l" t="t" r="r" b="b"/>
              <a:pathLst>
                <a:path w="3104" h="4438" extrusionOk="0">
                  <a:moveTo>
                    <a:pt x="984" y="0"/>
                  </a:moveTo>
                  <a:cubicBezTo>
                    <a:pt x="774" y="122"/>
                    <a:pt x="608" y="287"/>
                    <a:pt x="476" y="464"/>
                  </a:cubicBezTo>
                  <a:cubicBezTo>
                    <a:pt x="344" y="641"/>
                    <a:pt x="233" y="839"/>
                    <a:pt x="167" y="1049"/>
                  </a:cubicBezTo>
                  <a:cubicBezTo>
                    <a:pt x="123" y="1160"/>
                    <a:pt x="89" y="1270"/>
                    <a:pt x="67" y="1381"/>
                  </a:cubicBezTo>
                  <a:cubicBezTo>
                    <a:pt x="57" y="1391"/>
                    <a:pt x="57" y="1391"/>
                    <a:pt x="57" y="1403"/>
                  </a:cubicBezTo>
                  <a:cubicBezTo>
                    <a:pt x="12" y="1568"/>
                    <a:pt x="1" y="1744"/>
                    <a:pt x="1" y="1910"/>
                  </a:cubicBezTo>
                  <a:cubicBezTo>
                    <a:pt x="1" y="2318"/>
                    <a:pt x="101" y="2705"/>
                    <a:pt x="288" y="3036"/>
                  </a:cubicBezTo>
                  <a:cubicBezTo>
                    <a:pt x="564" y="3533"/>
                    <a:pt x="1028" y="3930"/>
                    <a:pt x="1590" y="4140"/>
                  </a:cubicBezTo>
                  <a:cubicBezTo>
                    <a:pt x="1679" y="4162"/>
                    <a:pt x="1745" y="4195"/>
                    <a:pt x="1823" y="4217"/>
                  </a:cubicBezTo>
                  <a:cubicBezTo>
                    <a:pt x="1877" y="4228"/>
                    <a:pt x="1933" y="4250"/>
                    <a:pt x="1977" y="4272"/>
                  </a:cubicBezTo>
                  <a:cubicBezTo>
                    <a:pt x="2142" y="4327"/>
                    <a:pt x="2308" y="4383"/>
                    <a:pt x="2463" y="4438"/>
                  </a:cubicBezTo>
                  <a:cubicBezTo>
                    <a:pt x="2860" y="3963"/>
                    <a:pt x="3103" y="3345"/>
                    <a:pt x="3103" y="2683"/>
                  </a:cubicBezTo>
                  <a:cubicBezTo>
                    <a:pt x="3103" y="2451"/>
                    <a:pt x="3069" y="2230"/>
                    <a:pt x="3015" y="2021"/>
                  </a:cubicBezTo>
                  <a:cubicBezTo>
                    <a:pt x="2772" y="1027"/>
                    <a:pt x="1988" y="233"/>
                    <a:pt x="984" y="0"/>
                  </a:cubicBezTo>
                  <a:close/>
                </a:path>
              </a:pathLst>
            </a:custGeom>
            <a:solidFill>
              <a:srgbClr val="EA9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6814229" y="4228804"/>
              <a:ext cx="186075" cy="94000"/>
            </a:xfrm>
            <a:custGeom>
              <a:avLst/>
              <a:gdLst/>
              <a:ahLst/>
              <a:cxnLst/>
              <a:rect l="l" t="t" r="r" b="b"/>
              <a:pathLst>
                <a:path w="3191" h="1612" extrusionOk="0">
                  <a:moveTo>
                    <a:pt x="44" y="0"/>
                  </a:moveTo>
                  <a:lnTo>
                    <a:pt x="0" y="78"/>
                  </a:lnTo>
                  <a:lnTo>
                    <a:pt x="3157" y="1612"/>
                  </a:lnTo>
                  <a:lnTo>
                    <a:pt x="3191" y="15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9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414795" y="2970471"/>
              <a:ext cx="347601" cy="339904"/>
            </a:xfrm>
            <a:custGeom>
              <a:avLst/>
              <a:gdLst/>
              <a:ahLst/>
              <a:cxnLst/>
              <a:rect l="l" t="t" r="r" b="b"/>
              <a:pathLst>
                <a:path w="5961" h="5829" extrusionOk="0">
                  <a:moveTo>
                    <a:pt x="4526" y="0"/>
                  </a:moveTo>
                  <a:lnTo>
                    <a:pt x="695" y="254"/>
                  </a:lnTo>
                  <a:lnTo>
                    <a:pt x="177" y="4416"/>
                  </a:lnTo>
                  <a:lnTo>
                    <a:pt x="0" y="5828"/>
                  </a:lnTo>
                  <a:lnTo>
                    <a:pt x="5961" y="5464"/>
                  </a:lnTo>
                  <a:lnTo>
                    <a:pt x="4956" y="1634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425058" y="2970471"/>
              <a:ext cx="278734" cy="257508"/>
            </a:xfrm>
            <a:custGeom>
              <a:avLst/>
              <a:gdLst/>
              <a:ahLst/>
              <a:cxnLst/>
              <a:rect l="l" t="t" r="r" b="b"/>
              <a:pathLst>
                <a:path w="4780" h="4416" extrusionOk="0">
                  <a:moveTo>
                    <a:pt x="4350" y="0"/>
                  </a:moveTo>
                  <a:lnTo>
                    <a:pt x="519" y="254"/>
                  </a:lnTo>
                  <a:lnTo>
                    <a:pt x="1" y="4416"/>
                  </a:lnTo>
                  <a:cubicBezTo>
                    <a:pt x="1314" y="4250"/>
                    <a:pt x="3312" y="3631"/>
                    <a:pt x="4780" y="1634"/>
                  </a:cubicBezTo>
                  <a:lnTo>
                    <a:pt x="4350" y="0"/>
                  </a:ln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87868" y="3178357"/>
              <a:ext cx="228585" cy="381072"/>
            </a:xfrm>
            <a:custGeom>
              <a:avLst/>
              <a:gdLst/>
              <a:ahLst/>
              <a:cxnLst/>
              <a:rect l="l" t="t" r="r" b="b"/>
              <a:pathLst>
                <a:path w="3920" h="6535" extrusionOk="0">
                  <a:moveTo>
                    <a:pt x="1" y="0"/>
                  </a:moveTo>
                  <a:lnTo>
                    <a:pt x="332" y="6535"/>
                  </a:lnTo>
                  <a:lnTo>
                    <a:pt x="3920" y="12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367736" y="3178357"/>
              <a:ext cx="239489" cy="381072"/>
            </a:xfrm>
            <a:custGeom>
              <a:avLst/>
              <a:gdLst/>
              <a:ahLst/>
              <a:cxnLst/>
              <a:rect l="l" t="t" r="r" b="b"/>
              <a:pathLst>
                <a:path w="4107" h="6535" extrusionOk="0">
                  <a:moveTo>
                    <a:pt x="3776" y="0"/>
                  </a:moveTo>
                  <a:lnTo>
                    <a:pt x="1" y="1634"/>
                  </a:lnTo>
                  <a:lnTo>
                    <a:pt x="4107" y="653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04511" y="2233980"/>
              <a:ext cx="787219" cy="865707"/>
            </a:xfrm>
            <a:custGeom>
              <a:avLst/>
              <a:gdLst/>
              <a:ahLst/>
              <a:cxnLst/>
              <a:rect l="l" t="t" r="r" b="b"/>
              <a:pathLst>
                <a:path w="13500" h="14846" extrusionOk="0">
                  <a:moveTo>
                    <a:pt x="10829" y="4804"/>
                  </a:moveTo>
                  <a:cubicBezTo>
                    <a:pt x="10884" y="5069"/>
                    <a:pt x="10950" y="5334"/>
                    <a:pt x="11027" y="5577"/>
                  </a:cubicBezTo>
                  <a:cubicBezTo>
                    <a:pt x="10973" y="5588"/>
                    <a:pt x="10928" y="5588"/>
                    <a:pt x="10873" y="5588"/>
                  </a:cubicBezTo>
                  <a:lnTo>
                    <a:pt x="10829" y="4804"/>
                  </a:lnTo>
                  <a:close/>
                  <a:moveTo>
                    <a:pt x="6621" y="0"/>
                  </a:moveTo>
                  <a:cubicBezTo>
                    <a:pt x="6260" y="0"/>
                    <a:pt x="5895" y="34"/>
                    <a:pt x="5530" y="102"/>
                  </a:cubicBezTo>
                  <a:cubicBezTo>
                    <a:pt x="5100" y="190"/>
                    <a:pt x="4703" y="300"/>
                    <a:pt x="4328" y="433"/>
                  </a:cubicBezTo>
                  <a:cubicBezTo>
                    <a:pt x="3257" y="820"/>
                    <a:pt x="2385" y="1404"/>
                    <a:pt x="1711" y="2144"/>
                  </a:cubicBezTo>
                  <a:cubicBezTo>
                    <a:pt x="1060" y="2861"/>
                    <a:pt x="597" y="3722"/>
                    <a:pt x="310" y="4671"/>
                  </a:cubicBezTo>
                  <a:cubicBezTo>
                    <a:pt x="298" y="4727"/>
                    <a:pt x="276" y="4782"/>
                    <a:pt x="266" y="4837"/>
                  </a:cubicBezTo>
                  <a:cubicBezTo>
                    <a:pt x="221" y="5025"/>
                    <a:pt x="177" y="5213"/>
                    <a:pt x="144" y="5400"/>
                  </a:cubicBezTo>
                  <a:lnTo>
                    <a:pt x="133" y="5411"/>
                  </a:lnTo>
                  <a:cubicBezTo>
                    <a:pt x="133" y="5433"/>
                    <a:pt x="133" y="5466"/>
                    <a:pt x="122" y="5488"/>
                  </a:cubicBezTo>
                  <a:cubicBezTo>
                    <a:pt x="122" y="5532"/>
                    <a:pt x="111" y="5566"/>
                    <a:pt x="100" y="5610"/>
                  </a:cubicBezTo>
                  <a:lnTo>
                    <a:pt x="67" y="5908"/>
                  </a:lnTo>
                  <a:lnTo>
                    <a:pt x="67" y="5919"/>
                  </a:lnTo>
                  <a:cubicBezTo>
                    <a:pt x="45" y="6084"/>
                    <a:pt x="33" y="6250"/>
                    <a:pt x="23" y="6415"/>
                  </a:cubicBezTo>
                  <a:cubicBezTo>
                    <a:pt x="11" y="6614"/>
                    <a:pt x="1" y="6824"/>
                    <a:pt x="11" y="7034"/>
                  </a:cubicBezTo>
                  <a:cubicBezTo>
                    <a:pt x="23" y="7531"/>
                    <a:pt x="67" y="8038"/>
                    <a:pt x="166" y="8557"/>
                  </a:cubicBezTo>
                  <a:cubicBezTo>
                    <a:pt x="177" y="8601"/>
                    <a:pt x="177" y="8645"/>
                    <a:pt x="188" y="8689"/>
                  </a:cubicBezTo>
                  <a:lnTo>
                    <a:pt x="188" y="8701"/>
                  </a:lnTo>
                  <a:cubicBezTo>
                    <a:pt x="244" y="8966"/>
                    <a:pt x="310" y="9231"/>
                    <a:pt x="398" y="9484"/>
                  </a:cubicBezTo>
                  <a:cubicBezTo>
                    <a:pt x="398" y="9518"/>
                    <a:pt x="409" y="9540"/>
                    <a:pt x="420" y="9562"/>
                  </a:cubicBezTo>
                  <a:lnTo>
                    <a:pt x="420" y="9572"/>
                  </a:lnTo>
                  <a:cubicBezTo>
                    <a:pt x="607" y="10124"/>
                    <a:pt x="850" y="10654"/>
                    <a:pt x="1149" y="11151"/>
                  </a:cubicBezTo>
                  <a:cubicBezTo>
                    <a:pt x="1414" y="11593"/>
                    <a:pt x="1723" y="12012"/>
                    <a:pt x="2076" y="12398"/>
                  </a:cubicBezTo>
                  <a:cubicBezTo>
                    <a:pt x="2925" y="13325"/>
                    <a:pt x="3974" y="14032"/>
                    <a:pt x="5100" y="14441"/>
                  </a:cubicBezTo>
                  <a:cubicBezTo>
                    <a:pt x="5299" y="14517"/>
                    <a:pt x="5498" y="14584"/>
                    <a:pt x="5707" y="14628"/>
                  </a:cubicBezTo>
                  <a:cubicBezTo>
                    <a:pt x="6242" y="14771"/>
                    <a:pt x="6790" y="14846"/>
                    <a:pt x="7335" y="14846"/>
                  </a:cubicBezTo>
                  <a:cubicBezTo>
                    <a:pt x="7711" y="14846"/>
                    <a:pt x="8086" y="14810"/>
                    <a:pt x="8456" y="14738"/>
                  </a:cubicBezTo>
                  <a:cubicBezTo>
                    <a:pt x="9107" y="14606"/>
                    <a:pt x="9725" y="14363"/>
                    <a:pt x="10277" y="14032"/>
                  </a:cubicBezTo>
                  <a:cubicBezTo>
                    <a:pt x="10321" y="13999"/>
                    <a:pt x="10376" y="13965"/>
                    <a:pt x="10431" y="13933"/>
                  </a:cubicBezTo>
                  <a:cubicBezTo>
                    <a:pt x="10564" y="13844"/>
                    <a:pt x="10696" y="13756"/>
                    <a:pt x="10818" y="13656"/>
                  </a:cubicBezTo>
                  <a:lnTo>
                    <a:pt x="10829" y="13656"/>
                  </a:lnTo>
                  <a:cubicBezTo>
                    <a:pt x="11900" y="12829"/>
                    <a:pt x="12705" y="11637"/>
                    <a:pt x="13136" y="10257"/>
                  </a:cubicBezTo>
                  <a:cubicBezTo>
                    <a:pt x="13367" y="9506"/>
                    <a:pt x="13500" y="8711"/>
                    <a:pt x="13500" y="7895"/>
                  </a:cubicBezTo>
                  <a:cubicBezTo>
                    <a:pt x="13500" y="7729"/>
                    <a:pt x="13500" y="7575"/>
                    <a:pt x="13489" y="7409"/>
                  </a:cubicBezTo>
                  <a:cubicBezTo>
                    <a:pt x="13467" y="7001"/>
                    <a:pt x="13423" y="6581"/>
                    <a:pt x="13335" y="6162"/>
                  </a:cubicBezTo>
                  <a:cubicBezTo>
                    <a:pt x="13279" y="5875"/>
                    <a:pt x="13213" y="5610"/>
                    <a:pt x="13125" y="5345"/>
                  </a:cubicBezTo>
                  <a:cubicBezTo>
                    <a:pt x="13092" y="5213"/>
                    <a:pt x="13048" y="5091"/>
                    <a:pt x="13004" y="4970"/>
                  </a:cubicBezTo>
                  <a:cubicBezTo>
                    <a:pt x="12970" y="4870"/>
                    <a:pt x="12937" y="4782"/>
                    <a:pt x="12904" y="4693"/>
                  </a:cubicBezTo>
                  <a:cubicBezTo>
                    <a:pt x="12805" y="4462"/>
                    <a:pt x="12705" y="4230"/>
                    <a:pt x="12595" y="4009"/>
                  </a:cubicBezTo>
                  <a:cubicBezTo>
                    <a:pt x="11723" y="2265"/>
                    <a:pt x="10299" y="974"/>
                    <a:pt x="8665" y="367"/>
                  </a:cubicBezTo>
                  <a:cubicBezTo>
                    <a:pt x="8555" y="322"/>
                    <a:pt x="8434" y="290"/>
                    <a:pt x="8312" y="256"/>
                  </a:cubicBezTo>
                  <a:cubicBezTo>
                    <a:pt x="7768" y="87"/>
                    <a:pt x="7199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225511" y="2801131"/>
              <a:ext cx="644995" cy="285848"/>
            </a:xfrm>
            <a:custGeom>
              <a:avLst/>
              <a:gdLst/>
              <a:ahLst/>
              <a:cxnLst/>
              <a:rect l="l" t="t" r="r" b="b"/>
              <a:pathLst>
                <a:path w="11061" h="4902" extrusionOk="0">
                  <a:moveTo>
                    <a:pt x="10244" y="1"/>
                  </a:moveTo>
                  <a:lnTo>
                    <a:pt x="575" y="1359"/>
                  </a:lnTo>
                  <a:lnTo>
                    <a:pt x="1" y="2672"/>
                  </a:lnTo>
                  <a:cubicBezTo>
                    <a:pt x="850" y="3599"/>
                    <a:pt x="1899" y="4306"/>
                    <a:pt x="3025" y="4715"/>
                  </a:cubicBezTo>
                  <a:cubicBezTo>
                    <a:pt x="3224" y="4791"/>
                    <a:pt x="3423" y="4858"/>
                    <a:pt x="3632" y="4902"/>
                  </a:cubicBezTo>
                  <a:lnTo>
                    <a:pt x="8754" y="3930"/>
                  </a:lnTo>
                  <a:cubicBezTo>
                    <a:pt x="9825" y="3103"/>
                    <a:pt x="10630" y="1911"/>
                    <a:pt x="11061" y="531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33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206209" y="2409210"/>
              <a:ext cx="630183" cy="727973"/>
            </a:xfrm>
            <a:custGeom>
              <a:avLst/>
              <a:gdLst/>
              <a:ahLst/>
              <a:cxnLst/>
              <a:rect l="l" t="t" r="r" b="b"/>
              <a:pathLst>
                <a:path w="10807" h="12484" extrusionOk="0">
                  <a:moveTo>
                    <a:pt x="9449" y="0"/>
                  </a:moveTo>
                  <a:lnTo>
                    <a:pt x="89" y="1766"/>
                  </a:lnTo>
                  <a:cubicBezTo>
                    <a:pt x="89" y="1766"/>
                    <a:pt x="1" y="5993"/>
                    <a:pt x="1281" y="9095"/>
                  </a:cubicBezTo>
                  <a:cubicBezTo>
                    <a:pt x="1535" y="9692"/>
                    <a:pt x="1833" y="10254"/>
                    <a:pt x="2186" y="10729"/>
                  </a:cubicBezTo>
                  <a:cubicBezTo>
                    <a:pt x="2252" y="10806"/>
                    <a:pt x="2307" y="10884"/>
                    <a:pt x="2373" y="10960"/>
                  </a:cubicBezTo>
                  <a:cubicBezTo>
                    <a:pt x="2650" y="11292"/>
                    <a:pt x="2959" y="11579"/>
                    <a:pt x="3312" y="11811"/>
                  </a:cubicBezTo>
                  <a:cubicBezTo>
                    <a:pt x="3936" y="12236"/>
                    <a:pt x="4680" y="12483"/>
                    <a:pt x="5567" y="12483"/>
                  </a:cubicBezTo>
                  <a:cubicBezTo>
                    <a:pt x="5716" y="12483"/>
                    <a:pt x="5870" y="12476"/>
                    <a:pt x="6028" y="12462"/>
                  </a:cubicBezTo>
                  <a:cubicBezTo>
                    <a:pt x="7628" y="12319"/>
                    <a:pt x="8699" y="11689"/>
                    <a:pt x="9405" y="10795"/>
                  </a:cubicBezTo>
                  <a:cubicBezTo>
                    <a:pt x="9449" y="10740"/>
                    <a:pt x="9482" y="10685"/>
                    <a:pt x="9526" y="10629"/>
                  </a:cubicBezTo>
                  <a:cubicBezTo>
                    <a:pt x="9725" y="10342"/>
                    <a:pt x="9891" y="10045"/>
                    <a:pt x="10023" y="9724"/>
                  </a:cubicBezTo>
                  <a:cubicBezTo>
                    <a:pt x="10134" y="9471"/>
                    <a:pt x="10222" y="9206"/>
                    <a:pt x="10288" y="8941"/>
                  </a:cubicBezTo>
                  <a:cubicBezTo>
                    <a:pt x="10409" y="8510"/>
                    <a:pt x="10487" y="8058"/>
                    <a:pt x="10531" y="7583"/>
                  </a:cubicBezTo>
                  <a:cubicBezTo>
                    <a:pt x="10531" y="7528"/>
                    <a:pt x="10542" y="7472"/>
                    <a:pt x="10542" y="7418"/>
                  </a:cubicBezTo>
                  <a:cubicBezTo>
                    <a:pt x="10807" y="4018"/>
                    <a:pt x="9449" y="0"/>
                    <a:pt x="944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163058" y="2474171"/>
              <a:ext cx="103738" cy="348301"/>
            </a:xfrm>
            <a:custGeom>
              <a:avLst/>
              <a:gdLst/>
              <a:ahLst/>
              <a:cxnLst/>
              <a:rect l="l" t="t" r="r" b="b"/>
              <a:pathLst>
                <a:path w="1779" h="5973" extrusionOk="0">
                  <a:moveTo>
                    <a:pt x="1127" y="1"/>
                  </a:moveTo>
                  <a:lnTo>
                    <a:pt x="663" y="177"/>
                  </a:lnTo>
                  <a:lnTo>
                    <a:pt x="89" y="1060"/>
                  </a:lnTo>
                  <a:cubicBezTo>
                    <a:pt x="89" y="1060"/>
                    <a:pt x="1" y="2032"/>
                    <a:pt x="133" y="3135"/>
                  </a:cubicBezTo>
                  <a:cubicBezTo>
                    <a:pt x="266" y="4206"/>
                    <a:pt x="597" y="5399"/>
                    <a:pt x="1392" y="5973"/>
                  </a:cubicBezTo>
                  <a:lnTo>
                    <a:pt x="1436" y="5906"/>
                  </a:lnTo>
                  <a:cubicBezTo>
                    <a:pt x="1524" y="5708"/>
                    <a:pt x="1778" y="5056"/>
                    <a:pt x="1778" y="3864"/>
                  </a:cubicBezTo>
                  <a:cubicBezTo>
                    <a:pt x="1778" y="3312"/>
                    <a:pt x="1712" y="2694"/>
                    <a:pt x="1612" y="2131"/>
                  </a:cubicBezTo>
                  <a:cubicBezTo>
                    <a:pt x="1414" y="983"/>
                    <a:pt x="1127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7714058" y="2357020"/>
              <a:ext cx="138434" cy="333489"/>
            </a:xfrm>
            <a:custGeom>
              <a:avLst/>
              <a:gdLst/>
              <a:ahLst/>
              <a:cxnLst/>
              <a:rect l="l" t="t" r="r" b="b"/>
              <a:pathLst>
                <a:path w="2374" h="5719" extrusionOk="0">
                  <a:moveTo>
                    <a:pt x="0" y="1"/>
                  </a:moveTo>
                  <a:cubicBezTo>
                    <a:pt x="0" y="1"/>
                    <a:pt x="78" y="1359"/>
                    <a:pt x="376" y="2694"/>
                  </a:cubicBezTo>
                  <a:cubicBezTo>
                    <a:pt x="431" y="2959"/>
                    <a:pt x="497" y="3224"/>
                    <a:pt x="574" y="3467"/>
                  </a:cubicBezTo>
                  <a:cubicBezTo>
                    <a:pt x="608" y="3599"/>
                    <a:pt x="652" y="3731"/>
                    <a:pt x="696" y="3853"/>
                  </a:cubicBezTo>
                  <a:cubicBezTo>
                    <a:pt x="1182" y="5188"/>
                    <a:pt x="1744" y="5686"/>
                    <a:pt x="1778" y="5718"/>
                  </a:cubicBezTo>
                  <a:cubicBezTo>
                    <a:pt x="2374" y="4847"/>
                    <a:pt x="2197" y="3665"/>
                    <a:pt x="1910" y="2750"/>
                  </a:cubicBezTo>
                  <a:cubicBezTo>
                    <a:pt x="1778" y="2363"/>
                    <a:pt x="1634" y="2021"/>
                    <a:pt x="1513" y="1756"/>
                  </a:cubicBezTo>
                  <a:cubicBezTo>
                    <a:pt x="1369" y="1469"/>
                    <a:pt x="1270" y="1292"/>
                    <a:pt x="1270" y="1292"/>
                  </a:cubicBezTo>
                  <a:lnTo>
                    <a:pt x="365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E3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735925" y="2447813"/>
              <a:ext cx="155228" cy="242697"/>
            </a:xfrm>
            <a:custGeom>
              <a:avLst/>
              <a:gdLst/>
              <a:ahLst/>
              <a:cxnLst/>
              <a:rect l="l" t="t" r="r" b="b"/>
              <a:pathLst>
                <a:path w="2662" h="4162" extrusionOk="0">
                  <a:moveTo>
                    <a:pt x="795" y="0"/>
                  </a:moveTo>
                  <a:lnTo>
                    <a:pt x="795" y="0"/>
                  </a:lnTo>
                  <a:cubicBezTo>
                    <a:pt x="1237" y="894"/>
                    <a:pt x="1" y="1137"/>
                    <a:pt x="1" y="1137"/>
                  </a:cubicBezTo>
                  <a:cubicBezTo>
                    <a:pt x="56" y="1402"/>
                    <a:pt x="122" y="1667"/>
                    <a:pt x="199" y="1910"/>
                  </a:cubicBezTo>
                  <a:cubicBezTo>
                    <a:pt x="233" y="2042"/>
                    <a:pt x="277" y="2174"/>
                    <a:pt x="321" y="2296"/>
                  </a:cubicBezTo>
                  <a:cubicBezTo>
                    <a:pt x="807" y="3631"/>
                    <a:pt x="1369" y="4129"/>
                    <a:pt x="1403" y="4161"/>
                  </a:cubicBezTo>
                  <a:cubicBezTo>
                    <a:pt x="1734" y="4062"/>
                    <a:pt x="2286" y="3874"/>
                    <a:pt x="2661" y="3742"/>
                  </a:cubicBezTo>
                  <a:cubicBezTo>
                    <a:pt x="2639" y="3334"/>
                    <a:pt x="2595" y="2914"/>
                    <a:pt x="2507" y="2495"/>
                  </a:cubicBezTo>
                  <a:cubicBezTo>
                    <a:pt x="2451" y="2208"/>
                    <a:pt x="2385" y="1943"/>
                    <a:pt x="2297" y="1678"/>
                  </a:cubicBezTo>
                  <a:cubicBezTo>
                    <a:pt x="2142" y="1313"/>
                    <a:pt x="2032" y="1049"/>
                    <a:pt x="2076" y="1026"/>
                  </a:cubicBezTo>
                  <a:cubicBezTo>
                    <a:pt x="1977" y="795"/>
                    <a:pt x="1877" y="563"/>
                    <a:pt x="1767" y="342"/>
                  </a:cubicBezTo>
                  <a:cubicBezTo>
                    <a:pt x="1749" y="343"/>
                    <a:pt x="1732" y="343"/>
                    <a:pt x="1714" y="343"/>
                  </a:cubicBezTo>
                  <a:cubicBezTo>
                    <a:pt x="1500" y="343"/>
                    <a:pt x="1291" y="281"/>
                    <a:pt x="1138" y="199"/>
                  </a:cubicBezTo>
                  <a:cubicBezTo>
                    <a:pt x="928" y="111"/>
                    <a:pt x="795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604021" y="2350081"/>
              <a:ext cx="174471" cy="165491"/>
            </a:xfrm>
            <a:custGeom>
              <a:avLst/>
              <a:gdLst/>
              <a:ahLst/>
              <a:cxnLst/>
              <a:rect l="l" t="t" r="r" b="b"/>
              <a:pathLst>
                <a:path w="2992" h="2838" extrusionOk="0">
                  <a:moveTo>
                    <a:pt x="763" y="1"/>
                  </a:moveTo>
                  <a:cubicBezTo>
                    <a:pt x="323" y="1"/>
                    <a:pt x="0" y="260"/>
                    <a:pt x="22" y="1036"/>
                  </a:cubicBezTo>
                  <a:cubicBezTo>
                    <a:pt x="66" y="2576"/>
                    <a:pt x="1143" y="2837"/>
                    <a:pt x="1868" y="2837"/>
                  </a:cubicBezTo>
                  <a:cubicBezTo>
                    <a:pt x="2238" y="2837"/>
                    <a:pt x="2517" y="2769"/>
                    <a:pt x="2517" y="2769"/>
                  </a:cubicBezTo>
                  <a:lnTo>
                    <a:pt x="2991" y="1036"/>
                  </a:lnTo>
                  <a:cubicBezTo>
                    <a:pt x="2991" y="1036"/>
                    <a:pt x="1642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197812" y="2432477"/>
              <a:ext cx="173888" cy="166074"/>
            </a:xfrm>
            <a:custGeom>
              <a:avLst/>
              <a:gdLst/>
              <a:ahLst/>
              <a:cxnLst/>
              <a:rect l="l" t="t" r="r" b="b"/>
              <a:pathLst>
                <a:path w="2982" h="2848" extrusionOk="0">
                  <a:moveTo>
                    <a:pt x="2221" y="1"/>
                  </a:moveTo>
                  <a:cubicBezTo>
                    <a:pt x="1345" y="1"/>
                    <a:pt x="1" y="1036"/>
                    <a:pt x="1" y="1036"/>
                  </a:cubicBezTo>
                  <a:lnTo>
                    <a:pt x="476" y="2780"/>
                  </a:lnTo>
                  <a:cubicBezTo>
                    <a:pt x="476" y="2780"/>
                    <a:pt x="752" y="2848"/>
                    <a:pt x="1121" y="2848"/>
                  </a:cubicBezTo>
                  <a:cubicBezTo>
                    <a:pt x="1845" y="2848"/>
                    <a:pt x="2923" y="2586"/>
                    <a:pt x="2959" y="1036"/>
                  </a:cubicBezTo>
                  <a:cubicBezTo>
                    <a:pt x="2981" y="260"/>
                    <a:pt x="2660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28588" y="1994955"/>
              <a:ext cx="932650" cy="752406"/>
            </a:xfrm>
            <a:custGeom>
              <a:avLst/>
              <a:gdLst/>
              <a:ahLst/>
              <a:cxnLst/>
              <a:rect l="l" t="t" r="r" b="b"/>
              <a:pathLst>
                <a:path w="15994" h="12903" extrusionOk="0">
                  <a:moveTo>
                    <a:pt x="9859" y="1"/>
                  </a:moveTo>
                  <a:cubicBezTo>
                    <a:pt x="9329" y="1"/>
                    <a:pt x="8765" y="203"/>
                    <a:pt x="8444" y="646"/>
                  </a:cubicBezTo>
                  <a:cubicBezTo>
                    <a:pt x="8024" y="1232"/>
                    <a:pt x="8113" y="2137"/>
                    <a:pt x="8267" y="2799"/>
                  </a:cubicBezTo>
                  <a:cubicBezTo>
                    <a:pt x="8267" y="2821"/>
                    <a:pt x="8279" y="2843"/>
                    <a:pt x="8289" y="2865"/>
                  </a:cubicBezTo>
                  <a:cubicBezTo>
                    <a:pt x="8311" y="2898"/>
                    <a:pt x="8323" y="2942"/>
                    <a:pt x="8334" y="2976"/>
                  </a:cubicBezTo>
                  <a:cubicBezTo>
                    <a:pt x="7641" y="2890"/>
                    <a:pt x="6713" y="2741"/>
                    <a:pt x="5799" y="2741"/>
                  </a:cubicBezTo>
                  <a:cubicBezTo>
                    <a:pt x="4135" y="2741"/>
                    <a:pt x="2519" y="3233"/>
                    <a:pt x="2461" y="5490"/>
                  </a:cubicBezTo>
                  <a:lnTo>
                    <a:pt x="2461" y="5490"/>
                  </a:lnTo>
                  <a:cubicBezTo>
                    <a:pt x="2460" y="5485"/>
                    <a:pt x="2446" y="5483"/>
                    <a:pt x="2425" y="5483"/>
                  </a:cubicBezTo>
                  <a:cubicBezTo>
                    <a:pt x="2326" y="5483"/>
                    <a:pt x="2060" y="5528"/>
                    <a:pt x="2042" y="5537"/>
                  </a:cubicBezTo>
                  <a:cubicBezTo>
                    <a:pt x="1799" y="5581"/>
                    <a:pt x="1546" y="5603"/>
                    <a:pt x="1325" y="5724"/>
                  </a:cubicBezTo>
                  <a:cubicBezTo>
                    <a:pt x="905" y="5967"/>
                    <a:pt x="596" y="6398"/>
                    <a:pt x="408" y="6828"/>
                  </a:cubicBezTo>
                  <a:cubicBezTo>
                    <a:pt x="121" y="7479"/>
                    <a:pt x="55" y="8196"/>
                    <a:pt x="22" y="8892"/>
                  </a:cubicBezTo>
                  <a:lnTo>
                    <a:pt x="22" y="9057"/>
                  </a:lnTo>
                  <a:cubicBezTo>
                    <a:pt x="0" y="9643"/>
                    <a:pt x="11" y="10239"/>
                    <a:pt x="165" y="10813"/>
                  </a:cubicBezTo>
                  <a:cubicBezTo>
                    <a:pt x="386" y="11718"/>
                    <a:pt x="1004" y="12413"/>
                    <a:pt x="1799" y="12877"/>
                  </a:cubicBezTo>
                  <a:cubicBezTo>
                    <a:pt x="1832" y="12894"/>
                    <a:pt x="1869" y="12903"/>
                    <a:pt x="1907" y="12903"/>
                  </a:cubicBezTo>
                  <a:cubicBezTo>
                    <a:pt x="2030" y="12903"/>
                    <a:pt x="2151" y="12809"/>
                    <a:pt x="2108" y="12656"/>
                  </a:cubicBezTo>
                  <a:cubicBezTo>
                    <a:pt x="1909" y="11939"/>
                    <a:pt x="1833" y="11221"/>
                    <a:pt x="1899" y="10470"/>
                  </a:cubicBezTo>
                  <a:cubicBezTo>
                    <a:pt x="1899" y="10470"/>
                    <a:pt x="1899" y="10460"/>
                    <a:pt x="1909" y="10460"/>
                  </a:cubicBezTo>
                  <a:cubicBezTo>
                    <a:pt x="2429" y="9477"/>
                    <a:pt x="2892" y="8395"/>
                    <a:pt x="3510" y="7479"/>
                  </a:cubicBezTo>
                  <a:cubicBezTo>
                    <a:pt x="4110" y="6611"/>
                    <a:pt x="5001" y="6440"/>
                    <a:pt x="5946" y="6440"/>
                  </a:cubicBezTo>
                  <a:cubicBezTo>
                    <a:pt x="6009" y="6440"/>
                    <a:pt x="6073" y="6440"/>
                    <a:pt x="6137" y="6442"/>
                  </a:cubicBezTo>
                  <a:cubicBezTo>
                    <a:pt x="7208" y="6474"/>
                    <a:pt x="8267" y="6563"/>
                    <a:pt x="9327" y="6651"/>
                  </a:cubicBezTo>
                  <a:cubicBezTo>
                    <a:pt x="9736" y="6685"/>
                    <a:pt x="12804" y="6916"/>
                    <a:pt x="12517" y="7612"/>
                  </a:cubicBezTo>
                  <a:cubicBezTo>
                    <a:pt x="12453" y="7768"/>
                    <a:pt x="12573" y="7879"/>
                    <a:pt x="12698" y="7879"/>
                  </a:cubicBezTo>
                  <a:cubicBezTo>
                    <a:pt x="12722" y="7879"/>
                    <a:pt x="12747" y="7874"/>
                    <a:pt x="12771" y="7865"/>
                  </a:cubicBezTo>
                  <a:cubicBezTo>
                    <a:pt x="12782" y="7887"/>
                    <a:pt x="12804" y="7899"/>
                    <a:pt x="12837" y="7899"/>
                  </a:cubicBezTo>
                  <a:cubicBezTo>
                    <a:pt x="13200" y="7992"/>
                    <a:pt x="13825" y="8140"/>
                    <a:pt x="14404" y="8140"/>
                  </a:cubicBezTo>
                  <a:cubicBezTo>
                    <a:pt x="14988" y="8140"/>
                    <a:pt x="15524" y="7989"/>
                    <a:pt x="15696" y="7479"/>
                  </a:cubicBezTo>
                  <a:cubicBezTo>
                    <a:pt x="15994" y="6585"/>
                    <a:pt x="14703" y="6143"/>
                    <a:pt x="13985" y="6044"/>
                  </a:cubicBezTo>
                  <a:cubicBezTo>
                    <a:pt x="14725" y="5029"/>
                    <a:pt x="15619" y="3892"/>
                    <a:pt x="14780" y="2611"/>
                  </a:cubicBezTo>
                  <a:cubicBezTo>
                    <a:pt x="14474" y="2145"/>
                    <a:pt x="13957" y="1933"/>
                    <a:pt x="13433" y="1933"/>
                  </a:cubicBezTo>
                  <a:cubicBezTo>
                    <a:pt x="12916" y="1933"/>
                    <a:pt x="12393" y="2139"/>
                    <a:pt x="12064" y="2512"/>
                  </a:cubicBezTo>
                  <a:cubicBezTo>
                    <a:pt x="11932" y="1331"/>
                    <a:pt x="11424" y="183"/>
                    <a:pt x="10122" y="18"/>
                  </a:cubicBezTo>
                  <a:cubicBezTo>
                    <a:pt x="10036" y="7"/>
                    <a:pt x="9948" y="1"/>
                    <a:pt x="9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07077" y="2222900"/>
              <a:ext cx="72774" cy="108461"/>
            </a:xfrm>
            <a:custGeom>
              <a:avLst/>
              <a:gdLst/>
              <a:ahLst/>
              <a:cxnLst/>
              <a:rect l="l" t="t" r="r" b="b"/>
              <a:pathLst>
                <a:path w="1248" h="1860" extrusionOk="0">
                  <a:moveTo>
                    <a:pt x="403" y="0"/>
                  </a:moveTo>
                  <a:cubicBezTo>
                    <a:pt x="379" y="0"/>
                    <a:pt x="355" y="9"/>
                    <a:pt x="332" y="27"/>
                  </a:cubicBezTo>
                  <a:cubicBezTo>
                    <a:pt x="1" y="281"/>
                    <a:pt x="232" y="1219"/>
                    <a:pt x="1248" y="1859"/>
                  </a:cubicBezTo>
                  <a:lnTo>
                    <a:pt x="1193" y="1429"/>
                  </a:lnTo>
                  <a:cubicBezTo>
                    <a:pt x="1193" y="1429"/>
                    <a:pt x="726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14133" y="2598435"/>
              <a:ext cx="152662" cy="224037"/>
            </a:xfrm>
            <a:custGeom>
              <a:avLst/>
              <a:gdLst/>
              <a:ahLst/>
              <a:cxnLst/>
              <a:rect l="l" t="t" r="r" b="b"/>
              <a:pathLst>
                <a:path w="2618" h="3842" extrusionOk="0">
                  <a:moveTo>
                    <a:pt x="2451" y="0"/>
                  </a:moveTo>
                  <a:cubicBezTo>
                    <a:pt x="2451" y="0"/>
                    <a:pt x="2241" y="422"/>
                    <a:pt x="1729" y="422"/>
                  </a:cubicBezTo>
                  <a:cubicBezTo>
                    <a:pt x="1588" y="422"/>
                    <a:pt x="1425" y="390"/>
                    <a:pt x="1237" y="309"/>
                  </a:cubicBezTo>
                  <a:lnTo>
                    <a:pt x="1237" y="309"/>
                  </a:lnTo>
                  <a:cubicBezTo>
                    <a:pt x="1237" y="309"/>
                    <a:pt x="1359" y="739"/>
                    <a:pt x="972" y="1004"/>
                  </a:cubicBezTo>
                  <a:cubicBezTo>
                    <a:pt x="884" y="1082"/>
                    <a:pt x="751" y="1137"/>
                    <a:pt x="575" y="1170"/>
                  </a:cubicBezTo>
                  <a:cubicBezTo>
                    <a:pt x="575" y="1170"/>
                    <a:pt x="1215" y="2020"/>
                    <a:pt x="1" y="2307"/>
                  </a:cubicBezTo>
                  <a:cubicBezTo>
                    <a:pt x="12" y="2351"/>
                    <a:pt x="12" y="2395"/>
                    <a:pt x="23" y="2439"/>
                  </a:cubicBezTo>
                  <a:lnTo>
                    <a:pt x="23" y="2451"/>
                  </a:lnTo>
                  <a:cubicBezTo>
                    <a:pt x="79" y="2716"/>
                    <a:pt x="145" y="2981"/>
                    <a:pt x="233" y="3234"/>
                  </a:cubicBezTo>
                  <a:cubicBezTo>
                    <a:pt x="233" y="3268"/>
                    <a:pt x="244" y="3290"/>
                    <a:pt x="255" y="3312"/>
                  </a:cubicBezTo>
                  <a:lnTo>
                    <a:pt x="255" y="3322"/>
                  </a:lnTo>
                  <a:lnTo>
                    <a:pt x="2231" y="3842"/>
                  </a:lnTo>
                  <a:lnTo>
                    <a:pt x="2275" y="3775"/>
                  </a:lnTo>
                  <a:cubicBezTo>
                    <a:pt x="2363" y="3577"/>
                    <a:pt x="2617" y="2925"/>
                    <a:pt x="2617" y="1733"/>
                  </a:cubicBezTo>
                  <a:cubicBezTo>
                    <a:pt x="2617" y="1181"/>
                    <a:pt x="2551" y="563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741056" y="2636572"/>
              <a:ext cx="242813" cy="221821"/>
            </a:xfrm>
            <a:custGeom>
              <a:avLst/>
              <a:gdLst/>
              <a:ahLst/>
              <a:cxnLst/>
              <a:rect l="l" t="t" r="r" b="b"/>
              <a:pathLst>
                <a:path w="4164" h="3804" extrusionOk="0">
                  <a:moveTo>
                    <a:pt x="2679" y="0"/>
                  </a:moveTo>
                  <a:cubicBezTo>
                    <a:pt x="2229" y="0"/>
                    <a:pt x="1722" y="339"/>
                    <a:pt x="1259" y="980"/>
                  </a:cubicBezTo>
                  <a:cubicBezTo>
                    <a:pt x="1259" y="980"/>
                    <a:pt x="1" y="3121"/>
                    <a:pt x="1293" y="3673"/>
                  </a:cubicBezTo>
                  <a:cubicBezTo>
                    <a:pt x="1499" y="3762"/>
                    <a:pt x="1714" y="3803"/>
                    <a:pt x="1929" y="3803"/>
                  </a:cubicBezTo>
                  <a:cubicBezTo>
                    <a:pt x="3052" y="3803"/>
                    <a:pt x="4163" y="2677"/>
                    <a:pt x="3820" y="1278"/>
                  </a:cubicBezTo>
                  <a:cubicBezTo>
                    <a:pt x="3600" y="410"/>
                    <a:pt x="3175" y="0"/>
                    <a:pt x="2679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48586" y="2698034"/>
              <a:ext cx="76973" cy="103155"/>
            </a:xfrm>
            <a:custGeom>
              <a:avLst/>
              <a:gdLst/>
              <a:ahLst/>
              <a:cxnLst/>
              <a:rect l="l" t="t" r="r" b="b"/>
              <a:pathLst>
                <a:path w="1320" h="1769" extrusionOk="0">
                  <a:moveTo>
                    <a:pt x="535" y="0"/>
                  </a:moveTo>
                  <a:cubicBezTo>
                    <a:pt x="522" y="0"/>
                    <a:pt x="510" y="1"/>
                    <a:pt x="497" y="3"/>
                  </a:cubicBezTo>
                  <a:lnTo>
                    <a:pt x="67" y="599"/>
                  </a:lnTo>
                  <a:lnTo>
                    <a:pt x="244" y="986"/>
                  </a:lnTo>
                  <a:lnTo>
                    <a:pt x="199" y="1371"/>
                  </a:lnTo>
                  <a:lnTo>
                    <a:pt x="1" y="1769"/>
                  </a:lnTo>
                  <a:cubicBezTo>
                    <a:pt x="1320" y="1758"/>
                    <a:pt x="1124" y="0"/>
                    <a:pt x="535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834416" y="2685788"/>
              <a:ext cx="82454" cy="130853"/>
            </a:xfrm>
            <a:custGeom>
              <a:avLst/>
              <a:gdLst/>
              <a:ahLst/>
              <a:cxnLst/>
              <a:rect l="l" t="t" r="r" b="b"/>
              <a:pathLst>
                <a:path w="1414" h="2244" extrusionOk="0">
                  <a:moveTo>
                    <a:pt x="1055" y="1"/>
                  </a:moveTo>
                  <a:cubicBezTo>
                    <a:pt x="711" y="1"/>
                    <a:pt x="319" y="702"/>
                    <a:pt x="276" y="787"/>
                  </a:cubicBezTo>
                  <a:lnTo>
                    <a:pt x="266" y="809"/>
                  </a:lnTo>
                  <a:lnTo>
                    <a:pt x="276" y="831"/>
                  </a:lnTo>
                  <a:cubicBezTo>
                    <a:pt x="288" y="842"/>
                    <a:pt x="784" y="1416"/>
                    <a:pt x="1" y="2189"/>
                  </a:cubicBezTo>
                  <a:lnTo>
                    <a:pt x="67" y="2244"/>
                  </a:lnTo>
                  <a:cubicBezTo>
                    <a:pt x="806" y="1515"/>
                    <a:pt x="442" y="919"/>
                    <a:pt x="354" y="809"/>
                  </a:cubicBezTo>
                  <a:cubicBezTo>
                    <a:pt x="483" y="573"/>
                    <a:pt x="819" y="79"/>
                    <a:pt x="1060" y="79"/>
                  </a:cubicBezTo>
                  <a:cubicBezTo>
                    <a:pt x="1068" y="79"/>
                    <a:pt x="1075" y="79"/>
                    <a:pt x="1083" y="80"/>
                  </a:cubicBezTo>
                  <a:cubicBezTo>
                    <a:pt x="1193" y="92"/>
                    <a:pt x="1281" y="246"/>
                    <a:pt x="1336" y="500"/>
                  </a:cubicBezTo>
                  <a:lnTo>
                    <a:pt x="1414" y="489"/>
                  </a:lnTo>
                  <a:cubicBezTo>
                    <a:pt x="1347" y="180"/>
                    <a:pt x="1237" y="26"/>
                    <a:pt x="1093" y="3"/>
                  </a:cubicBezTo>
                  <a:cubicBezTo>
                    <a:pt x="1081" y="1"/>
                    <a:pt x="1068" y="1"/>
                    <a:pt x="1055" y="1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078387" y="2758854"/>
              <a:ext cx="243746" cy="214882"/>
            </a:xfrm>
            <a:custGeom>
              <a:avLst/>
              <a:gdLst/>
              <a:ahLst/>
              <a:cxnLst/>
              <a:rect l="l" t="t" r="r" b="b"/>
              <a:pathLst>
                <a:path w="4180" h="3685" extrusionOk="0">
                  <a:moveTo>
                    <a:pt x="1206" y="0"/>
                  </a:moveTo>
                  <a:cubicBezTo>
                    <a:pt x="645" y="0"/>
                    <a:pt x="223" y="473"/>
                    <a:pt x="128" y="1454"/>
                  </a:cubicBezTo>
                  <a:cubicBezTo>
                    <a:pt x="0" y="2772"/>
                    <a:pt x="1072" y="3685"/>
                    <a:pt x="2115" y="3685"/>
                  </a:cubicBezTo>
                  <a:cubicBezTo>
                    <a:pt x="2418" y="3685"/>
                    <a:pt x="2719" y="3608"/>
                    <a:pt x="2987" y="3441"/>
                  </a:cubicBezTo>
                  <a:cubicBezTo>
                    <a:pt x="4180" y="2702"/>
                    <a:pt x="2612" y="770"/>
                    <a:pt x="2612" y="770"/>
                  </a:cubicBezTo>
                  <a:cubicBezTo>
                    <a:pt x="2118" y="262"/>
                    <a:pt x="1624" y="0"/>
                    <a:pt x="1206" y="0"/>
                  </a:cubicBezTo>
                  <a:close/>
                </a:path>
              </a:pathLst>
            </a:custGeom>
            <a:solidFill>
              <a:srgbClr val="F0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135651" y="2818566"/>
              <a:ext cx="78372" cy="97732"/>
            </a:xfrm>
            <a:custGeom>
              <a:avLst/>
              <a:gdLst/>
              <a:ahLst/>
              <a:cxnLst/>
              <a:rect l="l" t="t" r="r" b="b"/>
              <a:pathLst>
                <a:path w="1344" h="1676" extrusionOk="0">
                  <a:moveTo>
                    <a:pt x="597" y="0"/>
                  </a:moveTo>
                  <a:cubicBezTo>
                    <a:pt x="10" y="0"/>
                    <a:pt x="1" y="1676"/>
                    <a:pt x="1186" y="1676"/>
                  </a:cubicBezTo>
                  <a:cubicBezTo>
                    <a:pt x="1236" y="1676"/>
                    <a:pt x="1289" y="1673"/>
                    <a:pt x="1343" y="1667"/>
                  </a:cubicBezTo>
                  <a:cubicBezTo>
                    <a:pt x="1343" y="1667"/>
                    <a:pt x="1067" y="1402"/>
                    <a:pt x="1001" y="1082"/>
                  </a:cubicBezTo>
                  <a:cubicBezTo>
                    <a:pt x="934" y="795"/>
                    <a:pt x="1100" y="541"/>
                    <a:pt x="1100" y="541"/>
                  </a:cubicBezTo>
                  <a:lnTo>
                    <a:pt x="603" y="0"/>
                  </a:lnTo>
                  <a:cubicBezTo>
                    <a:pt x="601" y="0"/>
                    <a:pt x="599" y="0"/>
                    <a:pt x="597" y="0"/>
                  </a:cubicBezTo>
                  <a:close/>
                </a:path>
              </a:pathLst>
            </a:custGeom>
            <a:solidFill>
              <a:srgbClr val="E6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132852" y="2808187"/>
              <a:ext cx="95924" cy="121115"/>
            </a:xfrm>
            <a:custGeom>
              <a:avLst/>
              <a:gdLst/>
              <a:ahLst/>
              <a:cxnLst/>
              <a:rect l="l" t="t" r="r" b="b"/>
              <a:pathLst>
                <a:path w="1645" h="2077" extrusionOk="0">
                  <a:moveTo>
                    <a:pt x="322" y="0"/>
                  </a:moveTo>
                  <a:cubicBezTo>
                    <a:pt x="295" y="0"/>
                    <a:pt x="269" y="4"/>
                    <a:pt x="243" y="12"/>
                  </a:cubicBezTo>
                  <a:cubicBezTo>
                    <a:pt x="99" y="56"/>
                    <a:pt x="11" y="222"/>
                    <a:pt x="0" y="532"/>
                  </a:cubicBezTo>
                  <a:lnTo>
                    <a:pt x="77" y="542"/>
                  </a:lnTo>
                  <a:cubicBezTo>
                    <a:pt x="89" y="277"/>
                    <a:pt x="155" y="112"/>
                    <a:pt x="265" y="79"/>
                  </a:cubicBezTo>
                  <a:cubicBezTo>
                    <a:pt x="281" y="74"/>
                    <a:pt x="297" y="72"/>
                    <a:pt x="313" y="72"/>
                  </a:cubicBezTo>
                  <a:cubicBezTo>
                    <a:pt x="551" y="72"/>
                    <a:pt x="927" y="490"/>
                    <a:pt x="1082" y="697"/>
                  </a:cubicBezTo>
                  <a:cubicBezTo>
                    <a:pt x="1016" y="829"/>
                    <a:pt x="751" y="1459"/>
                    <a:pt x="1590" y="2077"/>
                  </a:cubicBezTo>
                  <a:lnTo>
                    <a:pt x="1645" y="2011"/>
                  </a:lnTo>
                  <a:cubicBezTo>
                    <a:pt x="751" y="1370"/>
                    <a:pt x="1148" y="741"/>
                    <a:pt x="1170" y="708"/>
                  </a:cubicBezTo>
                  <a:lnTo>
                    <a:pt x="1181" y="686"/>
                  </a:lnTo>
                  <a:lnTo>
                    <a:pt x="1170" y="664"/>
                  </a:lnTo>
                  <a:cubicBezTo>
                    <a:pt x="1109" y="592"/>
                    <a:pt x="660" y="0"/>
                    <a:pt x="322" y="0"/>
                  </a:cubicBezTo>
                  <a:close/>
                </a:path>
              </a:pathLst>
            </a:custGeom>
            <a:solidFill>
              <a:srgbClr val="DC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611077" y="2688878"/>
              <a:ext cx="175812" cy="124031"/>
            </a:xfrm>
            <a:custGeom>
              <a:avLst/>
              <a:gdLst/>
              <a:ahLst/>
              <a:cxnLst/>
              <a:rect l="l" t="t" r="r" b="b"/>
              <a:pathLst>
                <a:path w="3015" h="2127" extrusionOk="0">
                  <a:moveTo>
                    <a:pt x="1398" y="1"/>
                  </a:moveTo>
                  <a:cubicBezTo>
                    <a:pt x="1347" y="1"/>
                    <a:pt x="1293" y="2"/>
                    <a:pt x="1236" y="5"/>
                  </a:cubicBezTo>
                  <a:cubicBezTo>
                    <a:pt x="56" y="61"/>
                    <a:pt x="0" y="1793"/>
                    <a:pt x="0" y="1793"/>
                  </a:cubicBezTo>
                  <a:cubicBezTo>
                    <a:pt x="0" y="1793"/>
                    <a:pt x="351" y="2126"/>
                    <a:pt x="1247" y="2126"/>
                  </a:cubicBezTo>
                  <a:cubicBezTo>
                    <a:pt x="1344" y="2126"/>
                    <a:pt x="1447" y="2123"/>
                    <a:pt x="1557" y="2114"/>
                  </a:cubicBezTo>
                  <a:cubicBezTo>
                    <a:pt x="2517" y="2036"/>
                    <a:pt x="3014" y="800"/>
                    <a:pt x="2671" y="701"/>
                  </a:cubicBezTo>
                  <a:cubicBezTo>
                    <a:pt x="2346" y="606"/>
                    <a:pt x="2420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7602038" y="2686254"/>
              <a:ext cx="177095" cy="107237"/>
            </a:xfrm>
            <a:custGeom>
              <a:avLst/>
              <a:gdLst/>
              <a:ahLst/>
              <a:cxnLst/>
              <a:rect l="l" t="t" r="r" b="b"/>
              <a:pathLst>
                <a:path w="3037" h="1839" extrusionOk="0">
                  <a:moveTo>
                    <a:pt x="1558" y="1"/>
                  </a:moveTo>
                  <a:cubicBezTo>
                    <a:pt x="1440" y="1"/>
                    <a:pt x="1314" y="16"/>
                    <a:pt x="1182" y="50"/>
                  </a:cubicBezTo>
                  <a:cubicBezTo>
                    <a:pt x="1" y="359"/>
                    <a:pt x="155" y="1838"/>
                    <a:pt x="155" y="1838"/>
                  </a:cubicBezTo>
                  <a:cubicBezTo>
                    <a:pt x="155" y="1838"/>
                    <a:pt x="233" y="602"/>
                    <a:pt x="1104" y="305"/>
                  </a:cubicBezTo>
                  <a:cubicBezTo>
                    <a:pt x="1255" y="253"/>
                    <a:pt x="1399" y="232"/>
                    <a:pt x="1536" y="232"/>
                  </a:cubicBezTo>
                  <a:cubicBezTo>
                    <a:pt x="2284" y="232"/>
                    <a:pt x="2812" y="879"/>
                    <a:pt x="2915" y="879"/>
                  </a:cubicBezTo>
                  <a:cubicBezTo>
                    <a:pt x="3037" y="879"/>
                    <a:pt x="2816" y="646"/>
                    <a:pt x="2750" y="569"/>
                  </a:cubicBezTo>
                  <a:cubicBezTo>
                    <a:pt x="2683" y="485"/>
                    <a:pt x="2235" y="1"/>
                    <a:pt x="155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7635510" y="2712087"/>
              <a:ext cx="96624" cy="92484"/>
            </a:xfrm>
            <a:custGeom>
              <a:avLst/>
              <a:gdLst/>
              <a:ahLst/>
              <a:cxnLst/>
              <a:rect l="l" t="t" r="r" b="b"/>
              <a:pathLst>
                <a:path w="1657" h="1586" extrusionOk="0">
                  <a:moveTo>
                    <a:pt x="840" y="1"/>
                  </a:moveTo>
                  <a:cubicBezTo>
                    <a:pt x="814" y="1"/>
                    <a:pt x="789" y="2"/>
                    <a:pt x="763" y="5"/>
                  </a:cubicBezTo>
                  <a:cubicBezTo>
                    <a:pt x="321" y="38"/>
                    <a:pt x="1" y="424"/>
                    <a:pt x="45" y="866"/>
                  </a:cubicBezTo>
                  <a:cubicBezTo>
                    <a:pt x="77" y="1276"/>
                    <a:pt x="429" y="1586"/>
                    <a:pt x="835" y="1586"/>
                  </a:cubicBezTo>
                  <a:cubicBezTo>
                    <a:pt x="855" y="1586"/>
                    <a:pt x="875" y="1585"/>
                    <a:pt x="895" y="1583"/>
                  </a:cubicBezTo>
                  <a:cubicBezTo>
                    <a:pt x="1337" y="1539"/>
                    <a:pt x="1656" y="1153"/>
                    <a:pt x="1612" y="723"/>
                  </a:cubicBezTo>
                  <a:cubicBezTo>
                    <a:pt x="1582" y="318"/>
                    <a:pt x="1238" y="1"/>
                    <a:pt x="84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7601455" y="2599427"/>
              <a:ext cx="136510" cy="42160"/>
            </a:xfrm>
            <a:custGeom>
              <a:avLst/>
              <a:gdLst/>
              <a:ahLst/>
              <a:cxnLst/>
              <a:rect l="l" t="t" r="r" b="b"/>
              <a:pathLst>
                <a:path w="2341" h="723" extrusionOk="0">
                  <a:moveTo>
                    <a:pt x="1124" y="1"/>
                  </a:moveTo>
                  <a:cubicBezTo>
                    <a:pt x="999" y="1"/>
                    <a:pt x="863" y="11"/>
                    <a:pt x="717" y="38"/>
                  </a:cubicBezTo>
                  <a:cubicBezTo>
                    <a:pt x="420" y="94"/>
                    <a:pt x="165" y="259"/>
                    <a:pt x="0" y="480"/>
                  </a:cubicBezTo>
                  <a:cubicBezTo>
                    <a:pt x="11" y="535"/>
                    <a:pt x="66" y="579"/>
                    <a:pt x="110" y="612"/>
                  </a:cubicBezTo>
                  <a:cubicBezTo>
                    <a:pt x="165" y="656"/>
                    <a:pt x="221" y="690"/>
                    <a:pt x="287" y="722"/>
                  </a:cubicBezTo>
                  <a:cubicBezTo>
                    <a:pt x="541" y="480"/>
                    <a:pt x="905" y="325"/>
                    <a:pt x="1269" y="292"/>
                  </a:cubicBezTo>
                  <a:cubicBezTo>
                    <a:pt x="1327" y="287"/>
                    <a:pt x="1384" y="285"/>
                    <a:pt x="1441" y="285"/>
                  </a:cubicBezTo>
                  <a:cubicBezTo>
                    <a:pt x="1634" y="285"/>
                    <a:pt x="1821" y="311"/>
                    <a:pt x="2009" y="337"/>
                  </a:cubicBezTo>
                  <a:cubicBezTo>
                    <a:pt x="2119" y="359"/>
                    <a:pt x="2218" y="369"/>
                    <a:pt x="2340" y="391"/>
                  </a:cubicBezTo>
                  <a:cubicBezTo>
                    <a:pt x="2164" y="270"/>
                    <a:pt x="1987" y="171"/>
                    <a:pt x="1777" y="104"/>
                  </a:cubicBezTo>
                  <a:cubicBezTo>
                    <a:pt x="1638" y="58"/>
                    <a:pt x="1413" y="1"/>
                    <a:pt x="11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7690266" y="2725791"/>
              <a:ext cx="25774" cy="23966"/>
            </a:xfrm>
            <a:custGeom>
              <a:avLst/>
              <a:gdLst/>
              <a:ahLst/>
              <a:cxnLst/>
              <a:rect l="l" t="t" r="r" b="b"/>
              <a:pathLst>
                <a:path w="442" h="411" extrusionOk="0">
                  <a:moveTo>
                    <a:pt x="222" y="1"/>
                  </a:moveTo>
                  <a:cubicBezTo>
                    <a:pt x="215" y="1"/>
                    <a:pt x="207" y="1"/>
                    <a:pt x="199" y="2"/>
                  </a:cubicBezTo>
                  <a:cubicBezTo>
                    <a:pt x="89" y="12"/>
                    <a:pt x="0" y="112"/>
                    <a:pt x="11" y="223"/>
                  </a:cubicBezTo>
                  <a:cubicBezTo>
                    <a:pt x="22" y="336"/>
                    <a:pt x="109" y="411"/>
                    <a:pt x="220" y="411"/>
                  </a:cubicBezTo>
                  <a:cubicBezTo>
                    <a:pt x="227" y="411"/>
                    <a:pt x="235" y="411"/>
                    <a:pt x="243" y="410"/>
                  </a:cubicBezTo>
                  <a:cubicBezTo>
                    <a:pt x="354" y="399"/>
                    <a:pt x="442" y="299"/>
                    <a:pt x="430" y="189"/>
                  </a:cubicBezTo>
                  <a:cubicBezTo>
                    <a:pt x="420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7302251" y="2713778"/>
              <a:ext cx="182693" cy="125780"/>
            </a:xfrm>
            <a:custGeom>
              <a:avLst/>
              <a:gdLst/>
              <a:ahLst/>
              <a:cxnLst/>
              <a:rect l="l" t="t" r="r" b="b"/>
              <a:pathLst>
                <a:path w="3133" h="2157" extrusionOk="0">
                  <a:moveTo>
                    <a:pt x="1728" y="0"/>
                  </a:moveTo>
                  <a:cubicBezTo>
                    <a:pt x="1683" y="0"/>
                    <a:pt x="1636" y="3"/>
                    <a:pt x="1587" y="9"/>
                  </a:cubicBezTo>
                  <a:cubicBezTo>
                    <a:pt x="417" y="164"/>
                    <a:pt x="628" y="804"/>
                    <a:pt x="307" y="958"/>
                  </a:cubicBezTo>
                  <a:cubicBezTo>
                    <a:pt x="1" y="1107"/>
                    <a:pt x="637" y="2157"/>
                    <a:pt x="1535" y="2157"/>
                  </a:cubicBezTo>
                  <a:cubicBezTo>
                    <a:pt x="1574" y="2157"/>
                    <a:pt x="1614" y="2155"/>
                    <a:pt x="1654" y="2151"/>
                  </a:cubicBezTo>
                  <a:cubicBezTo>
                    <a:pt x="2769" y="2040"/>
                    <a:pt x="3133" y="1554"/>
                    <a:pt x="3133" y="1554"/>
                  </a:cubicBezTo>
                  <a:cubicBezTo>
                    <a:pt x="3133" y="1554"/>
                    <a:pt x="2798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7310065" y="2712670"/>
              <a:ext cx="174879" cy="91784"/>
            </a:xfrm>
            <a:custGeom>
              <a:avLst/>
              <a:gdLst/>
              <a:ahLst/>
              <a:cxnLst/>
              <a:rect l="l" t="t" r="r" b="b"/>
              <a:pathLst>
                <a:path w="2999" h="1574" extrusionOk="0">
                  <a:moveTo>
                    <a:pt x="1535" y="0"/>
                  </a:moveTo>
                  <a:cubicBezTo>
                    <a:pt x="721" y="0"/>
                    <a:pt x="270" y="684"/>
                    <a:pt x="217" y="789"/>
                  </a:cubicBezTo>
                  <a:cubicBezTo>
                    <a:pt x="175" y="874"/>
                    <a:pt x="0" y="1122"/>
                    <a:pt x="94" y="1122"/>
                  </a:cubicBezTo>
                  <a:cubicBezTo>
                    <a:pt x="98" y="1122"/>
                    <a:pt x="102" y="1121"/>
                    <a:pt x="107" y="1120"/>
                  </a:cubicBezTo>
                  <a:cubicBezTo>
                    <a:pt x="220" y="1100"/>
                    <a:pt x="701" y="219"/>
                    <a:pt x="1568" y="219"/>
                  </a:cubicBezTo>
                  <a:cubicBezTo>
                    <a:pt x="1638" y="219"/>
                    <a:pt x="1710" y="225"/>
                    <a:pt x="1785" y="237"/>
                  </a:cubicBezTo>
                  <a:cubicBezTo>
                    <a:pt x="2701" y="370"/>
                    <a:pt x="2999" y="1573"/>
                    <a:pt x="2999" y="1573"/>
                  </a:cubicBezTo>
                  <a:cubicBezTo>
                    <a:pt x="2999" y="1573"/>
                    <a:pt x="2878" y="94"/>
                    <a:pt x="1664" y="6"/>
                  </a:cubicBezTo>
                  <a:cubicBezTo>
                    <a:pt x="1620" y="2"/>
                    <a:pt x="1577" y="0"/>
                    <a:pt x="1535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7358115" y="2735937"/>
              <a:ext cx="96624" cy="91901"/>
            </a:xfrm>
            <a:custGeom>
              <a:avLst/>
              <a:gdLst/>
              <a:ahLst/>
              <a:cxnLst/>
              <a:rect l="l" t="t" r="r" b="b"/>
              <a:pathLst>
                <a:path w="1657" h="1576" extrusionOk="0">
                  <a:moveTo>
                    <a:pt x="833" y="0"/>
                  </a:moveTo>
                  <a:cubicBezTo>
                    <a:pt x="806" y="0"/>
                    <a:pt x="779" y="2"/>
                    <a:pt x="751" y="4"/>
                  </a:cubicBezTo>
                  <a:cubicBezTo>
                    <a:pt x="320" y="37"/>
                    <a:pt x="1" y="424"/>
                    <a:pt x="33" y="854"/>
                  </a:cubicBezTo>
                  <a:cubicBezTo>
                    <a:pt x="75" y="1268"/>
                    <a:pt x="418" y="1576"/>
                    <a:pt x="815" y="1576"/>
                  </a:cubicBezTo>
                  <a:cubicBezTo>
                    <a:pt x="841" y="1576"/>
                    <a:pt x="868" y="1575"/>
                    <a:pt x="894" y="1572"/>
                  </a:cubicBezTo>
                  <a:cubicBezTo>
                    <a:pt x="1325" y="1538"/>
                    <a:pt x="1656" y="1152"/>
                    <a:pt x="1612" y="721"/>
                  </a:cubicBezTo>
                  <a:cubicBezTo>
                    <a:pt x="1581" y="307"/>
                    <a:pt x="1239" y="0"/>
                    <a:pt x="833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7329833" y="2621585"/>
              <a:ext cx="135227" cy="36737"/>
            </a:xfrm>
            <a:custGeom>
              <a:avLst/>
              <a:gdLst/>
              <a:ahLst/>
              <a:cxnLst/>
              <a:rect l="l" t="t" r="r" b="b"/>
              <a:pathLst>
                <a:path w="2319" h="630" extrusionOk="0">
                  <a:moveTo>
                    <a:pt x="1534" y="1"/>
                  </a:moveTo>
                  <a:cubicBezTo>
                    <a:pt x="1038" y="1"/>
                    <a:pt x="695" y="155"/>
                    <a:pt x="496" y="254"/>
                  </a:cubicBezTo>
                  <a:cubicBezTo>
                    <a:pt x="309" y="354"/>
                    <a:pt x="143" y="486"/>
                    <a:pt x="0" y="629"/>
                  </a:cubicBezTo>
                  <a:cubicBezTo>
                    <a:pt x="110" y="597"/>
                    <a:pt x="209" y="563"/>
                    <a:pt x="320" y="519"/>
                  </a:cubicBezTo>
                  <a:cubicBezTo>
                    <a:pt x="552" y="453"/>
                    <a:pt x="783" y="376"/>
                    <a:pt x="1026" y="354"/>
                  </a:cubicBezTo>
                  <a:cubicBezTo>
                    <a:pt x="1090" y="346"/>
                    <a:pt x="1153" y="343"/>
                    <a:pt x="1216" y="343"/>
                  </a:cubicBezTo>
                  <a:cubicBezTo>
                    <a:pt x="1526" y="343"/>
                    <a:pt x="1827" y="432"/>
                    <a:pt x="2075" y="597"/>
                  </a:cubicBezTo>
                  <a:cubicBezTo>
                    <a:pt x="2130" y="553"/>
                    <a:pt x="2186" y="508"/>
                    <a:pt x="2230" y="453"/>
                  </a:cubicBezTo>
                  <a:cubicBezTo>
                    <a:pt x="2262" y="420"/>
                    <a:pt x="2318" y="354"/>
                    <a:pt x="2318" y="310"/>
                  </a:cubicBezTo>
                  <a:cubicBezTo>
                    <a:pt x="2108" y="111"/>
                    <a:pt x="1832" y="11"/>
                    <a:pt x="153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7372926" y="2751565"/>
              <a:ext cx="23208" cy="21401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08" y="0"/>
                  </a:moveTo>
                  <a:cubicBezTo>
                    <a:pt x="201" y="0"/>
                    <a:pt x="195" y="1"/>
                    <a:pt x="188" y="1"/>
                  </a:cubicBezTo>
                  <a:cubicBezTo>
                    <a:pt x="78" y="12"/>
                    <a:pt x="0" y="100"/>
                    <a:pt x="12" y="200"/>
                  </a:cubicBezTo>
                  <a:cubicBezTo>
                    <a:pt x="22" y="292"/>
                    <a:pt x="99" y="366"/>
                    <a:pt x="199" y="366"/>
                  </a:cubicBezTo>
                  <a:cubicBezTo>
                    <a:pt x="206" y="366"/>
                    <a:pt x="214" y="366"/>
                    <a:pt x="221" y="365"/>
                  </a:cubicBezTo>
                  <a:cubicBezTo>
                    <a:pt x="321" y="365"/>
                    <a:pt x="398" y="266"/>
                    <a:pt x="387" y="166"/>
                  </a:cubicBezTo>
                  <a:cubicBezTo>
                    <a:pt x="376" y="74"/>
                    <a:pt x="29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7465003" y="2939565"/>
              <a:ext cx="182168" cy="86303"/>
            </a:xfrm>
            <a:custGeom>
              <a:avLst/>
              <a:gdLst/>
              <a:ahLst/>
              <a:cxnLst/>
              <a:rect l="l" t="t" r="r" b="b"/>
              <a:pathLst>
                <a:path w="3124" h="1480" extrusionOk="0">
                  <a:moveTo>
                    <a:pt x="3123" y="0"/>
                  </a:moveTo>
                  <a:lnTo>
                    <a:pt x="0" y="287"/>
                  </a:lnTo>
                  <a:cubicBezTo>
                    <a:pt x="0" y="287"/>
                    <a:pt x="367" y="1479"/>
                    <a:pt x="1516" y="1479"/>
                  </a:cubicBezTo>
                  <a:cubicBezTo>
                    <a:pt x="1579" y="1479"/>
                    <a:pt x="1643" y="1476"/>
                    <a:pt x="1710" y="1468"/>
                  </a:cubicBezTo>
                  <a:cubicBezTo>
                    <a:pt x="3024" y="1325"/>
                    <a:pt x="3123" y="1"/>
                    <a:pt x="3123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7463661" y="2934434"/>
              <a:ext cx="186075" cy="57788"/>
            </a:xfrm>
            <a:custGeom>
              <a:avLst/>
              <a:gdLst/>
              <a:ahLst/>
              <a:cxnLst/>
              <a:rect l="l" t="t" r="r" b="b"/>
              <a:pathLst>
                <a:path w="3191" h="991" extrusionOk="0">
                  <a:moveTo>
                    <a:pt x="3190" y="0"/>
                  </a:moveTo>
                  <a:lnTo>
                    <a:pt x="1" y="342"/>
                  </a:lnTo>
                  <a:cubicBezTo>
                    <a:pt x="1" y="342"/>
                    <a:pt x="232" y="817"/>
                    <a:pt x="597" y="927"/>
                  </a:cubicBezTo>
                  <a:cubicBezTo>
                    <a:pt x="743" y="971"/>
                    <a:pt x="959" y="990"/>
                    <a:pt x="1197" y="990"/>
                  </a:cubicBezTo>
                  <a:cubicBezTo>
                    <a:pt x="1732" y="990"/>
                    <a:pt x="2380" y="895"/>
                    <a:pt x="2617" y="773"/>
                  </a:cubicBezTo>
                  <a:cubicBezTo>
                    <a:pt x="2937" y="607"/>
                    <a:pt x="3190" y="0"/>
                    <a:pt x="3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7607170" y="3216960"/>
              <a:ext cx="284565" cy="342469"/>
            </a:xfrm>
            <a:custGeom>
              <a:avLst/>
              <a:gdLst/>
              <a:ahLst/>
              <a:cxnLst/>
              <a:rect l="l" t="t" r="r" b="b"/>
              <a:pathLst>
                <a:path w="4880" h="5873" extrusionOk="0">
                  <a:moveTo>
                    <a:pt x="3699" y="0"/>
                  </a:moveTo>
                  <a:lnTo>
                    <a:pt x="1" y="5873"/>
                  </a:lnTo>
                  <a:lnTo>
                    <a:pt x="2738" y="5100"/>
                  </a:lnTo>
                  <a:lnTo>
                    <a:pt x="2253" y="4273"/>
                  </a:lnTo>
                  <a:lnTo>
                    <a:pt x="4637" y="4273"/>
                  </a:lnTo>
                  <a:lnTo>
                    <a:pt x="4880" y="189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7296361" y="3236261"/>
              <a:ext cx="311564" cy="323168"/>
            </a:xfrm>
            <a:custGeom>
              <a:avLst/>
              <a:gdLst/>
              <a:ahLst/>
              <a:cxnLst/>
              <a:rect l="l" t="t" r="r" b="b"/>
              <a:pathLst>
                <a:path w="5343" h="5542" extrusionOk="0">
                  <a:moveTo>
                    <a:pt x="1159" y="1"/>
                  </a:moveTo>
                  <a:lnTo>
                    <a:pt x="0" y="299"/>
                  </a:lnTo>
                  <a:lnTo>
                    <a:pt x="596" y="4339"/>
                  </a:lnTo>
                  <a:lnTo>
                    <a:pt x="2969" y="4140"/>
                  </a:lnTo>
                  <a:lnTo>
                    <a:pt x="2969" y="4140"/>
                  </a:lnTo>
                  <a:lnTo>
                    <a:pt x="2561" y="5012"/>
                  </a:lnTo>
                  <a:lnTo>
                    <a:pt x="5342" y="554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7473341" y="3814258"/>
              <a:ext cx="276809" cy="694618"/>
            </a:xfrm>
            <a:custGeom>
              <a:avLst/>
              <a:gdLst/>
              <a:ahLst/>
              <a:cxnLst/>
              <a:rect l="l" t="t" r="r" b="b"/>
              <a:pathLst>
                <a:path w="4747" h="11912" extrusionOk="0">
                  <a:moveTo>
                    <a:pt x="1115" y="1"/>
                  </a:moveTo>
                  <a:lnTo>
                    <a:pt x="574" y="5785"/>
                  </a:lnTo>
                  <a:lnTo>
                    <a:pt x="519" y="6359"/>
                  </a:lnTo>
                  <a:lnTo>
                    <a:pt x="453" y="7099"/>
                  </a:lnTo>
                  <a:lnTo>
                    <a:pt x="397" y="7673"/>
                  </a:lnTo>
                  <a:lnTo>
                    <a:pt x="0" y="11911"/>
                  </a:lnTo>
                  <a:lnTo>
                    <a:pt x="4746" y="11911"/>
                  </a:lnTo>
                  <a:lnTo>
                    <a:pt x="4482" y="9152"/>
                  </a:lnTo>
                  <a:lnTo>
                    <a:pt x="4427" y="8544"/>
                  </a:lnTo>
                  <a:lnTo>
                    <a:pt x="4427" y="8534"/>
                  </a:lnTo>
                  <a:lnTo>
                    <a:pt x="4349" y="7749"/>
                  </a:lnTo>
                  <a:lnTo>
                    <a:pt x="4294" y="7131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7473341" y="4508823"/>
              <a:ext cx="276809" cy="137093"/>
            </a:xfrm>
            <a:custGeom>
              <a:avLst/>
              <a:gdLst/>
              <a:ahLst/>
              <a:cxnLst/>
              <a:rect l="l" t="t" r="r" b="b"/>
              <a:pathLst>
                <a:path w="4747" h="2351" extrusionOk="0">
                  <a:moveTo>
                    <a:pt x="0" y="0"/>
                  </a:moveTo>
                  <a:lnTo>
                    <a:pt x="2374" y="2351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503606" y="4151540"/>
              <a:ext cx="223395" cy="114642"/>
            </a:xfrm>
            <a:custGeom>
              <a:avLst/>
              <a:gdLst/>
              <a:ahLst/>
              <a:cxnLst/>
              <a:rect l="l" t="t" r="r" b="b"/>
              <a:pathLst>
                <a:path w="3831" h="1966" extrusionOk="0">
                  <a:moveTo>
                    <a:pt x="55" y="1"/>
                  </a:moveTo>
                  <a:lnTo>
                    <a:pt x="0" y="575"/>
                  </a:lnTo>
                  <a:lnTo>
                    <a:pt x="1170" y="994"/>
                  </a:lnTo>
                  <a:lnTo>
                    <a:pt x="2539" y="1491"/>
                  </a:lnTo>
                  <a:lnTo>
                    <a:pt x="3830" y="1965"/>
                  </a:lnTo>
                  <a:lnTo>
                    <a:pt x="3775" y="1347"/>
                  </a:lnTo>
                  <a:lnTo>
                    <a:pt x="2539" y="895"/>
                  </a:lnTo>
                  <a:lnTo>
                    <a:pt x="1170" y="3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96492" y="4228163"/>
              <a:ext cx="238207" cy="119774"/>
            </a:xfrm>
            <a:custGeom>
              <a:avLst/>
              <a:gdLst/>
              <a:ahLst/>
              <a:cxnLst/>
              <a:rect l="l" t="t" r="r" b="b"/>
              <a:pathLst>
                <a:path w="4085" h="2054" extrusionOk="0">
                  <a:moveTo>
                    <a:pt x="56" y="1"/>
                  </a:moveTo>
                  <a:lnTo>
                    <a:pt x="0" y="575"/>
                  </a:lnTo>
                  <a:lnTo>
                    <a:pt x="1292" y="1049"/>
                  </a:lnTo>
                  <a:lnTo>
                    <a:pt x="2661" y="1535"/>
                  </a:lnTo>
                  <a:lnTo>
                    <a:pt x="4085" y="2054"/>
                  </a:lnTo>
                  <a:lnTo>
                    <a:pt x="4030" y="1446"/>
                  </a:lnTo>
                  <a:lnTo>
                    <a:pt x="4030" y="1436"/>
                  </a:lnTo>
                  <a:lnTo>
                    <a:pt x="2661" y="950"/>
                  </a:lnTo>
                  <a:lnTo>
                    <a:pt x="1292" y="45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531246" y="3668185"/>
              <a:ext cx="161642" cy="234941"/>
            </a:xfrm>
            <a:custGeom>
              <a:avLst/>
              <a:gdLst/>
              <a:ahLst/>
              <a:cxnLst/>
              <a:rect l="l" t="t" r="r" b="b"/>
              <a:pathLst>
                <a:path w="2772" h="4029" extrusionOk="0">
                  <a:moveTo>
                    <a:pt x="365" y="1"/>
                  </a:moveTo>
                  <a:lnTo>
                    <a:pt x="1" y="3842"/>
                  </a:lnTo>
                  <a:lnTo>
                    <a:pt x="2771" y="4029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519059" y="3582581"/>
              <a:ext cx="101056" cy="85661"/>
            </a:xfrm>
            <a:custGeom>
              <a:avLst/>
              <a:gdLst/>
              <a:ahLst/>
              <a:cxnLst/>
              <a:rect l="l" t="t" r="r" b="b"/>
              <a:pathLst>
                <a:path w="1733" h="1469" extrusionOk="0">
                  <a:moveTo>
                    <a:pt x="0" y="0"/>
                  </a:moveTo>
                  <a:lnTo>
                    <a:pt x="574" y="1469"/>
                  </a:lnTo>
                  <a:lnTo>
                    <a:pt x="1733" y="1469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604604" y="3582581"/>
              <a:ext cx="101172" cy="85661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" y="0"/>
                  </a:moveTo>
                  <a:lnTo>
                    <a:pt x="1" y="1469"/>
                  </a:lnTo>
                  <a:lnTo>
                    <a:pt x="1160" y="146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3" name="Google Shape;1473;p50"/>
          <p:cNvSpPr/>
          <p:nvPr/>
        </p:nvSpPr>
        <p:spPr>
          <a:xfrm>
            <a:off x="5835625" y="1615326"/>
            <a:ext cx="656472" cy="264311"/>
          </a:xfrm>
          <a:custGeom>
            <a:avLst/>
            <a:gdLst/>
            <a:ahLst/>
            <a:cxnLst/>
            <a:rect l="l" t="t" r="r" b="b"/>
            <a:pathLst>
              <a:path w="2916" h="1174" extrusionOk="0">
                <a:moveTo>
                  <a:pt x="1367" y="128"/>
                </a:moveTo>
                <a:cubicBezTo>
                  <a:pt x="1480" y="128"/>
                  <a:pt x="1580" y="194"/>
                  <a:pt x="1622" y="312"/>
                </a:cubicBezTo>
                <a:cubicBezTo>
                  <a:pt x="1700" y="577"/>
                  <a:pt x="1523" y="787"/>
                  <a:pt x="1303" y="908"/>
                </a:cubicBezTo>
                <a:cubicBezTo>
                  <a:pt x="1170" y="832"/>
                  <a:pt x="1060" y="710"/>
                  <a:pt x="1038" y="545"/>
                </a:cubicBezTo>
                <a:cubicBezTo>
                  <a:pt x="1016" y="368"/>
                  <a:pt x="1092" y="202"/>
                  <a:pt x="1258" y="147"/>
                </a:cubicBezTo>
                <a:cubicBezTo>
                  <a:pt x="1295" y="134"/>
                  <a:pt x="1331" y="128"/>
                  <a:pt x="1367" y="128"/>
                </a:cubicBezTo>
                <a:close/>
                <a:moveTo>
                  <a:pt x="1369" y="1"/>
                </a:moveTo>
                <a:cubicBezTo>
                  <a:pt x="1194" y="1"/>
                  <a:pt x="1020" y="117"/>
                  <a:pt x="949" y="280"/>
                </a:cubicBezTo>
                <a:cubicBezTo>
                  <a:pt x="872" y="489"/>
                  <a:pt x="938" y="732"/>
                  <a:pt x="1082" y="886"/>
                </a:cubicBezTo>
                <a:cubicBezTo>
                  <a:pt x="1104" y="920"/>
                  <a:pt x="1137" y="942"/>
                  <a:pt x="1170" y="975"/>
                </a:cubicBezTo>
                <a:cubicBezTo>
                  <a:pt x="1092" y="1008"/>
                  <a:pt x="1016" y="1030"/>
                  <a:pt x="949" y="1041"/>
                </a:cubicBezTo>
                <a:cubicBezTo>
                  <a:pt x="901" y="1049"/>
                  <a:pt x="852" y="1053"/>
                  <a:pt x="803" y="1053"/>
                </a:cubicBezTo>
                <a:cubicBezTo>
                  <a:pt x="637" y="1053"/>
                  <a:pt x="470" y="1006"/>
                  <a:pt x="342" y="886"/>
                </a:cubicBezTo>
                <a:cubicBezTo>
                  <a:pt x="199" y="765"/>
                  <a:pt x="121" y="567"/>
                  <a:pt x="165" y="368"/>
                </a:cubicBezTo>
                <a:cubicBezTo>
                  <a:pt x="179" y="327"/>
                  <a:pt x="142" y="299"/>
                  <a:pt x="106" y="299"/>
                </a:cubicBezTo>
                <a:cubicBezTo>
                  <a:pt x="84" y="299"/>
                  <a:pt x="63" y="309"/>
                  <a:pt x="55" y="334"/>
                </a:cubicBezTo>
                <a:cubicBezTo>
                  <a:pt x="0" y="545"/>
                  <a:pt x="66" y="754"/>
                  <a:pt x="199" y="920"/>
                </a:cubicBezTo>
                <a:cubicBezTo>
                  <a:pt x="353" y="1085"/>
                  <a:pt x="574" y="1173"/>
                  <a:pt x="795" y="1173"/>
                </a:cubicBezTo>
                <a:cubicBezTo>
                  <a:pt x="971" y="1173"/>
                  <a:pt x="1148" y="1129"/>
                  <a:pt x="1303" y="1041"/>
                </a:cubicBezTo>
                <a:cubicBezTo>
                  <a:pt x="1424" y="1107"/>
                  <a:pt x="1568" y="1141"/>
                  <a:pt x="1700" y="1141"/>
                </a:cubicBezTo>
                <a:cubicBezTo>
                  <a:pt x="1725" y="1142"/>
                  <a:pt x="1750" y="1143"/>
                  <a:pt x="1775" y="1143"/>
                </a:cubicBezTo>
                <a:cubicBezTo>
                  <a:pt x="2235" y="1143"/>
                  <a:pt x="2683" y="864"/>
                  <a:pt x="2892" y="456"/>
                </a:cubicBezTo>
                <a:cubicBezTo>
                  <a:pt x="2915" y="410"/>
                  <a:pt x="2873" y="363"/>
                  <a:pt x="2834" y="363"/>
                </a:cubicBezTo>
                <a:cubicBezTo>
                  <a:pt x="2818" y="363"/>
                  <a:pt x="2802" y="371"/>
                  <a:pt x="2792" y="390"/>
                </a:cubicBezTo>
                <a:cubicBezTo>
                  <a:pt x="2627" y="721"/>
                  <a:pt x="2296" y="953"/>
                  <a:pt x="1943" y="1008"/>
                </a:cubicBezTo>
                <a:cubicBezTo>
                  <a:pt x="1881" y="1020"/>
                  <a:pt x="1815" y="1027"/>
                  <a:pt x="1750" y="1027"/>
                </a:cubicBezTo>
                <a:cubicBezTo>
                  <a:pt x="1639" y="1027"/>
                  <a:pt x="1527" y="1009"/>
                  <a:pt x="1424" y="975"/>
                </a:cubicBezTo>
                <a:cubicBezTo>
                  <a:pt x="1435" y="964"/>
                  <a:pt x="1457" y="953"/>
                  <a:pt x="1468" y="942"/>
                </a:cubicBezTo>
                <a:cubicBezTo>
                  <a:pt x="1634" y="820"/>
                  <a:pt x="1766" y="633"/>
                  <a:pt x="1755" y="423"/>
                </a:cubicBezTo>
                <a:cubicBezTo>
                  <a:pt x="1755" y="224"/>
                  <a:pt x="1622" y="37"/>
                  <a:pt x="1413" y="3"/>
                </a:cubicBezTo>
                <a:cubicBezTo>
                  <a:pt x="1398" y="2"/>
                  <a:pt x="1383" y="1"/>
                  <a:pt x="1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4" name="Google Shape;1474;p50"/>
          <p:cNvGrpSpPr/>
          <p:nvPr/>
        </p:nvGrpSpPr>
        <p:grpSpPr>
          <a:xfrm>
            <a:off x="6581330" y="1209388"/>
            <a:ext cx="343505" cy="426273"/>
            <a:chOff x="10404042" y="2373100"/>
            <a:chExt cx="343505" cy="426273"/>
          </a:xfrm>
        </p:grpSpPr>
        <p:sp>
          <p:nvSpPr>
            <p:cNvPr id="1475" name="Google Shape;1475;p50"/>
            <p:cNvSpPr/>
            <p:nvPr/>
          </p:nvSpPr>
          <p:spPr>
            <a:xfrm>
              <a:off x="10566634" y="2373100"/>
              <a:ext cx="21919" cy="158994"/>
            </a:xfrm>
            <a:custGeom>
              <a:avLst/>
              <a:gdLst/>
              <a:ahLst/>
              <a:cxnLst/>
              <a:rect l="l" t="t" r="r" b="b"/>
              <a:pathLst>
                <a:path w="67" h="486" extrusionOk="0">
                  <a:moveTo>
                    <a:pt x="0" y="0"/>
                  </a:moveTo>
                  <a:lnTo>
                    <a:pt x="0" y="486"/>
                  </a:lnTo>
                  <a:lnTo>
                    <a:pt x="66" y="4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0566634" y="2643651"/>
              <a:ext cx="21919" cy="155722"/>
            </a:xfrm>
            <a:custGeom>
              <a:avLst/>
              <a:gdLst/>
              <a:ahLst/>
              <a:cxnLst/>
              <a:rect l="l" t="t" r="r" b="b"/>
              <a:pathLst>
                <a:path w="67" h="476" extrusionOk="0">
                  <a:moveTo>
                    <a:pt x="0" y="1"/>
                  </a:moveTo>
                  <a:lnTo>
                    <a:pt x="0" y="476"/>
                  </a:lnTo>
                  <a:lnTo>
                    <a:pt x="66" y="47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0635008" y="2575277"/>
              <a:ext cx="112539" cy="25518"/>
            </a:xfrm>
            <a:custGeom>
              <a:avLst/>
              <a:gdLst/>
              <a:ahLst/>
              <a:cxnLst/>
              <a:rect l="l" t="t" r="r" b="b"/>
              <a:pathLst>
                <a:path w="344" h="78" extrusionOk="0">
                  <a:moveTo>
                    <a:pt x="0" y="0"/>
                  </a:moveTo>
                  <a:lnTo>
                    <a:pt x="0" y="77"/>
                  </a:lnTo>
                  <a:lnTo>
                    <a:pt x="343" y="7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0404042" y="2575277"/>
              <a:ext cx="115810" cy="25518"/>
            </a:xfrm>
            <a:custGeom>
              <a:avLst/>
              <a:gdLst/>
              <a:ahLst/>
              <a:cxnLst/>
              <a:rect l="l" t="t" r="r" b="b"/>
              <a:pathLst>
                <a:path w="354" h="78" extrusionOk="0">
                  <a:moveTo>
                    <a:pt x="0" y="0"/>
                  </a:moveTo>
                  <a:lnTo>
                    <a:pt x="0" y="77"/>
                  </a:lnTo>
                  <a:lnTo>
                    <a:pt x="353" y="7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0609818" y="2618461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45" y="1"/>
                  </a:moveTo>
                  <a:lnTo>
                    <a:pt x="1" y="56"/>
                  </a:lnTo>
                  <a:lnTo>
                    <a:pt x="188" y="244"/>
                  </a:lnTo>
                  <a:lnTo>
                    <a:pt x="243" y="20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0465546" y="2474189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55" y="0"/>
                  </a:moveTo>
                  <a:lnTo>
                    <a:pt x="0" y="55"/>
                  </a:lnTo>
                  <a:lnTo>
                    <a:pt x="187" y="243"/>
                  </a:lnTo>
                  <a:lnTo>
                    <a:pt x="243" y="19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10465546" y="2618461"/>
              <a:ext cx="79497" cy="79824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87" y="1"/>
                  </a:moveTo>
                  <a:lnTo>
                    <a:pt x="0" y="200"/>
                  </a:lnTo>
                  <a:lnTo>
                    <a:pt x="55" y="244"/>
                  </a:lnTo>
                  <a:lnTo>
                    <a:pt x="243" y="5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609818" y="2474189"/>
              <a:ext cx="79824" cy="79824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8" y="0"/>
                  </a:moveTo>
                  <a:lnTo>
                    <a:pt x="1" y="199"/>
                  </a:lnTo>
                  <a:lnTo>
                    <a:pt x="45" y="243"/>
                  </a:lnTo>
                  <a:lnTo>
                    <a:pt x="243" y="5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22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45"/>
          <p:cNvGrpSpPr/>
          <p:nvPr/>
        </p:nvGrpSpPr>
        <p:grpSpPr>
          <a:xfrm>
            <a:off x="5032918" y="2014508"/>
            <a:ext cx="3398237" cy="3250087"/>
            <a:chOff x="7256638" y="2058283"/>
            <a:chExt cx="3754958" cy="3591257"/>
          </a:xfrm>
        </p:grpSpPr>
        <p:sp>
          <p:nvSpPr>
            <p:cNvPr id="836" name="Google Shape;836;p45"/>
            <p:cNvSpPr/>
            <p:nvPr/>
          </p:nvSpPr>
          <p:spPr>
            <a:xfrm>
              <a:off x="9933001" y="2277013"/>
              <a:ext cx="747530" cy="357984"/>
            </a:xfrm>
            <a:custGeom>
              <a:avLst/>
              <a:gdLst/>
              <a:ahLst/>
              <a:cxnLst/>
              <a:rect l="l" t="t" r="r" b="b"/>
              <a:pathLst>
                <a:path w="7054" h="3378" extrusionOk="0">
                  <a:moveTo>
                    <a:pt x="6667" y="0"/>
                  </a:moveTo>
                  <a:cubicBezTo>
                    <a:pt x="6076" y="565"/>
                    <a:pt x="5412" y="726"/>
                    <a:pt x="4723" y="726"/>
                  </a:cubicBezTo>
                  <a:cubicBezTo>
                    <a:pt x="4267" y="726"/>
                    <a:pt x="3799" y="656"/>
                    <a:pt x="3334" y="586"/>
                  </a:cubicBezTo>
                  <a:cubicBezTo>
                    <a:pt x="2861" y="510"/>
                    <a:pt x="2387" y="437"/>
                    <a:pt x="1928" y="437"/>
                  </a:cubicBezTo>
                  <a:cubicBezTo>
                    <a:pt x="1240" y="437"/>
                    <a:pt x="582" y="601"/>
                    <a:pt x="0" y="1170"/>
                  </a:cubicBezTo>
                  <a:cubicBezTo>
                    <a:pt x="122" y="1899"/>
                    <a:pt x="254" y="2639"/>
                    <a:pt x="387" y="3378"/>
                  </a:cubicBezTo>
                  <a:cubicBezTo>
                    <a:pt x="975" y="2809"/>
                    <a:pt x="1632" y="2645"/>
                    <a:pt x="2317" y="2645"/>
                  </a:cubicBezTo>
                  <a:cubicBezTo>
                    <a:pt x="2775" y="2645"/>
                    <a:pt x="3247" y="2718"/>
                    <a:pt x="3720" y="2793"/>
                  </a:cubicBezTo>
                  <a:cubicBezTo>
                    <a:pt x="4190" y="2864"/>
                    <a:pt x="4662" y="2937"/>
                    <a:pt x="5122" y="2937"/>
                  </a:cubicBezTo>
                  <a:cubicBezTo>
                    <a:pt x="5807" y="2937"/>
                    <a:pt x="6466" y="2776"/>
                    <a:pt x="7054" y="2208"/>
                  </a:cubicBezTo>
                  <a:cubicBezTo>
                    <a:pt x="6921" y="1469"/>
                    <a:pt x="6789" y="729"/>
                    <a:pt x="6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5"/>
            <p:cNvSpPr/>
            <p:nvPr/>
          </p:nvSpPr>
          <p:spPr>
            <a:xfrm>
              <a:off x="9973907" y="2510898"/>
              <a:ext cx="747530" cy="358090"/>
            </a:xfrm>
            <a:custGeom>
              <a:avLst/>
              <a:gdLst/>
              <a:ahLst/>
              <a:cxnLst/>
              <a:rect l="l" t="t" r="r" b="b"/>
              <a:pathLst>
                <a:path w="7054" h="3379" extrusionOk="0">
                  <a:moveTo>
                    <a:pt x="6668" y="1"/>
                  </a:moveTo>
                  <a:cubicBezTo>
                    <a:pt x="6080" y="569"/>
                    <a:pt x="5421" y="730"/>
                    <a:pt x="4736" y="730"/>
                  </a:cubicBezTo>
                  <a:cubicBezTo>
                    <a:pt x="4276" y="730"/>
                    <a:pt x="3804" y="657"/>
                    <a:pt x="3334" y="586"/>
                  </a:cubicBezTo>
                  <a:cubicBezTo>
                    <a:pt x="2861" y="511"/>
                    <a:pt x="2389" y="438"/>
                    <a:pt x="1931" y="438"/>
                  </a:cubicBezTo>
                  <a:cubicBezTo>
                    <a:pt x="1246" y="438"/>
                    <a:pt x="589" y="602"/>
                    <a:pt x="1" y="1171"/>
                  </a:cubicBezTo>
                  <a:cubicBezTo>
                    <a:pt x="122" y="1899"/>
                    <a:pt x="254" y="2639"/>
                    <a:pt x="387" y="3379"/>
                  </a:cubicBezTo>
                  <a:cubicBezTo>
                    <a:pt x="976" y="2810"/>
                    <a:pt x="1632" y="2645"/>
                    <a:pt x="2318" y="2645"/>
                  </a:cubicBezTo>
                  <a:cubicBezTo>
                    <a:pt x="2776" y="2645"/>
                    <a:pt x="3247" y="2719"/>
                    <a:pt x="3720" y="2794"/>
                  </a:cubicBezTo>
                  <a:cubicBezTo>
                    <a:pt x="4190" y="2865"/>
                    <a:pt x="4662" y="2938"/>
                    <a:pt x="5122" y="2938"/>
                  </a:cubicBezTo>
                  <a:cubicBezTo>
                    <a:pt x="5807" y="2938"/>
                    <a:pt x="6466" y="2776"/>
                    <a:pt x="7054" y="2209"/>
                  </a:cubicBezTo>
                  <a:cubicBezTo>
                    <a:pt x="6921" y="1469"/>
                    <a:pt x="6800" y="741"/>
                    <a:pt x="6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9990333" y="2608076"/>
              <a:ext cx="14094" cy="11763"/>
            </a:xfrm>
            <a:custGeom>
              <a:avLst/>
              <a:gdLst/>
              <a:ahLst/>
              <a:cxnLst/>
              <a:rect l="l" t="t" r="r" b="b"/>
              <a:pathLst>
                <a:path w="133" h="111" extrusionOk="0">
                  <a:moveTo>
                    <a:pt x="133" y="1"/>
                  </a:moveTo>
                  <a:cubicBezTo>
                    <a:pt x="89" y="33"/>
                    <a:pt x="45" y="77"/>
                    <a:pt x="0" y="111"/>
                  </a:cubicBezTo>
                  <a:lnTo>
                    <a:pt x="0" y="111"/>
                  </a:lnTo>
                  <a:cubicBezTo>
                    <a:pt x="45" y="77"/>
                    <a:pt x="89" y="33"/>
                    <a:pt x="13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9945930" y="2385848"/>
              <a:ext cx="58497" cy="233993"/>
            </a:xfrm>
            <a:custGeom>
              <a:avLst/>
              <a:gdLst/>
              <a:ahLst/>
              <a:cxnLst/>
              <a:rect l="l" t="t" r="r" b="b"/>
              <a:pathLst>
                <a:path w="552" h="2208" extrusionOk="0">
                  <a:moveTo>
                    <a:pt x="33" y="0"/>
                  </a:moveTo>
                  <a:cubicBezTo>
                    <a:pt x="22" y="0"/>
                    <a:pt x="11" y="11"/>
                    <a:pt x="0" y="22"/>
                  </a:cubicBezTo>
                  <a:lnTo>
                    <a:pt x="419" y="2208"/>
                  </a:lnTo>
                  <a:cubicBezTo>
                    <a:pt x="464" y="2174"/>
                    <a:pt x="508" y="2130"/>
                    <a:pt x="552" y="2098"/>
                  </a:cubicBezTo>
                  <a:lnTo>
                    <a:pt x="486" y="1865"/>
                  </a:lnTo>
                  <a:cubicBezTo>
                    <a:pt x="408" y="1512"/>
                    <a:pt x="364" y="1170"/>
                    <a:pt x="253" y="817"/>
                  </a:cubicBezTo>
                  <a:cubicBezTo>
                    <a:pt x="177" y="552"/>
                    <a:pt x="88" y="276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9956315" y="2535589"/>
              <a:ext cx="11869" cy="67930"/>
            </a:xfrm>
            <a:custGeom>
              <a:avLst/>
              <a:gdLst/>
              <a:ahLst/>
              <a:cxnLst/>
              <a:rect l="l" t="t" r="r" b="b"/>
              <a:pathLst>
                <a:path w="112" h="64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221"/>
                    <a:pt x="79" y="430"/>
                    <a:pt x="111" y="640"/>
                  </a:cubicBezTo>
                  <a:cubicBezTo>
                    <a:pt x="79" y="420"/>
                    <a:pt x="34" y="209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9933001" y="2399837"/>
              <a:ext cx="35183" cy="203684"/>
            </a:xfrm>
            <a:custGeom>
              <a:avLst/>
              <a:gdLst/>
              <a:ahLst/>
              <a:cxnLst/>
              <a:rect l="l" t="t" r="r" b="b"/>
              <a:pathLst>
                <a:path w="332" h="1922" extrusionOk="0">
                  <a:moveTo>
                    <a:pt x="0" y="1"/>
                  </a:moveTo>
                  <a:lnTo>
                    <a:pt x="0" y="11"/>
                  </a:lnTo>
                  <a:cubicBezTo>
                    <a:pt x="66" y="431"/>
                    <a:pt x="144" y="862"/>
                    <a:pt x="221" y="1281"/>
                  </a:cubicBezTo>
                  <a:lnTo>
                    <a:pt x="0" y="1"/>
                  </a:lnTo>
                  <a:close/>
                  <a:moveTo>
                    <a:pt x="221" y="1281"/>
                  </a:moveTo>
                  <a:cubicBezTo>
                    <a:pt x="232" y="1348"/>
                    <a:pt x="243" y="1415"/>
                    <a:pt x="256" y="1482"/>
                  </a:cubicBezTo>
                  <a:lnTo>
                    <a:pt x="256" y="1482"/>
                  </a:lnTo>
                  <a:lnTo>
                    <a:pt x="221" y="1281"/>
                  </a:lnTo>
                  <a:close/>
                  <a:moveTo>
                    <a:pt x="256" y="1482"/>
                  </a:moveTo>
                  <a:lnTo>
                    <a:pt x="331" y="1921"/>
                  </a:lnTo>
                  <a:cubicBezTo>
                    <a:pt x="309" y="1771"/>
                    <a:pt x="281" y="1626"/>
                    <a:pt x="256" y="1482"/>
                  </a:cubicBezTo>
                  <a:close/>
                </a:path>
              </a:pathLst>
            </a:custGeom>
            <a:solidFill>
              <a:srgbClr val="D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9990333" y="2608076"/>
              <a:ext cx="731104" cy="214175"/>
            </a:xfrm>
            <a:custGeom>
              <a:avLst/>
              <a:gdLst/>
              <a:ahLst/>
              <a:cxnLst/>
              <a:rect l="l" t="t" r="r" b="b"/>
              <a:pathLst>
                <a:path w="6899" h="2021" extrusionOk="0">
                  <a:moveTo>
                    <a:pt x="133" y="1"/>
                  </a:moveTo>
                  <a:cubicBezTo>
                    <a:pt x="89" y="33"/>
                    <a:pt x="45" y="77"/>
                    <a:pt x="0" y="111"/>
                  </a:cubicBezTo>
                  <a:lnTo>
                    <a:pt x="210" y="1215"/>
                  </a:lnTo>
                  <a:cubicBezTo>
                    <a:pt x="597" y="1104"/>
                    <a:pt x="1027" y="1049"/>
                    <a:pt x="1480" y="1049"/>
                  </a:cubicBezTo>
                  <a:cubicBezTo>
                    <a:pt x="1767" y="1049"/>
                    <a:pt x="2076" y="1071"/>
                    <a:pt x="2373" y="1115"/>
                  </a:cubicBezTo>
                  <a:cubicBezTo>
                    <a:pt x="3224" y="1237"/>
                    <a:pt x="3896" y="1546"/>
                    <a:pt x="4382" y="1987"/>
                  </a:cubicBezTo>
                  <a:cubicBezTo>
                    <a:pt x="4581" y="2009"/>
                    <a:pt x="4769" y="2020"/>
                    <a:pt x="4968" y="2020"/>
                  </a:cubicBezTo>
                  <a:cubicBezTo>
                    <a:pt x="5652" y="2020"/>
                    <a:pt x="6314" y="1855"/>
                    <a:pt x="6899" y="1292"/>
                  </a:cubicBezTo>
                  <a:lnTo>
                    <a:pt x="6899" y="1281"/>
                  </a:lnTo>
                  <a:cubicBezTo>
                    <a:pt x="6678" y="1402"/>
                    <a:pt x="6447" y="1502"/>
                    <a:pt x="6204" y="1556"/>
                  </a:cubicBezTo>
                  <a:cubicBezTo>
                    <a:pt x="6093" y="1579"/>
                    <a:pt x="5994" y="1590"/>
                    <a:pt x="5883" y="1590"/>
                  </a:cubicBezTo>
                  <a:cubicBezTo>
                    <a:pt x="5652" y="1590"/>
                    <a:pt x="5420" y="1534"/>
                    <a:pt x="5188" y="1480"/>
                  </a:cubicBezTo>
                  <a:cubicBezTo>
                    <a:pt x="4857" y="1402"/>
                    <a:pt x="4537" y="1281"/>
                    <a:pt x="4239" y="1126"/>
                  </a:cubicBezTo>
                  <a:cubicBezTo>
                    <a:pt x="3908" y="960"/>
                    <a:pt x="3599" y="784"/>
                    <a:pt x="3234" y="729"/>
                  </a:cubicBezTo>
                  <a:cubicBezTo>
                    <a:pt x="3113" y="707"/>
                    <a:pt x="2981" y="696"/>
                    <a:pt x="2859" y="696"/>
                  </a:cubicBezTo>
                  <a:cubicBezTo>
                    <a:pt x="2605" y="696"/>
                    <a:pt x="2363" y="729"/>
                    <a:pt x="2108" y="762"/>
                  </a:cubicBezTo>
                  <a:cubicBezTo>
                    <a:pt x="1855" y="795"/>
                    <a:pt x="1601" y="828"/>
                    <a:pt x="1358" y="828"/>
                  </a:cubicBezTo>
                  <a:cubicBezTo>
                    <a:pt x="1247" y="828"/>
                    <a:pt x="1148" y="828"/>
                    <a:pt x="1049" y="817"/>
                  </a:cubicBezTo>
                  <a:cubicBezTo>
                    <a:pt x="574" y="751"/>
                    <a:pt x="287" y="420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9929504" y="2377582"/>
              <a:ext cx="136916" cy="651322"/>
            </a:xfrm>
            <a:custGeom>
              <a:avLst/>
              <a:gdLst/>
              <a:ahLst/>
              <a:cxnLst/>
              <a:rect l="l" t="t" r="r" b="b"/>
              <a:pathLst>
                <a:path w="1292" h="6146" extrusionOk="0">
                  <a:moveTo>
                    <a:pt x="86" y="1"/>
                  </a:moveTo>
                  <a:cubicBezTo>
                    <a:pt x="57" y="1"/>
                    <a:pt x="29" y="13"/>
                    <a:pt x="0" y="34"/>
                  </a:cubicBezTo>
                  <a:lnTo>
                    <a:pt x="1060" y="6127"/>
                  </a:lnTo>
                  <a:cubicBezTo>
                    <a:pt x="1092" y="6139"/>
                    <a:pt x="1124" y="6145"/>
                    <a:pt x="1154" y="6145"/>
                  </a:cubicBezTo>
                  <a:cubicBezTo>
                    <a:pt x="1208" y="6145"/>
                    <a:pt x="1256" y="6125"/>
                    <a:pt x="1291" y="6083"/>
                  </a:cubicBezTo>
                  <a:lnTo>
                    <a:pt x="133" y="12"/>
                  </a:lnTo>
                  <a:cubicBezTo>
                    <a:pt x="117" y="4"/>
                    <a:pt x="101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7296378" y="2377370"/>
              <a:ext cx="731210" cy="359149"/>
            </a:xfrm>
            <a:custGeom>
              <a:avLst/>
              <a:gdLst/>
              <a:ahLst/>
              <a:cxnLst/>
              <a:rect l="l" t="t" r="r" b="b"/>
              <a:pathLst>
                <a:path w="6900" h="3389" extrusionOk="0">
                  <a:moveTo>
                    <a:pt x="5476" y="1"/>
                  </a:moveTo>
                  <a:cubicBezTo>
                    <a:pt x="4763" y="1"/>
                    <a:pt x="4068" y="291"/>
                    <a:pt x="3378" y="577"/>
                  </a:cubicBezTo>
                  <a:cubicBezTo>
                    <a:pt x="2678" y="864"/>
                    <a:pt x="1977" y="1156"/>
                    <a:pt x="1260" y="1156"/>
                  </a:cubicBezTo>
                  <a:cubicBezTo>
                    <a:pt x="847" y="1156"/>
                    <a:pt x="428" y="1059"/>
                    <a:pt x="0" y="809"/>
                  </a:cubicBezTo>
                  <a:lnTo>
                    <a:pt x="0" y="809"/>
                  </a:lnTo>
                  <a:cubicBezTo>
                    <a:pt x="45" y="1548"/>
                    <a:pt x="100" y="2299"/>
                    <a:pt x="144" y="3039"/>
                  </a:cubicBezTo>
                  <a:cubicBezTo>
                    <a:pt x="580" y="3291"/>
                    <a:pt x="1004" y="3389"/>
                    <a:pt x="1420" y="3389"/>
                  </a:cubicBezTo>
                  <a:cubicBezTo>
                    <a:pt x="2133" y="3389"/>
                    <a:pt x="2825" y="3103"/>
                    <a:pt x="3522" y="2818"/>
                  </a:cubicBezTo>
                  <a:cubicBezTo>
                    <a:pt x="4222" y="2530"/>
                    <a:pt x="4918" y="2239"/>
                    <a:pt x="5635" y="2239"/>
                  </a:cubicBezTo>
                  <a:cubicBezTo>
                    <a:pt x="6048" y="2239"/>
                    <a:pt x="6468" y="2335"/>
                    <a:pt x="6900" y="2586"/>
                  </a:cubicBezTo>
                  <a:cubicBezTo>
                    <a:pt x="6855" y="1846"/>
                    <a:pt x="6800" y="1096"/>
                    <a:pt x="6745" y="356"/>
                  </a:cubicBezTo>
                  <a:cubicBezTo>
                    <a:pt x="6314" y="100"/>
                    <a:pt x="5892" y="1"/>
                    <a:pt x="5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7311638" y="2614540"/>
              <a:ext cx="732376" cy="359467"/>
            </a:xfrm>
            <a:custGeom>
              <a:avLst/>
              <a:gdLst/>
              <a:ahLst/>
              <a:cxnLst/>
              <a:rect l="l" t="t" r="r" b="b"/>
              <a:pathLst>
                <a:path w="6911" h="3392" extrusionOk="0">
                  <a:moveTo>
                    <a:pt x="5491" y="1"/>
                  </a:moveTo>
                  <a:cubicBezTo>
                    <a:pt x="4774" y="1"/>
                    <a:pt x="4078" y="292"/>
                    <a:pt x="3378" y="580"/>
                  </a:cubicBezTo>
                  <a:cubicBezTo>
                    <a:pt x="2681" y="865"/>
                    <a:pt x="1989" y="1151"/>
                    <a:pt x="1276" y="1151"/>
                  </a:cubicBezTo>
                  <a:cubicBezTo>
                    <a:pt x="860" y="1151"/>
                    <a:pt x="436" y="1053"/>
                    <a:pt x="0" y="801"/>
                  </a:cubicBezTo>
                  <a:lnTo>
                    <a:pt x="0" y="801"/>
                  </a:lnTo>
                  <a:cubicBezTo>
                    <a:pt x="55" y="1551"/>
                    <a:pt x="99" y="2290"/>
                    <a:pt x="155" y="3041"/>
                  </a:cubicBezTo>
                  <a:cubicBezTo>
                    <a:pt x="587" y="3293"/>
                    <a:pt x="1010" y="3391"/>
                    <a:pt x="1427" y="3391"/>
                  </a:cubicBezTo>
                  <a:cubicBezTo>
                    <a:pt x="2140" y="3391"/>
                    <a:pt x="2836" y="3106"/>
                    <a:pt x="3533" y="2820"/>
                  </a:cubicBezTo>
                  <a:cubicBezTo>
                    <a:pt x="4223" y="2527"/>
                    <a:pt x="4917" y="2239"/>
                    <a:pt x="5633" y="2239"/>
                  </a:cubicBezTo>
                  <a:cubicBezTo>
                    <a:pt x="6051" y="2239"/>
                    <a:pt x="6475" y="2337"/>
                    <a:pt x="6910" y="2589"/>
                  </a:cubicBezTo>
                  <a:cubicBezTo>
                    <a:pt x="6855" y="1838"/>
                    <a:pt x="6810" y="1098"/>
                    <a:pt x="6756" y="348"/>
                  </a:cubicBezTo>
                  <a:cubicBezTo>
                    <a:pt x="6324" y="97"/>
                    <a:pt x="5904" y="1"/>
                    <a:pt x="5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7991247" y="2633827"/>
              <a:ext cx="16426" cy="7100"/>
            </a:xfrm>
            <a:custGeom>
              <a:avLst/>
              <a:gdLst/>
              <a:ahLst/>
              <a:cxnLst/>
              <a:rect l="l" t="t" r="r" b="b"/>
              <a:pathLst>
                <a:path w="155" h="67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22"/>
                    <a:pt x="100" y="45"/>
                    <a:pt x="155" y="67"/>
                  </a:cubicBezTo>
                  <a:lnTo>
                    <a:pt x="155" y="67"/>
                  </a:lnTo>
                  <a:cubicBezTo>
                    <a:pt x="100" y="45"/>
                    <a:pt x="56" y="22"/>
                    <a:pt x="0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7987750" y="2403334"/>
              <a:ext cx="19923" cy="237596"/>
            </a:xfrm>
            <a:custGeom>
              <a:avLst/>
              <a:gdLst/>
              <a:ahLst/>
              <a:cxnLst/>
              <a:rect l="l" t="t" r="r" b="b"/>
              <a:pathLst>
                <a:path w="188" h="2242" extrusionOk="0">
                  <a:moveTo>
                    <a:pt x="33" y="0"/>
                  </a:moveTo>
                  <a:cubicBezTo>
                    <a:pt x="55" y="287"/>
                    <a:pt x="33" y="574"/>
                    <a:pt x="22" y="861"/>
                  </a:cubicBezTo>
                  <a:cubicBezTo>
                    <a:pt x="0" y="1215"/>
                    <a:pt x="33" y="1568"/>
                    <a:pt x="45" y="1933"/>
                  </a:cubicBezTo>
                  <a:cubicBezTo>
                    <a:pt x="45" y="2009"/>
                    <a:pt x="45" y="2098"/>
                    <a:pt x="33" y="2175"/>
                  </a:cubicBezTo>
                  <a:cubicBezTo>
                    <a:pt x="89" y="2197"/>
                    <a:pt x="133" y="2220"/>
                    <a:pt x="188" y="2242"/>
                  </a:cubicBezTo>
                  <a:lnTo>
                    <a:pt x="77" y="23"/>
                  </a:lnTo>
                  <a:cubicBezTo>
                    <a:pt x="67" y="23"/>
                    <a:pt x="45" y="12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7327958" y="2633827"/>
              <a:ext cx="683311" cy="340498"/>
            </a:xfrm>
            <a:custGeom>
              <a:avLst/>
              <a:gdLst/>
              <a:ahLst/>
              <a:cxnLst/>
              <a:rect l="l" t="t" r="r" b="b"/>
              <a:pathLst>
                <a:path w="6448" h="3213" extrusionOk="0">
                  <a:moveTo>
                    <a:pt x="6259" y="0"/>
                  </a:moveTo>
                  <a:cubicBezTo>
                    <a:pt x="6226" y="276"/>
                    <a:pt x="6138" y="541"/>
                    <a:pt x="5950" y="739"/>
                  </a:cubicBezTo>
                  <a:cubicBezTo>
                    <a:pt x="6116" y="707"/>
                    <a:pt x="6281" y="685"/>
                    <a:pt x="6447" y="673"/>
                  </a:cubicBezTo>
                  <a:lnTo>
                    <a:pt x="6414" y="67"/>
                  </a:lnTo>
                  <a:cubicBezTo>
                    <a:pt x="6359" y="45"/>
                    <a:pt x="6315" y="22"/>
                    <a:pt x="6259" y="0"/>
                  </a:cubicBezTo>
                  <a:close/>
                  <a:moveTo>
                    <a:pt x="4637" y="1193"/>
                  </a:moveTo>
                  <a:lnTo>
                    <a:pt x="4637" y="1193"/>
                  </a:lnTo>
                  <a:cubicBezTo>
                    <a:pt x="4240" y="1237"/>
                    <a:pt x="3842" y="1281"/>
                    <a:pt x="3467" y="1435"/>
                  </a:cubicBezTo>
                  <a:cubicBezTo>
                    <a:pt x="3124" y="1578"/>
                    <a:pt x="2827" y="1833"/>
                    <a:pt x="2540" y="2064"/>
                  </a:cubicBezTo>
                  <a:cubicBezTo>
                    <a:pt x="2285" y="2285"/>
                    <a:pt x="1998" y="2484"/>
                    <a:pt x="1701" y="2638"/>
                  </a:cubicBezTo>
                  <a:cubicBezTo>
                    <a:pt x="1392" y="2804"/>
                    <a:pt x="1083" y="2937"/>
                    <a:pt x="729" y="2947"/>
                  </a:cubicBezTo>
                  <a:lnTo>
                    <a:pt x="663" y="2947"/>
                  </a:lnTo>
                  <a:cubicBezTo>
                    <a:pt x="442" y="2947"/>
                    <a:pt x="210" y="2914"/>
                    <a:pt x="1" y="2848"/>
                  </a:cubicBezTo>
                  <a:lnTo>
                    <a:pt x="1" y="2859"/>
                  </a:lnTo>
                  <a:cubicBezTo>
                    <a:pt x="431" y="3113"/>
                    <a:pt x="850" y="3212"/>
                    <a:pt x="1270" y="3212"/>
                  </a:cubicBezTo>
                  <a:cubicBezTo>
                    <a:pt x="1988" y="3212"/>
                    <a:pt x="2683" y="2925"/>
                    <a:pt x="3379" y="2638"/>
                  </a:cubicBezTo>
                  <a:cubicBezTo>
                    <a:pt x="3423" y="2616"/>
                    <a:pt x="3477" y="2594"/>
                    <a:pt x="3522" y="2572"/>
                  </a:cubicBezTo>
                  <a:cubicBezTo>
                    <a:pt x="3654" y="2230"/>
                    <a:pt x="3831" y="1910"/>
                    <a:pt x="4085" y="1634"/>
                  </a:cubicBezTo>
                  <a:cubicBezTo>
                    <a:pt x="4228" y="1468"/>
                    <a:pt x="4416" y="1325"/>
                    <a:pt x="4637" y="1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5"/>
            <p:cNvSpPr/>
            <p:nvPr/>
          </p:nvSpPr>
          <p:spPr>
            <a:xfrm>
              <a:off x="8014667" y="2464587"/>
              <a:ext cx="10597" cy="155253"/>
            </a:xfrm>
            <a:custGeom>
              <a:avLst/>
              <a:gdLst/>
              <a:ahLst/>
              <a:cxnLst/>
              <a:rect l="l" t="t" r="r" b="b"/>
              <a:pathLst>
                <a:path w="100" h="1465" extrusionOk="0">
                  <a:moveTo>
                    <a:pt x="0" y="1"/>
                  </a:moveTo>
                  <a:cubicBezTo>
                    <a:pt x="34" y="485"/>
                    <a:pt x="66" y="981"/>
                    <a:pt x="100" y="1465"/>
                  </a:cubicBezTo>
                  <a:lnTo>
                    <a:pt x="100" y="1443"/>
                  </a:lnTo>
                  <a:cubicBezTo>
                    <a:pt x="66" y="969"/>
                    <a:pt x="34" y="485"/>
                    <a:pt x="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5"/>
            <p:cNvSpPr/>
            <p:nvPr/>
          </p:nvSpPr>
          <p:spPr>
            <a:xfrm>
              <a:off x="8011170" y="2413931"/>
              <a:ext cx="14094" cy="203578"/>
            </a:xfrm>
            <a:custGeom>
              <a:avLst/>
              <a:gdLst/>
              <a:ahLst/>
              <a:cxnLst/>
              <a:rect l="l" t="t" r="r" b="b"/>
              <a:pathLst>
                <a:path w="133" h="1921" extrusionOk="0">
                  <a:moveTo>
                    <a:pt x="0" y="0"/>
                  </a:moveTo>
                  <a:lnTo>
                    <a:pt x="0" y="11"/>
                  </a:lnTo>
                  <a:lnTo>
                    <a:pt x="33" y="474"/>
                  </a:lnTo>
                  <a:cubicBezTo>
                    <a:pt x="66" y="960"/>
                    <a:pt x="99" y="1446"/>
                    <a:pt x="133" y="19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5"/>
            <p:cNvSpPr/>
            <p:nvPr/>
          </p:nvSpPr>
          <p:spPr>
            <a:xfrm>
              <a:off x="7995910" y="2393584"/>
              <a:ext cx="59768" cy="660118"/>
            </a:xfrm>
            <a:custGeom>
              <a:avLst/>
              <a:gdLst/>
              <a:ahLst/>
              <a:cxnLst/>
              <a:rect l="l" t="t" r="r" b="b"/>
              <a:pathLst>
                <a:path w="564" h="6229" extrusionOk="0">
                  <a:moveTo>
                    <a:pt x="73" y="0"/>
                  </a:moveTo>
                  <a:cubicBezTo>
                    <a:pt x="49" y="0"/>
                    <a:pt x="24" y="8"/>
                    <a:pt x="0" y="26"/>
                  </a:cubicBezTo>
                  <a:lnTo>
                    <a:pt x="309" y="6197"/>
                  </a:lnTo>
                  <a:cubicBezTo>
                    <a:pt x="351" y="6218"/>
                    <a:pt x="390" y="6229"/>
                    <a:pt x="429" y="6229"/>
                  </a:cubicBezTo>
                  <a:cubicBezTo>
                    <a:pt x="473" y="6229"/>
                    <a:pt x="517" y="6215"/>
                    <a:pt x="564" y="6185"/>
                  </a:cubicBezTo>
                  <a:lnTo>
                    <a:pt x="133" y="16"/>
                  </a:lnTo>
                  <a:cubicBezTo>
                    <a:pt x="113" y="6"/>
                    <a:pt x="93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5"/>
            <p:cNvSpPr/>
            <p:nvPr/>
          </p:nvSpPr>
          <p:spPr>
            <a:xfrm>
              <a:off x="9888492" y="2891556"/>
              <a:ext cx="234093" cy="295564"/>
            </a:xfrm>
            <a:custGeom>
              <a:avLst/>
              <a:gdLst/>
              <a:ahLst/>
              <a:cxnLst/>
              <a:rect l="l" t="t" r="r" b="b"/>
              <a:pathLst>
                <a:path w="2209" h="2789" extrusionOk="0">
                  <a:moveTo>
                    <a:pt x="1643" y="0"/>
                  </a:moveTo>
                  <a:cubicBezTo>
                    <a:pt x="1420" y="0"/>
                    <a:pt x="1088" y="134"/>
                    <a:pt x="873" y="250"/>
                  </a:cubicBezTo>
                  <a:cubicBezTo>
                    <a:pt x="663" y="372"/>
                    <a:pt x="520" y="625"/>
                    <a:pt x="432" y="846"/>
                  </a:cubicBezTo>
                  <a:cubicBezTo>
                    <a:pt x="343" y="1089"/>
                    <a:pt x="310" y="1222"/>
                    <a:pt x="288" y="1354"/>
                  </a:cubicBezTo>
                  <a:cubicBezTo>
                    <a:pt x="189" y="1398"/>
                    <a:pt x="100" y="1442"/>
                    <a:pt x="1" y="1476"/>
                  </a:cubicBezTo>
                  <a:cubicBezTo>
                    <a:pt x="133" y="1917"/>
                    <a:pt x="244" y="2392"/>
                    <a:pt x="454" y="2789"/>
                  </a:cubicBezTo>
                  <a:cubicBezTo>
                    <a:pt x="663" y="2656"/>
                    <a:pt x="1469" y="2403"/>
                    <a:pt x="1624" y="2359"/>
                  </a:cubicBezTo>
                  <a:cubicBezTo>
                    <a:pt x="1778" y="2303"/>
                    <a:pt x="1943" y="2193"/>
                    <a:pt x="2065" y="2072"/>
                  </a:cubicBezTo>
                  <a:cubicBezTo>
                    <a:pt x="2208" y="1928"/>
                    <a:pt x="2208" y="1685"/>
                    <a:pt x="2186" y="1476"/>
                  </a:cubicBezTo>
                  <a:cubicBezTo>
                    <a:pt x="2164" y="1199"/>
                    <a:pt x="2131" y="935"/>
                    <a:pt x="2076" y="681"/>
                  </a:cubicBezTo>
                  <a:cubicBezTo>
                    <a:pt x="2065" y="625"/>
                    <a:pt x="2054" y="571"/>
                    <a:pt x="2021" y="527"/>
                  </a:cubicBezTo>
                  <a:cubicBezTo>
                    <a:pt x="1955" y="460"/>
                    <a:pt x="1855" y="460"/>
                    <a:pt x="1767" y="460"/>
                  </a:cubicBezTo>
                  <a:cubicBezTo>
                    <a:pt x="1663" y="460"/>
                    <a:pt x="1315" y="617"/>
                    <a:pt x="1228" y="617"/>
                  </a:cubicBezTo>
                  <a:cubicBezTo>
                    <a:pt x="1223" y="617"/>
                    <a:pt x="1218" y="616"/>
                    <a:pt x="1215" y="615"/>
                  </a:cubicBezTo>
                  <a:cubicBezTo>
                    <a:pt x="1171" y="593"/>
                    <a:pt x="1546" y="394"/>
                    <a:pt x="1690" y="350"/>
                  </a:cubicBezTo>
                  <a:cubicBezTo>
                    <a:pt x="1734" y="339"/>
                    <a:pt x="1889" y="206"/>
                    <a:pt x="1822" y="52"/>
                  </a:cubicBezTo>
                  <a:cubicBezTo>
                    <a:pt x="1781" y="16"/>
                    <a:pt x="1718" y="0"/>
                    <a:pt x="1643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5"/>
            <p:cNvSpPr/>
            <p:nvPr/>
          </p:nvSpPr>
          <p:spPr>
            <a:xfrm>
              <a:off x="7966661" y="2949523"/>
              <a:ext cx="232822" cy="264620"/>
            </a:xfrm>
            <a:custGeom>
              <a:avLst/>
              <a:gdLst/>
              <a:ahLst/>
              <a:cxnLst/>
              <a:rect l="l" t="t" r="r" b="b"/>
              <a:pathLst>
                <a:path w="2197" h="2497" extrusionOk="0">
                  <a:moveTo>
                    <a:pt x="403" y="0"/>
                  </a:moveTo>
                  <a:cubicBezTo>
                    <a:pt x="285" y="0"/>
                    <a:pt x="193" y="11"/>
                    <a:pt x="155" y="34"/>
                  </a:cubicBezTo>
                  <a:cubicBezTo>
                    <a:pt x="111" y="200"/>
                    <a:pt x="288" y="289"/>
                    <a:pt x="332" y="289"/>
                  </a:cubicBezTo>
                  <a:cubicBezTo>
                    <a:pt x="486" y="311"/>
                    <a:pt x="795" y="321"/>
                    <a:pt x="751" y="355"/>
                  </a:cubicBezTo>
                  <a:cubicBezTo>
                    <a:pt x="707" y="388"/>
                    <a:pt x="641" y="377"/>
                    <a:pt x="597" y="388"/>
                  </a:cubicBezTo>
                  <a:cubicBezTo>
                    <a:pt x="486" y="399"/>
                    <a:pt x="376" y="421"/>
                    <a:pt x="276" y="432"/>
                  </a:cubicBezTo>
                  <a:cubicBezTo>
                    <a:pt x="188" y="443"/>
                    <a:pt x="89" y="465"/>
                    <a:pt x="33" y="542"/>
                  </a:cubicBezTo>
                  <a:cubicBezTo>
                    <a:pt x="11" y="586"/>
                    <a:pt x="11" y="652"/>
                    <a:pt x="1" y="708"/>
                  </a:cubicBezTo>
                  <a:cubicBezTo>
                    <a:pt x="1" y="973"/>
                    <a:pt x="23" y="1238"/>
                    <a:pt x="33" y="1503"/>
                  </a:cubicBezTo>
                  <a:cubicBezTo>
                    <a:pt x="67" y="2055"/>
                    <a:pt x="575" y="2165"/>
                    <a:pt x="740" y="2187"/>
                  </a:cubicBezTo>
                  <a:cubicBezTo>
                    <a:pt x="906" y="2209"/>
                    <a:pt x="1369" y="2308"/>
                    <a:pt x="1380" y="2308"/>
                  </a:cubicBezTo>
                  <a:cubicBezTo>
                    <a:pt x="1546" y="2330"/>
                    <a:pt x="1745" y="2408"/>
                    <a:pt x="1965" y="2496"/>
                  </a:cubicBezTo>
                  <a:cubicBezTo>
                    <a:pt x="2108" y="2077"/>
                    <a:pt x="2142" y="1580"/>
                    <a:pt x="2197" y="1128"/>
                  </a:cubicBezTo>
                  <a:cubicBezTo>
                    <a:pt x="2086" y="1105"/>
                    <a:pt x="1988" y="1094"/>
                    <a:pt x="1888" y="1061"/>
                  </a:cubicBezTo>
                  <a:cubicBezTo>
                    <a:pt x="1833" y="939"/>
                    <a:pt x="1789" y="807"/>
                    <a:pt x="1656" y="586"/>
                  </a:cubicBezTo>
                  <a:cubicBezTo>
                    <a:pt x="1524" y="377"/>
                    <a:pt x="1358" y="189"/>
                    <a:pt x="1137" y="112"/>
                  </a:cubicBezTo>
                  <a:cubicBezTo>
                    <a:pt x="935" y="40"/>
                    <a:pt x="624" y="0"/>
                    <a:pt x="403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5"/>
            <p:cNvSpPr/>
            <p:nvPr/>
          </p:nvSpPr>
          <p:spPr>
            <a:xfrm>
              <a:off x="8548032" y="3809395"/>
              <a:ext cx="1251641" cy="1159261"/>
            </a:xfrm>
            <a:custGeom>
              <a:avLst/>
              <a:gdLst/>
              <a:ahLst/>
              <a:cxnLst/>
              <a:rect l="l" t="t" r="r" b="b"/>
              <a:pathLst>
                <a:path w="11811" h="10939" extrusionOk="0">
                  <a:moveTo>
                    <a:pt x="1513" y="0"/>
                  </a:moveTo>
                  <a:cubicBezTo>
                    <a:pt x="1513" y="0"/>
                    <a:pt x="0" y="6767"/>
                    <a:pt x="1160" y="10299"/>
                  </a:cubicBezTo>
                  <a:cubicBezTo>
                    <a:pt x="2358" y="10754"/>
                    <a:pt x="3556" y="10938"/>
                    <a:pt x="4693" y="10938"/>
                  </a:cubicBezTo>
                  <a:cubicBezTo>
                    <a:pt x="8330" y="10938"/>
                    <a:pt x="11349" y="9053"/>
                    <a:pt x="11811" y="8102"/>
                  </a:cubicBezTo>
                  <a:cubicBezTo>
                    <a:pt x="10387" y="4184"/>
                    <a:pt x="9140" y="762"/>
                    <a:pt x="8445" y="88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8682513" y="3877218"/>
              <a:ext cx="849370" cy="135754"/>
            </a:xfrm>
            <a:custGeom>
              <a:avLst/>
              <a:gdLst/>
              <a:ahLst/>
              <a:cxnLst/>
              <a:rect l="l" t="t" r="r" b="b"/>
              <a:pathLst>
                <a:path w="8015" h="1281" extrusionOk="0">
                  <a:moveTo>
                    <a:pt x="7562" y="0"/>
                  </a:moveTo>
                  <a:cubicBezTo>
                    <a:pt x="6867" y="586"/>
                    <a:pt x="4902" y="994"/>
                    <a:pt x="3070" y="994"/>
                  </a:cubicBezTo>
                  <a:cubicBezTo>
                    <a:pt x="1866" y="994"/>
                    <a:pt x="718" y="817"/>
                    <a:pt x="45" y="387"/>
                  </a:cubicBezTo>
                  <a:cubicBezTo>
                    <a:pt x="23" y="464"/>
                    <a:pt x="12" y="552"/>
                    <a:pt x="1" y="641"/>
                  </a:cubicBezTo>
                  <a:cubicBezTo>
                    <a:pt x="994" y="1116"/>
                    <a:pt x="2020" y="1281"/>
                    <a:pt x="3047" y="1281"/>
                  </a:cubicBezTo>
                  <a:cubicBezTo>
                    <a:pt x="4372" y="1281"/>
                    <a:pt x="5707" y="1005"/>
                    <a:pt x="7043" y="685"/>
                  </a:cubicBezTo>
                  <a:cubicBezTo>
                    <a:pt x="7142" y="663"/>
                    <a:pt x="7230" y="652"/>
                    <a:pt x="7330" y="652"/>
                  </a:cubicBezTo>
                  <a:cubicBezTo>
                    <a:pt x="7584" y="652"/>
                    <a:pt x="7816" y="740"/>
                    <a:pt x="8015" y="895"/>
                  </a:cubicBezTo>
                  <a:cubicBezTo>
                    <a:pt x="7849" y="542"/>
                    <a:pt x="7705" y="243"/>
                    <a:pt x="7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5"/>
            <p:cNvSpPr/>
            <p:nvPr/>
          </p:nvSpPr>
          <p:spPr>
            <a:xfrm>
              <a:off x="8731684" y="4005871"/>
              <a:ext cx="53940" cy="275005"/>
            </a:xfrm>
            <a:custGeom>
              <a:avLst/>
              <a:gdLst/>
              <a:ahLst/>
              <a:cxnLst/>
              <a:rect l="l" t="t" r="r" b="b"/>
              <a:pathLst>
                <a:path w="509" h="2595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54" y="829"/>
                    <a:pt x="166" y="1678"/>
                    <a:pt x="1" y="2529"/>
                  </a:cubicBezTo>
                  <a:cubicBezTo>
                    <a:pt x="122" y="2551"/>
                    <a:pt x="232" y="2573"/>
                    <a:pt x="354" y="2595"/>
                  </a:cubicBezTo>
                  <a:cubicBezTo>
                    <a:pt x="431" y="1723"/>
                    <a:pt x="508" y="85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5"/>
            <p:cNvSpPr/>
            <p:nvPr/>
          </p:nvSpPr>
          <p:spPr>
            <a:xfrm>
              <a:off x="9038160" y="4248021"/>
              <a:ext cx="34017" cy="156843"/>
            </a:xfrm>
            <a:custGeom>
              <a:avLst/>
              <a:gdLst/>
              <a:ahLst/>
              <a:cxnLst/>
              <a:rect l="l" t="t" r="r" b="b"/>
              <a:pathLst>
                <a:path w="321" h="1480" extrusionOk="0">
                  <a:moveTo>
                    <a:pt x="1" y="1"/>
                  </a:moveTo>
                  <a:cubicBezTo>
                    <a:pt x="1" y="431"/>
                    <a:pt x="11" y="862"/>
                    <a:pt x="23" y="1292"/>
                  </a:cubicBezTo>
                  <a:cubicBezTo>
                    <a:pt x="133" y="1358"/>
                    <a:pt x="232" y="1424"/>
                    <a:pt x="320" y="1480"/>
                  </a:cubicBezTo>
                  <a:cubicBezTo>
                    <a:pt x="243" y="983"/>
                    <a:pt x="144" y="49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5"/>
            <p:cNvSpPr/>
            <p:nvPr/>
          </p:nvSpPr>
          <p:spPr>
            <a:xfrm>
              <a:off x="9317718" y="4032788"/>
              <a:ext cx="193082" cy="257519"/>
            </a:xfrm>
            <a:custGeom>
              <a:avLst/>
              <a:gdLst/>
              <a:ahLst/>
              <a:cxnLst/>
              <a:rect l="l" t="t" r="r" b="b"/>
              <a:pathLst>
                <a:path w="1822" h="2430" extrusionOk="0">
                  <a:moveTo>
                    <a:pt x="0" y="1"/>
                  </a:moveTo>
                  <a:lnTo>
                    <a:pt x="0" y="1"/>
                  </a:lnTo>
                  <a:cubicBezTo>
                    <a:pt x="375" y="796"/>
                    <a:pt x="784" y="1612"/>
                    <a:pt x="1170" y="2429"/>
                  </a:cubicBezTo>
                  <a:cubicBezTo>
                    <a:pt x="1380" y="2352"/>
                    <a:pt x="1601" y="2275"/>
                    <a:pt x="1822" y="2209"/>
                  </a:cubicBezTo>
                  <a:cubicBezTo>
                    <a:pt x="1281" y="1424"/>
                    <a:pt x="674" y="68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5"/>
            <p:cNvSpPr/>
            <p:nvPr/>
          </p:nvSpPr>
          <p:spPr>
            <a:xfrm>
              <a:off x="9136397" y="2962452"/>
              <a:ext cx="823618" cy="362117"/>
            </a:xfrm>
            <a:custGeom>
              <a:avLst/>
              <a:gdLst/>
              <a:ahLst/>
              <a:cxnLst/>
              <a:rect l="l" t="t" r="r" b="b"/>
              <a:pathLst>
                <a:path w="7772" h="3417" extrusionOk="0">
                  <a:moveTo>
                    <a:pt x="1623" y="1"/>
                  </a:moveTo>
                  <a:cubicBezTo>
                    <a:pt x="1358" y="939"/>
                    <a:pt x="718" y="1955"/>
                    <a:pt x="1" y="2617"/>
                  </a:cubicBezTo>
                  <a:cubicBezTo>
                    <a:pt x="840" y="2937"/>
                    <a:pt x="1667" y="3290"/>
                    <a:pt x="2562" y="3378"/>
                  </a:cubicBezTo>
                  <a:cubicBezTo>
                    <a:pt x="2823" y="3404"/>
                    <a:pt x="3081" y="3416"/>
                    <a:pt x="3336" y="3416"/>
                  </a:cubicBezTo>
                  <a:cubicBezTo>
                    <a:pt x="5353" y="3416"/>
                    <a:pt x="7113" y="2663"/>
                    <a:pt x="7760" y="2154"/>
                  </a:cubicBezTo>
                  <a:cubicBezTo>
                    <a:pt x="7771" y="1678"/>
                    <a:pt x="7738" y="1072"/>
                    <a:pt x="7341" y="652"/>
                  </a:cubicBezTo>
                  <a:cubicBezTo>
                    <a:pt x="6403" y="950"/>
                    <a:pt x="5586" y="1082"/>
                    <a:pt x="4559" y="1104"/>
                  </a:cubicBezTo>
                  <a:cubicBezTo>
                    <a:pt x="4526" y="1105"/>
                    <a:pt x="4493" y="1106"/>
                    <a:pt x="4460" y="1106"/>
                  </a:cubicBezTo>
                  <a:cubicBezTo>
                    <a:pt x="3383" y="1106"/>
                    <a:pt x="2555" y="579"/>
                    <a:pt x="1623" y="1"/>
                  </a:cubicBezTo>
                  <a:close/>
                </a:path>
              </a:pathLst>
            </a:custGeom>
            <a:solidFill>
              <a:srgbClr val="F2F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9621862" y="3079447"/>
              <a:ext cx="12929" cy="106"/>
            </a:xfrm>
            <a:custGeom>
              <a:avLst/>
              <a:gdLst/>
              <a:ahLst/>
              <a:cxnLst/>
              <a:rect l="l" t="t" r="r" b="b"/>
              <a:pathLst>
                <a:path w="122" h="1" extrusionOk="0">
                  <a:moveTo>
                    <a:pt x="1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BF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9553933" y="3079447"/>
              <a:ext cx="169768" cy="241093"/>
            </a:xfrm>
            <a:custGeom>
              <a:avLst/>
              <a:gdLst/>
              <a:ahLst/>
              <a:cxnLst/>
              <a:rect l="l" t="t" r="r" b="b"/>
              <a:pathLst>
                <a:path w="1602" h="2275" extrusionOk="0">
                  <a:moveTo>
                    <a:pt x="641" y="0"/>
                  </a:moveTo>
                  <a:cubicBezTo>
                    <a:pt x="498" y="89"/>
                    <a:pt x="586" y="1116"/>
                    <a:pt x="1" y="2153"/>
                  </a:cubicBezTo>
                  <a:cubicBezTo>
                    <a:pt x="23" y="2197"/>
                    <a:pt x="56" y="2242"/>
                    <a:pt x="79" y="2274"/>
                  </a:cubicBezTo>
                  <a:cubicBezTo>
                    <a:pt x="619" y="2230"/>
                    <a:pt x="1138" y="2142"/>
                    <a:pt x="1602" y="2021"/>
                  </a:cubicBezTo>
                  <a:cubicBezTo>
                    <a:pt x="1558" y="1965"/>
                    <a:pt x="1513" y="1877"/>
                    <a:pt x="1480" y="1811"/>
                  </a:cubicBezTo>
                  <a:cubicBezTo>
                    <a:pt x="1392" y="1590"/>
                    <a:pt x="1171" y="1082"/>
                    <a:pt x="1249" y="707"/>
                  </a:cubicBezTo>
                  <a:cubicBezTo>
                    <a:pt x="1038" y="520"/>
                    <a:pt x="873" y="277"/>
                    <a:pt x="763" y="0"/>
                  </a:cubicBezTo>
                  <a:close/>
                </a:path>
              </a:pathLst>
            </a:custGeom>
            <a:solidFill>
              <a:srgbClr val="EE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8115236" y="2981951"/>
              <a:ext cx="838772" cy="309341"/>
            </a:xfrm>
            <a:custGeom>
              <a:avLst/>
              <a:gdLst/>
              <a:ahLst/>
              <a:cxnLst/>
              <a:rect l="l" t="t" r="r" b="b"/>
              <a:pathLst>
                <a:path w="7915" h="2919" extrusionOk="0">
                  <a:moveTo>
                    <a:pt x="6490" y="0"/>
                  </a:moveTo>
                  <a:cubicBezTo>
                    <a:pt x="5649" y="0"/>
                    <a:pt x="4208" y="656"/>
                    <a:pt x="3223" y="744"/>
                  </a:cubicBezTo>
                  <a:cubicBezTo>
                    <a:pt x="3016" y="762"/>
                    <a:pt x="2816" y="771"/>
                    <a:pt x="2622" y="771"/>
                  </a:cubicBezTo>
                  <a:cubicBezTo>
                    <a:pt x="1894" y="771"/>
                    <a:pt x="1235" y="648"/>
                    <a:pt x="486" y="457"/>
                  </a:cubicBezTo>
                  <a:cubicBezTo>
                    <a:pt x="144" y="844"/>
                    <a:pt x="0" y="1715"/>
                    <a:pt x="155" y="2212"/>
                  </a:cubicBezTo>
                  <a:cubicBezTo>
                    <a:pt x="1093" y="2595"/>
                    <a:pt x="2067" y="2919"/>
                    <a:pt x="3448" y="2919"/>
                  </a:cubicBezTo>
                  <a:cubicBezTo>
                    <a:pt x="3935" y="2919"/>
                    <a:pt x="4473" y="2878"/>
                    <a:pt x="5078" y="2786"/>
                  </a:cubicBezTo>
                  <a:cubicBezTo>
                    <a:pt x="5961" y="2642"/>
                    <a:pt x="7109" y="2377"/>
                    <a:pt x="7915" y="2014"/>
                  </a:cubicBezTo>
                  <a:cubicBezTo>
                    <a:pt x="7175" y="1396"/>
                    <a:pt x="7550" y="248"/>
                    <a:pt x="6789" y="37"/>
                  </a:cubicBezTo>
                  <a:cubicBezTo>
                    <a:pt x="6701" y="12"/>
                    <a:pt x="6601" y="0"/>
                    <a:pt x="6490" y="0"/>
                  </a:cubicBezTo>
                  <a:close/>
                </a:path>
              </a:pathLst>
            </a:custGeom>
            <a:solidFill>
              <a:srgbClr val="F2F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5"/>
            <p:cNvSpPr/>
            <p:nvPr/>
          </p:nvSpPr>
          <p:spPr>
            <a:xfrm>
              <a:off x="8500132" y="3049033"/>
              <a:ext cx="21089" cy="4769"/>
            </a:xfrm>
            <a:custGeom>
              <a:avLst/>
              <a:gdLst/>
              <a:ahLst/>
              <a:cxnLst/>
              <a:rect l="l" t="t" r="r" b="b"/>
              <a:pathLst>
                <a:path w="199" h="45" extrusionOk="0">
                  <a:moveTo>
                    <a:pt x="199" y="0"/>
                  </a:moveTo>
                  <a:cubicBezTo>
                    <a:pt x="132" y="23"/>
                    <a:pt x="66" y="34"/>
                    <a:pt x="0" y="45"/>
                  </a:cubicBezTo>
                  <a:lnTo>
                    <a:pt x="0" y="45"/>
                  </a:lnTo>
                  <a:cubicBezTo>
                    <a:pt x="66" y="34"/>
                    <a:pt x="132" y="23"/>
                    <a:pt x="199" y="0"/>
                  </a:cubicBezTo>
                  <a:close/>
                </a:path>
              </a:pathLst>
            </a:custGeom>
            <a:solidFill>
              <a:srgbClr val="FBF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5"/>
            <p:cNvSpPr/>
            <p:nvPr/>
          </p:nvSpPr>
          <p:spPr>
            <a:xfrm>
              <a:off x="8483706" y="3049033"/>
              <a:ext cx="44508" cy="242259"/>
            </a:xfrm>
            <a:custGeom>
              <a:avLst/>
              <a:gdLst/>
              <a:ahLst/>
              <a:cxnLst/>
              <a:rect l="l" t="t" r="r" b="b"/>
              <a:pathLst>
                <a:path w="420" h="2286" extrusionOk="0">
                  <a:moveTo>
                    <a:pt x="354" y="0"/>
                  </a:moveTo>
                  <a:lnTo>
                    <a:pt x="354" y="0"/>
                  </a:lnTo>
                  <a:cubicBezTo>
                    <a:pt x="287" y="23"/>
                    <a:pt x="221" y="34"/>
                    <a:pt x="155" y="45"/>
                  </a:cubicBezTo>
                  <a:cubicBezTo>
                    <a:pt x="166" y="255"/>
                    <a:pt x="155" y="442"/>
                    <a:pt x="111" y="630"/>
                  </a:cubicBezTo>
                  <a:cubicBezTo>
                    <a:pt x="243" y="718"/>
                    <a:pt x="310" y="851"/>
                    <a:pt x="342" y="1005"/>
                  </a:cubicBezTo>
                  <a:cubicBezTo>
                    <a:pt x="364" y="884"/>
                    <a:pt x="398" y="763"/>
                    <a:pt x="420" y="663"/>
                  </a:cubicBezTo>
                  <a:cubicBezTo>
                    <a:pt x="354" y="420"/>
                    <a:pt x="332" y="199"/>
                    <a:pt x="354" y="0"/>
                  </a:cubicBezTo>
                  <a:close/>
                  <a:moveTo>
                    <a:pt x="55" y="2198"/>
                  </a:moveTo>
                  <a:lnTo>
                    <a:pt x="55" y="2198"/>
                  </a:lnTo>
                  <a:cubicBezTo>
                    <a:pt x="55" y="2208"/>
                    <a:pt x="45" y="2220"/>
                    <a:pt x="33" y="2230"/>
                  </a:cubicBezTo>
                  <a:cubicBezTo>
                    <a:pt x="23" y="2252"/>
                    <a:pt x="11" y="2264"/>
                    <a:pt x="0" y="2286"/>
                  </a:cubicBezTo>
                  <a:lnTo>
                    <a:pt x="45" y="2286"/>
                  </a:lnTo>
                  <a:cubicBezTo>
                    <a:pt x="45" y="2252"/>
                    <a:pt x="55" y="2230"/>
                    <a:pt x="55" y="2198"/>
                  </a:cubicBezTo>
                  <a:close/>
                </a:path>
              </a:pathLst>
            </a:custGeom>
            <a:solidFill>
              <a:srgbClr val="EE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5"/>
            <p:cNvSpPr/>
            <p:nvPr/>
          </p:nvSpPr>
          <p:spPr>
            <a:xfrm>
              <a:off x="8663861" y="3037376"/>
              <a:ext cx="857423" cy="945933"/>
            </a:xfrm>
            <a:custGeom>
              <a:avLst/>
              <a:gdLst/>
              <a:ahLst/>
              <a:cxnLst/>
              <a:rect l="l" t="t" r="r" b="b"/>
              <a:pathLst>
                <a:path w="8091" h="8926" extrusionOk="0">
                  <a:moveTo>
                    <a:pt x="1976" y="0"/>
                  </a:moveTo>
                  <a:cubicBezTo>
                    <a:pt x="1435" y="199"/>
                    <a:pt x="0" y="5342"/>
                    <a:pt x="11" y="8146"/>
                  </a:cubicBezTo>
                  <a:cubicBezTo>
                    <a:pt x="641" y="8699"/>
                    <a:pt x="1911" y="8926"/>
                    <a:pt x="3257" y="8926"/>
                  </a:cubicBezTo>
                  <a:cubicBezTo>
                    <a:pt x="5352" y="8926"/>
                    <a:pt x="7629" y="8376"/>
                    <a:pt x="7958" y="7650"/>
                  </a:cubicBezTo>
                  <a:cubicBezTo>
                    <a:pt x="8091" y="7363"/>
                    <a:pt x="6192" y="287"/>
                    <a:pt x="6192" y="287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5"/>
            <p:cNvSpPr/>
            <p:nvPr/>
          </p:nvSpPr>
          <p:spPr>
            <a:xfrm>
              <a:off x="8660258" y="3425664"/>
              <a:ext cx="848204" cy="556899"/>
            </a:xfrm>
            <a:custGeom>
              <a:avLst/>
              <a:gdLst/>
              <a:ahLst/>
              <a:cxnLst/>
              <a:rect l="l" t="t" r="r" b="b"/>
              <a:pathLst>
                <a:path w="8004" h="5255" extrusionOk="0">
                  <a:moveTo>
                    <a:pt x="675" y="1"/>
                  </a:moveTo>
                  <a:cubicBezTo>
                    <a:pt x="652" y="89"/>
                    <a:pt x="630" y="189"/>
                    <a:pt x="608" y="288"/>
                  </a:cubicBezTo>
                  <a:cubicBezTo>
                    <a:pt x="962" y="950"/>
                    <a:pt x="1" y="1337"/>
                    <a:pt x="2772" y="2186"/>
                  </a:cubicBezTo>
                  <a:cubicBezTo>
                    <a:pt x="3069" y="2275"/>
                    <a:pt x="3378" y="2308"/>
                    <a:pt x="3677" y="2308"/>
                  </a:cubicBezTo>
                  <a:cubicBezTo>
                    <a:pt x="4107" y="2308"/>
                    <a:pt x="4538" y="2242"/>
                    <a:pt x="4902" y="2164"/>
                  </a:cubicBezTo>
                  <a:cubicBezTo>
                    <a:pt x="5277" y="2098"/>
                    <a:pt x="5608" y="2021"/>
                    <a:pt x="5851" y="2021"/>
                  </a:cubicBezTo>
                  <a:cubicBezTo>
                    <a:pt x="6050" y="2021"/>
                    <a:pt x="6204" y="2076"/>
                    <a:pt x="6260" y="2230"/>
                  </a:cubicBezTo>
                  <a:cubicBezTo>
                    <a:pt x="6624" y="4394"/>
                    <a:pt x="4769" y="5122"/>
                    <a:pt x="2893" y="5255"/>
                  </a:cubicBezTo>
                  <a:lnTo>
                    <a:pt x="3280" y="5255"/>
                  </a:lnTo>
                  <a:cubicBezTo>
                    <a:pt x="5377" y="5255"/>
                    <a:pt x="7661" y="4714"/>
                    <a:pt x="7992" y="3986"/>
                  </a:cubicBezTo>
                  <a:cubicBezTo>
                    <a:pt x="7992" y="3974"/>
                    <a:pt x="8004" y="3964"/>
                    <a:pt x="8004" y="3942"/>
                  </a:cubicBezTo>
                  <a:cubicBezTo>
                    <a:pt x="8004" y="3599"/>
                    <a:pt x="7595" y="1911"/>
                    <a:pt x="7165" y="233"/>
                  </a:cubicBezTo>
                  <a:cubicBezTo>
                    <a:pt x="7043" y="332"/>
                    <a:pt x="6911" y="442"/>
                    <a:pt x="6778" y="542"/>
                  </a:cubicBezTo>
                  <a:cubicBezTo>
                    <a:pt x="5973" y="1182"/>
                    <a:pt x="5001" y="1845"/>
                    <a:pt x="3942" y="1899"/>
                  </a:cubicBezTo>
                  <a:lnTo>
                    <a:pt x="3798" y="1899"/>
                  </a:lnTo>
                  <a:cubicBezTo>
                    <a:pt x="3699" y="1899"/>
                    <a:pt x="3589" y="1889"/>
                    <a:pt x="3478" y="1877"/>
                  </a:cubicBezTo>
                  <a:lnTo>
                    <a:pt x="3423" y="1877"/>
                  </a:lnTo>
                  <a:lnTo>
                    <a:pt x="3423" y="1867"/>
                  </a:lnTo>
                  <a:lnTo>
                    <a:pt x="3368" y="1867"/>
                  </a:lnTo>
                  <a:cubicBezTo>
                    <a:pt x="3356" y="1855"/>
                    <a:pt x="3356" y="1855"/>
                    <a:pt x="3346" y="1855"/>
                  </a:cubicBezTo>
                  <a:cubicBezTo>
                    <a:pt x="3158" y="1811"/>
                    <a:pt x="2937" y="1734"/>
                    <a:pt x="2694" y="1602"/>
                  </a:cubicBezTo>
                  <a:cubicBezTo>
                    <a:pt x="2683" y="1602"/>
                    <a:pt x="2683" y="1602"/>
                    <a:pt x="2683" y="1590"/>
                  </a:cubicBezTo>
                  <a:lnTo>
                    <a:pt x="2661" y="1590"/>
                  </a:lnTo>
                  <a:lnTo>
                    <a:pt x="2661" y="1580"/>
                  </a:lnTo>
                  <a:lnTo>
                    <a:pt x="2639" y="1580"/>
                  </a:lnTo>
                  <a:lnTo>
                    <a:pt x="2639" y="1568"/>
                  </a:lnTo>
                  <a:lnTo>
                    <a:pt x="2628" y="1568"/>
                  </a:lnTo>
                  <a:cubicBezTo>
                    <a:pt x="2010" y="1226"/>
                    <a:pt x="1315" y="652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5"/>
            <p:cNvSpPr/>
            <p:nvPr/>
          </p:nvSpPr>
          <p:spPr>
            <a:xfrm>
              <a:off x="8491866" y="2937972"/>
              <a:ext cx="1135919" cy="688838"/>
            </a:xfrm>
            <a:custGeom>
              <a:avLst/>
              <a:gdLst/>
              <a:ahLst/>
              <a:cxnLst/>
              <a:rect l="l" t="t" r="r" b="b"/>
              <a:pathLst>
                <a:path w="10719" h="6500" extrusionOk="0">
                  <a:moveTo>
                    <a:pt x="3400" y="0"/>
                  </a:moveTo>
                  <a:cubicBezTo>
                    <a:pt x="3169" y="99"/>
                    <a:pt x="1071" y="739"/>
                    <a:pt x="287" y="1026"/>
                  </a:cubicBezTo>
                  <a:cubicBezTo>
                    <a:pt x="0" y="2627"/>
                    <a:pt x="3456" y="6280"/>
                    <a:pt x="5056" y="6479"/>
                  </a:cubicBezTo>
                  <a:cubicBezTo>
                    <a:pt x="5167" y="6493"/>
                    <a:pt x="5277" y="6500"/>
                    <a:pt x="5386" y="6500"/>
                  </a:cubicBezTo>
                  <a:cubicBezTo>
                    <a:pt x="6839" y="6500"/>
                    <a:pt x="8121" y="5329"/>
                    <a:pt x="9096" y="4559"/>
                  </a:cubicBezTo>
                  <a:cubicBezTo>
                    <a:pt x="10719" y="3278"/>
                    <a:pt x="10464" y="1402"/>
                    <a:pt x="10663" y="1335"/>
                  </a:cubicBezTo>
                  <a:cubicBezTo>
                    <a:pt x="10420" y="1093"/>
                    <a:pt x="9074" y="960"/>
                    <a:pt x="8776" y="795"/>
                  </a:cubicBezTo>
                  <a:cubicBezTo>
                    <a:pt x="8445" y="629"/>
                    <a:pt x="8102" y="497"/>
                    <a:pt x="7992" y="143"/>
                  </a:cubicBezTo>
                  <a:cubicBezTo>
                    <a:pt x="7284" y="413"/>
                    <a:pt x="6523" y="561"/>
                    <a:pt x="5768" y="561"/>
                  </a:cubicBezTo>
                  <a:cubicBezTo>
                    <a:pt x="4946" y="561"/>
                    <a:pt x="4131" y="386"/>
                    <a:pt x="3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5"/>
            <p:cNvSpPr/>
            <p:nvPr/>
          </p:nvSpPr>
          <p:spPr>
            <a:xfrm>
              <a:off x="8818265" y="2946132"/>
              <a:ext cx="803695" cy="133423"/>
            </a:xfrm>
            <a:custGeom>
              <a:avLst/>
              <a:gdLst/>
              <a:ahLst/>
              <a:cxnLst/>
              <a:rect l="l" t="t" r="r" b="b"/>
              <a:pathLst>
                <a:path w="7584" h="1259" extrusionOk="0">
                  <a:moveTo>
                    <a:pt x="5287" y="508"/>
                  </a:moveTo>
                  <a:lnTo>
                    <a:pt x="5287" y="508"/>
                  </a:lnTo>
                  <a:cubicBezTo>
                    <a:pt x="5409" y="586"/>
                    <a:pt x="5552" y="652"/>
                    <a:pt x="5696" y="718"/>
                  </a:cubicBezTo>
                  <a:cubicBezTo>
                    <a:pt x="5994" y="883"/>
                    <a:pt x="7340" y="1016"/>
                    <a:pt x="7583" y="1258"/>
                  </a:cubicBezTo>
                  <a:lnTo>
                    <a:pt x="7583" y="1258"/>
                  </a:lnTo>
                  <a:lnTo>
                    <a:pt x="7583" y="1258"/>
                  </a:lnTo>
                  <a:lnTo>
                    <a:pt x="7583" y="1258"/>
                  </a:lnTo>
                  <a:cubicBezTo>
                    <a:pt x="7340" y="1016"/>
                    <a:pt x="5994" y="883"/>
                    <a:pt x="5696" y="718"/>
                  </a:cubicBezTo>
                  <a:cubicBezTo>
                    <a:pt x="5552" y="652"/>
                    <a:pt x="5409" y="586"/>
                    <a:pt x="5287" y="508"/>
                  </a:cubicBezTo>
                  <a:close/>
                  <a:moveTo>
                    <a:pt x="99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5"/>
            <p:cNvSpPr/>
            <p:nvPr/>
          </p:nvSpPr>
          <p:spPr>
            <a:xfrm>
              <a:off x="9621862" y="3079447"/>
              <a:ext cx="106" cy="10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5"/>
            <p:cNvSpPr/>
            <p:nvPr/>
          </p:nvSpPr>
          <p:spPr>
            <a:xfrm>
              <a:off x="9553933" y="3079447"/>
              <a:ext cx="68034" cy="228270"/>
            </a:xfrm>
            <a:custGeom>
              <a:avLst/>
              <a:gdLst/>
              <a:ahLst/>
              <a:cxnLst/>
              <a:rect l="l" t="t" r="r" b="b"/>
              <a:pathLst>
                <a:path w="642" h="2154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98" y="89"/>
                    <a:pt x="586" y="1116"/>
                    <a:pt x="1" y="2153"/>
                  </a:cubicBezTo>
                  <a:lnTo>
                    <a:pt x="1" y="2153"/>
                  </a:lnTo>
                  <a:cubicBezTo>
                    <a:pt x="586" y="1116"/>
                    <a:pt x="498" y="89"/>
                    <a:pt x="641" y="0"/>
                  </a:cubicBezTo>
                  <a:close/>
                </a:path>
              </a:pathLst>
            </a:custGeom>
            <a:solidFill>
              <a:srgbClr val="C7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8938651" y="3483102"/>
              <a:ext cx="439998" cy="143914"/>
            </a:xfrm>
            <a:custGeom>
              <a:avLst/>
              <a:gdLst/>
              <a:ahLst/>
              <a:cxnLst/>
              <a:rect l="l" t="t" r="r" b="b"/>
              <a:pathLst>
                <a:path w="4152" h="1358" extrusionOk="0">
                  <a:moveTo>
                    <a:pt x="851" y="1335"/>
                  </a:moveTo>
                  <a:lnTo>
                    <a:pt x="851" y="1335"/>
                  </a:lnTo>
                  <a:lnTo>
                    <a:pt x="851" y="1335"/>
                  </a:lnTo>
                  <a:close/>
                  <a:moveTo>
                    <a:pt x="829" y="1335"/>
                  </a:moveTo>
                  <a:lnTo>
                    <a:pt x="840" y="1335"/>
                  </a:lnTo>
                  <a:lnTo>
                    <a:pt x="829" y="1335"/>
                  </a:lnTo>
                  <a:close/>
                  <a:moveTo>
                    <a:pt x="829" y="1335"/>
                  </a:moveTo>
                  <a:lnTo>
                    <a:pt x="829" y="1335"/>
                  </a:lnTo>
                  <a:lnTo>
                    <a:pt x="829" y="1335"/>
                  </a:lnTo>
                  <a:close/>
                  <a:moveTo>
                    <a:pt x="829" y="1335"/>
                  </a:moveTo>
                  <a:lnTo>
                    <a:pt x="829" y="1335"/>
                  </a:lnTo>
                  <a:lnTo>
                    <a:pt x="829" y="1335"/>
                  </a:lnTo>
                  <a:close/>
                  <a:moveTo>
                    <a:pt x="818" y="1335"/>
                  </a:moveTo>
                  <a:lnTo>
                    <a:pt x="818" y="1335"/>
                  </a:lnTo>
                  <a:lnTo>
                    <a:pt x="818" y="1335"/>
                  </a:lnTo>
                  <a:close/>
                  <a:moveTo>
                    <a:pt x="818" y="1335"/>
                  </a:moveTo>
                  <a:lnTo>
                    <a:pt x="818" y="1335"/>
                  </a:lnTo>
                  <a:lnTo>
                    <a:pt x="818" y="1335"/>
                  </a:lnTo>
                  <a:close/>
                  <a:moveTo>
                    <a:pt x="807" y="1335"/>
                  </a:moveTo>
                  <a:lnTo>
                    <a:pt x="818" y="1335"/>
                  </a:lnTo>
                  <a:lnTo>
                    <a:pt x="807" y="1335"/>
                  </a:lnTo>
                  <a:close/>
                  <a:moveTo>
                    <a:pt x="807" y="1335"/>
                  </a:moveTo>
                  <a:lnTo>
                    <a:pt x="807" y="1335"/>
                  </a:lnTo>
                  <a:lnTo>
                    <a:pt x="807" y="1335"/>
                  </a:lnTo>
                  <a:close/>
                  <a:moveTo>
                    <a:pt x="796" y="1335"/>
                  </a:moveTo>
                  <a:lnTo>
                    <a:pt x="807" y="1335"/>
                  </a:lnTo>
                  <a:lnTo>
                    <a:pt x="796" y="1335"/>
                  </a:lnTo>
                  <a:close/>
                  <a:moveTo>
                    <a:pt x="796" y="1335"/>
                  </a:moveTo>
                  <a:lnTo>
                    <a:pt x="796" y="1335"/>
                  </a:lnTo>
                  <a:lnTo>
                    <a:pt x="796" y="1335"/>
                  </a:lnTo>
                  <a:close/>
                  <a:moveTo>
                    <a:pt x="796" y="1325"/>
                  </a:moveTo>
                  <a:lnTo>
                    <a:pt x="796" y="1335"/>
                  </a:lnTo>
                  <a:lnTo>
                    <a:pt x="796" y="1325"/>
                  </a:lnTo>
                  <a:close/>
                  <a:moveTo>
                    <a:pt x="785" y="1325"/>
                  </a:moveTo>
                  <a:lnTo>
                    <a:pt x="785" y="1325"/>
                  </a:lnTo>
                  <a:lnTo>
                    <a:pt x="785" y="1325"/>
                  </a:lnTo>
                  <a:close/>
                  <a:moveTo>
                    <a:pt x="773" y="1325"/>
                  </a:moveTo>
                  <a:lnTo>
                    <a:pt x="785" y="1325"/>
                  </a:lnTo>
                  <a:lnTo>
                    <a:pt x="773" y="1325"/>
                  </a:lnTo>
                  <a:close/>
                  <a:moveTo>
                    <a:pt x="773" y="1325"/>
                  </a:moveTo>
                  <a:lnTo>
                    <a:pt x="773" y="1325"/>
                  </a:lnTo>
                  <a:lnTo>
                    <a:pt x="773" y="1325"/>
                  </a:lnTo>
                  <a:close/>
                  <a:moveTo>
                    <a:pt x="763" y="1325"/>
                  </a:moveTo>
                  <a:lnTo>
                    <a:pt x="773" y="1325"/>
                  </a:lnTo>
                  <a:lnTo>
                    <a:pt x="763" y="1325"/>
                  </a:lnTo>
                  <a:close/>
                  <a:moveTo>
                    <a:pt x="751" y="1325"/>
                  </a:moveTo>
                  <a:lnTo>
                    <a:pt x="763" y="1325"/>
                  </a:lnTo>
                  <a:lnTo>
                    <a:pt x="751" y="1325"/>
                  </a:lnTo>
                  <a:close/>
                  <a:moveTo>
                    <a:pt x="741" y="1325"/>
                  </a:moveTo>
                  <a:lnTo>
                    <a:pt x="751" y="1325"/>
                  </a:lnTo>
                  <a:lnTo>
                    <a:pt x="741" y="1325"/>
                  </a:lnTo>
                  <a:close/>
                  <a:moveTo>
                    <a:pt x="741" y="1325"/>
                  </a:moveTo>
                  <a:lnTo>
                    <a:pt x="741" y="1325"/>
                  </a:lnTo>
                  <a:lnTo>
                    <a:pt x="741" y="1325"/>
                  </a:lnTo>
                  <a:close/>
                  <a:moveTo>
                    <a:pt x="719" y="1313"/>
                  </a:moveTo>
                  <a:cubicBezTo>
                    <a:pt x="729" y="1313"/>
                    <a:pt x="729" y="1313"/>
                    <a:pt x="741" y="1325"/>
                  </a:cubicBezTo>
                  <a:cubicBezTo>
                    <a:pt x="729" y="1313"/>
                    <a:pt x="729" y="1313"/>
                    <a:pt x="719" y="1313"/>
                  </a:cubicBezTo>
                  <a:close/>
                  <a:moveTo>
                    <a:pt x="67" y="1060"/>
                  </a:moveTo>
                  <a:cubicBezTo>
                    <a:pt x="310" y="1192"/>
                    <a:pt x="531" y="1269"/>
                    <a:pt x="719" y="1313"/>
                  </a:cubicBezTo>
                  <a:cubicBezTo>
                    <a:pt x="531" y="1269"/>
                    <a:pt x="310" y="1192"/>
                    <a:pt x="67" y="1060"/>
                  </a:cubicBezTo>
                  <a:close/>
                  <a:moveTo>
                    <a:pt x="67" y="1060"/>
                  </a:moveTo>
                  <a:lnTo>
                    <a:pt x="67" y="1060"/>
                  </a:lnTo>
                  <a:lnTo>
                    <a:pt x="67" y="1060"/>
                  </a:lnTo>
                  <a:close/>
                  <a:moveTo>
                    <a:pt x="56" y="1048"/>
                  </a:moveTo>
                  <a:cubicBezTo>
                    <a:pt x="56" y="1060"/>
                    <a:pt x="56" y="1060"/>
                    <a:pt x="67" y="1060"/>
                  </a:cubicBezTo>
                  <a:cubicBezTo>
                    <a:pt x="56" y="1060"/>
                    <a:pt x="56" y="1060"/>
                    <a:pt x="56" y="1048"/>
                  </a:cubicBezTo>
                  <a:close/>
                  <a:moveTo>
                    <a:pt x="45" y="1048"/>
                  </a:moveTo>
                  <a:lnTo>
                    <a:pt x="56" y="1048"/>
                  </a:lnTo>
                  <a:lnTo>
                    <a:pt x="45" y="1048"/>
                  </a:lnTo>
                  <a:close/>
                  <a:moveTo>
                    <a:pt x="45" y="1048"/>
                  </a:moveTo>
                  <a:lnTo>
                    <a:pt x="45" y="1048"/>
                  </a:lnTo>
                  <a:lnTo>
                    <a:pt x="45" y="1048"/>
                  </a:lnTo>
                  <a:close/>
                  <a:moveTo>
                    <a:pt x="34" y="1048"/>
                  </a:moveTo>
                  <a:lnTo>
                    <a:pt x="34" y="1048"/>
                  </a:lnTo>
                  <a:lnTo>
                    <a:pt x="34" y="1048"/>
                  </a:lnTo>
                  <a:close/>
                  <a:moveTo>
                    <a:pt x="34" y="1038"/>
                  </a:moveTo>
                  <a:lnTo>
                    <a:pt x="34" y="1038"/>
                  </a:lnTo>
                  <a:lnTo>
                    <a:pt x="34" y="1038"/>
                  </a:lnTo>
                  <a:close/>
                  <a:moveTo>
                    <a:pt x="23" y="1038"/>
                  </a:moveTo>
                  <a:lnTo>
                    <a:pt x="23" y="1038"/>
                  </a:lnTo>
                  <a:lnTo>
                    <a:pt x="23" y="1038"/>
                  </a:lnTo>
                  <a:close/>
                  <a:moveTo>
                    <a:pt x="23" y="1038"/>
                  </a:moveTo>
                  <a:lnTo>
                    <a:pt x="23" y="1038"/>
                  </a:lnTo>
                  <a:lnTo>
                    <a:pt x="23" y="1038"/>
                  </a:lnTo>
                  <a:close/>
                  <a:moveTo>
                    <a:pt x="12" y="1038"/>
                  </a:moveTo>
                  <a:lnTo>
                    <a:pt x="12" y="1038"/>
                  </a:lnTo>
                  <a:lnTo>
                    <a:pt x="12" y="1038"/>
                  </a:lnTo>
                  <a:close/>
                  <a:moveTo>
                    <a:pt x="1" y="1026"/>
                  </a:moveTo>
                  <a:lnTo>
                    <a:pt x="12" y="1026"/>
                  </a:lnTo>
                  <a:lnTo>
                    <a:pt x="1" y="1026"/>
                  </a:lnTo>
                  <a:close/>
                  <a:moveTo>
                    <a:pt x="1" y="1026"/>
                  </a:moveTo>
                  <a:lnTo>
                    <a:pt x="1" y="1026"/>
                  </a:lnTo>
                  <a:lnTo>
                    <a:pt x="1" y="1026"/>
                  </a:lnTo>
                  <a:close/>
                  <a:moveTo>
                    <a:pt x="1" y="1026"/>
                  </a:moveTo>
                  <a:lnTo>
                    <a:pt x="1" y="1026"/>
                  </a:lnTo>
                  <a:lnTo>
                    <a:pt x="1" y="1026"/>
                  </a:lnTo>
                  <a:close/>
                  <a:moveTo>
                    <a:pt x="4151" y="0"/>
                  </a:moveTo>
                  <a:cubicBezTo>
                    <a:pt x="3346" y="640"/>
                    <a:pt x="2374" y="1303"/>
                    <a:pt x="1315" y="1357"/>
                  </a:cubicBezTo>
                  <a:cubicBezTo>
                    <a:pt x="2374" y="1303"/>
                    <a:pt x="3346" y="640"/>
                    <a:pt x="4151" y="0"/>
                  </a:cubicBezTo>
                  <a:close/>
                </a:path>
              </a:pathLst>
            </a:custGeom>
            <a:solidFill>
              <a:srgbClr val="B3E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8697667" y="2946132"/>
              <a:ext cx="924292" cy="680889"/>
            </a:xfrm>
            <a:custGeom>
              <a:avLst/>
              <a:gdLst/>
              <a:ahLst/>
              <a:cxnLst/>
              <a:rect l="l" t="t" r="r" b="b"/>
              <a:pathLst>
                <a:path w="8722" h="6425" extrusionOk="0">
                  <a:moveTo>
                    <a:pt x="1237" y="0"/>
                  </a:moveTo>
                  <a:lnTo>
                    <a:pt x="1138" y="34"/>
                  </a:lnTo>
                  <a:cubicBezTo>
                    <a:pt x="2540" y="1469"/>
                    <a:pt x="4693" y="563"/>
                    <a:pt x="6226" y="1314"/>
                  </a:cubicBezTo>
                  <a:cubicBezTo>
                    <a:pt x="6712" y="1523"/>
                    <a:pt x="5951" y="2572"/>
                    <a:pt x="5178" y="2782"/>
                  </a:cubicBezTo>
                  <a:cubicBezTo>
                    <a:pt x="4880" y="2892"/>
                    <a:pt x="4571" y="2936"/>
                    <a:pt x="4262" y="2936"/>
                  </a:cubicBezTo>
                  <a:cubicBezTo>
                    <a:pt x="3533" y="2936"/>
                    <a:pt x="2805" y="2671"/>
                    <a:pt x="2110" y="2384"/>
                  </a:cubicBezTo>
                  <a:lnTo>
                    <a:pt x="2110" y="2384"/>
                  </a:lnTo>
                  <a:cubicBezTo>
                    <a:pt x="2485" y="3091"/>
                    <a:pt x="3136" y="3334"/>
                    <a:pt x="3876" y="3334"/>
                  </a:cubicBezTo>
                  <a:cubicBezTo>
                    <a:pt x="4671" y="3334"/>
                    <a:pt x="5576" y="3058"/>
                    <a:pt x="6337" y="2771"/>
                  </a:cubicBezTo>
                  <a:cubicBezTo>
                    <a:pt x="6326" y="2661"/>
                    <a:pt x="6326" y="2561"/>
                    <a:pt x="6315" y="2473"/>
                  </a:cubicBezTo>
                  <a:cubicBezTo>
                    <a:pt x="6635" y="2186"/>
                    <a:pt x="6734" y="2021"/>
                    <a:pt x="7187" y="2021"/>
                  </a:cubicBezTo>
                  <a:lnTo>
                    <a:pt x="7320" y="2021"/>
                  </a:lnTo>
                  <a:cubicBezTo>
                    <a:pt x="7529" y="2517"/>
                    <a:pt x="7783" y="2970"/>
                    <a:pt x="8081" y="3411"/>
                  </a:cubicBezTo>
                  <a:cubicBezTo>
                    <a:pt x="8666" y="2374"/>
                    <a:pt x="8578" y="1347"/>
                    <a:pt x="8721" y="1258"/>
                  </a:cubicBezTo>
                  <a:cubicBezTo>
                    <a:pt x="8478" y="1016"/>
                    <a:pt x="7132" y="883"/>
                    <a:pt x="6834" y="718"/>
                  </a:cubicBezTo>
                  <a:cubicBezTo>
                    <a:pt x="6690" y="652"/>
                    <a:pt x="6547" y="586"/>
                    <a:pt x="6425" y="508"/>
                  </a:cubicBezTo>
                  <a:cubicBezTo>
                    <a:pt x="5973" y="762"/>
                    <a:pt x="5476" y="850"/>
                    <a:pt x="5024" y="850"/>
                  </a:cubicBezTo>
                  <a:cubicBezTo>
                    <a:pt x="4703" y="850"/>
                    <a:pt x="4406" y="806"/>
                    <a:pt x="4151" y="751"/>
                  </a:cubicBezTo>
                  <a:cubicBezTo>
                    <a:pt x="3908" y="718"/>
                    <a:pt x="3699" y="684"/>
                    <a:pt x="3523" y="662"/>
                  </a:cubicBezTo>
                  <a:cubicBezTo>
                    <a:pt x="2981" y="574"/>
                    <a:pt x="2010" y="519"/>
                    <a:pt x="1237" y="0"/>
                  </a:cubicBezTo>
                  <a:close/>
                  <a:moveTo>
                    <a:pt x="57" y="3819"/>
                  </a:moveTo>
                  <a:cubicBezTo>
                    <a:pt x="45" y="3941"/>
                    <a:pt x="23" y="4062"/>
                    <a:pt x="1" y="4184"/>
                  </a:cubicBezTo>
                  <a:cubicBezTo>
                    <a:pt x="719" y="4979"/>
                    <a:pt x="1558" y="5696"/>
                    <a:pt x="2275" y="6093"/>
                  </a:cubicBezTo>
                  <a:lnTo>
                    <a:pt x="2286" y="6093"/>
                  </a:lnTo>
                  <a:lnTo>
                    <a:pt x="2286" y="6105"/>
                  </a:lnTo>
                  <a:lnTo>
                    <a:pt x="2308" y="6105"/>
                  </a:lnTo>
                  <a:lnTo>
                    <a:pt x="2308" y="6115"/>
                  </a:lnTo>
                  <a:lnTo>
                    <a:pt x="2330" y="6115"/>
                  </a:lnTo>
                  <a:cubicBezTo>
                    <a:pt x="2330" y="6127"/>
                    <a:pt x="2330" y="6127"/>
                    <a:pt x="2341" y="6127"/>
                  </a:cubicBezTo>
                  <a:cubicBezTo>
                    <a:pt x="2584" y="6259"/>
                    <a:pt x="2805" y="6336"/>
                    <a:pt x="2993" y="6380"/>
                  </a:cubicBezTo>
                  <a:cubicBezTo>
                    <a:pt x="3003" y="6380"/>
                    <a:pt x="3003" y="6380"/>
                    <a:pt x="3015" y="6392"/>
                  </a:cubicBezTo>
                  <a:lnTo>
                    <a:pt x="3070" y="6392"/>
                  </a:lnTo>
                  <a:lnTo>
                    <a:pt x="3070" y="6402"/>
                  </a:lnTo>
                  <a:lnTo>
                    <a:pt x="3125" y="6402"/>
                  </a:lnTo>
                  <a:cubicBezTo>
                    <a:pt x="3236" y="6414"/>
                    <a:pt x="3346" y="6424"/>
                    <a:pt x="3445" y="6424"/>
                  </a:cubicBezTo>
                  <a:lnTo>
                    <a:pt x="3589" y="6424"/>
                  </a:lnTo>
                  <a:cubicBezTo>
                    <a:pt x="4648" y="6370"/>
                    <a:pt x="5620" y="5707"/>
                    <a:pt x="6425" y="5067"/>
                  </a:cubicBezTo>
                  <a:cubicBezTo>
                    <a:pt x="6580" y="4945"/>
                    <a:pt x="6734" y="4824"/>
                    <a:pt x="6878" y="4714"/>
                  </a:cubicBezTo>
                  <a:cubicBezTo>
                    <a:pt x="6756" y="4437"/>
                    <a:pt x="6668" y="4162"/>
                    <a:pt x="6591" y="3908"/>
                  </a:cubicBezTo>
                  <a:cubicBezTo>
                    <a:pt x="6204" y="4393"/>
                    <a:pt x="5630" y="4758"/>
                    <a:pt x="5056" y="4945"/>
                  </a:cubicBezTo>
                  <a:cubicBezTo>
                    <a:pt x="4604" y="5078"/>
                    <a:pt x="4141" y="5133"/>
                    <a:pt x="3688" y="5133"/>
                  </a:cubicBezTo>
                  <a:cubicBezTo>
                    <a:pt x="2375" y="5133"/>
                    <a:pt x="1083" y="4636"/>
                    <a:pt x="57" y="38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5"/>
            <p:cNvSpPr/>
            <p:nvPr/>
          </p:nvSpPr>
          <p:spPr>
            <a:xfrm>
              <a:off x="8673187" y="2187253"/>
              <a:ext cx="948772" cy="848648"/>
            </a:xfrm>
            <a:custGeom>
              <a:avLst/>
              <a:gdLst/>
              <a:ahLst/>
              <a:cxnLst/>
              <a:rect l="l" t="t" r="r" b="b"/>
              <a:pathLst>
                <a:path w="8953" h="8008" extrusionOk="0">
                  <a:moveTo>
                    <a:pt x="4517" y="0"/>
                  </a:moveTo>
                  <a:cubicBezTo>
                    <a:pt x="4374" y="0"/>
                    <a:pt x="4283" y="8"/>
                    <a:pt x="4283" y="8"/>
                  </a:cubicBezTo>
                  <a:cubicBezTo>
                    <a:pt x="4283" y="8"/>
                    <a:pt x="4271" y="8"/>
                    <a:pt x="4249" y="8"/>
                  </a:cubicBezTo>
                  <a:cubicBezTo>
                    <a:pt x="3884" y="8"/>
                    <a:pt x="737" y="125"/>
                    <a:pt x="332" y="4159"/>
                  </a:cubicBezTo>
                  <a:cubicBezTo>
                    <a:pt x="0" y="7486"/>
                    <a:pt x="2783" y="7737"/>
                    <a:pt x="3608" y="7737"/>
                  </a:cubicBezTo>
                  <a:cubicBezTo>
                    <a:pt x="3661" y="7737"/>
                    <a:pt x="3706" y="7736"/>
                    <a:pt x="3742" y="7735"/>
                  </a:cubicBezTo>
                  <a:cubicBezTo>
                    <a:pt x="3988" y="7824"/>
                    <a:pt x="4576" y="8007"/>
                    <a:pt x="5250" y="8007"/>
                  </a:cubicBezTo>
                  <a:cubicBezTo>
                    <a:pt x="6333" y="8007"/>
                    <a:pt x="7636" y="7535"/>
                    <a:pt x="8091" y="5439"/>
                  </a:cubicBezTo>
                  <a:cubicBezTo>
                    <a:pt x="8952" y="1443"/>
                    <a:pt x="6325" y="582"/>
                    <a:pt x="5740" y="251"/>
                  </a:cubicBezTo>
                  <a:cubicBezTo>
                    <a:pt x="5338" y="35"/>
                    <a:pt x="4814" y="0"/>
                    <a:pt x="4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5"/>
            <p:cNvSpPr/>
            <p:nvPr/>
          </p:nvSpPr>
          <p:spPr>
            <a:xfrm>
              <a:off x="8760933" y="2402168"/>
              <a:ext cx="784938" cy="568662"/>
            </a:xfrm>
            <a:custGeom>
              <a:avLst/>
              <a:gdLst/>
              <a:ahLst/>
              <a:cxnLst/>
              <a:rect l="l" t="t" r="r" b="b"/>
              <a:pathLst>
                <a:path w="7407" h="5366" extrusionOk="0">
                  <a:moveTo>
                    <a:pt x="7020" y="1"/>
                  </a:moveTo>
                  <a:cubicBezTo>
                    <a:pt x="7042" y="45"/>
                    <a:pt x="7054" y="78"/>
                    <a:pt x="7064" y="122"/>
                  </a:cubicBezTo>
                  <a:cubicBezTo>
                    <a:pt x="7230" y="464"/>
                    <a:pt x="7351" y="862"/>
                    <a:pt x="7407" y="1336"/>
                  </a:cubicBezTo>
                  <a:cubicBezTo>
                    <a:pt x="7351" y="806"/>
                    <a:pt x="7219" y="376"/>
                    <a:pt x="7020" y="1"/>
                  </a:cubicBezTo>
                  <a:close/>
                  <a:moveTo>
                    <a:pt x="0" y="4505"/>
                  </a:moveTo>
                  <a:lnTo>
                    <a:pt x="0" y="4505"/>
                  </a:lnTo>
                  <a:cubicBezTo>
                    <a:pt x="188" y="4770"/>
                    <a:pt x="398" y="4979"/>
                    <a:pt x="640" y="5133"/>
                  </a:cubicBezTo>
                  <a:lnTo>
                    <a:pt x="652" y="5133"/>
                  </a:lnTo>
                  <a:cubicBezTo>
                    <a:pt x="409" y="4968"/>
                    <a:pt x="188" y="4770"/>
                    <a:pt x="0" y="4505"/>
                  </a:cubicBezTo>
                  <a:close/>
                  <a:moveTo>
                    <a:pt x="7263" y="3411"/>
                  </a:moveTo>
                  <a:lnTo>
                    <a:pt x="7263" y="3411"/>
                  </a:lnTo>
                  <a:cubicBezTo>
                    <a:pt x="7054" y="4360"/>
                    <a:pt x="6678" y="4979"/>
                    <a:pt x="6225" y="5365"/>
                  </a:cubicBezTo>
                  <a:cubicBezTo>
                    <a:pt x="6701" y="4990"/>
                    <a:pt x="7086" y="4383"/>
                    <a:pt x="7263" y="3411"/>
                  </a:cubicBezTo>
                  <a:close/>
                </a:path>
              </a:pathLst>
            </a:custGeom>
            <a:solidFill>
              <a:srgbClr val="E7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5"/>
            <p:cNvSpPr/>
            <p:nvPr/>
          </p:nvSpPr>
          <p:spPr>
            <a:xfrm>
              <a:off x="8828756" y="2946132"/>
              <a:ext cx="1272" cy="10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2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5"/>
            <p:cNvSpPr/>
            <p:nvPr/>
          </p:nvSpPr>
          <p:spPr>
            <a:xfrm>
              <a:off x="8828756" y="2946132"/>
              <a:ext cx="308910" cy="79587"/>
            </a:xfrm>
            <a:custGeom>
              <a:avLst/>
              <a:gdLst/>
              <a:ahLst/>
              <a:cxnLst/>
              <a:rect l="l" t="t" r="r" b="b"/>
              <a:pathLst>
                <a:path w="2915" h="751" extrusionOk="0">
                  <a:moveTo>
                    <a:pt x="0" y="0"/>
                  </a:moveTo>
                  <a:cubicBezTo>
                    <a:pt x="773" y="519"/>
                    <a:pt x="1744" y="574"/>
                    <a:pt x="2286" y="662"/>
                  </a:cubicBezTo>
                  <a:cubicBezTo>
                    <a:pt x="2462" y="684"/>
                    <a:pt x="2671" y="718"/>
                    <a:pt x="2914" y="751"/>
                  </a:cubicBezTo>
                  <a:cubicBezTo>
                    <a:pt x="2627" y="696"/>
                    <a:pt x="2407" y="618"/>
                    <a:pt x="2274" y="574"/>
                  </a:cubicBezTo>
                  <a:lnTo>
                    <a:pt x="2142" y="574"/>
                  </a:lnTo>
                  <a:cubicBezTo>
                    <a:pt x="1722" y="574"/>
                    <a:pt x="784" y="508"/>
                    <a:pt x="12" y="0"/>
                  </a:cubicBez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5"/>
            <p:cNvSpPr/>
            <p:nvPr/>
          </p:nvSpPr>
          <p:spPr>
            <a:xfrm>
              <a:off x="8700104" y="2414991"/>
              <a:ext cx="851595" cy="616669"/>
            </a:xfrm>
            <a:custGeom>
              <a:avLst/>
              <a:gdLst/>
              <a:ahLst/>
              <a:cxnLst/>
              <a:rect l="l" t="t" r="r" b="b"/>
              <a:pathLst>
                <a:path w="8036" h="5819" extrusionOk="0">
                  <a:moveTo>
                    <a:pt x="7638" y="1"/>
                  </a:moveTo>
                  <a:lnTo>
                    <a:pt x="7638" y="1"/>
                  </a:lnTo>
                  <a:cubicBezTo>
                    <a:pt x="8014" y="1315"/>
                    <a:pt x="7628" y="2993"/>
                    <a:pt x="6667" y="3942"/>
                  </a:cubicBezTo>
                  <a:cubicBezTo>
                    <a:pt x="6458" y="4295"/>
                    <a:pt x="5531" y="5233"/>
                    <a:pt x="4040" y="5233"/>
                  </a:cubicBezTo>
                  <a:cubicBezTo>
                    <a:pt x="3875" y="5233"/>
                    <a:pt x="3687" y="5222"/>
                    <a:pt x="3510" y="5200"/>
                  </a:cubicBezTo>
                  <a:cubicBezTo>
                    <a:pt x="3433" y="5189"/>
                    <a:pt x="3367" y="5178"/>
                    <a:pt x="3311" y="5156"/>
                  </a:cubicBezTo>
                  <a:cubicBezTo>
                    <a:pt x="2087" y="4813"/>
                    <a:pt x="1424" y="4096"/>
                    <a:pt x="1104" y="3500"/>
                  </a:cubicBezTo>
                  <a:cubicBezTo>
                    <a:pt x="751" y="3103"/>
                    <a:pt x="409" y="2617"/>
                    <a:pt x="78" y="2010"/>
                  </a:cubicBezTo>
                  <a:lnTo>
                    <a:pt x="78" y="2010"/>
                  </a:lnTo>
                  <a:cubicBezTo>
                    <a:pt x="0" y="3114"/>
                    <a:pt x="210" y="3864"/>
                    <a:pt x="574" y="4383"/>
                  </a:cubicBezTo>
                  <a:cubicBezTo>
                    <a:pt x="762" y="4648"/>
                    <a:pt x="983" y="4847"/>
                    <a:pt x="1226" y="5012"/>
                  </a:cubicBezTo>
                  <a:cubicBezTo>
                    <a:pt x="1998" y="5520"/>
                    <a:pt x="2936" y="5586"/>
                    <a:pt x="3356" y="5586"/>
                  </a:cubicBezTo>
                  <a:lnTo>
                    <a:pt x="3488" y="5586"/>
                  </a:lnTo>
                  <a:cubicBezTo>
                    <a:pt x="3621" y="5630"/>
                    <a:pt x="3841" y="5708"/>
                    <a:pt x="4128" y="5763"/>
                  </a:cubicBezTo>
                  <a:cubicBezTo>
                    <a:pt x="4371" y="5796"/>
                    <a:pt x="4636" y="5818"/>
                    <a:pt x="4912" y="5818"/>
                  </a:cubicBezTo>
                  <a:cubicBezTo>
                    <a:pt x="5541" y="5818"/>
                    <a:pt x="6237" y="5696"/>
                    <a:pt x="6799" y="5244"/>
                  </a:cubicBezTo>
                  <a:cubicBezTo>
                    <a:pt x="7252" y="4858"/>
                    <a:pt x="7628" y="4239"/>
                    <a:pt x="7837" y="3290"/>
                  </a:cubicBezTo>
                  <a:cubicBezTo>
                    <a:pt x="7992" y="2473"/>
                    <a:pt x="8036" y="1789"/>
                    <a:pt x="7981" y="1215"/>
                  </a:cubicBezTo>
                  <a:cubicBezTo>
                    <a:pt x="7925" y="741"/>
                    <a:pt x="7804" y="343"/>
                    <a:pt x="7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8791347" y="2341763"/>
              <a:ext cx="676211" cy="628538"/>
            </a:xfrm>
            <a:custGeom>
              <a:avLst/>
              <a:gdLst/>
              <a:ahLst/>
              <a:cxnLst/>
              <a:rect l="l" t="t" r="r" b="b"/>
              <a:pathLst>
                <a:path w="6381" h="5931" extrusionOk="0">
                  <a:moveTo>
                    <a:pt x="2927" y="0"/>
                  </a:moveTo>
                  <a:cubicBezTo>
                    <a:pt x="1640" y="0"/>
                    <a:pt x="486" y="905"/>
                    <a:pt x="210" y="2204"/>
                  </a:cubicBezTo>
                  <a:cubicBezTo>
                    <a:pt x="100" y="2756"/>
                    <a:pt x="0" y="3275"/>
                    <a:pt x="12" y="3429"/>
                  </a:cubicBezTo>
                  <a:cubicBezTo>
                    <a:pt x="34" y="3959"/>
                    <a:pt x="596" y="5328"/>
                    <a:pt x="2450" y="5847"/>
                  </a:cubicBezTo>
                  <a:cubicBezTo>
                    <a:pt x="2506" y="5869"/>
                    <a:pt x="2572" y="5880"/>
                    <a:pt x="2649" y="5891"/>
                  </a:cubicBezTo>
                  <a:cubicBezTo>
                    <a:pt x="2834" y="5918"/>
                    <a:pt x="3011" y="5931"/>
                    <a:pt x="3181" y="5931"/>
                  </a:cubicBezTo>
                  <a:cubicBezTo>
                    <a:pt x="4732" y="5931"/>
                    <a:pt x="5679" y="4897"/>
                    <a:pt x="5828" y="4589"/>
                  </a:cubicBezTo>
                  <a:cubicBezTo>
                    <a:pt x="5894" y="4456"/>
                    <a:pt x="6005" y="3926"/>
                    <a:pt x="6105" y="3375"/>
                  </a:cubicBezTo>
                  <a:cubicBezTo>
                    <a:pt x="6380" y="1906"/>
                    <a:pt x="5453" y="493"/>
                    <a:pt x="3996" y="162"/>
                  </a:cubicBezTo>
                  <a:cubicBezTo>
                    <a:pt x="3974" y="151"/>
                    <a:pt x="3952" y="151"/>
                    <a:pt x="3930" y="151"/>
                  </a:cubicBezTo>
                  <a:cubicBezTo>
                    <a:pt x="3853" y="129"/>
                    <a:pt x="3544" y="74"/>
                    <a:pt x="3466" y="52"/>
                  </a:cubicBezTo>
                  <a:cubicBezTo>
                    <a:pt x="3444" y="52"/>
                    <a:pt x="3422" y="41"/>
                    <a:pt x="3400" y="41"/>
                  </a:cubicBezTo>
                  <a:cubicBezTo>
                    <a:pt x="3241" y="14"/>
                    <a:pt x="3083" y="0"/>
                    <a:pt x="2927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5"/>
            <p:cNvSpPr/>
            <p:nvPr/>
          </p:nvSpPr>
          <p:spPr>
            <a:xfrm>
              <a:off x="9408961" y="2827971"/>
              <a:ext cx="106" cy="127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FD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5"/>
            <p:cNvSpPr/>
            <p:nvPr/>
          </p:nvSpPr>
          <p:spPr>
            <a:xfrm>
              <a:off x="8834585" y="2341339"/>
              <a:ext cx="609554" cy="544076"/>
            </a:xfrm>
            <a:custGeom>
              <a:avLst/>
              <a:gdLst/>
              <a:ahLst/>
              <a:cxnLst/>
              <a:rect l="l" t="t" r="r" b="b"/>
              <a:pathLst>
                <a:path w="5752" h="5134" extrusionOk="0">
                  <a:moveTo>
                    <a:pt x="2518" y="1"/>
                  </a:moveTo>
                  <a:cubicBezTo>
                    <a:pt x="1436" y="1"/>
                    <a:pt x="453" y="641"/>
                    <a:pt x="1" y="1612"/>
                  </a:cubicBezTo>
                  <a:cubicBezTo>
                    <a:pt x="663" y="862"/>
                    <a:pt x="1657" y="376"/>
                    <a:pt x="2650" y="376"/>
                  </a:cubicBezTo>
                  <a:cubicBezTo>
                    <a:pt x="3180" y="376"/>
                    <a:pt x="3720" y="509"/>
                    <a:pt x="4206" y="818"/>
                  </a:cubicBezTo>
                  <a:cubicBezTo>
                    <a:pt x="5564" y="1689"/>
                    <a:pt x="5508" y="3666"/>
                    <a:pt x="4957" y="5133"/>
                  </a:cubicBezTo>
                  <a:cubicBezTo>
                    <a:pt x="5199" y="4912"/>
                    <a:pt x="5354" y="4714"/>
                    <a:pt x="5420" y="4603"/>
                  </a:cubicBezTo>
                  <a:lnTo>
                    <a:pt x="5420" y="4593"/>
                  </a:lnTo>
                  <a:cubicBezTo>
                    <a:pt x="5486" y="4460"/>
                    <a:pt x="5597" y="3930"/>
                    <a:pt x="5697" y="3379"/>
                  </a:cubicBezTo>
                  <a:cubicBezTo>
                    <a:pt x="5729" y="3213"/>
                    <a:pt x="5751" y="3036"/>
                    <a:pt x="5751" y="2871"/>
                  </a:cubicBezTo>
                  <a:cubicBezTo>
                    <a:pt x="5751" y="1601"/>
                    <a:pt x="4868" y="453"/>
                    <a:pt x="3588" y="166"/>
                  </a:cubicBezTo>
                  <a:cubicBezTo>
                    <a:pt x="3566" y="155"/>
                    <a:pt x="3544" y="155"/>
                    <a:pt x="3522" y="155"/>
                  </a:cubicBezTo>
                  <a:cubicBezTo>
                    <a:pt x="3445" y="133"/>
                    <a:pt x="3136" y="78"/>
                    <a:pt x="3058" y="56"/>
                  </a:cubicBezTo>
                  <a:cubicBezTo>
                    <a:pt x="3036" y="56"/>
                    <a:pt x="3014" y="45"/>
                    <a:pt x="2992" y="45"/>
                  </a:cubicBezTo>
                  <a:cubicBezTo>
                    <a:pt x="2827" y="23"/>
                    <a:pt x="2672" y="1"/>
                    <a:pt x="2518" y="1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5"/>
            <p:cNvSpPr/>
            <p:nvPr/>
          </p:nvSpPr>
          <p:spPr>
            <a:xfrm>
              <a:off x="8794845" y="2186300"/>
              <a:ext cx="745199" cy="638287"/>
            </a:xfrm>
            <a:custGeom>
              <a:avLst/>
              <a:gdLst/>
              <a:ahLst/>
              <a:cxnLst/>
              <a:rect l="l" t="t" r="r" b="b"/>
              <a:pathLst>
                <a:path w="7032" h="6023" extrusionOk="0">
                  <a:moveTo>
                    <a:pt x="3206" y="0"/>
                  </a:moveTo>
                  <a:cubicBezTo>
                    <a:pt x="1786" y="0"/>
                    <a:pt x="777" y="1002"/>
                    <a:pt x="420" y="1905"/>
                  </a:cubicBezTo>
                  <a:cubicBezTo>
                    <a:pt x="23" y="2909"/>
                    <a:pt x="1" y="4499"/>
                    <a:pt x="1" y="4499"/>
                  </a:cubicBezTo>
                  <a:cubicBezTo>
                    <a:pt x="1" y="4499"/>
                    <a:pt x="900" y="1605"/>
                    <a:pt x="3141" y="1605"/>
                  </a:cubicBezTo>
                  <a:cubicBezTo>
                    <a:pt x="3281" y="1605"/>
                    <a:pt x="3426" y="1616"/>
                    <a:pt x="3577" y="1640"/>
                  </a:cubicBezTo>
                  <a:cubicBezTo>
                    <a:pt x="6712" y="2137"/>
                    <a:pt x="5807" y="6022"/>
                    <a:pt x="5807" y="6022"/>
                  </a:cubicBezTo>
                  <a:cubicBezTo>
                    <a:pt x="5807" y="6022"/>
                    <a:pt x="7031" y="3958"/>
                    <a:pt x="6811" y="2600"/>
                  </a:cubicBezTo>
                  <a:cubicBezTo>
                    <a:pt x="6579" y="1243"/>
                    <a:pt x="5387" y="304"/>
                    <a:pt x="3698" y="40"/>
                  </a:cubicBezTo>
                  <a:cubicBezTo>
                    <a:pt x="3529" y="13"/>
                    <a:pt x="3365" y="0"/>
                    <a:pt x="3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5"/>
            <p:cNvSpPr/>
            <p:nvPr/>
          </p:nvSpPr>
          <p:spPr>
            <a:xfrm>
              <a:off x="9190232" y="2605320"/>
              <a:ext cx="195201" cy="133846"/>
            </a:xfrm>
            <a:custGeom>
              <a:avLst/>
              <a:gdLst/>
              <a:ahLst/>
              <a:cxnLst/>
              <a:rect l="l" t="t" r="r" b="b"/>
              <a:pathLst>
                <a:path w="1842" h="1263" extrusionOk="0">
                  <a:moveTo>
                    <a:pt x="825" y="1"/>
                  </a:moveTo>
                  <a:cubicBezTo>
                    <a:pt x="239" y="1"/>
                    <a:pt x="0" y="843"/>
                    <a:pt x="0" y="843"/>
                  </a:cubicBezTo>
                  <a:cubicBezTo>
                    <a:pt x="0" y="843"/>
                    <a:pt x="188" y="1141"/>
                    <a:pt x="828" y="1251"/>
                  </a:cubicBezTo>
                  <a:cubicBezTo>
                    <a:pt x="868" y="1259"/>
                    <a:pt x="908" y="1262"/>
                    <a:pt x="947" y="1262"/>
                  </a:cubicBezTo>
                  <a:cubicBezTo>
                    <a:pt x="1446" y="1262"/>
                    <a:pt x="1841" y="714"/>
                    <a:pt x="1667" y="623"/>
                  </a:cubicBezTo>
                  <a:cubicBezTo>
                    <a:pt x="1490" y="512"/>
                    <a:pt x="1645" y="148"/>
                    <a:pt x="960" y="15"/>
                  </a:cubicBezTo>
                  <a:cubicBezTo>
                    <a:pt x="913" y="5"/>
                    <a:pt x="868" y="1"/>
                    <a:pt x="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5"/>
            <p:cNvSpPr/>
            <p:nvPr/>
          </p:nvSpPr>
          <p:spPr>
            <a:xfrm>
              <a:off x="9190232" y="2603413"/>
              <a:ext cx="196579" cy="91350"/>
            </a:xfrm>
            <a:custGeom>
              <a:avLst/>
              <a:gdLst/>
              <a:ahLst/>
              <a:cxnLst/>
              <a:rect l="l" t="t" r="r" b="b"/>
              <a:pathLst>
                <a:path w="1855" h="862" extrusionOk="0">
                  <a:moveTo>
                    <a:pt x="839" y="0"/>
                  </a:moveTo>
                  <a:cubicBezTo>
                    <a:pt x="121" y="11"/>
                    <a:pt x="0" y="861"/>
                    <a:pt x="0" y="861"/>
                  </a:cubicBezTo>
                  <a:cubicBezTo>
                    <a:pt x="0" y="861"/>
                    <a:pt x="221" y="177"/>
                    <a:pt x="762" y="133"/>
                  </a:cubicBezTo>
                  <a:cubicBezTo>
                    <a:pt x="782" y="131"/>
                    <a:pt x="802" y="131"/>
                    <a:pt x="822" y="131"/>
                  </a:cubicBezTo>
                  <a:cubicBezTo>
                    <a:pt x="1376" y="131"/>
                    <a:pt x="1625" y="708"/>
                    <a:pt x="1700" y="729"/>
                  </a:cubicBezTo>
                  <a:cubicBezTo>
                    <a:pt x="1702" y="729"/>
                    <a:pt x="1704" y="729"/>
                    <a:pt x="1705" y="729"/>
                  </a:cubicBezTo>
                  <a:cubicBezTo>
                    <a:pt x="1771" y="729"/>
                    <a:pt x="1855" y="530"/>
                    <a:pt x="1855" y="530"/>
                  </a:cubicBezTo>
                  <a:lnTo>
                    <a:pt x="1855" y="530"/>
                  </a:lnTo>
                  <a:cubicBezTo>
                    <a:pt x="1855" y="530"/>
                    <a:pt x="1796" y="584"/>
                    <a:pt x="1734" y="584"/>
                  </a:cubicBezTo>
                  <a:cubicBezTo>
                    <a:pt x="1703" y="584"/>
                    <a:pt x="1671" y="571"/>
                    <a:pt x="1645" y="530"/>
                  </a:cubicBezTo>
                  <a:cubicBezTo>
                    <a:pt x="1612" y="464"/>
                    <a:pt x="1369" y="0"/>
                    <a:pt x="83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5"/>
            <p:cNvSpPr/>
            <p:nvPr/>
          </p:nvSpPr>
          <p:spPr>
            <a:xfrm>
              <a:off x="9224144" y="2614328"/>
              <a:ext cx="105337" cy="98345"/>
            </a:xfrm>
            <a:custGeom>
              <a:avLst/>
              <a:gdLst/>
              <a:ahLst/>
              <a:cxnLst/>
              <a:rect l="l" t="t" r="r" b="b"/>
              <a:pathLst>
                <a:path w="994" h="928" extrusionOk="0">
                  <a:moveTo>
                    <a:pt x="496" y="1"/>
                  </a:moveTo>
                  <a:cubicBezTo>
                    <a:pt x="274" y="1"/>
                    <a:pt x="84" y="165"/>
                    <a:pt x="44" y="383"/>
                  </a:cubicBezTo>
                  <a:cubicBezTo>
                    <a:pt x="0" y="637"/>
                    <a:pt x="166" y="879"/>
                    <a:pt x="420" y="923"/>
                  </a:cubicBezTo>
                  <a:cubicBezTo>
                    <a:pt x="441" y="926"/>
                    <a:pt x="463" y="928"/>
                    <a:pt x="485" y="928"/>
                  </a:cubicBezTo>
                  <a:cubicBezTo>
                    <a:pt x="714" y="928"/>
                    <a:pt x="921" y="769"/>
                    <a:pt x="961" y="538"/>
                  </a:cubicBezTo>
                  <a:cubicBezTo>
                    <a:pt x="994" y="283"/>
                    <a:pt x="828" y="52"/>
                    <a:pt x="574" y="8"/>
                  </a:cubicBezTo>
                  <a:cubicBezTo>
                    <a:pt x="548" y="3"/>
                    <a:pt x="522" y="1"/>
                    <a:pt x="496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5"/>
            <p:cNvSpPr/>
            <p:nvPr/>
          </p:nvSpPr>
          <p:spPr>
            <a:xfrm>
              <a:off x="9222978" y="2515454"/>
              <a:ext cx="141579" cy="45993"/>
            </a:xfrm>
            <a:custGeom>
              <a:avLst/>
              <a:gdLst/>
              <a:ahLst/>
              <a:cxnLst/>
              <a:rect l="l" t="t" r="r" b="b"/>
              <a:pathLst>
                <a:path w="1336" h="434" extrusionOk="0">
                  <a:moveTo>
                    <a:pt x="431" y="1"/>
                  </a:moveTo>
                  <a:cubicBezTo>
                    <a:pt x="271" y="1"/>
                    <a:pt x="122" y="54"/>
                    <a:pt x="1" y="146"/>
                  </a:cubicBezTo>
                  <a:cubicBezTo>
                    <a:pt x="1" y="179"/>
                    <a:pt x="33" y="212"/>
                    <a:pt x="45" y="234"/>
                  </a:cubicBezTo>
                  <a:cubicBezTo>
                    <a:pt x="67" y="267"/>
                    <a:pt x="99" y="301"/>
                    <a:pt x="133" y="323"/>
                  </a:cubicBezTo>
                  <a:cubicBezTo>
                    <a:pt x="258" y="252"/>
                    <a:pt x="410" y="215"/>
                    <a:pt x="563" y="215"/>
                  </a:cubicBezTo>
                  <a:cubicBezTo>
                    <a:pt x="626" y="215"/>
                    <a:pt x="690" y="221"/>
                    <a:pt x="751" y="234"/>
                  </a:cubicBezTo>
                  <a:cubicBezTo>
                    <a:pt x="894" y="256"/>
                    <a:pt x="1027" y="311"/>
                    <a:pt x="1159" y="367"/>
                  </a:cubicBezTo>
                  <a:cubicBezTo>
                    <a:pt x="1225" y="389"/>
                    <a:pt x="1281" y="411"/>
                    <a:pt x="1336" y="433"/>
                  </a:cubicBezTo>
                  <a:cubicBezTo>
                    <a:pt x="1259" y="345"/>
                    <a:pt x="1171" y="267"/>
                    <a:pt x="1071" y="201"/>
                  </a:cubicBezTo>
                  <a:cubicBezTo>
                    <a:pt x="960" y="135"/>
                    <a:pt x="762" y="24"/>
                    <a:pt x="475" y="2"/>
                  </a:cubicBezTo>
                  <a:cubicBezTo>
                    <a:pt x="460" y="1"/>
                    <a:pt x="446" y="1"/>
                    <a:pt x="431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5"/>
            <p:cNvSpPr/>
            <p:nvPr/>
          </p:nvSpPr>
          <p:spPr>
            <a:xfrm>
              <a:off x="9283807" y="2654704"/>
              <a:ext cx="28189" cy="26176"/>
            </a:xfrm>
            <a:custGeom>
              <a:avLst/>
              <a:gdLst/>
              <a:ahLst/>
              <a:cxnLst/>
              <a:rect l="l" t="t" r="r" b="b"/>
              <a:pathLst>
                <a:path w="266" h="247" extrusionOk="0">
                  <a:moveTo>
                    <a:pt x="134" y="0"/>
                  </a:moveTo>
                  <a:cubicBezTo>
                    <a:pt x="75" y="0"/>
                    <a:pt x="21" y="42"/>
                    <a:pt x="11" y="101"/>
                  </a:cubicBezTo>
                  <a:cubicBezTo>
                    <a:pt x="0" y="167"/>
                    <a:pt x="45" y="233"/>
                    <a:pt x="111" y="245"/>
                  </a:cubicBezTo>
                  <a:cubicBezTo>
                    <a:pt x="117" y="246"/>
                    <a:pt x="124" y="246"/>
                    <a:pt x="131" y="246"/>
                  </a:cubicBezTo>
                  <a:cubicBezTo>
                    <a:pt x="190" y="246"/>
                    <a:pt x="244" y="205"/>
                    <a:pt x="254" y="145"/>
                  </a:cubicBezTo>
                  <a:cubicBezTo>
                    <a:pt x="265" y="79"/>
                    <a:pt x="221" y="13"/>
                    <a:pt x="155" y="2"/>
                  </a:cubicBezTo>
                  <a:cubicBezTo>
                    <a:pt x="148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8875490" y="2555195"/>
              <a:ext cx="186194" cy="132893"/>
            </a:xfrm>
            <a:custGeom>
              <a:avLst/>
              <a:gdLst/>
              <a:ahLst/>
              <a:cxnLst/>
              <a:rect l="l" t="t" r="r" b="b"/>
              <a:pathLst>
                <a:path w="1757" h="1254" extrusionOk="0">
                  <a:moveTo>
                    <a:pt x="881" y="1"/>
                  </a:moveTo>
                  <a:cubicBezTo>
                    <a:pt x="380" y="1"/>
                    <a:pt x="388" y="316"/>
                    <a:pt x="199" y="356"/>
                  </a:cubicBezTo>
                  <a:cubicBezTo>
                    <a:pt x="1" y="389"/>
                    <a:pt x="233" y="1140"/>
                    <a:pt x="796" y="1228"/>
                  </a:cubicBezTo>
                  <a:cubicBezTo>
                    <a:pt x="913" y="1246"/>
                    <a:pt x="1018" y="1254"/>
                    <a:pt x="1111" y="1254"/>
                  </a:cubicBezTo>
                  <a:cubicBezTo>
                    <a:pt x="1528" y="1254"/>
                    <a:pt x="1712" y="1106"/>
                    <a:pt x="1712" y="1106"/>
                  </a:cubicBezTo>
                  <a:cubicBezTo>
                    <a:pt x="1712" y="1106"/>
                    <a:pt x="1756" y="102"/>
                    <a:pt x="1072" y="14"/>
                  </a:cubicBezTo>
                  <a:cubicBezTo>
                    <a:pt x="1001" y="5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8882591" y="2552651"/>
              <a:ext cx="190751" cy="119858"/>
            </a:xfrm>
            <a:custGeom>
              <a:avLst/>
              <a:gdLst/>
              <a:ahLst/>
              <a:cxnLst/>
              <a:rect l="l" t="t" r="r" b="b"/>
              <a:pathLst>
                <a:path w="1800" h="1131" extrusionOk="0">
                  <a:moveTo>
                    <a:pt x="848" y="1"/>
                  </a:moveTo>
                  <a:cubicBezTo>
                    <a:pt x="485" y="1"/>
                    <a:pt x="232" y="245"/>
                    <a:pt x="188" y="281"/>
                  </a:cubicBezTo>
                  <a:cubicBezTo>
                    <a:pt x="164" y="300"/>
                    <a:pt x="141" y="308"/>
                    <a:pt x="120" y="308"/>
                  </a:cubicBezTo>
                  <a:cubicBezTo>
                    <a:pt x="47" y="308"/>
                    <a:pt x="0" y="215"/>
                    <a:pt x="0" y="214"/>
                  </a:cubicBezTo>
                  <a:lnTo>
                    <a:pt x="0" y="214"/>
                  </a:lnTo>
                  <a:cubicBezTo>
                    <a:pt x="0" y="215"/>
                    <a:pt x="0" y="446"/>
                    <a:pt x="78" y="457"/>
                  </a:cubicBezTo>
                  <a:cubicBezTo>
                    <a:pt x="140" y="457"/>
                    <a:pt x="449" y="131"/>
                    <a:pt x="858" y="131"/>
                  </a:cubicBezTo>
                  <a:cubicBezTo>
                    <a:pt x="954" y="131"/>
                    <a:pt x="1055" y="148"/>
                    <a:pt x="1159" y="192"/>
                  </a:cubicBezTo>
                  <a:cubicBezTo>
                    <a:pt x="1656" y="413"/>
                    <a:pt x="1645" y="1130"/>
                    <a:pt x="1645" y="1130"/>
                  </a:cubicBezTo>
                  <a:cubicBezTo>
                    <a:pt x="1645" y="1130"/>
                    <a:pt x="1800" y="281"/>
                    <a:pt x="1126" y="48"/>
                  </a:cubicBezTo>
                  <a:cubicBezTo>
                    <a:pt x="1028" y="14"/>
                    <a:pt x="935" y="1"/>
                    <a:pt x="848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5"/>
            <p:cNvSpPr/>
            <p:nvPr/>
          </p:nvSpPr>
          <p:spPr>
            <a:xfrm>
              <a:off x="8931656" y="2565474"/>
              <a:ext cx="105443" cy="98345"/>
            </a:xfrm>
            <a:custGeom>
              <a:avLst/>
              <a:gdLst/>
              <a:ahLst/>
              <a:cxnLst/>
              <a:rect l="l" t="t" r="r" b="b"/>
              <a:pathLst>
                <a:path w="995" h="928" extrusionOk="0">
                  <a:moveTo>
                    <a:pt x="510" y="1"/>
                  </a:moveTo>
                  <a:cubicBezTo>
                    <a:pt x="283" y="1"/>
                    <a:pt x="85" y="159"/>
                    <a:pt x="45" y="391"/>
                  </a:cubicBezTo>
                  <a:cubicBezTo>
                    <a:pt x="1" y="645"/>
                    <a:pt x="167" y="877"/>
                    <a:pt x="420" y="921"/>
                  </a:cubicBezTo>
                  <a:cubicBezTo>
                    <a:pt x="446" y="925"/>
                    <a:pt x="473" y="928"/>
                    <a:pt x="499" y="928"/>
                  </a:cubicBezTo>
                  <a:cubicBezTo>
                    <a:pt x="722" y="928"/>
                    <a:pt x="921" y="763"/>
                    <a:pt x="950" y="546"/>
                  </a:cubicBezTo>
                  <a:cubicBezTo>
                    <a:pt x="994" y="292"/>
                    <a:pt x="829" y="49"/>
                    <a:pt x="575" y="5"/>
                  </a:cubicBezTo>
                  <a:cubicBezTo>
                    <a:pt x="553" y="2"/>
                    <a:pt x="531" y="1"/>
                    <a:pt x="510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5"/>
            <p:cNvSpPr/>
            <p:nvPr/>
          </p:nvSpPr>
          <p:spPr>
            <a:xfrm>
              <a:off x="8936319" y="2472005"/>
              <a:ext cx="144017" cy="48431"/>
            </a:xfrm>
            <a:custGeom>
              <a:avLst/>
              <a:gdLst/>
              <a:ahLst/>
              <a:cxnLst/>
              <a:rect l="l" t="t" r="r" b="b"/>
              <a:pathLst>
                <a:path w="1359" h="457" extrusionOk="0">
                  <a:moveTo>
                    <a:pt x="616" y="1"/>
                  </a:moveTo>
                  <a:cubicBezTo>
                    <a:pt x="495" y="1"/>
                    <a:pt x="399" y="19"/>
                    <a:pt x="332" y="37"/>
                  </a:cubicBezTo>
                  <a:cubicBezTo>
                    <a:pt x="211" y="70"/>
                    <a:pt x="101" y="115"/>
                    <a:pt x="1" y="169"/>
                  </a:cubicBezTo>
                  <a:cubicBezTo>
                    <a:pt x="67" y="169"/>
                    <a:pt x="123" y="169"/>
                    <a:pt x="189" y="159"/>
                  </a:cubicBezTo>
                  <a:cubicBezTo>
                    <a:pt x="262" y="159"/>
                    <a:pt x="335" y="156"/>
                    <a:pt x="408" y="156"/>
                  </a:cubicBezTo>
                  <a:cubicBezTo>
                    <a:pt x="478" y="156"/>
                    <a:pt x="549" y="158"/>
                    <a:pt x="619" y="169"/>
                  </a:cubicBezTo>
                  <a:cubicBezTo>
                    <a:pt x="840" y="203"/>
                    <a:pt x="1038" y="313"/>
                    <a:pt x="1182" y="456"/>
                  </a:cubicBezTo>
                  <a:cubicBezTo>
                    <a:pt x="1215" y="446"/>
                    <a:pt x="1248" y="424"/>
                    <a:pt x="1281" y="402"/>
                  </a:cubicBezTo>
                  <a:cubicBezTo>
                    <a:pt x="1315" y="390"/>
                    <a:pt x="1347" y="357"/>
                    <a:pt x="1359" y="335"/>
                  </a:cubicBezTo>
                  <a:cubicBezTo>
                    <a:pt x="1271" y="191"/>
                    <a:pt x="1127" y="92"/>
                    <a:pt x="962" y="48"/>
                  </a:cubicBezTo>
                  <a:cubicBezTo>
                    <a:pt x="832" y="13"/>
                    <a:pt x="715" y="1"/>
                    <a:pt x="616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5"/>
            <p:cNvSpPr/>
            <p:nvPr/>
          </p:nvSpPr>
          <p:spPr>
            <a:xfrm>
              <a:off x="8999480" y="2610195"/>
              <a:ext cx="24798" cy="22785"/>
            </a:xfrm>
            <a:custGeom>
              <a:avLst/>
              <a:gdLst/>
              <a:ahLst/>
              <a:cxnLst/>
              <a:rect l="l" t="t" r="r" b="b"/>
              <a:pathLst>
                <a:path w="234" h="215" extrusionOk="0">
                  <a:moveTo>
                    <a:pt x="116" y="1"/>
                  </a:moveTo>
                  <a:cubicBezTo>
                    <a:pt x="67" y="1"/>
                    <a:pt x="22" y="41"/>
                    <a:pt x="12" y="91"/>
                  </a:cubicBezTo>
                  <a:cubicBezTo>
                    <a:pt x="1" y="146"/>
                    <a:pt x="34" y="201"/>
                    <a:pt x="101" y="212"/>
                  </a:cubicBezTo>
                  <a:cubicBezTo>
                    <a:pt x="108" y="213"/>
                    <a:pt x="115" y="214"/>
                    <a:pt x="122" y="214"/>
                  </a:cubicBezTo>
                  <a:cubicBezTo>
                    <a:pt x="169" y="214"/>
                    <a:pt x="212" y="181"/>
                    <a:pt x="222" y="124"/>
                  </a:cubicBezTo>
                  <a:cubicBezTo>
                    <a:pt x="233" y="69"/>
                    <a:pt x="189" y="13"/>
                    <a:pt x="133" y="3"/>
                  </a:cubicBezTo>
                  <a:cubicBezTo>
                    <a:pt x="127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9074403" y="2746159"/>
              <a:ext cx="76194" cy="52670"/>
            </a:xfrm>
            <a:custGeom>
              <a:avLst/>
              <a:gdLst/>
              <a:ahLst/>
              <a:cxnLst/>
              <a:rect l="l" t="t" r="r" b="b"/>
              <a:pathLst>
                <a:path w="719" h="497" extrusionOk="0">
                  <a:moveTo>
                    <a:pt x="343" y="0"/>
                  </a:moveTo>
                  <a:cubicBezTo>
                    <a:pt x="133" y="0"/>
                    <a:pt x="34" y="199"/>
                    <a:pt x="0" y="364"/>
                  </a:cubicBezTo>
                  <a:cubicBezTo>
                    <a:pt x="166" y="430"/>
                    <a:pt x="398" y="486"/>
                    <a:pt x="574" y="496"/>
                  </a:cubicBezTo>
                  <a:cubicBezTo>
                    <a:pt x="596" y="452"/>
                    <a:pt x="718" y="133"/>
                    <a:pt x="475" y="22"/>
                  </a:cubicBezTo>
                  <a:cubicBezTo>
                    <a:pt x="420" y="11"/>
                    <a:pt x="387" y="0"/>
                    <a:pt x="343" y="0"/>
                  </a:cubicBezTo>
                  <a:close/>
                </a:path>
              </a:pathLst>
            </a:custGeom>
            <a:solidFill>
              <a:srgbClr val="F9B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9005414" y="2832634"/>
              <a:ext cx="191916" cy="99617"/>
            </a:xfrm>
            <a:custGeom>
              <a:avLst/>
              <a:gdLst/>
              <a:ahLst/>
              <a:cxnLst/>
              <a:rect l="l" t="t" r="r" b="b"/>
              <a:pathLst>
                <a:path w="1811" h="94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3" y="818"/>
                    <a:pt x="795" y="928"/>
                  </a:cubicBezTo>
                  <a:cubicBezTo>
                    <a:pt x="849" y="936"/>
                    <a:pt x="900" y="939"/>
                    <a:pt x="949" y="939"/>
                  </a:cubicBezTo>
                  <a:cubicBezTo>
                    <a:pt x="1591" y="939"/>
                    <a:pt x="1811" y="310"/>
                    <a:pt x="1811" y="3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9004142" y="2831468"/>
              <a:ext cx="193188" cy="64327"/>
            </a:xfrm>
            <a:custGeom>
              <a:avLst/>
              <a:gdLst/>
              <a:ahLst/>
              <a:cxnLst/>
              <a:rect l="l" t="t" r="r" b="b"/>
              <a:pathLst>
                <a:path w="1823" h="60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79" y="265"/>
                    <a:pt x="266" y="376"/>
                  </a:cubicBezTo>
                  <a:cubicBezTo>
                    <a:pt x="482" y="507"/>
                    <a:pt x="1015" y="606"/>
                    <a:pt x="1307" y="606"/>
                  </a:cubicBezTo>
                  <a:cubicBezTo>
                    <a:pt x="1358" y="606"/>
                    <a:pt x="1403" y="603"/>
                    <a:pt x="1436" y="596"/>
                  </a:cubicBezTo>
                  <a:cubicBezTo>
                    <a:pt x="1635" y="542"/>
                    <a:pt x="1823" y="309"/>
                    <a:pt x="1823" y="30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7349047" y="2859763"/>
              <a:ext cx="298313" cy="286556"/>
            </a:xfrm>
            <a:custGeom>
              <a:avLst/>
              <a:gdLst/>
              <a:ahLst/>
              <a:cxnLst/>
              <a:rect l="l" t="t" r="r" b="b"/>
              <a:pathLst>
                <a:path w="2815" h="2704" extrusionOk="0">
                  <a:moveTo>
                    <a:pt x="705" y="1"/>
                  </a:moveTo>
                  <a:cubicBezTo>
                    <a:pt x="691" y="1"/>
                    <a:pt x="677" y="3"/>
                    <a:pt x="663" y="10"/>
                  </a:cubicBezTo>
                  <a:cubicBezTo>
                    <a:pt x="619" y="32"/>
                    <a:pt x="597" y="87"/>
                    <a:pt x="607" y="120"/>
                  </a:cubicBezTo>
                  <a:cubicBezTo>
                    <a:pt x="607" y="164"/>
                    <a:pt x="673" y="285"/>
                    <a:pt x="696" y="319"/>
                  </a:cubicBezTo>
                  <a:cubicBezTo>
                    <a:pt x="828" y="528"/>
                    <a:pt x="1104" y="1036"/>
                    <a:pt x="1071" y="1058"/>
                  </a:cubicBezTo>
                  <a:cubicBezTo>
                    <a:pt x="1070" y="1058"/>
                    <a:pt x="1070" y="1058"/>
                    <a:pt x="1069" y="1058"/>
                  </a:cubicBezTo>
                  <a:cubicBezTo>
                    <a:pt x="1028" y="1058"/>
                    <a:pt x="683" y="692"/>
                    <a:pt x="541" y="528"/>
                  </a:cubicBezTo>
                  <a:cubicBezTo>
                    <a:pt x="510" y="486"/>
                    <a:pt x="409" y="384"/>
                    <a:pt x="342" y="384"/>
                  </a:cubicBezTo>
                  <a:cubicBezTo>
                    <a:pt x="338" y="384"/>
                    <a:pt x="335" y="385"/>
                    <a:pt x="332" y="385"/>
                  </a:cubicBezTo>
                  <a:cubicBezTo>
                    <a:pt x="288" y="396"/>
                    <a:pt x="254" y="440"/>
                    <a:pt x="243" y="484"/>
                  </a:cubicBezTo>
                  <a:cubicBezTo>
                    <a:pt x="210" y="584"/>
                    <a:pt x="773" y="1301"/>
                    <a:pt x="773" y="1312"/>
                  </a:cubicBezTo>
                  <a:cubicBezTo>
                    <a:pt x="773" y="1328"/>
                    <a:pt x="773" y="1367"/>
                    <a:pt x="724" y="1367"/>
                  </a:cubicBezTo>
                  <a:cubicBezTo>
                    <a:pt x="705" y="1367"/>
                    <a:pt x="678" y="1361"/>
                    <a:pt x="641" y="1345"/>
                  </a:cubicBezTo>
                  <a:cubicBezTo>
                    <a:pt x="517" y="1298"/>
                    <a:pt x="231" y="1047"/>
                    <a:pt x="90" y="1047"/>
                  </a:cubicBezTo>
                  <a:cubicBezTo>
                    <a:pt x="67" y="1047"/>
                    <a:pt x="47" y="1054"/>
                    <a:pt x="33" y="1069"/>
                  </a:cubicBezTo>
                  <a:cubicBezTo>
                    <a:pt x="1" y="1102"/>
                    <a:pt x="1" y="1146"/>
                    <a:pt x="23" y="1180"/>
                  </a:cubicBezTo>
                  <a:cubicBezTo>
                    <a:pt x="33" y="1224"/>
                    <a:pt x="89" y="1257"/>
                    <a:pt x="122" y="1290"/>
                  </a:cubicBezTo>
                  <a:cubicBezTo>
                    <a:pt x="232" y="1389"/>
                    <a:pt x="575" y="1698"/>
                    <a:pt x="641" y="1786"/>
                  </a:cubicBezTo>
                  <a:cubicBezTo>
                    <a:pt x="707" y="1864"/>
                    <a:pt x="762" y="1952"/>
                    <a:pt x="817" y="2041"/>
                  </a:cubicBezTo>
                  <a:cubicBezTo>
                    <a:pt x="928" y="2239"/>
                    <a:pt x="1049" y="2438"/>
                    <a:pt x="1071" y="2670"/>
                  </a:cubicBezTo>
                  <a:lnTo>
                    <a:pt x="1071" y="2692"/>
                  </a:lnTo>
                  <a:cubicBezTo>
                    <a:pt x="1082" y="2703"/>
                    <a:pt x="1093" y="2703"/>
                    <a:pt x="1104" y="2703"/>
                  </a:cubicBezTo>
                  <a:cubicBezTo>
                    <a:pt x="1314" y="2703"/>
                    <a:pt x="1524" y="2703"/>
                    <a:pt x="1733" y="2659"/>
                  </a:cubicBezTo>
                  <a:cubicBezTo>
                    <a:pt x="1844" y="2625"/>
                    <a:pt x="1965" y="2615"/>
                    <a:pt x="2010" y="2515"/>
                  </a:cubicBezTo>
                  <a:lnTo>
                    <a:pt x="2010" y="2515"/>
                  </a:lnTo>
                  <a:cubicBezTo>
                    <a:pt x="2008" y="2518"/>
                    <a:pt x="2007" y="2519"/>
                    <a:pt x="2006" y="2519"/>
                  </a:cubicBezTo>
                  <a:cubicBezTo>
                    <a:pt x="2001" y="2519"/>
                    <a:pt x="2011" y="2466"/>
                    <a:pt x="2020" y="2438"/>
                  </a:cubicBezTo>
                  <a:cubicBezTo>
                    <a:pt x="2054" y="2239"/>
                    <a:pt x="2274" y="2096"/>
                    <a:pt x="2341" y="1908"/>
                  </a:cubicBezTo>
                  <a:cubicBezTo>
                    <a:pt x="2395" y="1764"/>
                    <a:pt x="2440" y="1632"/>
                    <a:pt x="2528" y="1511"/>
                  </a:cubicBezTo>
                  <a:cubicBezTo>
                    <a:pt x="2550" y="1489"/>
                    <a:pt x="2572" y="1455"/>
                    <a:pt x="2594" y="1433"/>
                  </a:cubicBezTo>
                  <a:cubicBezTo>
                    <a:pt x="2616" y="1401"/>
                    <a:pt x="2638" y="1378"/>
                    <a:pt x="2660" y="1356"/>
                  </a:cubicBezTo>
                  <a:cubicBezTo>
                    <a:pt x="2672" y="1334"/>
                    <a:pt x="2815" y="1136"/>
                    <a:pt x="2815" y="1114"/>
                  </a:cubicBezTo>
                  <a:cubicBezTo>
                    <a:pt x="2801" y="1078"/>
                    <a:pt x="2752" y="1030"/>
                    <a:pt x="2667" y="1030"/>
                  </a:cubicBezTo>
                  <a:cubicBezTo>
                    <a:pt x="2618" y="1030"/>
                    <a:pt x="2557" y="1047"/>
                    <a:pt x="2484" y="1092"/>
                  </a:cubicBezTo>
                  <a:cubicBezTo>
                    <a:pt x="2395" y="1136"/>
                    <a:pt x="2297" y="1279"/>
                    <a:pt x="2241" y="1356"/>
                  </a:cubicBezTo>
                  <a:cubicBezTo>
                    <a:pt x="2208" y="1389"/>
                    <a:pt x="2153" y="1423"/>
                    <a:pt x="2108" y="1433"/>
                  </a:cubicBezTo>
                  <a:cubicBezTo>
                    <a:pt x="2098" y="1433"/>
                    <a:pt x="2086" y="1433"/>
                    <a:pt x="2064" y="1423"/>
                  </a:cubicBezTo>
                  <a:cubicBezTo>
                    <a:pt x="1987" y="1378"/>
                    <a:pt x="1954" y="1301"/>
                    <a:pt x="1932" y="1212"/>
                  </a:cubicBezTo>
                  <a:cubicBezTo>
                    <a:pt x="1877" y="981"/>
                    <a:pt x="1667" y="319"/>
                    <a:pt x="1612" y="208"/>
                  </a:cubicBezTo>
                  <a:cubicBezTo>
                    <a:pt x="1590" y="142"/>
                    <a:pt x="1557" y="54"/>
                    <a:pt x="1502" y="20"/>
                  </a:cubicBezTo>
                  <a:cubicBezTo>
                    <a:pt x="1477" y="8"/>
                    <a:pt x="1451" y="2"/>
                    <a:pt x="1426" y="2"/>
                  </a:cubicBezTo>
                  <a:cubicBezTo>
                    <a:pt x="1385" y="2"/>
                    <a:pt x="1350" y="19"/>
                    <a:pt x="1336" y="54"/>
                  </a:cubicBezTo>
                  <a:cubicBezTo>
                    <a:pt x="1314" y="87"/>
                    <a:pt x="1347" y="219"/>
                    <a:pt x="1347" y="253"/>
                  </a:cubicBezTo>
                  <a:cubicBezTo>
                    <a:pt x="1402" y="484"/>
                    <a:pt x="1446" y="727"/>
                    <a:pt x="1458" y="903"/>
                  </a:cubicBezTo>
                  <a:cubicBezTo>
                    <a:pt x="1455" y="910"/>
                    <a:pt x="1452" y="913"/>
                    <a:pt x="1447" y="913"/>
                  </a:cubicBezTo>
                  <a:cubicBezTo>
                    <a:pt x="1373" y="913"/>
                    <a:pt x="1006" y="263"/>
                    <a:pt x="862" y="98"/>
                  </a:cubicBezTo>
                  <a:cubicBezTo>
                    <a:pt x="816" y="53"/>
                    <a:pt x="764" y="1"/>
                    <a:pt x="705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7433296" y="3090998"/>
              <a:ext cx="469140" cy="744262"/>
            </a:xfrm>
            <a:custGeom>
              <a:avLst/>
              <a:gdLst/>
              <a:ahLst/>
              <a:cxnLst/>
              <a:rect l="l" t="t" r="r" b="b"/>
              <a:pathLst>
                <a:path w="4427" h="7023" extrusionOk="0">
                  <a:moveTo>
                    <a:pt x="893" y="0"/>
                  </a:moveTo>
                  <a:cubicBezTo>
                    <a:pt x="651" y="0"/>
                    <a:pt x="501" y="115"/>
                    <a:pt x="221" y="267"/>
                  </a:cubicBezTo>
                  <a:cubicBezTo>
                    <a:pt x="22" y="1150"/>
                    <a:pt x="0" y="3490"/>
                    <a:pt x="1203" y="5455"/>
                  </a:cubicBezTo>
                  <a:cubicBezTo>
                    <a:pt x="1656" y="6205"/>
                    <a:pt x="2120" y="6426"/>
                    <a:pt x="2760" y="7022"/>
                  </a:cubicBezTo>
                  <a:cubicBezTo>
                    <a:pt x="3113" y="6724"/>
                    <a:pt x="3510" y="6570"/>
                    <a:pt x="3797" y="6128"/>
                  </a:cubicBezTo>
                  <a:cubicBezTo>
                    <a:pt x="4073" y="5687"/>
                    <a:pt x="4294" y="5378"/>
                    <a:pt x="4426" y="4903"/>
                  </a:cubicBezTo>
                  <a:cubicBezTo>
                    <a:pt x="3499" y="4307"/>
                    <a:pt x="2638" y="3855"/>
                    <a:pt x="2186" y="2850"/>
                  </a:cubicBezTo>
                  <a:cubicBezTo>
                    <a:pt x="1766" y="1922"/>
                    <a:pt x="1446" y="1039"/>
                    <a:pt x="1303" y="80"/>
                  </a:cubicBezTo>
                  <a:cubicBezTo>
                    <a:pt x="1133" y="24"/>
                    <a:pt x="1004" y="0"/>
                    <a:pt x="893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7395887" y="3108378"/>
              <a:ext cx="598957" cy="848436"/>
            </a:xfrm>
            <a:custGeom>
              <a:avLst/>
              <a:gdLst/>
              <a:ahLst/>
              <a:cxnLst/>
              <a:rect l="l" t="t" r="r" b="b"/>
              <a:pathLst>
                <a:path w="5652" h="8006" extrusionOk="0">
                  <a:moveTo>
                    <a:pt x="1083" y="0"/>
                  </a:moveTo>
                  <a:cubicBezTo>
                    <a:pt x="809" y="0"/>
                    <a:pt x="550" y="47"/>
                    <a:pt x="452" y="203"/>
                  </a:cubicBezTo>
                  <a:cubicBezTo>
                    <a:pt x="0" y="2355"/>
                    <a:pt x="1192" y="5103"/>
                    <a:pt x="1357" y="5379"/>
                  </a:cubicBezTo>
                  <a:cubicBezTo>
                    <a:pt x="1821" y="6130"/>
                    <a:pt x="3035" y="7510"/>
                    <a:pt x="3797" y="8006"/>
                  </a:cubicBezTo>
                  <a:cubicBezTo>
                    <a:pt x="4161" y="7697"/>
                    <a:pt x="4757" y="7233"/>
                    <a:pt x="5044" y="6792"/>
                  </a:cubicBezTo>
                  <a:cubicBezTo>
                    <a:pt x="5320" y="6340"/>
                    <a:pt x="5652" y="5644"/>
                    <a:pt x="5552" y="5015"/>
                  </a:cubicBezTo>
                  <a:cubicBezTo>
                    <a:pt x="4482" y="4529"/>
                    <a:pt x="3334" y="3679"/>
                    <a:pt x="2859" y="2852"/>
                  </a:cubicBezTo>
                  <a:cubicBezTo>
                    <a:pt x="2473" y="2256"/>
                    <a:pt x="1931" y="103"/>
                    <a:pt x="1931" y="103"/>
                  </a:cubicBezTo>
                  <a:cubicBezTo>
                    <a:pt x="1931" y="103"/>
                    <a:pt x="1490" y="0"/>
                    <a:pt x="1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7539693" y="3677246"/>
              <a:ext cx="106" cy="1166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7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7463710" y="3465510"/>
              <a:ext cx="309970" cy="472649"/>
            </a:xfrm>
            <a:custGeom>
              <a:avLst/>
              <a:gdLst/>
              <a:ahLst/>
              <a:cxnLst/>
              <a:rect l="l" t="t" r="r" b="b"/>
              <a:pathLst>
                <a:path w="2925" h="4460" extrusionOk="0">
                  <a:moveTo>
                    <a:pt x="0" y="0"/>
                  </a:moveTo>
                  <a:cubicBezTo>
                    <a:pt x="265" y="1038"/>
                    <a:pt x="618" y="1832"/>
                    <a:pt x="717" y="1998"/>
                  </a:cubicBezTo>
                  <a:lnTo>
                    <a:pt x="717" y="2009"/>
                  </a:lnTo>
                  <a:cubicBezTo>
                    <a:pt x="1137" y="2683"/>
                    <a:pt x="2164" y="3875"/>
                    <a:pt x="2914" y="4459"/>
                  </a:cubicBezTo>
                  <a:cubicBezTo>
                    <a:pt x="2914" y="4162"/>
                    <a:pt x="2914" y="3863"/>
                    <a:pt x="2925" y="3588"/>
                  </a:cubicBezTo>
                  <a:cubicBezTo>
                    <a:pt x="1788" y="2815"/>
                    <a:pt x="673" y="15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7436793" y="3108378"/>
              <a:ext cx="177822" cy="65916"/>
            </a:xfrm>
            <a:custGeom>
              <a:avLst/>
              <a:gdLst/>
              <a:ahLst/>
              <a:cxnLst/>
              <a:rect l="l" t="t" r="r" b="b"/>
              <a:pathLst>
                <a:path w="1678" h="622" extrusionOk="0">
                  <a:moveTo>
                    <a:pt x="697" y="0"/>
                  </a:moveTo>
                  <a:cubicBezTo>
                    <a:pt x="423" y="0"/>
                    <a:pt x="164" y="47"/>
                    <a:pt x="66" y="203"/>
                  </a:cubicBezTo>
                  <a:cubicBezTo>
                    <a:pt x="34" y="346"/>
                    <a:pt x="11" y="490"/>
                    <a:pt x="0" y="622"/>
                  </a:cubicBezTo>
                  <a:cubicBezTo>
                    <a:pt x="258" y="493"/>
                    <a:pt x="512" y="442"/>
                    <a:pt x="763" y="442"/>
                  </a:cubicBezTo>
                  <a:cubicBezTo>
                    <a:pt x="1070" y="442"/>
                    <a:pt x="1374" y="518"/>
                    <a:pt x="1678" y="622"/>
                  </a:cubicBezTo>
                  <a:cubicBezTo>
                    <a:pt x="1601" y="313"/>
                    <a:pt x="1545" y="103"/>
                    <a:pt x="1545" y="103"/>
                  </a:cubicBezTo>
                  <a:cubicBezTo>
                    <a:pt x="1545" y="103"/>
                    <a:pt x="1104" y="0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8464949" y="2770216"/>
              <a:ext cx="296087" cy="296730"/>
            </a:xfrm>
            <a:custGeom>
              <a:avLst/>
              <a:gdLst/>
              <a:ahLst/>
              <a:cxnLst/>
              <a:rect l="l" t="t" r="r" b="b"/>
              <a:pathLst>
                <a:path w="2794" h="2800" extrusionOk="0">
                  <a:moveTo>
                    <a:pt x="1905" y="1"/>
                  </a:moveTo>
                  <a:cubicBezTo>
                    <a:pt x="1840" y="1"/>
                    <a:pt x="1785" y="67"/>
                    <a:pt x="1755" y="115"/>
                  </a:cubicBezTo>
                  <a:cubicBezTo>
                    <a:pt x="1641" y="314"/>
                    <a:pt x="1387" y="1027"/>
                    <a:pt x="1314" y="1027"/>
                  </a:cubicBezTo>
                  <a:cubicBezTo>
                    <a:pt x="1310" y="1027"/>
                    <a:pt x="1306" y="1025"/>
                    <a:pt x="1303" y="1020"/>
                  </a:cubicBezTo>
                  <a:cubicBezTo>
                    <a:pt x="1281" y="843"/>
                    <a:pt x="1281" y="590"/>
                    <a:pt x="1292" y="358"/>
                  </a:cubicBezTo>
                  <a:cubicBezTo>
                    <a:pt x="1292" y="325"/>
                    <a:pt x="1303" y="192"/>
                    <a:pt x="1281" y="159"/>
                  </a:cubicBezTo>
                  <a:cubicBezTo>
                    <a:pt x="1265" y="133"/>
                    <a:pt x="1237" y="122"/>
                    <a:pt x="1206" y="122"/>
                  </a:cubicBezTo>
                  <a:cubicBezTo>
                    <a:pt x="1172" y="122"/>
                    <a:pt x="1133" y="136"/>
                    <a:pt x="1105" y="159"/>
                  </a:cubicBezTo>
                  <a:cubicBezTo>
                    <a:pt x="1049" y="192"/>
                    <a:pt x="1038" y="291"/>
                    <a:pt x="1027" y="358"/>
                  </a:cubicBezTo>
                  <a:cubicBezTo>
                    <a:pt x="994" y="479"/>
                    <a:pt x="906" y="1164"/>
                    <a:pt x="884" y="1407"/>
                  </a:cubicBezTo>
                  <a:cubicBezTo>
                    <a:pt x="872" y="1495"/>
                    <a:pt x="862" y="1583"/>
                    <a:pt x="796" y="1638"/>
                  </a:cubicBezTo>
                  <a:cubicBezTo>
                    <a:pt x="774" y="1650"/>
                    <a:pt x="762" y="1650"/>
                    <a:pt x="740" y="1650"/>
                  </a:cubicBezTo>
                  <a:cubicBezTo>
                    <a:pt x="696" y="1650"/>
                    <a:pt x="641" y="1627"/>
                    <a:pt x="608" y="1605"/>
                  </a:cubicBezTo>
                  <a:cubicBezTo>
                    <a:pt x="541" y="1539"/>
                    <a:pt x="409" y="1417"/>
                    <a:pt x="321" y="1373"/>
                  </a:cubicBezTo>
                  <a:cubicBezTo>
                    <a:pt x="270" y="1354"/>
                    <a:pt x="225" y="1347"/>
                    <a:pt x="187" y="1347"/>
                  </a:cubicBezTo>
                  <a:cubicBezTo>
                    <a:pt x="68" y="1347"/>
                    <a:pt x="9" y="1420"/>
                    <a:pt x="1" y="1461"/>
                  </a:cubicBezTo>
                  <a:cubicBezTo>
                    <a:pt x="1" y="1484"/>
                    <a:pt x="177" y="1650"/>
                    <a:pt x="188" y="1672"/>
                  </a:cubicBezTo>
                  <a:cubicBezTo>
                    <a:pt x="222" y="1694"/>
                    <a:pt x="244" y="1716"/>
                    <a:pt x="266" y="1738"/>
                  </a:cubicBezTo>
                  <a:cubicBezTo>
                    <a:pt x="298" y="1760"/>
                    <a:pt x="332" y="1782"/>
                    <a:pt x="354" y="1804"/>
                  </a:cubicBezTo>
                  <a:cubicBezTo>
                    <a:pt x="453" y="1903"/>
                    <a:pt x="531" y="2035"/>
                    <a:pt x="597" y="2157"/>
                  </a:cubicBezTo>
                  <a:cubicBezTo>
                    <a:pt x="696" y="2334"/>
                    <a:pt x="939" y="2433"/>
                    <a:pt x="1016" y="2621"/>
                  </a:cubicBezTo>
                  <a:cubicBezTo>
                    <a:pt x="1025" y="2658"/>
                    <a:pt x="1042" y="2711"/>
                    <a:pt x="1041" y="2713"/>
                  </a:cubicBezTo>
                  <a:lnTo>
                    <a:pt x="1041" y="2713"/>
                  </a:lnTo>
                  <a:cubicBezTo>
                    <a:pt x="1040" y="2712"/>
                    <a:pt x="1039" y="2711"/>
                    <a:pt x="1038" y="2709"/>
                  </a:cubicBezTo>
                  <a:lnTo>
                    <a:pt x="1038" y="2709"/>
                  </a:lnTo>
                  <a:cubicBezTo>
                    <a:pt x="1040" y="2712"/>
                    <a:pt x="1041" y="2714"/>
                    <a:pt x="1041" y="2714"/>
                  </a:cubicBezTo>
                  <a:cubicBezTo>
                    <a:pt x="1041" y="2714"/>
                    <a:pt x="1041" y="2714"/>
                    <a:pt x="1041" y="2713"/>
                  </a:cubicBezTo>
                  <a:lnTo>
                    <a:pt x="1041" y="2713"/>
                  </a:lnTo>
                  <a:cubicBezTo>
                    <a:pt x="1098" y="2797"/>
                    <a:pt x="1227" y="2786"/>
                    <a:pt x="1336" y="2797"/>
                  </a:cubicBezTo>
                  <a:cubicBezTo>
                    <a:pt x="1358" y="2799"/>
                    <a:pt x="1379" y="2799"/>
                    <a:pt x="1401" y="2799"/>
                  </a:cubicBezTo>
                  <a:cubicBezTo>
                    <a:pt x="1587" y="2799"/>
                    <a:pt x="1766" y="2761"/>
                    <a:pt x="1954" y="2731"/>
                  </a:cubicBezTo>
                  <a:cubicBezTo>
                    <a:pt x="1966" y="2731"/>
                    <a:pt x="1976" y="2720"/>
                    <a:pt x="1988" y="2720"/>
                  </a:cubicBezTo>
                  <a:lnTo>
                    <a:pt x="1988" y="2687"/>
                  </a:lnTo>
                  <a:cubicBezTo>
                    <a:pt x="1976" y="2466"/>
                    <a:pt x="2054" y="2246"/>
                    <a:pt x="2131" y="2025"/>
                  </a:cubicBezTo>
                  <a:cubicBezTo>
                    <a:pt x="2164" y="1937"/>
                    <a:pt x="2197" y="1837"/>
                    <a:pt x="2253" y="1748"/>
                  </a:cubicBezTo>
                  <a:cubicBezTo>
                    <a:pt x="2307" y="1650"/>
                    <a:pt x="2606" y="1296"/>
                    <a:pt x="2694" y="1174"/>
                  </a:cubicBezTo>
                  <a:cubicBezTo>
                    <a:pt x="2716" y="1142"/>
                    <a:pt x="2771" y="1098"/>
                    <a:pt x="2782" y="1064"/>
                  </a:cubicBezTo>
                  <a:cubicBezTo>
                    <a:pt x="2793" y="1020"/>
                    <a:pt x="2771" y="965"/>
                    <a:pt x="2738" y="932"/>
                  </a:cubicBezTo>
                  <a:cubicBezTo>
                    <a:pt x="2726" y="923"/>
                    <a:pt x="2712" y="919"/>
                    <a:pt x="2696" y="919"/>
                  </a:cubicBezTo>
                  <a:cubicBezTo>
                    <a:pt x="2556" y="919"/>
                    <a:pt x="2295" y="1239"/>
                    <a:pt x="2186" y="1318"/>
                  </a:cubicBezTo>
                  <a:cubicBezTo>
                    <a:pt x="2140" y="1345"/>
                    <a:pt x="2110" y="1354"/>
                    <a:pt x="2090" y="1354"/>
                  </a:cubicBezTo>
                  <a:cubicBezTo>
                    <a:pt x="2053" y="1354"/>
                    <a:pt x="2050" y="1321"/>
                    <a:pt x="2042" y="1307"/>
                  </a:cubicBezTo>
                  <a:cubicBezTo>
                    <a:pt x="2042" y="1296"/>
                    <a:pt x="2473" y="490"/>
                    <a:pt x="2429" y="402"/>
                  </a:cubicBezTo>
                  <a:cubicBezTo>
                    <a:pt x="2407" y="358"/>
                    <a:pt x="2374" y="313"/>
                    <a:pt x="2319" y="313"/>
                  </a:cubicBezTo>
                  <a:cubicBezTo>
                    <a:pt x="2263" y="313"/>
                    <a:pt x="2164" y="446"/>
                    <a:pt x="2131" y="490"/>
                  </a:cubicBezTo>
                  <a:cubicBezTo>
                    <a:pt x="2020" y="678"/>
                    <a:pt x="1745" y="1108"/>
                    <a:pt x="1711" y="1108"/>
                  </a:cubicBezTo>
                  <a:cubicBezTo>
                    <a:pt x="1667" y="1086"/>
                    <a:pt x="1855" y="546"/>
                    <a:pt x="1954" y="313"/>
                  </a:cubicBezTo>
                  <a:cubicBezTo>
                    <a:pt x="1966" y="269"/>
                    <a:pt x="2010" y="148"/>
                    <a:pt x="2010" y="104"/>
                  </a:cubicBezTo>
                  <a:cubicBezTo>
                    <a:pt x="1998" y="60"/>
                    <a:pt x="1976" y="16"/>
                    <a:pt x="1932" y="4"/>
                  </a:cubicBezTo>
                  <a:cubicBezTo>
                    <a:pt x="1923" y="2"/>
                    <a:pt x="1914" y="1"/>
                    <a:pt x="1905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8280131" y="3015969"/>
              <a:ext cx="451655" cy="751363"/>
            </a:xfrm>
            <a:custGeom>
              <a:avLst/>
              <a:gdLst/>
              <a:ahLst/>
              <a:cxnLst/>
              <a:rect l="l" t="t" r="r" b="b"/>
              <a:pathLst>
                <a:path w="4262" h="7090" extrusionOk="0">
                  <a:moveTo>
                    <a:pt x="3096" y="1"/>
                  </a:moveTo>
                  <a:cubicBezTo>
                    <a:pt x="2970" y="1"/>
                    <a:pt x="2826" y="36"/>
                    <a:pt x="2628" y="125"/>
                  </a:cubicBezTo>
                  <a:cubicBezTo>
                    <a:pt x="2584" y="1085"/>
                    <a:pt x="2341" y="2002"/>
                    <a:pt x="2020" y="2962"/>
                  </a:cubicBezTo>
                  <a:cubicBezTo>
                    <a:pt x="1679" y="4011"/>
                    <a:pt x="862" y="4551"/>
                    <a:pt x="1" y="5225"/>
                  </a:cubicBezTo>
                  <a:cubicBezTo>
                    <a:pt x="177" y="5688"/>
                    <a:pt x="420" y="5975"/>
                    <a:pt x="751" y="6383"/>
                  </a:cubicBezTo>
                  <a:cubicBezTo>
                    <a:pt x="1071" y="6803"/>
                    <a:pt x="1866" y="6836"/>
                    <a:pt x="2253" y="7090"/>
                  </a:cubicBezTo>
                  <a:cubicBezTo>
                    <a:pt x="2827" y="6428"/>
                    <a:pt x="2881" y="6251"/>
                    <a:pt x="3268" y="5468"/>
                  </a:cubicBezTo>
                  <a:cubicBezTo>
                    <a:pt x="4262" y="3393"/>
                    <a:pt x="3897" y="1075"/>
                    <a:pt x="3720" y="202"/>
                  </a:cubicBezTo>
                  <a:cubicBezTo>
                    <a:pt x="3455" y="93"/>
                    <a:pt x="3298" y="1"/>
                    <a:pt x="3096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8205314" y="3046807"/>
              <a:ext cx="541625" cy="796614"/>
            </a:xfrm>
            <a:custGeom>
              <a:avLst/>
              <a:gdLst/>
              <a:ahLst/>
              <a:cxnLst/>
              <a:rect l="l" t="t" r="r" b="b"/>
              <a:pathLst>
                <a:path w="5111" h="7517" extrusionOk="0">
                  <a:moveTo>
                    <a:pt x="3571" y="1"/>
                  </a:moveTo>
                  <a:cubicBezTo>
                    <a:pt x="3478" y="1"/>
                    <a:pt x="3384" y="4"/>
                    <a:pt x="3290" y="11"/>
                  </a:cubicBezTo>
                  <a:cubicBezTo>
                    <a:pt x="3124" y="21"/>
                    <a:pt x="2726" y="2317"/>
                    <a:pt x="2484" y="2936"/>
                  </a:cubicBezTo>
                  <a:cubicBezTo>
                    <a:pt x="2098" y="3808"/>
                    <a:pt x="1016" y="4702"/>
                    <a:pt x="0" y="5298"/>
                  </a:cubicBezTo>
                  <a:cubicBezTo>
                    <a:pt x="276" y="6877"/>
                    <a:pt x="2042" y="7307"/>
                    <a:pt x="2484" y="7517"/>
                  </a:cubicBezTo>
                  <a:cubicBezTo>
                    <a:pt x="3201" y="6943"/>
                    <a:pt x="3764" y="6038"/>
                    <a:pt x="4151" y="5243"/>
                  </a:cubicBezTo>
                  <a:cubicBezTo>
                    <a:pt x="4283" y="4956"/>
                    <a:pt x="5111" y="2119"/>
                    <a:pt x="4703" y="298"/>
                  </a:cubicBezTo>
                  <a:cubicBezTo>
                    <a:pt x="4544" y="102"/>
                    <a:pt x="4078" y="1"/>
                    <a:pt x="3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8645104" y="3602322"/>
              <a:ext cx="106" cy="10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7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8473109" y="3341415"/>
              <a:ext cx="231762" cy="481021"/>
            </a:xfrm>
            <a:custGeom>
              <a:avLst/>
              <a:gdLst/>
              <a:ahLst/>
              <a:cxnLst/>
              <a:rect l="l" t="t" r="r" b="b"/>
              <a:pathLst>
                <a:path w="2187" h="4539" extrusionOk="0">
                  <a:moveTo>
                    <a:pt x="2186" y="1"/>
                  </a:moveTo>
                  <a:cubicBezTo>
                    <a:pt x="1943" y="962"/>
                    <a:pt x="1193" y="3147"/>
                    <a:pt x="1" y="3908"/>
                  </a:cubicBezTo>
                  <a:cubicBezTo>
                    <a:pt x="67" y="4119"/>
                    <a:pt x="133" y="4328"/>
                    <a:pt x="189" y="4538"/>
                  </a:cubicBezTo>
                  <a:cubicBezTo>
                    <a:pt x="795" y="3975"/>
                    <a:pt x="1281" y="3169"/>
                    <a:pt x="1624" y="2463"/>
                  </a:cubicBezTo>
                  <a:cubicBezTo>
                    <a:pt x="1712" y="2275"/>
                    <a:pt x="2032" y="1215"/>
                    <a:pt x="2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8535209" y="3046807"/>
              <a:ext cx="175490" cy="79481"/>
            </a:xfrm>
            <a:custGeom>
              <a:avLst/>
              <a:gdLst/>
              <a:ahLst/>
              <a:cxnLst/>
              <a:rect l="l" t="t" r="r" b="b"/>
              <a:pathLst>
                <a:path w="1656" h="750" extrusionOk="0">
                  <a:moveTo>
                    <a:pt x="458" y="1"/>
                  </a:moveTo>
                  <a:cubicBezTo>
                    <a:pt x="365" y="1"/>
                    <a:pt x="271" y="4"/>
                    <a:pt x="177" y="11"/>
                  </a:cubicBezTo>
                  <a:cubicBezTo>
                    <a:pt x="133" y="11"/>
                    <a:pt x="77" y="176"/>
                    <a:pt x="0" y="430"/>
                  </a:cubicBezTo>
                  <a:cubicBezTo>
                    <a:pt x="61" y="428"/>
                    <a:pt x="122" y="427"/>
                    <a:pt x="183" y="427"/>
                  </a:cubicBezTo>
                  <a:cubicBezTo>
                    <a:pt x="696" y="427"/>
                    <a:pt x="1202" y="513"/>
                    <a:pt x="1656" y="750"/>
                  </a:cubicBezTo>
                  <a:cubicBezTo>
                    <a:pt x="1644" y="595"/>
                    <a:pt x="1622" y="441"/>
                    <a:pt x="1590" y="298"/>
                  </a:cubicBezTo>
                  <a:cubicBezTo>
                    <a:pt x="1431" y="102"/>
                    <a:pt x="965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7822749" y="4310016"/>
              <a:ext cx="1093848" cy="1292895"/>
            </a:xfrm>
            <a:custGeom>
              <a:avLst/>
              <a:gdLst/>
              <a:ahLst/>
              <a:cxnLst/>
              <a:rect l="l" t="t" r="r" b="b"/>
              <a:pathLst>
                <a:path w="10322" h="12200" extrusionOk="0">
                  <a:moveTo>
                    <a:pt x="6745" y="0"/>
                  </a:moveTo>
                  <a:lnTo>
                    <a:pt x="1" y="873"/>
                  </a:lnTo>
                  <a:cubicBezTo>
                    <a:pt x="1" y="873"/>
                    <a:pt x="56" y="8666"/>
                    <a:pt x="1678" y="11955"/>
                  </a:cubicBezTo>
                  <a:cubicBezTo>
                    <a:pt x="2153" y="12127"/>
                    <a:pt x="2723" y="12200"/>
                    <a:pt x="3340" y="12200"/>
                  </a:cubicBezTo>
                  <a:cubicBezTo>
                    <a:pt x="6215" y="12200"/>
                    <a:pt x="10130" y="10618"/>
                    <a:pt x="10322" y="10045"/>
                  </a:cubicBezTo>
                  <a:cubicBezTo>
                    <a:pt x="8787" y="6204"/>
                    <a:pt x="7518" y="552"/>
                    <a:pt x="6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7829743" y="4616492"/>
              <a:ext cx="329998" cy="103008"/>
            </a:xfrm>
            <a:custGeom>
              <a:avLst/>
              <a:gdLst/>
              <a:ahLst/>
              <a:cxnLst/>
              <a:rect l="l" t="t" r="r" b="b"/>
              <a:pathLst>
                <a:path w="3114" h="972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22"/>
                    <a:pt x="12" y="243"/>
                    <a:pt x="23" y="376"/>
                  </a:cubicBezTo>
                  <a:cubicBezTo>
                    <a:pt x="277" y="795"/>
                    <a:pt x="862" y="972"/>
                    <a:pt x="1634" y="972"/>
                  </a:cubicBezTo>
                  <a:cubicBezTo>
                    <a:pt x="2076" y="972"/>
                    <a:pt x="2573" y="917"/>
                    <a:pt x="3114" y="817"/>
                  </a:cubicBezTo>
                  <a:lnTo>
                    <a:pt x="3114" y="233"/>
                  </a:lnTo>
                  <a:cubicBezTo>
                    <a:pt x="2385" y="365"/>
                    <a:pt x="1789" y="431"/>
                    <a:pt x="1513" y="431"/>
                  </a:cubicBezTo>
                  <a:lnTo>
                    <a:pt x="1403" y="431"/>
                  </a:lnTo>
                  <a:cubicBezTo>
                    <a:pt x="906" y="409"/>
                    <a:pt x="354" y="3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7753760" y="3582293"/>
              <a:ext cx="855198" cy="1080097"/>
            </a:xfrm>
            <a:custGeom>
              <a:avLst/>
              <a:gdLst/>
              <a:ahLst/>
              <a:cxnLst/>
              <a:rect l="l" t="t" r="r" b="b"/>
              <a:pathLst>
                <a:path w="8070" h="10192" extrusionOk="0">
                  <a:moveTo>
                    <a:pt x="5998" y="1"/>
                  </a:moveTo>
                  <a:cubicBezTo>
                    <a:pt x="5900" y="1"/>
                    <a:pt x="431" y="587"/>
                    <a:pt x="431" y="587"/>
                  </a:cubicBezTo>
                  <a:cubicBezTo>
                    <a:pt x="1" y="1459"/>
                    <a:pt x="266" y="5366"/>
                    <a:pt x="266" y="6702"/>
                  </a:cubicBezTo>
                  <a:cubicBezTo>
                    <a:pt x="266" y="7033"/>
                    <a:pt x="531" y="9550"/>
                    <a:pt x="696" y="9737"/>
                  </a:cubicBezTo>
                  <a:cubicBezTo>
                    <a:pt x="1071" y="10146"/>
                    <a:pt x="1656" y="10168"/>
                    <a:pt x="2175" y="10190"/>
                  </a:cubicBezTo>
                  <a:cubicBezTo>
                    <a:pt x="2191" y="10191"/>
                    <a:pt x="2209" y="10191"/>
                    <a:pt x="2229" y="10191"/>
                  </a:cubicBezTo>
                  <a:cubicBezTo>
                    <a:pt x="2858" y="10191"/>
                    <a:pt x="5111" y="9850"/>
                    <a:pt x="6866" y="9230"/>
                  </a:cubicBezTo>
                  <a:cubicBezTo>
                    <a:pt x="7529" y="8998"/>
                    <a:pt x="7970" y="8491"/>
                    <a:pt x="8036" y="8236"/>
                  </a:cubicBezTo>
                  <a:cubicBezTo>
                    <a:pt x="8069" y="8071"/>
                    <a:pt x="7573" y="5201"/>
                    <a:pt x="7517" y="4947"/>
                  </a:cubicBezTo>
                  <a:cubicBezTo>
                    <a:pt x="7131" y="3104"/>
                    <a:pt x="6933" y="1216"/>
                    <a:pt x="5994" y="2"/>
                  </a:cubicBezTo>
                  <a:cubicBezTo>
                    <a:pt x="5999" y="1"/>
                    <a:pt x="6000" y="1"/>
                    <a:pt x="5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8535209" y="4015196"/>
              <a:ext cx="41011" cy="236430"/>
            </a:xfrm>
            <a:custGeom>
              <a:avLst/>
              <a:gdLst/>
              <a:ahLst/>
              <a:cxnLst/>
              <a:rect l="l" t="t" r="r" b="b"/>
              <a:pathLst>
                <a:path w="387" h="2231" extrusionOk="0">
                  <a:moveTo>
                    <a:pt x="0" y="1"/>
                  </a:moveTo>
                  <a:cubicBezTo>
                    <a:pt x="0" y="57"/>
                    <a:pt x="0" y="111"/>
                    <a:pt x="11" y="155"/>
                  </a:cubicBezTo>
                  <a:cubicBezTo>
                    <a:pt x="55" y="388"/>
                    <a:pt x="99" y="619"/>
                    <a:pt x="143" y="862"/>
                  </a:cubicBezTo>
                  <a:cubicBezTo>
                    <a:pt x="165" y="972"/>
                    <a:pt x="276" y="1568"/>
                    <a:pt x="386" y="2231"/>
                  </a:cubicBezTo>
                  <a:cubicBezTo>
                    <a:pt x="221" y="1182"/>
                    <a:pt x="33" y="79"/>
                    <a:pt x="0" y="1"/>
                  </a:cubicBez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7978424" y="4662167"/>
              <a:ext cx="11763" cy="106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55" y="0"/>
                  </a:moveTo>
                  <a:lnTo>
                    <a:pt x="66" y="0"/>
                  </a:lnTo>
                  <a:lnTo>
                    <a:pt x="55" y="0"/>
                  </a:lnTo>
                  <a:close/>
                  <a:moveTo>
                    <a:pt x="0" y="0"/>
                  </a:moveTo>
                  <a:lnTo>
                    <a:pt x="55" y="0"/>
                  </a:lnTo>
                  <a:close/>
                </a:path>
              </a:pathLst>
            </a:custGeom>
            <a:solidFill>
              <a:srgbClr val="144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7842672" y="4031622"/>
              <a:ext cx="733542" cy="630657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546" y="0"/>
                  </a:moveTo>
                  <a:lnTo>
                    <a:pt x="6546" y="0"/>
                  </a:lnTo>
                  <a:cubicBezTo>
                    <a:pt x="6557" y="817"/>
                    <a:pt x="6513" y="1502"/>
                    <a:pt x="6336" y="2031"/>
                  </a:cubicBezTo>
                  <a:cubicBezTo>
                    <a:pt x="6535" y="2043"/>
                    <a:pt x="6734" y="2054"/>
                    <a:pt x="6921" y="2076"/>
                  </a:cubicBezTo>
                  <a:cubicBezTo>
                    <a:pt x="6811" y="1413"/>
                    <a:pt x="6700" y="817"/>
                    <a:pt x="6678" y="707"/>
                  </a:cubicBezTo>
                  <a:cubicBezTo>
                    <a:pt x="6634" y="464"/>
                    <a:pt x="6590" y="233"/>
                    <a:pt x="6546" y="0"/>
                  </a:cubicBezTo>
                  <a:close/>
                  <a:moveTo>
                    <a:pt x="2992" y="4405"/>
                  </a:moveTo>
                  <a:cubicBezTo>
                    <a:pt x="2782" y="4626"/>
                    <a:pt x="2561" y="4847"/>
                    <a:pt x="2263" y="5045"/>
                  </a:cubicBezTo>
                  <a:cubicBezTo>
                    <a:pt x="1557" y="5519"/>
                    <a:pt x="1137" y="5641"/>
                    <a:pt x="475" y="5641"/>
                  </a:cubicBezTo>
                  <a:cubicBezTo>
                    <a:pt x="332" y="5641"/>
                    <a:pt x="177" y="5630"/>
                    <a:pt x="1" y="5630"/>
                  </a:cubicBezTo>
                  <a:cubicBezTo>
                    <a:pt x="354" y="5895"/>
                    <a:pt x="840" y="5928"/>
                    <a:pt x="1281" y="5950"/>
                  </a:cubicBezTo>
                  <a:lnTo>
                    <a:pt x="1391" y="5950"/>
                  </a:lnTo>
                  <a:cubicBezTo>
                    <a:pt x="1667" y="5950"/>
                    <a:pt x="2263" y="5884"/>
                    <a:pt x="2992" y="5752"/>
                  </a:cubicBezTo>
                  <a:lnTo>
                    <a:pt x="2992" y="44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7974821" y="3467841"/>
              <a:ext cx="238756" cy="230602"/>
            </a:xfrm>
            <a:custGeom>
              <a:avLst/>
              <a:gdLst/>
              <a:ahLst/>
              <a:cxnLst/>
              <a:rect l="l" t="t" r="r" b="b"/>
              <a:pathLst>
                <a:path w="2253" h="2176" extrusionOk="0">
                  <a:moveTo>
                    <a:pt x="1965" y="0"/>
                  </a:moveTo>
                  <a:lnTo>
                    <a:pt x="0" y="243"/>
                  </a:lnTo>
                  <a:cubicBezTo>
                    <a:pt x="0" y="243"/>
                    <a:pt x="365" y="1182"/>
                    <a:pt x="155" y="1678"/>
                  </a:cubicBezTo>
                  <a:cubicBezTo>
                    <a:pt x="453" y="2119"/>
                    <a:pt x="1347" y="2175"/>
                    <a:pt x="1347" y="2175"/>
                  </a:cubicBezTo>
                  <a:cubicBezTo>
                    <a:pt x="1347" y="2175"/>
                    <a:pt x="2252" y="1832"/>
                    <a:pt x="2220" y="1469"/>
                  </a:cubicBezTo>
                  <a:cubicBezTo>
                    <a:pt x="1977" y="1005"/>
                    <a:pt x="1911" y="508"/>
                    <a:pt x="1965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7988809" y="3540327"/>
              <a:ext cx="8372" cy="56273"/>
            </a:xfrm>
            <a:custGeom>
              <a:avLst/>
              <a:gdLst/>
              <a:ahLst/>
              <a:cxnLst/>
              <a:rect l="l" t="t" r="r" b="b"/>
              <a:pathLst>
                <a:path w="79" h="531" extrusionOk="0">
                  <a:moveTo>
                    <a:pt x="1" y="0"/>
                  </a:moveTo>
                  <a:cubicBezTo>
                    <a:pt x="35" y="166"/>
                    <a:pt x="79" y="354"/>
                    <a:pt x="79" y="530"/>
                  </a:cubicBezTo>
                  <a:lnTo>
                    <a:pt x="79" y="530"/>
                  </a:lnTo>
                  <a:cubicBezTo>
                    <a:pt x="79" y="354"/>
                    <a:pt x="35" y="166"/>
                    <a:pt x="1" y="0"/>
                  </a:cubicBezTo>
                  <a:close/>
                </a:path>
              </a:pathLst>
            </a:custGeom>
            <a:solidFill>
              <a:srgbClr val="FD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7988809" y="3534499"/>
              <a:ext cx="160442" cy="62101"/>
            </a:xfrm>
            <a:custGeom>
              <a:avLst/>
              <a:gdLst/>
              <a:ahLst/>
              <a:cxnLst/>
              <a:rect l="l" t="t" r="r" b="b"/>
              <a:pathLst>
                <a:path w="1514" h="586" extrusionOk="0">
                  <a:moveTo>
                    <a:pt x="1514" y="1"/>
                  </a:moveTo>
                  <a:lnTo>
                    <a:pt x="1514" y="1"/>
                  </a:lnTo>
                  <a:cubicBezTo>
                    <a:pt x="1425" y="23"/>
                    <a:pt x="1337" y="45"/>
                    <a:pt x="1237" y="67"/>
                  </a:cubicBezTo>
                  <a:cubicBezTo>
                    <a:pt x="1182" y="89"/>
                    <a:pt x="1105" y="100"/>
                    <a:pt x="1028" y="100"/>
                  </a:cubicBezTo>
                  <a:cubicBezTo>
                    <a:pt x="906" y="111"/>
                    <a:pt x="785" y="111"/>
                    <a:pt x="675" y="111"/>
                  </a:cubicBezTo>
                  <a:cubicBezTo>
                    <a:pt x="432" y="111"/>
                    <a:pt x="211" y="89"/>
                    <a:pt x="1" y="55"/>
                  </a:cubicBezTo>
                  <a:lnTo>
                    <a:pt x="1" y="55"/>
                  </a:lnTo>
                  <a:cubicBezTo>
                    <a:pt x="35" y="221"/>
                    <a:pt x="79" y="409"/>
                    <a:pt x="79" y="585"/>
                  </a:cubicBezTo>
                  <a:cubicBezTo>
                    <a:pt x="653" y="531"/>
                    <a:pt x="1205" y="409"/>
                    <a:pt x="1514" y="1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7691766" y="2849272"/>
              <a:ext cx="724216" cy="697633"/>
            </a:xfrm>
            <a:custGeom>
              <a:avLst/>
              <a:gdLst/>
              <a:ahLst/>
              <a:cxnLst/>
              <a:rect l="l" t="t" r="r" b="b"/>
              <a:pathLst>
                <a:path w="6834" h="6583" extrusionOk="0">
                  <a:moveTo>
                    <a:pt x="3689" y="0"/>
                  </a:moveTo>
                  <a:cubicBezTo>
                    <a:pt x="3575" y="0"/>
                    <a:pt x="3460" y="7"/>
                    <a:pt x="3345" y="20"/>
                  </a:cubicBezTo>
                  <a:cubicBezTo>
                    <a:pt x="3312" y="20"/>
                    <a:pt x="3290" y="20"/>
                    <a:pt x="3268" y="31"/>
                  </a:cubicBezTo>
                  <a:cubicBezTo>
                    <a:pt x="3179" y="43"/>
                    <a:pt x="2848" y="87"/>
                    <a:pt x="2760" y="97"/>
                  </a:cubicBezTo>
                  <a:cubicBezTo>
                    <a:pt x="2738" y="97"/>
                    <a:pt x="2716" y="109"/>
                    <a:pt x="2683" y="109"/>
                  </a:cubicBezTo>
                  <a:cubicBezTo>
                    <a:pt x="1093" y="384"/>
                    <a:pt x="0" y="1897"/>
                    <a:pt x="221" y="3541"/>
                  </a:cubicBezTo>
                  <a:cubicBezTo>
                    <a:pt x="299" y="4171"/>
                    <a:pt x="387" y="4755"/>
                    <a:pt x="464" y="4921"/>
                  </a:cubicBezTo>
                  <a:cubicBezTo>
                    <a:pt x="609" y="5284"/>
                    <a:pt x="1650" y="6582"/>
                    <a:pt x="3469" y="6582"/>
                  </a:cubicBezTo>
                  <a:cubicBezTo>
                    <a:pt x="3587" y="6582"/>
                    <a:pt x="3707" y="6577"/>
                    <a:pt x="3831" y="6566"/>
                  </a:cubicBezTo>
                  <a:cubicBezTo>
                    <a:pt x="3908" y="6566"/>
                    <a:pt x="3985" y="6555"/>
                    <a:pt x="4040" y="6533"/>
                  </a:cubicBezTo>
                  <a:cubicBezTo>
                    <a:pt x="6083" y="6080"/>
                    <a:pt x="6767" y="4590"/>
                    <a:pt x="6822" y="4016"/>
                  </a:cubicBezTo>
                  <a:cubicBezTo>
                    <a:pt x="6833" y="3840"/>
                    <a:pt x="6767" y="3244"/>
                    <a:pt x="6667" y="2625"/>
                  </a:cubicBezTo>
                  <a:cubicBezTo>
                    <a:pt x="6432" y="1099"/>
                    <a:pt x="5151" y="0"/>
                    <a:pt x="3689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7981815" y="3032607"/>
              <a:ext cx="417744" cy="319515"/>
            </a:xfrm>
            <a:custGeom>
              <a:avLst/>
              <a:gdLst/>
              <a:ahLst/>
              <a:cxnLst/>
              <a:rect l="l" t="t" r="r" b="b"/>
              <a:pathLst>
                <a:path w="3942" h="3015" extrusionOk="0">
                  <a:moveTo>
                    <a:pt x="1911" y="1"/>
                  </a:moveTo>
                  <a:cubicBezTo>
                    <a:pt x="1226" y="1"/>
                    <a:pt x="575" y="89"/>
                    <a:pt x="1" y="222"/>
                  </a:cubicBezTo>
                  <a:cubicBezTo>
                    <a:pt x="420" y="145"/>
                    <a:pt x="840" y="101"/>
                    <a:pt x="1259" y="101"/>
                  </a:cubicBezTo>
                  <a:cubicBezTo>
                    <a:pt x="1800" y="101"/>
                    <a:pt x="2330" y="178"/>
                    <a:pt x="2826" y="366"/>
                  </a:cubicBezTo>
                  <a:cubicBezTo>
                    <a:pt x="3279" y="553"/>
                    <a:pt x="3589" y="1105"/>
                    <a:pt x="3732" y="1734"/>
                  </a:cubicBezTo>
                  <a:lnTo>
                    <a:pt x="3765" y="1568"/>
                  </a:lnTo>
                  <a:cubicBezTo>
                    <a:pt x="3765" y="1558"/>
                    <a:pt x="3776" y="1546"/>
                    <a:pt x="3776" y="1536"/>
                  </a:cubicBezTo>
                  <a:cubicBezTo>
                    <a:pt x="3655" y="1205"/>
                    <a:pt x="3456" y="366"/>
                    <a:pt x="3235" y="111"/>
                  </a:cubicBezTo>
                  <a:cubicBezTo>
                    <a:pt x="2772" y="34"/>
                    <a:pt x="2330" y="1"/>
                    <a:pt x="1911" y="1"/>
                  </a:cubicBezTo>
                  <a:close/>
                  <a:moveTo>
                    <a:pt x="3853" y="2783"/>
                  </a:moveTo>
                  <a:cubicBezTo>
                    <a:pt x="3853" y="2860"/>
                    <a:pt x="3842" y="2937"/>
                    <a:pt x="3831" y="3015"/>
                  </a:cubicBezTo>
                  <a:cubicBezTo>
                    <a:pt x="3876" y="2949"/>
                    <a:pt x="3908" y="2871"/>
                    <a:pt x="3942" y="2805"/>
                  </a:cubicBezTo>
                  <a:lnTo>
                    <a:pt x="3898" y="2805"/>
                  </a:lnTo>
                  <a:cubicBezTo>
                    <a:pt x="3886" y="2805"/>
                    <a:pt x="3876" y="2805"/>
                    <a:pt x="3864" y="2794"/>
                  </a:cubicBezTo>
                  <a:cubicBezTo>
                    <a:pt x="3853" y="2794"/>
                    <a:pt x="3853" y="2794"/>
                    <a:pt x="3853" y="2783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7564279" y="3196548"/>
              <a:ext cx="206011" cy="209301"/>
            </a:xfrm>
            <a:custGeom>
              <a:avLst/>
              <a:gdLst/>
              <a:ahLst/>
              <a:cxnLst/>
              <a:rect l="l" t="t" r="r" b="b"/>
              <a:pathLst>
                <a:path w="1944" h="1975" extrusionOk="0">
                  <a:moveTo>
                    <a:pt x="836" y="0"/>
                  </a:moveTo>
                  <a:cubicBezTo>
                    <a:pt x="775" y="0"/>
                    <a:pt x="713" y="13"/>
                    <a:pt x="651" y="43"/>
                  </a:cubicBezTo>
                  <a:cubicBezTo>
                    <a:pt x="1" y="364"/>
                    <a:pt x="563" y="1236"/>
                    <a:pt x="751" y="1523"/>
                  </a:cubicBezTo>
                  <a:cubicBezTo>
                    <a:pt x="784" y="1589"/>
                    <a:pt x="850" y="1655"/>
                    <a:pt x="906" y="1711"/>
                  </a:cubicBezTo>
                  <a:cubicBezTo>
                    <a:pt x="1125" y="1908"/>
                    <a:pt x="1330" y="1974"/>
                    <a:pt x="1533" y="1974"/>
                  </a:cubicBezTo>
                  <a:cubicBezTo>
                    <a:pt x="1637" y="1974"/>
                    <a:pt x="1739" y="1957"/>
                    <a:pt x="1843" y="1931"/>
                  </a:cubicBezTo>
                  <a:cubicBezTo>
                    <a:pt x="1855" y="1920"/>
                    <a:pt x="1866" y="1920"/>
                    <a:pt x="1877" y="1909"/>
                  </a:cubicBezTo>
                  <a:cubicBezTo>
                    <a:pt x="1888" y="1909"/>
                    <a:pt x="1888" y="1898"/>
                    <a:pt x="1899" y="1887"/>
                  </a:cubicBezTo>
                  <a:cubicBezTo>
                    <a:pt x="1943" y="1689"/>
                    <a:pt x="1943" y="1213"/>
                    <a:pt x="1723" y="695"/>
                  </a:cubicBezTo>
                  <a:cubicBezTo>
                    <a:pt x="1623" y="496"/>
                    <a:pt x="1458" y="330"/>
                    <a:pt x="1281" y="187"/>
                  </a:cubicBezTo>
                  <a:cubicBezTo>
                    <a:pt x="1221" y="136"/>
                    <a:pt x="1038" y="0"/>
                    <a:pt x="836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7605185" y="3232685"/>
              <a:ext cx="135751" cy="135860"/>
            </a:xfrm>
            <a:custGeom>
              <a:avLst/>
              <a:gdLst/>
              <a:ahLst/>
              <a:cxnLst/>
              <a:rect l="l" t="t" r="r" b="b"/>
              <a:pathLst>
                <a:path w="1281" h="1282" extrusionOk="0">
                  <a:moveTo>
                    <a:pt x="917" y="487"/>
                  </a:moveTo>
                  <a:cubicBezTo>
                    <a:pt x="983" y="509"/>
                    <a:pt x="1038" y="541"/>
                    <a:pt x="1082" y="585"/>
                  </a:cubicBezTo>
                  <a:cubicBezTo>
                    <a:pt x="1116" y="630"/>
                    <a:pt x="1138" y="685"/>
                    <a:pt x="1160" y="729"/>
                  </a:cubicBezTo>
                  <a:cubicBezTo>
                    <a:pt x="1182" y="774"/>
                    <a:pt x="1193" y="818"/>
                    <a:pt x="1204" y="862"/>
                  </a:cubicBezTo>
                  <a:cubicBezTo>
                    <a:pt x="1215" y="906"/>
                    <a:pt x="1226" y="950"/>
                    <a:pt x="1226" y="994"/>
                  </a:cubicBezTo>
                  <a:cubicBezTo>
                    <a:pt x="1248" y="1149"/>
                    <a:pt x="1226" y="1248"/>
                    <a:pt x="1226" y="1248"/>
                  </a:cubicBezTo>
                  <a:cubicBezTo>
                    <a:pt x="1226" y="1248"/>
                    <a:pt x="1204" y="1149"/>
                    <a:pt x="1160" y="1005"/>
                  </a:cubicBezTo>
                  <a:cubicBezTo>
                    <a:pt x="1138" y="928"/>
                    <a:pt x="1116" y="850"/>
                    <a:pt x="1072" y="774"/>
                  </a:cubicBezTo>
                  <a:cubicBezTo>
                    <a:pt x="1027" y="696"/>
                    <a:pt x="972" y="619"/>
                    <a:pt x="895" y="608"/>
                  </a:cubicBezTo>
                  <a:lnTo>
                    <a:pt x="861" y="608"/>
                  </a:lnTo>
                  <a:cubicBezTo>
                    <a:pt x="829" y="608"/>
                    <a:pt x="807" y="608"/>
                    <a:pt x="785" y="619"/>
                  </a:cubicBezTo>
                  <a:cubicBezTo>
                    <a:pt x="763" y="619"/>
                    <a:pt x="729" y="641"/>
                    <a:pt x="718" y="641"/>
                  </a:cubicBezTo>
                  <a:cubicBezTo>
                    <a:pt x="696" y="652"/>
                    <a:pt x="685" y="663"/>
                    <a:pt x="674" y="674"/>
                  </a:cubicBezTo>
                  <a:cubicBezTo>
                    <a:pt x="641" y="707"/>
                    <a:pt x="630" y="729"/>
                    <a:pt x="619" y="762"/>
                  </a:cubicBezTo>
                  <a:cubicBezTo>
                    <a:pt x="619" y="796"/>
                    <a:pt x="619" y="828"/>
                    <a:pt x="630" y="862"/>
                  </a:cubicBezTo>
                  <a:cubicBezTo>
                    <a:pt x="652" y="928"/>
                    <a:pt x="696" y="983"/>
                    <a:pt x="718" y="1027"/>
                  </a:cubicBezTo>
                  <a:cubicBezTo>
                    <a:pt x="740" y="1061"/>
                    <a:pt x="751" y="1083"/>
                    <a:pt x="751" y="1083"/>
                  </a:cubicBezTo>
                  <a:cubicBezTo>
                    <a:pt x="751" y="1083"/>
                    <a:pt x="729" y="1071"/>
                    <a:pt x="696" y="1038"/>
                  </a:cubicBezTo>
                  <a:cubicBezTo>
                    <a:pt x="663" y="1005"/>
                    <a:pt x="608" y="961"/>
                    <a:pt x="574" y="895"/>
                  </a:cubicBezTo>
                  <a:cubicBezTo>
                    <a:pt x="552" y="862"/>
                    <a:pt x="530" y="818"/>
                    <a:pt x="530" y="762"/>
                  </a:cubicBezTo>
                  <a:cubicBezTo>
                    <a:pt x="530" y="729"/>
                    <a:pt x="530" y="696"/>
                    <a:pt x="542" y="674"/>
                  </a:cubicBezTo>
                  <a:cubicBezTo>
                    <a:pt x="552" y="641"/>
                    <a:pt x="574" y="619"/>
                    <a:pt x="597" y="597"/>
                  </a:cubicBezTo>
                  <a:cubicBezTo>
                    <a:pt x="619" y="575"/>
                    <a:pt x="641" y="563"/>
                    <a:pt x="663" y="541"/>
                  </a:cubicBezTo>
                  <a:cubicBezTo>
                    <a:pt x="696" y="531"/>
                    <a:pt x="707" y="519"/>
                    <a:pt x="740" y="509"/>
                  </a:cubicBezTo>
                  <a:cubicBezTo>
                    <a:pt x="773" y="497"/>
                    <a:pt x="817" y="487"/>
                    <a:pt x="861" y="487"/>
                  </a:cubicBezTo>
                  <a:close/>
                  <a:moveTo>
                    <a:pt x="574" y="1"/>
                  </a:moveTo>
                  <a:cubicBezTo>
                    <a:pt x="530" y="1"/>
                    <a:pt x="476" y="11"/>
                    <a:pt x="431" y="34"/>
                  </a:cubicBezTo>
                  <a:cubicBezTo>
                    <a:pt x="0" y="244"/>
                    <a:pt x="365" y="818"/>
                    <a:pt x="498" y="1005"/>
                  </a:cubicBezTo>
                  <a:cubicBezTo>
                    <a:pt x="520" y="1049"/>
                    <a:pt x="564" y="1093"/>
                    <a:pt x="597" y="1127"/>
                  </a:cubicBezTo>
                  <a:cubicBezTo>
                    <a:pt x="729" y="1237"/>
                    <a:pt x="895" y="1281"/>
                    <a:pt x="1050" y="1281"/>
                  </a:cubicBezTo>
                  <a:cubicBezTo>
                    <a:pt x="1104" y="1281"/>
                    <a:pt x="1160" y="1281"/>
                    <a:pt x="1215" y="1270"/>
                  </a:cubicBezTo>
                  <a:cubicBezTo>
                    <a:pt x="1226" y="1270"/>
                    <a:pt x="1226" y="1270"/>
                    <a:pt x="1237" y="1259"/>
                  </a:cubicBezTo>
                  <a:cubicBezTo>
                    <a:pt x="1237" y="1259"/>
                    <a:pt x="1248" y="1248"/>
                    <a:pt x="1248" y="1237"/>
                  </a:cubicBezTo>
                  <a:cubicBezTo>
                    <a:pt x="1281" y="1115"/>
                    <a:pt x="1281" y="796"/>
                    <a:pt x="1126" y="464"/>
                  </a:cubicBezTo>
                  <a:cubicBezTo>
                    <a:pt x="1072" y="332"/>
                    <a:pt x="983" y="188"/>
                    <a:pt x="873" y="100"/>
                  </a:cubicBezTo>
                  <a:cubicBezTo>
                    <a:pt x="829" y="67"/>
                    <a:pt x="707" y="1"/>
                    <a:pt x="574" y="1"/>
                  </a:cubicBezTo>
                  <a:close/>
                </a:path>
              </a:pathLst>
            </a:custGeom>
            <a:solidFill>
              <a:srgbClr val="F7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7661351" y="3284189"/>
              <a:ext cx="76194" cy="80753"/>
            </a:xfrm>
            <a:custGeom>
              <a:avLst/>
              <a:gdLst/>
              <a:ahLst/>
              <a:cxnLst/>
              <a:rect l="l" t="t" r="r" b="b"/>
              <a:pathLst>
                <a:path w="719" h="762" extrusionOk="0">
                  <a:moveTo>
                    <a:pt x="331" y="1"/>
                  </a:moveTo>
                  <a:cubicBezTo>
                    <a:pt x="287" y="1"/>
                    <a:pt x="243" y="11"/>
                    <a:pt x="210" y="23"/>
                  </a:cubicBezTo>
                  <a:cubicBezTo>
                    <a:pt x="177" y="33"/>
                    <a:pt x="166" y="45"/>
                    <a:pt x="133" y="55"/>
                  </a:cubicBezTo>
                  <a:cubicBezTo>
                    <a:pt x="111" y="77"/>
                    <a:pt x="89" y="89"/>
                    <a:pt x="67" y="111"/>
                  </a:cubicBezTo>
                  <a:cubicBezTo>
                    <a:pt x="44" y="133"/>
                    <a:pt x="22" y="155"/>
                    <a:pt x="12" y="188"/>
                  </a:cubicBezTo>
                  <a:cubicBezTo>
                    <a:pt x="0" y="210"/>
                    <a:pt x="0" y="243"/>
                    <a:pt x="0" y="276"/>
                  </a:cubicBezTo>
                  <a:cubicBezTo>
                    <a:pt x="0" y="332"/>
                    <a:pt x="22" y="376"/>
                    <a:pt x="44" y="409"/>
                  </a:cubicBezTo>
                  <a:cubicBezTo>
                    <a:pt x="78" y="475"/>
                    <a:pt x="133" y="519"/>
                    <a:pt x="166" y="552"/>
                  </a:cubicBezTo>
                  <a:cubicBezTo>
                    <a:pt x="199" y="585"/>
                    <a:pt x="221" y="597"/>
                    <a:pt x="221" y="597"/>
                  </a:cubicBezTo>
                  <a:cubicBezTo>
                    <a:pt x="221" y="597"/>
                    <a:pt x="210" y="575"/>
                    <a:pt x="188" y="541"/>
                  </a:cubicBezTo>
                  <a:cubicBezTo>
                    <a:pt x="166" y="497"/>
                    <a:pt x="122" y="442"/>
                    <a:pt x="100" y="376"/>
                  </a:cubicBezTo>
                  <a:cubicBezTo>
                    <a:pt x="89" y="342"/>
                    <a:pt x="89" y="310"/>
                    <a:pt x="89" y="276"/>
                  </a:cubicBezTo>
                  <a:cubicBezTo>
                    <a:pt x="100" y="243"/>
                    <a:pt x="111" y="221"/>
                    <a:pt x="144" y="188"/>
                  </a:cubicBezTo>
                  <a:cubicBezTo>
                    <a:pt x="155" y="177"/>
                    <a:pt x="166" y="166"/>
                    <a:pt x="188" y="155"/>
                  </a:cubicBezTo>
                  <a:cubicBezTo>
                    <a:pt x="199" y="155"/>
                    <a:pt x="233" y="133"/>
                    <a:pt x="255" y="133"/>
                  </a:cubicBezTo>
                  <a:cubicBezTo>
                    <a:pt x="277" y="122"/>
                    <a:pt x="299" y="122"/>
                    <a:pt x="331" y="122"/>
                  </a:cubicBezTo>
                  <a:lnTo>
                    <a:pt x="365" y="122"/>
                  </a:lnTo>
                  <a:cubicBezTo>
                    <a:pt x="442" y="133"/>
                    <a:pt x="497" y="210"/>
                    <a:pt x="542" y="288"/>
                  </a:cubicBezTo>
                  <a:cubicBezTo>
                    <a:pt x="586" y="364"/>
                    <a:pt x="608" y="442"/>
                    <a:pt x="630" y="519"/>
                  </a:cubicBezTo>
                  <a:cubicBezTo>
                    <a:pt x="674" y="663"/>
                    <a:pt x="696" y="762"/>
                    <a:pt x="696" y="762"/>
                  </a:cubicBezTo>
                  <a:cubicBezTo>
                    <a:pt x="696" y="762"/>
                    <a:pt x="718" y="663"/>
                    <a:pt x="696" y="508"/>
                  </a:cubicBezTo>
                  <a:cubicBezTo>
                    <a:pt x="696" y="464"/>
                    <a:pt x="685" y="420"/>
                    <a:pt x="674" y="376"/>
                  </a:cubicBezTo>
                  <a:cubicBezTo>
                    <a:pt x="663" y="332"/>
                    <a:pt x="652" y="288"/>
                    <a:pt x="630" y="243"/>
                  </a:cubicBezTo>
                  <a:cubicBezTo>
                    <a:pt x="608" y="199"/>
                    <a:pt x="586" y="144"/>
                    <a:pt x="552" y="99"/>
                  </a:cubicBezTo>
                  <a:cubicBezTo>
                    <a:pt x="508" y="55"/>
                    <a:pt x="453" y="23"/>
                    <a:pt x="387" y="1"/>
                  </a:cubicBezTo>
                  <a:close/>
                </a:path>
              </a:pathLst>
            </a:custGeom>
            <a:solidFill>
              <a:srgbClr val="F3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8369043" y="3107212"/>
              <a:ext cx="182591" cy="222759"/>
            </a:xfrm>
            <a:custGeom>
              <a:avLst/>
              <a:gdLst/>
              <a:ahLst/>
              <a:cxnLst/>
              <a:rect l="l" t="t" r="r" b="b"/>
              <a:pathLst>
                <a:path w="1723" h="2102" extrusionOk="0">
                  <a:moveTo>
                    <a:pt x="910" y="1"/>
                  </a:moveTo>
                  <a:cubicBezTo>
                    <a:pt x="671" y="1"/>
                    <a:pt x="479" y="212"/>
                    <a:pt x="431" y="280"/>
                  </a:cubicBezTo>
                  <a:cubicBezTo>
                    <a:pt x="288" y="456"/>
                    <a:pt x="155" y="655"/>
                    <a:pt x="111" y="864"/>
                  </a:cubicBezTo>
                  <a:cubicBezTo>
                    <a:pt x="1" y="1428"/>
                    <a:pt x="100" y="1891"/>
                    <a:pt x="188" y="2068"/>
                  </a:cubicBezTo>
                  <a:cubicBezTo>
                    <a:pt x="188" y="2079"/>
                    <a:pt x="199" y="2090"/>
                    <a:pt x="210" y="2090"/>
                  </a:cubicBezTo>
                  <a:cubicBezTo>
                    <a:pt x="222" y="2101"/>
                    <a:pt x="232" y="2101"/>
                    <a:pt x="244" y="2101"/>
                  </a:cubicBezTo>
                  <a:cubicBezTo>
                    <a:pt x="265" y="2101"/>
                    <a:pt x="287" y="2102"/>
                    <a:pt x="308" y="2102"/>
                  </a:cubicBezTo>
                  <a:cubicBezTo>
                    <a:pt x="603" y="2102"/>
                    <a:pt x="879" y="2021"/>
                    <a:pt x="1115" y="1681"/>
                  </a:cubicBezTo>
                  <a:cubicBezTo>
                    <a:pt x="1159" y="1626"/>
                    <a:pt x="1203" y="1538"/>
                    <a:pt x="1237" y="1472"/>
                  </a:cubicBezTo>
                  <a:cubicBezTo>
                    <a:pt x="1358" y="1151"/>
                    <a:pt x="1723" y="191"/>
                    <a:pt x="1016" y="15"/>
                  </a:cubicBezTo>
                  <a:cubicBezTo>
                    <a:pt x="980" y="5"/>
                    <a:pt x="945" y="1"/>
                    <a:pt x="910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8395960" y="3144939"/>
              <a:ext cx="119431" cy="146351"/>
            </a:xfrm>
            <a:custGeom>
              <a:avLst/>
              <a:gdLst/>
              <a:ahLst/>
              <a:cxnLst/>
              <a:rect l="l" t="t" r="r" b="b"/>
              <a:pathLst>
                <a:path w="1127" h="1381" extrusionOk="0">
                  <a:moveTo>
                    <a:pt x="409" y="530"/>
                  </a:moveTo>
                  <a:cubicBezTo>
                    <a:pt x="431" y="530"/>
                    <a:pt x="453" y="530"/>
                    <a:pt x="464" y="542"/>
                  </a:cubicBezTo>
                  <a:cubicBezTo>
                    <a:pt x="508" y="542"/>
                    <a:pt x="519" y="542"/>
                    <a:pt x="552" y="552"/>
                  </a:cubicBezTo>
                  <a:cubicBezTo>
                    <a:pt x="574" y="564"/>
                    <a:pt x="608" y="586"/>
                    <a:pt x="630" y="597"/>
                  </a:cubicBezTo>
                  <a:cubicBezTo>
                    <a:pt x="652" y="608"/>
                    <a:pt x="674" y="630"/>
                    <a:pt x="696" y="652"/>
                  </a:cubicBezTo>
                  <a:cubicBezTo>
                    <a:pt x="707" y="685"/>
                    <a:pt x="718" y="707"/>
                    <a:pt x="729" y="741"/>
                  </a:cubicBezTo>
                  <a:cubicBezTo>
                    <a:pt x="740" y="795"/>
                    <a:pt x="729" y="839"/>
                    <a:pt x="718" y="873"/>
                  </a:cubicBezTo>
                  <a:cubicBezTo>
                    <a:pt x="685" y="961"/>
                    <a:pt x="652" y="1005"/>
                    <a:pt x="618" y="1050"/>
                  </a:cubicBezTo>
                  <a:cubicBezTo>
                    <a:pt x="596" y="1082"/>
                    <a:pt x="574" y="1104"/>
                    <a:pt x="574" y="1104"/>
                  </a:cubicBezTo>
                  <a:lnTo>
                    <a:pt x="596" y="1038"/>
                  </a:lnTo>
                  <a:cubicBezTo>
                    <a:pt x="618" y="994"/>
                    <a:pt x="640" y="928"/>
                    <a:pt x="640" y="862"/>
                  </a:cubicBezTo>
                  <a:cubicBezTo>
                    <a:pt x="652" y="829"/>
                    <a:pt x="652" y="795"/>
                    <a:pt x="640" y="763"/>
                  </a:cubicBezTo>
                  <a:cubicBezTo>
                    <a:pt x="630" y="729"/>
                    <a:pt x="608" y="707"/>
                    <a:pt x="574" y="685"/>
                  </a:cubicBezTo>
                  <a:cubicBezTo>
                    <a:pt x="552" y="674"/>
                    <a:pt x="530" y="674"/>
                    <a:pt x="519" y="663"/>
                  </a:cubicBezTo>
                  <a:cubicBezTo>
                    <a:pt x="497" y="663"/>
                    <a:pt x="464" y="652"/>
                    <a:pt x="453" y="652"/>
                  </a:cubicBezTo>
                  <a:lnTo>
                    <a:pt x="420" y="652"/>
                  </a:lnTo>
                  <a:cubicBezTo>
                    <a:pt x="387" y="652"/>
                    <a:pt x="365" y="652"/>
                    <a:pt x="331" y="663"/>
                  </a:cubicBezTo>
                  <a:cubicBezTo>
                    <a:pt x="265" y="696"/>
                    <a:pt x="221" y="773"/>
                    <a:pt x="199" y="862"/>
                  </a:cubicBezTo>
                  <a:cubicBezTo>
                    <a:pt x="177" y="950"/>
                    <a:pt x="166" y="1038"/>
                    <a:pt x="155" y="1104"/>
                  </a:cubicBezTo>
                  <a:cubicBezTo>
                    <a:pt x="144" y="1259"/>
                    <a:pt x="144" y="1359"/>
                    <a:pt x="144" y="1359"/>
                  </a:cubicBezTo>
                  <a:cubicBezTo>
                    <a:pt x="144" y="1359"/>
                    <a:pt x="111" y="1270"/>
                    <a:pt x="88" y="1116"/>
                  </a:cubicBezTo>
                  <a:lnTo>
                    <a:pt x="88" y="983"/>
                  </a:lnTo>
                  <a:cubicBezTo>
                    <a:pt x="88" y="939"/>
                    <a:pt x="88" y="884"/>
                    <a:pt x="100" y="839"/>
                  </a:cubicBezTo>
                  <a:cubicBezTo>
                    <a:pt x="111" y="785"/>
                    <a:pt x="122" y="741"/>
                    <a:pt x="155" y="685"/>
                  </a:cubicBezTo>
                  <a:cubicBezTo>
                    <a:pt x="177" y="630"/>
                    <a:pt x="232" y="586"/>
                    <a:pt x="287" y="552"/>
                  </a:cubicBezTo>
                  <a:cubicBezTo>
                    <a:pt x="331" y="542"/>
                    <a:pt x="365" y="530"/>
                    <a:pt x="409" y="530"/>
                  </a:cubicBezTo>
                  <a:close/>
                  <a:moveTo>
                    <a:pt x="596" y="1"/>
                  </a:moveTo>
                  <a:cubicBezTo>
                    <a:pt x="431" y="1"/>
                    <a:pt x="287" y="111"/>
                    <a:pt x="254" y="167"/>
                  </a:cubicBezTo>
                  <a:cubicBezTo>
                    <a:pt x="166" y="277"/>
                    <a:pt x="100" y="432"/>
                    <a:pt x="78" y="575"/>
                  </a:cubicBezTo>
                  <a:cubicBezTo>
                    <a:pt x="0" y="939"/>
                    <a:pt x="66" y="1237"/>
                    <a:pt x="122" y="1359"/>
                  </a:cubicBezTo>
                  <a:lnTo>
                    <a:pt x="144" y="1381"/>
                  </a:lnTo>
                  <a:lnTo>
                    <a:pt x="166" y="1381"/>
                  </a:lnTo>
                  <a:cubicBezTo>
                    <a:pt x="375" y="1369"/>
                    <a:pt x="586" y="1303"/>
                    <a:pt x="740" y="1104"/>
                  </a:cubicBezTo>
                  <a:cubicBezTo>
                    <a:pt x="762" y="1072"/>
                    <a:pt x="795" y="1016"/>
                    <a:pt x="817" y="972"/>
                  </a:cubicBezTo>
                  <a:cubicBezTo>
                    <a:pt x="895" y="751"/>
                    <a:pt x="1126" y="122"/>
                    <a:pt x="662" y="12"/>
                  </a:cubicBezTo>
                  <a:cubicBezTo>
                    <a:pt x="640" y="1"/>
                    <a:pt x="618" y="1"/>
                    <a:pt x="596" y="1"/>
                  </a:cubicBezTo>
                  <a:close/>
                </a:path>
              </a:pathLst>
            </a:custGeom>
            <a:solidFill>
              <a:srgbClr val="F7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8405286" y="3201105"/>
              <a:ext cx="69200" cy="87853"/>
            </a:xfrm>
            <a:custGeom>
              <a:avLst/>
              <a:gdLst/>
              <a:ahLst/>
              <a:cxnLst/>
              <a:rect l="l" t="t" r="r" b="b"/>
              <a:pathLst>
                <a:path w="653" h="829" extrusionOk="0">
                  <a:moveTo>
                    <a:pt x="321" y="0"/>
                  </a:moveTo>
                  <a:cubicBezTo>
                    <a:pt x="277" y="0"/>
                    <a:pt x="243" y="12"/>
                    <a:pt x="199" y="22"/>
                  </a:cubicBezTo>
                  <a:cubicBezTo>
                    <a:pt x="144" y="56"/>
                    <a:pt x="89" y="100"/>
                    <a:pt x="67" y="155"/>
                  </a:cubicBezTo>
                  <a:cubicBezTo>
                    <a:pt x="34" y="211"/>
                    <a:pt x="23" y="255"/>
                    <a:pt x="12" y="309"/>
                  </a:cubicBezTo>
                  <a:cubicBezTo>
                    <a:pt x="0" y="354"/>
                    <a:pt x="0" y="409"/>
                    <a:pt x="0" y="453"/>
                  </a:cubicBezTo>
                  <a:lnTo>
                    <a:pt x="0" y="586"/>
                  </a:lnTo>
                  <a:cubicBezTo>
                    <a:pt x="23" y="740"/>
                    <a:pt x="56" y="829"/>
                    <a:pt x="56" y="829"/>
                  </a:cubicBezTo>
                  <a:cubicBezTo>
                    <a:pt x="56" y="829"/>
                    <a:pt x="56" y="729"/>
                    <a:pt x="67" y="574"/>
                  </a:cubicBezTo>
                  <a:cubicBezTo>
                    <a:pt x="78" y="508"/>
                    <a:pt x="89" y="420"/>
                    <a:pt x="111" y="332"/>
                  </a:cubicBezTo>
                  <a:cubicBezTo>
                    <a:pt x="133" y="243"/>
                    <a:pt x="177" y="166"/>
                    <a:pt x="243" y="133"/>
                  </a:cubicBezTo>
                  <a:cubicBezTo>
                    <a:pt x="277" y="122"/>
                    <a:pt x="299" y="122"/>
                    <a:pt x="332" y="122"/>
                  </a:cubicBezTo>
                  <a:lnTo>
                    <a:pt x="365" y="122"/>
                  </a:lnTo>
                  <a:cubicBezTo>
                    <a:pt x="376" y="122"/>
                    <a:pt x="409" y="133"/>
                    <a:pt x="431" y="133"/>
                  </a:cubicBezTo>
                  <a:cubicBezTo>
                    <a:pt x="442" y="144"/>
                    <a:pt x="464" y="144"/>
                    <a:pt x="486" y="155"/>
                  </a:cubicBezTo>
                  <a:cubicBezTo>
                    <a:pt x="520" y="177"/>
                    <a:pt x="542" y="199"/>
                    <a:pt x="552" y="233"/>
                  </a:cubicBezTo>
                  <a:cubicBezTo>
                    <a:pt x="564" y="265"/>
                    <a:pt x="564" y="299"/>
                    <a:pt x="552" y="332"/>
                  </a:cubicBezTo>
                  <a:cubicBezTo>
                    <a:pt x="552" y="398"/>
                    <a:pt x="530" y="464"/>
                    <a:pt x="508" y="508"/>
                  </a:cubicBezTo>
                  <a:lnTo>
                    <a:pt x="486" y="574"/>
                  </a:lnTo>
                  <a:cubicBezTo>
                    <a:pt x="486" y="574"/>
                    <a:pt x="508" y="552"/>
                    <a:pt x="530" y="520"/>
                  </a:cubicBezTo>
                  <a:cubicBezTo>
                    <a:pt x="564" y="475"/>
                    <a:pt x="597" y="431"/>
                    <a:pt x="630" y="343"/>
                  </a:cubicBezTo>
                  <a:cubicBezTo>
                    <a:pt x="641" y="309"/>
                    <a:pt x="652" y="265"/>
                    <a:pt x="641" y="211"/>
                  </a:cubicBezTo>
                  <a:cubicBezTo>
                    <a:pt x="630" y="177"/>
                    <a:pt x="619" y="155"/>
                    <a:pt x="608" y="122"/>
                  </a:cubicBezTo>
                  <a:cubicBezTo>
                    <a:pt x="586" y="100"/>
                    <a:pt x="564" y="78"/>
                    <a:pt x="542" y="67"/>
                  </a:cubicBezTo>
                  <a:cubicBezTo>
                    <a:pt x="520" y="56"/>
                    <a:pt x="486" y="34"/>
                    <a:pt x="464" y="22"/>
                  </a:cubicBezTo>
                  <a:cubicBezTo>
                    <a:pt x="431" y="12"/>
                    <a:pt x="420" y="12"/>
                    <a:pt x="376" y="12"/>
                  </a:cubicBezTo>
                  <a:cubicBezTo>
                    <a:pt x="365" y="0"/>
                    <a:pt x="343" y="0"/>
                    <a:pt x="321" y="0"/>
                  </a:cubicBezTo>
                  <a:close/>
                </a:path>
              </a:pathLst>
            </a:custGeom>
            <a:solidFill>
              <a:srgbClr val="F3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7813211" y="3181606"/>
              <a:ext cx="185134" cy="126640"/>
            </a:xfrm>
            <a:custGeom>
              <a:avLst/>
              <a:gdLst/>
              <a:ahLst/>
              <a:cxnLst/>
              <a:rect l="l" t="t" r="r" b="b"/>
              <a:pathLst>
                <a:path w="1747" h="1195" extrusionOk="0">
                  <a:moveTo>
                    <a:pt x="970" y="0"/>
                  </a:moveTo>
                  <a:cubicBezTo>
                    <a:pt x="939" y="0"/>
                    <a:pt x="908" y="3"/>
                    <a:pt x="875" y="8"/>
                  </a:cubicBezTo>
                  <a:cubicBezTo>
                    <a:pt x="223" y="108"/>
                    <a:pt x="345" y="461"/>
                    <a:pt x="168" y="549"/>
                  </a:cubicBezTo>
                  <a:cubicBezTo>
                    <a:pt x="1" y="633"/>
                    <a:pt x="370" y="1194"/>
                    <a:pt x="861" y="1194"/>
                  </a:cubicBezTo>
                  <a:cubicBezTo>
                    <a:pt x="888" y="1194"/>
                    <a:pt x="914" y="1193"/>
                    <a:pt x="941" y="1189"/>
                  </a:cubicBezTo>
                  <a:cubicBezTo>
                    <a:pt x="1559" y="1112"/>
                    <a:pt x="1746" y="836"/>
                    <a:pt x="1746" y="836"/>
                  </a:cubicBezTo>
                  <a:cubicBezTo>
                    <a:pt x="1746" y="836"/>
                    <a:pt x="1547" y="0"/>
                    <a:pt x="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7821159" y="3179910"/>
              <a:ext cx="177186" cy="90397"/>
            </a:xfrm>
            <a:custGeom>
              <a:avLst/>
              <a:gdLst/>
              <a:ahLst/>
              <a:cxnLst/>
              <a:rect l="l" t="t" r="r" b="b"/>
              <a:pathLst>
                <a:path w="1672" h="853" extrusionOk="0">
                  <a:moveTo>
                    <a:pt x="872" y="1"/>
                  </a:moveTo>
                  <a:cubicBezTo>
                    <a:pt x="400" y="1"/>
                    <a:pt x="147" y="401"/>
                    <a:pt x="115" y="455"/>
                  </a:cubicBezTo>
                  <a:cubicBezTo>
                    <a:pt x="94" y="507"/>
                    <a:pt x="1" y="643"/>
                    <a:pt x="53" y="643"/>
                  </a:cubicBezTo>
                  <a:cubicBezTo>
                    <a:pt x="55" y="643"/>
                    <a:pt x="57" y="642"/>
                    <a:pt x="60" y="642"/>
                  </a:cubicBezTo>
                  <a:cubicBezTo>
                    <a:pt x="133" y="632"/>
                    <a:pt x="394" y="118"/>
                    <a:pt x="897" y="118"/>
                  </a:cubicBezTo>
                  <a:cubicBezTo>
                    <a:pt x="926" y="118"/>
                    <a:pt x="956" y="120"/>
                    <a:pt x="987" y="124"/>
                  </a:cubicBezTo>
                  <a:cubicBezTo>
                    <a:pt x="1495" y="190"/>
                    <a:pt x="1671" y="852"/>
                    <a:pt x="1671" y="852"/>
                  </a:cubicBezTo>
                  <a:cubicBezTo>
                    <a:pt x="1671" y="852"/>
                    <a:pt x="1594" y="35"/>
                    <a:pt x="910" y="2"/>
                  </a:cubicBezTo>
                  <a:cubicBezTo>
                    <a:pt x="897" y="1"/>
                    <a:pt x="885" y="1"/>
                    <a:pt x="87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7868423" y="3204178"/>
              <a:ext cx="103005" cy="93364"/>
            </a:xfrm>
            <a:custGeom>
              <a:avLst/>
              <a:gdLst/>
              <a:ahLst/>
              <a:cxnLst/>
              <a:rect l="l" t="t" r="r" b="b"/>
              <a:pathLst>
                <a:path w="972" h="881" extrusionOk="0">
                  <a:moveTo>
                    <a:pt x="493" y="1"/>
                  </a:moveTo>
                  <a:cubicBezTo>
                    <a:pt x="472" y="1"/>
                    <a:pt x="451" y="2"/>
                    <a:pt x="431" y="5"/>
                  </a:cubicBezTo>
                  <a:cubicBezTo>
                    <a:pt x="177" y="27"/>
                    <a:pt x="0" y="248"/>
                    <a:pt x="23" y="491"/>
                  </a:cubicBezTo>
                  <a:cubicBezTo>
                    <a:pt x="53" y="714"/>
                    <a:pt x="241" y="881"/>
                    <a:pt x="468" y="881"/>
                  </a:cubicBezTo>
                  <a:cubicBezTo>
                    <a:pt x="489" y="881"/>
                    <a:pt x="509" y="879"/>
                    <a:pt x="530" y="877"/>
                  </a:cubicBezTo>
                  <a:cubicBezTo>
                    <a:pt x="784" y="844"/>
                    <a:pt x="972" y="634"/>
                    <a:pt x="938" y="391"/>
                  </a:cubicBezTo>
                  <a:cubicBezTo>
                    <a:pt x="918" y="168"/>
                    <a:pt x="721" y="1"/>
                    <a:pt x="493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7829743" y="3102444"/>
              <a:ext cx="145182" cy="56697"/>
            </a:xfrm>
            <a:custGeom>
              <a:avLst/>
              <a:gdLst/>
              <a:ahLst/>
              <a:cxnLst/>
              <a:rect l="l" t="t" r="r" b="b"/>
              <a:pathLst>
                <a:path w="1370" h="535" extrusionOk="0">
                  <a:moveTo>
                    <a:pt x="1024" y="1"/>
                  </a:moveTo>
                  <a:cubicBezTo>
                    <a:pt x="971" y="1"/>
                    <a:pt x="917" y="6"/>
                    <a:pt x="862" y="16"/>
                  </a:cubicBezTo>
                  <a:cubicBezTo>
                    <a:pt x="564" y="70"/>
                    <a:pt x="365" y="192"/>
                    <a:pt x="266" y="269"/>
                  </a:cubicBezTo>
                  <a:cubicBezTo>
                    <a:pt x="155" y="347"/>
                    <a:pt x="67" y="435"/>
                    <a:pt x="1" y="534"/>
                  </a:cubicBezTo>
                  <a:cubicBezTo>
                    <a:pt x="56" y="501"/>
                    <a:pt x="111" y="468"/>
                    <a:pt x="177" y="435"/>
                  </a:cubicBezTo>
                  <a:cubicBezTo>
                    <a:pt x="310" y="369"/>
                    <a:pt x="442" y="303"/>
                    <a:pt x="586" y="259"/>
                  </a:cubicBezTo>
                  <a:cubicBezTo>
                    <a:pt x="670" y="237"/>
                    <a:pt x="760" y="228"/>
                    <a:pt x="850" y="228"/>
                  </a:cubicBezTo>
                  <a:cubicBezTo>
                    <a:pt x="998" y="228"/>
                    <a:pt x="1147" y="254"/>
                    <a:pt x="1271" y="303"/>
                  </a:cubicBezTo>
                  <a:cubicBezTo>
                    <a:pt x="1303" y="269"/>
                    <a:pt x="1369" y="115"/>
                    <a:pt x="1359" y="93"/>
                  </a:cubicBezTo>
                  <a:cubicBezTo>
                    <a:pt x="1265" y="30"/>
                    <a:pt x="1150" y="1"/>
                    <a:pt x="102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7919927" y="3212656"/>
              <a:ext cx="25751" cy="24904"/>
            </a:xfrm>
            <a:custGeom>
              <a:avLst/>
              <a:gdLst/>
              <a:ahLst/>
              <a:cxnLst/>
              <a:rect l="l" t="t" r="r" b="b"/>
              <a:pathLst>
                <a:path w="243" h="235" extrusionOk="0">
                  <a:moveTo>
                    <a:pt x="119" y="0"/>
                  </a:moveTo>
                  <a:cubicBezTo>
                    <a:pt x="112" y="0"/>
                    <a:pt x="106" y="1"/>
                    <a:pt x="99" y="2"/>
                  </a:cubicBezTo>
                  <a:cubicBezTo>
                    <a:pt x="44" y="2"/>
                    <a:pt x="0" y="68"/>
                    <a:pt x="0" y="124"/>
                  </a:cubicBezTo>
                  <a:cubicBezTo>
                    <a:pt x="11" y="190"/>
                    <a:pt x="66" y="234"/>
                    <a:pt x="133" y="234"/>
                  </a:cubicBezTo>
                  <a:cubicBezTo>
                    <a:pt x="199" y="223"/>
                    <a:pt x="243" y="168"/>
                    <a:pt x="232" y="102"/>
                  </a:cubicBezTo>
                  <a:cubicBezTo>
                    <a:pt x="222" y="42"/>
                    <a:pt x="176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8125727" y="3149072"/>
              <a:ext cx="175596" cy="124839"/>
            </a:xfrm>
            <a:custGeom>
              <a:avLst/>
              <a:gdLst/>
              <a:ahLst/>
              <a:cxnLst/>
              <a:rect l="l" t="t" r="r" b="b"/>
              <a:pathLst>
                <a:path w="1657" h="1178" extrusionOk="0">
                  <a:moveTo>
                    <a:pt x="789" y="0"/>
                  </a:moveTo>
                  <a:cubicBezTo>
                    <a:pt x="750" y="0"/>
                    <a:pt x="708" y="2"/>
                    <a:pt x="663" y="6"/>
                  </a:cubicBezTo>
                  <a:cubicBezTo>
                    <a:pt x="11" y="50"/>
                    <a:pt x="1" y="1011"/>
                    <a:pt x="1" y="1011"/>
                  </a:cubicBezTo>
                  <a:cubicBezTo>
                    <a:pt x="1" y="1011"/>
                    <a:pt x="184" y="1178"/>
                    <a:pt x="639" y="1178"/>
                  </a:cubicBezTo>
                  <a:cubicBezTo>
                    <a:pt x="707" y="1178"/>
                    <a:pt x="781" y="1174"/>
                    <a:pt x="862" y="1165"/>
                  </a:cubicBezTo>
                  <a:cubicBezTo>
                    <a:pt x="1402" y="1110"/>
                    <a:pt x="1657" y="415"/>
                    <a:pt x="1468" y="370"/>
                  </a:cubicBezTo>
                  <a:cubicBezTo>
                    <a:pt x="1284" y="319"/>
                    <a:pt x="130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8114070" y="3145999"/>
              <a:ext cx="180259" cy="110214"/>
            </a:xfrm>
            <a:custGeom>
              <a:avLst/>
              <a:gdLst/>
              <a:ahLst/>
              <a:cxnLst/>
              <a:rect l="l" t="t" r="r" b="b"/>
              <a:pathLst>
                <a:path w="1701" h="1040" extrusionOk="0">
                  <a:moveTo>
                    <a:pt x="882" y="1"/>
                  </a:moveTo>
                  <a:cubicBezTo>
                    <a:pt x="809" y="1"/>
                    <a:pt x="732" y="11"/>
                    <a:pt x="651" y="35"/>
                  </a:cubicBezTo>
                  <a:cubicBezTo>
                    <a:pt x="0" y="223"/>
                    <a:pt x="111" y="1040"/>
                    <a:pt x="111" y="1040"/>
                  </a:cubicBezTo>
                  <a:cubicBezTo>
                    <a:pt x="111" y="1040"/>
                    <a:pt x="133" y="355"/>
                    <a:pt x="619" y="179"/>
                  </a:cubicBezTo>
                  <a:cubicBezTo>
                    <a:pt x="707" y="146"/>
                    <a:pt x="792" y="132"/>
                    <a:pt x="873" y="132"/>
                  </a:cubicBezTo>
                  <a:cubicBezTo>
                    <a:pt x="1275" y="132"/>
                    <a:pt x="1567" y="476"/>
                    <a:pt x="1623" y="476"/>
                  </a:cubicBezTo>
                  <a:cubicBezTo>
                    <a:pt x="1700" y="466"/>
                    <a:pt x="1568" y="344"/>
                    <a:pt x="1534" y="300"/>
                  </a:cubicBezTo>
                  <a:cubicBezTo>
                    <a:pt x="1497" y="254"/>
                    <a:pt x="1246" y="1"/>
                    <a:pt x="88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5"/>
            <p:cNvSpPr/>
            <p:nvPr/>
          </p:nvSpPr>
          <p:spPr>
            <a:xfrm>
              <a:off x="8149148" y="3171433"/>
              <a:ext cx="98342" cy="93152"/>
            </a:xfrm>
            <a:custGeom>
              <a:avLst/>
              <a:gdLst/>
              <a:ahLst/>
              <a:cxnLst/>
              <a:rect l="l" t="t" r="r" b="b"/>
              <a:pathLst>
                <a:path w="928" h="879" extrusionOk="0">
                  <a:moveTo>
                    <a:pt x="479" y="1"/>
                  </a:moveTo>
                  <a:cubicBezTo>
                    <a:pt x="460" y="1"/>
                    <a:pt x="440" y="2"/>
                    <a:pt x="420" y="5"/>
                  </a:cubicBezTo>
                  <a:cubicBezTo>
                    <a:pt x="177" y="27"/>
                    <a:pt x="1" y="248"/>
                    <a:pt x="33" y="491"/>
                  </a:cubicBezTo>
                  <a:cubicBezTo>
                    <a:pt x="54" y="719"/>
                    <a:pt x="250" y="878"/>
                    <a:pt x="476" y="878"/>
                  </a:cubicBezTo>
                  <a:cubicBezTo>
                    <a:pt x="490" y="878"/>
                    <a:pt x="504" y="878"/>
                    <a:pt x="519" y="876"/>
                  </a:cubicBezTo>
                  <a:cubicBezTo>
                    <a:pt x="762" y="844"/>
                    <a:pt x="928" y="634"/>
                    <a:pt x="906" y="391"/>
                  </a:cubicBezTo>
                  <a:cubicBezTo>
                    <a:pt x="875" y="168"/>
                    <a:pt x="696" y="1"/>
                    <a:pt x="479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8114070" y="3068320"/>
              <a:ext cx="150905" cy="43980"/>
            </a:xfrm>
            <a:custGeom>
              <a:avLst/>
              <a:gdLst/>
              <a:ahLst/>
              <a:cxnLst/>
              <a:rect l="l" t="t" r="r" b="b"/>
              <a:pathLst>
                <a:path w="1424" h="415" extrusionOk="0">
                  <a:moveTo>
                    <a:pt x="662" y="1"/>
                  </a:moveTo>
                  <a:cubicBezTo>
                    <a:pt x="594" y="1"/>
                    <a:pt x="521" y="5"/>
                    <a:pt x="442" y="17"/>
                  </a:cubicBezTo>
                  <a:cubicBezTo>
                    <a:pt x="254" y="51"/>
                    <a:pt x="99" y="139"/>
                    <a:pt x="0" y="260"/>
                  </a:cubicBezTo>
                  <a:cubicBezTo>
                    <a:pt x="0" y="294"/>
                    <a:pt x="99" y="404"/>
                    <a:pt x="144" y="415"/>
                  </a:cubicBezTo>
                  <a:cubicBezTo>
                    <a:pt x="298" y="282"/>
                    <a:pt x="552" y="183"/>
                    <a:pt x="784" y="161"/>
                  </a:cubicBezTo>
                  <a:cubicBezTo>
                    <a:pt x="928" y="161"/>
                    <a:pt x="1082" y="172"/>
                    <a:pt x="1225" y="194"/>
                  </a:cubicBezTo>
                  <a:lnTo>
                    <a:pt x="1424" y="227"/>
                  </a:lnTo>
                  <a:cubicBezTo>
                    <a:pt x="1325" y="161"/>
                    <a:pt x="1215" y="105"/>
                    <a:pt x="1093" y="61"/>
                  </a:cubicBezTo>
                  <a:cubicBezTo>
                    <a:pt x="995" y="37"/>
                    <a:pt x="850" y="1"/>
                    <a:pt x="662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8200651" y="3176413"/>
              <a:ext cx="23526" cy="21513"/>
            </a:xfrm>
            <a:custGeom>
              <a:avLst/>
              <a:gdLst/>
              <a:ahLst/>
              <a:cxnLst/>
              <a:rect l="l" t="t" r="r" b="b"/>
              <a:pathLst>
                <a:path w="222" h="203" extrusionOk="0">
                  <a:moveTo>
                    <a:pt x="117" y="0"/>
                  </a:moveTo>
                  <a:cubicBezTo>
                    <a:pt x="111" y="0"/>
                    <a:pt x="105" y="1"/>
                    <a:pt x="99" y="2"/>
                  </a:cubicBezTo>
                  <a:cubicBezTo>
                    <a:pt x="44" y="2"/>
                    <a:pt x="0" y="57"/>
                    <a:pt x="11" y="112"/>
                  </a:cubicBezTo>
                  <a:cubicBezTo>
                    <a:pt x="11" y="162"/>
                    <a:pt x="56" y="202"/>
                    <a:pt x="105" y="202"/>
                  </a:cubicBezTo>
                  <a:cubicBezTo>
                    <a:pt x="110" y="202"/>
                    <a:pt x="116" y="202"/>
                    <a:pt x="121" y="201"/>
                  </a:cubicBezTo>
                  <a:cubicBezTo>
                    <a:pt x="177" y="201"/>
                    <a:pt x="221" y="145"/>
                    <a:pt x="210" y="90"/>
                  </a:cubicBezTo>
                  <a:cubicBezTo>
                    <a:pt x="210" y="41"/>
                    <a:pt x="166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8035650" y="3307609"/>
              <a:ext cx="64431" cy="46841"/>
            </a:xfrm>
            <a:custGeom>
              <a:avLst/>
              <a:gdLst/>
              <a:ahLst/>
              <a:cxnLst/>
              <a:rect l="l" t="t" r="r" b="b"/>
              <a:pathLst>
                <a:path w="608" h="442" extrusionOk="0">
                  <a:moveTo>
                    <a:pt x="233" y="0"/>
                  </a:moveTo>
                  <a:cubicBezTo>
                    <a:pt x="0" y="121"/>
                    <a:pt x="89" y="398"/>
                    <a:pt x="122" y="442"/>
                  </a:cubicBezTo>
                  <a:cubicBezTo>
                    <a:pt x="287" y="430"/>
                    <a:pt x="453" y="398"/>
                    <a:pt x="608" y="354"/>
                  </a:cubicBezTo>
                  <a:cubicBezTo>
                    <a:pt x="597" y="265"/>
                    <a:pt x="530" y="0"/>
                    <a:pt x="265" y="0"/>
                  </a:cubicBezTo>
                  <a:close/>
                </a:path>
              </a:pathLst>
            </a:custGeom>
            <a:solidFill>
              <a:srgbClr val="F9B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8305882" y="3031335"/>
              <a:ext cx="128757" cy="174541"/>
            </a:xfrm>
            <a:custGeom>
              <a:avLst/>
              <a:gdLst/>
              <a:ahLst/>
              <a:cxnLst/>
              <a:rect l="l" t="t" r="r" b="b"/>
              <a:pathLst>
                <a:path w="1215" h="1647" extrusionOk="0">
                  <a:moveTo>
                    <a:pt x="337" y="1"/>
                  </a:moveTo>
                  <a:cubicBezTo>
                    <a:pt x="136" y="1"/>
                    <a:pt x="1" y="69"/>
                    <a:pt x="1" y="69"/>
                  </a:cubicBezTo>
                  <a:cubicBezTo>
                    <a:pt x="16" y="62"/>
                    <a:pt x="32" y="59"/>
                    <a:pt x="47" y="59"/>
                  </a:cubicBezTo>
                  <a:cubicBezTo>
                    <a:pt x="367" y="59"/>
                    <a:pt x="625" y="1436"/>
                    <a:pt x="762" y="1647"/>
                  </a:cubicBezTo>
                  <a:cubicBezTo>
                    <a:pt x="1215" y="1040"/>
                    <a:pt x="1082" y="356"/>
                    <a:pt x="1082" y="356"/>
                  </a:cubicBezTo>
                  <a:cubicBezTo>
                    <a:pt x="815" y="71"/>
                    <a:pt x="54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7696428" y="3095767"/>
              <a:ext cx="98342" cy="207287"/>
            </a:xfrm>
            <a:custGeom>
              <a:avLst/>
              <a:gdLst/>
              <a:ahLst/>
              <a:cxnLst/>
              <a:rect l="l" t="t" r="r" b="b"/>
              <a:pathLst>
                <a:path w="928" h="1956" extrusionOk="0">
                  <a:moveTo>
                    <a:pt x="897" y="0"/>
                  </a:moveTo>
                  <a:cubicBezTo>
                    <a:pt x="769" y="0"/>
                    <a:pt x="269" y="41"/>
                    <a:pt x="0" y="663"/>
                  </a:cubicBezTo>
                  <a:cubicBezTo>
                    <a:pt x="0" y="663"/>
                    <a:pt x="111" y="1436"/>
                    <a:pt x="674" y="1955"/>
                  </a:cubicBezTo>
                  <a:cubicBezTo>
                    <a:pt x="729" y="1734"/>
                    <a:pt x="586" y="23"/>
                    <a:pt x="928" y="1"/>
                  </a:cubicBezTo>
                  <a:cubicBezTo>
                    <a:pt x="928" y="1"/>
                    <a:pt x="917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7660185" y="2702286"/>
              <a:ext cx="765121" cy="470847"/>
            </a:xfrm>
            <a:custGeom>
              <a:avLst/>
              <a:gdLst/>
              <a:ahLst/>
              <a:cxnLst/>
              <a:rect l="l" t="t" r="r" b="b"/>
              <a:pathLst>
                <a:path w="7220" h="4443" extrusionOk="0">
                  <a:moveTo>
                    <a:pt x="3856" y="1"/>
                  </a:moveTo>
                  <a:cubicBezTo>
                    <a:pt x="3672" y="1"/>
                    <a:pt x="3489" y="9"/>
                    <a:pt x="3312" y="27"/>
                  </a:cubicBezTo>
                  <a:cubicBezTo>
                    <a:pt x="2407" y="116"/>
                    <a:pt x="1458" y="414"/>
                    <a:pt x="950" y="988"/>
                  </a:cubicBezTo>
                  <a:cubicBezTo>
                    <a:pt x="67" y="1959"/>
                    <a:pt x="1" y="3559"/>
                    <a:pt x="332" y="4442"/>
                  </a:cubicBezTo>
                  <a:cubicBezTo>
                    <a:pt x="332" y="4442"/>
                    <a:pt x="2306" y="3115"/>
                    <a:pt x="4951" y="3115"/>
                  </a:cubicBezTo>
                  <a:cubicBezTo>
                    <a:pt x="5656" y="3115"/>
                    <a:pt x="6410" y="3210"/>
                    <a:pt x="7186" y="3449"/>
                  </a:cubicBezTo>
                  <a:cubicBezTo>
                    <a:pt x="7220" y="2743"/>
                    <a:pt x="7021" y="1131"/>
                    <a:pt x="5751" y="392"/>
                  </a:cubicBezTo>
                  <a:cubicBezTo>
                    <a:pt x="5311" y="137"/>
                    <a:pt x="4577" y="1"/>
                    <a:pt x="3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8421712" y="3060690"/>
              <a:ext cx="106" cy="243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12"/>
                  </a:moveTo>
                  <a:lnTo>
                    <a:pt x="0" y="23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6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8421712" y="3063021"/>
              <a:ext cx="106" cy="4875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0" y="34"/>
                  </a:moveTo>
                  <a:lnTo>
                    <a:pt x="0" y="45"/>
                  </a:lnTo>
                  <a:lnTo>
                    <a:pt x="0" y="34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0" y="12"/>
                  </a:moveTo>
                  <a:lnTo>
                    <a:pt x="0" y="23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7680002" y="3112193"/>
              <a:ext cx="15366" cy="60936"/>
            </a:xfrm>
            <a:custGeom>
              <a:avLst/>
              <a:gdLst/>
              <a:ahLst/>
              <a:cxnLst/>
              <a:rect l="l" t="t" r="r" b="b"/>
              <a:pathLst>
                <a:path w="145" h="575" extrusionOk="0">
                  <a:moveTo>
                    <a:pt x="1" y="1"/>
                  </a:moveTo>
                  <a:cubicBezTo>
                    <a:pt x="32" y="204"/>
                    <a:pt x="72" y="351"/>
                    <a:pt x="130" y="529"/>
                  </a:cubicBezTo>
                  <a:lnTo>
                    <a:pt x="130" y="529"/>
                  </a:lnTo>
                  <a:cubicBezTo>
                    <a:pt x="80" y="373"/>
                    <a:pt x="31" y="192"/>
                    <a:pt x="1" y="1"/>
                  </a:cubicBezTo>
                  <a:close/>
                  <a:moveTo>
                    <a:pt x="130" y="529"/>
                  </a:moveTo>
                  <a:cubicBezTo>
                    <a:pt x="135" y="544"/>
                    <a:pt x="140" y="560"/>
                    <a:pt x="145" y="574"/>
                  </a:cubicBezTo>
                  <a:cubicBezTo>
                    <a:pt x="140" y="559"/>
                    <a:pt x="135" y="544"/>
                    <a:pt x="130" y="529"/>
                  </a:cubicBezTo>
                  <a:close/>
                </a:path>
              </a:pathLst>
            </a:custGeom>
            <a:solidFill>
              <a:srgbClr val="D6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7678943" y="2756545"/>
              <a:ext cx="745199" cy="416588"/>
            </a:xfrm>
            <a:custGeom>
              <a:avLst/>
              <a:gdLst/>
              <a:ahLst/>
              <a:cxnLst/>
              <a:rect l="l" t="t" r="r" b="b"/>
              <a:pathLst>
                <a:path w="7032" h="3931" extrusionOk="0">
                  <a:moveTo>
                    <a:pt x="5751" y="1"/>
                  </a:moveTo>
                  <a:lnTo>
                    <a:pt x="5751" y="1"/>
                  </a:lnTo>
                  <a:cubicBezTo>
                    <a:pt x="6137" y="420"/>
                    <a:pt x="6204" y="950"/>
                    <a:pt x="5795" y="1348"/>
                  </a:cubicBezTo>
                  <a:cubicBezTo>
                    <a:pt x="4548" y="2584"/>
                    <a:pt x="1435" y="1602"/>
                    <a:pt x="0" y="3158"/>
                  </a:cubicBezTo>
                  <a:cubicBezTo>
                    <a:pt x="0" y="3224"/>
                    <a:pt x="11" y="3290"/>
                    <a:pt x="11" y="3357"/>
                  </a:cubicBezTo>
                  <a:cubicBezTo>
                    <a:pt x="44" y="3567"/>
                    <a:pt x="99" y="3765"/>
                    <a:pt x="155" y="3930"/>
                  </a:cubicBezTo>
                  <a:cubicBezTo>
                    <a:pt x="155" y="3930"/>
                    <a:pt x="2130" y="2606"/>
                    <a:pt x="4769" y="2606"/>
                  </a:cubicBezTo>
                  <a:cubicBezTo>
                    <a:pt x="5475" y="2606"/>
                    <a:pt x="6236" y="2706"/>
                    <a:pt x="7009" y="2937"/>
                  </a:cubicBezTo>
                  <a:lnTo>
                    <a:pt x="7009" y="2926"/>
                  </a:lnTo>
                  <a:lnTo>
                    <a:pt x="7009" y="2915"/>
                  </a:lnTo>
                  <a:lnTo>
                    <a:pt x="7009" y="2904"/>
                  </a:lnTo>
                  <a:lnTo>
                    <a:pt x="7009" y="2893"/>
                  </a:lnTo>
                  <a:lnTo>
                    <a:pt x="7009" y="2882"/>
                  </a:lnTo>
                  <a:lnTo>
                    <a:pt x="7009" y="2871"/>
                  </a:lnTo>
                  <a:cubicBezTo>
                    <a:pt x="7031" y="2176"/>
                    <a:pt x="6822" y="752"/>
                    <a:pt x="5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7687103" y="2999861"/>
              <a:ext cx="735873" cy="177932"/>
            </a:xfrm>
            <a:custGeom>
              <a:avLst/>
              <a:gdLst/>
              <a:ahLst/>
              <a:cxnLst/>
              <a:rect l="l" t="t" r="r" b="b"/>
              <a:pathLst>
                <a:path w="6944" h="1679" extrusionOk="0">
                  <a:moveTo>
                    <a:pt x="4476" y="1"/>
                  </a:moveTo>
                  <a:cubicBezTo>
                    <a:pt x="2917" y="1"/>
                    <a:pt x="1305" y="440"/>
                    <a:pt x="0" y="1381"/>
                  </a:cubicBezTo>
                  <a:cubicBezTo>
                    <a:pt x="22" y="1469"/>
                    <a:pt x="66" y="1602"/>
                    <a:pt x="88" y="1679"/>
                  </a:cubicBezTo>
                  <a:cubicBezTo>
                    <a:pt x="88" y="1679"/>
                    <a:pt x="2058" y="361"/>
                    <a:pt x="4698" y="361"/>
                  </a:cubicBezTo>
                  <a:cubicBezTo>
                    <a:pt x="5407" y="361"/>
                    <a:pt x="6164" y="456"/>
                    <a:pt x="6943" y="697"/>
                  </a:cubicBezTo>
                  <a:cubicBezTo>
                    <a:pt x="6943" y="619"/>
                    <a:pt x="6932" y="476"/>
                    <a:pt x="6932" y="388"/>
                  </a:cubicBezTo>
                  <a:cubicBezTo>
                    <a:pt x="6170" y="133"/>
                    <a:pt x="5331" y="1"/>
                    <a:pt x="4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7987750" y="3377764"/>
              <a:ext cx="196579" cy="66552"/>
            </a:xfrm>
            <a:custGeom>
              <a:avLst/>
              <a:gdLst/>
              <a:ahLst/>
              <a:cxnLst/>
              <a:rect l="l" t="t" r="r" b="b"/>
              <a:pathLst>
                <a:path w="1855" h="628" extrusionOk="0">
                  <a:moveTo>
                    <a:pt x="1855" y="1"/>
                  </a:moveTo>
                  <a:lnTo>
                    <a:pt x="0" y="276"/>
                  </a:lnTo>
                  <a:cubicBezTo>
                    <a:pt x="0" y="276"/>
                    <a:pt x="155" y="628"/>
                    <a:pt x="740" y="628"/>
                  </a:cubicBezTo>
                  <a:cubicBezTo>
                    <a:pt x="835" y="628"/>
                    <a:pt x="941" y="618"/>
                    <a:pt x="1060" y="597"/>
                  </a:cubicBezTo>
                  <a:cubicBezTo>
                    <a:pt x="1336" y="552"/>
                    <a:pt x="1766" y="453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7948010" y="3619914"/>
              <a:ext cx="169662" cy="151756"/>
            </a:xfrm>
            <a:custGeom>
              <a:avLst/>
              <a:gdLst/>
              <a:ahLst/>
              <a:cxnLst/>
              <a:rect l="l" t="t" r="r" b="b"/>
              <a:pathLst>
                <a:path w="1601" h="1432" extrusionOk="0">
                  <a:moveTo>
                    <a:pt x="464" y="0"/>
                  </a:moveTo>
                  <a:lnTo>
                    <a:pt x="0" y="22"/>
                  </a:lnTo>
                  <a:cubicBezTo>
                    <a:pt x="0" y="22"/>
                    <a:pt x="77" y="1093"/>
                    <a:pt x="353" y="1391"/>
                  </a:cubicBezTo>
                  <a:cubicBezTo>
                    <a:pt x="381" y="1419"/>
                    <a:pt x="422" y="1431"/>
                    <a:pt x="471" y="1431"/>
                  </a:cubicBezTo>
                  <a:cubicBezTo>
                    <a:pt x="754" y="1431"/>
                    <a:pt x="1337" y="1022"/>
                    <a:pt x="1600" y="740"/>
                  </a:cubicBezTo>
                  <a:cubicBezTo>
                    <a:pt x="540" y="640"/>
                    <a:pt x="464" y="0"/>
                    <a:pt x="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8117567" y="3582399"/>
              <a:ext cx="144017" cy="153664"/>
            </a:xfrm>
            <a:custGeom>
              <a:avLst/>
              <a:gdLst/>
              <a:ahLst/>
              <a:cxnLst/>
              <a:rect l="l" t="t" r="r" b="b"/>
              <a:pathLst>
                <a:path w="1359" h="1450" extrusionOk="0">
                  <a:moveTo>
                    <a:pt x="1214" y="1"/>
                  </a:moveTo>
                  <a:lnTo>
                    <a:pt x="1214" y="1"/>
                  </a:lnTo>
                  <a:cubicBezTo>
                    <a:pt x="1027" y="56"/>
                    <a:pt x="773" y="155"/>
                    <a:pt x="773" y="155"/>
                  </a:cubicBezTo>
                  <a:cubicBezTo>
                    <a:pt x="773" y="155"/>
                    <a:pt x="684" y="663"/>
                    <a:pt x="0" y="1094"/>
                  </a:cubicBezTo>
                  <a:cubicBezTo>
                    <a:pt x="352" y="1278"/>
                    <a:pt x="782" y="1449"/>
                    <a:pt x="1025" y="1449"/>
                  </a:cubicBezTo>
                  <a:cubicBezTo>
                    <a:pt x="1087" y="1449"/>
                    <a:pt x="1137" y="1438"/>
                    <a:pt x="1170" y="1414"/>
                  </a:cubicBezTo>
                  <a:cubicBezTo>
                    <a:pt x="1358" y="1281"/>
                    <a:pt x="1347" y="310"/>
                    <a:pt x="1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7763192" y="2727402"/>
              <a:ext cx="257407" cy="136920"/>
            </a:xfrm>
            <a:custGeom>
              <a:avLst/>
              <a:gdLst/>
              <a:ahLst/>
              <a:cxnLst/>
              <a:rect l="l" t="t" r="r" b="b"/>
              <a:pathLst>
                <a:path w="2429" h="1292" extrusionOk="0">
                  <a:moveTo>
                    <a:pt x="2053" y="0"/>
                  </a:moveTo>
                  <a:cubicBezTo>
                    <a:pt x="1799" y="0"/>
                    <a:pt x="1446" y="67"/>
                    <a:pt x="1092" y="210"/>
                  </a:cubicBezTo>
                  <a:cubicBezTo>
                    <a:pt x="408" y="475"/>
                    <a:pt x="0" y="1016"/>
                    <a:pt x="11" y="1237"/>
                  </a:cubicBezTo>
                  <a:cubicBezTo>
                    <a:pt x="22" y="1269"/>
                    <a:pt x="44" y="1291"/>
                    <a:pt x="77" y="1291"/>
                  </a:cubicBezTo>
                  <a:cubicBezTo>
                    <a:pt x="209" y="1291"/>
                    <a:pt x="574" y="1038"/>
                    <a:pt x="1026" y="828"/>
                  </a:cubicBezTo>
                  <a:cubicBezTo>
                    <a:pt x="1644" y="563"/>
                    <a:pt x="2428" y="354"/>
                    <a:pt x="2417" y="143"/>
                  </a:cubicBezTo>
                  <a:cubicBezTo>
                    <a:pt x="2406" y="45"/>
                    <a:pt x="2262" y="0"/>
                    <a:pt x="2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7833346" y="3885484"/>
              <a:ext cx="249141" cy="215341"/>
            </a:xfrm>
            <a:custGeom>
              <a:avLst/>
              <a:gdLst/>
              <a:ahLst/>
              <a:cxnLst/>
              <a:rect l="l" t="t" r="r" b="b"/>
              <a:pathLst>
                <a:path w="2351" h="2032" extrusionOk="0">
                  <a:moveTo>
                    <a:pt x="2053" y="0"/>
                  </a:moveTo>
                  <a:lnTo>
                    <a:pt x="0" y="298"/>
                  </a:lnTo>
                  <a:cubicBezTo>
                    <a:pt x="89" y="960"/>
                    <a:pt x="265" y="2031"/>
                    <a:pt x="265" y="2031"/>
                  </a:cubicBezTo>
                  <a:cubicBezTo>
                    <a:pt x="1004" y="1987"/>
                    <a:pt x="1700" y="1887"/>
                    <a:pt x="2351" y="1722"/>
                  </a:cubicBezTo>
                  <a:lnTo>
                    <a:pt x="20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7833346" y="3885484"/>
              <a:ext cx="224662" cy="70261"/>
            </a:xfrm>
            <a:custGeom>
              <a:avLst/>
              <a:gdLst/>
              <a:ahLst/>
              <a:cxnLst/>
              <a:rect l="l" t="t" r="r" b="b"/>
              <a:pathLst>
                <a:path w="2120" h="663" extrusionOk="0">
                  <a:moveTo>
                    <a:pt x="2053" y="0"/>
                  </a:moveTo>
                  <a:cubicBezTo>
                    <a:pt x="1347" y="55"/>
                    <a:pt x="618" y="165"/>
                    <a:pt x="0" y="298"/>
                  </a:cubicBezTo>
                  <a:cubicBezTo>
                    <a:pt x="0" y="298"/>
                    <a:pt x="22" y="508"/>
                    <a:pt x="55" y="662"/>
                  </a:cubicBezTo>
                  <a:cubicBezTo>
                    <a:pt x="695" y="530"/>
                    <a:pt x="1446" y="442"/>
                    <a:pt x="2120" y="375"/>
                  </a:cubicBezTo>
                  <a:lnTo>
                    <a:pt x="20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8117567" y="3698334"/>
              <a:ext cx="145076" cy="925268"/>
            </a:xfrm>
            <a:custGeom>
              <a:avLst/>
              <a:gdLst/>
              <a:ahLst/>
              <a:cxnLst/>
              <a:rect l="l" t="t" r="r" b="b"/>
              <a:pathLst>
                <a:path w="1369" h="8731" extrusionOk="0">
                  <a:moveTo>
                    <a:pt x="0" y="0"/>
                  </a:moveTo>
                  <a:cubicBezTo>
                    <a:pt x="1" y="3"/>
                    <a:pt x="34" y="135"/>
                    <a:pt x="88" y="375"/>
                  </a:cubicBezTo>
                  <a:cubicBezTo>
                    <a:pt x="144" y="607"/>
                    <a:pt x="210" y="949"/>
                    <a:pt x="299" y="1347"/>
                  </a:cubicBezTo>
                  <a:cubicBezTo>
                    <a:pt x="387" y="1755"/>
                    <a:pt x="486" y="2230"/>
                    <a:pt x="586" y="2737"/>
                  </a:cubicBezTo>
                  <a:cubicBezTo>
                    <a:pt x="640" y="2991"/>
                    <a:pt x="696" y="3256"/>
                    <a:pt x="740" y="3521"/>
                  </a:cubicBezTo>
                  <a:cubicBezTo>
                    <a:pt x="762" y="3665"/>
                    <a:pt x="795" y="3797"/>
                    <a:pt x="817" y="3930"/>
                  </a:cubicBezTo>
                  <a:cubicBezTo>
                    <a:pt x="839" y="4062"/>
                    <a:pt x="861" y="4205"/>
                    <a:pt x="883" y="4338"/>
                  </a:cubicBezTo>
                  <a:cubicBezTo>
                    <a:pt x="939" y="4614"/>
                    <a:pt x="971" y="4879"/>
                    <a:pt x="1016" y="5154"/>
                  </a:cubicBezTo>
                  <a:cubicBezTo>
                    <a:pt x="1071" y="5419"/>
                    <a:pt x="1093" y="5684"/>
                    <a:pt x="1137" y="5949"/>
                  </a:cubicBezTo>
                  <a:cubicBezTo>
                    <a:pt x="1170" y="6203"/>
                    <a:pt x="1204" y="6446"/>
                    <a:pt x="1226" y="6689"/>
                  </a:cubicBezTo>
                  <a:cubicBezTo>
                    <a:pt x="1258" y="6920"/>
                    <a:pt x="1270" y="7141"/>
                    <a:pt x="1292" y="7351"/>
                  </a:cubicBezTo>
                  <a:cubicBezTo>
                    <a:pt x="1303" y="7450"/>
                    <a:pt x="1314" y="7550"/>
                    <a:pt x="1314" y="7649"/>
                  </a:cubicBezTo>
                  <a:cubicBezTo>
                    <a:pt x="1325" y="7749"/>
                    <a:pt x="1325" y="7837"/>
                    <a:pt x="1336" y="7914"/>
                  </a:cubicBezTo>
                  <a:cubicBezTo>
                    <a:pt x="1336" y="8002"/>
                    <a:pt x="1347" y="8080"/>
                    <a:pt x="1347" y="8157"/>
                  </a:cubicBezTo>
                  <a:lnTo>
                    <a:pt x="1347" y="8355"/>
                  </a:lnTo>
                  <a:cubicBezTo>
                    <a:pt x="1358" y="8598"/>
                    <a:pt x="1358" y="8731"/>
                    <a:pt x="1358" y="8731"/>
                  </a:cubicBezTo>
                  <a:lnTo>
                    <a:pt x="1358" y="8355"/>
                  </a:lnTo>
                  <a:cubicBezTo>
                    <a:pt x="1369" y="8289"/>
                    <a:pt x="1369" y="8223"/>
                    <a:pt x="1369" y="8157"/>
                  </a:cubicBezTo>
                  <a:cubicBezTo>
                    <a:pt x="1369" y="8080"/>
                    <a:pt x="1358" y="8002"/>
                    <a:pt x="1358" y="7914"/>
                  </a:cubicBezTo>
                  <a:cubicBezTo>
                    <a:pt x="1358" y="7749"/>
                    <a:pt x="1358" y="7561"/>
                    <a:pt x="1336" y="7351"/>
                  </a:cubicBezTo>
                  <a:cubicBezTo>
                    <a:pt x="1325" y="7141"/>
                    <a:pt x="1303" y="6920"/>
                    <a:pt x="1281" y="6678"/>
                  </a:cubicBezTo>
                  <a:cubicBezTo>
                    <a:pt x="1258" y="6446"/>
                    <a:pt x="1236" y="6192"/>
                    <a:pt x="1204" y="5938"/>
                  </a:cubicBezTo>
                  <a:cubicBezTo>
                    <a:pt x="1170" y="5674"/>
                    <a:pt x="1137" y="5409"/>
                    <a:pt x="1093" y="5144"/>
                  </a:cubicBezTo>
                  <a:cubicBezTo>
                    <a:pt x="1049" y="4867"/>
                    <a:pt x="1005" y="4602"/>
                    <a:pt x="961" y="4327"/>
                  </a:cubicBezTo>
                  <a:cubicBezTo>
                    <a:pt x="939" y="4194"/>
                    <a:pt x="905" y="4051"/>
                    <a:pt x="883" y="3918"/>
                  </a:cubicBezTo>
                  <a:cubicBezTo>
                    <a:pt x="861" y="3786"/>
                    <a:pt x="839" y="3643"/>
                    <a:pt x="806" y="3510"/>
                  </a:cubicBezTo>
                  <a:cubicBezTo>
                    <a:pt x="762" y="3245"/>
                    <a:pt x="707" y="2980"/>
                    <a:pt x="652" y="2726"/>
                  </a:cubicBezTo>
                  <a:cubicBezTo>
                    <a:pt x="608" y="2473"/>
                    <a:pt x="541" y="2230"/>
                    <a:pt x="497" y="1997"/>
                  </a:cubicBezTo>
                  <a:cubicBezTo>
                    <a:pt x="442" y="1766"/>
                    <a:pt x="387" y="1545"/>
                    <a:pt x="343" y="1347"/>
                  </a:cubicBezTo>
                  <a:cubicBezTo>
                    <a:pt x="243" y="938"/>
                    <a:pt x="155" y="607"/>
                    <a:pt x="100" y="364"/>
                  </a:cubicBezTo>
                  <a:cubicBezTo>
                    <a:pt x="34" y="13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8132828" y="3828046"/>
              <a:ext cx="45674" cy="44615"/>
            </a:xfrm>
            <a:custGeom>
              <a:avLst/>
              <a:gdLst/>
              <a:ahLst/>
              <a:cxnLst/>
              <a:rect l="l" t="t" r="r" b="b"/>
              <a:pathLst>
                <a:path w="431" h="421" extrusionOk="0">
                  <a:moveTo>
                    <a:pt x="209" y="1"/>
                  </a:moveTo>
                  <a:cubicBezTo>
                    <a:pt x="99" y="1"/>
                    <a:pt x="0" y="101"/>
                    <a:pt x="11" y="222"/>
                  </a:cubicBezTo>
                  <a:cubicBezTo>
                    <a:pt x="11" y="332"/>
                    <a:pt x="110" y="420"/>
                    <a:pt x="221" y="420"/>
                  </a:cubicBezTo>
                  <a:cubicBezTo>
                    <a:pt x="342" y="420"/>
                    <a:pt x="430" y="321"/>
                    <a:pt x="430" y="199"/>
                  </a:cubicBezTo>
                  <a:cubicBezTo>
                    <a:pt x="420" y="89"/>
                    <a:pt x="331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8172568" y="3993048"/>
              <a:ext cx="44508" cy="44615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99" y="1"/>
                  </a:moveTo>
                  <a:cubicBezTo>
                    <a:pt x="89" y="1"/>
                    <a:pt x="0" y="100"/>
                    <a:pt x="0" y="221"/>
                  </a:cubicBezTo>
                  <a:cubicBezTo>
                    <a:pt x="0" y="332"/>
                    <a:pt x="99" y="420"/>
                    <a:pt x="221" y="420"/>
                  </a:cubicBezTo>
                  <a:cubicBezTo>
                    <a:pt x="332" y="420"/>
                    <a:pt x="420" y="320"/>
                    <a:pt x="420" y="199"/>
                  </a:cubicBezTo>
                  <a:cubicBezTo>
                    <a:pt x="420" y="89"/>
                    <a:pt x="320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8202982" y="4176700"/>
              <a:ext cx="45674" cy="44510"/>
            </a:xfrm>
            <a:custGeom>
              <a:avLst/>
              <a:gdLst/>
              <a:ahLst/>
              <a:cxnLst/>
              <a:rect l="l" t="t" r="r" b="b"/>
              <a:pathLst>
                <a:path w="431" h="420" extrusionOk="0">
                  <a:moveTo>
                    <a:pt x="210" y="0"/>
                  </a:moveTo>
                  <a:cubicBezTo>
                    <a:pt x="89" y="0"/>
                    <a:pt x="0" y="100"/>
                    <a:pt x="0" y="210"/>
                  </a:cubicBezTo>
                  <a:cubicBezTo>
                    <a:pt x="11" y="331"/>
                    <a:pt x="99" y="420"/>
                    <a:pt x="221" y="420"/>
                  </a:cubicBezTo>
                  <a:cubicBezTo>
                    <a:pt x="331" y="420"/>
                    <a:pt x="430" y="321"/>
                    <a:pt x="420" y="199"/>
                  </a:cubicBezTo>
                  <a:cubicBezTo>
                    <a:pt x="420" y="88"/>
                    <a:pt x="320" y="0"/>
                    <a:pt x="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8218136" y="4355690"/>
              <a:ext cx="45780" cy="44615"/>
            </a:xfrm>
            <a:custGeom>
              <a:avLst/>
              <a:gdLst/>
              <a:ahLst/>
              <a:cxnLst/>
              <a:rect l="l" t="t" r="r" b="b"/>
              <a:pathLst>
                <a:path w="432" h="421" extrusionOk="0">
                  <a:moveTo>
                    <a:pt x="211" y="0"/>
                  </a:moveTo>
                  <a:cubicBezTo>
                    <a:pt x="89" y="11"/>
                    <a:pt x="0" y="111"/>
                    <a:pt x="12" y="221"/>
                  </a:cubicBezTo>
                  <a:cubicBezTo>
                    <a:pt x="12" y="336"/>
                    <a:pt x="100" y="421"/>
                    <a:pt x="203" y="421"/>
                  </a:cubicBezTo>
                  <a:cubicBezTo>
                    <a:pt x="209" y="421"/>
                    <a:pt x="215" y="420"/>
                    <a:pt x="221" y="420"/>
                  </a:cubicBezTo>
                  <a:cubicBezTo>
                    <a:pt x="343" y="420"/>
                    <a:pt x="431" y="320"/>
                    <a:pt x="431" y="210"/>
                  </a:cubicBezTo>
                  <a:cubicBezTo>
                    <a:pt x="420" y="89"/>
                    <a:pt x="321" y="0"/>
                    <a:pt x="211" y="0"/>
                  </a:cubicBezTo>
                  <a:close/>
                </a:path>
              </a:pathLst>
            </a:custGeom>
            <a:solidFill>
              <a:srgbClr val="21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10420797" y="3841505"/>
              <a:ext cx="531134" cy="680360"/>
            </a:xfrm>
            <a:custGeom>
              <a:avLst/>
              <a:gdLst/>
              <a:ahLst/>
              <a:cxnLst/>
              <a:rect l="l" t="t" r="r" b="b"/>
              <a:pathLst>
                <a:path w="5012" h="6420" extrusionOk="0">
                  <a:moveTo>
                    <a:pt x="1076" y="1"/>
                  </a:moveTo>
                  <a:cubicBezTo>
                    <a:pt x="451" y="1"/>
                    <a:pt x="395" y="309"/>
                    <a:pt x="210" y="592"/>
                  </a:cubicBezTo>
                  <a:cubicBezTo>
                    <a:pt x="0" y="911"/>
                    <a:pt x="89" y="1431"/>
                    <a:pt x="276" y="1762"/>
                  </a:cubicBezTo>
                  <a:cubicBezTo>
                    <a:pt x="519" y="2192"/>
                    <a:pt x="2252" y="3682"/>
                    <a:pt x="2627" y="4124"/>
                  </a:cubicBezTo>
                  <a:cubicBezTo>
                    <a:pt x="2771" y="4301"/>
                    <a:pt x="2937" y="4444"/>
                    <a:pt x="3069" y="4610"/>
                  </a:cubicBezTo>
                  <a:cubicBezTo>
                    <a:pt x="3035" y="4742"/>
                    <a:pt x="3003" y="4874"/>
                    <a:pt x="2981" y="5128"/>
                  </a:cubicBezTo>
                  <a:cubicBezTo>
                    <a:pt x="2959" y="5360"/>
                    <a:pt x="2991" y="5614"/>
                    <a:pt x="3124" y="5802"/>
                  </a:cubicBezTo>
                  <a:cubicBezTo>
                    <a:pt x="3300" y="6067"/>
                    <a:pt x="3731" y="6408"/>
                    <a:pt x="3864" y="6420"/>
                  </a:cubicBezTo>
                  <a:cubicBezTo>
                    <a:pt x="3996" y="6320"/>
                    <a:pt x="3908" y="6143"/>
                    <a:pt x="3864" y="6121"/>
                  </a:cubicBezTo>
                  <a:cubicBezTo>
                    <a:pt x="3753" y="6022"/>
                    <a:pt x="3521" y="5824"/>
                    <a:pt x="3565" y="5824"/>
                  </a:cubicBezTo>
                  <a:cubicBezTo>
                    <a:pt x="3621" y="5834"/>
                    <a:pt x="3665" y="5868"/>
                    <a:pt x="3720" y="5890"/>
                  </a:cubicBezTo>
                  <a:cubicBezTo>
                    <a:pt x="3808" y="5934"/>
                    <a:pt x="3896" y="5989"/>
                    <a:pt x="3996" y="6033"/>
                  </a:cubicBezTo>
                  <a:cubicBezTo>
                    <a:pt x="4054" y="6067"/>
                    <a:pt x="4119" y="6100"/>
                    <a:pt x="4186" y="6100"/>
                  </a:cubicBezTo>
                  <a:cubicBezTo>
                    <a:pt x="4207" y="6100"/>
                    <a:pt x="4228" y="6097"/>
                    <a:pt x="4250" y="6089"/>
                  </a:cubicBezTo>
                  <a:cubicBezTo>
                    <a:pt x="4294" y="6067"/>
                    <a:pt x="4327" y="6022"/>
                    <a:pt x="4360" y="5978"/>
                  </a:cubicBezTo>
                  <a:cubicBezTo>
                    <a:pt x="4515" y="5768"/>
                    <a:pt x="4669" y="5547"/>
                    <a:pt x="4802" y="5327"/>
                  </a:cubicBezTo>
                  <a:cubicBezTo>
                    <a:pt x="4912" y="5139"/>
                    <a:pt x="5012" y="4929"/>
                    <a:pt x="4945" y="4731"/>
                  </a:cubicBezTo>
                  <a:cubicBezTo>
                    <a:pt x="4890" y="4576"/>
                    <a:pt x="4747" y="4477"/>
                    <a:pt x="4625" y="4367"/>
                  </a:cubicBezTo>
                  <a:cubicBezTo>
                    <a:pt x="4515" y="4256"/>
                    <a:pt x="4316" y="4058"/>
                    <a:pt x="4195" y="3914"/>
                  </a:cubicBezTo>
                  <a:lnTo>
                    <a:pt x="4183" y="3914"/>
                  </a:lnTo>
                  <a:cubicBezTo>
                    <a:pt x="3400" y="3097"/>
                    <a:pt x="2572" y="150"/>
                    <a:pt x="1358" y="18"/>
                  </a:cubicBezTo>
                  <a:cubicBezTo>
                    <a:pt x="1253" y="6"/>
                    <a:pt x="1159" y="1"/>
                    <a:pt x="1076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10218176" y="3624259"/>
              <a:ext cx="491606" cy="492890"/>
            </a:xfrm>
            <a:custGeom>
              <a:avLst/>
              <a:gdLst/>
              <a:ahLst/>
              <a:cxnLst/>
              <a:rect l="l" t="t" r="r" b="b"/>
              <a:pathLst>
                <a:path w="4639" h="4651" extrusionOk="0">
                  <a:moveTo>
                    <a:pt x="1234" y="1"/>
                  </a:moveTo>
                  <a:cubicBezTo>
                    <a:pt x="697" y="1"/>
                    <a:pt x="1" y="1553"/>
                    <a:pt x="853" y="2674"/>
                  </a:cubicBezTo>
                  <a:cubicBezTo>
                    <a:pt x="1724" y="3812"/>
                    <a:pt x="2740" y="4651"/>
                    <a:pt x="2740" y="4651"/>
                  </a:cubicBezTo>
                  <a:cubicBezTo>
                    <a:pt x="3535" y="4374"/>
                    <a:pt x="4120" y="3977"/>
                    <a:pt x="4638" y="3149"/>
                  </a:cubicBezTo>
                  <a:cubicBezTo>
                    <a:pt x="4638" y="3149"/>
                    <a:pt x="3259" y="754"/>
                    <a:pt x="1272" y="3"/>
                  </a:cubicBezTo>
                  <a:cubicBezTo>
                    <a:pt x="1260" y="1"/>
                    <a:pt x="1247" y="1"/>
                    <a:pt x="1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5"/>
            <p:cNvSpPr/>
            <p:nvPr/>
          </p:nvSpPr>
          <p:spPr>
            <a:xfrm>
              <a:off x="9366784" y="3159775"/>
              <a:ext cx="554554" cy="675485"/>
            </a:xfrm>
            <a:custGeom>
              <a:avLst/>
              <a:gdLst/>
              <a:ahLst/>
              <a:cxnLst/>
              <a:rect l="l" t="t" r="r" b="b"/>
              <a:pathLst>
                <a:path w="5233" h="6374" extrusionOk="0">
                  <a:moveTo>
                    <a:pt x="878" y="0"/>
                  </a:moveTo>
                  <a:cubicBezTo>
                    <a:pt x="426" y="0"/>
                    <a:pt x="325" y="173"/>
                    <a:pt x="1" y="457"/>
                  </a:cubicBezTo>
                  <a:cubicBezTo>
                    <a:pt x="23" y="1362"/>
                    <a:pt x="597" y="3636"/>
                    <a:pt x="2242" y="5247"/>
                  </a:cubicBezTo>
                  <a:cubicBezTo>
                    <a:pt x="2871" y="5855"/>
                    <a:pt x="3378" y="5954"/>
                    <a:pt x="4140" y="6373"/>
                  </a:cubicBezTo>
                  <a:cubicBezTo>
                    <a:pt x="4416" y="5998"/>
                    <a:pt x="4759" y="5744"/>
                    <a:pt x="4924" y="5247"/>
                  </a:cubicBezTo>
                  <a:cubicBezTo>
                    <a:pt x="5090" y="4751"/>
                    <a:pt x="5222" y="4398"/>
                    <a:pt x="5233" y="3901"/>
                  </a:cubicBezTo>
                  <a:cubicBezTo>
                    <a:pt x="4185" y="3559"/>
                    <a:pt x="3235" y="3327"/>
                    <a:pt x="2551" y="2466"/>
                  </a:cubicBezTo>
                  <a:cubicBezTo>
                    <a:pt x="1921" y="1671"/>
                    <a:pt x="1381" y="898"/>
                    <a:pt x="1006" y="5"/>
                  </a:cubicBezTo>
                  <a:cubicBezTo>
                    <a:pt x="960" y="2"/>
                    <a:pt x="917" y="0"/>
                    <a:pt x="878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5"/>
            <p:cNvSpPr/>
            <p:nvPr/>
          </p:nvSpPr>
          <p:spPr>
            <a:xfrm>
              <a:off x="9515465" y="3430327"/>
              <a:ext cx="493726" cy="437677"/>
            </a:xfrm>
            <a:custGeom>
              <a:avLst/>
              <a:gdLst/>
              <a:ahLst/>
              <a:cxnLst/>
              <a:rect l="l" t="t" r="r" b="b"/>
              <a:pathLst>
                <a:path w="4659" h="4130" extrusionOk="0">
                  <a:moveTo>
                    <a:pt x="1501" y="1"/>
                  </a:moveTo>
                  <a:cubicBezTo>
                    <a:pt x="805" y="432"/>
                    <a:pt x="243" y="1359"/>
                    <a:pt x="0" y="2120"/>
                  </a:cubicBezTo>
                  <a:cubicBezTo>
                    <a:pt x="199" y="2363"/>
                    <a:pt x="430" y="2650"/>
                    <a:pt x="662" y="2871"/>
                  </a:cubicBezTo>
                  <a:cubicBezTo>
                    <a:pt x="1291" y="3478"/>
                    <a:pt x="2163" y="3842"/>
                    <a:pt x="3024" y="4129"/>
                  </a:cubicBezTo>
                  <a:cubicBezTo>
                    <a:pt x="3300" y="3754"/>
                    <a:pt x="3598" y="3356"/>
                    <a:pt x="3764" y="2860"/>
                  </a:cubicBezTo>
                  <a:cubicBezTo>
                    <a:pt x="3918" y="2363"/>
                    <a:pt x="4658" y="1867"/>
                    <a:pt x="4658" y="1370"/>
                  </a:cubicBezTo>
                  <a:cubicBezTo>
                    <a:pt x="3499" y="1160"/>
                    <a:pt x="2163" y="675"/>
                    <a:pt x="1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5"/>
            <p:cNvSpPr/>
            <p:nvPr/>
          </p:nvSpPr>
          <p:spPr>
            <a:xfrm>
              <a:off x="9518856" y="3659654"/>
              <a:ext cx="296087" cy="189589"/>
            </a:xfrm>
            <a:custGeom>
              <a:avLst/>
              <a:gdLst/>
              <a:ahLst/>
              <a:cxnLst/>
              <a:rect l="l" t="t" r="r" b="b"/>
              <a:pathLst>
                <a:path w="2794" h="1789" extrusionOk="0">
                  <a:moveTo>
                    <a:pt x="1" y="0"/>
                  </a:moveTo>
                  <a:lnTo>
                    <a:pt x="1" y="0"/>
                  </a:lnTo>
                  <a:cubicBezTo>
                    <a:pt x="189" y="233"/>
                    <a:pt x="410" y="497"/>
                    <a:pt x="630" y="707"/>
                  </a:cubicBezTo>
                  <a:cubicBezTo>
                    <a:pt x="1127" y="1204"/>
                    <a:pt x="1789" y="1524"/>
                    <a:pt x="2485" y="1788"/>
                  </a:cubicBezTo>
                  <a:cubicBezTo>
                    <a:pt x="2529" y="1435"/>
                    <a:pt x="2606" y="1082"/>
                    <a:pt x="2728" y="740"/>
                  </a:cubicBezTo>
                  <a:cubicBezTo>
                    <a:pt x="2750" y="674"/>
                    <a:pt x="2772" y="618"/>
                    <a:pt x="2794" y="552"/>
                  </a:cubicBezTo>
                  <a:lnTo>
                    <a:pt x="2529" y="552"/>
                  </a:lnTo>
                  <a:cubicBezTo>
                    <a:pt x="1656" y="552"/>
                    <a:pt x="785" y="34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5"/>
            <p:cNvSpPr/>
            <p:nvPr/>
          </p:nvSpPr>
          <p:spPr>
            <a:xfrm>
              <a:off x="9227641" y="2945814"/>
              <a:ext cx="290259" cy="286344"/>
            </a:xfrm>
            <a:custGeom>
              <a:avLst/>
              <a:gdLst/>
              <a:ahLst/>
              <a:cxnLst/>
              <a:rect l="l" t="t" r="r" b="b"/>
              <a:pathLst>
                <a:path w="2739" h="2702" extrusionOk="0">
                  <a:moveTo>
                    <a:pt x="2297" y="2299"/>
                  </a:moveTo>
                  <a:cubicBezTo>
                    <a:pt x="2296" y="2300"/>
                    <a:pt x="2296" y="2302"/>
                    <a:pt x="2296" y="2303"/>
                  </a:cubicBezTo>
                  <a:lnTo>
                    <a:pt x="2296" y="2303"/>
                  </a:lnTo>
                  <a:cubicBezTo>
                    <a:pt x="2296" y="2303"/>
                    <a:pt x="2297" y="2302"/>
                    <a:pt x="2297" y="2299"/>
                  </a:cubicBezTo>
                  <a:close/>
                  <a:moveTo>
                    <a:pt x="1149" y="1"/>
                  </a:moveTo>
                  <a:cubicBezTo>
                    <a:pt x="1092" y="1"/>
                    <a:pt x="1036" y="25"/>
                    <a:pt x="1027" y="81"/>
                  </a:cubicBezTo>
                  <a:cubicBezTo>
                    <a:pt x="1016" y="113"/>
                    <a:pt x="1082" y="235"/>
                    <a:pt x="1093" y="268"/>
                  </a:cubicBezTo>
                  <a:cubicBezTo>
                    <a:pt x="1203" y="478"/>
                    <a:pt x="1303" y="699"/>
                    <a:pt x="1358" y="876"/>
                  </a:cubicBezTo>
                  <a:cubicBezTo>
                    <a:pt x="1357" y="883"/>
                    <a:pt x="1353" y="886"/>
                    <a:pt x="1346" y="886"/>
                  </a:cubicBezTo>
                  <a:cubicBezTo>
                    <a:pt x="1264" y="886"/>
                    <a:pt x="758" y="358"/>
                    <a:pt x="575" y="235"/>
                  </a:cubicBezTo>
                  <a:cubicBezTo>
                    <a:pt x="537" y="206"/>
                    <a:pt x="486" y="181"/>
                    <a:pt x="436" y="181"/>
                  </a:cubicBezTo>
                  <a:cubicBezTo>
                    <a:pt x="411" y="181"/>
                    <a:pt x="386" y="187"/>
                    <a:pt x="364" y="202"/>
                  </a:cubicBezTo>
                  <a:cubicBezTo>
                    <a:pt x="332" y="235"/>
                    <a:pt x="320" y="290"/>
                    <a:pt x="342" y="334"/>
                  </a:cubicBezTo>
                  <a:cubicBezTo>
                    <a:pt x="354" y="368"/>
                    <a:pt x="442" y="467"/>
                    <a:pt x="475" y="500"/>
                  </a:cubicBezTo>
                  <a:cubicBezTo>
                    <a:pt x="651" y="665"/>
                    <a:pt x="1049" y="1085"/>
                    <a:pt x="1027" y="1118"/>
                  </a:cubicBezTo>
                  <a:cubicBezTo>
                    <a:pt x="1026" y="1119"/>
                    <a:pt x="1025" y="1119"/>
                    <a:pt x="1024" y="1119"/>
                  </a:cubicBezTo>
                  <a:cubicBezTo>
                    <a:pt x="977" y="1119"/>
                    <a:pt x="560" y="861"/>
                    <a:pt x="387" y="732"/>
                  </a:cubicBezTo>
                  <a:cubicBezTo>
                    <a:pt x="338" y="703"/>
                    <a:pt x="230" y="639"/>
                    <a:pt x="167" y="639"/>
                  </a:cubicBezTo>
                  <a:cubicBezTo>
                    <a:pt x="158" y="639"/>
                    <a:pt x="150" y="641"/>
                    <a:pt x="144" y="643"/>
                  </a:cubicBezTo>
                  <a:cubicBezTo>
                    <a:pt x="100" y="665"/>
                    <a:pt x="77" y="721"/>
                    <a:pt x="77" y="765"/>
                  </a:cubicBezTo>
                  <a:cubicBezTo>
                    <a:pt x="77" y="876"/>
                    <a:pt x="795" y="1427"/>
                    <a:pt x="795" y="1438"/>
                  </a:cubicBezTo>
                  <a:cubicBezTo>
                    <a:pt x="805" y="1457"/>
                    <a:pt x="822" y="1509"/>
                    <a:pt x="728" y="1509"/>
                  </a:cubicBezTo>
                  <a:cubicBezTo>
                    <a:pt x="713" y="1509"/>
                    <a:pt x="695" y="1507"/>
                    <a:pt x="674" y="1504"/>
                  </a:cubicBezTo>
                  <a:cubicBezTo>
                    <a:pt x="561" y="1487"/>
                    <a:pt x="264" y="1347"/>
                    <a:pt x="110" y="1347"/>
                  </a:cubicBezTo>
                  <a:cubicBezTo>
                    <a:pt x="68" y="1347"/>
                    <a:pt x="37" y="1357"/>
                    <a:pt x="23" y="1383"/>
                  </a:cubicBezTo>
                  <a:cubicBezTo>
                    <a:pt x="1" y="1427"/>
                    <a:pt x="11" y="1472"/>
                    <a:pt x="33" y="1504"/>
                  </a:cubicBezTo>
                  <a:cubicBezTo>
                    <a:pt x="67" y="1526"/>
                    <a:pt x="122" y="1560"/>
                    <a:pt x="155" y="1582"/>
                  </a:cubicBezTo>
                  <a:cubicBezTo>
                    <a:pt x="298" y="1648"/>
                    <a:pt x="696" y="1858"/>
                    <a:pt x="795" y="1924"/>
                  </a:cubicBezTo>
                  <a:cubicBezTo>
                    <a:pt x="872" y="1990"/>
                    <a:pt x="950" y="2056"/>
                    <a:pt x="1016" y="2134"/>
                  </a:cubicBezTo>
                  <a:cubicBezTo>
                    <a:pt x="1181" y="2299"/>
                    <a:pt x="1347" y="2465"/>
                    <a:pt x="1424" y="2674"/>
                  </a:cubicBezTo>
                  <a:cubicBezTo>
                    <a:pt x="1424" y="2686"/>
                    <a:pt x="1424" y="2696"/>
                    <a:pt x="1436" y="2696"/>
                  </a:cubicBezTo>
                  <a:cubicBezTo>
                    <a:pt x="1439" y="2700"/>
                    <a:pt x="1443" y="2701"/>
                    <a:pt x="1446" y="2701"/>
                  </a:cubicBezTo>
                  <a:cubicBezTo>
                    <a:pt x="1454" y="2701"/>
                    <a:pt x="1461" y="2696"/>
                    <a:pt x="1468" y="2696"/>
                  </a:cubicBezTo>
                  <a:cubicBezTo>
                    <a:pt x="1667" y="2652"/>
                    <a:pt x="1877" y="2597"/>
                    <a:pt x="2064" y="2498"/>
                  </a:cubicBezTo>
                  <a:cubicBezTo>
                    <a:pt x="2163" y="2444"/>
                    <a:pt x="2282" y="2410"/>
                    <a:pt x="2296" y="2303"/>
                  </a:cubicBezTo>
                  <a:lnTo>
                    <a:pt x="2296" y="2303"/>
                  </a:lnTo>
                  <a:cubicBezTo>
                    <a:pt x="2296" y="2303"/>
                    <a:pt x="2296" y="2303"/>
                    <a:pt x="2296" y="2303"/>
                  </a:cubicBezTo>
                  <a:cubicBezTo>
                    <a:pt x="2294" y="2303"/>
                    <a:pt x="2285" y="2249"/>
                    <a:pt x="2285" y="2211"/>
                  </a:cubicBezTo>
                  <a:cubicBezTo>
                    <a:pt x="2274" y="2012"/>
                    <a:pt x="2451" y="1825"/>
                    <a:pt x="2462" y="1615"/>
                  </a:cubicBezTo>
                  <a:cubicBezTo>
                    <a:pt x="2484" y="1482"/>
                    <a:pt x="2495" y="1328"/>
                    <a:pt x="2550" y="1195"/>
                  </a:cubicBezTo>
                  <a:cubicBezTo>
                    <a:pt x="2561" y="1163"/>
                    <a:pt x="2572" y="1129"/>
                    <a:pt x="2594" y="1096"/>
                  </a:cubicBezTo>
                  <a:cubicBezTo>
                    <a:pt x="2606" y="1063"/>
                    <a:pt x="2628" y="1030"/>
                    <a:pt x="2638" y="1008"/>
                  </a:cubicBezTo>
                  <a:cubicBezTo>
                    <a:pt x="2650" y="986"/>
                    <a:pt x="2738" y="754"/>
                    <a:pt x="2727" y="732"/>
                  </a:cubicBezTo>
                  <a:cubicBezTo>
                    <a:pt x="2711" y="710"/>
                    <a:pt x="2671" y="686"/>
                    <a:pt x="2616" y="686"/>
                  </a:cubicBezTo>
                  <a:cubicBezTo>
                    <a:pt x="2557" y="686"/>
                    <a:pt x="2481" y="713"/>
                    <a:pt x="2395" y="798"/>
                  </a:cubicBezTo>
                  <a:cubicBezTo>
                    <a:pt x="2329" y="864"/>
                    <a:pt x="2263" y="1030"/>
                    <a:pt x="2230" y="1118"/>
                  </a:cubicBezTo>
                  <a:cubicBezTo>
                    <a:pt x="2208" y="1151"/>
                    <a:pt x="2164" y="1195"/>
                    <a:pt x="2131" y="1217"/>
                  </a:cubicBezTo>
                  <a:cubicBezTo>
                    <a:pt x="2108" y="1229"/>
                    <a:pt x="2098" y="1229"/>
                    <a:pt x="2076" y="1229"/>
                  </a:cubicBezTo>
                  <a:cubicBezTo>
                    <a:pt x="1998" y="1207"/>
                    <a:pt x="1943" y="1129"/>
                    <a:pt x="1899" y="1052"/>
                  </a:cubicBezTo>
                  <a:cubicBezTo>
                    <a:pt x="1777" y="842"/>
                    <a:pt x="1414" y="246"/>
                    <a:pt x="1336" y="158"/>
                  </a:cubicBezTo>
                  <a:cubicBezTo>
                    <a:pt x="1292" y="103"/>
                    <a:pt x="1248" y="15"/>
                    <a:pt x="1181" y="3"/>
                  </a:cubicBezTo>
                  <a:cubicBezTo>
                    <a:pt x="1171" y="1"/>
                    <a:pt x="1160" y="1"/>
                    <a:pt x="1149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5"/>
            <p:cNvSpPr/>
            <p:nvPr/>
          </p:nvSpPr>
          <p:spPr>
            <a:xfrm>
              <a:off x="9392536" y="4321673"/>
              <a:ext cx="1083251" cy="1260573"/>
            </a:xfrm>
            <a:custGeom>
              <a:avLst/>
              <a:gdLst/>
              <a:ahLst/>
              <a:cxnLst/>
              <a:rect l="l" t="t" r="r" b="b"/>
              <a:pathLst>
                <a:path w="10222" h="11895" extrusionOk="0">
                  <a:moveTo>
                    <a:pt x="3180" y="1"/>
                  </a:moveTo>
                  <a:cubicBezTo>
                    <a:pt x="3147" y="23"/>
                    <a:pt x="3113" y="56"/>
                    <a:pt x="3091" y="101"/>
                  </a:cubicBezTo>
                  <a:cubicBezTo>
                    <a:pt x="3081" y="101"/>
                    <a:pt x="3081" y="111"/>
                    <a:pt x="3069" y="123"/>
                  </a:cubicBezTo>
                  <a:cubicBezTo>
                    <a:pt x="3047" y="145"/>
                    <a:pt x="3025" y="177"/>
                    <a:pt x="3014" y="211"/>
                  </a:cubicBezTo>
                  <a:cubicBezTo>
                    <a:pt x="3003" y="222"/>
                    <a:pt x="2992" y="233"/>
                    <a:pt x="2981" y="255"/>
                  </a:cubicBezTo>
                  <a:cubicBezTo>
                    <a:pt x="2926" y="354"/>
                    <a:pt x="2870" y="487"/>
                    <a:pt x="2804" y="630"/>
                  </a:cubicBezTo>
                  <a:cubicBezTo>
                    <a:pt x="2087" y="2352"/>
                    <a:pt x="1149" y="6977"/>
                    <a:pt x="1" y="10266"/>
                  </a:cubicBezTo>
                  <a:cubicBezTo>
                    <a:pt x="189" y="10752"/>
                    <a:pt x="442" y="10730"/>
                    <a:pt x="2418" y="11723"/>
                  </a:cubicBezTo>
                  <a:cubicBezTo>
                    <a:pt x="2424" y="11726"/>
                    <a:pt x="2429" y="11727"/>
                    <a:pt x="2435" y="11727"/>
                  </a:cubicBezTo>
                  <a:cubicBezTo>
                    <a:pt x="2642" y="11727"/>
                    <a:pt x="3286" y="10235"/>
                    <a:pt x="3942" y="8732"/>
                  </a:cubicBezTo>
                  <a:cubicBezTo>
                    <a:pt x="4598" y="7246"/>
                    <a:pt x="5244" y="5749"/>
                    <a:pt x="5471" y="5749"/>
                  </a:cubicBezTo>
                  <a:cubicBezTo>
                    <a:pt x="5476" y="5749"/>
                    <a:pt x="5482" y="5750"/>
                    <a:pt x="5487" y="5752"/>
                  </a:cubicBezTo>
                  <a:cubicBezTo>
                    <a:pt x="5641" y="5796"/>
                    <a:pt x="5696" y="7805"/>
                    <a:pt x="5762" y="9427"/>
                  </a:cubicBezTo>
                  <a:cubicBezTo>
                    <a:pt x="5796" y="10090"/>
                    <a:pt x="5829" y="10686"/>
                    <a:pt x="5862" y="11072"/>
                  </a:cubicBezTo>
                  <a:cubicBezTo>
                    <a:pt x="5862" y="11083"/>
                    <a:pt x="5873" y="11095"/>
                    <a:pt x="5873" y="11105"/>
                  </a:cubicBezTo>
                  <a:cubicBezTo>
                    <a:pt x="5873" y="11127"/>
                    <a:pt x="5873" y="11149"/>
                    <a:pt x="5884" y="11171"/>
                  </a:cubicBezTo>
                  <a:lnTo>
                    <a:pt x="5884" y="11205"/>
                  </a:lnTo>
                  <a:cubicBezTo>
                    <a:pt x="5906" y="11359"/>
                    <a:pt x="5939" y="11458"/>
                    <a:pt x="5961" y="11480"/>
                  </a:cubicBezTo>
                  <a:cubicBezTo>
                    <a:pt x="6410" y="11690"/>
                    <a:pt x="6910" y="11895"/>
                    <a:pt x="7602" y="11895"/>
                  </a:cubicBezTo>
                  <a:cubicBezTo>
                    <a:pt x="7930" y="11895"/>
                    <a:pt x="8302" y="11848"/>
                    <a:pt x="8732" y="11735"/>
                  </a:cubicBezTo>
                  <a:cubicBezTo>
                    <a:pt x="10222" y="8390"/>
                    <a:pt x="9957" y="597"/>
                    <a:pt x="9957" y="597"/>
                  </a:cubicBezTo>
                  <a:lnTo>
                    <a:pt x="3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5"/>
            <p:cNvSpPr/>
            <p:nvPr/>
          </p:nvSpPr>
          <p:spPr>
            <a:xfrm>
              <a:off x="9630022" y="5554572"/>
              <a:ext cx="19923" cy="9538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23"/>
                    <a:pt x="111" y="57"/>
                    <a:pt x="177" y="89"/>
                  </a:cubicBezTo>
                  <a:lnTo>
                    <a:pt x="188" y="89"/>
                  </a:lnTo>
                  <a:lnTo>
                    <a:pt x="177" y="89"/>
                  </a:lnTo>
                  <a:cubicBezTo>
                    <a:pt x="111" y="57"/>
                    <a:pt x="55" y="23"/>
                    <a:pt x="1" y="1"/>
                  </a:cubicBezTo>
                  <a:close/>
                </a:path>
              </a:pathLst>
            </a:custGeom>
            <a:solidFill>
              <a:srgbClr val="F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5"/>
            <p:cNvSpPr/>
            <p:nvPr/>
          </p:nvSpPr>
          <p:spPr>
            <a:xfrm>
              <a:off x="9630022" y="4781493"/>
              <a:ext cx="531134" cy="782625"/>
            </a:xfrm>
            <a:custGeom>
              <a:avLst/>
              <a:gdLst/>
              <a:ahLst/>
              <a:cxnLst/>
              <a:rect l="l" t="t" r="r" b="b"/>
              <a:pathLst>
                <a:path w="5012" h="7385" extrusionOk="0">
                  <a:moveTo>
                    <a:pt x="5012" y="0"/>
                  </a:moveTo>
                  <a:cubicBezTo>
                    <a:pt x="4890" y="55"/>
                    <a:pt x="4736" y="133"/>
                    <a:pt x="4559" y="199"/>
                  </a:cubicBezTo>
                  <a:lnTo>
                    <a:pt x="4559" y="563"/>
                  </a:lnTo>
                  <a:cubicBezTo>
                    <a:pt x="4703" y="364"/>
                    <a:pt x="4857" y="177"/>
                    <a:pt x="5012" y="0"/>
                  </a:cubicBezTo>
                  <a:close/>
                  <a:moveTo>
                    <a:pt x="354" y="7230"/>
                  </a:moveTo>
                  <a:lnTo>
                    <a:pt x="1" y="7296"/>
                  </a:lnTo>
                  <a:cubicBezTo>
                    <a:pt x="55" y="7318"/>
                    <a:pt x="111" y="7352"/>
                    <a:pt x="177" y="7384"/>
                  </a:cubicBezTo>
                  <a:lnTo>
                    <a:pt x="188" y="7384"/>
                  </a:lnTo>
                  <a:cubicBezTo>
                    <a:pt x="232" y="7384"/>
                    <a:pt x="288" y="7330"/>
                    <a:pt x="354" y="723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5"/>
            <p:cNvSpPr/>
            <p:nvPr/>
          </p:nvSpPr>
          <p:spPr>
            <a:xfrm>
              <a:off x="10013753" y="5486749"/>
              <a:ext cx="106" cy="8372"/>
            </a:xfrm>
            <a:custGeom>
              <a:avLst/>
              <a:gdLst/>
              <a:ahLst/>
              <a:cxnLst/>
              <a:rect l="l" t="t" r="r" b="b"/>
              <a:pathLst>
                <a:path w="1" h="79" extrusionOk="0">
                  <a:moveTo>
                    <a:pt x="0" y="1"/>
                  </a:moveTo>
                  <a:lnTo>
                    <a:pt x="0" y="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5"/>
            <p:cNvSpPr/>
            <p:nvPr/>
          </p:nvSpPr>
          <p:spPr>
            <a:xfrm>
              <a:off x="10013753" y="4560326"/>
              <a:ext cx="436289" cy="1022447"/>
            </a:xfrm>
            <a:custGeom>
              <a:avLst/>
              <a:gdLst/>
              <a:ahLst/>
              <a:cxnLst/>
              <a:rect l="l" t="t" r="r" b="b"/>
              <a:pathLst>
                <a:path w="4117" h="9648" extrusionOk="0">
                  <a:moveTo>
                    <a:pt x="4117" y="1"/>
                  </a:moveTo>
                  <a:lnTo>
                    <a:pt x="4117" y="1"/>
                  </a:lnTo>
                  <a:cubicBezTo>
                    <a:pt x="3775" y="145"/>
                    <a:pt x="3366" y="243"/>
                    <a:pt x="2925" y="299"/>
                  </a:cubicBezTo>
                  <a:cubicBezTo>
                    <a:pt x="2760" y="321"/>
                    <a:pt x="2594" y="332"/>
                    <a:pt x="2429" y="343"/>
                  </a:cubicBezTo>
                  <a:cubicBezTo>
                    <a:pt x="2285" y="354"/>
                    <a:pt x="2152" y="354"/>
                    <a:pt x="2009" y="354"/>
                  </a:cubicBezTo>
                  <a:cubicBezTo>
                    <a:pt x="1656" y="354"/>
                    <a:pt x="1303" y="332"/>
                    <a:pt x="938" y="299"/>
                  </a:cubicBezTo>
                  <a:lnTo>
                    <a:pt x="938" y="719"/>
                  </a:lnTo>
                  <a:cubicBezTo>
                    <a:pt x="1259" y="751"/>
                    <a:pt x="1568" y="773"/>
                    <a:pt x="1887" y="773"/>
                  </a:cubicBezTo>
                  <a:lnTo>
                    <a:pt x="1899" y="773"/>
                  </a:lnTo>
                  <a:cubicBezTo>
                    <a:pt x="2009" y="773"/>
                    <a:pt x="2252" y="751"/>
                    <a:pt x="2505" y="719"/>
                  </a:cubicBezTo>
                  <a:cubicBezTo>
                    <a:pt x="2760" y="696"/>
                    <a:pt x="3025" y="674"/>
                    <a:pt x="3201" y="674"/>
                  </a:cubicBezTo>
                  <a:cubicBezTo>
                    <a:pt x="3267" y="674"/>
                    <a:pt x="3322" y="674"/>
                    <a:pt x="3356" y="685"/>
                  </a:cubicBezTo>
                  <a:cubicBezTo>
                    <a:pt x="3488" y="707"/>
                    <a:pt x="3223" y="3886"/>
                    <a:pt x="3190" y="4516"/>
                  </a:cubicBezTo>
                  <a:cubicBezTo>
                    <a:pt x="3157" y="5045"/>
                    <a:pt x="3146" y="5619"/>
                    <a:pt x="2991" y="6127"/>
                  </a:cubicBezTo>
                  <a:cubicBezTo>
                    <a:pt x="2859" y="6557"/>
                    <a:pt x="2550" y="6900"/>
                    <a:pt x="2164" y="7109"/>
                  </a:cubicBezTo>
                  <a:cubicBezTo>
                    <a:pt x="1799" y="7297"/>
                    <a:pt x="1391" y="7386"/>
                    <a:pt x="972" y="7386"/>
                  </a:cubicBezTo>
                  <a:lnTo>
                    <a:pt x="938" y="7386"/>
                  </a:lnTo>
                  <a:lnTo>
                    <a:pt x="938" y="8566"/>
                  </a:lnTo>
                  <a:lnTo>
                    <a:pt x="0" y="8743"/>
                  </a:lnTo>
                  <a:lnTo>
                    <a:pt x="0" y="8820"/>
                  </a:lnTo>
                  <a:cubicBezTo>
                    <a:pt x="0" y="8831"/>
                    <a:pt x="11" y="8843"/>
                    <a:pt x="11" y="8853"/>
                  </a:cubicBezTo>
                  <a:cubicBezTo>
                    <a:pt x="11" y="8875"/>
                    <a:pt x="11" y="8897"/>
                    <a:pt x="22" y="8919"/>
                  </a:cubicBezTo>
                  <a:lnTo>
                    <a:pt x="22" y="8953"/>
                  </a:lnTo>
                  <a:cubicBezTo>
                    <a:pt x="44" y="9107"/>
                    <a:pt x="77" y="9206"/>
                    <a:pt x="99" y="9228"/>
                  </a:cubicBezTo>
                  <a:cubicBezTo>
                    <a:pt x="552" y="9439"/>
                    <a:pt x="1048" y="9648"/>
                    <a:pt x="1744" y="9648"/>
                  </a:cubicBezTo>
                  <a:cubicBezTo>
                    <a:pt x="2075" y="9648"/>
                    <a:pt x="2439" y="9593"/>
                    <a:pt x="2870" y="9483"/>
                  </a:cubicBezTo>
                  <a:cubicBezTo>
                    <a:pt x="3930" y="7099"/>
                    <a:pt x="4106" y="2473"/>
                    <a:pt x="4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9673260" y="4321673"/>
              <a:ext cx="778050" cy="275959"/>
            </a:xfrm>
            <a:custGeom>
              <a:avLst/>
              <a:gdLst/>
              <a:ahLst/>
              <a:cxnLst/>
              <a:rect l="l" t="t" r="r" b="b"/>
              <a:pathLst>
                <a:path w="7342" h="2604" extrusionOk="0">
                  <a:moveTo>
                    <a:pt x="531" y="1"/>
                  </a:moveTo>
                  <a:cubicBezTo>
                    <a:pt x="343" y="155"/>
                    <a:pt x="167" y="520"/>
                    <a:pt x="1" y="1050"/>
                  </a:cubicBezTo>
                  <a:cubicBezTo>
                    <a:pt x="189" y="1249"/>
                    <a:pt x="442" y="1425"/>
                    <a:pt x="763" y="1590"/>
                  </a:cubicBezTo>
                  <a:cubicBezTo>
                    <a:pt x="895" y="1668"/>
                    <a:pt x="1050" y="1745"/>
                    <a:pt x="1204" y="1811"/>
                  </a:cubicBezTo>
                  <a:cubicBezTo>
                    <a:pt x="2333" y="2295"/>
                    <a:pt x="3884" y="2604"/>
                    <a:pt x="5254" y="2604"/>
                  </a:cubicBezTo>
                  <a:cubicBezTo>
                    <a:pt x="5385" y="2604"/>
                    <a:pt x="5514" y="2601"/>
                    <a:pt x="5642" y="2595"/>
                  </a:cubicBezTo>
                  <a:cubicBezTo>
                    <a:pt x="5807" y="2584"/>
                    <a:pt x="5973" y="2573"/>
                    <a:pt x="6138" y="2551"/>
                  </a:cubicBezTo>
                  <a:cubicBezTo>
                    <a:pt x="6591" y="2495"/>
                    <a:pt x="6999" y="2397"/>
                    <a:pt x="7341" y="2242"/>
                  </a:cubicBezTo>
                  <a:cubicBezTo>
                    <a:pt x="7341" y="1249"/>
                    <a:pt x="7308" y="597"/>
                    <a:pt x="7308" y="597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5"/>
            <p:cNvSpPr/>
            <p:nvPr/>
          </p:nvSpPr>
          <p:spPr>
            <a:xfrm>
              <a:off x="10268725" y="4475017"/>
              <a:ext cx="56271" cy="121765"/>
            </a:xfrm>
            <a:custGeom>
              <a:avLst/>
              <a:gdLst/>
              <a:ahLst/>
              <a:cxnLst/>
              <a:rect l="l" t="t" r="r" b="b"/>
              <a:pathLst>
                <a:path w="531" h="1149" extrusionOk="0">
                  <a:moveTo>
                    <a:pt x="530" y="0"/>
                  </a:moveTo>
                  <a:lnTo>
                    <a:pt x="1" y="99"/>
                  </a:lnTo>
                  <a:lnTo>
                    <a:pt x="23" y="1148"/>
                  </a:lnTo>
                  <a:cubicBezTo>
                    <a:pt x="188" y="1137"/>
                    <a:pt x="354" y="1126"/>
                    <a:pt x="519" y="1104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9754011" y="4388436"/>
              <a:ext cx="101840" cy="125262"/>
            </a:xfrm>
            <a:custGeom>
              <a:avLst/>
              <a:gdLst/>
              <a:ahLst/>
              <a:cxnLst/>
              <a:rect l="l" t="t" r="r" b="b"/>
              <a:pathLst>
                <a:path w="961" h="1182" extrusionOk="0">
                  <a:moveTo>
                    <a:pt x="453" y="0"/>
                  </a:moveTo>
                  <a:lnTo>
                    <a:pt x="1" y="960"/>
                  </a:lnTo>
                  <a:cubicBezTo>
                    <a:pt x="133" y="1038"/>
                    <a:pt x="288" y="1115"/>
                    <a:pt x="442" y="1181"/>
                  </a:cubicBezTo>
                  <a:lnTo>
                    <a:pt x="961" y="14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E0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9943492" y="4435171"/>
              <a:ext cx="175596" cy="179098"/>
            </a:xfrm>
            <a:custGeom>
              <a:avLst/>
              <a:gdLst/>
              <a:ahLst/>
              <a:cxnLst/>
              <a:rect l="l" t="t" r="r" b="b"/>
              <a:pathLst>
                <a:path w="1657" h="1690" extrusionOk="0">
                  <a:moveTo>
                    <a:pt x="420" y="1"/>
                  </a:moveTo>
                  <a:cubicBezTo>
                    <a:pt x="200" y="531"/>
                    <a:pt x="34" y="950"/>
                    <a:pt x="1" y="1392"/>
                  </a:cubicBezTo>
                  <a:cubicBezTo>
                    <a:pt x="387" y="1601"/>
                    <a:pt x="928" y="1667"/>
                    <a:pt x="1502" y="1689"/>
                  </a:cubicBezTo>
                  <a:lnTo>
                    <a:pt x="1657" y="354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9670928" y="3554316"/>
              <a:ext cx="841210" cy="954835"/>
            </a:xfrm>
            <a:custGeom>
              <a:avLst/>
              <a:gdLst/>
              <a:ahLst/>
              <a:cxnLst/>
              <a:rect l="l" t="t" r="r" b="b"/>
              <a:pathLst>
                <a:path w="7938" h="9010" extrusionOk="0">
                  <a:moveTo>
                    <a:pt x="1911" y="1"/>
                  </a:moveTo>
                  <a:cubicBezTo>
                    <a:pt x="1700" y="553"/>
                    <a:pt x="1491" y="1171"/>
                    <a:pt x="1293" y="1734"/>
                  </a:cubicBezTo>
                  <a:cubicBezTo>
                    <a:pt x="895" y="2816"/>
                    <a:pt x="1050" y="3953"/>
                    <a:pt x="674" y="5034"/>
                  </a:cubicBezTo>
                  <a:cubicBezTo>
                    <a:pt x="586" y="5289"/>
                    <a:pt x="520" y="5553"/>
                    <a:pt x="420" y="5807"/>
                  </a:cubicBezTo>
                  <a:cubicBezTo>
                    <a:pt x="277" y="6160"/>
                    <a:pt x="1" y="6547"/>
                    <a:pt x="34" y="6944"/>
                  </a:cubicBezTo>
                  <a:cubicBezTo>
                    <a:pt x="45" y="7109"/>
                    <a:pt x="243" y="7275"/>
                    <a:pt x="299" y="7441"/>
                  </a:cubicBezTo>
                  <a:cubicBezTo>
                    <a:pt x="365" y="7695"/>
                    <a:pt x="1028" y="8114"/>
                    <a:pt x="1270" y="8213"/>
                  </a:cubicBezTo>
                  <a:cubicBezTo>
                    <a:pt x="2264" y="8622"/>
                    <a:pt x="3334" y="8853"/>
                    <a:pt x="4383" y="8953"/>
                  </a:cubicBezTo>
                  <a:cubicBezTo>
                    <a:pt x="4725" y="8988"/>
                    <a:pt x="5067" y="9009"/>
                    <a:pt x="5406" y="9009"/>
                  </a:cubicBezTo>
                  <a:cubicBezTo>
                    <a:pt x="5604" y="9009"/>
                    <a:pt x="5800" y="9002"/>
                    <a:pt x="5995" y="8986"/>
                  </a:cubicBezTo>
                  <a:cubicBezTo>
                    <a:pt x="6513" y="8942"/>
                    <a:pt x="7109" y="8887"/>
                    <a:pt x="7452" y="8468"/>
                  </a:cubicBezTo>
                  <a:cubicBezTo>
                    <a:pt x="7606" y="8279"/>
                    <a:pt x="7882" y="8125"/>
                    <a:pt x="7904" y="7882"/>
                  </a:cubicBezTo>
                  <a:cubicBezTo>
                    <a:pt x="7937" y="7551"/>
                    <a:pt x="7683" y="7121"/>
                    <a:pt x="7673" y="6790"/>
                  </a:cubicBezTo>
                  <a:cubicBezTo>
                    <a:pt x="7617" y="5443"/>
                    <a:pt x="7440" y="4107"/>
                    <a:pt x="7153" y="2794"/>
                  </a:cubicBezTo>
                  <a:cubicBezTo>
                    <a:pt x="7054" y="2297"/>
                    <a:pt x="6933" y="1801"/>
                    <a:pt x="6767" y="1315"/>
                  </a:cubicBezTo>
                  <a:cubicBezTo>
                    <a:pt x="6701" y="1127"/>
                    <a:pt x="6601" y="741"/>
                    <a:pt x="6403" y="653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10240642" y="3595328"/>
              <a:ext cx="48006" cy="18864"/>
            </a:xfrm>
            <a:custGeom>
              <a:avLst/>
              <a:gdLst/>
              <a:ahLst/>
              <a:cxnLst/>
              <a:rect l="l" t="t" r="r" b="b"/>
              <a:pathLst>
                <a:path w="453" h="178" extrusionOk="0">
                  <a:moveTo>
                    <a:pt x="1" y="1"/>
                  </a:moveTo>
                  <a:cubicBezTo>
                    <a:pt x="11" y="45"/>
                    <a:pt x="1" y="77"/>
                    <a:pt x="1" y="111"/>
                  </a:cubicBezTo>
                  <a:lnTo>
                    <a:pt x="453" y="1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10149399" y="3607091"/>
              <a:ext cx="196579" cy="232827"/>
            </a:xfrm>
            <a:custGeom>
              <a:avLst/>
              <a:gdLst/>
              <a:ahLst/>
              <a:cxnLst/>
              <a:rect l="l" t="t" r="r" b="b"/>
              <a:pathLst>
                <a:path w="1855" h="2197" extrusionOk="0">
                  <a:moveTo>
                    <a:pt x="862" y="0"/>
                  </a:moveTo>
                  <a:lnTo>
                    <a:pt x="862" y="11"/>
                  </a:lnTo>
                  <a:cubicBezTo>
                    <a:pt x="872" y="110"/>
                    <a:pt x="894" y="187"/>
                    <a:pt x="928" y="265"/>
                  </a:cubicBezTo>
                  <a:cubicBezTo>
                    <a:pt x="872" y="320"/>
                    <a:pt x="784" y="386"/>
                    <a:pt x="685" y="452"/>
                  </a:cubicBezTo>
                  <a:cubicBezTo>
                    <a:pt x="497" y="729"/>
                    <a:pt x="199" y="938"/>
                    <a:pt x="1" y="1048"/>
                  </a:cubicBezTo>
                  <a:cubicBezTo>
                    <a:pt x="122" y="1082"/>
                    <a:pt x="254" y="1114"/>
                    <a:pt x="376" y="1148"/>
                  </a:cubicBezTo>
                  <a:cubicBezTo>
                    <a:pt x="320" y="1357"/>
                    <a:pt x="254" y="1545"/>
                    <a:pt x="177" y="1700"/>
                  </a:cubicBezTo>
                  <a:cubicBezTo>
                    <a:pt x="298" y="1854"/>
                    <a:pt x="453" y="2020"/>
                    <a:pt x="641" y="2196"/>
                  </a:cubicBezTo>
                  <a:cubicBezTo>
                    <a:pt x="1568" y="1479"/>
                    <a:pt x="1855" y="276"/>
                    <a:pt x="1855" y="276"/>
                  </a:cubicBezTo>
                  <a:lnTo>
                    <a:pt x="1314" y="6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5"/>
            <p:cNvSpPr/>
            <p:nvPr/>
          </p:nvSpPr>
          <p:spPr>
            <a:xfrm>
              <a:off x="10483958" y="4267944"/>
              <a:ext cx="25857" cy="115937"/>
            </a:xfrm>
            <a:custGeom>
              <a:avLst/>
              <a:gdLst/>
              <a:ahLst/>
              <a:cxnLst/>
              <a:rect l="l" t="t" r="r" b="b"/>
              <a:pathLst>
                <a:path w="244" h="1094" extrusionOk="0">
                  <a:moveTo>
                    <a:pt x="1" y="44"/>
                  </a:moveTo>
                  <a:lnTo>
                    <a:pt x="1" y="56"/>
                  </a:lnTo>
                  <a:cubicBezTo>
                    <a:pt x="11" y="365"/>
                    <a:pt x="243" y="773"/>
                    <a:pt x="243" y="1093"/>
                  </a:cubicBezTo>
                  <a:cubicBezTo>
                    <a:pt x="243" y="773"/>
                    <a:pt x="11" y="365"/>
                    <a:pt x="1" y="56"/>
                  </a:cubicBezTo>
                  <a:lnTo>
                    <a:pt x="1" y="44"/>
                  </a:lnTo>
                  <a:close/>
                  <a:moveTo>
                    <a:pt x="1" y="22"/>
                  </a:moveTo>
                  <a:lnTo>
                    <a:pt x="1" y="44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0"/>
                  </a:moveTo>
                  <a:lnTo>
                    <a:pt x="1" y="12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5"/>
            <p:cNvSpPr/>
            <p:nvPr/>
          </p:nvSpPr>
          <p:spPr>
            <a:xfrm>
              <a:off x="10135410" y="4503100"/>
              <a:ext cx="106502" cy="5829"/>
            </a:xfrm>
            <a:custGeom>
              <a:avLst/>
              <a:gdLst/>
              <a:ahLst/>
              <a:cxnLst/>
              <a:rect l="l" t="t" r="r" b="b"/>
              <a:pathLst>
                <a:path w="1005" h="55" extrusionOk="0">
                  <a:moveTo>
                    <a:pt x="0" y="0"/>
                  </a:moveTo>
                  <a:cubicBezTo>
                    <a:pt x="331" y="33"/>
                    <a:pt x="662" y="55"/>
                    <a:pt x="1004" y="55"/>
                  </a:cubicBezTo>
                  <a:lnTo>
                    <a:pt x="1004" y="55"/>
                  </a:lnTo>
                  <a:cubicBezTo>
                    <a:pt x="662" y="55"/>
                    <a:pt x="331" y="33"/>
                    <a:pt x="0" y="0"/>
                  </a:cubicBezTo>
                  <a:close/>
                </a:path>
              </a:pathLst>
            </a:custGeom>
            <a:solidFill>
              <a:srgbClr val="6B1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10113156" y="4088954"/>
              <a:ext cx="396655" cy="419979"/>
            </a:xfrm>
            <a:custGeom>
              <a:avLst/>
              <a:gdLst/>
              <a:ahLst/>
              <a:cxnLst/>
              <a:rect l="l" t="t" r="r" b="b"/>
              <a:pathLst>
                <a:path w="3743" h="3963" extrusionOk="0">
                  <a:moveTo>
                    <a:pt x="3201" y="1"/>
                  </a:moveTo>
                  <a:cubicBezTo>
                    <a:pt x="3190" y="78"/>
                    <a:pt x="3179" y="144"/>
                    <a:pt x="3179" y="210"/>
                  </a:cubicBezTo>
                  <a:cubicBezTo>
                    <a:pt x="3135" y="531"/>
                    <a:pt x="3069" y="475"/>
                    <a:pt x="2859" y="729"/>
                  </a:cubicBezTo>
                  <a:cubicBezTo>
                    <a:pt x="2771" y="828"/>
                    <a:pt x="2605" y="840"/>
                    <a:pt x="2440" y="840"/>
                  </a:cubicBezTo>
                  <a:lnTo>
                    <a:pt x="2285" y="840"/>
                  </a:lnTo>
                  <a:cubicBezTo>
                    <a:pt x="2131" y="840"/>
                    <a:pt x="1998" y="850"/>
                    <a:pt x="2009" y="972"/>
                  </a:cubicBezTo>
                  <a:cubicBezTo>
                    <a:pt x="2020" y="1237"/>
                    <a:pt x="2715" y="1535"/>
                    <a:pt x="2826" y="1844"/>
                  </a:cubicBezTo>
                  <a:cubicBezTo>
                    <a:pt x="2958" y="2230"/>
                    <a:pt x="2771" y="2694"/>
                    <a:pt x="2495" y="2959"/>
                  </a:cubicBezTo>
                  <a:cubicBezTo>
                    <a:pt x="2362" y="3102"/>
                    <a:pt x="1744" y="3136"/>
                    <a:pt x="1137" y="3136"/>
                  </a:cubicBezTo>
                  <a:cubicBezTo>
                    <a:pt x="895" y="3136"/>
                    <a:pt x="652" y="3124"/>
                    <a:pt x="442" y="3124"/>
                  </a:cubicBezTo>
                  <a:cubicBezTo>
                    <a:pt x="265" y="3113"/>
                    <a:pt x="122" y="3113"/>
                    <a:pt x="0" y="3113"/>
                  </a:cubicBezTo>
                  <a:lnTo>
                    <a:pt x="0" y="3886"/>
                  </a:lnTo>
                  <a:cubicBezTo>
                    <a:pt x="66" y="3897"/>
                    <a:pt x="144" y="3897"/>
                    <a:pt x="210" y="3908"/>
                  </a:cubicBezTo>
                  <a:cubicBezTo>
                    <a:pt x="541" y="3941"/>
                    <a:pt x="872" y="3963"/>
                    <a:pt x="1214" y="3963"/>
                  </a:cubicBezTo>
                  <a:cubicBezTo>
                    <a:pt x="1413" y="3963"/>
                    <a:pt x="1623" y="3952"/>
                    <a:pt x="1822" y="3941"/>
                  </a:cubicBezTo>
                  <a:cubicBezTo>
                    <a:pt x="2340" y="3897"/>
                    <a:pt x="2936" y="3842"/>
                    <a:pt x="3279" y="3423"/>
                  </a:cubicBezTo>
                  <a:cubicBezTo>
                    <a:pt x="3433" y="3234"/>
                    <a:pt x="3709" y="3080"/>
                    <a:pt x="3731" y="2837"/>
                  </a:cubicBezTo>
                  <a:cubicBezTo>
                    <a:pt x="3742" y="2815"/>
                    <a:pt x="3742" y="2804"/>
                    <a:pt x="3742" y="2782"/>
                  </a:cubicBezTo>
                  <a:cubicBezTo>
                    <a:pt x="3742" y="2462"/>
                    <a:pt x="3510" y="2054"/>
                    <a:pt x="3500" y="1745"/>
                  </a:cubicBezTo>
                  <a:lnTo>
                    <a:pt x="3500" y="1733"/>
                  </a:lnTo>
                  <a:lnTo>
                    <a:pt x="3500" y="1711"/>
                  </a:lnTo>
                  <a:lnTo>
                    <a:pt x="3500" y="1701"/>
                  </a:lnTo>
                  <a:lnTo>
                    <a:pt x="3500" y="1689"/>
                  </a:lnTo>
                  <a:cubicBezTo>
                    <a:pt x="3477" y="1159"/>
                    <a:pt x="3433" y="641"/>
                    <a:pt x="3378" y="111"/>
                  </a:cubicBezTo>
                  <a:cubicBezTo>
                    <a:pt x="3311" y="78"/>
                    <a:pt x="3257" y="45"/>
                    <a:pt x="3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10027741" y="3466676"/>
              <a:ext cx="230490" cy="248087"/>
            </a:xfrm>
            <a:custGeom>
              <a:avLst/>
              <a:gdLst/>
              <a:ahLst/>
              <a:cxnLst/>
              <a:rect l="l" t="t" r="r" b="b"/>
              <a:pathLst>
                <a:path w="2175" h="2341" extrusionOk="0">
                  <a:moveTo>
                    <a:pt x="199" y="0"/>
                  </a:moveTo>
                  <a:lnTo>
                    <a:pt x="199" y="0"/>
                  </a:lnTo>
                  <a:cubicBezTo>
                    <a:pt x="266" y="497"/>
                    <a:pt x="232" y="994"/>
                    <a:pt x="1" y="1468"/>
                  </a:cubicBezTo>
                  <a:cubicBezTo>
                    <a:pt x="33" y="1590"/>
                    <a:pt x="928" y="2341"/>
                    <a:pt x="928" y="2341"/>
                  </a:cubicBezTo>
                  <a:cubicBezTo>
                    <a:pt x="928" y="2341"/>
                    <a:pt x="1789" y="1843"/>
                    <a:pt x="2076" y="1590"/>
                  </a:cubicBezTo>
                  <a:cubicBezTo>
                    <a:pt x="1855" y="1104"/>
                    <a:pt x="2175" y="155"/>
                    <a:pt x="2175" y="155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5"/>
            <p:cNvSpPr/>
            <p:nvPr/>
          </p:nvSpPr>
          <p:spPr>
            <a:xfrm>
              <a:off x="10239476" y="3536830"/>
              <a:ext cx="4769" cy="50338"/>
            </a:xfrm>
            <a:custGeom>
              <a:avLst/>
              <a:gdLst/>
              <a:ahLst/>
              <a:cxnLst/>
              <a:rect l="l" t="t" r="r" b="b"/>
              <a:pathLst>
                <a:path w="45" h="475" extrusionOk="0">
                  <a:moveTo>
                    <a:pt x="44" y="1"/>
                  </a:moveTo>
                  <a:lnTo>
                    <a:pt x="44" y="1"/>
                  </a:lnTo>
                  <a:cubicBezTo>
                    <a:pt x="22" y="155"/>
                    <a:pt x="0" y="320"/>
                    <a:pt x="0" y="475"/>
                  </a:cubicBezTo>
                  <a:lnTo>
                    <a:pt x="0" y="475"/>
                  </a:lnTo>
                  <a:cubicBezTo>
                    <a:pt x="0" y="320"/>
                    <a:pt x="22" y="155"/>
                    <a:pt x="44" y="1"/>
                  </a:cubicBezTo>
                  <a:close/>
                </a:path>
              </a:pathLst>
            </a:custGeom>
            <a:solidFill>
              <a:srgbClr val="FD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5"/>
            <p:cNvSpPr/>
            <p:nvPr/>
          </p:nvSpPr>
          <p:spPr>
            <a:xfrm>
              <a:off x="10092067" y="3536830"/>
              <a:ext cx="152177" cy="50338"/>
            </a:xfrm>
            <a:custGeom>
              <a:avLst/>
              <a:gdLst/>
              <a:ahLst/>
              <a:cxnLst/>
              <a:rect l="l" t="t" r="r" b="b"/>
              <a:pathLst>
                <a:path w="1436" h="475" extrusionOk="0">
                  <a:moveTo>
                    <a:pt x="1435" y="1"/>
                  </a:moveTo>
                  <a:lnTo>
                    <a:pt x="1435" y="1"/>
                  </a:lnTo>
                  <a:cubicBezTo>
                    <a:pt x="1192" y="56"/>
                    <a:pt x="928" y="89"/>
                    <a:pt x="641" y="89"/>
                  </a:cubicBezTo>
                  <a:cubicBezTo>
                    <a:pt x="574" y="89"/>
                    <a:pt x="508" y="89"/>
                    <a:pt x="442" y="78"/>
                  </a:cubicBezTo>
                  <a:cubicBezTo>
                    <a:pt x="354" y="78"/>
                    <a:pt x="287" y="78"/>
                    <a:pt x="221" y="56"/>
                  </a:cubicBezTo>
                  <a:cubicBezTo>
                    <a:pt x="144" y="45"/>
                    <a:pt x="67" y="33"/>
                    <a:pt x="0" y="11"/>
                  </a:cubicBezTo>
                  <a:lnTo>
                    <a:pt x="0" y="11"/>
                  </a:lnTo>
                  <a:cubicBezTo>
                    <a:pt x="331" y="354"/>
                    <a:pt x="861" y="442"/>
                    <a:pt x="1391" y="475"/>
                  </a:cubicBezTo>
                  <a:cubicBezTo>
                    <a:pt x="1391" y="320"/>
                    <a:pt x="1413" y="155"/>
                    <a:pt x="1435" y="1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5"/>
            <p:cNvSpPr/>
            <p:nvPr/>
          </p:nvSpPr>
          <p:spPr>
            <a:xfrm>
              <a:off x="9797249" y="2824792"/>
              <a:ext cx="739370" cy="720948"/>
            </a:xfrm>
            <a:custGeom>
              <a:avLst/>
              <a:gdLst/>
              <a:ahLst/>
              <a:cxnLst/>
              <a:rect l="l" t="t" r="r" b="b"/>
              <a:pathLst>
                <a:path w="6977" h="6803" extrusionOk="0">
                  <a:moveTo>
                    <a:pt x="3222" y="0"/>
                  </a:moveTo>
                  <a:cubicBezTo>
                    <a:pt x="1649" y="0"/>
                    <a:pt x="301" y="1222"/>
                    <a:pt x="123" y="2856"/>
                  </a:cubicBezTo>
                  <a:cubicBezTo>
                    <a:pt x="45" y="3497"/>
                    <a:pt x="1" y="4103"/>
                    <a:pt x="23" y="4291"/>
                  </a:cubicBezTo>
                  <a:cubicBezTo>
                    <a:pt x="101" y="4887"/>
                    <a:pt x="873" y="6399"/>
                    <a:pt x="3003" y="6775"/>
                  </a:cubicBezTo>
                  <a:cubicBezTo>
                    <a:pt x="3069" y="6797"/>
                    <a:pt x="3136" y="6797"/>
                    <a:pt x="3224" y="6797"/>
                  </a:cubicBezTo>
                  <a:cubicBezTo>
                    <a:pt x="3296" y="6800"/>
                    <a:pt x="3367" y="6802"/>
                    <a:pt x="3438" y="6802"/>
                  </a:cubicBezTo>
                  <a:cubicBezTo>
                    <a:pt x="5410" y="6802"/>
                    <a:pt x="6486" y="5348"/>
                    <a:pt x="6635" y="4954"/>
                  </a:cubicBezTo>
                  <a:cubicBezTo>
                    <a:pt x="6701" y="4777"/>
                    <a:pt x="6767" y="4170"/>
                    <a:pt x="6822" y="3519"/>
                  </a:cubicBezTo>
                  <a:cubicBezTo>
                    <a:pt x="6977" y="1807"/>
                    <a:pt x="5785" y="296"/>
                    <a:pt x="4129" y="75"/>
                  </a:cubicBezTo>
                  <a:lnTo>
                    <a:pt x="4041" y="75"/>
                  </a:lnTo>
                  <a:cubicBezTo>
                    <a:pt x="3952" y="63"/>
                    <a:pt x="3611" y="19"/>
                    <a:pt x="3522" y="19"/>
                  </a:cubicBezTo>
                  <a:cubicBezTo>
                    <a:pt x="3500" y="19"/>
                    <a:pt x="3467" y="9"/>
                    <a:pt x="3445" y="9"/>
                  </a:cubicBezTo>
                  <a:cubicBezTo>
                    <a:pt x="3370" y="3"/>
                    <a:pt x="3296" y="0"/>
                    <a:pt x="3222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5"/>
            <p:cNvSpPr/>
            <p:nvPr/>
          </p:nvSpPr>
          <p:spPr>
            <a:xfrm>
              <a:off x="9864012" y="3013955"/>
              <a:ext cx="621211" cy="403659"/>
            </a:xfrm>
            <a:custGeom>
              <a:avLst/>
              <a:gdLst/>
              <a:ahLst/>
              <a:cxnLst/>
              <a:rect l="l" t="t" r="r" b="b"/>
              <a:pathLst>
                <a:path w="5862" h="3809" extrusionOk="0">
                  <a:moveTo>
                    <a:pt x="4095" y="486"/>
                  </a:moveTo>
                  <a:cubicBezTo>
                    <a:pt x="4360" y="486"/>
                    <a:pt x="4548" y="574"/>
                    <a:pt x="4658" y="618"/>
                  </a:cubicBezTo>
                  <a:cubicBezTo>
                    <a:pt x="4769" y="674"/>
                    <a:pt x="4868" y="751"/>
                    <a:pt x="4945" y="829"/>
                  </a:cubicBezTo>
                  <a:cubicBezTo>
                    <a:pt x="4890" y="817"/>
                    <a:pt x="4824" y="795"/>
                    <a:pt x="4769" y="773"/>
                  </a:cubicBezTo>
                  <a:cubicBezTo>
                    <a:pt x="4636" y="740"/>
                    <a:pt x="4492" y="696"/>
                    <a:pt x="4360" y="685"/>
                  </a:cubicBezTo>
                  <a:cubicBezTo>
                    <a:pt x="4327" y="685"/>
                    <a:pt x="4305" y="674"/>
                    <a:pt x="4283" y="674"/>
                  </a:cubicBezTo>
                  <a:cubicBezTo>
                    <a:pt x="4095" y="674"/>
                    <a:pt x="3908" y="729"/>
                    <a:pt x="3753" y="829"/>
                  </a:cubicBezTo>
                  <a:cubicBezTo>
                    <a:pt x="3720" y="807"/>
                    <a:pt x="3698" y="784"/>
                    <a:pt x="3665" y="751"/>
                  </a:cubicBezTo>
                  <a:cubicBezTo>
                    <a:pt x="3643" y="729"/>
                    <a:pt x="3621" y="696"/>
                    <a:pt x="3621" y="674"/>
                  </a:cubicBezTo>
                  <a:cubicBezTo>
                    <a:pt x="3731" y="552"/>
                    <a:pt x="3886" y="497"/>
                    <a:pt x="4062" y="486"/>
                  </a:cubicBezTo>
                  <a:close/>
                  <a:moveTo>
                    <a:pt x="2318" y="0"/>
                  </a:moveTo>
                  <a:lnTo>
                    <a:pt x="2318" y="0"/>
                  </a:lnTo>
                  <a:cubicBezTo>
                    <a:pt x="1336" y="12"/>
                    <a:pt x="530" y="255"/>
                    <a:pt x="0" y="475"/>
                  </a:cubicBezTo>
                  <a:cubicBezTo>
                    <a:pt x="67" y="596"/>
                    <a:pt x="121" y="707"/>
                    <a:pt x="121" y="707"/>
                  </a:cubicBezTo>
                  <a:cubicBezTo>
                    <a:pt x="121" y="707"/>
                    <a:pt x="89" y="950"/>
                    <a:pt x="55" y="1259"/>
                  </a:cubicBezTo>
                  <a:cubicBezTo>
                    <a:pt x="165" y="1281"/>
                    <a:pt x="287" y="1292"/>
                    <a:pt x="420" y="1292"/>
                  </a:cubicBezTo>
                  <a:cubicBezTo>
                    <a:pt x="739" y="1292"/>
                    <a:pt x="1126" y="1226"/>
                    <a:pt x="1524" y="1148"/>
                  </a:cubicBezTo>
                  <a:cubicBezTo>
                    <a:pt x="1865" y="1094"/>
                    <a:pt x="2230" y="1027"/>
                    <a:pt x="2594" y="1016"/>
                  </a:cubicBezTo>
                  <a:cubicBezTo>
                    <a:pt x="2561" y="961"/>
                    <a:pt x="2517" y="905"/>
                    <a:pt x="2483" y="851"/>
                  </a:cubicBezTo>
                  <a:cubicBezTo>
                    <a:pt x="2340" y="596"/>
                    <a:pt x="2263" y="287"/>
                    <a:pt x="2318" y="0"/>
                  </a:cubicBezTo>
                  <a:close/>
                  <a:moveTo>
                    <a:pt x="3168" y="44"/>
                  </a:moveTo>
                  <a:lnTo>
                    <a:pt x="3168" y="44"/>
                  </a:lnTo>
                  <a:cubicBezTo>
                    <a:pt x="3278" y="166"/>
                    <a:pt x="3344" y="331"/>
                    <a:pt x="3367" y="497"/>
                  </a:cubicBezTo>
                  <a:cubicBezTo>
                    <a:pt x="3400" y="685"/>
                    <a:pt x="3378" y="873"/>
                    <a:pt x="3344" y="1060"/>
                  </a:cubicBezTo>
                  <a:cubicBezTo>
                    <a:pt x="3433" y="1082"/>
                    <a:pt x="3510" y="1104"/>
                    <a:pt x="3587" y="1126"/>
                  </a:cubicBezTo>
                  <a:cubicBezTo>
                    <a:pt x="4492" y="1457"/>
                    <a:pt x="5034" y="1579"/>
                    <a:pt x="5331" y="2031"/>
                  </a:cubicBezTo>
                  <a:cubicBezTo>
                    <a:pt x="5586" y="2429"/>
                    <a:pt x="5640" y="3135"/>
                    <a:pt x="5564" y="3809"/>
                  </a:cubicBezTo>
                  <a:cubicBezTo>
                    <a:pt x="5674" y="3687"/>
                    <a:pt x="5762" y="3577"/>
                    <a:pt x="5828" y="3478"/>
                  </a:cubicBezTo>
                  <a:lnTo>
                    <a:pt x="5828" y="3466"/>
                  </a:lnTo>
                  <a:cubicBezTo>
                    <a:pt x="5817" y="3466"/>
                    <a:pt x="5806" y="3466"/>
                    <a:pt x="5795" y="3456"/>
                  </a:cubicBezTo>
                  <a:cubicBezTo>
                    <a:pt x="5784" y="3456"/>
                    <a:pt x="5784" y="3434"/>
                    <a:pt x="5773" y="3422"/>
                  </a:cubicBezTo>
                  <a:cubicBezTo>
                    <a:pt x="5740" y="3312"/>
                    <a:pt x="5718" y="3113"/>
                    <a:pt x="5751" y="2860"/>
                  </a:cubicBezTo>
                  <a:cubicBezTo>
                    <a:pt x="5718" y="2848"/>
                    <a:pt x="5684" y="2848"/>
                    <a:pt x="5652" y="2838"/>
                  </a:cubicBezTo>
                  <a:cubicBezTo>
                    <a:pt x="5674" y="2517"/>
                    <a:pt x="5608" y="1226"/>
                    <a:pt x="5608" y="1226"/>
                  </a:cubicBezTo>
                  <a:cubicBezTo>
                    <a:pt x="5608" y="1226"/>
                    <a:pt x="5718" y="1082"/>
                    <a:pt x="5861" y="950"/>
                  </a:cubicBezTo>
                  <a:cubicBezTo>
                    <a:pt x="4901" y="409"/>
                    <a:pt x="3985" y="144"/>
                    <a:pt x="3168" y="44"/>
                  </a:cubicBezTo>
                  <a:close/>
                </a:path>
              </a:pathLst>
            </a:custGeom>
            <a:solidFill>
              <a:srgbClr val="F7C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5"/>
            <p:cNvSpPr/>
            <p:nvPr/>
          </p:nvSpPr>
          <p:spPr>
            <a:xfrm>
              <a:off x="10467532" y="3166452"/>
              <a:ext cx="208342" cy="218838"/>
            </a:xfrm>
            <a:custGeom>
              <a:avLst/>
              <a:gdLst/>
              <a:ahLst/>
              <a:cxnLst/>
              <a:rect l="l" t="t" r="r" b="b"/>
              <a:pathLst>
                <a:path w="1966" h="2065" extrusionOk="0">
                  <a:moveTo>
                    <a:pt x="1104" y="0"/>
                  </a:moveTo>
                  <a:cubicBezTo>
                    <a:pt x="891" y="0"/>
                    <a:pt x="701" y="154"/>
                    <a:pt x="641" y="206"/>
                  </a:cubicBezTo>
                  <a:cubicBezTo>
                    <a:pt x="475" y="361"/>
                    <a:pt x="299" y="538"/>
                    <a:pt x="210" y="758"/>
                  </a:cubicBezTo>
                  <a:cubicBezTo>
                    <a:pt x="1" y="1299"/>
                    <a:pt x="23" y="1796"/>
                    <a:pt x="78" y="1983"/>
                  </a:cubicBezTo>
                  <a:cubicBezTo>
                    <a:pt x="89" y="1995"/>
                    <a:pt x="89" y="2017"/>
                    <a:pt x="100" y="2017"/>
                  </a:cubicBezTo>
                  <a:cubicBezTo>
                    <a:pt x="111" y="2027"/>
                    <a:pt x="122" y="2027"/>
                    <a:pt x="133" y="2027"/>
                  </a:cubicBezTo>
                  <a:cubicBezTo>
                    <a:pt x="229" y="2051"/>
                    <a:pt x="324" y="2065"/>
                    <a:pt x="419" y="2065"/>
                  </a:cubicBezTo>
                  <a:cubicBezTo>
                    <a:pt x="640" y="2065"/>
                    <a:pt x="861" y="1987"/>
                    <a:pt x="1093" y="1762"/>
                  </a:cubicBezTo>
                  <a:cubicBezTo>
                    <a:pt x="1149" y="1708"/>
                    <a:pt x="1215" y="1630"/>
                    <a:pt x="1248" y="1564"/>
                  </a:cubicBezTo>
                  <a:cubicBezTo>
                    <a:pt x="1436" y="1255"/>
                    <a:pt x="1966" y="339"/>
                    <a:pt x="1281" y="40"/>
                  </a:cubicBezTo>
                  <a:cubicBezTo>
                    <a:pt x="1222" y="12"/>
                    <a:pt x="1162" y="0"/>
                    <a:pt x="1104" y="0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5"/>
            <p:cNvSpPr/>
            <p:nvPr/>
          </p:nvSpPr>
          <p:spPr>
            <a:xfrm>
              <a:off x="10499112" y="3203437"/>
              <a:ext cx="135751" cy="144020"/>
            </a:xfrm>
            <a:custGeom>
              <a:avLst/>
              <a:gdLst/>
              <a:ahLst/>
              <a:cxnLst/>
              <a:rect l="l" t="t" r="r" b="b"/>
              <a:pathLst>
                <a:path w="1281" h="1359" extrusionOk="0">
                  <a:moveTo>
                    <a:pt x="696" y="0"/>
                  </a:moveTo>
                  <a:cubicBezTo>
                    <a:pt x="552" y="0"/>
                    <a:pt x="420" y="78"/>
                    <a:pt x="376" y="122"/>
                  </a:cubicBezTo>
                  <a:lnTo>
                    <a:pt x="310" y="189"/>
                  </a:lnTo>
                  <a:cubicBezTo>
                    <a:pt x="277" y="365"/>
                    <a:pt x="233" y="508"/>
                    <a:pt x="189" y="630"/>
                  </a:cubicBezTo>
                  <a:cubicBezTo>
                    <a:pt x="221" y="586"/>
                    <a:pt x="277" y="542"/>
                    <a:pt x="343" y="530"/>
                  </a:cubicBezTo>
                  <a:cubicBezTo>
                    <a:pt x="365" y="520"/>
                    <a:pt x="387" y="520"/>
                    <a:pt x="420" y="520"/>
                  </a:cubicBezTo>
                  <a:cubicBezTo>
                    <a:pt x="454" y="520"/>
                    <a:pt x="498" y="530"/>
                    <a:pt x="530" y="542"/>
                  </a:cubicBezTo>
                  <a:cubicBezTo>
                    <a:pt x="564" y="552"/>
                    <a:pt x="586" y="552"/>
                    <a:pt x="608" y="574"/>
                  </a:cubicBezTo>
                  <a:cubicBezTo>
                    <a:pt x="641" y="586"/>
                    <a:pt x="663" y="608"/>
                    <a:pt x="685" y="630"/>
                  </a:cubicBezTo>
                  <a:cubicBezTo>
                    <a:pt x="707" y="652"/>
                    <a:pt x="729" y="674"/>
                    <a:pt x="741" y="696"/>
                  </a:cubicBezTo>
                  <a:cubicBezTo>
                    <a:pt x="751" y="729"/>
                    <a:pt x="763" y="763"/>
                    <a:pt x="763" y="785"/>
                  </a:cubicBezTo>
                  <a:cubicBezTo>
                    <a:pt x="763" y="839"/>
                    <a:pt x="741" y="895"/>
                    <a:pt x="729" y="928"/>
                  </a:cubicBezTo>
                  <a:cubicBezTo>
                    <a:pt x="685" y="1005"/>
                    <a:pt x="630" y="1050"/>
                    <a:pt x="597" y="1082"/>
                  </a:cubicBezTo>
                  <a:cubicBezTo>
                    <a:pt x="564" y="1116"/>
                    <a:pt x="542" y="1126"/>
                    <a:pt x="542" y="1126"/>
                  </a:cubicBezTo>
                  <a:cubicBezTo>
                    <a:pt x="542" y="1126"/>
                    <a:pt x="552" y="1104"/>
                    <a:pt x="586" y="1072"/>
                  </a:cubicBezTo>
                  <a:cubicBezTo>
                    <a:pt x="608" y="1027"/>
                    <a:pt x="641" y="972"/>
                    <a:pt x="652" y="906"/>
                  </a:cubicBezTo>
                  <a:cubicBezTo>
                    <a:pt x="663" y="861"/>
                    <a:pt x="674" y="829"/>
                    <a:pt x="663" y="795"/>
                  </a:cubicBezTo>
                  <a:cubicBezTo>
                    <a:pt x="663" y="763"/>
                    <a:pt x="641" y="729"/>
                    <a:pt x="608" y="707"/>
                  </a:cubicBezTo>
                  <a:cubicBezTo>
                    <a:pt x="597" y="696"/>
                    <a:pt x="575" y="685"/>
                    <a:pt x="564" y="674"/>
                  </a:cubicBezTo>
                  <a:cubicBezTo>
                    <a:pt x="542" y="674"/>
                    <a:pt x="508" y="652"/>
                    <a:pt x="498" y="652"/>
                  </a:cubicBezTo>
                  <a:cubicBezTo>
                    <a:pt x="476" y="641"/>
                    <a:pt x="442" y="641"/>
                    <a:pt x="420" y="641"/>
                  </a:cubicBezTo>
                  <a:cubicBezTo>
                    <a:pt x="409" y="641"/>
                    <a:pt x="387" y="641"/>
                    <a:pt x="376" y="652"/>
                  </a:cubicBezTo>
                  <a:cubicBezTo>
                    <a:pt x="299" y="663"/>
                    <a:pt x="243" y="740"/>
                    <a:pt x="199" y="829"/>
                  </a:cubicBezTo>
                  <a:cubicBezTo>
                    <a:pt x="167" y="906"/>
                    <a:pt x="133" y="994"/>
                    <a:pt x="122" y="1072"/>
                  </a:cubicBezTo>
                  <a:cubicBezTo>
                    <a:pt x="78" y="1215"/>
                    <a:pt x="56" y="1325"/>
                    <a:pt x="56" y="1325"/>
                  </a:cubicBezTo>
                  <a:cubicBezTo>
                    <a:pt x="56" y="1325"/>
                    <a:pt x="34" y="1215"/>
                    <a:pt x="45" y="1060"/>
                  </a:cubicBezTo>
                  <a:cubicBezTo>
                    <a:pt x="56" y="1016"/>
                    <a:pt x="56" y="972"/>
                    <a:pt x="67" y="928"/>
                  </a:cubicBezTo>
                  <a:cubicBezTo>
                    <a:pt x="67" y="895"/>
                    <a:pt x="78" y="861"/>
                    <a:pt x="89" y="829"/>
                  </a:cubicBezTo>
                  <a:lnTo>
                    <a:pt x="89" y="829"/>
                  </a:lnTo>
                  <a:cubicBezTo>
                    <a:pt x="67" y="861"/>
                    <a:pt x="45" y="895"/>
                    <a:pt x="23" y="917"/>
                  </a:cubicBezTo>
                  <a:cubicBezTo>
                    <a:pt x="1" y="1094"/>
                    <a:pt x="23" y="1237"/>
                    <a:pt x="45" y="1314"/>
                  </a:cubicBezTo>
                  <a:cubicBezTo>
                    <a:pt x="45" y="1325"/>
                    <a:pt x="45" y="1325"/>
                    <a:pt x="56" y="1337"/>
                  </a:cubicBezTo>
                  <a:cubicBezTo>
                    <a:pt x="56" y="1337"/>
                    <a:pt x="67" y="1347"/>
                    <a:pt x="78" y="1347"/>
                  </a:cubicBezTo>
                  <a:cubicBezTo>
                    <a:pt x="122" y="1347"/>
                    <a:pt x="167" y="1359"/>
                    <a:pt x="211" y="1359"/>
                  </a:cubicBezTo>
                  <a:cubicBezTo>
                    <a:pt x="387" y="1359"/>
                    <a:pt x="564" y="1303"/>
                    <a:pt x="707" y="1171"/>
                  </a:cubicBezTo>
                  <a:cubicBezTo>
                    <a:pt x="741" y="1138"/>
                    <a:pt x="785" y="1082"/>
                    <a:pt x="807" y="1038"/>
                  </a:cubicBezTo>
                  <a:cubicBezTo>
                    <a:pt x="928" y="839"/>
                    <a:pt x="1281" y="233"/>
                    <a:pt x="829" y="34"/>
                  </a:cubicBezTo>
                  <a:cubicBezTo>
                    <a:pt x="785" y="12"/>
                    <a:pt x="741" y="0"/>
                    <a:pt x="696" y="0"/>
                  </a:cubicBezTo>
                  <a:close/>
                </a:path>
              </a:pathLst>
            </a:custGeom>
            <a:solidFill>
              <a:srgbClr val="F7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10502715" y="3258437"/>
              <a:ext cx="77254" cy="85522"/>
            </a:xfrm>
            <a:custGeom>
              <a:avLst/>
              <a:gdLst/>
              <a:ahLst/>
              <a:cxnLst/>
              <a:rect l="l" t="t" r="r" b="b"/>
              <a:pathLst>
                <a:path w="729" h="807" extrusionOk="0">
                  <a:moveTo>
                    <a:pt x="386" y="1"/>
                  </a:moveTo>
                  <a:cubicBezTo>
                    <a:pt x="353" y="1"/>
                    <a:pt x="331" y="1"/>
                    <a:pt x="309" y="11"/>
                  </a:cubicBezTo>
                  <a:cubicBezTo>
                    <a:pt x="243" y="23"/>
                    <a:pt x="187" y="67"/>
                    <a:pt x="155" y="111"/>
                  </a:cubicBezTo>
                  <a:cubicBezTo>
                    <a:pt x="121" y="188"/>
                    <a:pt x="88" y="254"/>
                    <a:pt x="55" y="310"/>
                  </a:cubicBezTo>
                  <a:cubicBezTo>
                    <a:pt x="44" y="342"/>
                    <a:pt x="33" y="376"/>
                    <a:pt x="33" y="409"/>
                  </a:cubicBezTo>
                  <a:cubicBezTo>
                    <a:pt x="22" y="453"/>
                    <a:pt x="22" y="497"/>
                    <a:pt x="11" y="541"/>
                  </a:cubicBezTo>
                  <a:cubicBezTo>
                    <a:pt x="0" y="696"/>
                    <a:pt x="22" y="806"/>
                    <a:pt x="22" y="806"/>
                  </a:cubicBezTo>
                  <a:cubicBezTo>
                    <a:pt x="22" y="806"/>
                    <a:pt x="44" y="696"/>
                    <a:pt x="88" y="553"/>
                  </a:cubicBezTo>
                  <a:cubicBezTo>
                    <a:pt x="99" y="475"/>
                    <a:pt x="133" y="387"/>
                    <a:pt x="165" y="310"/>
                  </a:cubicBezTo>
                  <a:cubicBezTo>
                    <a:pt x="209" y="221"/>
                    <a:pt x="265" y="144"/>
                    <a:pt x="342" y="133"/>
                  </a:cubicBezTo>
                  <a:cubicBezTo>
                    <a:pt x="353" y="122"/>
                    <a:pt x="375" y="122"/>
                    <a:pt x="386" y="122"/>
                  </a:cubicBezTo>
                  <a:cubicBezTo>
                    <a:pt x="408" y="122"/>
                    <a:pt x="442" y="122"/>
                    <a:pt x="464" y="133"/>
                  </a:cubicBezTo>
                  <a:cubicBezTo>
                    <a:pt x="474" y="133"/>
                    <a:pt x="508" y="155"/>
                    <a:pt x="530" y="155"/>
                  </a:cubicBezTo>
                  <a:cubicBezTo>
                    <a:pt x="541" y="166"/>
                    <a:pt x="563" y="177"/>
                    <a:pt x="574" y="188"/>
                  </a:cubicBezTo>
                  <a:cubicBezTo>
                    <a:pt x="607" y="210"/>
                    <a:pt x="629" y="244"/>
                    <a:pt x="629" y="276"/>
                  </a:cubicBezTo>
                  <a:cubicBezTo>
                    <a:pt x="640" y="310"/>
                    <a:pt x="629" y="342"/>
                    <a:pt x="618" y="387"/>
                  </a:cubicBezTo>
                  <a:cubicBezTo>
                    <a:pt x="607" y="453"/>
                    <a:pt x="574" y="508"/>
                    <a:pt x="552" y="553"/>
                  </a:cubicBezTo>
                  <a:cubicBezTo>
                    <a:pt x="518" y="585"/>
                    <a:pt x="508" y="607"/>
                    <a:pt x="508" y="607"/>
                  </a:cubicBezTo>
                  <a:cubicBezTo>
                    <a:pt x="508" y="607"/>
                    <a:pt x="530" y="597"/>
                    <a:pt x="563" y="563"/>
                  </a:cubicBezTo>
                  <a:cubicBezTo>
                    <a:pt x="596" y="531"/>
                    <a:pt x="651" y="486"/>
                    <a:pt x="695" y="409"/>
                  </a:cubicBezTo>
                  <a:cubicBezTo>
                    <a:pt x="707" y="376"/>
                    <a:pt x="729" y="320"/>
                    <a:pt x="729" y="266"/>
                  </a:cubicBezTo>
                  <a:cubicBezTo>
                    <a:pt x="729" y="244"/>
                    <a:pt x="717" y="210"/>
                    <a:pt x="707" y="177"/>
                  </a:cubicBezTo>
                  <a:cubicBezTo>
                    <a:pt x="695" y="155"/>
                    <a:pt x="673" y="133"/>
                    <a:pt x="651" y="111"/>
                  </a:cubicBezTo>
                  <a:cubicBezTo>
                    <a:pt x="629" y="89"/>
                    <a:pt x="607" y="67"/>
                    <a:pt x="574" y="55"/>
                  </a:cubicBezTo>
                  <a:cubicBezTo>
                    <a:pt x="552" y="33"/>
                    <a:pt x="530" y="33"/>
                    <a:pt x="496" y="23"/>
                  </a:cubicBezTo>
                  <a:cubicBezTo>
                    <a:pt x="464" y="11"/>
                    <a:pt x="420" y="1"/>
                    <a:pt x="386" y="1"/>
                  </a:cubicBezTo>
                  <a:close/>
                </a:path>
              </a:pathLst>
            </a:custGeom>
            <a:solidFill>
              <a:srgbClr val="F3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9652277" y="3107954"/>
              <a:ext cx="194248" cy="228270"/>
            </a:xfrm>
            <a:custGeom>
              <a:avLst/>
              <a:gdLst/>
              <a:ahLst/>
              <a:cxnLst/>
              <a:rect l="l" t="t" r="r" b="b"/>
              <a:pathLst>
                <a:path w="1833" h="2154" extrusionOk="0">
                  <a:moveTo>
                    <a:pt x="840" y="1"/>
                  </a:moveTo>
                  <a:cubicBezTo>
                    <a:pt x="800" y="1"/>
                    <a:pt x="760" y="6"/>
                    <a:pt x="718" y="18"/>
                  </a:cubicBezTo>
                  <a:cubicBezTo>
                    <a:pt x="0" y="229"/>
                    <a:pt x="409" y="1211"/>
                    <a:pt x="552" y="1542"/>
                  </a:cubicBezTo>
                  <a:cubicBezTo>
                    <a:pt x="585" y="1608"/>
                    <a:pt x="640" y="1696"/>
                    <a:pt x="684" y="1762"/>
                  </a:cubicBezTo>
                  <a:cubicBezTo>
                    <a:pt x="927" y="2073"/>
                    <a:pt x="1195" y="2153"/>
                    <a:pt x="1482" y="2153"/>
                  </a:cubicBezTo>
                  <a:cubicBezTo>
                    <a:pt x="1521" y="2153"/>
                    <a:pt x="1561" y="2152"/>
                    <a:pt x="1601" y="2149"/>
                  </a:cubicBezTo>
                  <a:cubicBezTo>
                    <a:pt x="1612" y="2149"/>
                    <a:pt x="1634" y="2149"/>
                    <a:pt x="1634" y="2138"/>
                  </a:cubicBezTo>
                  <a:cubicBezTo>
                    <a:pt x="1645" y="2127"/>
                    <a:pt x="1656" y="2116"/>
                    <a:pt x="1656" y="2105"/>
                  </a:cubicBezTo>
                  <a:cubicBezTo>
                    <a:pt x="1744" y="1917"/>
                    <a:pt x="1832" y="1443"/>
                    <a:pt x="1689" y="869"/>
                  </a:cubicBezTo>
                  <a:cubicBezTo>
                    <a:pt x="1634" y="648"/>
                    <a:pt x="1479" y="449"/>
                    <a:pt x="1336" y="273"/>
                  </a:cubicBezTo>
                  <a:cubicBezTo>
                    <a:pt x="1279" y="206"/>
                    <a:pt x="1083" y="1"/>
                    <a:pt x="840" y="1"/>
                  </a:cubicBezTo>
                  <a:close/>
                </a:path>
              </a:pathLst>
            </a:custGeom>
            <a:solidFill>
              <a:srgbClr val="F9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9689686" y="3147270"/>
              <a:ext cx="125259" cy="149849"/>
            </a:xfrm>
            <a:custGeom>
              <a:avLst/>
              <a:gdLst/>
              <a:ahLst/>
              <a:cxnLst/>
              <a:rect l="l" t="t" r="r" b="b"/>
              <a:pathLst>
                <a:path w="1182" h="1414" extrusionOk="0">
                  <a:moveTo>
                    <a:pt x="784" y="542"/>
                  </a:moveTo>
                  <a:cubicBezTo>
                    <a:pt x="817" y="542"/>
                    <a:pt x="851" y="553"/>
                    <a:pt x="895" y="564"/>
                  </a:cubicBezTo>
                  <a:cubicBezTo>
                    <a:pt x="950" y="586"/>
                    <a:pt x="1005" y="641"/>
                    <a:pt x="1038" y="685"/>
                  </a:cubicBezTo>
                  <a:cubicBezTo>
                    <a:pt x="1071" y="741"/>
                    <a:pt x="1082" y="795"/>
                    <a:pt x="1093" y="851"/>
                  </a:cubicBezTo>
                  <a:cubicBezTo>
                    <a:pt x="1116" y="895"/>
                    <a:pt x="1116" y="950"/>
                    <a:pt x="1116" y="994"/>
                  </a:cubicBezTo>
                  <a:cubicBezTo>
                    <a:pt x="1126" y="1038"/>
                    <a:pt x="1116" y="1082"/>
                    <a:pt x="1116" y="1127"/>
                  </a:cubicBezTo>
                  <a:cubicBezTo>
                    <a:pt x="1104" y="1293"/>
                    <a:pt x="1071" y="1391"/>
                    <a:pt x="1071" y="1391"/>
                  </a:cubicBezTo>
                  <a:cubicBezTo>
                    <a:pt x="1071" y="1391"/>
                    <a:pt x="1071" y="1281"/>
                    <a:pt x="1049" y="1127"/>
                  </a:cubicBezTo>
                  <a:cubicBezTo>
                    <a:pt x="1038" y="1050"/>
                    <a:pt x="1027" y="961"/>
                    <a:pt x="994" y="873"/>
                  </a:cubicBezTo>
                  <a:cubicBezTo>
                    <a:pt x="961" y="785"/>
                    <a:pt x="917" y="707"/>
                    <a:pt x="851" y="674"/>
                  </a:cubicBezTo>
                  <a:cubicBezTo>
                    <a:pt x="829" y="674"/>
                    <a:pt x="795" y="663"/>
                    <a:pt x="773" y="663"/>
                  </a:cubicBezTo>
                  <a:cubicBezTo>
                    <a:pt x="762" y="663"/>
                    <a:pt x="740" y="663"/>
                    <a:pt x="729" y="674"/>
                  </a:cubicBezTo>
                  <a:cubicBezTo>
                    <a:pt x="707" y="674"/>
                    <a:pt x="674" y="685"/>
                    <a:pt x="663" y="685"/>
                  </a:cubicBezTo>
                  <a:cubicBezTo>
                    <a:pt x="640" y="696"/>
                    <a:pt x="618" y="696"/>
                    <a:pt x="608" y="707"/>
                  </a:cubicBezTo>
                  <a:cubicBezTo>
                    <a:pt x="574" y="729"/>
                    <a:pt x="552" y="751"/>
                    <a:pt x="542" y="785"/>
                  </a:cubicBezTo>
                  <a:cubicBezTo>
                    <a:pt x="530" y="817"/>
                    <a:pt x="530" y="862"/>
                    <a:pt x="530" y="895"/>
                  </a:cubicBezTo>
                  <a:cubicBezTo>
                    <a:pt x="542" y="972"/>
                    <a:pt x="574" y="1028"/>
                    <a:pt x="586" y="1072"/>
                  </a:cubicBezTo>
                  <a:lnTo>
                    <a:pt x="618" y="1138"/>
                  </a:lnTo>
                  <a:lnTo>
                    <a:pt x="564" y="1082"/>
                  </a:lnTo>
                  <a:cubicBezTo>
                    <a:pt x="542" y="1050"/>
                    <a:pt x="497" y="994"/>
                    <a:pt x="464" y="917"/>
                  </a:cubicBezTo>
                  <a:cubicBezTo>
                    <a:pt x="453" y="873"/>
                    <a:pt x="442" y="829"/>
                    <a:pt x="442" y="763"/>
                  </a:cubicBezTo>
                  <a:cubicBezTo>
                    <a:pt x="453" y="741"/>
                    <a:pt x="464" y="707"/>
                    <a:pt x="475" y="685"/>
                  </a:cubicBezTo>
                  <a:lnTo>
                    <a:pt x="542" y="619"/>
                  </a:lnTo>
                  <a:cubicBezTo>
                    <a:pt x="564" y="597"/>
                    <a:pt x="596" y="586"/>
                    <a:pt x="618" y="575"/>
                  </a:cubicBezTo>
                  <a:cubicBezTo>
                    <a:pt x="652" y="564"/>
                    <a:pt x="663" y="564"/>
                    <a:pt x="707" y="553"/>
                  </a:cubicBezTo>
                  <a:cubicBezTo>
                    <a:pt x="729" y="542"/>
                    <a:pt x="751" y="542"/>
                    <a:pt x="784" y="542"/>
                  </a:cubicBezTo>
                  <a:close/>
                  <a:moveTo>
                    <a:pt x="564" y="1"/>
                  </a:moveTo>
                  <a:cubicBezTo>
                    <a:pt x="542" y="1"/>
                    <a:pt x="508" y="1"/>
                    <a:pt x="475" y="12"/>
                  </a:cubicBezTo>
                  <a:cubicBezTo>
                    <a:pt x="0" y="155"/>
                    <a:pt x="277" y="795"/>
                    <a:pt x="365" y="1016"/>
                  </a:cubicBezTo>
                  <a:cubicBezTo>
                    <a:pt x="387" y="1060"/>
                    <a:pt x="420" y="1116"/>
                    <a:pt x="453" y="1149"/>
                  </a:cubicBezTo>
                  <a:cubicBezTo>
                    <a:pt x="608" y="1337"/>
                    <a:pt x="829" y="1414"/>
                    <a:pt x="1038" y="1414"/>
                  </a:cubicBezTo>
                  <a:lnTo>
                    <a:pt x="1060" y="1414"/>
                  </a:lnTo>
                  <a:cubicBezTo>
                    <a:pt x="1060" y="1414"/>
                    <a:pt x="1071" y="1403"/>
                    <a:pt x="1082" y="1403"/>
                  </a:cubicBezTo>
                  <a:cubicBezTo>
                    <a:pt x="1082" y="1403"/>
                    <a:pt x="1093" y="1391"/>
                    <a:pt x="1093" y="1381"/>
                  </a:cubicBezTo>
                  <a:cubicBezTo>
                    <a:pt x="1138" y="1293"/>
                    <a:pt x="1182" y="1094"/>
                    <a:pt x="1160" y="840"/>
                  </a:cubicBezTo>
                  <a:cubicBezTo>
                    <a:pt x="1038" y="685"/>
                    <a:pt x="939" y="454"/>
                    <a:pt x="917" y="155"/>
                  </a:cubicBezTo>
                  <a:cubicBezTo>
                    <a:pt x="873" y="111"/>
                    <a:pt x="729" y="1"/>
                    <a:pt x="564" y="1"/>
                  </a:cubicBezTo>
                  <a:close/>
                </a:path>
              </a:pathLst>
            </a:custGeom>
            <a:solidFill>
              <a:srgbClr val="F7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5"/>
            <p:cNvSpPr/>
            <p:nvPr/>
          </p:nvSpPr>
          <p:spPr>
            <a:xfrm>
              <a:off x="9736420" y="3204602"/>
              <a:ext cx="72697" cy="90185"/>
            </a:xfrm>
            <a:custGeom>
              <a:avLst/>
              <a:gdLst/>
              <a:ahLst/>
              <a:cxnLst/>
              <a:rect l="l" t="t" r="r" b="b"/>
              <a:pathLst>
                <a:path w="686" h="851" extrusionOk="0">
                  <a:moveTo>
                    <a:pt x="343" y="1"/>
                  </a:moveTo>
                  <a:cubicBezTo>
                    <a:pt x="310" y="1"/>
                    <a:pt x="288" y="1"/>
                    <a:pt x="266" y="12"/>
                  </a:cubicBezTo>
                  <a:cubicBezTo>
                    <a:pt x="222" y="23"/>
                    <a:pt x="211" y="23"/>
                    <a:pt x="177" y="34"/>
                  </a:cubicBezTo>
                  <a:cubicBezTo>
                    <a:pt x="155" y="45"/>
                    <a:pt x="123" y="56"/>
                    <a:pt x="101" y="78"/>
                  </a:cubicBezTo>
                  <a:lnTo>
                    <a:pt x="34" y="144"/>
                  </a:lnTo>
                  <a:cubicBezTo>
                    <a:pt x="23" y="166"/>
                    <a:pt x="12" y="200"/>
                    <a:pt x="1" y="222"/>
                  </a:cubicBezTo>
                  <a:cubicBezTo>
                    <a:pt x="1" y="288"/>
                    <a:pt x="12" y="332"/>
                    <a:pt x="23" y="376"/>
                  </a:cubicBezTo>
                  <a:cubicBezTo>
                    <a:pt x="56" y="453"/>
                    <a:pt x="101" y="509"/>
                    <a:pt x="123" y="541"/>
                  </a:cubicBezTo>
                  <a:lnTo>
                    <a:pt x="177" y="597"/>
                  </a:lnTo>
                  <a:lnTo>
                    <a:pt x="145" y="531"/>
                  </a:lnTo>
                  <a:cubicBezTo>
                    <a:pt x="133" y="487"/>
                    <a:pt x="101" y="431"/>
                    <a:pt x="89" y="354"/>
                  </a:cubicBezTo>
                  <a:cubicBezTo>
                    <a:pt x="89" y="321"/>
                    <a:pt x="89" y="276"/>
                    <a:pt x="101" y="244"/>
                  </a:cubicBezTo>
                  <a:cubicBezTo>
                    <a:pt x="111" y="210"/>
                    <a:pt x="133" y="188"/>
                    <a:pt x="167" y="166"/>
                  </a:cubicBezTo>
                  <a:cubicBezTo>
                    <a:pt x="177" y="155"/>
                    <a:pt x="199" y="155"/>
                    <a:pt x="222" y="144"/>
                  </a:cubicBezTo>
                  <a:cubicBezTo>
                    <a:pt x="233" y="144"/>
                    <a:pt x="266" y="133"/>
                    <a:pt x="288" y="133"/>
                  </a:cubicBezTo>
                  <a:cubicBezTo>
                    <a:pt x="299" y="122"/>
                    <a:pt x="321" y="122"/>
                    <a:pt x="332" y="122"/>
                  </a:cubicBezTo>
                  <a:cubicBezTo>
                    <a:pt x="354" y="122"/>
                    <a:pt x="388" y="133"/>
                    <a:pt x="410" y="133"/>
                  </a:cubicBezTo>
                  <a:cubicBezTo>
                    <a:pt x="476" y="166"/>
                    <a:pt x="520" y="244"/>
                    <a:pt x="553" y="332"/>
                  </a:cubicBezTo>
                  <a:cubicBezTo>
                    <a:pt x="586" y="420"/>
                    <a:pt x="597" y="509"/>
                    <a:pt x="608" y="586"/>
                  </a:cubicBezTo>
                  <a:cubicBezTo>
                    <a:pt x="630" y="740"/>
                    <a:pt x="630" y="850"/>
                    <a:pt x="630" y="850"/>
                  </a:cubicBezTo>
                  <a:cubicBezTo>
                    <a:pt x="630" y="850"/>
                    <a:pt x="663" y="752"/>
                    <a:pt x="675" y="586"/>
                  </a:cubicBezTo>
                  <a:cubicBezTo>
                    <a:pt x="675" y="541"/>
                    <a:pt x="685" y="497"/>
                    <a:pt x="675" y="453"/>
                  </a:cubicBezTo>
                  <a:cubicBezTo>
                    <a:pt x="675" y="409"/>
                    <a:pt x="675" y="354"/>
                    <a:pt x="652" y="310"/>
                  </a:cubicBezTo>
                  <a:cubicBezTo>
                    <a:pt x="641" y="254"/>
                    <a:pt x="630" y="200"/>
                    <a:pt x="597" y="144"/>
                  </a:cubicBezTo>
                  <a:cubicBezTo>
                    <a:pt x="564" y="100"/>
                    <a:pt x="509" y="45"/>
                    <a:pt x="454" y="23"/>
                  </a:cubicBezTo>
                  <a:cubicBezTo>
                    <a:pt x="410" y="12"/>
                    <a:pt x="376" y="1"/>
                    <a:pt x="343" y="1"/>
                  </a:cubicBezTo>
                  <a:close/>
                </a:path>
              </a:pathLst>
            </a:custGeom>
            <a:solidFill>
              <a:srgbClr val="F3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5"/>
            <p:cNvSpPr/>
            <p:nvPr/>
          </p:nvSpPr>
          <p:spPr>
            <a:xfrm>
              <a:off x="10228985" y="3162107"/>
              <a:ext cx="191280" cy="130561"/>
            </a:xfrm>
            <a:custGeom>
              <a:avLst/>
              <a:gdLst/>
              <a:ahLst/>
              <a:cxnLst/>
              <a:rect l="l" t="t" r="r" b="b"/>
              <a:pathLst>
                <a:path w="1805" h="1232" extrusionOk="0">
                  <a:moveTo>
                    <a:pt x="796" y="0"/>
                  </a:moveTo>
                  <a:cubicBezTo>
                    <a:pt x="184" y="0"/>
                    <a:pt x="0" y="898"/>
                    <a:pt x="0" y="898"/>
                  </a:cubicBezTo>
                  <a:cubicBezTo>
                    <a:pt x="0" y="898"/>
                    <a:pt x="209" y="1175"/>
                    <a:pt x="861" y="1229"/>
                  </a:cubicBezTo>
                  <a:cubicBezTo>
                    <a:pt x="879" y="1231"/>
                    <a:pt x="896" y="1231"/>
                    <a:pt x="913" y="1231"/>
                  </a:cubicBezTo>
                  <a:cubicBezTo>
                    <a:pt x="1427" y="1231"/>
                    <a:pt x="1804" y="608"/>
                    <a:pt x="1622" y="523"/>
                  </a:cubicBezTo>
                  <a:cubicBezTo>
                    <a:pt x="1435" y="446"/>
                    <a:pt x="1546" y="71"/>
                    <a:pt x="872" y="5"/>
                  </a:cubicBezTo>
                  <a:cubicBezTo>
                    <a:pt x="846" y="2"/>
                    <a:pt x="821" y="0"/>
                    <a:pt x="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5"/>
            <p:cNvSpPr/>
            <p:nvPr/>
          </p:nvSpPr>
          <p:spPr>
            <a:xfrm>
              <a:off x="10228985" y="3159881"/>
              <a:ext cx="182803" cy="97497"/>
            </a:xfrm>
            <a:custGeom>
              <a:avLst/>
              <a:gdLst/>
              <a:ahLst/>
              <a:cxnLst/>
              <a:rect l="l" t="t" r="r" b="b"/>
              <a:pathLst>
                <a:path w="1725" h="920" extrusionOk="0">
                  <a:moveTo>
                    <a:pt x="827" y="0"/>
                  </a:moveTo>
                  <a:cubicBezTo>
                    <a:pt x="802" y="0"/>
                    <a:pt x="777" y="1"/>
                    <a:pt x="751" y="4"/>
                  </a:cubicBezTo>
                  <a:cubicBezTo>
                    <a:pt x="55" y="70"/>
                    <a:pt x="0" y="919"/>
                    <a:pt x="0" y="919"/>
                  </a:cubicBezTo>
                  <a:cubicBezTo>
                    <a:pt x="0" y="919"/>
                    <a:pt x="155" y="224"/>
                    <a:pt x="685" y="136"/>
                  </a:cubicBezTo>
                  <a:cubicBezTo>
                    <a:pt x="730" y="128"/>
                    <a:pt x="773" y="125"/>
                    <a:pt x="815" y="125"/>
                  </a:cubicBezTo>
                  <a:cubicBezTo>
                    <a:pt x="1309" y="125"/>
                    <a:pt x="1595" y="622"/>
                    <a:pt x="1656" y="632"/>
                  </a:cubicBezTo>
                  <a:cubicBezTo>
                    <a:pt x="1659" y="633"/>
                    <a:pt x="1661" y="633"/>
                    <a:pt x="1663" y="633"/>
                  </a:cubicBezTo>
                  <a:cubicBezTo>
                    <a:pt x="1725" y="633"/>
                    <a:pt x="1621" y="488"/>
                    <a:pt x="1590" y="445"/>
                  </a:cubicBezTo>
                  <a:cubicBezTo>
                    <a:pt x="1558" y="382"/>
                    <a:pt x="1297" y="0"/>
                    <a:pt x="827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5"/>
            <p:cNvSpPr/>
            <p:nvPr/>
          </p:nvSpPr>
          <p:spPr>
            <a:xfrm>
              <a:off x="10260459" y="3185739"/>
              <a:ext cx="99614" cy="96225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459" y="1"/>
                  </a:moveTo>
                  <a:cubicBezTo>
                    <a:pt x="232" y="1"/>
                    <a:pt x="33" y="181"/>
                    <a:pt x="12" y="422"/>
                  </a:cubicBezTo>
                  <a:cubicBezTo>
                    <a:pt x="1" y="665"/>
                    <a:pt x="189" y="885"/>
                    <a:pt x="442" y="907"/>
                  </a:cubicBezTo>
                  <a:cubicBezTo>
                    <a:pt x="449" y="908"/>
                    <a:pt x="455" y="908"/>
                    <a:pt x="462" y="908"/>
                  </a:cubicBezTo>
                  <a:cubicBezTo>
                    <a:pt x="697" y="908"/>
                    <a:pt x="907" y="724"/>
                    <a:pt x="928" y="488"/>
                  </a:cubicBezTo>
                  <a:cubicBezTo>
                    <a:pt x="939" y="234"/>
                    <a:pt x="751" y="13"/>
                    <a:pt x="498" y="2"/>
                  </a:cubicBezTo>
                  <a:cubicBezTo>
                    <a:pt x="485" y="1"/>
                    <a:pt x="472" y="1"/>
                    <a:pt x="459" y="1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10247636" y="3065353"/>
              <a:ext cx="140520" cy="36455"/>
            </a:xfrm>
            <a:custGeom>
              <a:avLst/>
              <a:gdLst/>
              <a:ahLst/>
              <a:cxnLst/>
              <a:rect l="l" t="t" r="r" b="b"/>
              <a:pathLst>
                <a:path w="1326" h="344" extrusionOk="0">
                  <a:moveTo>
                    <a:pt x="489" y="0"/>
                  </a:moveTo>
                  <a:cubicBezTo>
                    <a:pt x="474" y="0"/>
                    <a:pt x="458" y="0"/>
                    <a:pt x="442" y="1"/>
                  </a:cubicBezTo>
                  <a:cubicBezTo>
                    <a:pt x="266" y="12"/>
                    <a:pt x="111" y="67"/>
                    <a:pt x="1" y="189"/>
                  </a:cubicBezTo>
                  <a:cubicBezTo>
                    <a:pt x="1" y="211"/>
                    <a:pt x="23" y="244"/>
                    <a:pt x="45" y="266"/>
                  </a:cubicBezTo>
                  <a:cubicBezTo>
                    <a:pt x="78" y="299"/>
                    <a:pt x="100" y="322"/>
                    <a:pt x="133" y="344"/>
                  </a:cubicBezTo>
                  <a:cubicBezTo>
                    <a:pt x="284" y="249"/>
                    <a:pt x="459" y="195"/>
                    <a:pt x="645" y="195"/>
                  </a:cubicBezTo>
                  <a:cubicBezTo>
                    <a:pt x="676" y="195"/>
                    <a:pt x="708" y="196"/>
                    <a:pt x="740" y="200"/>
                  </a:cubicBezTo>
                  <a:cubicBezTo>
                    <a:pt x="872" y="211"/>
                    <a:pt x="1016" y="255"/>
                    <a:pt x="1149" y="288"/>
                  </a:cubicBezTo>
                  <a:cubicBezTo>
                    <a:pt x="1204" y="310"/>
                    <a:pt x="1270" y="332"/>
                    <a:pt x="1325" y="344"/>
                  </a:cubicBezTo>
                  <a:cubicBezTo>
                    <a:pt x="1248" y="266"/>
                    <a:pt x="1149" y="189"/>
                    <a:pt x="1038" y="133"/>
                  </a:cubicBezTo>
                  <a:cubicBezTo>
                    <a:pt x="934" y="82"/>
                    <a:pt x="751" y="0"/>
                    <a:pt x="489" y="0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10320228" y="3203331"/>
              <a:ext cx="26917" cy="25010"/>
            </a:xfrm>
            <a:custGeom>
              <a:avLst/>
              <a:gdLst/>
              <a:ahLst/>
              <a:cxnLst/>
              <a:rect l="l" t="t" r="r" b="b"/>
              <a:pathLst>
                <a:path w="254" h="236" extrusionOk="0">
                  <a:moveTo>
                    <a:pt x="116" y="0"/>
                  </a:moveTo>
                  <a:cubicBezTo>
                    <a:pt x="57" y="0"/>
                    <a:pt x="11" y="51"/>
                    <a:pt x="11" y="112"/>
                  </a:cubicBezTo>
                  <a:cubicBezTo>
                    <a:pt x="0" y="178"/>
                    <a:pt x="55" y="234"/>
                    <a:pt x="121" y="234"/>
                  </a:cubicBezTo>
                  <a:cubicBezTo>
                    <a:pt x="127" y="235"/>
                    <a:pt x="132" y="235"/>
                    <a:pt x="138" y="235"/>
                  </a:cubicBezTo>
                  <a:cubicBezTo>
                    <a:pt x="196" y="235"/>
                    <a:pt x="243" y="184"/>
                    <a:pt x="243" y="123"/>
                  </a:cubicBezTo>
                  <a:cubicBezTo>
                    <a:pt x="254" y="57"/>
                    <a:pt x="199" y="1"/>
                    <a:pt x="133" y="1"/>
                  </a:cubicBezTo>
                  <a:cubicBezTo>
                    <a:pt x="127" y="1"/>
                    <a:pt x="122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5"/>
            <p:cNvSpPr/>
            <p:nvPr/>
          </p:nvSpPr>
          <p:spPr>
            <a:xfrm>
              <a:off x="9913078" y="3140170"/>
              <a:ext cx="183756" cy="129395"/>
            </a:xfrm>
            <a:custGeom>
              <a:avLst/>
              <a:gdLst/>
              <a:ahLst/>
              <a:cxnLst/>
              <a:rect l="l" t="t" r="r" b="b"/>
              <a:pathLst>
                <a:path w="1734" h="1221" extrusionOk="0">
                  <a:moveTo>
                    <a:pt x="949" y="0"/>
                  </a:moveTo>
                  <a:cubicBezTo>
                    <a:pt x="335" y="0"/>
                    <a:pt x="381" y="357"/>
                    <a:pt x="188" y="421"/>
                  </a:cubicBezTo>
                  <a:cubicBezTo>
                    <a:pt x="1" y="477"/>
                    <a:pt x="299" y="1183"/>
                    <a:pt x="850" y="1216"/>
                  </a:cubicBezTo>
                  <a:cubicBezTo>
                    <a:pt x="904" y="1219"/>
                    <a:pt x="954" y="1221"/>
                    <a:pt x="1002" y="1221"/>
                  </a:cubicBezTo>
                  <a:cubicBezTo>
                    <a:pt x="1529" y="1221"/>
                    <a:pt x="1733" y="1017"/>
                    <a:pt x="1733" y="1017"/>
                  </a:cubicBezTo>
                  <a:cubicBezTo>
                    <a:pt x="1733" y="1017"/>
                    <a:pt x="1689" y="24"/>
                    <a:pt x="1005" y="1"/>
                  </a:cubicBezTo>
                  <a:cubicBezTo>
                    <a:pt x="986" y="1"/>
                    <a:pt x="967" y="0"/>
                    <a:pt x="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5"/>
            <p:cNvSpPr/>
            <p:nvPr/>
          </p:nvSpPr>
          <p:spPr>
            <a:xfrm>
              <a:off x="9921238" y="3137733"/>
              <a:ext cx="183862" cy="110214"/>
            </a:xfrm>
            <a:custGeom>
              <a:avLst/>
              <a:gdLst/>
              <a:ahLst/>
              <a:cxnLst/>
              <a:rect l="l" t="t" r="r" b="b"/>
              <a:pathLst>
                <a:path w="1735" h="1040" extrusionOk="0">
                  <a:moveTo>
                    <a:pt x="853" y="1"/>
                  </a:moveTo>
                  <a:cubicBezTo>
                    <a:pt x="461" y="1"/>
                    <a:pt x="193" y="286"/>
                    <a:pt x="155" y="333"/>
                  </a:cubicBezTo>
                  <a:cubicBezTo>
                    <a:pt x="123" y="389"/>
                    <a:pt x="1" y="522"/>
                    <a:pt x="67" y="522"/>
                  </a:cubicBezTo>
                  <a:cubicBezTo>
                    <a:pt x="134" y="522"/>
                    <a:pt x="435" y="132"/>
                    <a:pt x="874" y="132"/>
                  </a:cubicBezTo>
                  <a:cubicBezTo>
                    <a:pt x="947" y="132"/>
                    <a:pt x="1024" y="143"/>
                    <a:pt x="1105" y="168"/>
                  </a:cubicBezTo>
                  <a:cubicBezTo>
                    <a:pt x="1612" y="333"/>
                    <a:pt x="1656" y="1040"/>
                    <a:pt x="1656" y="1040"/>
                  </a:cubicBezTo>
                  <a:cubicBezTo>
                    <a:pt x="1656" y="1040"/>
                    <a:pt x="1734" y="190"/>
                    <a:pt x="1050" y="24"/>
                  </a:cubicBezTo>
                  <a:cubicBezTo>
                    <a:pt x="982" y="8"/>
                    <a:pt x="916" y="1"/>
                    <a:pt x="853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5"/>
            <p:cNvSpPr/>
            <p:nvPr/>
          </p:nvSpPr>
          <p:spPr>
            <a:xfrm>
              <a:off x="9970410" y="3163484"/>
              <a:ext cx="99614" cy="96331"/>
            </a:xfrm>
            <a:custGeom>
              <a:avLst/>
              <a:gdLst/>
              <a:ahLst/>
              <a:cxnLst/>
              <a:rect l="l" t="t" r="r" b="b"/>
              <a:pathLst>
                <a:path w="940" h="909" extrusionOk="0">
                  <a:moveTo>
                    <a:pt x="468" y="0"/>
                  </a:moveTo>
                  <a:cubicBezTo>
                    <a:pt x="232" y="0"/>
                    <a:pt x="33" y="182"/>
                    <a:pt x="22" y="422"/>
                  </a:cubicBezTo>
                  <a:cubicBezTo>
                    <a:pt x="0" y="676"/>
                    <a:pt x="188" y="885"/>
                    <a:pt x="442" y="907"/>
                  </a:cubicBezTo>
                  <a:cubicBezTo>
                    <a:pt x="454" y="908"/>
                    <a:pt x="467" y="909"/>
                    <a:pt x="479" y="909"/>
                  </a:cubicBezTo>
                  <a:cubicBezTo>
                    <a:pt x="707" y="909"/>
                    <a:pt x="907" y="718"/>
                    <a:pt x="928" y="488"/>
                  </a:cubicBezTo>
                  <a:cubicBezTo>
                    <a:pt x="939" y="234"/>
                    <a:pt x="751" y="14"/>
                    <a:pt x="508" y="2"/>
                  </a:cubicBezTo>
                  <a:cubicBezTo>
                    <a:pt x="495" y="1"/>
                    <a:pt x="481" y="0"/>
                    <a:pt x="468" y="0"/>
                  </a:cubicBezTo>
                  <a:close/>
                </a:path>
              </a:pathLst>
            </a:custGeom>
            <a:solidFill>
              <a:srgbClr val="421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9962250" y="3046807"/>
              <a:ext cx="142851" cy="43344"/>
            </a:xfrm>
            <a:custGeom>
              <a:avLst/>
              <a:gdLst/>
              <a:ahLst/>
              <a:cxnLst/>
              <a:rect l="l" t="t" r="r" b="b"/>
              <a:pathLst>
                <a:path w="1348" h="409" extrusionOk="0">
                  <a:moveTo>
                    <a:pt x="714" y="1"/>
                  </a:moveTo>
                  <a:cubicBezTo>
                    <a:pt x="539" y="1"/>
                    <a:pt x="400" y="42"/>
                    <a:pt x="320" y="66"/>
                  </a:cubicBezTo>
                  <a:cubicBezTo>
                    <a:pt x="199" y="110"/>
                    <a:pt x="99" y="165"/>
                    <a:pt x="1" y="232"/>
                  </a:cubicBezTo>
                  <a:cubicBezTo>
                    <a:pt x="67" y="220"/>
                    <a:pt x="122" y="210"/>
                    <a:pt x="188" y="198"/>
                  </a:cubicBezTo>
                  <a:cubicBezTo>
                    <a:pt x="332" y="176"/>
                    <a:pt x="464" y="165"/>
                    <a:pt x="607" y="165"/>
                  </a:cubicBezTo>
                  <a:cubicBezTo>
                    <a:pt x="817" y="187"/>
                    <a:pt x="1027" y="264"/>
                    <a:pt x="1181" y="408"/>
                  </a:cubicBezTo>
                  <a:lnTo>
                    <a:pt x="1281" y="342"/>
                  </a:lnTo>
                  <a:cubicBezTo>
                    <a:pt x="1303" y="320"/>
                    <a:pt x="1336" y="286"/>
                    <a:pt x="1347" y="264"/>
                  </a:cubicBezTo>
                  <a:cubicBezTo>
                    <a:pt x="1247" y="132"/>
                    <a:pt x="1093" y="44"/>
                    <a:pt x="928" y="21"/>
                  </a:cubicBezTo>
                  <a:cubicBezTo>
                    <a:pt x="852" y="6"/>
                    <a:pt x="780" y="1"/>
                    <a:pt x="714" y="1"/>
                  </a:cubicBez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5"/>
            <p:cNvSpPr/>
            <p:nvPr/>
          </p:nvSpPr>
          <p:spPr>
            <a:xfrm>
              <a:off x="9989061" y="3176625"/>
              <a:ext cx="23526" cy="22467"/>
            </a:xfrm>
            <a:custGeom>
              <a:avLst/>
              <a:gdLst/>
              <a:ahLst/>
              <a:cxnLst/>
              <a:rect l="l" t="t" r="r" b="b"/>
              <a:pathLst>
                <a:path w="222" h="212" extrusionOk="0">
                  <a:moveTo>
                    <a:pt x="123" y="0"/>
                  </a:moveTo>
                  <a:cubicBezTo>
                    <a:pt x="67" y="0"/>
                    <a:pt x="12" y="44"/>
                    <a:pt x="12" y="99"/>
                  </a:cubicBezTo>
                  <a:cubicBezTo>
                    <a:pt x="1" y="155"/>
                    <a:pt x="45" y="209"/>
                    <a:pt x="111" y="209"/>
                  </a:cubicBezTo>
                  <a:cubicBezTo>
                    <a:pt x="117" y="211"/>
                    <a:pt x="123" y="211"/>
                    <a:pt x="129" y="211"/>
                  </a:cubicBezTo>
                  <a:cubicBezTo>
                    <a:pt x="178" y="211"/>
                    <a:pt x="222" y="170"/>
                    <a:pt x="222" y="110"/>
                  </a:cubicBezTo>
                  <a:cubicBezTo>
                    <a:pt x="222" y="55"/>
                    <a:pt x="178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5"/>
            <p:cNvSpPr/>
            <p:nvPr/>
          </p:nvSpPr>
          <p:spPr>
            <a:xfrm>
              <a:off x="10122482" y="3295846"/>
              <a:ext cx="69094" cy="50444"/>
            </a:xfrm>
            <a:custGeom>
              <a:avLst/>
              <a:gdLst/>
              <a:ahLst/>
              <a:cxnLst/>
              <a:rect l="l" t="t" r="r" b="b"/>
              <a:pathLst>
                <a:path w="652" h="476" extrusionOk="0">
                  <a:moveTo>
                    <a:pt x="299" y="1"/>
                  </a:moveTo>
                  <a:cubicBezTo>
                    <a:pt x="122" y="1"/>
                    <a:pt x="12" y="133"/>
                    <a:pt x="0" y="398"/>
                  </a:cubicBezTo>
                  <a:cubicBezTo>
                    <a:pt x="166" y="442"/>
                    <a:pt x="376" y="475"/>
                    <a:pt x="552" y="475"/>
                  </a:cubicBezTo>
                  <a:cubicBezTo>
                    <a:pt x="542" y="420"/>
                    <a:pt x="652" y="78"/>
                    <a:pt x="387" y="12"/>
                  </a:cubicBezTo>
                  <a:cubicBezTo>
                    <a:pt x="354" y="12"/>
                    <a:pt x="331" y="1"/>
                    <a:pt x="299" y="1"/>
                  </a:cubicBezTo>
                  <a:close/>
                </a:path>
              </a:pathLst>
            </a:custGeom>
            <a:solidFill>
              <a:srgbClr val="F9B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5"/>
            <p:cNvSpPr/>
            <p:nvPr/>
          </p:nvSpPr>
          <p:spPr>
            <a:xfrm>
              <a:off x="10051161" y="3401184"/>
              <a:ext cx="190751" cy="87853"/>
            </a:xfrm>
            <a:custGeom>
              <a:avLst/>
              <a:gdLst/>
              <a:ahLst/>
              <a:cxnLst/>
              <a:rect l="l" t="t" r="r" b="b"/>
              <a:pathLst>
                <a:path w="1800" h="829" extrusionOk="0">
                  <a:moveTo>
                    <a:pt x="0" y="0"/>
                  </a:moveTo>
                  <a:cubicBezTo>
                    <a:pt x="0" y="0"/>
                    <a:pt x="111" y="784"/>
                    <a:pt x="872" y="828"/>
                  </a:cubicBezTo>
                  <a:cubicBezTo>
                    <a:pt x="889" y="829"/>
                    <a:pt x="905" y="829"/>
                    <a:pt x="921" y="829"/>
                  </a:cubicBezTo>
                  <a:cubicBezTo>
                    <a:pt x="1630" y="829"/>
                    <a:pt x="1799" y="121"/>
                    <a:pt x="1799" y="1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5"/>
            <p:cNvSpPr/>
            <p:nvPr/>
          </p:nvSpPr>
          <p:spPr>
            <a:xfrm>
              <a:off x="10051161" y="3398852"/>
              <a:ext cx="194248" cy="54789"/>
            </a:xfrm>
            <a:custGeom>
              <a:avLst/>
              <a:gdLst/>
              <a:ahLst/>
              <a:cxnLst/>
              <a:rect l="l" t="t" r="r" b="b"/>
              <a:pathLst>
                <a:path w="1833" h="517" extrusionOk="0">
                  <a:moveTo>
                    <a:pt x="0" y="0"/>
                  </a:moveTo>
                  <a:cubicBezTo>
                    <a:pt x="0" y="0"/>
                    <a:pt x="77" y="287"/>
                    <a:pt x="276" y="386"/>
                  </a:cubicBezTo>
                  <a:cubicBezTo>
                    <a:pt x="457" y="470"/>
                    <a:pt x="836" y="517"/>
                    <a:pt x="1127" y="517"/>
                  </a:cubicBezTo>
                  <a:cubicBezTo>
                    <a:pt x="1261" y="517"/>
                    <a:pt x="1377" y="507"/>
                    <a:pt x="1446" y="486"/>
                  </a:cubicBezTo>
                  <a:cubicBezTo>
                    <a:pt x="1634" y="420"/>
                    <a:pt x="1833" y="99"/>
                    <a:pt x="1833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5"/>
            <p:cNvSpPr/>
            <p:nvPr/>
          </p:nvSpPr>
          <p:spPr>
            <a:xfrm>
              <a:off x="10101393" y="2993396"/>
              <a:ext cx="123034" cy="189059"/>
            </a:xfrm>
            <a:custGeom>
              <a:avLst/>
              <a:gdLst/>
              <a:ahLst/>
              <a:cxnLst/>
              <a:rect l="l" t="t" r="r" b="b"/>
              <a:pathLst>
                <a:path w="1161" h="1784" extrusionOk="0">
                  <a:moveTo>
                    <a:pt x="409" y="0"/>
                  </a:moveTo>
                  <a:cubicBezTo>
                    <a:pt x="305" y="0"/>
                    <a:pt x="202" y="24"/>
                    <a:pt x="111" y="73"/>
                  </a:cubicBezTo>
                  <a:cubicBezTo>
                    <a:pt x="1" y="393"/>
                    <a:pt x="78" y="758"/>
                    <a:pt x="243" y="1045"/>
                  </a:cubicBezTo>
                  <a:cubicBezTo>
                    <a:pt x="420" y="1342"/>
                    <a:pt x="674" y="1575"/>
                    <a:pt x="939" y="1784"/>
                  </a:cubicBezTo>
                  <a:cubicBezTo>
                    <a:pt x="1016" y="1619"/>
                    <a:pt x="1082" y="1442"/>
                    <a:pt x="1104" y="1265"/>
                  </a:cubicBezTo>
                  <a:cubicBezTo>
                    <a:pt x="1138" y="1077"/>
                    <a:pt x="1160" y="879"/>
                    <a:pt x="1127" y="691"/>
                  </a:cubicBezTo>
                  <a:cubicBezTo>
                    <a:pt x="1104" y="503"/>
                    <a:pt x="1028" y="316"/>
                    <a:pt x="884" y="184"/>
                  </a:cubicBezTo>
                  <a:cubicBezTo>
                    <a:pt x="759" y="66"/>
                    <a:pt x="58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5"/>
            <p:cNvSpPr/>
            <p:nvPr/>
          </p:nvSpPr>
          <p:spPr>
            <a:xfrm>
              <a:off x="10458206" y="3094707"/>
              <a:ext cx="82765" cy="222018"/>
            </a:xfrm>
            <a:custGeom>
              <a:avLst/>
              <a:gdLst/>
              <a:ahLst/>
              <a:cxnLst/>
              <a:rect l="l" t="t" r="r" b="b"/>
              <a:pathLst>
                <a:path w="781" h="2095" extrusionOk="0">
                  <a:moveTo>
                    <a:pt x="573" y="1"/>
                  </a:moveTo>
                  <a:cubicBezTo>
                    <a:pt x="344" y="1"/>
                    <a:pt x="1" y="464"/>
                    <a:pt x="1" y="464"/>
                  </a:cubicBezTo>
                  <a:cubicBezTo>
                    <a:pt x="1" y="464"/>
                    <a:pt x="67" y="1755"/>
                    <a:pt x="45" y="2076"/>
                  </a:cubicBezTo>
                  <a:cubicBezTo>
                    <a:pt x="77" y="2088"/>
                    <a:pt x="110" y="2094"/>
                    <a:pt x="142" y="2094"/>
                  </a:cubicBezTo>
                  <a:cubicBezTo>
                    <a:pt x="451" y="2094"/>
                    <a:pt x="743" y="1527"/>
                    <a:pt x="773" y="508"/>
                  </a:cubicBezTo>
                  <a:cubicBezTo>
                    <a:pt x="781" y="126"/>
                    <a:pt x="693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5"/>
            <p:cNvSpPr/>
            <p:nvPr/>
          </p:nvSpPr>
          <p:spPr>
            <a:xfrm>
              <a:off x="9765986" y="3037482"/>
              <a:ext cx="110953" cy="222547"/>
            </a:xfrm>
            <a:custGeom>
              <a:avLst/>
              <a:gdLst/>
              <a:ahLst/>
              <a:cxnLst/>
              <a:rect l="l" t="t" r="r" b="b"/>
              <a:pathLst>
                <a:path w="1047" h="2100" extrusionOk="0">
                  <a:moveTo>
                    <a:pt x="613" y="1"/>
                  </a:moveTo>
                  <a:cubicBezTo>
                    <a:pt x="500" y="1"/>
                    <a:pt x="384" y="119"/>
                    <a:pt x="285" y="474"/>
                  </a:cubicBezTo>
                  <a:cubicBezTo>
                    <a:pt x="0" y="1460"/>
                    <a:pt x="455" y="2100"/>
                    <a:pt x="805" y="2100"/>
                  </a:cubicBezTo>
                  <a:cubicBezTo>
                    <a:pt x="835" y="2100"/>
                    <a:pt x="864" y="2095"/>
                    <a:pt x="892" y="2086"/>
                  </a:cubicBezTo>
                  <a:cubicBezTo>
                    <a:pt x="892" y="1765"/>
                    <a:pt x="1046" y="485"/>
                    <a:pt x="1046" y="485"/>
                  </a:cubicBezTo>
                  <a:cubicBezTo>
                    <a:pt x="1046" y="485"/>
                    <a:pt x="839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5"/>
            <p:cNvSpPr/>
            <p:nvPr/>
          </p:nvSpPr>
          <p:spPr>
            <a:xfrm>
              <a:off x="9916575" y="3554316"/>
              <a:ext cx="125365" cy="23526"/>
            </a:xfrm>
            <a:custGeom>
              <a:avLst/>
              <a:gdLst/>
              <a:ahLst/>
              <a:cxnLst/>
              <a:rect l="l" t="t" r="r" b="b"/>
              <a:pathLst>
                <a:path w="1183" h="222" extrusionOk="0">
                  <a:moveTo>
                    <a:pt x="1" y="1"/>
                  </a:moveTo>
                  <a:lnTo>
                    <a:pt x="1" y="1"/>
                  </a:lnTo>
                  <a:cubicBezTo>
                    <a:pt x="199" y="57"/>
                    <a:pt x="398" y="101"/>
                    <a:pt x="597" y="145"/>
                  </a:cubicBezTo>
                  <a:lnTo>
                    <a:pt x="1182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5"/>
            <p:cNvSpPr/>
            <p:nvPr/>
          </p:nvSpPr>
          <p:spPr>
            <a:xfrm>
              <a:off x="9916575" y="3554316"/>
              <a:ext cx="63266" cy="15366"/>
            </a:xfrm>
            <a:custGeom>
              <a:avLst/>
              <a:gdLst/>
              <a:ahLst/>
              <a:cxnLst/>
              <a:rect l="l" t="t" r="r" b="b"/>
              <a:pathLst>
                <a:path w="597" h="145" extrusionOk="0">
                  <a:moveTo>
                    <a:pt x="1" y="1"/>
                  </a:moveTo>
                  <a:lnTo>
                    <a:pt x="1" y="57"/>
                  </a:lnTo>
                  <a:lnTo>
                    <a:pt x="597" y="145"/>
                  </a:lnTo>
                  <a:cubicBezTo>
                    <a:pt x="398" y="101"/>
                    <a:pt x="199" y="57"/>
                    <a:pt x="1" y="1"/>
                  </a:cubicBez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9910746" y="3560251"/>
              <a:ext cx="189691" cy="242153"/>
            </a:xfrm>
            <a:custGeom>
              <a:avLst/>
              <a:gdLst/>
              <a:ahLst/>
              <a:cxnLst/>
              <a:rect l="l" t="t" r="r" b="b"/>
              <a:pathLst>
                <a:path w="1790" h="2285" extrusionOk="0">
                  <a:moveTo>
                    <a:pt x="56" y="1"/>
                  </a:moveTo>
                  <a:lnTo>
                    <a:pt x="56" y="1"/>
                  </a:lnTo>
                  <a:cubicBezTo>
                    <a:pt x="34" y="310"/>
                    <a:pt x="1" y="1755"/>
                    <a:pt x="1149" y="2285"/>
                  </a:cubicBezTo>
                  <a:cubicBezTo>
                    <a:pt x="1259" y="2208"/>
                    <a:pt x="1358" y="2142"/>
                    <a:pt x="1446" y="2076"/>
                  </a:cubicBezTo>
                  <a:cubicBezTo>
                    <a:pt x="1424" y="1877"/>
                    <a:pt x="1414" y="1546"/>
                    <a:pt x="1524" y="1369"/>
                  </a:cubicBezTo>
                  <a:lnTo>
                    <a:pt x="1789" y="1402"/>
                  </a:lnTo>
                  <a:cubicBezTo>
                    <a:pt x="1679" y="1292"/>
                    <a:pt x="1524" y="1126"/>
                    <a:pt x="1402" y="916"/>
                  </a:cubicBezTo>
                  <a:cubicBezTo>
                    <a:pt x="1248" y="762"/>
                    <a:pt x="1115" y="629"/>
                    <a:pt x="1105" y="585"/>
                  </a:cubicBezTo>
                  <a:cubicBezTo>
                    <a:pt x="1159" y="486"/>
                    <a:pt x="1193" y="376"/>
                    <a:pt x="1226" y="276"/>
                  </a:cubicBezTo>
                  <a:cubicBezTo>
                    <a:pt x="1226" y="243"/>
                    <a:pt x="1226" y="210"/>
                    <a:pt x="1237" y="166"/>
                  </a:cubicBezTo>
                  <a:lnTo>
                    <a:pt x="652" y="8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5"/>
            <p:cNvSpPr/>
            <p:nvPr/>
          </p:nvSpPr>
          <p:spPr>
            <a:xfrm>
              <a:off x="10027741" y="3589499"/>
              <a:ext cx="31686" cy="67930"/>
            </a:xfrm>
            <a:custGeom>
              <a:avLst/>
              <a:gdLst/>
              <a:ahLst/>
              <a:cxnLst/>
              <a:rect l="l" t="t" r="r" b="b"/>
              <a:pathLst>
                <a:path w="299" h="641" extrusionOk="0">
                  <a:moveTo>
                    <a:pt x="122" y="0"/>
                  </a:moveTo>
                  <a:cubicBezTo>
                    <a:pt x="89" y="100"/>
                    <a:pt x="55" y="210"/>
                    <a:pt x="1" y="309"/>
                  </a:cubicBezTo>
                  <a:cubicBezTo>
                    <a:pt x="11" y="353"/>
                    <a:pt x="144" y="486"/>
                    <a:pt x="298" y="640"/>
                  </a:cubicBezTo>
                  <a:cubicBezTo>
                    <a:pt x="199" y="453"/>
                    <a:pt x="133" y="243"/>
                    <a:pt x="122" y="0"/>
                  </a:cubicBezTo>
                  <a:close/>
                </a:path>
              </a:pathLst>
            </a:custGeom>
            <a:solidFill>
              <a:srgbClr val="D0C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5"/>
            <p:cNvSpPr/>
            <p:nvPr/>
          </p:nvSpPr>
          <p:spPr>
            <a:xfrm>
              <a:off x="9776372" y="2718924"/>
              <a:ext cx="820015" cy="429729"/>
            </a:xfrm>
            <a:custGeom>
              <a:avLst/>
              <a:gdLst/>
              <a:ahLst/>
              <a:cxnLst/>
              <a:rect l="l" t="t" r="r" b="b"/>
              <a:pathLst>
                <a:path w="7738" h="4055" extrusionOk="0">
                  <a:moveTo>
                    <a:pt x="3491" y="0"/>
                  </a:moveTo>
                  <a:cubicBezTo>
                    <a:pt x="1561" y="0"/>
                    <a:pt x="0" y="1020"/>
                    <a:pt x="77" y="3645"/>
                  </a:cubicBezTo>
                  <a:cubicBezTo>
                    <a:pt x="77" y="3645"/>
                    <a:pt x="1334" y="2780"/>
                    <a:pt x="3244" y="2780"/>
                  </a:cubicBezTo>
                  <a:cubicBezTo>
                    <a:pt x="4377" y="2780"/>
                    <a:pt x="5740" y="3084"/>
                    <a:pt x="7207" y="4054"/>
                  </a:cubicBezTo>
                  <a:cubicBezTo>
                    <a:pt x="7737" y="2156"/>
                    <a:pt x="6722" y="412"/>
                    <a:pt x="4392" y="69"/>
                  </a:cubicBezTo>
                  <a:cubicBezTo>
                    <a:pt x="4086" y="24"/>
                    <a:pt x="3784" y="0"/>
                    <a:pt x="3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10540124" y="3141442"/>
              <a:ext cx="1166" cy="5935"/>
            </a:xfrm>
            <a:custGeom>
              <a:avLst/>
              <a:gdLst/>
              <a:ahLst/>
              <a:cxnLst/>
              <a:rect l="l" t="t" r="r" b="b"/>
              <a:pathLst>
                <a:path w="11" h="56" extrusionOk="0">
                  <a:moveTo>
                    <a:pt x="0" y="56"/>
                  </a:move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45"/>
                  </a:moveTo>
                  <a:lnTo>
                    <a:pt x="0" y="56"/>
                  </a:lnTo>
                  <a:lnTo>
                    <a:pt x="0" y="45"/>
                  </a:lnTo>
                  <a:close/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rgbClr val="F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9784426" y="2785900"/>
              <a:ext cx="795536" cy="362752"/>
            </a:xfrm>
            <a:custGeom>
              <a:avLst/>
              <a:gdLst/>
              <a:ahLst/>
              <a:cxnLst/>
              <a:rect l="l" t="t" r="r" b="b"/>
              <a:pathLst>
                <a:path w="7507" h="3423" extrusionOk="0">
                  <a:moveTo>
                    <a:pt x="5917" y="0"/>
                  </a:moveTo>
                  <a:lnTo>
                    <a:pt x="5917" y="0"/>
                  </a:lnTo>
                  <a:cubicBezTo>
                    <a:pt x="6248" y="309"/>
                    <a:pt x="6458" y="762"/>
                    <a:pt x="6369" y="1225"/>
                  </a:cubicBezTo>
                  <a:cubicBezTo>
                    <a:pt x="6226" y="1600"/>
                    <a:pt x="5851" y="1833"/>
                    <a:pt x="5552" y="1843"/>
                  </a:cubicBezTo>
                  <a:cubicBezTo>
                    <a:pt x="5299" y="1887"/>
                    <a:pt x="5045" y="1899"/>
                    <a:pt x="4769" y="1899"/>
                  </a:cubicBezTo>
                  <a:cubicBezTo>
                    <a:pt x="4360" y="1899"/>
                    <a:pt x="3930" y="1865"/>
                    <a:pt x="3499" y="1821"/>
                  </a:cubicBezTo>
                  <a:cubicBezTo>
                    <a:pt x="3069" y="1789"/>
                    <a:pt x="2638" y="1744"/>
                    <a:pt x="2230" y="1744"/>
                  </a:cubicBezTo>
                  <a:cubicBezTo>
                    <a:pt x="1380" y="1744"/>
                    <a:pt x="597" y="1909"/>
                    <a:pt x="11" y="2550"/>
                  </a:cubicBezTo>
                  <a:cubicBezTo>
                    <a:pt x="1" y="2704"/>
                    <a:pt x="1" y="2848"/>
                    <a:pt x="1" y="3013"/>
                  </a:cubicBezTo>
                  <a:cubicBezTo>
                    <a:pt x="1" y="3013"/>
                    <a:pt x="1259" y="2152"/>
                    <a:pt x="3168" y="2152"/>
                  </a:cubicBezTo>
                  <a:cubicBezTo>
                    <a:pt x="4306" y="2152"/>
                    <a:pt x="5663" y="2451"/>
                    <a:pt x="7131" y="3422"/>
                  </a:cubicBezTo>
                  <a:lnTo>
                    <a:pt x="7131" y="3411"/>
                  </a:lnTo>
                  <a:lnTo>
                    <a:pt x="7131" y="3400"/>
                  </a:lnTo>
                  <a:lnTo>
                    <a:pt x="7131" y="3389"/>
                  </a:lnTo>
                  <a:cubicBezTo>
                    <a:pt x="7142" y="3389"/>
                    <a:pt x="7142" y="3389"/>
                    <a:pt x="7142" y="3378"/>
                  </a:cubicBezTo>
                  <a:lnTo>
                    <a:pt x="7142" y="3356"/>
                  </a:lnTo>
                  <a:cubicBezTo>
                    <a:pt x="7507" y="1998"/>
                    <a:pt x="7054" y="717"/>
                    <a:pt x="5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9785592" y="3002298"/>
              <a:ext cx="754630" cy="185244"/>
            </a:xfrm>
            <a:custGeom>
              <a:avLst/>
              <a:gdLst/>
              <a:ahLst/>
              <a:cxnLst/>
              <a:rect l="l" t="t" r="r" b="b"/>
              <a:pathLst>
                <a:path w="7121" h="1748" extrusionOk="0">
                  <a:moveTo>
                    <a:pt x="2985" y="1"/>
                  </a:moveTo>
                  <a:cubicBezTo>
                    <a:pt x="872" y="1"/>
                    <a:pt x="0" y="971"/>
                    <a:pt x="0" y="971"/>
                  </a:cubicBezTo>
                  <a:cubicBezTo>
                    <a:pt x="0" y="971"/>
                    <a:pt x="211" y="1236"/>
                    <a:pt x="1336" y="1236"/>
                  </a:cubicBezTo>
                  <a:cubicBezTo>
                    <a:pt x="1662" y="1236"/>
                    <a:pt x="2615" y="852"/>
                    <a:pt x="3437" y="852"/>
                  </a:cubicBezTo>
                  <a:cubicBezTo>
                    <a:pt x="3507" y="852"/>
                    <a:pt x="3575" y="855"/>
                    <a:pt x="3643" y="861"/>
                  </a:cubicBezTo>
                  <a:cubicBezTo>
                    <a:pt x="4592" y="949"/>
                    <a:pt x="5575" y="1656"/>
                    <a:pt x="6027" y="1744"/>
                  </a:cubicBezTo>
                  <a:cubicBezTo>
                    <a:pt x="6044" y="1746"/>
                    <a:pt x="6062" y="1747"/>
                    <a:pt x="6081" y="1747"/>
                  </a:cubicBezTo>
                  <a:cubicBezTo>
                    <a:pt x="6434" y="1747"/>
                    <a:pt x="7120" y="1380"/>
                    <a:pt x="7120" y="1380"/>
                  </a:cubicBezTo>
                  <a:cubicBezTo>
                    <a:pt x="7120" y="1380"/>
                    <a:pt x="6160" y="276"/>
                    <a:pt x="3676" y="33"/>
                  </a:cubicBezTo>
                  <a:cubicBezTo>
                    <a:pt x="3432" y="11"/>
                    <a:pt x="3202" y="1"/>
                    <a:pt x="2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9935332" y="3791909"/>
              <a:ext cx="215336" cy="563893"/>
            </a:xfrm>
            <a:custGeom>
              <a:avLst/>
              <a:gdLst/>
              <a:ahLst/>
              <a:cxnLst/>
              <a:rect l="l" t="t" r="r" b="b"/>
              <a:pathLst>
                <a:path w="2032" h="5321" extrusionOk="0">
                  <a:moveTo>
                    <a:pt x="1270" y="0"/>
                  </a:moveTo>
                  <a:cubicBezTo>
                    <a:pt x="1270" y="0"/>
                    <a:pt x="0" y="2130"/>
                    <a:pt x="232" y="4426"/>
                  </a:cubicBezTo>
                  <a:cubicBezTo>
                    <a:pt x="696" y="5276"/>
                    <a:pt x="1148" y="5320"/>
                    <a:pt x="1148" y="5320"/>
                  </a:cubicBezTo>
                  <a:lnTo>
                    <a:pt x="2031" y="4316"/>
                  </a:lnTo>
                  <a:cubicBezTo>
                    <a:pt x="1866" y="3079"/>
                    <a:pt x="1866" y="1799"/>
                    <a:pt x="2031" y="143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9956315" y="4085457"/>
              <a:ext cx="194354" cy="162672"/>
            </a:xfrm>
            <a:custGeom>
              <a:avLst/>
              <a:gdLst/>
              <a:ahLst/>
              <a:cxnLst/>
              <a:rect l="l" t="t" r="r" b="b"/>
              <a:pathLst>
                <a:path w="1834" h="1535" extrusionOk="0">
                  <a:moveTo>
                    <a:pt x="1823" y="1479"/>
                  </a:moveTo>
                  <a:cubicBezTo>
                    <a:pt x="1833" y="1491"/>
                    <a:pt x="1833" y="1513"/>
                    <a:pt x="1833" y="1535"/>
                  </a:cubicBezTo>
                  <a:cubicBezTo>
                    <a:pt x="1833" y="1513"/>
                    <a:pt x="1833" y="1491"/>
                    <a:pt x="1823" y="1479"/>
                  </a:cubicBezTo>
                  <a:lnTo>
                    <a:pt x="1823" y="1479"/>
                  </a:lnTo>
                  <a:close/>
                  <a:moveTo>
                    <a:pt x="89" y="34"/>
                  </a:moveTo>
                  <a:cubicBezTo>
                    <a:pt x="34" y="398"/>
                    <a:pt x="1" y="773"/>
                    <a:pt x="1" y="1160"/>
                  </a:cubicBezTo>
                  <a:lnTo>
                    <a:pt x="1" y="1160"/>
                  </a:lnTo>
                  <a:cubicBezTo>
                    <a:pt x="1" y="773"/>
                    <a:pt x="34" y="398"/>
                    <a:pt x="89" y="34"/>
                  </a:cubicBezTo>
                  <a:close/>
                  <a:moveTo>
                    <a:pt x="89" y="22"/>
                  </a:moveTo>
                  <a:lnTo>
                    <a:pt x="89" y="34"/>
                  </a:lnTo>
                  <a:lnTo>
                    <a:pt x="89" y="22"/>
                  </a:lnTo>
                  <a:close/>
                  <a:moveTo>
                    <a:pt x="89" y="22"/>
                  </a:moveTo>
                  <a:lnTo>
                    <a:pt x="89" y="22"/>
                  </a:lnTo>
                  <a:lnTo>
                    <a:pt x="89" y="22"/>
                  </a:lnTo>
                  <a:close/>
                  <a:moveTo>
                    <a:pt x="89" y="12"/>
                  </a:moveTo>
                  <a:lnTo>
                    <a:pt x="89" y="12"/>
                  </a:lnTo>
                  <a:lnTo>
                    <a:pt x="89" y="12"/>
                  </a:lnTo>
                  <a:close/>
                  <a:moveTo>
                    <a:pt x="101" y="0"/>
                  </a:moveTo>
                  <a:lnTo>
                    <a:pt x="101" y="0"/>
                  </a:lnTo>
                  <a:close/>
                </a:path>
              </a:pathLst>
            </a:custGeom>
            <a:solidFill>
              <a:srgbClr val="F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9956315" y="4024628"/>
              <a:ext cx="194354" cy="268011"/>
            </a:xfrm>
            <a:custGeom>
              <a:avLst/>
              <a:gdLst/>
              <a:ahLst/>
              <a:cxnLst/>
              <a:rect l="l" t="t" r="r" b="b"/>
              <a:pathLst>
                <a:path w="1834" h="2529" extrusionOk="0">
                  <a:moveTo>
                    <a:pt x="211" y="0"/>
                  </a:moveTo>
                  <a:lnTo>
                    <a:pt x="211" y="0"/>
                  </a:lnTo>
                  <a:cubicBezTo>
                    <a:pt x="167" y="188"/>
                    <a:pt x="123" y="375"/>
                    <a:pt x="101" y="574"/>
                  </a:cubicBezTo>
                  <a:lnTo>
                    <a:pt x="89" y="586"/>
                  </a:lnTo>
                  <a:lnTo>
                    <a:pt x="89" y="596"/>
                  </a:lnTo>
                  <a:lnTo>
                    <a:pt x="89" y="608"/>
                  </a:lnTo>
                  <a:cubicBezTo>
                    <a:pt x="34" y="972"/>
                    <a:pt x="1" y="1347"/>
                    <a:pt x="1" y="1734"/>
                  </a:cubicBezTo>
                  <a:cubicBezTo>
                    <a:pt x="145" y="1744"/>
                    <a:pt x="277" y="1744"/>
                    <a:pt x="420" y="1756"/>
                  </a:cubicBezTo>
                  <a:lnTo>
                    <a:pt x="376" y="2384"/>
                  </a:lnTo>
                  <a:cubicBezTo>
                    <a:pt x="520" y="2384"/>
                    <a:pt x="663" y="2396"/>
                    <a:pt x="807" y="2406"/>
                  </a:cubicBezTo>
                  <a:lnTo>
                    <a:pt x="1293" y="2318"/>
                  </a:lnTo>
                  <a:lnTo>
                    <a:pt x="1480" y="2406"/>
                  </a:lnTo>
                  <a:lnTo>
                    <a:pt x="1480" y="2473"/>
                  </a:lnTo>
                  <a:lnTo>
                    <a:pt x="1480" y="2528"/>
                  </a:lnTo>
                  <a:lnTo>
                    <a:pt x="1833" y="2120"/>
                  </a:lnTo>
                  <a:lnTo>
                    <a:pt x="1833" y="2109"/>
                  </a:lnTo>
                  <a:cubicBezTo>
                    <a:pt x="1833" y="2087"/>
                    <a:pt x="1833" y="2065"/>
                    <a:pt x="1823" y="2053"/>
                  </a:cubicBezTo>
                  <a:cubicBezTo>
                    <a:pt x="1215" y="2009"/>
                    <a:pt x="663" y="1712"/>
                    <a:pt x="398" y="1126"/>
                  </a:cubicBezTo>
                  <a:cubicBezTo>
                    <a:pt x="244" y="773"/>
                    <a:pt x="200" y="387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5"/>
            <p:cNvSpPr/>
            <p:nvPr/>
          </p:nvSpPr>
          <p:spPr>
            <a:xfrm>
              <a:off x="10054659" y="3705329"/>
              <a:ext cx="134585" cy="108836"/>
            </a:xfrm>
            <a:custGeom>
              <a:avLst/>
              <a:gdLst/>
              <a:ahLst/>
              <a:cxnLst/>
              <a:rect l="l" t="t" r="r" b="b"/>
              <a:pathLst>
                <a:path w="1270" h="1027" extrusionOk="0">
                  <a:moveTo>
                    <a:pt x="166" y="0"/>
                  </a:moveTo>
                  <a:cubicBezTo>
                    <a:pt x="0" y="276"/>
                    <a:pt x="110" y="883"/>
                    <a:pt x="110" y="883"/>
                  </a:cubicBezTo>
                  <a:lnTo>
                    <a:pt x="905" y="1026"/>
                  </a:lnTo>
                  <a:cubicBezTo>
                    <a:pt x="1060" y="872"/>
                    <a:pt x="1170" y="574"/>
                    <a:pt x="1270" y="221"/>
                  </a:cubicBezTo>
                  <a:cubicBezTo>
                    <a:pt x="905" y="121"/>
                    <a:pt x="530" y="44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5"/>
            <p:cNvSpPr/>
            <p:nvPr/>
          </p:nvSpPr>
          <p:spPr>
            <a:xfrm>
              <a:off x="10062818" y="3727477"/>
              <a:ext cx="126425" cy="86688"/>
            </a:xfrm>
            <a:custGeom>
              <a:avLst/>
              <a:gdLst/>
              <a:ahLst/>
              <a:cxnLst/>
              <a:rect l="l" t="t" r="r" b="b"/>
              <a:pathLst>
                <a:path w="1193" h="818" extrusionOk="0">
                  <a:moveTo>
                    <a:pt x="1171" y="1"/>
                  </a:moveTo>
                  <a:cubicBezTo>
                    <a:pt x="1127" y="233"/>
                    <a:pt x="961" y="454"/>
                    <a:pt x="740" y="520"/>
                  </a:cubicBezTo>
                  <a:cubicBezTo>
                    <a:pt x="663" y="552"/>
                    <a:pt x="575" y="564"/>
                    <a:pt x="497" y="564"/>
                  </a:cubicBezTo>
                  <a:cubicBezTo>
                    <a:pt x="332" y="564"/>
                    <a:pt x="155" y="520"/>
                    <a:pt x="1" y="464"/>
                  </a:cubicBezTo>
                  <a:lnTo>
                    <a:pt x="1" y="464"/>
                  </a:lnTo>
                  <a:cubicBezTo>
                    <a:pt x="11" y="575"/>
                    <a:pt x="33" y="663"/>
                    <a:pt x="33" y="663"/>
                  </a:cubicBezTo>
                  <a:lnTo>
                    <a:pt x="33" y="674"/>
                  </a:lnTo>
                  <a:lnTo>
                    <a:pt x="828" y="817"/>
                  </a:lnTo>
                  <a:cubicBezTo>
                    <a:pt x="983" y="663"/>
                    <a:pt x="1093" y="365"/>
                    <a:pt x="1193" y="12"/>
                  </a:cubicBezTo>
                  <a:cubicBezTo>
                    <a:pt x="1181" y="12"/>
                    <a:pt x="1181" y="12"/>
                    <a:pt x="1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10125979" y="3579008"/>
              <a:ext cx="224768" cy="231661"/>
            </a:xfrm>
            <a:custGeom>
              <a:avLst/>
              <a:gdLst/>
              <a:ahLst/>
              <a:cxnLst/>
              <a:rect l="l" t="t" r="r" b="b"/>
              <a:pathLst>
                <a:path w="2121" h="2186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1093" y="773"/>
                    <a:pt x="1" y="1269"/>
                    <a:pt x="1" y="1269"/>
                  </a:cubicBezTo>
                  <a:cubicBezTo>
                    <a:pt x="1" y="1269"/>
                    <a:pt x="254" y="1600"/>
                    <a:pt x="850" y="2186"/>
                  </a:cubicBezTo>
                  <a:cubicBezTo>
                    <a:pt x="1789" y="1468"/>
                    <a:pt x="2120" y="408"/>
                    <a:pt x="2120" y="408"/>
                  </a:cubicBezTo>
                  <a:lnTo>
                    <a:pt x="10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5"/>
            <p:cNvSpPr/>
            <p:nvPr/>
          </p:nvSpPr>
          <p:spPr>
            <a:xfrm>
              <a:off x="9916575" y="3553256"/>
              <a:ext cx="209508" cy="223501"/>
            </a:xfrm>
            <a:custGeom>
              <a:avLst/>
              <a:gdLst/>
              <a:ahLst/>
              <a:cxnLst/>
              <a:rect l="l" t="t" r="r" b="b"/>
              <a:pathLst>
                <a:path w="1977" h="2109" extrusionOk="0">
                  <a:moveTo>
                    <a:pt x="1" y="0"/>
                  </a:moveTo>
                  <a:cubicBezTo>
                    <a:pt x="1" y="0"/>
                    <a:pt x="133" y="1590"/>
                    <a:pt x="1160" y="2108"/>
                  </a:cubicBezTo>
                  <a:cubicBezTo>
                    <a:pt x="1977" y="1556"/>
                    <a:pt x="1977" y="1512"/>
                    <a:pt x="1977" y="1512"/>
                  </a:cubicBezTo>
                  <a:cubicBezTo>
                    <a:pt x="1977" y="1512"/>
                    <a:pt x="1149" y="938"/>
                    <a:pt x="1215" y="1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9855746" y="2750822"/>
              <a:ext cx="254016" cy="177826"/>
            </a:xfrm>
            <a:custGeom>
              <a:avLst/>
              <a:gdLst/>
              <a:ahLst/>
              <a:cxnLst/>
              <a:rect l="l" t="t" r="r" b="b"/>
              <a:pathLst>
                <a:path w="2397" h="1678" extrusionOk="0">
                  <a:moveTo>
                    <a:pt x="1700" y="0"/>
                  </a:moveTo>
                  <a:cubicBezTo>
                    <a:pt x="1436" y="0"/>
                    <a:pt x="1104" y="111"/>
                    <a:pt x="807" y="331"/>
                  </a:cubicBezTo>
                  <a:cubicBezTo>
                    <a:pt x="266" y="707"/>
                    <a:pt x="1" y="1269"/>
                    <a:pt x="221" y="1578"/>
                  </a:cubicBezTo>
                  <a:cubicBezTo>
                    <a:pt x="277" y="1644"/>
                    <a:pt x="321" y="1678"/>
                    <a:pt x="376" y="1678"/>
                  </a:cubicBezTo>
                  <a:cubicBezTo>
                    <a:pt x="575" y="1678"/>
                    <a:pt x="840" y="1313"/>
                    <a:pt x="1259" y="1016"/>
                  </a:cubicBezTo>
                  <a:cubicBezTo>
                    <a:pt x="1800" y="640"/>
                    <a:pt x="2396" y="519"/>
                    <a:pt x="2176" y="209"/>
                  </a:cubicBezTo>
                  <a:cubicBezTo>
                    <a:pt x="2076" y="66"/>
                    <a:pt x="1911" y="0"/>
                    <a:pt x="1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7311638" y="4069031"/>
              <a:ext cx="117100" cy="211844"/>
            </a:xfrm>
            <a:custGeom>
              <a:avLst/>
              <a:gdLst/>
              <a:ahLst/>
              <a:cxnLst/>
              <a:rect l="l" t="t" r="r" b="b"/>
              <a:pathLst>
                <a:path w="1105" h="1999" extrusionOk="0">
                  <a:moveTo>
                    <a:pt x="552" y="1"/>
                  </a:moveTo>
                  <a:lnTo>
                    <a:pt x="0" y="310"/>
                  </a:lnTo>
                  <a:lnTo>
                    <a:pt x="1104" y="1999"/>
                  </a:lnTo>
                  <a:cubicBezTo>
                    <a:pt x="1093" y="1226"/>
                    <a:pt x="861" y="597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7270626" y="4080794"/>
              <a:ext cx="155780" cy="200081"/>
            </a:xfrm>
            <a:custGeom>
              <a:avLst/>
              <a:gdLst/>
              <a:ahLst/>
              <a:cxnLst/>
              <a:rect l="l" t="t" r="r" b="b"/>
              <a:pathLst>
                <a:path w="1470" h="1888" extrusionOk="0">
                  <a:moveTo>
                    <a:pt x="553" y="0"/>
                  </a:moveTo>
                  <a:cubicBezTo>
                    <a:pt x="553" y="0"/>
                    <a:pt x="23" y="177"/>
                    <a:pt x="1" y="464"/>
                  </a:cubicBezTo>
                  <a:cubicBezTo>
                    <a:pt x="773" y="1214"/>
                    <a:pt x="1469" y="1888"/>
                    <a:pt x="1469" y="1888"/>
                  </a:cubicBezTo>
                  <a:cubicBezTo>
                    <a:pt x="1259" y="1115"/>
                    <a:pt x="983" y="442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7426302" y="4063202"/>
              <a:ext cx="291318" cy="217673"/>
            </a:xfrm>
            <a:custGeom>
              <a:avLst/>
              <a:gdLst/>
              <a:ahLst/>
              <a:cxnLst/>
              <a:rect l="l" t="t" r="r" b="b"/>
              <a:pathLst>
                <a:path w="2749" h="2054" extrusionOk="0">
                  <a:moveTo>
                    <a:pt x="1490" y="1"/>
                  </a:moveTo>
                  <a:cubicBezTo>
                    <a:pt x="927" y="420"/>
                    <a:pt x="442" y="1127"/>
                    <a:pt x="0" y="2054"/>
                  </a:cubicBezTo>
                  <a:cubicBezTo>
                    <a:pt x="0" y="2054"/>
                    <a:pt x="1887" y="1370"/>
                    <a:pt x="2748" y="663"/>
                  </a:cubicBezTo>
                  <a:cubicBezTo>
                    <a:pt x="2351" y="276"/>
                    <a:pt x="1490" y="1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7426302" y="4074966"/>
              <a:ext cx="322898" cy="205909"/>
            </a:xfrm>
            <a:custGeom>
              <a:avLst/>
              <a:gdLst/>
              <a:ahLst/>
              <a:cxnLst/>
              <a:rect l="l" t="t" r="r" b="b"/>
              <a:pathLst>
                <a:path w="3047" h="1943" extrusionOk="0">
                  <a:moveTo>
                    <a:pt x="2240" y="0"/>
                  </a:moveTo>
                  <a:cubicBezTo>
                    <a:pt x="1391" y="563"/>
                    <a:pt x="640" y="1203"/>
                    <a:pt x="0" y="1943"/>
                  </a:cubicBezTo>
                  <a:cubicBezTo>
                    <a:pt x="0" y="1943"/>
                    <a:pt x="2572" y="695"/>
                    <a:pt x="3047" y="232"/>
                  </a:cubicBezTo>
                  <a:cubicBezTo>
                    <a:pt x="2859" y="133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7459048" y="4088954"/>
              <a:ext cx="534631" cy="570993"/>
            </a:xfrm>
            <a:custGeom>
              <a:avLst/>
              <a:gdLst/>
              <a:ahLst/>
              <a:cxnLst/>
              <a:rect l="l" t="t" r="r" b="b"/>
              <a:pathLst>
                <a:path w="5045" h="5388" extrusionOk="0">
                  <a:moveTo>
                    <a:pt x="2870" y="1"/>
                  </a:moveTo>
                  <a:cubicBezTo>
                    <a:pt x="1700" y="519"/>
                    <a:pt x="607" y="1049"/>
                    <a:pt x="0" y="1656"/>
                  </a:cubicBezTo>
                  <a:lnTo>
                    <a:pt x="2164" y="5387"/>
                  </a:lnTo>
                  <a:cubicBezTo>
                    <a:pt x="3069" y="4758"/>
                    <a:pt x="4029" y="4195"/>
                    <a:pt x="5044" y="3720"/>
                  </a:cubicBezTo>
                  <a:lnTo>
                    <a:pt x="28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7519876" y="4161546"/>
              <a:ext cx="257407" cy="176660"/>
            </a:xfrm>
            <a:custGeom>
              <a:avLst/>
              <a:gdLst/>
              <a:ahLst/>
              <a:cxnLst/>
              <a:rect l="l" t="t" r="r" b="b"/>
              <a:pathLst>
                <a:path w="2429" h="1667" extrusionOk="0">
                  <a:moveTo>
                    <a:pt x="2208" y="0"/>
                  </a:moveTo>
                  <a:cubicBezTo>
                    <a:pt x="1479" y="353"/>
                    <a:pt x="761" y="761"/>
                    <a:pt x="0" y="1236"/>
                  </a:cubicBezTo>
                  <a:lnTo>
                    <a:pt x="254" y="1666"/>
                  </a:lnTo>
                  <a:cubicBezTo>
                    <a:pt x="861" y="1225"/>
                    <a:pt x="1689" y="795"/>
                    <a:pt x="2429" y="375"/>
                  </a:cubicBezTo>
                  <a:lnTo>
                    <a:pt x="22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7426302" y="4264447"/>
              <a:ext cx="262070" cy="411925"/>
            </a:xfrm>
            <a:custGeom>
              <a:avLst/>
              <a:gdLst/>
              <a:ahLst/>
              <a:cxnLst/>
              <a:rect l="l" t="t" r="r" b="b"/>
              <a:pathLst>
                <a:path w="2473" h="3887" extrusionOk="0">
                  <a:moveTo>
                    <a:pt x="309" y="0"/>
                  </a:moveTo>
                  <a:lnTo>
                    <a:pt x="0" y="155"/>
                  </a:lnTo>
                  <a:lnTo>
                    <a:pt x="2097" y="3886"/>
                  </a:lnTo>
                  <a:cubicBezTo>
                    <a:pt x="2106" y="3887"/>
                    <a:pt x="2114" y="3887"/>
                    <a:pt x="2123" y="3887"/>
                  </a:cubicBezTo>
                  <a:cubicBezTo>
                    <a:pt x="2236" y="3887"/>
                    <a:pt x="2349" y="3823"/>
                    <a:pt x="2473" y="3731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7256638" y="4114706"/>
              <a:ext cx="391992" cy="562727"/>
            </a:xfrm>
            <a:custGeom>
              <a:avLst/>
              <a:gdLst/>
              <a:ahLst/>
              <a:cxnLst/>
              <a:rect l="l" t="t" r="r" b="b"/>
              <a:pathLst>
                <a:path w="3699" h="5310" extrusionOk="0">
                  <a:moveTo>
                    <a:pt x="0" y="1"/>
                  </a:moveTo>
                  <a:lnTo>
                    <a:pt x="2705" y="4835"/>
                  </a:lnTo>
                  <a:lnTo>
                    <a:pt x="3698" y="5309"/>
                  </a:lnTo>
                  <a:lnTo>
                    <a:pt x="3698" y="5309"/>
                  </a:lnTo>
                  <a:lnTo>
                    <a:pt x="1601" y="1568"/>
                  </a:lnTo>
                  <a:cubicBezTo>
                    <a:pt x="1226" y="894"/>
                    <a:pt x="685" y="37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7440290" y="4305353"/>
              <a:ext cx="208342" cy="372078"/>
            </a:xfrm>
            <a:custGeom>
              <a:avLst/>
              <a:gdLst/>
              <a:ahLst/>
              <a:cxnLst/>
              <a:rect l="l" t="t" r="r" b="b"/>
              <a:pathLst>
                <a:path w="1966" h="3511" extrusionOk="0">
                  <a:moveTo>
                    <a:pt x="1" y="0"/>
                  </a:moveTo>
                  <a:lnTo>
                    <a:pt x="607" y="1094"/>
                  </a:lnTo>
                  <a:lnTo>
                    <a:pt x="1965" y="3510"/>
                  </a:lnTo>
                  <a:lnTo>
                    <a:pt x="1965" y="3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7440290" y="4305353"/>
              <a:ext cx="64431" cy="115937"/>
            </a:xfrm>
            <a:custGeom>
              <a:avLst/>
              <a:gdLst/>
              <a:ahLst/>
              <a:cxnLst/>
              <a:rect l="l" t="t" r="r" b="b"/>
              <a:pathLst>
                <a:path w="608" h="1094" extrusionOk="0">
                  <a:moveTo>
                    <a:pt x="1" y="0"/>
                  </a:moveTo>
                  <a:lnTo>
                    <a:pt x="1" y="0"/>
                  </a:lnTo>
                  <a:lnTo>
                    <a:pt x="607" y="1094"/>
                  </a:lnTo>
                  <a:close/>
                </a:path>
              </a:pathLst>
            </a:custGeom>
            <a:solidFill>
              <a:srgbClr val="E5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7426302" y="4305353"/>
              <a:ext cx="222330" cy="372078"/>
            </a:xfrm>
            <a:custGeom>
              <a:avLst/>
              <a:gdLst/>
              <a:ahLst/>
              <a:cxnLst/>
              <a:rect l="l" t="t" r="r" b="b"/>
              <a:pathLst>
                <a:path w="2098" h="3511" extrusionOk="0">
                  <a:moveTo>
                    <a:pt x="133" y="0"/>
                  </a:moveTo>
                  <a:lnTo>
                    <a:pt x="133" y="0"/>
                  </a:lnTo>
                  <a:cubicBezTo>
                    <a:pt x="199" y="365"/>
                    <a:pt x="165" y="751"/>
                    <a:pt x="0" y="1060"/>
                  </a:cubicBezTo>
                  <a:lnTo>
                    <a:pt x="1104" y="3036"/>
                  </a:lnTo>
                  <a:lnTo>
                    <a:pt x="2097" y="35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7508113" y="4349756"/>
              <a:ext cx="485566" cy="310189"/>
            </a:xfrm>
            <a:custGeom>
              <a:avLst/>
              <a:gdLst/>
              <a:ahLst/>
              <a:cxnLst/>
              <a:rect l="l" t="t" r="r" b="b"/>
              <a:pathLst>
                <a:path w="4582" h="2927" extrusionOk="0">
                  <a:moveTo>
                    <a:pt x="1" y="1"/>
                  </a:moveTo>
                  <a:lnTo>
                    <a:pt x="1701" y="2926"/>
                  </a:lnTo>
                  <a:cubicBezTo>
                    <a:pt x="2606" y="2297"/>
                    <a:pt x="3566" y="1734"/>
                    <a:pt x="4581" y="1259"/>
                  </a:cubicBezTo>
                  <a:lnTo>
                    <a:pt x="4129" y="486"/>
                  </a:lnTo>
                  <a:cubicBezTo>
                    <a:pt x="3831" y="641"/>
                    <a:pt x="3533" y="785"/>
                    <a:pt x="3202" y="873"/>
                  </a:cubicBezTo>
                  <a:cubicBezTo>
                    <a:pt x="2871" y="962"/>
                    <a:pt x="2528" y="1016"/>
                    <a:pt x="2186" y="1016"/>
                  </a:cubicBezTo>
                  <a:cubicBezTo>
                    <a:pt x="2064" y="1016"/>
                    <a:pt x="1943" y="1006"/>
                    <a:pt x="1822" y="994"/>
                  </a:cubicBezTo>
                  <a:cubicBezTo>
                    <a:pt x="1369" y="928"/>
                    <a:pt x="916" y="751"/>
                    <a:pt x="531" y="509"/>
                  </a:cubicBezTo>
                  <a:cubicBezTo>
                    <a:pt x="320" y="365"/>
                    <a:pt x="155" y="18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7508113" y="4349756"/>
              <a:ext cx="180259" cy="310189"/>
            </a:xfrm>
            <a:custGeom>
              <a:avLst/>
              <a:gdLst/>
              <a:ahLst/>
              <a:cxnLst/>
              <a:rect l="l" t="t" r="r" b="b"/>
              <a:pathLst>
                <a:path w="1701" h="2927" extrusionOk="0">
                  <a:moveTo>
                    <a:pt x="1" y="1"/>
                  </a:moveTo>
                  <a:lnTo>
                    <a:pt x="1689" y="2926"/>
                  </a:lnTo>
                  <a:lnTo>
                    <a:pt x="1701" y="29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0840665" y="3581339"/>
              <a:ext cx="117100" cy="211738"/>
            </a:xfrm>
            <a:custGeom>
              <a:avLst/>
              <a:gdLst/>
              <a:ahLst/>
              <a:cxnLst/>
              <a:rect l="l" t="t" r="r" b="b"/>
              <a:pathLst>
                <a:path w="1105" h="1998" extrusionOk="0">
                  <a:moveTo>
                    <a:pt x="542" y="0"/>
                  </a:moveTo>
                  <a:cubicBezTo>
                    <a:pt x="243" y="596"/>
                    <a:pt x="1" y="1225"/>
                    <a:pt x="1" y="1998"/>
                  </a:cubicBezTo>
                  <a:lnTo>
                    <a:pt x="1104" y="309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0841936" y="3592996"/>
              <a:ext cx="155568" cy="200081"/>
            </a:xfrm>
            <a:custGeom>
              <a:avLst/>
              <a:gdLst/>
              <a:ahLst/>
              <a:cxnLst/>
              <a:rect l="l" t="t" r="r" b="b"/>
              <a:pathLst>
                <a:path w="1468" h="1888" extrusionOk="0">
                  <a:moveTo>
                    <a:pt x="916" y="1"/>
                  </a:moveTo>
                  <a:cubicBezTo>
                    <a:pt x="486" y="442"/>
                    <a:pt x="209" y="1115"/>
                    <a:pt x="0" y="1888"/>
                  </a:cubicBezTo>
                  <a:cubicBezTo>
                    <a:pt x="0" y="1888"/>
                    <a:pt x="695" y="1215"/>
                    <a:pt x="1468" y="464"/>
                  </a:cubicBezTo>
                  <a:cubicBezTo>
                    <a:pt x="1446" y="177"/>
                    <a:pt x="916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0550615" y="3575405"/>
              <a:ext cx="291424" cy="217673"/>
            </a:xfrm>
            <a:custGeom>
              <a:avLst/>
              <a:gdLst/>
              <a:ahLst/>
              <a:cxnLst/>
              <a:rect l="l" t="t" r="r" b="b"/>
              <a:pathLst>
                <a:path w="2750" h="2054" extrusionOk="0">
                  <a:moveTo>
                    <a:pt x="1259" y="1"/>
                  </a:moveTo>
                  <a:cubicBezTo>
                    <a:pt x="1259" y="1"/>
                    <a:pt x="409" y="265"/>
                    <a:pt x="0" y="663"/>
                  </a:cubicBezTo>
                  <a:cubicBezTo>
                    <a:pt x="861" y="1369"/>
                    <a:pt x="2749" y="2054"/>
                    <a:pt x="2749" y="2054"/>
                  </a:cubicBezTo>
                  <a:cubicBezTo>
                    <a:pt x="2308" y="1126"/>
                    <a:pt x="1822" y="420"/>
                    <a:pt x="1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0520200" y="3587062"/>
              <a:ext cx="321838" cy="206015"/>
            </a:xfrm>
            <a:custGeom>
              <a:avLst/>
              <a:gdLst/>
              <a:ahLst/>
              <a:cxnLst/>
              <a:rect l="l" t="t" r="r" b="b"/>
              <a:pathLst>
                <a:path w="3037" h="1944" extrusionOk="0">
                  <a:moveTo>
                    <a:pt x="795" y="1"/>
                  </a:moveTo>
                  <a:cubicBezTo>
                    <a:pt x="795" y="1"/>
                    <a:pt x="177" y="133"/>
                    <a:pt x="0" y="233"/>
                  </a:cubicBezTo>
                  <a:cubicBezTo>
                    <a:pt x="475" y="697"/>
                    <a:pt x="3036" y="1944"/>
                    <a:pt x="3036" y="1944"/>
                  </a:cubicBezTo>
                  <a:cubicBezTo>
                    <a:pt x="2407" y="1205"/>
                    <a:pt x="1645" y="564"/>
                    <a:pt x="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0274554" y="3601156"/>
              <a:ext cx="534737" cy="570887"/>
            </a:xfrm>
            <a:custGeom>
              <a:avLst/>
              <a:gdLst/>
              <a:ahLst/>
              <a:cxnLst/>
              <a:rect l="l" t="t" r="r" b="b"/>
              <a:pathLst>
                <a:path w="5046" h="5387" extrusionOk="0">
                  <a:moveTo>
                    <a:pt x="2175" y="0"/>
                  </a:moveTo>
                  <a:lnTo>
                    <a:pt x="0" y="3721"/>
                  </a:lnTo>
                  <a:cubicBezTo>
                    <a:pt x="1016" y="4195"/>
                    <a:pt x="1977" y="4758"/>
                    <a:pt x="2892" y="5387"/>
                  </a:cubicBezTo>
                  <a:lnTo>
                    <a:pt x="5045" y="1656"/>
                  </a:lnTo>
                  <a:cubicBezTo>
                    <a:pt x="4449" y="1049"/>
                    <a:pt x="3345" y="520"/>
                    <a:pt x="2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0485123" y="3667920"/>
              <a:ext cx="268004" cy="182489"/>
            </a:xfrm>
            <a:custGeom>
              <a:avLst/>
              <a:gdLst/>
              <a:ahLst/>
              <a:cxnLst/>
              <a:rect l="l" t="t" r="r" b="b"/>
              <a:pathLst>
                <a:path w="2529" h="1722" extrusionOk="0">
                  <a:moveTo>
                    <a:pt x="287" y="0"/>
                  </a:moveTo>
                  <a:lnTo>
                    <a:pt x="0" y="486"/>
                  </a:lnTo>
                  <a:cubicBezTo>
                    <a:pt x="773" y="861"/>
                    <a:pt x="2075" y="1644"/>
                    <a:pt x="2241" y="1722"/>
                  </a:cubicBezTo>
                  <a:lnTo>
                    <a:pt x="2528" y="1258"/>
                  </a:lnTo>
                  <a:cubicBezTo>
                    <a:pt x="1766" y="805"/>
                    <a:pt x="795" y="231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0581029" y="3776649"/>
              <a:ext cx="261010" cy="411925"/>
            </a:xfrm>
            <a:custGeom>
              <a:avLst/>
              <a:gdLst/>
              <a:ahLst/>
              <a:cxnLst/>
              <a:rect l="l" t="t" r="r" b="b"/>
              <a:pathLst>
                <a:path w="2463" h="3887" extrusionOk="0">
                  <a:moveTo>
                    <a:pt x="2153" y="0"/>
                  </a:moveTo>
                  <a:lnTo>
                    <a:pt x="0" y="3731"/>
                  </a:lnTo>
                  <a:cubicBezTo>
                    <a:pt x="113" y="3823"/>
                    <a:pt x="225" y="3887"/>
                    <a:pt x="346" y="3887"/>
                  </a:cubicBezTo>
                  <a:cubicBezTo>
                    <a:pt x="356" y="3887"/>
                    <a:pt x="366" y="3886"/>
                    <a:pt x="376" y="3886"/>
                  </a:cubicBezTo>
                  <a:lnTo>
                    <a:pt x="2462" y="155"/>
                  </a:lnTo>
                  <a:lnTo>
                    <a:pt x="21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5"/>
            <p:cNvSpPr/>
            <p:nvPr/>
          </p:nvSpPr>
          <p:spPr>
            <a:xfrm>
              <a:off x="10619604" y="3626908"/>
              <a:ext cx="391992" cy="562727"/>
            </a:xfrm>
            <a:custGeom>
              <a:avLst/>
              <a:gdLst/>
              <a:ahLst/>
              <a:cxnLst/>
              <a:rect l="l" t="t" r="r" b="b"/>
              <a:pathLst>
                <a:path w="3699" h="5310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3014" y="376"/>
                    <a:pt x="2473" y="895"/>
                    <a:pt x="2098" y="1568"/>
                  </a:cubicBezTo>
                  <a:lnTo>
                    <a:pt x="1" y="5310"/>
                  </a:lnTo>
                  <a:lnTo>
                    <a:pt x="994" y="4835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5"/>
            <p:cNvSpPr/>
            <p:nvPr/>
          </p:nvSpPr>
          <p:spPr>
            <a:xfrm>
              <a:off x="10722610" y="3952036"/>
              <a:ext cx="30520" cy="53941"/>
            </a:xfrm>
            <a:custGeom>
              <a:avLst/>
              <a:gdLst/>
              <a:ahLst/>
              <a:cxnLst/>
              <a:rect l="l" t="t" r="r" b="b"/>
              <a:pathLst>
                <a:path w="288" h="509" extrusionOk="0">
                  <a:moveTo>
                    <a:pt x="287" y="1"/>
                  </a:moveTo>
                  <a:lnTo>
                    <a:pt x="0" y="509"/>
                  </a:lnTo>
                  <a:lnTo>
                    <a:pt x="0" y="509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BCC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0619604" y="4005871"/>
              <a:ext cx="103111" cy="183761"/>
            </a:xfrm>
            <a:custGeom>
              <a:avLst/>
              <a:gdLst/>
              <a:ahLst/>
              <a:cxnLst/>
              <a:rect l="l" t="t" r="r" b="b"/>
              <a:pathLst>
                <a:path w="973" h="1734" extrusionOk="0">
                  <a:moveTo>
                    <a:pt x="972" y="1"/>
                  </a:moveTo>
                  <a:lnTo>
                    <a:pt x="1" y="1734"/>
                  </a:lnTo>
                  <a:close/>
                </a:path>
              </a:pathLst>
            </a:custGeom>
            <a:solidFill>
              <a:srgbClr val="B7A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0619604" y="3952036"/>
              <a:ext cx="170934" cy="237596"/>
            </a:xfrm>
            <a:custGeom>
              <a:avLst/>
              <a:gdLst/>
              <a:ahLst/>
              <a:cxnLst/>
              <a:rect l="l" t="t" r="r" b="b"/>
              <a:pathLst>
                <a:path w="1613" h="2242" extrusionOk="0">
                  <a:moveTo>
                    <a:pt x="1259" y="1"/>
                  </a:moveTo>
                  <a:lnTo>
                    <a:pt x="972" y="509"/>
                  </a:lnTo>
                  <a:lnTo>
                    <a:pt x="1" y="2242"/>
                  </a:lnTo>
                  <a:lnTo>
                    <a:pt x="994" y="1767"/>
                  </a:lnTo>
                  <a:lnTo>
                    <a:pt x="1612" y="663"/>
                  </a:lnTo>
                  <a:cubicBezTo>
                    <a:pt x="1612" y="653"/>
                    <a:pt x="1601" y="653"/>
                    <a:pt x="1601" y="653"/>
                  </a:cubicBezTo>
                  <a:cubicBezTo>
                    <a:pt x="1414" y="498"/>
                    <a:pt x="1292" y="255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0274554" y="3925225"/>
              <a:ext cx="41117" cy="70261"/>
            </a:xfrm>
            <a:custGeom>
              <a:avLst/>
              <a:gdLst/>
              <a:ahLst/>
              <a:cxnLst/>
              <a:rect l="l" t="t" r="r" b="b"/>
              <a:pathLst>
                <a:path w="388" h="663" extrusionOk="0">
                  <a:moveTo>
                    <a:pt x="387" y="0"/>
                  </a:moveTo>
                  <a:lnTo>
                    <a:pt x="0" y="663"/>
                  </a:lnTo>
                  <a:lnTo>
                    <a:pt x="0" y="663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BCC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10274554" y="3920562"/>
              <a:ext cx="451549" cy="251479"/>
            </a:xfrm>
            <a:custGeom>
              <a:avLst/>
              <a:gdLst/>
              <a:ahLst/>
              <a:cxnLst/>
              <a:rect l="l" t="t" r="r" b="b"/>
              <a:pathLst>
                <a:path w="4261" h="2373" extrusionOk="0">
                  <a:moveTo>
                    <a:pt x="4261" y="0"/>
                  </a:moveTo>
                  <a:lnTo>
                    <a:pt x="4261" y="0"/>
                  </a:lnTo>
                  <a:cubicBezTo>
                    <a:pt x="4140" y="121"/>
                    <a:pt x="4040" y="243"/>
                    <a:pt x="3897" y="342"/>
                  </a:cubicBezTo>
                  <a:cubicBezTo>
                    <a:pt x="3709" y="464"/>
                    <a:pt x="3500" y="563"/>
                    <a:pt x="3279" y="629"/>
                  </a:cubicBezTo>
                  <a:cubicBezTo>
                    <a:pt x="3025" y="717"/>
                    <a:pt x="2738" y="751"/>
                    <a:pt x="2462" y="751"/>
                  </a:cubicBezTo>
                  <a:cubicBezTo>
                    <a:pt x="2286" y="751"/>
                    <a:pt x="2109" y="739"/>
                    <a:pt x="1943" y="707"/>
                  </a:cubicBezTo>
                  <a:cubicBezTo>
                    <a:pt x="1457" y="640"/>
                    <a:pt x="972" y="474"/>
                    <a:pt x="574" y="199"/>
                  </a:cubicBezTo>
                  <a:cubicBezTo>
                    <a:pt x="508" y="155"/>
                    <a:pt x="442" y="99"/>
                    <a:pt x="387" y="44"/>
                  </a:cubicBezTo>
                  <a:lnTo>
                    <a:pt x="0" y="707"/>
                  </a:lnTo>
                  <a:cubicBezTo>
                    <a:pt x="1016" y="1181"/>
                    <a:pt x="1977" y="1744"/>
                    <a:pt x="2892" y="2373"/>
                  </a:cubicBezTo>
                  <a:lnTo>
                    <a:pt x="4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10581029" y="3920562"/>
              <a:ext cx="145076" cy="251479"/>
            </a:xfrm>
            <a:custGeom>
              <a:avLst/>
              <a:gdLst/>
              <a:ahLst/>
              <a:cxnLst/>
              <a:rect l="l" t="t" r="r" b="b"/>
              <a:pathLst>
                <a:path w="1369" h="2373" extrusionOk="0">
                  <a:moveTo>
                    <a:pt x="1369" y="0"/>
                  </a:moveTo>
                  <a:lnTo>
                    <a:pt x="1369" y="0"/>
                  </a:lnTo>
                  <a:lnTo>
                    <a:pt x="0" y="2373"/>
                  </a:lnTo>
                  <a:lnTo>
                    <a:pt x="0" y="23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10643024" y="2910949"/>
              <a:ext cx="342821" cy="152180"/>
            </a:xfrm>
            <a:custGeom>
              <a:avLst/>
              <a:gdLst/>
              <a:ahLst/>
              <a:cxnLst/>
              <a:rect l="l" t="t" r="r" b="b"/>
              <a:pathLst>
                <a:path w="3235" h="1436" extrusionOk="0">
                  <a:moveTo>
                    <a:pt x="1" y="1"/>
                  </a:moveTo>
                  <a:lnTo>
                    <a:pt x="2385" y="1436"/>
                  </a:lnTo>
                  <a:lnTo>
                    <a:pt x="3234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10643024" y="2910949"/>
              <a:ext cx="252744" cy="203684"/>
            </a:xfrm>
            <a:custGeom>
              <a:avLst/>
              <a:gdLst/>
              <a:ahLst/>
              <a:cxnLst/>
              <a:rect l="l" t="t" r="r" b="b"/>
              <a:pathLst>
                <a:path w="2385" h="1922" extrusionOk="0">
                  <a:moveTo>
                    <a:pt x="1" y="1"/>
                  </a:moveTo>
                  <a:lnTo>
                    <a:pt x="2275" y="1922"/>
                  </a:lnTo>
                  <a:lnTo>
                    <a:pt x="2385" y="14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5"/>
            <p:cNvSpPr/>
            <p:nvPr/>
          </p:nvSpPr>
          <p:spPr>
            <a:xfrm>
              <a:off x="10839605" y="3090045"/>
              <a:ext cx="44508" cy="24586"/>
            </a:xfrm>
            <a:custGeom>
              <a:avLst/>
              <a:gdLst/>
              <a:ahLst/>
              <a:cxnLst/>
              <a:rect l="l" t="t" r="r" b="b"/>
              <a:pathLst>
                <a:path w="420" h="232" extrusionOk="0">
                  <a:moveTo>
                    <a:pt x="143" y="0"/>
                  </a:moveTo>
                  <a:lnTo>
                    <a:pt x="0" y="199"/>
                  </a:lnTo>
                  <a:lnTo>
                    <a:pt x="420" y="2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5"/>
            <p:cNvSpPr/>
            <p:nvPr/>
          </p:nvSpPr>
          <p:spPr>
            <a:xfrm>
              <a:off x="10643024" y="2910949"/>
              <a:ext cx="211839" cy="282105"/>
            </a:xfrm>
            <a:custGeom>
              <a:avLst/>
              <a:gdLst/>
              <a:ahLst/>
              <a:cxnLst/>
              <a:rect l="l" t="t" r="r" b="b"/>
              <a:pathLst>
                <a:path w="1999" h="2662" extrusionOk="0">
                  <a:moveTo>
                    <a:pt x="1" y="1"/>
                  </a:moveTo>
                  <a:lnTo>
                    <a:pt x="1149" y="2662"/>
                  </a:lnTo>
                  <a:lnTo>
                    <a:pt x="1998" y="16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8233397" y="2058283"/>
              <a:ext cx="451655" cy="214175"/>
            </a:xfrm>
            <a:custGeom>
              <a:avLst/>
              <a:gdLst/>
              <a:ahLst/>
              <a:cxnLst/>
              <a:rect l="l" t="t" r="r" b="b"/>
              <a:pathLst>
                <a:path w="4262" h="2021" extrusionOk="0">
                  <a:moveTo>
                    <a:pt x="4261" y="1"/>
                  </a:moveTo>
                  <a:lnTo>
                    <a:pt x="0" y="718"/>
                  </a:lnTo>
                  <a:lnTo>
                    <a:pt x="1170" y="2020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5"/>
            <p:cNvSpPr/>
            <p:nvPr/>
          </p:nvSpPr>
          <p:spPr>
            <a:xfrm>
              <a:off x="8357386" y="2058283"/>
              <a:ext cx="327667" cy="281999"/>
            </a:xfrm>
            <a:custGeom>
              <a:avLst/>
              <a:gdLst/>
              <a:ahLst/>
              <a:cxnLst/>
              <a:rect l="l" t="t" r="r" b="b"/>
              <a:pathLst>
                <a:path w="3092" h="2661" extrusionOk="0">
                  <a:moveTo>
                    <a:pt x="3091" y="1"/>
                  </a:moveTo>
                  <a:lnTo>
                    <a:pt x="0" y="2020"/>
                  </a:lnTo>
                  <a:lnTo>
                    <a:pt x="165" y="2660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5"/>
            <p:cNvSpPr/>
            <p:nvPr/>
          </p:nvSpPr>
          <p:spPr>
            <a:xfrm>
              <a:off x="8374871" y="2306262"/>
              <a:ext cx="58603" cy="34018"/>
            </a:xfrm>
            <a:custGeom>
              <a:avLst/>
              <a:gdLst/>
              <a:ahLst/>
              <a:cxnLst/>
              <a:rect l="l" t="t" r="r" b="b"/>
              <a:pathLst>
                <a:path w="553" h="321" extrusionOk="0">
                  <a:moveTo>
                    <a:pt x="354" y="1"/>
                  </a:moveTo>
                  <a:lnTo>
                    <a:pt x="0" y="320"/>
                  </a:lnTo>
                  <a:lnTo>
                    <a:pt x="552" y="254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8412280" y="2058283"/>
              <a:ext cx="272773" cy="381510"/>
            </a:xfrm>
            <a:custGeom>
              <a:avLst/>
              <a:gdLst/>
              <a:ahLst/>
              <a:cxnLst/>
              <a:rect l="l" t="t" r="r" b="b"/>
              <a:pathLst>
                <a:path w="2574" h="3600" extrusionOk="0">
                  <a:moveTo>
                    <a:pt x="2573" y="1"/>
                  </a:moveTo>
                  <a:lnTo>
                    <a:pt x="1" y="2341"/>
                  </a:lnTo>
                  <a:lnTo>
                    <a:pt x="1182" y="3599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8287231" y="4207857"/>
              <a:ext cx="1713681" cy="1374920"/>
            </a:xfrm>
            <a:custGeom>
              <a:avLst/>
              <a:gdLst/>
              <a:ahLst/>
              <a:cxnLst/>
              <a:rect l="l" t="t" r="r" b="b"/>
              <a:pathLst>
                <a:path w="16171" h="12974" extrusionOk="0">
                  <a:moveTo>
                    <a:pt x="15336" y="1"/>
                  </a:moveTo>
                  <a:cubicBezTo>
                    <a:pt x="11153" y="1"/>
                    <a:pt x="8459" y="1958"/>
                    <a:pt x="8014" y="2301"/>
                  </a:cubicBezTo>
                  <a:cubicBezTo>
                    <a:pt x="7581" y="1968"/>
                    <a:pt x="5700" y="353"/>
                    <a:pt x="1344" y="353"/>
                  </a:cubicBezTo>
                  <a:cubicBezTo>
                    <a:pt x="920" y="353"/>
                    <a:pt x="472" y="369"/>
                    <a:pt x="0" y="402"/>
                  </a:cubicBezTo>
                  <a:lnTo>
                    <a:pt x="508" y="11031"/>
                  </a:lnTo>
                  <a:lnTo>
                    <a:pt x="7925" y="12930"/>
                  </a:lnTo>
                  <a:lnTo>
                    <a:pt x="7925" y="12974"/>
                  </a:lnTo>
                  <a:lnTo>
                    <a:pt x="8014" y="12952"/>
                  </a:lnTo>
                  <a:lnTo>
                    <a:pt x="8102" y="12974"/>
                  </a:lnTo>
                  <a:lnTo>
                    <a:pt x="8102" y="12930"/>
                  </a:lnTo>
                  <a:lnTo>
                    <a:pt x="15508" y="11031"/>
                  </a:lnTo>
                  <a:lnTo>
                    <a:pt x="16170" y="27"/>
                  </a:lnTo>
                  <a:cubicBezTo>
                    <a:pt x="15886" y="9"/>
                    <a:pt x="15608" y="1"/>
                    <a:pt x="15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8218136" y="4275998"/>
              <a:ext cx="1836609" cy="1373542"/>
            </a:xfrm>
            <a:custGeom>
              <a:avLst/>
              <a:gdLst/>
              <a:ahLst/>
              <a:cxnLst/>
              <a:rect l="l" t="t" r="r" b="b"/>
              <a:pathLst>
                <a:path w="17331" h="12961" extrusionOk="0">
                  <a:moveTo>
                    <a:pt x="1255" y="0"/>
                  </a:moveTo>
                  <a:cubicBezTo>
                    <a:pt x="854" y="0"/>
                    <a:pt x="436" y="11"/>
                    <a:pt x="0" y="34"/>
                  </a:cubicBezTo>
                  <a:lnTo>
                    <a:pt x="0" y="11018"/>
                  </a:lnTo>
                  <a:lnTo>
                    <a:pt x="8555" y="12916"/>
                  </a:lnTo>
                  <a:lnTo>
                    <a:pt x="8555" y="12961"/>
                  </a:lnTo>
                  <a:lnTo>
                    <a:pt x="8666" y="12938"/>
                  </a:lnTo>
                  <a:lnTo>
                    <a:pt x="8765" y="12961"/>
                  </a:lnTo>
                  <a:lnTo>
                    <a:pt x="8765" y="12916"/>
                  </a:lnTo>
                  <a:lnTo>
                    <a:pt x="17330" y="11018"/>
                  </a:lnTo>
                  <a:lnTo>
                    <a:pt x="17330" y="34"/>
                  </a:lnTo>
                  <a:cubicBezTo>
                    <a:pt x="16895" y="11"/>
                    <a:pt x="16477" y="0"/>
                    <a:pt x="16076" y="0"/>
                  </a:cubicBezTo>
                  <a:cubicBezTo>
                    <a:pt x="11526" y="0"/>
                    <a:pt x="9173" y="1389"/>
                    <a:pt x="8666" y="1734"/>
                  </a:cubicBezTo>
                  <a:cubicBezTo>
                    <a:pt x="8158" y="1389"/>
                    <a:pt x="5805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8159639" y="4270275"/>
              <a:ext cx="71531" cy="27024"/>
            </a:xfrm>
            <a:custGeom>
              <a:avLst/>
              <a:gdLst/>
              <a:ahLst/>
              <a:cxnLst/>
              <a:rect l="l" t="t" r="r" b="b"/>
              <a:pathLst>
                <a:path w="675" h="255" extrusionOk="0">
                  <a:moveTo>
                    <a:pt x="189" y="0"/>
                  </a:moveTo>
                  <a:lnTo>
                    <a:pt x="1" y="88"/>
                  </a:lnTo>
                  <a:lnTo>
                    <a:pt x="1" y="155"/>
                  </a:lnTo>
                  <a:lnTo>
                    <a:pt x="552" y="255"/>
                  </a:lnTo>
                  <a:lnTo>
                    <a:pt x="552" y="88"/>
                  </a:lnTo>
                  <a:lnTo>
                    <a:pt x="674" y="8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6F0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8218136" y="4279601"/>
              <a:ext cx="818955" cy="163837"/>
            </a:xfrm>
            <a:custGeom>
              <a:avLst/>
              <a:gdLst/>
              <a:ahLst/>
              <a:cxnLst/>
              <a:rect l="l" t="t" r="r" b="b"/>
              <a:pathLst>
                <a:path w="7728" h="1546" extrusionOk="0">
                  <a:moveTo>
                    <a:pt x="0" y="0"/>
                  </a:moveTo>
                  <a:lnTo>
                    <a:pt x="0" y="167"/>
                  </a:lnTo>
                  <a:lnTo>
                    <a:pt x="7506" y="1502"/>
                  </a:lnTo>
                  <a:lnTo>
                    <a:pt x="7727" y="1546"/>
                  </a:lnTo>
                  <a:lnTo>
                    <a:pt x="7727" y="130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8159639" y="4286595"/>
              <a:ext cx="877452" cy="1338358"/>
            </a:xfrm>
            <a:custGeom>
              <a:avLst/>
              <a:gdLst/>
              <a:ahLst/>
              <a:cxnLst/>
              <a:rect l="l" t="t" r="r" b="b"/>
              <a:pathLst>
                <a:path w="8280" h="12629" extrusionOk="0">
                  <a:moveTo>
                    <a:pt x="1" y="1"/>
                  </a:moveTo>
                  <a:lnTo>
                    <a:pt x="1" y="11149"/>
                  </a:lnTo>
                  <a:lnTo>
                    <a:pt x="8279" y="12628"/>
                  </a:lnTo>
                  <a:lnTo>
                    <a:pt x="8279" y="14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5"/>
            <p:cNvSpPr/>
            <p:nvPr/>
          </p:nvSpPr>
          <p:spPr>
            <a:xfrm>
              <a:off x="8267308" y="4401259"/>
              <a:ext cx="662116" cy="411819"/>
            </a:xfrm>
            <a:custGeom>
              <a:avLst/>
              <a:gdLst/>
              <a:ahLst/>
              <a:cxnLst/>
              <a:rect l="l" t="t" r="r" b="b"/>
              <a:pathLst>
                <a:path w="6248" h="3886" extrusionOk="0">
                  <a:moveTo>
                    <a:pt x="0" y="0"/>
                  </a:moveTo>
                  <a:lnTo>
                    <a:pt x="0" y="3886"/>
                  </a:lnTo>
                  <a:lnTo>
                    <a:pt x="44" y="3886"/>
                  </a:lnTo>
                  <a:cubicBezTo>
                    <a:pt x="1678" y="3886"/>
                    <a:pt x="4493" y="3721"/>
                    <a:pt x="6248" y="1612"/>
                  </a:cubicBezTo>
                  <a:lnTo>
                    <a:pt x="6248" y="1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5"/>
            <p:cNvSpPr/>
            <p:nvPr/>
          </p:nvSpPr>
          <p:spPr>
            <a:xfrm>
              <a:off x="8159639" y="4438668"/>
              <a:ext cx="877452" cy="1186284"/>
            </a:xfrm>
            <a:custGeom>
              <a:avLst/>
              <a:gdLst/>
              <a:ahLst/>
              <a:cxnLst/>
              <a:rect l="l" t="t" r="r" b="b"/>
              <a:pathLst>
                <a:path w="8280" h="11194" extrusionOk="0">
                  <a:moveTo>
                    <a:pt x="8058" y="1"/>
                  </a:moveTo>
                  <a:cubicBezTo>
                    <a:pt x="7827" y="486"/>
                    <a:pt x="7562" y="906"/>
                    <a:pt x="7264" y="1259"/>
                  </a:cubicBezTo>
                  <a:lnTo>
                    <a:pt x="7264" y="9714"/>
                  </a:lnTo>
                  <a:lnTo>
                    <a:pt x="1016" y="8600"/>
                  </a:lnTo>
                  <a:lnTo>
                    <a:pt x="1016" y="3533"/>
                  </a:lnTo>
                  <a:lnTo>
                    <a:pt x="1" y="3533"/>
                  </a:lnTo>
                  <a:lnTo>
                    <a:pt x="1" y="9714"/>
                  </a:lnTo>
                  <a:lnTo>
                    <a:pt x="8279" y="11193"/>
                  </a:lnTo>
                  <a:lnTo>
                    <a:pt x="8279" y="4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5"/>
            <p:cNvSpPr/>
            <p:nvPr/>
          </p:nvSpPr>
          <p:spPr>
            <a:xfrm>
              <a:off x="8267308" y="4572089"/>
              <a:ext cx="662116" cy="896125"/>
            </a:xfrm>
            <a:custGeom>
              <a:avLst/>
              <a:gdLst/>
              <a:ahLst/>
              <a:cxnLst/>
              <a:rect l="l" t="t" r="r" b="b"/>
              <a:pathLst>
                <a:path w="6248" h="8456" extrusionOk="0">
                  <a:moveTo>
                    <a:pt x="6248" y="0"/>
                  </a:moveTo>
                  <a:cubicBezTo>
                    <a:pt x="4493" y="2109"/>
                    <a:pt x="1678" y="2274"/>
                    <a:pt x="44" y="2274"/>
                  </a:cubicBezTo>
                  <a:lnTo>
                    <a:pt x="0" y="2274"/>
                  </a:lnTo>
                  <a:lnTo>
                    <a:pt x="0" y="7341"/>
                  </a:lnTo>
                  <a:lnTo>
                    <a:pt x="6248" y="8455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10041836" y="4270275"/>
              <a:ext cx="71319" cy="27024"/>
            </a:xfrm>
            <a:custGeom>
              <a:avLst/>
              <a:gdLst/>
              <a:ahLst/>
              <a:cxnLst/>
              <a:rect l="l" t="t" r="r" b="b"/>
              <a:pathLst>
                <a:path w="673" h="255" extrusionOk="0">
                  <a:moveTo>
                    <a:pt x="486" y="0"/>
                  </a:moveTo>
                  <a:lnTo>
                    <a:pt x="0" y="88"/>
                  </a:lnTo>
                  <a:lnTo>
                    <a:pt x="121" y="88"/>
                  </a:lnTo>
                  <a:lnTo>
                    <a:pt x="121" y="255"/>
                  </a:lnTo>
                  <a:lnTo>
                    <a:pt x="673" y="155"/>
                  </a:lnTo>
                  <a:lnTo>
                    <a:pt x="673" y="88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9235801" y="4279601"/>
              <a:ext cx="818955" cy="163837"/>
            </a:xfrm>
            <a:custGeom>
              <a:avLst/>
              <a:gdLst/>
              <a:ahLst/>
              <a:cxnLst/>
              <a:rect l="l" t="t" r="r" b="b"/>
              <a:pathLst>
                <a:path w="7728" h="1546" extrusionOk="0">
                  <a:moveTo>
                    <a:pt x="7606" y="0"/>
                  </a:moveTo>
                  <a:lnTo>
                    <a:pt x="0" y="1303"/>
                  </a:lnTo>
                  <a:lnTo>
                    <a:pt x="0" y="1535"/>
                  </a:lnTo>
                  <a:lnTo>
                    <a:pt x="0" y="1546"/>
                  </a:lnTo>
                  <a:lnTo>
                    <a:pt x="586" y="1435"/>
                  </a:lnTo>
                  <a:lnTo>
                    <a:pt x="7727" y="167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9235801" y="4286595"/>
              <a:ext cx="877346" cy="1338358"/>
            </a:xfrm>
            <a:custGeom>
              <a:avLst/>
              <a:gdLst/>
              <a:ahLst/>
              <a:cxnLst/>
              <a:rect l="l" t="t" r="r" b="b"/>
              <a:pathLst>
                <a:path w="8279" h="12629" extrusionOk="0">
                  <a:moveTo>
                    <a:pt x="8279" y="1"/>
                  </a:moveTo>
                  <a:lnTo>
                    <a:pt x="0" y="1480"/>
                  </a:lnTo>
                  <a:lnTo>
                    <a:pt x="0" y="12628"/>
                  </a:lnTo>
                  <a:lnTo>
                    <a:pt x="8279" y="11149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9564531" y="4629421"/>
              <a:ext cx="462146" cy="207075"/>
            </a:xfrm>
            <a:custGeom>
              <a:avLst/>
              <a:gdLst/>
              <a:ahLst/>
              <a:cxnLst/>
              <a:rect l="l" t="t" r="r" b="b"/>
              <a:pathLst>
                <a:path w="4361" h="1954" extrusionOk="0">
                  <a:moveTo>
                    <a:pt x="4360" y="0"/>
                  </a:moveTo>
                  <a:lnTo>
                    <a:pt x="1" y="673"/>
                  </a:lnTo>
                  <a:cubicBezTo>
                    <a:pt x="1557" y="1556"/>
                    <a:pt x="3312" y="1865"/>
                    <a:pt x="4360" y="1954"/>
                  </a:cubicBezTo>
                  <a:lnTo>
                    <a:pt x="4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9235801" y="4431674"/>
              <a:ext cx="62100" cy="11763"/>
            </a:xfrm>
            <a:custGeom>
              <a:avLst/>
              <a:gdLst/>
              <a:ahLst/>
              <a:cxnLst/>
              <a:rect l="l" t="t" r="r" b="b"/>
              <a:pathLst>
                <a:path w="586" h="111" extrusionOk="0">
                  <a:moveTo>
                    <a:pt x="586" y="0"/>
                  </a:moveTo>
                  <a:lnTo>
                    <a:pt x="0" y="111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4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9235801" y="4431674"/>
              <a:ext cx="877346" cy="1193279"/>
            </a:xfrm>
            <a:custGeom>
              <a:avLst/>
              <a:gdLst/>
              <a:ahLst/>
              <a:cxnLst/>
              <a:rect l="l" t="t" r="r" b="b"/>
              <a:pathLst>
                <a:path w="8279" h="11260" extrusionOk="0">
                  <a:moveTo>
                    <a:pt x="586" y="0"/>
                  </a:moveTo>
                  <a:lnTo>
                    <a:pt x="0" y="111"/>
                  </a:lnTo>
                  <a:lnTo>
                    <a:pt x="0" y="11249"/>
                  </a:lnTo>
                  <a:lnTo>
                    <a:pt x="0" y="11259"/>
                  </a:lnTo>
                  <a:lnTo>
                    <a:pt x="8279" y="9780"/>
                  </a:lnTo>
                  <a:lnTo>
                    <a:pt x="8279" y="3864"/>
                  </a:lnTo>
                  <a:lnTo>
                    <a:pt x="8257" y="3864"/>
                  </a:lnTo>
                  <a:cubicBezTo>
                    <a:pt x="8102" y="3864"/>
                    <a:pt x="7815" y="3853"/>
                    <a:pt x="7462" y="3820"/>
                  </a:cubicBezTo>
                  <a:lnTo>
                    <a:pt x="7462" y="9416"/>
                  </a:lnTo>
                  <a:lnTo>
                    <a:pt x="1016" y="10410"/>
                  </a:lnTo>
                  <a:lnTo>
                    <a:pt x="1016" y="2860"/>
                  </a:lnTo>
                  <a:lnTo>
                    <a:pt x="3103" y="2539"/>
                  </a:lnTo>
                  <a:cubicBezTo>
                    <a:pt x="2816" y="2374"/>
                    <a:pt x="2529" y="2186"/>
                    <a:pt x="2264" y="1977"/>
                  </a:cubicBezTo>
                  <a:lnTo>
                    <a:pt x="1016" y="2164"/>
                  </a:lnTo>
                  <a:lnTo>
                    <a:pt x="1016" y="829"/>
                  </a:lnTo>
                  <a:lnTo>
                    <a:pt x="1104" y="817"/>
                  </a:lnTo>
                  <a:cubicBezTo>
                    <a:pt x="917" y="564"/>
                    <a:pt x="740" y="299"/>
                    <a:pt x="586" y="0"/>
                  </a:cubicBezTo>
                  <a:close/>
                </a:path>
              </a:pathLst>
            </a:custGeom>
            <a:solidFill>
              <a:srgbClr val="202122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9343364" y="4700741"/>
              <a:ext cx="683311" cy="834129"/>
            </a:xfrm>
            <a:custGeom>
              <a:avLst/>
              <a:gdLst/>
              <a:ahLst/>
              <a:cxnLst/>
              <a:rect l="l" t="t" r="r" b="b"/>
              <a:pathLst>
                <a:path w="6448" h="7871" extrusionOk="0">
                  <a:moveTo>
                    <a:pt x="2088" y="0"/>
                  </a:moveTo>
                  <a:lnTo>
                    <a:pt x="1" y="321"/>
                  </a:lnTo>
                  <a:lnTo>
                    <a:pt x="1" y="7871"/>
                  </a:lnTo>
                  <a:lnTo>
                    <a:pt x="6447" y="6877"/>
                  </a:lnTo>
                  <a:lnTo>
                    <a:pt x="6447" y="1281"/>
                  </a:lnTo>
                  <a:cubicBezTo>
                    <a:pt x="5399" y="1192"/>
                    <a:pt x="3644" y="883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9352795" y="4414188"/>
              <a:ext cx="673879" cy="226998"/>
            </a:xfrm>
            <a:custGeom>
              <a:avLst/>
              <a:gdLst/>
              <a:ahLst/>
              <a:cxnLst/>
              <a:rect l="l" t="t" r="r" b="b"/>
              <a:pathLst>
                <a:path w="6359" h="2142" extrusionOk="0">
                  <a:moveTo>
                    <a:pt x="6358" y="0"/>
                  </a:moveTo>
                  <a:lnTo>
                    <a:pt x="0" y="982"/>
                  </a:lnTo>
                  <a:cubicBezTo>
                    <a:pt x="343" y="1435"/>
                    <a:pt x="740" y="1811"/>
                    <a:pt x="1160" y="2142"/>
                  </a:cubicBezTo>
                  <a:lnTo>
                    <a:pt x="6358" y="1335"/>
                  </a:lnTo>
                  <a:lnTo>
                    <a:pt x="63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9343364" y="4518254"/>
              <a:ext cx="132360" cy="142748"/>
            </a:xfrm>
            <a:custGeom>
              <a:avLst/>
              <a:gdLst/>
              <a:ahLst/>
              <a:cxnLst/>
              <a:rect l="l" t="t" r="r" b="b"/>
              <a:pathLst>
                <a:path w="1249" h="1347" extrusionOk="0">
                  <a:moveTo>
                    <a:pt x="89" y="0"/>
                  </a:moveTo>
                  <a:lnTo>
                    <a:pt x="1" y="12"/>
                  </a:lnTo>
                  <a:lnTo>
                    <a:pt x="1" y="1347"/>
                  </a:lnTo>
                  <a:lnTo>
                    <a:pt x="1249" y="1160"/>
                  </a:lnTo>
                  <a:cubicBezTo>
                    <a:pt x="829" y="829"/>
                    <a:pt x="432" y="453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9123469" y="4451597"/>
              <a:ext cx="24798" cy="8266"/>
            </a:xfrm>
            <a:custGeom>
              <a:avLst/>
              <a:gdLst/>
              <a:ahLst/>
              <a:cxnLst/>
              <a:rect l="l" t="t" r="r" b="b"/>
              <a:pathLst>
                <a:path w="234" h="78" extrusionOk="0">
                  <a:moveTo>
                    <a:pt x="1" y="1"/>
                  </a:moveTo>
                  <a:cubicBezTo>
                    <a:pt x="45" y="33"/>
                    <a:pt x="89" y="55"/>
                    <a:pt x="123" y="77"/>
                  </a:cubicBezTo>
                  <a:cubicBezTo>
                    <a:pt x="155" y="55"/>
                    <a:pt x="189" y="33"/>
                    <a:pt x="233" y="1"/>
                  </a:cubicBezTo>
                  <a:cubicBezTo>
                    <a:pt x="200" y="1"/>
                    <a:pt x="177" y="11"/>
                    <a:pt x="145" y="11"/>
                  </a:cubicBezTo>
                  <a:cubicBezTo>
                    <a:pt x="101" y="11"/>
                    <a:pt x="45" y="1"/>
                    <a:pt x="1" y="1"/>
                  </a:cubicBezTo>
                  <a:close/>
                </a:path>
              </a:pathLst>
            </a:custGeom>
            <a:solidFill>
              <a:srgbClr val="CFD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9036994" y="4417579"/>
              <a:ext cx="198910" cy="58604"/>
            </a:xfrm>
            <a:custGeom>
              <a:avLst/>
              <a:gdLst/>
              <a:ahLst/>
              <a:cxnLst/>
              <a:rect l="l" t="t" r="r" b="b"/>
              <a:pathLst>
                <a:path w="1877" h="553" extrusionOk="0">
                  <a:moveTo>
                    <a:pt x="0" y="1"/>
                  </a:moveTo>
                  <a:lnTo>
                    <a:pt x="0" y="233"/>
                  </a:lnTo>
                  <a:cubicBezTo>
                    <a:pt x="0" y="233"/>
                    <a:pt x="387" y="553"/>
                    <a:pt x="949" y="553"/>
                  </a:cubicBezTo>
                  <a:cubicBezTo>
                    <a:pt x="1226" y="553"/>
                    <a:pt x="1545" y="465"/>
                    <a:pt x="1876" y="233"/>
                  </a:cubicBezTo>
                  <a:lnTo>
                    <a:pt x="1876" y="1"/>
                  </a:lnTo>
                  <a:cubicBezTo>
                    <a:pt x="1589" y="222"/>
                    <a:pt x="1303" y="310"/>
                    <a:pt x="1049" y="322"/>
                  </a:cubicBezTo>
                  <a:cubicBezTo>
                    <a:pt x="1005" y="354"/>
                    <a:pt x="971" y="376"/>
                    <a:pt x="939" y="398"/>
                  </a:cubicBezTo>
                  <a:cubicBezTo>
                    <a:pt x="905" y="376"/>
                    <a:pt x="861" y="354"/>
                    <a:pt x="817" y="322"/>
                  </a:cubicBezTo>
                  <a:cubicBezTo>
                    <a:pt x="331" y="27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9036994" y="4442271"/>
              <a:ext cx="198910" cy="1206949"/>
            </a:xfrm>
            <a:custGeom>
              <a:avLst/>
              <a:gdLst/>
              <a:ahLst/>
              <a:cxnLst/>
              <a:rect l="l" t="t" r="r" b="b"/>
              <a:pathLst>
                <a:path w="1877" h="11389" extrusionOk="0">
                  <a:moveTo>
                    <a:pt x="0" y="0"/>
                  </a:moveTo>
                  <a:lnTo>
                    <a:pt x="0" y="11149"/>
                  </a:lnTo>
                  <a:cubicBezTo>
                    <a:pt x="0" y="11149"/>
                    <a:pt x="343" y="11389"/>
                    <a:pt x="899" y="11389"/>
                  </a:cubicBezTo>
                  <a:cubicBezTo>
                    <a:pt x="1177" y="11389"/>
                    <a:pt x="1509" y="11329"/>
                    <a:pt x="1876" y="11149"/>
                  </a:cubicBezTo>
                  <a:lnTo>
                    <a:pt x="1876" y="0"/>
                  </a:lnTo>
                  <a:cubicBezTo>
                    <a:pt x="1545" y="239"/>
                    <a:pt x="1226" y="319"/>
                    <a:pt x="948" y="319"/>
                  </a:cubicBezTo>
                  <a:cubicBezTo>
                    <a:pt x="392" y="3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B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9036994" y="4442271"/>
              <a:ext cx="198910" cy="1207267"/>
            </a:xfrm>
            <a:custGeom>
              <a:avLst/>
              <a:gdLst/>
              <a:ahLst/>
              <a:cxnLst/>
              <a:rect l="l" t="t" r="r" b="b"/>
              <a:pathLst>
                <a:path w="1877" h="11392" extrusionOk="0">
                  <a:moveTo>
                    <a:pt x="0" y="0"/>
                  </a:moveTo>
                  <a:lnTo>
                    <a:pt x="0" y="11149"/>
                  </a:lnTo>
                  <a:cubicBezTo>
                    <a:pt x="0" y="11149"/>
                    <a:pt x="343" y="11392"/>
                    <a:pt x="905" y="11392"/>
                  </a:cubicBezTo>
                  <a:cubicBezTo>
                    <a:pt x="1182" y="11392"/>
                    <a:pt x="1513" y="11325"/>
                    <a:pt x="1876" y="11149"/>
                  </a:cubicBezTo>
                  <a:lnTo>
                    <a:pt x="1876" y="11"/>
                  </a:lnTo>
                  <a:lnTo>
                    <a:pt x="1876" y="0"/>
                  </a:lnTo>
                  <a:cubicBezTo>
                    <a:pt x="1545" y="232"/>
                    <a:pt x="1226" y="320"/>
                    <a:pt x="949" y="320"/>
                  </a:cubicBezTo>
                  <a:cubicBezTo>
                    <a:pt x="387" y="3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4" name="Google Shape;1074;p45"/>
          <p:cNvSpPr txBox="1">
            <a:spLocks noGrp="1"/>
          </p:cNvSpPr>
          <p:nvPr>
            <p:ph type="ctrTitle"/>
          </p:nvPr>
        </p:nvSpPr>
        <p:spPr>
          <a:xfrm>
            <a:off x="713099" y="505934"/>
            <a:ext cx="7418974" cy="19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KEWARGANEGARAAN</a:t>
            </a:r>
            <a:br>
              <a:rPr lang="en" dirty="0" smtClean="0"/>
            </a:br>
            <a:r>
              <a:rPr lang="en" dirty="0" smtClean="0"/>
              <a:t>“Identitas Nasional”</a:t>
            </a:r>
            <a:endParaRPr dirty="0"/>
          </a:p>
        </p:txBody>
      </p:sp>
      <p:sp>
        <p:nvSpPr>
          <p:cNvPr id="1075" name="Google Shape;1075;p45"/>
          <p:cNvSpPr txBox="1">
            <a:spLocks noGrp="1"/>
          </p:cNvSpPr>
          <p:nvPr>
            <p:ph type="subTitle" idx="1"/>
          </p:nvPr>
        </p:nvSpPr>
        <p:spPr>
          <a:xfrm>
            <a:off x="868960" y="2859782"/>
            <a:ext cx="3919064" cy="1461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Raja Agus Lukasta S, MBA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INSTITUT AGAMA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ISLAM</a:t>
            </a:r>
            <a:r>
              <a:rPr lang="en" sz="2400" b="1" dirty="0"/>
              <a:t> </a:t>
            </a:r>
            <a:r>
              <a:rPr lang="en" sz="2400" b="1" dirty="0" smtClean="0"/>
              <a:t>NEGERI CURUP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82" name="Google Shape;1082;p45"/>
          <p:cNvGrpSpPr/>
          <p:nvPr/>
        </p:nvGrpSpPr>
        <p:grpSpPr>
          <a:xfrm>
            <a:off x="5690914" y="846995"/>
            <a:ext cx="996905" cy="529581"/>
            <a:chOff x="4260451" y="3853933"/>
            <a:chExt cx="996905" cy="529581"/>
          </a:xfrm>
        </p:grpSpPr>
        <p:sp>
          <p:nvSpPr>
            <p:cNvPr id="1083" name="Google Shape;1083;p45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6" name="Google Shape;1086;p45"/>
          <p:cNvSpPr/>
          <p:nvPr/>
        </p:nvSpPr>
        <p:spPr>
          <a:xfrm>
            <a:off x="539552" y="4137790"/>
            <a:ext cx="237262" cy="234160"/>
          </a:xfrm>
          <a:custGeom>
            <a:avLst/>
            <a:gdLst/>
            <a:ahLst/>
            <a:cxnLst/>
            <a:rect l="l" t="t" r="r" b="b"/>
            <a:pathLst>
              <a:path w="918" h="906" extrusionOk="0">
                <a:moveTo>
                  <a:pt x="420" y="0"/>
                </a:moveTo>
                <a:lnTo>
                  <a:pt x="310" y="298"/>
                </a:lnTo>
                <a:lnTo>
                  <a:pt x="1" y="386"/>
                </a:lnTo>
                <a:lnTo>
                  <a:pt x="255" y="585"/>
                </a:lnTo>
                <a:lnTo>
                  <a:pt x="243" y="905"/>
                </a:lnTo>
                <a:lnTo>
                  <a:pt x="508" y="717"/>
                </a:lnTo>
                <a:lnTo>
                  <a:pt x="807" y="839"/>
                </a:lnTo>
                <a:lnTo>
                  <a:pt x="718" y="530"/>
                </a:lnTo>
                <a:lnTo>
                  <a:pt x="917" y="276"/>
                </a:lnTo>
                <a:lnTo>
                  <a:pt x="597" y="265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5"/>
          <p:cNvSpPr/>
          <p:nvPr/>
        </p:nvSpPr>
        <p:spPr>
          <a:xfrm>
            <a:off x="8248432" y="669968"/>
            <a:ext cx="182728" cy="177042"/>
          </a:xfrm>
          <a:custGeom>
            <a:avLst/>
            <a:gdLst/>
            <a:ahLst/>
            <a:cxnLst/>
            <a:rect l="l" t="t" r="r" b="b"/>
            <a:pathLst>
              <a:path w="707" h="685" extrusionOk="0">
                <a:moveTo>
                  <a:pt x="530" y="0"/>
                </a:moveTo>
                <a:lnTo>
                  <a:pt x="320" y="133"/>
                </a:lnTo>
                <a:lnTo>
                  <a:pt x="99" y="33"/>
                </a:lnTo>
                <a:lnTo>
                  <a:pt x="155" y="276"/>
                </a:lnTo>
                <a:lnTo>
                  <a:pt x="0" y="464"/>
                </a:lnTo>
                <a:lnTo>
                  <a:pt x="243" y="474"/>
                </a:lnTo>
                <a:lnTo>
                  <a:pt x="375" y="684"/>
                </a:lnTo>
                <a:lnTo>
                  <a:pt x="464" y="452"/>
                </a:lnTo>
                <a:lnTo>
                  <a:pt x="706" y="397"/>
                </a:lnTo>
                <a:lnTo>
                  <a:pt x="508" y="243"/>
                </a:lnTo>
                <a:lnTo>
                  <a:pt x="5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00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5"/>
          <p:cNvSpPr txBox="1">
            <a:spLocks noGrp="1"/>
          </p:cNvSpPr>
          <p:nvPr>
            <p:ph type="ctrTitle"/>
          </p:nvPr>
        </p:nvSpPr>
        <p:spPr>
          <a:xfrm>
            <a:off x="713099" y="123478"/>
            <a:ext cx="7418974" cy="1008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Identitas Nasional ?</a:t>
            </a:r>
            <a:endParaRPr dirty="0"/>
          </a:p>
        </p:txBody>
      </p:sp>
      <p:grpSp>
        <p:nvGrpSpPr>
          <p:cNvPr id="1076" name="Google Shape;1076;p45"/>
          <p:cNvGrpSpPr/>
          <p:nvPr/>
        </p:nvGrpSpPr>
        <p:grpSpPr>
          <a:xfrm>
            <a:off x="6979063" y="915566"/>
            <a:ext cx="646889" cy="588519"/>
            <a:chOff x="3941900" y="2460900"/>
            <a:chExt cx="1676746" cy="1525451"/>
          </a:xfrm>
        </p:grpSpPr>
        <p:sp>
          <p:nvSpPr>
            <p:cNvPr id="1077" name="Google Shape;1077;p45"/>
            <p:cNvSpPr/>
            <p:nvPr/>
          </p:nvSpPr>
          <p:spPr>
            <a:xfrm>
              <a:off x="3941900" y="2460900"/>
              <a:ext cx="1676746" cy="1016603"/>
            </a:xfrm>
            <a:custGeom>
              <a:avLst/>
              <a:gdLst/>
              <a:ahLst/>
              <a:cxnLst/>
              <a:rect l="l" t="t" r="r" b="b"/>
              <a:pathLst>
                <a:path w="13820" h="8379" extrusionOk="0">
                  <a:moveTo>
                    <a:pt x="0" y="1"/>
                  </a:moveTo>
                  <a:lnTo>
                    <a:pt x="10851" y="8378"/>
                  </a:lnTo>
                  <a:lnTo>
                    <a:pt x="11347" y="7728"/>
                  </a:lnTo>
                  <a:lnTo>
                    <a:pt x="11347" y="7716"/>
                  </a:lnTo>
                  <a:lnTo>
                    <a:pt x="13820" y="4515"/>
                  </a:lnTo>
                  <a:lnTo>
                    <a:pt x="861" y="277"/>
                  </a:lnTo>
                  <a:lnTo>
                    <a:pt x="839" y="27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3941900" y="2460900"/>
              <a:ext cx="1315190" cy="1461268"/>
            </a:xfrm>
            <a:custGeom>
              <a:avLst/>
              <a:gdLst/>
              <a:ahLst/>
              <a:cxnLst/>
              <a:rect l="l" t="t" r="r" b="b"/>
              <a:pathLst>
                <a:path w="10840" h="12044" extrusionOk="0">
                  <a:moveTo>
                    <a:pt x="0" y="1"/>
                  </a:moveTo>
                  <a:lnTo>
                    <a:pt x="10840" y="1204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3941900" y="2460900"/>
              <a:ext cx="1268358" cy="1525451"/>
            </a:xfrm>
            <a:custGeom>
              <a:avLst/>
              <a:gdLst/>
              <a:ahLst/>
              <a:cxnLst/>
              <a:rect l="l" t="t" r="r" b="b"/>
              <a:pathLst>
                <a:path w="10454" h="12573" extrusionOk="0">
                  <a:moveTo>
                    <a:pt x="0" y="1"/>
                  </a:moveTo>
                  <a:lnTo>
                    <a:pt x="7307" y="12573"/>
                  </a:lnTo>
                  <a:lnTo>
                    <a:pt x="10454" y="8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3941900" y="2460900"/>
              <a:ext cx="1376824" cy="1461268"/>
            </a:xfrm>
            <a:custGeom>
              <a:avLst/>
              <a:gdLst/>
              <a:ahLst/>
              <a:cxnLst/>
              <a:rect l="l" t="t" r="r" b="b"/>
              <a:pathLst>
                <a:path w="11348" h="12044" extrusionOk="0">
                  <a:moveTo>
                    <a:pt x="0" y="1"/>
                  </a:moveTo>
                  <a:lnTo>
                    <a:pt x="10454" y="8864"/>
                  </a:lnTo>
                  <a:lnTo>
                    <a:pt x="10840" y="12043"/>
                  </a:lnTo>
                  <a:lnTo>
                    <a:pt x="11347" y="7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4046363" y="2494386"/>
              <a:ext cx="1572283" cy="902798"/>
            </a:xfrm>
            <a:custGeom>
              <a:avLst/>
              <a:gdLst/>
              <a:ahLst/>
              <a:cxnLst/>
              <a:rect l="l" t="t" r="r" b="b"/>
              <a:pathLst>
                <a:path w="12959" h="7441" extrusionOk="0">
                  <a:moveTo>
                    <a:pt x="0" y="1"/>
                  </a:moveTo>
                  <a:cubicBezTo>
                    <a:pt x="2892" y="983"/>
                    <a:pt x="12076" y="4372"/>
                    <a:pt x="10486" y="7440"/>
                  </a:cubicBezTo>
                  <a:lnTo>
                    <a:pt x="12959" y="4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45"/>
          <p:cNvGrpSpPr/>
          <p:nvPr/>
        </p:nvGrpSpPr>
        <p:grpSpPr>
          <a:xfrm>
            <a:off x="5690914" y="846995"/>
            <a:ext cx="996905" cy="529581"/>
            <a:chOff x="4260451" y="3853933"/>
            <a:chExt cx="996905" cy="529581"/>
          </a:xfrm>
        </p:grpSpPr>
        <p:sp>
          <p:nvSpPr>
            <p:cNvPr id="1083" name="Google Shape;1083;p45"/>
            <p:cNvSpPr/>
            <p:nvPr/>
          </p:nvSpPr>
          <p:spPr>
            <a:xfrm>
              <a:off x="4260451" y="4083937"/>
              <a:ext cx="94975" cy="95237"/>
            </a:xfrm>
            <a:custGeom>
              <a:avLst/>
              <a:gdLst/>
              <a:ahLst/>
              <a:cxnLst/>
              <a:rect l="l" t="t" r="r" b="b"/>
              <a:pathLst>
                <a:path w="364" h="365" extrusionOk="0">
                  <a:moveTo>
                    <a:pt x="177" y="22"/>
                  </a:moveTo>
                  <a:cubicBezTo>
                    <a:pt x="221" y="22"/>
                    <a:pt x="265" y="34"/>
                    <a:pt x="298" y="66"/>
                  </a:cubicBezTo>
                  <a:cubicBezTo>
                    <a:pt x="331" y="100"/>
                    <a:pt x="342" y="144"/>
                    <a:pt x="342" y="188"/>
                  </a:cubicBezTo>
                  <a:cubicBezTo>
                    <a:pt x="342" y="232"/>
                    <a:pt x="331" y="277"/>
                    <a:pt x="298" y="299"/>
                  </a:cubicBezTo>
                  <a:cubicBezTo>
                    <a:pt x="265" y="331"/>
                    <a:pt x="221" y="353"/>
                    <a:pt x="177" y="353"/>
                  </a:cubicBezTo>
                  <a:cubicBezTo>
                    <a:pt x="132" y="353"/>
                    <a:pt x="88" y="331"/>
                    <a:pt x="66" y="299"/>
                  </a:cubicBezTo>
                  <a:cubicBezTo>
                    <a:pt x="33" y="277"/>
                    <a:pt x="11" y="232"/>
                    <a:pt x="11" y="188"/>
                  </a:cubicBezTo>
                  <a:cubicBezTo>
                    <a:pt x="11" y="144"/>
                    <a:pt x="33" y="100"/>
                    <a:pt x="66" y="66"/>
                  </a:cubicBezTo>
                  <a:cubicBezTo>
                    <a:pt x="88" y="34"/>
                    <a:pt x="132" y="22"/>
                    <a:pt x="177" y="22"/>
                  </a:cubicBezTo>
                  <a:close/>
                  <a:moveTo>
                    <a:pt x="177" y="0"/>
                  </a:moveTo>
                  <a:cubicBezTo>
                    <a:pt x="77" y="0"/>
                    <a:pt x="0" y="89"/>
                    <a:pt x="0" y="188"/>
                  </a:cubicBezTo>
                  <a:cubicBezTo>
                    <a:pt x="0" y="287"/>
                    <a:pt x="77" y="365"/>
                    <a:pt x="177" y="365"/>
                  </a:cubicBezTo>
                  <a:cubicBezTo>
                    <a:pt x="276" y="365"/>
                    <a:pt x="364" y="287"/>
                    <a:pt x="364" y="188"/>
                  </a:cubicBezTo>
                  <a:cubicBezTo>
                    <a:pt x="364" y="89"/>
                    <a:pt x="276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4716278" y="4222003"/>
              <a:ext cx="161509" cy="161511"/>
            </a:xfrm>
            <a:custGeom>
              <a:avLst/>
              <a:gdLst/>
              <a:ahLst/>
              <a:cxnLst/>
              <a:rect l="l" t="t" r="r" b="b"/>
              <a:pathLst>
                <a:path w="619" h="619" extrusionOk="0">
                  <a:moveTo>
                    <a:pt x="310" y="0"/>
                  </a:moveTo>
                  <a:cubicBezTo>
                    <a:pt x="276" y="0"/>
                    <a:pt x="254" y="34"/>
                    <a:pt x="254" y="56"/>
                  </a:cubicBezTo>
                  <a:lnTo>
                    <a:pt x="254" y="255"/>
                  </a:lnTo>
                  <a:lnTo>
                    <a:pt x="55" y="255"/>
                  </a:lnTo>
                  <a:cubicBezTo>
                    <a:pt x="23" y="255"/>
                    <a:pt x="1" y="277"/>
                    <a:pt x="1" y="309"/>
                  </a:cubicBezTo>
                  <a:cubicBezTo>
                    <a:pt x="1" y="343"/>
                    <a:pt x="23" y="365"/>
                    <a:pt x="55" y="365"/>
                  </a:cubicBezTo>
                  <a:lnTo>
                    <a:pt x="254" y="365"/>
                  </a:lnTo>
                  <a:lnTo>
                    <a:pt x="254" y="564"/>
                  </a:lnTo>
                  <a:cubicBezTo>
                    <a:pt x="254" y="586"/>
                    <a:pt x="276" y="618"/>
                    <a:pt x="310" y="618"/>
                  </a:cubicBezTo>
                  <a:cubicBezTo>
                    <a:pt x="342" y="618"/>
                    <a:pt x="364" y="586"/>
                    <a:pt x="364" y="564"/>
                  </a:cubicBezTo>
                  <a:lnTo>
                    <a:pt x="364" y="365"/>
                  </a:lnTo>
                  <a:lnTo>
                    <a:pt x="552" y="365"/>
                  </a:lnTo>
                  <a:cubicBezTo>
                    <a:pt x="585" y="365"/>
                    <a:pt x="619" y="343"/>
                    <a:pt x="619" y="309"/>
                  </a:cubicBezTo>
                  <a:cubicBezTo>
                    <a:pt x="619" y="277"/>
                    <a:pt x="585" y="255"/>
                    <a:pt x="552" y="255"/>
                  </a:cubicBezTo>
                  <a:lnTo>
                    <a:pt x="364" y="255"/>
                  </a:lnTo>
                  <a:lnTo>
                    <a:pt x="364" y="56"/>
                  </a:lnTo>
                  <a:cubicBezTo>
                    <a:pt x="364" y="34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5138312" y="3853933"/>
              <a:ext cx="119044" cy="119046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77" y="0"/>
                    <a:pt x="0" y="188"/>
                    <a:pt x="0" y="409"/>
                  </a:cubicBezTo>
                  <a:cubicBezTo>
                    <a:pt x="0" y="640"/>
                    <a:pt x="177" y="817"/>
                    <a:pt x="409" y="817"/>
                  </a:cubicBezTo>
                  <a:cubicBezTo>
                    <a:pt x="630" y="817"/>
                    <a:pt x="817" y="640"/>
                    <a:pt x="817" y="409"/>
                  </a:cubicBezTo>
                  <a:cubicBezTo>
                    <a:pt x="817" y="188"/>
                    <a:pt x="630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6" name="Google Shape;1086;p45"/>
          <p:cNvSpPr/>
          <p:nvPr/>
        </p:nvSpPr>
        <p:spPr>
          <a:xfrm>
            <a:off x="539552" y="4137790"/>
            <a:ext cx="237262" cy="234160"/>
          </a:xfrm>
          <a:custGeom>
            <a:avLst/>
            <a:gdLst/>
            <a:ahLst/>
            <a:cxnLst/>
            <a:rect l="l" t="t" r="r" b="b"/>
            <a:pathLst>
              <a:path w="918" h="906" extrusionOk="0">
                <a:moveTo>
                  <a:pt x="420" y="0"/>
                </a:moveTo>
                <a:lnTo>
                  <a:pt x="310" y="298"/>
                </a:lnTo>
                <a:lnTo>
                  <a:pt x="1" y="386"/>
                </a:lnTo>
                <a:lnTo>
                  <a:pt x="255" y="585"/>
                </a:lnTo>
                <a:lnTo>
                  <a:pt x="243" y="905"/>
                </a:lnTo>
                <a:lnTo>
                  <a:pt x="508" y="717"/>
                </a:lnTo>
                <a:lnTo>
                  <a:pt x="807" y="839"/>
                </a:lnTo>
                <a:lnTo>
                  <a:pt x="718" y="530"/>
                </a:lnTo>
                <a:lnTo>
                  <a:pt x="917" y="276"/>
                </a:lnTo>
                <a:lnTo>
                  <a:pt x="597" y="265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5"/>
          <p:cNvSpPr/>
          <p:nvPr/>
        </p:nvSpPr>
        <p:spPr>
          <a:xfrm>
            <a:off x="8248432" y="669968"/>
            <a:ext cx="182728" cy="177042"/>
          </a:xfrm>
          <a:custGeom>
            <a:avLst/>
            <a:gdLst/>
            <a:ahLst/>
            <a:cxnLst/>
            <a:rect l="l" t="t" r="r" b="b"/>
            <a:pathLst>
              <a:path w="707" h="685" extrusionOk="0">
                <a:moveTo>
                  <a:pt x="530" y="0"/>
                </a:moveTo>
                <a:lnTo>
                  <a:pt x="320" y="133"/>
                </a:lnTo>
                <a:lnTo>
                  <a:pt x="99" y="33"/>
                </a:lnTo>
                <a:lnTo>
                  <a:pt x="155" y="276"/>
                </a:lnTo>
                <a:lnTo>
                  <a:pt x="0" y="464"/>
                </a:lnTo>
                <a:lnTo>
                  <a:pt x="243" y="474"/>
                </a:lnTo>
                <a:lnTo>
                  <a:pt x="375" y="684"/>
                </a:lnTo>
                <a:lnTo>
                  <a:pt x="464" y="452"/>
                </a:lnTo>
                <a:lnTo>
                  <a:pt x="706" y="397"/>
                </a:lnTo>
                <a:lnTo>
                  <a:pt x="508" y="243"/>
                </a:lnTo>
                <a:lnTo>
                  <a:pt x="5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3876208"/>
              </p:ext>
            </p:extLst>
          </p:nvPr>
        </p:nvGraphicFramePr>
        <p:xfrm>
          <a:off x="1524000" y="9560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79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5067600" cy="864096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Definisi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1347614"/>
            <a:ext cx="6264696" cy="792088"/>
          </a:xfrm>
        </p:spPr>
        <p:txBody>
          <a:bodyPr/>
          <a:lstStyle/>
          <a:p>
            <a:r>
              <a:rPr lang="en-US" b="1" dirty="0" err="1" smtClean="0"/>
              <a:t>Identitas</a:t>
            </a:r>
            <a:r>
              <a:rPr lang="en-US" b="1" dirty="0" smtClean="0"/>
              <a:t> </a:t>
            </a:r>
            <a:r>
              <a:rPr lang="en-US" b="1" dirty="0" err="1" smtClean="0"/>
              <a:t>Nasional</a:t>
            </a:r>
            <a:r>
              <a:rPr lang="en-US" b="1" dirty="0" smtClean="0"/>
              <a:t> :</a:t>
            </a:r>
          </a:p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yang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5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nesian National Education Day by Slidesgo">
  <a:themeElements>
    <a:clrScheme name="Simple Light">
      <a:dk1>
        <a:srgbClr val="202122"/>
      </a:dk1>
      <a:lt1>
        <a:srgbClr val="F7F7F7"/>
      </a:lt1>
      <a:dk2>
        <a:srgbClr val="FFFFFF"/>
      </a:dk2>
      <a:lt2>
        <a:srgbClr val="E4E4E4"/>
      </a:lt2>
      <a:accent1>
        <a:srgbClr val="B0B0B0"/>
      </a:accent1>
      <a:accent2>
        <a:srgbClr val="C5DEF3"/>
      </a:accent2>
      <a:accent3>
        <a:srgbClr val="184480"/>
      </a:accent3>
      <a:accent4>
        <a:srgbClr val="E03E41"/>
      </a:accent4>
      <a:accent5>
        <a:srgbClr val="8A2C3C"/>
      </a:accent5>
      <a:accent6>
        <a:srgbClr val="FFC800"/>
      </a:accent6>
      <a:hlink>
        <a:srgbClr val="2021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1667</Words>
  <Application>Microsoft Office PowerPoint</Application>
  <PresentationFormat>On-screen Show (16:9)</PresentationFormat>
  <Paragraphs>502</Paragraphs>
  <Slides>48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Indonesian National Education Day by Slidesgo</vt:lpstr>
      <vt:lpstr>Slidesgo Final Pages</vt:lpstr>
      <vt:lpstr>PENDIDIKAN KEWARGANEGARAAN</vt:lpstr>
      <vt:lpstr>Assalamua’laikum ananda</vt:lpstr>
      <vt:lpstr>Kuliah Perdana</vt:lpstr>
      <vt:lpstr>Kontrak Kuliah</vt:lpstr>
      <vt:lpstr>PowerPoint Presentation</vt:lpstr>
      <vt:lpstr>Teknik Presentasi &amp; Penulisan Makalah</vt:lpstr>
      <vt:lpstr>KEWARGANEGARAAN “Identitas Nasional”</vt:lpstr>
      <vt:lpstr>Identitas Nasional ?</vt:lpstr>
      <vt:lpstr>Definisi</vt:lpstr>
      <vt:lpstr>Identitas Nasional Indonesia</vt:lpstr>
      <vt:lpstr>Diskusi</vt:lpstr>
      <vt:lpstr>Kesimpulan</vt:lpstr>
      <vt:lpstr>Motivasi</vt:lpstr>
      <vt:lpstr>Makalah</vt:lpstr>
      <vt:lpstr> Pendidikan Kewarganegaraan</vt:lpstr>
      <vt:lpstr>PowerPoint Presentation</vt:lpstr>
      <vt:lpstr>PowerPoint Presentation</vt:lpstr>
      <vt:lpstr>Filsafat Pancasila</vt:lpstr>
      <vt:lpstr>PowerPoint Presentation</vt:lpstr>
      <vt:lpstr>Identitas Nasional</vt:lpstr>
      <vt:lpstr>PowerPoint Presentation</vt:lpstr>
      <vt:lpstr>Demokrasi Pancasila</vt:lpstr>
      <vt:lpstr>PowerPoint Presentation</vt:lpstr>
      <vt:lpstr>PowerPoint Presentation</vt:lpstr>
      <vt:lpstr>Pemantapan Materi UTS</vt:lpstr>
      <vt:lpstr>PowerPoint Presentation</vt:lpstr>
      <vt:lpstr>Ujian Tengah Semester</vt:lpstr>
      <vt:lpstr>PowerPoint Presentation</vt:lpstr>
      <vt:lpstr>Negara Indonesia</vt:lpstr>
      <vt:lpstr>PowerPoint Presentation</vt:lpstr>
      <vt:lpstr>PowerPoint Presentation</vt:lpstr>
      <vt:lpstr>Konstitusi Indonesia</vt:lpstr>
      <vt:lpstr>PowerPoint Presentation</vt:lpstr>
      <vt:lpstr>Negara Hukum  (Rule of Law)</vt:lpstr>
      <vt:lpstr>PowerPoint Presentation</vt:lpstr>
      <vt:lpstr>Hak Asasi Manusia (Human Right)</vt:lpstr>
      <vt:lpstr>PowerPoint Presentation</vt:lpstr>
      <vt:lpstr>Geopolitik Indonesia</vt:lpstr>
      <vt:lpstr>PowerPoint Presentation</vt:lpstr>
      <vt:lpstr>Geostrategi Indonesia</vt:lpstr>
      <vt:lpstr>PowerPoint Presentation</vt:lpstr>
      <vt:lpstr>Geopolitik &amp; Geostrategi Indonesia</vt:lpstr>
      <vt:lpstr>Integrasi Nasional</vt:lpstr>
      <vt:lpstr>PowerPoint Presentation</vt:lpstr>
      <vt:lpstr>Ujian Akhir Semester (UAS)</vt:lpstr>
      <vt:lpstr>PowerPoint Presentation</vt:lpstr>
      <vt:lpstr>Motivasi 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KEWARGANEGARAAN</dc:title>
  <cp:lastModifiedBy>USER</cp:lastModifiedBy>
  <cp:revision>106</cp:revision>
  <dcterms:modified xsi:type="dcterms:W3CDTF">2023-09-03T14:00:34Z</dcterms:modified>
</cp:coreProperties>
</file>